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2016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78-4C44-9C67-4788240318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2016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78-4C44-9C67-4788240318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8573776"/>
        <c:axId val="468575024"/>
      </c:barChart>
      <c:catAx>
        <c:axId val="46857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75024"/>
        <c:crosses val="autoZero"/>
        <c:auto val="1"/>
        <c:lblAlgn val="ctr"/>
        <c:lblOffset val="100"/>
        <c:noMultiLvlLbl val="0"/>
      </c:catAx>
      <c:valAx>
        <c:axId val="468575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57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2017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78-4C44-9C67-4788240318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2017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78-4C44-9C67-4788240318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8573776"/>
        <c:axId val="468575024"/>
      </c:barChart>
      <c:catAx>
        <c:axId val="46857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75024"/>
        <c:crosses val="autoZero"/>
        <c:auto val="1"/>
        <c:lblAlgn val="ctr"/>
        <c:lblOffset val="100"/>
        <c:noMultiLvlLbl val="0"/>
      </c:catAx>
      <c:valAx>
        <c:axId val="468575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57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2018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78-4C44-9C67-4788240318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2018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78-4C44-9C67-4788240318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8573776"/>
        <c:axId val="468575024"/>
      </c:barChart>
      <c:catAx>
        <c:axId val="46857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75024"/>
        <c:crosses val="autoZero"/>
        <c:auto val="1"/>
        <c:lblAlgn val="ctr"/>
        <c:lblOffset val="100"/>
        <c:noMultiLvlLbl val="0"/>
      </c:catAx>
      <c:valAx>
        <c:axId val="468575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57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  <a:alpha val="50000"/>
                  </a:scheme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7.8</c:v>
                </c:pt>
                <c:pt idx="5">
                  <c:v>3.3</c:v>
                </c:pt>
                <c:pt idx="6">
                  <c:v>4.4000000000000004</c:v>
                </c:pt>
                <c:pt idx="7">
                  <c:v>1.6</c:v>
                </c:pt>
                <c:pt idx="8">
                  <c:v>5.5</c:v>
                </c:pt>
                <c:pt idx="9">
                  <c:v>4.3</c:v>
                </c:pt>
                <c:pt idx="10">
                  <c:v>7.9</c:v>
                </c:pt>
                <c:pt idx="11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6A-4E92-8C9B-2A1E34D38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  <a:alpha val="5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5400000" scaled="1"/>
              <a:tileRect/>
            </a:gradFill>
            <a:ln w="28575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5.7</c:v>
                </c:pt>
                <c:pt idx="5">
                  <c:v>1.2</c:v>
                </c:pt>
                <c:pt idx="6">
                  <c:v>3.2</c:v>
                </c:pt>
                <c:pt idx="7">
                  <c:v>2.4</c:v>
                </c:pt>
                <c:pt idx="8">
                  <c:v>6.7</c:v>
                </c:pt>
                <c:pt idx="9">
                  <c:v>2.9</c:v>
                </c:pt>
                <c:pt idx="10">
                  <c:v>5.6</c:v>
                </c:pt>
                <c:pt idx="1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6A-4E92-8C9B-2A1E34D38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107967"/>
        <c:axId val="491109263"/>
      </c:areaChart>
      <c:catAx>
        <c:axId val="491107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109263"/>
        <c:crosses val="autoZero"/>
        <c:auto val="1"/>
        <c:lblAlgn val="ctr"/>
        <c:lblOffset val="100"/>
        <c:noMultiLvlLbl val="0"/>
      </c:catAx>
      <c:valAx>
        <c:axId val="4911092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1107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C-4053-80D0-D9AF865A55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C-4053-80D0-D9AF865A554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E-4A45-B7EA-2FA1E3854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EB-434F-BC96-BE144A96FB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EB-434F-BC96-BE144A96FB7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E-4A45-B7EA-2FA1E3854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7.8</c:v>
                </c:pt>
                <c:pt idx="5">
                  <c:v>3.3</c:v>
                </c:pt>
                <c:pt idx="6">
                  <c:v>4.4000000000000004</c:v>
                </c:pt>
                <c:pt idx="7">
                  <c:v>1.6</c:v>
                </c:pt>
                <c:pt idx="8">
                  <c:v>5.5</c:v>
                </c:pt>
                <c:pt idx="9">
                  <c:v>4.3</c:v>
                </c:pt>
                <c:pt idx="10">
                  <c:v>7.9</c:v>
                </c:pt>
                <c:pt idx="11">
                  <c:v>4.5999999999999996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124-45FB-8837-3A321ACAF3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5.7</c:v>
                </c:pt>
                <c:pt idx="5">
                  <c:v>1.2</c:v>
                </c:pt>
                <c:pt idx="6">
                  <c:v>3.2</c:v>
                </c:pt>
                <c:pt idx="7">
                  <c:v>2.4</c:v>
                </c:pt>
                <c:pt idx="8">
                  <c:v>6.7</c:v>
                </c:pt>
                <c:pt idx="9">
                  <c:v>2.9</c:v>
                </c:pt>
                <c:pt idx="10">
                  <c:v>5.6</c:v>
                </c:pt>
                <c:pt idx="11">
                  <c:v>2.4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124-45FB-8837-3A321ACAF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107967"/>
        <c:axId val="491109263"/>
      </c:lineChart>
      <c:catAx>
        <c:axId val="491107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109263"/>
        <c:crosses val="autoZero"/>
        <c:auto val="1"/>
        <c:lblAlgn val="ctr"/>
        <c:lblOffset val="100"/>
        <c:noMultiLvlLbl val="0"/>
      </c:catAx>
      <c:valAx>
        <c:axId val="4911092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110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7.8</c:v>
                </c:pt>
                <c:pt idx="5">
                  <c:v>3.3</c:v>
                </c:pt>
                <c:pt idx="6">
                  <c:v>4.4000000000000004</c:v>
                </c:pt>
                <c:pt idx="7">
                  <c:v>1.6</c:v>
                </c:pt>
                <c:pt idx="8">
                  <c:v>5.5</c:v>
                </c:pt>
                <c:pt idx="9">
                  <c:v>4.3</c:v>
                </c:pt>
                <c:pt idx="10">
                  <c:v>7.9</c:v>
                </c:pt>
                <c:pt idx="11">
                  <c:v>4.5999999999999996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5E2-451C-A357-86CF933F34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5.7</c:v>
                </c:pt>
                <c:pt idx="5">
                  <c:v>1.2</c:v>
                </c:pt>
                <c:pt idx="6">
                  <c:v>3.2</c:v>
                </c:pt>
                <c:pt idx="7">
                  <c:v>2.4</c:v>
                </c:pt>
                <c:pt idx="8">
                  <c:v>6.7</c:v>
                </c:pt>
                <c:pt idx="9">
                  <c:v>2.9</c:v>
                </c:pt>
                <c:pt idx="10">
                  <c:v>5.6</c:v>
                </c:pt>
                <c:pt idx="11">
                  <c:v>2.4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5E2-451C-A357-86CF933F3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107967"/>
        <c:axId val="491109263"/>
      </c:lineChart>
      <c:catAx>
        <c:axId val="491107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109263"/>
        <c:crosses val="autoZero"/>
        <c:auto val="1"/>
        <c:lblAlgn val="ctr"/>
        <c:lblOffset val="100"/>
        <c:noMultiLvlLbl val="0"/>
      </c:catAx>
      <c:valAx>
        <c:axId val="4911092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6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110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44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4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0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2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0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4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2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6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7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5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95">
              <a:schemeClr val="bg1">
                <a:lumMod val="95000"/>
              </a:schemeClr>
            </a:gs>
            <a:gs pos="55000">
              <a:schemeClr val="tx1">
                <a:lumMod val="20000"/>
                <a:lumOff val="8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1686-6DD7-4950-B902-68D2D6290423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F81AD-0A25-4B1A-B740-3C7984BD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8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8134"/>
            <a:ext cx="5310130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822" y="1694501"/>
            <a:ext cx="402116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spc="-300" dirty="0">
                <a:solidFill>
                  <a:schemeClr val="bg1">
                    <a:lumMod val="95000"/>
                  </a:schemeClr>
                </a:solidFill>
              </a:rPr>
              <a:t>infographic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822" y="1371335"/>
            <a:ext cx="34482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spc="-150" dirty="0">
                <a:solidFill>
                  <a:schemeClr val="bg1">
                    <a:lumMod val="95000"/>
                  </a:schemeClr>
                </a:solidFill>
              </a:rPr>
              <a:t>title 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822" y="2506087"/>
            <a:ext cx="34482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spc="-150" dirty="0">
                <a:solidFill>
                  <a:schemeClr val="bg1">
                    <a:lumMod val="95000"/>
                  </a:schemeClr>
                </a:solidFill>
              </a:rPr>
              <a:t>goes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822" y="3475063"/>
            <a:ext cx="3514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is a sample text. You can replace this text. Enter your text here.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39822" y="3294044"/>
            <a:ext cx="3767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659273211"/>
              </p:ext>
            </p:extLst>
          </p:nvPr>
        </p:nvGraphicFramePr>
        <p:xfrm>
          <a:off x="5156816" y="2941500"/>
          <a:ext cx="2275590" cy="274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290155911"/>
              </p:ext>
            </p:extLst>
          </p:nvPr>
        </p:nvGraphicFramePr>
        <p:xfrm>
          <a:off x="7394312" y="2941500"/>
          <a:ext cx="2275590" cy="274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914366782"/>
              </p:ext>
            </p:extLst>
          </p:nvPr>
        </p:nvGraphicFramePr>
        <p:xfrm>
          <a:off x="9631807" y="2941500"/>
          <a:ext cx="2275590" cy="274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Right Triangle 19"/>
          <p:cNvSpPr/>
          <p:nvPr/>
        </p:nvSpPr>
        <p:spPr>
          <a:xfrm flipH="1">
            <a:off x="0" y="6147413"/>
            <a:ext cx="12192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5573467" y="1813332"/>
            <a:ext cx="1442288" cy="870333"/>
          </a:xfrm>
          <a:prstGeom prst="wedgeRectCallout">
            <a:avLst>
              <a:gd name="adj1" fmla="val -7084"/>
              <a:gd name="adj2" fmla="val 650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Enter text here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810963" y="1813331"/>
            <a:ext cx="1442288" cy="870333"/>
          </a:xfrm>
          <a:prstGeom prst="wedgeRectCallout">
            <a:avLst>
              <a:gd name="adj1" fmla="val -7084"/>
              <a:gd name="adj2" fmla="val 650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Enter text here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10048458" y="1840779"/>
            <a:ext cx="1442288" cy="870333"/>
          </a:xfrm>
          <a:prstGeom prst="wedgeRectCallout">
            <a:avLst>
              <a:gd name="adj1" fmla="val -7084"/>
              <a:gd name="adj2" fmla="val 650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Enter text here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3467" y="820495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7" grpId="0">
        <p:bldAsOne/>
      </p:bldGraphic>
      <p:bldGraphic spid="18" grpId="0">
        <p:bldAsOne/>
      </p:bldGraphic>
      <p:bldGraphic spid="19" grpId="0">
        <p:bldAsOne/>
      </p:bldGraphic>
      <p:bldP spid="22" grpId="0" animBg="1"/>
      <p:bldP spid="23" grpId="0" animBg="1"/>
      <p:bldP spid="2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1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36355998"/>
              </p:ext>
            </p:extLst>
          </p:nvPr>
        </p:nvGraphicFramePr>
        <p:xfrm>
          <a:off x="3591495" y="1826044"/>
          <a:ext cx="8042316" cy="3117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>
                <a:solidFill>
                  <a:schemeClr val="accent2"/>
                </a:solidFill>
              </a:rPr>
              <a:t>01</a:t>
            </a:r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955490" y="4800600"/>
            <a:ext cx="1" cy="2057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357287" y="2670917"/>
            <a:ext cx="2036684" cy="714014"/>
            <a:chOff x="4357287" y="2670917"/>
            <a:chExt cx="2036684" cy="714014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357287" y="2781645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01183" y="2670917"/>
              <a:ext cx="1492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your text here.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26790" y="1602149"/>
            <a:ext cx="1965108" cy="734860"/>
            <a:chOff x="4826790" y="1602149"/>
            <a:chExt cx="1965108" cy="734860"/>
          </a:xfrm>
        </p:grpSpPr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362357" y="1733723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6790" y="1602149"/>
              <a:ext cx="1492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your text here.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71980" y="2048100"/>
            <a:ext cx="1492788" cy="1314797"/>
            <a:chOff x="7171980" y="2048100"/>
            <a:chExt cx="1492788" cy="1314797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703659" y="2759611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71980" y="2048100"/>
              <a:ext cx="1492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your text here.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516036" y="1322216"/>
            <a:ext cx="1492788" cy="1370086"/>
            <a:chOff x="8516036" y="1322216"/>
            <a:chExt cx="1492788" cy="1370086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9047660" y="2089016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16036" y="1322216"/>
              <a:ext cx="1492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your text here.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842162" y="931381"/>
            <a:ext cx="1492788" cy="1367589"/>
            <a:chOff x="9842162" y="931381"/>
            <a:chExt cx="1492788" cy="1367589"/>
          </a:xfrm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10373786" y="1695684"/>
              <a:ext cx="429541" cy="603286"/>
            </a:xfrm>
            <a:custGeom>
              <a:avLst/>
              <a:gdLst>
                <a:gd name="T0" fmla="*/ 1252 w 2505"/>
                <a:gd name="T1" fmla="*/ 3368 h 3595"/>
                <a:gd name="T2" fmla="*/ 1287 w 2505"/>
                <a:gd name="T3" fmla="*/ 1572 h 3595"/>
                <a:gd name="T4" fmla="*/ 1252 w 2505"/>
                <a:gd name="T5" fmla="*/ 1582 h 3595"/>
                <a:gd name="T6" fmla="*/ 1217 w 2505"/>
                <a:gd name="T7" fmla="*/ 1572 h 3595"/>
                <a:gd name="T8" fmla="*/ 1252 w 2505"/>
                <a:gd name="T9" fmla="*/ 138 h 3595"/>
                <a:gd name="T10" fmla="*/ 1252 w 2505"/>
                <a:gd name="T11" fmla="*/ 1442 h 3595"/>
                <a:gd name="T12" fmla="*/ 1252 w 2505"/>
                <a:gd name="T13" fmla="*/ 138 h 3595"/>
                <a:gd name="T14" fmla="*/ 1268 w 2505"/>
                <a:gd name="T15" fmla="*/ 2 h 3595"/>
                <a:gd name="T16" fmla="*/ 2473 w 2505"/>
                <a:gd name="T17" fmla="*/ 701 h 3595"/>
                <a:gd name="T18" fmla="*/ 2475 w 2505"/>
                <a:gd name="T19" fmla="*/ 702 h 3595"/>
                <a:gd name="T20" fmla="*/ 2483 w 2505"/>
                <a:gd name="T21" fmla="*/ 708 h 3595"/>
                <a:gd name="T22" fmla="*/ 2493 w 2505"/>
                <a:gd name="T23" fmla="*/ 719 h 3595"/>
                <a:gd name="T24" fmla="*/ 2495 w 2505"/>
                <a:gd name="T25" fmla="*/ 721 h 3595"/>
                <a:gd name="T26" fmla="*/ 2497 w 2505"/>
                <a:gd name="T27" fmla="*/ 727 h 3595"/>
                <a:gd name="T28" fmla="*/ 2503 w 2505"/>
                <a:gd name="T29" fmla="*/ 741 h 3595"/>
                <a:gd name="T30" fmla="*/ 2504 w 2505"/>
                <a:gd name="T31" fmla="*/ 751 h 3595"/>
                <a:gd name="T32" fmla="*/ 2504 w 2505"/>
                <a:gd name="T33" fmla="*/ 764 h 3595"/>
                <a:gd name="T34" fmla="*/ 2501 w 2505"/>
                <a:gd name="T35" fmla="*/ 775 h 3595"/>
                <a:gd name="T36" fmla="*/ 2500 w 2505"/>
                <a:gd name="T37" fmla="*/ 782 h 3595"/>
                <a:gd name="T38" fmla="*/ 1301 w 2505"/>
                <a:gd name="T39" fmla="*/ 3573 h 3595"/>
                <a:gd name="T40" fmla="*/ 1270 w 2505"/>
                <a:gd name="T41" fmla="*/ 3592 h 3595"/>
                <a:gd name="T42" fmla="*/ 1233 w 2505"/>
                <a:gd name="T43" fmla="*/ 3592 h 3595"/>
                <a:gd name="T44" fmla="*/ 1203 w 2505"/>
                <a:gd name="T45" fmla="*/ 3573 h 3595"/>
                <a:gd name="T46" fmla="*/ 4 w 2505"/>
                <a:gd name="T47" fmla="*/ 782 h 3595"/>
                <a:gd name="T48" fmla="*/ 2 w 2505"/>
                <a:gd name="T49" fmla="*/ 775 h 3595"/>
                <a:gd name="T50" fmla="*/ 0 w 2505"/>
                <a:gd name="T51" fmla="*/ 764 h 3595"/>
                <a:gd name="T52" fmla="*/ 0 w 2505"/>
                <a:gd name="T53" fmla="*/ 758 h 3595"/>
                <a:gd name="T54" fmla="*/ 0 w 2505"/>
                <a:gd name="T55" fmla="*/ 745 h 3595"/>
                <a:gd name="T56" fmla="*/ 3 w 2505"/>
                <a:gd name="T57" fmla="*/ 733 h 3595"/>
                <a:gd name="T58" fmla="*/ 8 w 2505"/>
                <a:gd name="T59" fmla="*/ 725 h 3595"/>
                <a:gd name="T60" fmla="*/ 10 w 2505"/>
                <a:gd name="T61" fmla="*/ 720 h 3595"/>
                <a:gd name="T62" fmla="*/ 15 w 2505"/>
                <a:gd name="T63" fmla="*/ 714 h 3595"/>
                <a:gd name="T64" fmla="*/ 25 w 2505"/>
                <a:gd name="T65" fmla="*/ 705 h 3595"/>
                <a:gd name="T66" fmla="*/ 30 w 2505"/>
                <a:gd name="T67" fmla="*/ 702 h 3595"/>
                <a:gd name="T68" fmla="*/ 1220 w 2505"/>
                <a:gd name="T69" fmla="*/ 9 h 3595"/>
                <a:gd name="T70" fmla="*/ 1252 w 2505"/>
                <a:gd name="T71" fmla="*/ 0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5" h="3595">
                  <a:moveTo>
                    <a:pt x="205" y="923"/>
                  </a:moveTo>
                  <a:lnTo>
                    <a:pt x="1252" y="3368"/>
                  </a:lnTo>
                  <a:lnTo>
                    <a:pt x="2300" y="923"/>
                  </a:lnTo>
                  <a:lnTo>
                    <a:pt x="1287" y="1572"/>
                  </a:lnTo>
                  <a:lnTo>
                    <a:pt x="1269" y="1580"/>
                  </a:lnTo>
                  <a:lnTo>
                    <a:pt x="1252" y="1582"/>
                  </a:lnTo>
                  <a:lnTo>
                    <a:pt x="1234" y="1580"/>
                  </a:lnTo>
                  <a:lnTo>
                    <a:pt x="1217" y="1572"/>
                  </a:lnTo>
                  <a:lnTo>
                    <a:pt x="205" y="923"/>
                  </a:lnTo>
                  <a:close/>
                  <a:moveTo>
                    <a:pt x="1252" y="138"/>
                  </a:moveTo>
                  <a:lnTo>
                    <a:pt x="186" y="759"/>
                  </a:lnTo>
                  <a:lnTo>
                    <a:pt x="1252" y="1442"/>
                  </a:lnTo>
                  <a:lnTo>
                    <a:pt x="2318" y="759"/>
                  </a:lnTo>
                  <a:lnTo>
                    <a:pt x="1252" y="138"/>
                  </a:lnTo>
                  <a:close/>
                  <a:moveTo>
                    <a:pt x="1252" y="0"/>
                  </a:moveTo>
                  <a:lnTo>
                    <a:pt x="1268" y="2"/>
                  </a:lnTo>
                  <a:lnTo>
                    <a:pt x="1285" y="9"/>
                  </a:lnTo>
                  <a:lnTo>
                    <a:pt x="2473" y="701"/>
                  </a:lnTo>
                  <a:lnTo>
                    <a:pt x="2474" y="702"/>
                  </a:lnTo>
                  <a:lnTo>
                    <a:pt x="2475" y="702"/>
                  </a:lnTo>
                  <a:lnTo>
                    <a:pt x="2480" y="705"/>
                  </a:lnTo>
                  <a:lnTo>
                    <a:pt x="2483" y="708"/>
                  </a:lnTo>
                  <a:lnTo>
                    <a:pt x="2488" y="714"/>
                  </a:lnTo>
                  <a:lnTo>
                    <a:pt x="2493" y="719"/>
                  </a:lnTo>
                  <a:lnTo>
                    <a:pt x="2494" y="720"/>
                  </a:lnTo>
                  <a:lnTo>
                    <a:pt x="2495" y="721"/>
                  </a:lnTo>
                  <a:lnTo>
                    <a:pt x="2496" y="725"/>
                  </a:lnTo>
                  <a:lnTo>
                    <a:pt x="2497" y="727"/>
                  </a:lnTo>
                  <a:lnTo>
                    <a:pt x="2500" y="735"/>
                  </a:lnTo>
                  <a:lnTo>
                    <a:pt x="2503" y="741"/>
                  </a:lnTo>
                  <a:lnTo>
                    <a:pt x="2504" y="745"/>
                  </a:lnTo>
                  <a:lnTo>
                    <a:pt x="2504" y="751"/>
                  </a:lnTo>
                  <a:lnTo>
                    <a:pt x="2505" y="758"/>
                  </a:lnTo>
                  <a:lnTo>
                    <a:pt x="2504" y="764"/>
                  </a:lnTo>
                  <a:lnTo>
                    <a:pt x="2503" y="770"/>
                  </a:lnTo>
                  <a:lnTo>
                    <a:pt x="2501" y="775"/>
                  </a:lnTo>
                  <a:lnTo>
                    <a:pt x="2500" y="778"/>
                  </a:lnTo>
                  <a:lnTo>
                    <a:pt x="2500" y="782"/>
                  </a:lnTo>
                  <a:lnTo>
                    <a:pt x="1311" y="3556"/>
                  </a:lnTo>
                  <a:lnTo>
                    <a:pt x="1301" y="3573"/>
                  </a:lnTo>
                  <a:lnTo>
                    <a:pt x="1288" y="3585"/>
                  </a:lnTo>
                  <a:lnTo>
                    <a:pt x="1270" y="3592"/>
                  </a:lnTo>
                  <a:lnTo>
                    <a:pt x="1252" y="3595"/>
                  </a:lnTo>
                  <a:lnTo>
                    <a:pt x="1233" y="3592"/>
                  </a:lnTo>
                  <a:lnTo>
                    <a:pt x="1217" y="3585"/>
                  </a:lnTo>
                  <a:lnTo>
                    <a:pt x="1203" y="3573"/>
                  </a:lnTo>
                  <a:lnTo>
                    <a:pt x="1193" y="3556"/>
                  </a:lnTo>
                  <a:lnTo>
                    <a:pt x="4" y="782"/>
                  </a:lnTo>
                  <a:lnTo>
                    <a:pt x="3" y="778"/>
                  </a:lnTo>
                  <a:lnTo>
                    <a:pt x="2" y="775"/>
                  </a:lnTo>
                  <a:lnTo>
                    <a:pt x="1" y="770"/>
                  </a:lnTo>
                  <a:lnTo>
                    <a:pt x="0" y="764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5"/>
                  </a:lnTo>
                  <a:lnTo>
                    <a:pt x="1" y="741"/>
                  </a:lnTo>
                  <a:lnTo>
                    <a:pt x="3" y="733"/>
                  </a:lnTo>
                  <a:lnTo>
                    <a:pt x="7" y="727"/>
                  </a:lnTo>
                  <a:lnTo>
                    <a:pt x="8" y="725"/>
                  </a:lnTo>
                  <a:lnTo>
                    <a:pt x="9" y="721"/>
                  </a:lnTo>
                  <a:lnTo>
                    <a:pt x="10" y="720"/>
                  </a:lnTo>
                  <a:lnTo>
                    <a:pt x="11" y="719"/>
                  </a:lnTo>
                  <a:lnTo>
                    <a:pt x="15" y="714"/>
                  </a:lnTo>
                  <a:lnTo>
                    <a:pt x="21" y="708"/>
                  </a:lnTo>
                  <a:lnTo>
                    <a:pt x="25" y="705"/>
                  </a:lnTo>
                  <a:lnTo>
                    <a:pt x="28" y="702"/>
                  </a:lnTo>
                  <a:lnTo>
                    <a:pt x="30" y="702"/>
                  </a:lnTo>
                  <a:lnTo>
                    <a:pt x="31" y="701"/>
                  </a:lnTo>
                  <a:lnTo>
                    <a:pt x="1220" y="9"/>
                  </a:lnTo>
                  <a:lnTo>
                    <a:pt x="1235" y="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42162" y="931381"/>
              <a:ext cx="1492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your text here.</a:t>
              </a:r>
            </a:p>
          </p:txBody>
        </p:sp>
      </p:grp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208444" y="5366255"/>
            <a:ext cx="3370182" cy="731520"/>
            <a:chOff x="4208444" y="5366255"/>
            <a:chExt cx="3370182" cy="731520"/>
          </a:xfrm>
        </p:grpSpPr>
        <p:sp>
          <p:nvSpPr>
            <p:cNvPr id="24" name="Rectangle 23"/>
            <p:cNvSpPr/>
            <p:nvPr/>
          </p:nvSpPr>
          <p:spPr>
            <a:xfrm>
              <a:off x="5008024" y="5408849"/>
              <a:ext cx="25706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208444" y="5366255"/>
              <a:ext cx="731520" cy="731520"/>
              <a:chOff x="4208444" y="5366255"/>
              <a:chExt cx="731520" cy="73152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08444" y="5366255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9"/>
              <p:cNvGrpSpPr>
                <a:grpSpLocks noChangeAspect="1"/>
              </p:cNvGrpSpPr>
              <p:nvPr/>
            </p:nvGrpSpPr>
            <p:grpSpPr bwMode="auto">
              <a:xfrm>
                <a:off x="4387147" y="5526095"/>
                <a:ext cx="374114" cy="411840"/>
                <a:chOff x="174" y="440"/>
                <a:chExt cx="714" cy="786"/>
              </a:xfrm>
              <a:solidFill>
                <a:schemeClr val="bg1"/>
              </a:solidFill>
            </p:grpSpPr>
            <p:sp>
              <p:nvSpPr>
                <p:cNvPr id="33" name="Freeform 11"/>
                <p:cNvSpPr>
                  <a:spLocks/>
                </p:cNvSpPr>
                <p:nvPr/>
              </p:nvSpPr>
              <p:spPr bwMode="auto">
                <a:xfrm>
                  <a:off x="257" y="440"/>
                  <a:ext cx="169" cy="169"/>
                </a:xfrm>
                <a:custGeom>
                  <a:avLst/>
                  <a:gdLst>
                    <a:gd name="T0" fmla="*/ 423 w 847"/>
                    <a:gd name="T1" fmla="*/ 0 h 845"/>
                    <a:gd name="T2" fmla="*/ 423 w 847"/>
                    <a:gd name="T3" fmla="*/ 0 h 845"/>
                    <a:gd name="T4" fmla="*/ 476 w 847"/>
                    <a:gd name="T5" fmla="*/ 3 h 845"/>
                    <a:gd name="T6" fmla="*/ 527 w 847"/>
                    <a:gd name="T7" fmla="*/ 13 h 845"/>
                    <a:gd name="T8" fmla="*/ 577 w 847"/>
                    <a:gd name="T9" fmla="*/ 29 h 845"/>
                    <a:gd name="T10" fmla="*/ 623 w 847"/>
                    <a:gd name="T11" fmla="*/ 49 h 845"/>
                    <a:gd name="T12" fmla="*/ 665 w 847"/>
                    <a:gd name="T13" fmla="*/ 76 h 845"/>
                    <a:gd name="T14" fmla="*/ 705 w 847"/>
                    <a:gd name="T15" fmla="*/ 106 h 845"/>
                    <a:gd name="T16" fmla="*/ 740 w 847"/>
                    <a:gd name="T17" fmla="*/ 142 h 845"/>
                    <a:gd name="T18" fmla="*/ 770 w 847"/>
                    <a:gd name="T19" fmla="*/ 181 h 845"/>
                    <a:gd name="T20" fmla="*/ 797 w 847"/>
                    <a:gd name="T21" fmla="*/ 223 h 845"/>
                    <a:gd name="T22" fmla="*/ 819 w 847"/>
                    <a:gd name="T23" fmla="*/ 269 h 845"/>
                    <a:gd name="T24" fmla="*/ 833 w 847"/>
                    <a:gd name="T25" fmla="*/ 319 h 845"/>
                    <a:gd name="T26" fmla="*/ 843 w 847"/>
                    <a:gd name="T27" fmla="*/ 370 h 845"/>
                    <a:gd name="T28" fmla="*/ 847 w 847"/>
                    <a:gd name="T29" fmla="*/ 423 h 845"/>
                    <a:gd name="T30" fmla="*/ 843 w 847"/>
                    <a:gd name="T31" fmla="*/ 476 h 845"/>
                    <a:gd name="T32" fmla="*/ 833 w 847"/>
                    <a:gd name="T33" fmla="*/ 527 h 845"/>
                    <a:gd name="T34" fmla="*/ 819 w 847"/>
                    <a:gd name="T35" fmla="*/ 575 h 845"/>
                    <a:gd name="T36" fmla="*/ 797 w 847"/>
                    <a:gd name="T37" fmla="*/ 621 h 845"/>
                    <a:gd name="T38" fmla="*/ 770 w 847"/>
                    <a:gd name="T39" fmla="*/ 665 h 845"/>
                    <a:gd name="T40" fmla="*/ 740 w 847"/>
                    <a:gd name="T41" fmla="*/ 703 h 845"/>
                    <a:gd name="T42" fmla="*/ 705 w 847"/>
                    <a:gd name="T43" fmla="*/ 739 h 845"/>
                    <a:gd name="T44" fmla="*/ 665 w 847"/>
                    <a:gd name="T45" fmla="*/ 770 h 845"/>
                    <a:gd name="T46" fmla="*/ 623 w 847"/>
                    <a:gd name="T47" fmla="*/ 797 h 845"/>
                    <a:gd name="T48" fmla="*/ 577 w 847"/>
                    <a:gd name="T49" fmla="*/ 817 h 845"/>
                    <a:gd name="T50" fmla="*/ 527 w 847"/>
                    <a:gd name="T51" fmla="*/ 833 h 845"/>
                    <a:gd name="T52" fmla="*/ 476 w 847"/>
                    <a:gd name="T53" fmla="*/ 843 h 845"/>
                    <a:gd name="T54" fmla="*/ 423 w 847"/>
                    <a:gd name="T55" fmla="*/ 845 h 845"/>
                    <a:gd name="T56" fmla="*/ 369 w 847"/>
                    <a:gd name="T57" fmla="*/ 843 h 845"/>
                    <a:gd name="T58" fmla="*/ 318 w 847"/>
                    <a:gd name="T59" fmla="*/ 833 h 845"/>
                    <a:gd name="T60" fmla="*/ 270 w 847"/>
                    <a:gd name="T61" fmla="*/ 817 h 845"/>
                    <a:gd name="T62" fmla="*/ 224 w 847"/>
                    <a:gd name="T63" fmla="*/ 797 h 845"/>
                    <a:gd name="T64" fmla="*/ 181 w 847"/>
                    <a:gd name="T65" fmla="*/ 770 h 845"/>
                    <a:gd name="T66" fmla="*/ 141 w 847"/>
                    <a:gd name="T67" fmla="*/ 739 h 845"/>
                    <a:gd name="T68" fmla="*/ 106 w 847"/>
                    <a:gd name="T69" fmla="*/ 703 h 845"/>
                    <a:gd name="T70" fmla="*/ 75 w 847"/>
                    <a:gd name="T71" fmla="*/ 665 h 845"/>
                    <a:gd name="T72" fmla="*/ 49 w 847"/>
                    <a:gd name="T73" fmla="*/ 621 h 845"/>
                    <a:gd name="T74" fmla="*/ 27 w 847"/>
                    <a:gd name="T75" fmla="*/ 575 h 845"/>
                    <a:gd name="T76" fmla="*/ 12 w 847"/>
                    <a:gd name="T77" fmla="*/ 527 h 845"/>
                    <a:gd name="T78" fmla="*/ 2 w 847"/>
                    <a:gd name="T79" fmla="*/ 476 h 845"/>
                    <a:gd name="T80" fmla="*/ 0 w 847"/>
                    <a:gd name="T81" fmla="*/ 423 h 845"/>
                    <a:gd name="T82" fmla="*/ 2 w 847"/>
                    <a:gd name="T83" fmla="*/ 370 h 845"/>
                    <a:gd name="T84" fmla="*/ 12 w 847"/>
                    <a:gd name="T85" fmla="*/ 319 h 845"/>
                    <a:gd name="T86" fmla="*/ 27 w 847"/>
                    <a:gd name="T87" fmla="*/ 269 h 845"/>
                    <a:gd name="T88" fmla="*/ 49 w 847"/>
                    <a:gd name="T89" fmla="*/ 223 h 845"/>
                    <a:gd name="T90" fmla="*/ 75 w 847"/>
                    <a:gd name="T91" fmla="*/ 181 h 845"/>
                    <a:gd name="T92" fmla="*/ 106 w 847"/>
                    <a:gd name="T93" fmla="*/ 142 h 845"/>
                    <a:gd name="T94" fmla="*/ 141 w 847"/>
                    <a:gd name="T95" fmla="*/ 106 h 845"/>
                    <a:gd name="T96" fmla="*/ 181 w 847"/>
                    <a:gd name="T97" fmla="*/ 76 h 845"/>
                    <a:gd name="T98" fmla="*/ 224 w 847"/>
                    <a:gd name="T99" fmla="*/ 49 h 845"/>
                    <a:gd name="T100" fmla="*/ 270 w 847"/>
                    <a:gd name="T101" fmla="*/ 29 h 845"/>
                    <a:gd name="T102" fmla="*/ 318 w 847"/>
                    <a:gd name="T103" fmla="*/ 13 h 845"/>
                    <a:gd name="T104" fmla="*/ 369 w 847"/>
                    <a:gd name="T105" fmla="*/ 3 h 845"/>
                    <a:gd name="T106" fmla="*/ 423 w 847"/>
                    <a:gd name="T107" fmla="*/ 0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47" h="845">
                      <a:moveTo>
                        <a:pt x="423" y="0"/>
                      </a:moveTo>
                      <a:lnTo>
                        <a:pt x="423" y="0"/>
                      </a:lnTo>
                      <a:lnTo>
                        <a:pt x="476" y="3"/>
                      </a:lnTo>
                      <a:lnTo>
                        <a:pt x="527" y="13"/>
                      </a:lnTo>
                      <a:lnTo>
                        <a:pt x="577" y="29"/>
                      </a:lnTo>
                      <a:lnTo>
                        <a:pt x="623" y="49"/>
                      </a:lnTo>
                      <a:lnTo>
                        <a:pt x="665" y="76"/>
                      </a:lnTo>
                      <a:lnTo>
                        <a:pt x="705" y="106"/>
                      </a:lnTo>
                      <a:lnTo>
                        <a:pt x="740" y="142"/>
                      </a:lnTo>
                      <a:lnTo>
                        <a:pt x="770" y="181"/>
                      </a:lnTo>
                      <a:lnTo>
                        <a:pt x="797" y="223"/>
                      </a:lnTo>
                      <a:lnTo>
                        <a:pt x="819" y="269"/>
                      </a:lnTo>
                      <a:lnTo>
                        <a:pt x="833" y="319"/>
                      </a:lnTo>
                      <a:lnTo>
                        <a:pt x="843" y="370"/>
                      </a:lnTo>
                      <a:lnTo>
                        <a:pt x="847" y="423"/>
                      </a:lnTo>
                      <a:lnTo>
                        <a:pt x="843" y="476"/>
                      </a:lnTo>
                      <a:lnTo>
                        <a:pt x="833" y="527"/>
                      </a:lnTo>
                      <a:lnTo>
                        <a:pt x="819" y="575"/>
                      </a:lnTo>
                      <a:lnTo>
                        <a:pt x="797" y="621"/>
                      </a:lnTo>
                      <a:lnTo>
                        <a:pt x="770" y="665"/>
                      </a:lnTo>
                      <a:lnTo>
                        <a:pt x="740" y="703"/>
                      </a:lnTo>
                      <a:lnTo>
                        <a:pt x="705" y="739"/>
                      </a:lnTo>
                      <a:lnTo>
                        <a:pt x="665" y="770"/>
                      </a:lnTo>
                      <a:lnTo>
                        <a:pt x="623" y="797"/>
                      </a:lnTo>
                      <a:lnTo>
                        <a:pt x="577" y="817"/>
                      </a:lnTo>
                      <a:lnTo>
                        <a:pt x="527" y="833"/>
                      </a:lnTo>
                      <a:lnTo>
                        <a:pt x="476" y="843"/>
                      </a:lnTo>
                      <a:lnTo>
                        <a:pt x="423" y="845"/>
                      </a:lnTo>
                      <a:lnTo>
                        <a:pt x="369" y="843"/>
                      </a:lnTo>
                      <a:lnTo>
                        <a:pt x="318" y="833"/>
                      </a:lnTo>
                      <a:lnTo>
                        <a:pt x="270" y="817"/>
                      </a:lnTo>
                      <a:lnTo>
                        <a:pt x="224" y="797"/>
                      </a:lnTo>
                      <a:lnTo>
                        <a:pt x="181" y="770"/>
                      </a:lnTo>
                      <a:lnTo>
                        <a:pt x="141" y="739"/>
                      </a:lnTo>
                      <a:lnTo>
                        <a:pt x="106" y="703"/>
                      </a:lnTo>
                      <a:lnTo>
                        <a:pt x="75" y="665"/>
                      </a:lnTo>
                      <a:lnTo>
                        <a:pt x="49" y="621"/>
                      </a:lnTo>
                      <a:lnTo>
                        <a:pt x="27" y="575"/>
                      </a:lnTo>
                      <a:lnTo>
                        <a:pt x="12" y="527"/>
                      </a:lnTo>
                      <a:lnTo>
                        <a:pt x="2" y="476"/>
                      </a:lnTo>
                      <a:lnTo>
                        <a:pt x="0" y="423"/>
                      </a:lnTo>
                      <a:lnTo>
                        <a:pt x="2" y="370"/>
                      </a:lnTo>
                      <a:lnTo>
                        <a:pt x="12" y="319"/>
                      </a:lnTo>
                      <a:lnTo>
                        <a:pt x="27" y="269"/>
                      </a:lnTo>
                      <a:lnTo>
                        <a:pt x="49" y="223"/>
                      </a:lnTo>
                      <a:lnTo>
                        <a:pt x="75" y="181"/>
                      </a:lnTo>
                      <a:lnTo>
                        <a:pt x="106" y="142"/>
                      </a:lnTo>
                      <a:lnTo>
                        <a:pt x="141" y="106"/>
                      </a:lnTo>
                      <a:lnTo>
                        <a:pt x="181" y="76"/>
                      </a:lnTo>
                      <a:lnTo>
                        <a:pt x="224" y="49"/>
                      </a:lnTo>
                      <a:lnTo>
                        <a:pt x="270" y="29"/>
                      </a:lnTo>
                      <a:lnTo>
                        <a:pt x="318" y="13"/>
                      </a:lnTo>
                      <a:lnTo>
                        <a:pt x="369" y="3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>
                  <a:spLocks/>
                </p:cNvSpPr>
                <p:nvPr/>
              </p:nvSpPr>
              <p:spPr bwMode="auto">
                <a:xfrm>
                  <a:off x="537" y="440"/>
                  <a:ext cx="170" cy="170"/>
                </a:xfrm>
                <a:custGeom>
                  <a:avLst/>
                  <a:gdLst>
                    <a:gd name="T0" fmla="*/ 424 w 848"/>
                    <a:gd name="T1" fmla="*/ 0 h 846"/>
                    <a:gd name="T2" fmla="*/ 477 w 848"/>
                    <a:gd name="T3" fmla="*/ 3 h 846"/>
                    <a:gd name="T4" fmla="*/ 528 w 848"/>
                    <a:gd name="T5" fmla="*/ 13 h 846"/>
                    <a:gd name="T6" fmla="*/ 577 w 848"/>
                    <a:gd name="T7" fmla="*/ 29 h 846"/>
                    <a:gd name="T8" fmla="*/ 623 w 848"/>
                    <a:gd name="T9" fmla="*/ 49 h 846"/>
                    <a:gd name="T10" fmla="*/ 666 w 848"/>
                    <a:gd name="T11" fmla="*/ 76 h 846"/>
                    <a:gd name="T12" fmla="*/ 705 w 848"/>
                    <a:gd name="T13" fmla="*/ 107 h 846"/>
                    <a:gd name="T14" fmla="*/ 740 w 848"/>
                    <a:gd name="T15" fmla="*/ 142 h 846"/>
                    <a:gd name="T16" fmla="*/ 772 w 848"/>
                    <a:gd name="T17" fmla="*/ 181 h 846"/>
                    <a:gd name="T18" fmla="*/ 798 w 848"/>
                    <a:gd name="T19" fmla="*/ 225 h 846"/>
                    <a:gd name="T20" fmla="*/ 819 w 848"/>
                    <a:gd name="T21" fmla="*/ 271 h 846"/>
                    <a:gd name="T22" fmla="*/ 835 w 848"/>
                    <a:gd name="T23" fmla="*/ 319 h 846"/>
                    <a:gd name="T24" fmla="*/ 844 w 848"/>
                    <a:gd name="T25" fmla="*/ 370 h 846"/>
                    <a:gd name="T26" fmla="*/ 848 w 848"/>
                    <a:gd name="T27" fmla="*/ 423 h 846"/>
                    <a:gd name="T28" fmla="*/ 844 w 848"/>
                    <a:gd name="T29" fmla="*/ 476 h 846"/>
                    <a:gd name="T30" fmla="*/ 835 w 848"/>
                    <a:gd name="T31" fmla="*/ 527 h 846"/>
                    <a:gd name="T32" fmla="*/ 819 w 848"/>
                    <a:gd name="T33" fmla="*/ 575 h 846"/>
                    <a:gd name="T34" fmla="*/ 798 w 848"/>
                    <a:gd name="T35" fmla="*/ 621 h 846"/>
                    <a:gd name="T36" fmla="*/ 772 w 848"/>
                    <a:gd name="T37" fmla="*/ 665 h 846"/>
                    <a:gd name="T38" fmla="*/ 740 w 848"/>
                    <a:gd name="T39" fmla="*/ 703 h 846"/>
                    <a:gd name="T40" fmla="*/ 705 w 848"/>
                    <a:gd name="T41" fmla="*/ 739 h 846"/>
                    <a:gd name="T42" fmla="*/ 666 w 848"/>
                    <a:gd name="T43" fmla="*/ 770 h 846"/>
                    <a:gd name="T44" fmla="*/ 623 w 848"/>
                    <a:gd name="T45" fmla="*/ 797 h 846"/>
                    <a:gd name="T46" fmla="*/ 577 w 848"/>
                    <a:gd name="T47" fmla="*/ 817 h 846"/>
                    <a:gd name="T48" fmla="*/ 528 w 848"/>
                    <a:gd name="T49" fmla="*/ 833 h 846"/>
                    <a:gd name="T50" fmla="*/ 477 w 848"/>
                    <a:gd name="T51" fmla="*/ 843 h 846"/>
                    <a:gd name="T52" fmla="*/ 424 w 848"/>
                    <a:gd name="T53" fmla="*/ 846 h 846"/>
                    <a:gd name="T54" fmla="*/ 370 w 848"/>
                    <a:gd name="T55" fmla="*/ 843 h 846"/>
                    <a:gd name="T56" fmla="*/ 320 w 848"/>
                    <a:gd name="T57" fmla="*/ 833 h 846"/>
                    <a:gd name="T58" fmla="*/ 271 w 848"/>
                    <a:gd name="T59" fmla="*/ 817 h 846"/>
                    <a:gd name="T60" fmla="*/ 225 w 848"/>
                    <a:gd name="T61" fmla="*/ 797 h 846"/>
                    <a:gd name="T62" fmla="*/ 181 w 848"/>
                    <a:gd name="T63" fmla="*/ 770 h 846"/>
                    <a:gd name="T64" fmla="*/ 143 w 848"/>
                    <a:gd name="T65" fmla="*/ 739 h 846"/>
                    <a:gd name="T66" fmla="*/ 107 w 848"/>
                    <a:gd name="T67" fmla="*/ 703 h 846"/>
                    <a:gd name="T68" fmla="*/ 76 w 848"/>
                    <a:gd name="T69" fmla="*/ 665 h 846"/>
                    <a:gd name="T70" fmla="*/ 49 w 848"/>
                    <a:gd name="T71" fmla="*/ 621 h 846"/>
                    <a:gd name="T72" fmla="*/ 29 w 848"/>
                    <a:gd name="T73" fmla="*/ 575 h 846"/>
                    <a:gd name="T74" fmla="*/ 13 w 848"/>
                    <a:gd name="T75" fmla="*/ 527 h 846"/>
                    <a:gd name="T76" fmla="*/ 3 w 848"/>
                    <a:gd name="T77" fmla="*/ 476 h 846"/>
                    <a:gd name="T78" fmla="*/ 0 w 848"/>
                    <a:gd name="T79" fmla="*/ 423 h 846"/>
                    <a:gd name="T80" fmla="*/ 3 w 848"/>
                    <a:gd name="T81" fmla="*/ 370 h 846"/>
                    <a:gd name="T82" fmla="*/ 13 w 848"/>
                    <a:gd name="T83" fmla="*/ 319 h 846"/>
                    <a:gd name="T84" fmla="*/ 29 w 848"/>
                    <a:gd name="T85" fmla="*/ 271 h 846"/>
                    <a:gd name="T86" fmla="*/ 49 w 848"/>
                    <a:gd name="T87" fmla="*/ 225 h 846"/>
                    <a:gd name="T88" fmla="*/ 76 w 848"/>
                    <a:gd name="T89" fmla="*/ 181 h 846"/>
                    <a:gd name="T90" fmla="*/ 107 w 848"/>
                    <a:gd name="T91" fmla="*/ 142 h 846"/>
                    <a:gd name="T92" fmla="*/ 143 w 848"/>
                    <a:gd name="T93" fmla="*/ 107 h 846"/>
                    <a:gd name="T94" fmla="*/ 181 w 848"/>
                    <a:gd name="T95" fmla="*/ 76 h 846"/>
                    <a:gd name="T96" fmla="*/ 225 w 848"/>
                    <a:gd name="T97" fmla="*/ 49 h 846"/>
                    <a:gd name="T98" fmla="*/ 271 w 848"/>
                    <a:gd name="T99" fmla="*/ 29 h 846"/>
                    <a:gd name="T100" fmla="*/ 320 w 848"/>
                    <a:gd name="T101" fmla="*/ 13 h 846"/>
                    <a:gd name="T102" fmla="*/ 370 w 848"/>
                    <a:gd name="T103" fmla="*/ 3 h 846"/>
                    <a:gd name="T104" fmla="*/ 424 w 848"/>
                    <a:gd name="T105" fmla="*/ 0 h 8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48" h="846">
                      <a:moveTo>
                        <a:pt x="424" y="0"/>
                      </a:moveTo>
                      <a:lnTo>
                        <a:pt x="477" y="3"/>
                      </a:lnTo>
                      <a:lnTo>
                        <a:pt x="528" y="13"/>
                      </a:lnTo>
                      <a:lnTo>
                        <a:pt x="577" y="29"/>
                      </a:lnTo>
                      <a:lnTo>
                        <a:pt x="623" y="49"/>
                      </a:lnTo>
                      <a:lnTo>
                        <a:pt x="666" y="76"/>
                      </a:lnTo>
                      <a:lnTo>
                        <a:pt x="705" y="107"/>
                      </a:lnTo>
                      <a:lnTo>
                        <a:pt x="740" y="142"/>
                      </a:lnTo>
                      <a:lnTo>
                        <a:pt x="772" y="181"/>
                      </a:lnTo>
                      <a:lnTo>
                        <a:pt x="798" y="225"/>
                      </a:lnTo>
                      <a:lnTo>
                        <a:pt x="819" y="271"/>
                      </a:lnTo>
                      <a:lnTo>
                        <a:pt x="835" y="319"/>
                      </a:lnTo>
                      <a:lnTo>
                        <a:pt x="844" y="370"/>
                      </a:lnTo>
                      <a:lnTo>
                        <a:pt x="848" y="423"/>
                      </a:lnTo>
                      <a:lnTo>
                        <a:pt x="844" y="476"/>
                      </a:lnTo>
                      <a:lnTo>
                        <a:pt x="835" y="527"/>
                      </a:lnTo>
                      <a:lnTo>
                        <a:pt x="819" y="575"/>
                      </a:lnTo>
                      <a:lnTo>
                        <a:pt x="798" y="621"/>
                      </a:lnTo>
                      <a:lnTo>
                        <a:pt x="772" y="665"/>
                      </a:lnTo>
                      <a:lnTo>
                        <a:pt x="740" y="703"/>
                      </a:lnTo>
                      <a:lnTo>
                        <a:pt x="705" y="739"/>
                      </a:lnTo>
                      <a:lnTo>
                        <a:pt x="666" y="770"/>
                      </a:lnTo>
                      <a:lnTo>
                        <a:pt x="623" y="797"/>
                      </a:lnTo>
                      <a:lnTo>
                        <a:pt x="577" y="817"/>
                      </a:lnTo>
                      <a:lnTo>
                        <a:pt x="528" y="833"/>
                      </a:lnTo>
                      <a:lnTo>
                        <a:pt x="477" y="843"/>
                      </a:lnTo>
                      <a:lnTo>
                        <a:pt x="424" y="846"/>
                      </a:lnTo>
                      <a:lnTo>
                        <a:pt x="370" y="843"/>
                      </a:lnTo>
                      <a:lnTo>
                        <a:pt x="320" y="833"/>
                      </a:lnTo>
                      <a:lnTo>
                        <a:pt x="271" y="817"/>
                      </a:lnTo>
                      <a:lnTo>
                        <a:pt x="225" y="797"/>
                      </a:lnTo>
                      <a:lnTo>
                        <a:pt x="181" y="770"/>
                      </a:lnTo>
                      <a:lnTo>
                        <a:pt x="143" y="739"/>
                      </a:lnTo>
                      <a:lnTo>
                        <a:pt x="107" y="703"/>
                      </a:lnTo>
                      <a:lnTo>
                        <a:pt x="76" y="665"/>
                      </a:lnTo>
                      <a:lnTo>
                        <a:pt x="49" y="621"/>
                      </a:lnTo>
                      <a:lnTo>
                        <a:pt x="29" y="575"/>
                      </a:lnTo>
                      <a:lnTo>
                        <a:pt x="13" y="527"/>
                      </a:lnTo>
                      <a:lnTo>
                        <a:pt x="3" y="476"/>
                      </a:lnTo>
                      <a:lnTo>
                        <a:pt x="0" y="423"/>
                      </a:lnTo>
                      <a:lnTo>
                        <a:pt x="3" y="370"/>
                      </a:lnTo>
                      <a:lnTo>
                        <a:pt x="13" y="319"/>
                      </a:lnTo>
                      <a:lnTo>
                        <a:pt x="29" y="271"/>
                      </a:lnTo>
                      <a:lnTo>
                        <a:pt x="49" y="225"/>
                      </a:lnTo>
                      <a:lnTo>
                        <a:pt x="76" y="181"/>
                      </a:lnTo>
                      <a:lnTo>
                        <a:pt x="107" y="142"/>
                      </a:lnTo>
                      <a:lnTo>
                        <a:pt x="143" y="107"/>
                      </a:lnTo>
                      <a:lnTo>
                        <a:pt x="181" y="76"/>
                      </a:lnTo>
                      <a:lnTo>
                        <a:pt x="225" y="49"/>
                      </a:lnTo>
                      <a:lnTo>
                        <a:pt x="271" y="29"/>
                      </a:lnTo>
                      <a:lnTo>
                        <a:pt x="320" y="13"/>
                      </a:lnTo>
                      <a:lnTo>
                        <a:pt x="370" y="3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>
                  <a:spLocks/>
                </p:cNvSpPr>
                <p:nvPr/>
              </p:nvSpPr>
              <p:spPr bwMode="auto">
                <a:xfrm>
                  <a:off x="675" y="1120"/>
                  <a:ext cx="90" cy="106"/>
                </a:xfrm>
                <a:custGeom>
                  <a:avLst/>
                  <a:gdLst>
                    <a:gd name="T0" fmla="*/ 0 w 449"/>
                    <a:gd name="T1" fmla="*/ 0 h 529"/>
                    <a:gd name="T2" fmla="*/ 449 w 449"/>
                    <a:gd name="T3" fmla="*/ 0 h 529"/>
                    <a:gd name="T4" fmla="*/ 449 w 449"/>
                    <a:gd name="T5" fmla="*/ 305 h 529"/>
                    <a:gd name="T6" fmla="*/ 445 w 449"/>
                    <a:gd name="T7" fmla="*/ 345 h 529"/>
                    <a:gd name="T8" fmla="*/ 436 w 449"/>
                    <a:gd name="T9" fmla="*/ 383 h 529"/>
                    <a:gd name="T10" fmla="*/ 419 w 449"/>
                    <a:gd name="T11" fmla="*/ 418 h 529"/>
                    <a:gd name="T12" fmla="*/ 397 w 449"/>
                    <a:gd name="T13" fmla="*/ 449 h 529"/>
                    <a:gd name="T14" fmla="*/ 369 w 449"/>
                    <a:gd name="T15" fmla="*/ 476 h 529"/>
                    <a:gd name="T16" fmla="*/ 339 w 449"/>
                    <a:gd name="T17" fmla="*/ 499 h 529"/>
                    <a:gd name="T18" fmla="*/ 303 w 449"/>
                    <a:gd name="T19" fmla="*/ 515 h 529"/>
                    <a:gd name="T20" fmla="*/ 265 w 449"/>
                    <a:gd name="T21" fmla="*/ 525 h 529"/>
                    <a:gd name="T22" fmla="*/ 225 w 449"/>
                    <a:gd name="T23" fmla="*/ 529 h 529"/>
                    <a:gd name="T24" fmla="*/ 225 w 449"/>
                    <a:gd name="T25" fmla="*/ 529 h 529"/>
                    <a:gd name="T26" fmla="*/ 185 w 449"/>
                    <a:gd name="T27" fmla="*/ 525 h 529"/>
                    <a:gd name="T28" fmla="*/ 147 w 449"/>
                    <a:gd name="T29" fmla="*/ 515 h 529"/>
                    <a:gd name="T30" fmla="*/ 112 w 449"/>
                    <a:gd name="T31" fmla="*/ 499 h 529"/>
                    <a:gd name="T32" fmla="*/ 80 w 449"/>
                    <a:gd name="T33" fmla="*/ 477 h 529"/>
                    <a:gd name="T34" fmla="*/ 54 w 449"/>
                    <a:gd name="T35" fmla="*/ 449 h 529"/>
                    <a:gd name="T36" fmla="*/ 31 w 449"/>
                    <a:gd name="T37" fmla="*/ 418 h 529"/>
                    <a:gd name="T38" fmla="*/ 15 w 449"/>
                    <a:gd name="T39" fmla="*/ 384 h 529"/>
                    <a:gd name="T40" fmla="*/ 4 w 449"/>
                    <a:gd name="T41" fmla="*/ 345 h 529"/>
                    <a:gd name="T42" fmla="*/ 0 w 449"/>
                    <a:gd name="T43" fmla="*/ 305 h 529"/>
                    <a:gd name="T44" fmla="*/ 0 w 449"/>
                    <a:gd name="T45" fmla="*/ 0 h 5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9" h="529">
                      <a:moveTo>
                        <a:pt x="0" y="0"/>
                      </a:moveTo>
                      <a:lnTo>
                        <a:pt x="449" y="0"/>
                      </a:lnTo>
                      <a:lnTo>
                        <a:pt x="449" y="305"/>
                      </a:lnTo>
                      <a:lnTo>
                        <a:pt x="445" y="345"/>
                      </a:lnTo>
                      <a:lnTo>
                        <a:pt x="436" y="383"/>
                      </a:lnTo>
                      <a:lnTo>
                        <a:pt x="419" y="418"/>
                      </a:lnTo>
                      <a:lnTo>
                        <a:pt x="397" y="449"/>
                      </a:lnTo>
                      <a:lnTo>
                        <a:pt x="369" y="476"/>
                      </a:lnTo>
                      <a:lnTo>
                        <a:pt x="339" y="499"/>
                      </a:lnTo>
                      <a:lnTo>
                        <a:pt x="303" y="515"/>
                      </a:lnTo>
                      <a:lnTo>
                        <a:pt x="265" y="525"/>
                      </a:lnTo>
                      <a:lnTo>
                        <a:pt x="225" y="529"/>
                      </a:lnTo>
                      <a:lnTo>
                        <a:pt x="225" y="529"/>
                      </a:lnTo>
                      <a:lnTo>
                        <a:pt x="185" y="525"/>
                      </a:lnTo>
                      <a:lnTo>
                        <a:pt x="147" y="515"/>
                      </a:lnTo>
                      <a:lnTo>
                        <a:pt x="112" y="499"/>
                      </a:lnTo>
                      <a:lnTo>
                        <a:pt x="80" y="477"/>
                      </a:lnTo>
                      <a:lnTo>
                        <a:pt x="54" y="449"/>
                      </a:lnTo>
                      <a:lnTo>
                        <a:pt x="31" y="418"/>
                      </a:lnTo>
                      <a:lnTo>
                        <a:pt x="15" y="384"/>
                      </a:lnTo>
                      <a:lnTo>
                        <a:pt x="4" y="345"/>
                      </a:lnTo>
                      <a:lnTo>
                        <a:pt x="0" y="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>
                  <a:spLocks noEditPoints="1"/>
                </p:cNvSpPr>
                <p:nvPr/>
              </p:nvSpPr>
              <p:spPr bwMode="auto">
                <a:xfrm>
                  <a:off x="174" y="605"/>
                  <a:ext cx="714" cy="621"/>
                </a:xfrm>
                <a:custGeom>
                  <a:avLst/>
                  <a:gdLst>
                    <a:gd name="T0" fmla="*/ 2967 w 3570"/>
                    <a:gd name="T1" fmla="*/ 1562 h 3106"/>
                    <a:gd name="T2" fmla="*/ 2816 w 3570"/>
                    <a:gd name="T3" fmla="*/ 1513 h 3106"/>
                    <a:gd name="T4" fmla="*/ 2732 w 3570"/>
                    <a:gd name="T5" fmla="*/ 1583 h 3106"/>
                    <a:gd name="T6" fmla="*/ 3079 w 3570"/>
                    <a:gd name="T7" fmla="*/ 1519 h 3106"/>
                    <a:gd name="T8" fmla="*/ 575 w 3570"/>
                    <a:gd name="T9" fmla="*/ 0 h 3106"/>
                    <a:gd name="T10" fmla="*/ 675 w 3570"/>
                    <a:gd name="T11" fmla="*/ 13 h 3106"/>
                    <a:gd name="T12" fmla="*/ 742 w 3570"/>
                    <a:gd name="T13" fmla="*/ 39 h 3106"/>
                    <a:gd name="T14" fmla="*/ 878 w 3570"/>
                    <a:gd name="T15" fmla="*/ 140 h 3106"/>
                    <a:gd name="T16" fmla="*/ 968 w 3570"/>
                    <a:gd name="T17" fmla="*/ 331 h 3106"/>
                    <a:gd name="T18" fmla="*/ 995 w 3570"/>
                    <a:gd name="T19" fmla="*/ 496 h 3106"/>
                    <a:gd name="T20" fmla="*/ 1067 w 3570"/>
                    <a:gd name="T21" fmla="*/ 739 h 3106"/>
                    <a:gd name="T22" fmla="*/ 1217 w 3570"/>
                    <a:gd name="T23" fmla="*/ 851 h 3106"/>
                    <a:gd name="T24" fmla="*/ 1428 w 3570"/>
                    <a:gd name="T25" fmla="*/ 849 h 3106"/>
                    <a:gd name="T26" fmla="*/ 1663 w 3570"/>
                    <a:gd name="T27" fmla="*/ 815 h 3106"/>
                    <a:gd name="T28" fmla="*/ 1905 w 3570"/>
                    <a:gd name="T29" fmla="*/ 777 h 3106"/>
                    <a:gd name="T30" fmla="*/ 2022 w 3570"/>
                    <a:gd name="T31" fmla="*/ 687 h 3106"/>
                    <a:gd name="T32" fmla="*/ 2085 w 3570"/>
                    <a:gd name="T33" fmla="*/ 474 h 3106"/>
                    <a:gd name="T34" fmla="*/ 2109 w 3570"/>
                    <a:gd name="T35" fmla="*/ 331 h 3106"/>
                    <a:gd name="T36" fmla="*/ 2199 w 3570"/>
                    <a:gd name="T37" fmla="*/ 140 h 3106"/>
                    <a:gd name="T38" fmla="*/ 2336 w 3570"/>
                    <a:gd name="T39" fmla="*/ 39 h 3106"/>
                    <a:gd name="T40" fmla="*/ 2401 w 3570"/>
                    <a:gd name="T41" fmla="*/ 13 h 3106"/>
                    <a:gd name="T42" fmla="*/ 2502 w 3570"/>
                    <a:gd name="T43" fmla="*/ 0 h 3106"/>
                    <a:gd name="T44" fmla="*/ 2595 w 3570"/>
                    <a:gd name="T45" fmla="*/ 10 h 3106"/>
                    <a:gd name="T46" fmla="*/ 2750 w 3570"/>
                    <a:gd name="T47" fmla="*/ 105 h 3106"/>
                    <a:gd name="T48" fmla="*/ 2821 w 3570"/>
                    <a:gd name="T49" fmla="*/ 259 h 3106"/>
                    <a:gd name="T50" fmla="*/ 2848 w 3570"/>
                    <a:gd name="T51" fmla="*/ 368 h 3106"/>
                    <a:gd name="T52" fmla="*/ 2903 w 3570"/>
                    <a:gd name="T53" fmla="*/ 586 h 3106"/>
                    <a:gd name="T54" fmla="*/ 2971 w 3570"/>
                    <a:gd name="T55" fmla="*/ 855 h 3106"/>
                    <a:gd name="T56" fmla="*/ 3036 w 3570"/>
                    <a:gd name="T57" fmla="*/ 1116 h 3106"/>
                    <a:gd name="T58" fmla="*/ 3084 w 3570"/>
                    <a:gd name="T59" fmla="*/ 1309 h 3106"/>
                    <a:gd name="T60" fmla="*/ 3099 w 3570"/>
                    <a:gd name="T61" fmla="*/ 1411 h 3106"/>
                    <a:gd name="T62" fmla="*/ 3230 w 3570"/>
                    <a:gd name="T63" fmla="*/ 1516 h 3106"/>
                    <a:gd name="T64" fmla="*/ 2302 w 3570"/>
                    <a:gd name="T65" fmla="*/ 2516 h 3106"/>
                    <a:gd name="T66" fmla="*/ 2659 w 3570"/>
                    <a:gd name="T67" fmla="*/ 1488 h 3106"/>
                    <a:gd name="T68" fmla="*/ 2760 w 3570"/>
                    <a:gd name="T69" fmla="*/ 1361 h 3106"/>
                    <a:gd name="T70" fmla="*/ 2690 w 3570"/>
                    <a:gd name="T71" fmla="*/ 1088 h 3106"/>
                    <a:gd name="T72" fmla="*/ 2612 w 3570"/>
                    <a:gd name="T73" fmla="*/ 833 h 3106"/>
                    <a:gd name="T74" fmla="*/ 2559 w 3570"/>
                    <a:gd name="T75" fmla="*/ 676 h 3106"/>
                    <a:gd name="T76" fmla="*/ 2508 w 3570"/>
                    <a:gd name="T77" fmla="*/ 624 h 3106"/>
                    <a:gd name="T78" fmla="*/ 2497 w 3570"/>
                    <a:gd name="T79" fmla="*/ 679 h 3106"/>
                    <a:gd name="T80" fmla="*/ 2599 w 3570"/>
                    <a:gd name="T81" fmla="*/ 964 h 3106"/>
                    <a:gd name="T82" fmla="*/ 2707 w 3570"/>
                    <a:gd name="T83" fmla="*/ 1384 h 3106"/>
                    <a:gd name="T84" fmla="*/ 2576 w 3570"/>
                    <a:gd name="T85" fmla="*/ 1534 h 3106"/>
                    <a:gd name="T86" fmla="*/ 2358 w 3570"/>
                    <a:gd name="T87" fmla="*/ 1439 h 3106"/>
                    <a:gd name="T88" fmla="*/ 2195 w 3570"/>
                    <a:gd name="T89" fmla="*/ 989 h 3106"/>
                    <a:gd name="T90" fmla="*/ 1959 w 3570"/>
                    <a:gd name="T91" fmla="*/ 1104 h 3106"/>
                    <a:gd name="T92" fmla="*/ 1667 w 3570"/>
                    <a:gd name="T93" fmla="*/ 1168 h 3106"/>
                    <a:gd name="T94" fmla="*/ 1554 w 3570"/>
                    <a:gd name="T95" fmla="*/ 1248 h 3106"/>
                    <a:gd name="T96" fmla="*/ 1250 w 3570"/>
                    <a:gd name="T97" fmla="*/ 1202 h 3106"/>
                    <a:gd name="T98" fmla="*/ 956 w 3570"/>
                    <a:gd name="T99" fmla="*/ 1085 h 3106"/>
                    <a:gd name="T100" fmla="*/ 755 w 3570"/>
                    <a:gd name="T101" fmla="*/ 1370 h 3106"/>
                    <a:gd name="T102" fmla="*/ 639 w 3570"/>
                    <a:gd name="T103" fmla="*/ 1516 h 3106"/>
                    <a:gd name="T104" fmla="*/ 558 w 3570"/>
                    <a:gd name="T105" fmla="*/ 2960 h 3106"/>
                    <a:gd name="T106" fmla="*/ 425 w 3570"/>
                    <a:gd name="T107" fmla="*/ 3092 h 3106"/>
                    <a:gd name="T108" fmla="*/ 234 w 3570"/>
                    <a:gd name="T109" fmla="*/ 3076 h 3106"/>
                    <a:gd name="T110" fmla="*/ 126 w 3570"/>
                    <a:gd name="T111" fmla="*/ 2922 h 3106"/>
                    <a:gd name="T112" fmla="*/ 41 w 3570"/>
                    <a:gd name="T113" fmla="*/ 1376 h 3106"/>
                    <a:gd name="T114" fmla="*/ 6 w 3570"/>
                    <a:gd name="T115" fmla="*/ 1168 h 3106"/>
                    <a:gd name="T116" fmla="*/ 279 w 3570"/>
                    <a:gd name="T117" fmla="*/ 115 h 3106"/>
                    <a:gd name="T118" fmla="*/ 446 w 3570"/>
                    <a:gd name="T119" fmla="*/ 18 h 3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570" h="3106">
                      <a:moveTo>
                        <a:pt x="3057" y="1513"/>
                      </a:moveTo>
                      <a:lnTo>
                        <a:pt x="3038" y="1529"/>
                      </a:lnTo>
                      <a:lnTo>
                        <a:pt x="3017" y="1544"/>
                      </a:lnTo>
                      <a:lnTo>
                        <a:pt x="2993" y="1555"/>
                      </a:lnTo>
                      <a:lnTo>
                        <a:pt x="2967" y="1562"/>
                      </a:lnTo>
                      <a:lnTo>
                        <a:pt x="2936" y="1566"/>
                      </a:lnTo>
                      <a:lnTo>
                        <a:pt x="2902" y="1562"/>
                      </a:lnTo>
                      <a:lnTo>
                        <a:pt x="2869" y="1551"/>
                      </a:lnTo>
                      <a:lnTo>
                        <a:pt x="2840" y="1534"/>
                      </a:lnTo>
                      <a:lnTo>
                        <a:pt x="2816" y="1513"/>
                      </a:lnTo>
                      <a:lnTo>
                        <a:pt x="2793" y="1519"/>
                      </a:lnTo>
                      <a:lnTo>
                        <a:pt x="2773" y="1529"/>
                      </a:lnTo>
                      <a:lnTo>
                        <a:pt x="2756" y="1544"/>
                      </a:lnTo>
                      <a:lnTo>
                        <a:pt x="2742" y="1562"/>
                      </a:lnTo>
                      <a:lnTo>
                        <a:pt x="2732" y="1583"/>
                      </a:lnTo>
                      <a:lnTo>
                        <a:pt x="3139" y="1583"/>
                      </a:lnTo>
                      <a:lnTo>
                        <a:pt x="3130" y="1562"/>
                      </a:lnTo>
                      <a:lnTo>
                        <a:pt x="3116" y="1544"/>
                      </a:lnTo>
                      <a:lnTo>
                        <a:pt x="3098" y="1529"/>
                      </a:lnTo>
                      <a:lnTo>
                        <a:pt x="3079" y="1519"/>
                      </a:lnTo>
                      <a:lnTo>
                        <a:pt x="3057" y="1513"/>
                      </a:lnTo>
                      <a:close/>
                      <a:moveTo>
                        <a:pt x="559" y="0"/>
                      </a:moveTo>
                      <a:lnTo>
                        <a:pt x="560" y="0"/>
                      </a:lnTo>
                      <a:lnTo>
                        <a:pt x="564" y="0"/>
                      </a:lnTo>
                      <a:lnTo>
                        <a:pt x="575" y="0"/>
                      </a:lnTo>
                      <a:lnTo>
                        <a:pt x="592" y="1"/>
                      </a:lnTo>
                      <a:lnTo>
                        <a:pt x="611" y="2"/>
                      </a:lnTo>
                      <a:lnTo>
                        <a:pt x="634" y="5"/>
                      </a:lnTo>
                      <a:lnTo>
                        <a:pt x="656" y="8"/>
                      </a:lnTo>
                      <a:lnTo>
                        <a:pt x="675" y="13"/>
                      </a:lnTo>
                      <a:lnTo>
                        <a:pt x="695" y="18"/>
                      </a:lnTo>
                      <a:lnTo>
                        <a:pt x="710" y="24"/>
                      </a:lnTo>
                      <a:lnTo>
                        <a:pt x="724" y="30"/>
                      </a:lnTo>
                      <a:lnTo>
                        <a:pt x="735" y="35"/>
                      </a:lnTo>
                      <a:lnTo>
                        <a:pt x="742" y="39"/>
                      </a:lnTo>
                      <a:lnTo>
                        <a:pt x="744" y="40"/>
                      </a:lnTo>
                      <a:lnTo>
                        <a:pt x="779" y="59"/>
                      </a:lnTo>
                      <a:lnTo>
                        <a:pt x="815" y="82"/>
                      </a:lnTo>
                      <a:lnTo>
                        <a:pt x="847" y="110"/>
                      </a:lnTo>
                      <a:lnTo>
                        <a:pt x="878" y="140"/>
                      </a:lnTo>
                      <a:lnTo>
                        <a:pt x="905" y="173"/>
                      </a:lnTo>
                      <a:lnTo>
                        <a:pt x="928" y="209"/>
                      </a:lnTo>
                      <a:lnTo>
                        <a:pt x="947" y="248"/>
                      </a:lnTo>
                      <a:lnTo>
                        <a:pt x="961" y="289"/>
                      </a:lnTo>
                      <a:lnTo>
                        <a:pt x="968" y="331"/>
                      </a:lnTo>
                      <a:lnTo>
                        <a:pt x="970" y="337"/>
                      </a:lnTo>
                      <a:lnTo>
                        <a:pt x="972" y="345"/>
                      </a:lnTo>
                      <a:lnTo>
                        <a:pt x="973" y="351"/>
                      </a:lnTo>
                      <a:lnTo>
                        <a:pt x="984" y="427"/>
                      </a:lnTo>
                      <a:lnTo>
                        <a:pt x="995" y="496"/>
                      </a:lnTo>
                      <a:lnTo>
                        <a:pt x="1006" y="557"/>
                      </a:lnTo>
                      <a:lnTo>
                        <a:pt x="1018" y="613"/>
                      </a:lnTo>
                      <a:lnTo>
                        <a:pt x="1033" y="661"/>
                      </a:lnTo>
                      <a:lnTo>
                        <a:pt x="1048" y="704"/>
                      </a:lnTo>
                      <a:lnTo>
                        <a:pt x="1067" y="739"/>
                      </a:lnTo>
                      <a:lnTo>
                        <a:pt x="1088" y="769"/>
                      </a:lnTo>
                      <a:lnTo>
                        <a:pt x="1112" y="792"/>
                      </a:lnTo>
                      <a:lnTo>
                        <a:pt x="1141" y="814"/>
                      </a:lnTo>
                      <a:lnTo>
                        <a:pt x="1176" y="833"/>
                      </a:lnTo>
                      <a:lnTo>
                        <a:pt x="1217" y="851"/>
                      </a:lnTo>
                      <a:lnTo>
                        <a:pt x="1265" y="867"/>
                      </a:lnTo>
                      <a:lnTo>
                        <a:pt x="1320" y="883"/>
                      </a:lnTo>
                      <a:lnTo>
                        <a:pt x="1383" y="896"/>
                      </a:lnTo>
                      <a:lnTo>
                        <a:pt x="1402" y="870"/>
                      </a:lnTo>
                      <a:lnTo>
                        <a:pt x="1428" y="849"/>
                      </a:lnTo>
                      <a:lnTo>
                        <a:pt x="1456" y="832"/>
                      </a:lnTo>
                      <a:lnTo>
                        <a:pt x="1488" y="821"/>
                      </a:lnTo>
                      <a:lnTo>
                        <a:pt x="1522" y="817"/>
                      </a:lnTo>
                      <a:lnTo>
                        <a:pt x="1596" y="817"/>
                      </a:lnTo>
                      <a:lnTo>
                        <a:pt x="1663" y="815"/>
                      </a:lnTo>
                      <a:lnTo>
                        <a:pt x="1724" y="810"/>
                      </a:lnTo>
                      <a:lnTo>
                        <a:pt x="1778" y="805"/>
                      </a:lnTo>
                      <a:lnTo>
                        <a:pt x="1827" y="798"/>
                      </a:lnTo>
                      <a:lnTo>
                        <a:pt x="1869" y="788"/>
                      </a:lnTo>
                      <a:lnTo>
                        <a:pt x="1905" y="777"/>
                      </a:lnTo>
                      <a:lnTo>
                        <a:pt x="1937" y="765"/>
                      </a:lnTo>
                      <a:lnTo>
                        <a:pt x="1964" y="751"/>
                      </a:lnTo>
                      <a:lnTo>
                        <a:pt x="1985" y="734"/>
                      </a:lnTo>
                      <a:lnTo>
                        <a:pt x="2005" y="713"/>
                      </a:lnTo>
                      <a:lnTo>
                        <a:pt x="2022" y="687"/>
                      </a:lnTo>
                      <a:lnTo>
                        <a:pt x="2038" y="654"/>
                      </a:lnTo>
                      <a:lnTo>
                        <a:pt x="2051" y="618"/>
                      </a:lnTo>
                      <a:lnTo>
                        <a:pt x="2063" y="574"/>
                      </a:lnTo>
                      <a:lnTo>
                        <a:pt x="2074" y="527"/>
                      </a:lnTo>
                      <a:lnTo>
                        <a:pt x="2085" y="474"/>
                      </a:lnTo>
                      <a:lnTo>
                        <a:pt x="2095" y="415"/>
                      </a:lnTo>
                      <a:lnTo>
                        <a:pt x="2104" y="351"/>
                      </a:lnTo>
                      <a:lnTo>
                        <a:pt x="2105" y="345"/>
                      </a:lnTo>
                      <a:lnTo>
                        <a:pt x="2107" y="337"/>
                      </a:lnTo>
                      <a:lnTo>
                        <a:pt x="2109" y="331"/>
                      </a:lnTo>
                      <a:lnTo>
                        <a:pt x="2116" y="289"/>
                      </a:lnTo>
                      <a:lnTo>
                        <a:pt x="2130" y="248"/>
                      </a:lnTo>
                      <a:lnTo>
                        <a:pt x="2149" y="209"/>
                      </a:lnTo>
                      <a:lnTo>
                        <a:pt x="2172" y="173"/>
                      </a:lnTo>
                      <a:lnTo>
                        <a:pt x="2199" y="140"/>
                      </a:lnTo>
                      <a:lnTo>
                        <a:pt x="2230" y="110"/>
                      </a:lnTo>
                      <a:lnTo>
                        <a:pt x="2263" y="82"/>
                      </a:lnTo>
                      <a:lnTo>
                        <a:pt x="2297" y="59"/>
                      </a:lnTo>
                      <a:lnTo>
                        <a:pt x="2333" y="40"/>
                      </a:lnTo>
                      <a:lnTo>
                        <a:pt x="2336" y="39"/>
                      </a:lnTo>
                      <a:lnTo>
                        <a:pt x="2342" y="35"/>
                      </a:lnTo>
                      <a:lnTo>
                        <a:pt x="2353" y="30"/>
                      </a:lnTo>
                      <a:lnTo>
                        <a:pt x="2366" y="24"/>
                      </a:lnTo>
                      <a:lnTo>
                        <a:pt x="2383" y="18"/>
                      </a:lnTo>
                      <a:lnTo>
                        <a:pt x="2401" y="13"/>
                      </a:lnTo>
                      <a:lnTo>
                        <a:pt x="2421" y="8"/>
                      </a:lnTo>
                      <a:lnTo>
                        <a:pt x="2444" y="5"/>
                      </a:lnTo>
                      <a:lnTo>
                        <a:pt x="2465" y="2"/>
                      </a:lnTo>
                      <a:lnTo>
                        <a:pt x="2486" y="1"/>
                      </a:lnTo>
                      <a:lnTo>
                        <a:pt x="2502" y="0"/>
                      </a:lnTo>
                      <a:lnTo>
                        <a:pt x="2513" y="0"/>
                      </a:lnTo>
                      <a:lnTo>
                        <a:pt x="2516" y="0"/>
                      </a:lnTo>
                      <a:lnTo>
                        <a:pt x="2518" y="0"/>
                      </a:lnTo>
                      <a:lnTo>
                        <a:pt x="2558" y="2"/>
                      </a:lnTo>
                      <a:lnTo>
                        <a:pt x="2595" y="10"/>
                      </a:lnTo>
                      <a:lnTo>
                        <a:pt x="2630" y="21"/>
                      </a:lnTo>
                      <a:lnTo>
                        <a:pt x="2664" y="35"/>
                      </a:lnTo>
                      <a:lnTo>
                        <a:pt x="2696" y="54"/>
                      </a:lnTo>
                      <a:lnTo>
                        <a:pt x="2724" y="77"/>
                      </a:lnTo>
                      <a:lnTo>
                        <a:pt x="2750" y="105"/>
                      </a:lnTo>
                      <a:lnTo>
                        <a:pt x="2772" y="135"/>
                      </a:lnTo>
                      <a:lnTo>
                        <a:pt x="2792" y="172"/>
                      </a:lnTo>
                      <a:lnTo>
                        <a:pt x="2807" y="212"/>
                      </a:lnTo>
                      <a:lnTo>
                        <a:pt x="2819" y="255"/>
                      </a:lnTo>
                      <a:lnTo>
                        <a:pt x="2821" y="259"/>
                      </a:lnTo>
                      <a:lnTo>
                        <a:pt x="2823" y="270"/>
                      </a:lnTo>
                      <a:lnTo>
                        <a:pt x="2827" y="285"/>
                      </a:lnTo>
                      <a:lnTo>
                        <a:pt x="2833" y="308"/>
                      </a:lnTo>
                      <a:lnTo>
                        <a:pt x="2840" y="336"/>
                      </a:lnTo>
                      <a:lnTo>
                        <a:pt x="2848" y="368"/>
                      </a:lnTo>
                      <a:lnTo>
                        <a:pt x="2857" y="405"/>
                      </a:lnTo>
                      <a:lnTo>
                        <a:pt x="2868" y="445"/>
                      </a:lnTo>
                      <a:lnTo>
                        <a:pt x="2879" y="490"/>
                      </a:lnTo>
                      <a:lnTo>
                        <a:pt x="2891" y="537"/>
                      </a:lnTo>
                      <a:lnTo>
                        <a:pt x="2903" y="586"/>
                      </a:lnTo>
                      <a:lnTo>
                        <a:pt x="2916" y="637"/>
                      </a:lnTo>
                      <a:lnTo>
                        <a:pt x="2930" y="690"/>
                      </a:lnTo>
                      <a:lnTo>
                        <a:pt x="2944" y="745"/>
                      </a:lnTo>
                      <a:lnTo>
                        <a:pt x="2958" y="800"/>
                      </a:lnTo>
                      <a:lnTo>
                        <a:pt x="2971" y="855"/>
                      </a:lnTo>
                      <a:lnTo>
                        <a:pt x="2985" y="909"/>
                      </a:lnTo>
                      <a:lnTo>
                        <a:pt x="2999" y="964"/>
                      </a:lnTo>
                      <a:lnTo>
                        <a:pt x="3012" y="1016"/>
                      </a:lnTo>
                      <a:lnTo>
                        <a:pt x="3024" y="1068"/>
                      </a:lnTo>
                      <a:lnTo>
                        <a:pt x="3036" y="1116"/>
                      </a:lnTo>
                      <a:lnTo>
                        <a:pt x="3048" y="1162"/>
                      </a:lnTo>
                      <a:lnTo>
                        <a:pt x="3058" y="1204"/>
                      </a:lnTo>
                      <a:lnTo>
                        <a:pt x="3068" y="1244"/>
                      </a:lnTo>
                      <a:lnTo>
                        <a:pt x="3076" y="1279"/>
                      </a:lnTo>
                      <a:lnTo>
                        <a:pt x="3084" y="1309"/>
                      </a:lnTo>
                      <a:lnTo>
                        <a:pt x="3090" y="1336"/>
                      </a:lnTo>
                      <a:lnTo>
                        <a:pt x="3095" y="1355"/>
                      </a:lnTo>
                      <a:lnTo>
                        <a:pt x="3098" y="1370"/>
                      </a:lnTo>
                      <a:lnTo>
                        <a:pt x="3101" y="1390"/>
                      </a:lnTo>
                      <a:lnTo>
                        <a:pt x="3099" y="1411"/>
                      </a:lnTo>
                      <a:lnTo>
                        <a:pt x="3132" y="1423"/>
                      </a:lnTo>
                      <a:lnTo>
                        <a:pt x="3162" y="1441"/>
                      </a:lnTo>
                      <a:lnTo>
                        <a:pt x="3189" y="1463"/>
                      </a:lnTo>
                      <a:lnTo>
                        <a:pt x="3212" y="1488"/>
                      </a:lnTo>
                      <a:lnTo>
                        <a:pt x="3230" y="1516"/>
                      </a:lnTo>
                      <a:lnTo>
                        <a:pt x="3244" y="1549"/>
                      </a:lnTo>
                      <a:lnTo>
                        <a:pt x="3253" y="1583"/>
                      </a:lnTo>
                      <a:lnTo>
                        <a:pt x="3570" y="1583"/>
                      </a:lnTo>
                      <a:lnTo>
                        <a:pt x="3570" y="2516"/>
                      </a:lnTo>
                      <a:lnTo>
                        <a:pt x="2302" y="2516"/>
                      </a:lnTo>
                      <a:lnTo>
                        <a:pt x="2302" y="1583"/>
                      </a:lnTo>
                      <a:lnTo>
                        <a:pt x="2619" y="1583"/>
                      </a:lnTo>
                      <a:lnTo>
                        <a:pt x="2628" y="1549"/>
                      </a:lnTo>
                      <a:lnTo>
                        <a:pt x="2641" y="1517"/>
                      </a:lnTo>
                      <a:lnTo>
                        <a:pt x="2659" y="1488"/>
                      </a:lnTo>
                      <a:lnTo>
                        <a:pt x="2682" y="1463"/>
                      </a:lnTo>
                      <a:lnTo>
                        <a:pt x="2709" y="1441"/>
                      </a:lnTo>
                      <a:lnTo>
                        <a:pt x="2738" y="1424"/>
                      </a:lnTo>
                      <a:lnTo>
                        <a:pt x="2770" y="1412"/>
                      </a:lnTo>
                      <a:lnTo>
                        <a:pt x="2760" y="1361"/>
                      </a:lnTo>
                      <a:lnTo>
                        <a:pt x="2748" y="1309"/>
                      </a:lnTo>
                      <a:lnTo>
                        <a:pt x="2735" y="1256"/>
                      </a:lnTo>
                      <a:lnTo>
                        <a:pt x="2720" y="1201"/>
                      </a:lnTo>
                      <a:lnTo>
                        <a:pt x="2705" y="1144"/>
                      </a:lnTo>
                      <a:lnTo>
                        <a:pt x="2690" y="1088"/>
                      </a:lnTo>
                      <a:lnTo>
                        <a:pt x="2674" y="1034"/>
                      </a:lnTo>
                      <a:lnTo>
                        <a:pt x="2658" y="979"/>
                      </a:lnTo>
                      <a:lnTo>
                        <a:pt x="2642" y="927"/>
                      </a:lnTo>
                      <a:lnTo>
                        <a:pt x="2627" y="879"/>
                      </a:lnTo>
                      <a:lnTo>
                        <a:pt x="2612" y="833"/>
                      </a:lnTo>
                      <a:lnTo>
                        <a:pt x="2599" y="791"/>
                      </a:lnTo>
                      <a:lnTo>
                        <a:pt x="2587" y="753"/>
                      </a:lnTo>
                      <a:lnTo>
                        <a:pt x="2576" y="722"/>
                      </a:lnTo>
                      <a:lnTo>
                        <a:pt x="2566" y="695"/>
                      </a:lnTo>
                      <a:lnTo>
                        <a:pt x="2559" y="676"/>
                      </a:lnTo>
                      <a:lnTo>
                        <a:pt x="2549" y="654"/>
                      </a:lnTo>
                      <a:lnTo>
                        <a:pt x="2538" y="640"/>
                      </a:lnTo>
                      <a:lnTo>
                        <a:pt x="2527" y="629"/>
                      </a:lnTo>
                      <a:lnTo>
                        <a:pt x="2516" y="624"/>
                      </a:lnTo>
                      <a:lnTo>
                        <a:pt x="2508" y="624"/>
                      </a:lnTo>
                      <a:lnTo>
                        <a:pt x="2499" y="627"/>
                      </a:lnTo>
                      <a:lnTo>
                        <a:pt x="2495" y="635"/>
                      </a:lnTo>
                      <a:lnTo>
                        <a:pt x="2491" y="647"/>
                      </a:lnTo>
                      <a:lnTo>
                        <a:pt x="2492" y="661"/>
                      </a:lnTo>
                      <a:lnTo>
                        <a:pt x="2497" y="679"/>
                      </a:lnTo>
                      <a:lnTo>
                        <a:pt x="2507" y="701"/>
                      </a:lnTo>
                      <a:lnTo>
                        <a:pt x="2530" y="757"/>
                      </a:lnTo>
                      <a:lnTo>
                        <a:pt x="2553" y="821"/>
                      </a:lnTo>
                      <a:lnTo>
                        <a:pt x="2576" y="890"/>
                      </a:lnTo>
                      <a:lnTo>
                        <a:pt x="2599" y="964"/>
                      </a:lnTo>
                      <a:lnTo>
                        <a:pt x="2622" y="1042"/>
                      </a:lnTo>
                      <a:lnTo>
                        <a:pt x="2645" y="1124"/>
                      </a:lnTo>
                      <a:lnTo>
                        <a:pt x="2667" y="1209"/>
                      </a:lnTo>
                      <a:lnTo>
                        <a:pt x="2687" y="1296"/>
                      </a:lnTo>
                      <a:lnTo>
                        <a:pt x="2707" y="1384"/>
                      </a:lnTo>
                      <a:lnTo>
                        <a:pt x="2672" y="1406"/>
                      </a:lnTo>
                      <a:lnTo>
                        <a:pt x="2641" y="1433"/>
                      </a:lnTo>
                      <a:lnTo>
                        <a:pt x="2615" y="1463"/>
                      </a:lnTo>
                      <a:lnTo>
                        <a:pt x="2593" y="1497"/>
                      </a:lnTo>
                      <a:lnTo>
                        <a:pt x="2576" y="1534"/>
                      </a:lnTo>
                      <a:lnTo>
                        <a:pt x="2469" y="1534"/>
                      </a:lnTo>
                      <a:lnTo>
                        <a:pt x="2438" y="1515"/>
                      </a:lnTo>
                      <a:lnTo>
                        <a:pt x="2407" y="1493"/>
                      </a:lnTo>
                      <a:lnTo>
                        <a:pt x="2381" y="1468"/>
                      </a:lnTo>
                      <a:lnTo>
                        <a:pt x="2358" y="1439"/>
                      </a:lnTo>
                      <a:lnTo>
                        <a:pt x="2337" y="1406"/>
                      </a:lnTo>
                      <a:lnTo>
                        <a:pt x="2321" y="1370"/>
                      </a:lnTo>
                      <a:lnTo>
                        <a:pt x="2309" y="1331"/>
                      </a:lnTo>
                      <a:lnTo>
                        <a:pt x="2229" y="956"/>
                      </a:lnTo>
                      <a:lnTo>
                        <a:pt x="2195" y="989"/>
                      </a:lnTo>
                      <a:lnTo>
                        <a:pt x="2156" y="1019"/>
                      </a:lnTo>
                      <a:lnTo>
                        <a:pt x="2114" y="1045"/>
                      </a:lnTo>
                      <a:lnTo>
                        <a:pt x="2067" y="1068"/>
                      </a:lnTo>
                      <a:lnTo>
                        <a:pt x="2015" y="1087"/>
                      </a:lnTo>
                      <a:lnTo>
                        <a:pt x="1959" y="1104"/>
                      </a:lnTo>
                      <a:lnTo>
                        <a:pt x="1897" y="1117"/>
                      </a:lnTo>
                      <a:lnTo>
                        <a:pt x="1830" y="1128"/>
                      </a:lnTo>
                      <a:lnTo>
                        <a:pt x="1758" y="1136"/>
                      </a:lnTo>
                      <a:lnTo>
                        <a:pt x="1679" y="1143"/>
                      </a:lnTo>
                      <a:lnTo>
                        <a:pt x="1667" y="1168"/>
                      </a:lnTo>
                      <a:lnTo>
                        <a:pt x="1650" y="1192"/>
                      </a:lnTo>
                      <a:lnTo>
                        <a:pt x="1630" y="1211"/>
                      </a:lnTo>
                      <a:lnTo>
                        <a:pt x="1607" y="1228"/>
                      </a:lnTo>
                      <a:lnTo>
                        <a:pt x="1582" y="1240"/>
                      </a:lnTo>
                      <a:lnTo>
                        <a:pt x="1554" y="1248"/>
                      </a:lnTo>
                      <a:lnTo>
                        <a:pt x="1525" y="1250"/>
                      </a:lnTo>
                      <a:lnTo>
                        <a:pt x="1502" y="1249"/>
                      </a:lnTo>
                      <a:lnTo>
                        <a:pt x="1411" y="1234"/>
                      </a:lnTo>
                      <a:lnTo>
                        <a:pt x="1327" y="1220"/>
                      </a:lnTo>
                      <a:lnTo>
                        <a:pt x="1250" y="1202"/>
                      </a:lnTo>
                      <a:lnTo>
                        <a:pt x="1179" y="1184"/>
                      </a:lnTo>
                      <a:lnTo>
                        <a:pt x="1115" y="1162"/>
                      </a:lnTo>
                      <a:lnTo>
                        <a:pt x="1057" y="1139"/>
                      </a:lnTo>
                      <a:lnTo>
                        <a:pt x="1004" y="1114"/>
                      </a:lnTo>
                      <a:lnTo>
                        <a:pt x="956" y="1085"/>
                      </a:lnTo>
                      <a:lnTo>
                        <a:pt x="914" y="1054"/>
                      </a:lnTo>
                      <a:lnTo>
                        <a:pt x="875" y="1022"/>
                      </a:lnTo>
                      <a:lnTo>
                        <a:pt x="841" y="985"/>
                      </a:lnTo>
                      <a:lnTo>
                        <a:pt x="767" y="1330"/>
                      </a:lnTo>
                      <a:lnTo>
                        <a:pt x="755" y="1370"/>
                      </a:lnTo>
                      <a:lnTo>
                        <a:pt x="739" y="1406"/>
                      </a:lnTo>
                      <a:lnTo>
                        <a:pt x="719" y="1439"/>
                      </a:lnTo>
                      <a:lnTo>
                        <a:pt x="696" y="1468"/>
                      </a:lnTo>
                      <a:lnTo>
                        <a:pt x="668" y="1493"/>
                      </a:lnTo>
                      <a:lnTo>
                        <a:pt x="639" y="1516"/>
                      </a:lnTo>
                      <a:lnTo>
                        <a:pt x="606" y="1534"/>
                      </a:lnTo>
                      <a:lnTo>
                        <a:pt x="572" y="1550"/>
                      </a:lnTo>
                      <a:lnTo>
                        <a:pt x="571" y="2882"/>
                      </a:lnTo>
                      <a:lnTo>
                        <a:pt x="567" y="2922"/>
                      </a:lnTo>
                      <a:lnTo>
                        <a:pt x="558" y="2960"/>
                      </a:lnTo>
                      <a:lnTo>
                        <a:pt x="541" y="2995"/>
                      </a:lnTo>
                      <a:lnTo>
                        <a:pt x="519" y="3026"/>
                      </a:lnTo>
                      <a:lnTo>
                        <a:pt x="491" y="3053"/>
                      </a:lnTo>
                      <a:lnTo>
                        <a:pt x="461" y="3076"/>
                      </a:lnTo>
                      <a:lnTo>
                        <a:pt x="425" y="3092"/>
                      </a:lnTo>
                      <a:lnTo>
                        <a:pt x="387" y="3102"/>
                      </a:lnTo>
                      <a:lnTo>
                        <a:pt x="347" y="3106"/>
                      </a:lnTo>
                      <a:lnTo>
                        <a:pt x="307" y="3102"/>
                      </a:lnTo>
                      <a:lnTo>
                        <a:pt x="269" y="3092"/>
                      </a:lnTo>
                      <a:lnTo>
                        <a:pt x="234" y="3076"/>
                      </a:lnTo>
                      <a:lnTo>
                        <a:pt x="202" y="3053"/>
                      </a:lnTo>
                      <a:lnTo>
                        <a:pt x="176" y="3026"/>
                      </a:lnTo>
                      <a:lnTo>
                        <a:pt x="153" y="2995"/>
                      </a:lnTo>
                      <a:lnTo>
                        <a:pt x="137" y="2960"/>
                      </a:lnTo>
                      <a:lnTo>
                        <a:pt x="126" y="2922"/>
                      </a:lnTo>
                      <a:lnTo>
                        <a:pt x="122" y="2882"/>
                      </a:lnTo>
                      <a:lnTo>
                        <a:pt x="124" y="1474"/>
                      </a:lnTo>
                      <a:lnTo>
                        <a:pt x="92" y="1444"/>
                      </a:lnTo>
                      <a:lnTo>
                        <a:pt x="64" y="1411"/>
                      </a:lnTo>
                      <a:lnTo>
                        <a:pt x="41" y="1376"/>
                      </a:lnTo>
                      <a:lnTo>
                        <a:pt x="22" y="1338"/>
                      </a:lnTo>
                      <a:lnTo>
                        <a:pt x="8" y="1299"/>
                      </a:lnTo>
                      <a:lnTo>
                        <a:pt x="1" y="1256"/>
                      </a:lnTo>
                      <a:lnTo>
                        <a:pt x="0" y="1213"/>
                      </a:lnTo>
                      <a:lnTo>
                        <a:pt x="6" y="1168"/>
                      </a:lnTo>
                      <a:lnTo>
                        <a:pt x="202" y="255"/>
                      </a:lnTo>
                      <a:lnTo>
                        <a:pt x="215" y="215"/>
                      </a:lnTo>
                      <a:lnTo>
                        <a:pt x="232" y="178"/>
                      </a:lnTo>
                      <a:lnTo>
                        <a:pt x="253" y="144"/>
                      </a:lnTo>
                      <a:lnTo>
                        <a:pt x="279" y="115"/>
                      </a:lnTo>
                      <a:lnTo>
                        <a:pt x="308" y="88"/>
                      </a:lnTo>
                      <a:lnTo>
                        <a:pt x="339" y="65"/>
                      </a:lnTo>
                      <a:lnTo>
                        <a:pt x="373" y="46"/>
                      </a:lnTo>
                      <a:lnTo>
                        <a:pt x="410" y="30"/>
                      </a:lnTo>
                      <a:lnTo>
                        <a:pt x="446" y="18"/>
                      </a:lnTo>
                      <a:lnTo>
                        <a:pt x="484" y="8"/>
                      </a:lnTo>
                      <a:lnTo>
                        <a:pt x="521" y="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7" name="Group 26"/>
          <p:cNvGrpSpPr/>
          <p:nvPr/>
        </p:nvGrpSpPr>
        <p:grpSpPr>
          <a:xfrm>
            <a:off x="7800924" y="5366255"/>
            <a:ext cx="3370181" cy="731520"/>
            <a:chOff x="7800924" y="5366255"/>
            <a:chExt cx="3370181" cy="731520"/>
          </a:xfrm>
        </p:grpSpPr>
        <p:sp>
          <p:nvSpPr>
            <p:cNvPr id="25" name="Rectangle 24"/>
            <p:cNvSpPr/>
            <p:nvPr/>
          </p:nvSpPr>
          <p:spPr>
            <a:xfrm>
              <a:off x="8600503" y="5408848"/>
              <a:ext cx="25706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800924" y="5366255"/>
              <a:ext cx="731520" cy="731520"/>
              <a:chOff x="7800924" y="5366255"/>
              <a:chExt cx="731520" cy="73152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7800924" y="5366255"/>
                <a:ext cx="731520" cy="73152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17"/>
              <p:cNvGrpSpPr>
                <a:grpSpLocks noChangeAspect="1"/>
              </p:cNvGrpSpPr>
              <p:nvPr/>
            </p:nvGrpSpPr>
            <p:grpSpPr bwMode="auto">
              <a:xfrm>
                <a:off x="8023838" y="5581472"/>
                <a:ext cx="285692" cy="301086"/>
                <a:chOff x="285" y="380"/>
                <a:chExt cx="631" cy="665"/>
              </a:xfrm>
              <a:solidFill>
                <a:schemeClr val="bg1"/>
              </a:solidFill>
            </p:grpSpPr>
            <p:sp>
              <p:nvSpPr>
                <p:cNvPr id="42" name="Freeform 19"/>
                <p:cNvSpPr>
                  <a:spLocks noEditPoints="1"/>
                </p:cNvSpPr>
                <p:nvPr/>
              </p:nvSpPr>
              <p:spPr bwMode="auto">
                <a:xfrm>
                  <a:off x="285" y="484"/>
                  <a:ext cx="631" cy="561"/>
                </a:xfrm>
                <a:custGeom>
                  <a:avLst/>
                  <a:gdLst>
                    <a:gd name="T0" fmla="*/ 782 w 3158"/>
                    <a:gd name="T1" fmla="*/ 848 h 2806"/>
                    <a:gd name="T2" fmla="*/ 713 w 3158"/>
                    <a:gd name="T3" fmla="*/ 932 h 2806"/>
                    <a:gd name="T4" fmla="*/ 713 w 3158"/>
                    <a:gd name="T5" fmla="*/ 1044 h 2806"/>
                    <a:gd name="T6" fmla="*/ 782 w 3158"/>
                    <a:gd name="T7" fmla="*/ 1127 h 2806"/>
                    <a:gd name="T8" fmla="*/ 892 w 3158"/>
                    <a:gd name="T9" fmla="*/ 1147 h 2806"/>
                    <a:gd name="T10" fmla="*/ 987 w 3158"/>
                    <a:gd name="T11" fmla="*/ 1092 h 2806"/>
                    <a:gd name="T12" fmla="*/ 1024 w 3158"/>
                    <a:gd name="T13" fmla="*/ 988 h 2806"/>
                    <a:gd name="T14" fmla="*/ 987 w 3158"/>
                    <a:gd name="T15" fmla="*/ 884 h 2806"/>
                    <a:gd name="T16" fmla="*/ 892 w 3158"/>
                    <a:gd name="T17" fmla="*/ 829 h 2806"/>
                    <a:gd name="T18" fmla="*/ 839 w 3158"/>
                    <a:gd name="T19" fmla="*/ 5 h 2806"/>
                    <a:gd name="T20" fmla="*/ 1089 w 3158"/>
                    <a:gd name="T21" fmla="*/ 50 h 2806"/>
                    <a:gd name="T22" fmla="*/ 1337 w 3158"/>
                    <a:gd name="T23" fmla="*/ 117 h 2806"/>
                    <a:gd name="T24" fmla="*/ 1458 w 3158"/>
                    <a:gd name="T25" fmla="*/ 217 h 2806"/>
                    <a:gd name="T26" fmla="*/ 1521 w 3158"/>
                    <a:gd name="T27" fmla="*/ 328 h 2806"/>
                    <a:gd name="T28" fmla="*/ 1428 w 3158"/>
                    <a:gd name="T29" fmla="*/ 350 h 2806"/>
                    <a:gd name="T30" fmla="*/ 1395 w 3158"/>
                    <a:gd name="T31" fmla="*/ 414 h 2806"/>
                    <a:gd name="T32" fmla="*/ 1416 w 3158"/>
                    <a:gd name="T33" fmla="*/ 470 h 2806"/>
                    <a:gd name="T34" fmla="*/ 1488 w 3158"/>
                    <a:gd name="T35" fmla="*/ 495 h 2806"/>
                    <a:gd name="T36" fmla="*/ 1679 w 3158"/>
                    <a:gd name="T37" fmla="*/ 478 h 2806"/>
                    <a:gd name="T38" fmla="*/ 1943 w 3158"/>
                    <a:gd name="T39" fmla="*/ 496 h 2806"/>
                    <a:gd name="T40" fmla="*/ 2232 w 3158"/>
                    <a:gd name="T41" fmla="*/ 583 h 2806"/>
                    <a:gd name="T42" fmla="*/ 2307 w 3158"/>
                    <a:gd name="T43" fmla="*/ 579 h 2806"/>
                    <a:gd name="T44" fmla="*/ 2346 w 3158"/>
                    <a:gd name="T45" fmla="*/ 514 h 2806"/>
                    <a:gd name="T46" fmla="*/ 2316 w 3158"/>
                    <a:gd name="T47" fmla="*/ 448 h 2806"/>
                    <a:gd name="T48" fmla="*/ 2210 w 3158"/>
                    <a:gd name="T49" fmla="*/ 360 h 2806"/>
                    <a:gd name="T50" fmla="*/ 2335 w 3158"/>
                    <a:gd name="T51" fmla="*/ 241 h 2806"/>
                    <a:gd name="T52" fmla="*/ 2582 w 3158"/>
                    <a:gd name="T53" fmla="*/ 328 h 2806"/>
                    <a:gd name="T54" fmla="*/ 2841 w 3158"/>
                    <a:gd name="T55" fmla="*/ 539 h 2806"/>
                    <a:gd name="T56" fmla="*/ 3024 w 3158"/>
                    <a:gd name="T57" fmla="*/ 793 h 2806"/>
                    <a:gd name="T58" fmla="*/ 3130 w 3158"/>
                    <a:gd name="T59" fmla="*/ 1084 h 2806"/>
                    <a:gd name="T60" fmla="*/ 3157 w 3158"/>
                    <a:gd name="T61" fmla="*/ 1388 h 2806"/>
                    <a:gd name="T62" fmla="*/ 3102 w 3158"/>
                    <a:gd name="T63" fmla="*/ 1690 h 2806"/>
                    <a:gd name="T64" fmla="*/ 2877 w 3158"/>
                    <a:gd name="T65" fmla="*/ 2187 h 2806"/>
                    <a:gd name="T66" fmla="*/ 2582 w 3158"/>
                    <a:gd name="T67" fmla="*/ 2739 h 2806"/>
                    <a:gd name="T68" fmla="*/ 2517 w 3158"/>
                    <a:gd name="T69" fmla="*/ 2798 h 2806"/>
                    <a:gd name="T70" fmla="*/ 2127 w 3158"/>
                    <a:gd name="T71" fmla="*/ 2803 h 2806"/>
                    <a:gd name="T72" fmla="*/ 2049 w 3158"/>
                    <a:gd name="T73" fmla="*/ 2750 h 2806"/>
                    <a:gd name="T74" fmla="*/ 2027 w 3158"/>
                    <a:gd name="T75" fmla="*/ 2527 h 2806"/>
                    <a:gd name="T76" fmla="*/ 1696 w 3158"/>
                    <a:gd name="T77" fmla="*/ 2558 h 2806"/>
                    <a:gd name="T78" fmla="*/ 1404 w 3158"/>
                    <a:gd name="T79" fmla="*/ 2730 h 2806"/>
                    <a:gd name="T80" fmla="*/ 1337 w 3158"/>
                    <a:gd name="T81" fmla="*/ 2796 h 2806"/>
                    <a:gd name="T82" fmla="*/ 943 w 3158"/>
                    <a:gd name="T83" fmla="*/ 2803 h 2806"/>
                    <a:gd name="T84" fmla="*/ 865 w 3158"/>
                    <a:gd name="T85" fmla="*/ 2750 h 2806"/>
                    <a:gd name="T86" fmla="*/ 843 w 3158"/>
                    <a:gd name="T87" fmla="*/ 2329 h 2806"/>
                    <a:gd name="T88" fmla="*/ 585 w 3158"/>
                    <a:gd name="T89" fmla="*/ 2132 h 2806"/>
                    <a:gd name="T90" fmla="*/ 387 w 3158"/>
                    <a:gd name="T91" fmla="*/ 1889 h 2806"/>
                    <a:gd name="T92" fmla="*/ 57 w 3158"/>
                    <a:gd name="T93" fmla="*/ 1561 h 2806"/>
                    <a:gd name="T94" fmla="*/ 3 w 3158"/>
                    <a:gd name="T95" fmla="*/ 1489 h 2806"/>
                    <a:gd name="T96" fmla="*/ 11 w 3158"/>
                    <a:gd name="T97" fmla="*/ 1022 h 2806"/>
                    <a:gd name="T98" fmla="*/ 83 w 3158"/>
                    <a:gd name="T99" fmla="*/ 964 h 2806"/>
                    <a:gd name="T100" fmla="*/ 346 w 3158"/>
                    <a:gd name="T101" fmla="*/ 823 h 2806"/>
                    <a:gd name="T102" fmla="*/ 522 w 3158"/>
                    <a:gd name="T103" fmla="*/ 570 h 2806"/>
                    <a:gd name="T104" fmla="*/ 483 w 3158"/>
                    <a:gd name="T105" fmla="*/ 139 h 2806"/>
                    <a:gd name="T106" fmla="*/ 499 w 3158"/>
                    <a:gd name="T107" fmla="*/ 52 h 2806"/>
                    <a:gd name="T108" fmla="*/ 577 w 3158"/>
                    <a:gd name="T109" fmla="*/ 8 h 28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158" h="2806">
                      <a:moveTo>
                        <a:pt x="864" y="827"/>
                      </a:moveTo>
                      <a:lnTo>
                        <a:pt x="835" y="829"/>
                      </a:lnTo>
                      <a:lnTo>
                        <a:pt x="807" y="837"/>
                      </a:lnTo>
                      <a:lnTo>
                        <a:pt x="782" y="848"/>
                      </a:lnTo>
                      <a:lnTo>
                        <a:pt x="760" y="864"/>
                      </a:lnTo>
                      <a:lnTo>
                        <a:pt x="740" y="884"/>
                      </a:lnTo>
                      <a:lnTo>
                        <a:pt x="725" y="907"/>
                      </a:lnTo>
                      <a:lnTo>
                        <a:pt x="713" y="932"/>
                      </a:lnTo>
                      <a:lnTo>
                        <a:pt x="706" y="959"/>
                      </a:lnTo>
                      <a:lnTo>
                        <a:pt x="703" y="988"/>
                      </a:lnTo>
                      <a:lnTo>
                        <a:pt x="706" y="1017"/>
                      </a:lnTo>
                      <a:lnTo>
                        <a:pt x="713" y="1044"/>
                      </a:lnTo>
                      <a:lnTo>
                        <a:pt x="725" y="1069"/>
                      </a:lnTo>
                      <a:lnTo>
                        <a:pt x="740" y="1092"/>
                      </a:lnTo>
                      <a:lnTo>
                        <a:pt x="760" y="1112"/>
                      </a:lnTo>
                      <a:lnTo>
                        <a:pt x="782" y="1127"/>
                      </a:lnTo>
                      <a:lnTo>
                        <a:pt x="807" y="1139"/>
                      </a:lnTo>
                      <a:lnTo>
                        <a:pt x="835" y="1147"/>
                      </a:lnTo>
                      <a:lnTo>
                        <a:pt x="864" y="1149"/>
                      </a:lnTo>
                      <a:lnTo>
                        <a:pt x="892" y="1147"/>
                      </a:lnTo>
                      <a:lnTo>
                        <a:pt x="919" y="1139"/>
                      </a:lnTo>
                      <a:lnTo>
                        <a:pt x="944" y="1127"/>
                      </a:lnTo>
                      <a:lnTo>
                        <a:pt x="968" y="1112"/>
                      </a:lnTo>
                      <a:lnTo>
                        <a:pt x="987" y="1092"/>
                      </a:lnTo>
                      <a:lnTo>
                        <a:pt x="1003" y="1069"/>
                      </a:lnTo>
                      <a:lnTo>
                        <a:pt x="1014" y="1044"/>
                      </a:lnTo>
                      <a:lnTo>
                        <a:pt x="1022" y="1017"/>
                      </a:lnTo>
                      <a:lnTo>
                        <a:pt x="1024" y="988"/>
                      </a:lnTo>
                      <a:lnTo>
                        <a:pt x="1022" y="959"/>
                      </a:lnTo>
                      <a:lnTo>
                        <a:pt x="1014" y="932"/>
                      </a:lnTo>
                      <a:lnTo>
                        <a:pt x="1003" y="907"/>
                      </a:lnTo>
                      <a:lnTo>
                        <a:pt x="987" y="884"/>
                      </a:lnTo>
                      <a:lnTo>
                        <a:pt x="968" y="864"/>
                      </a:lnTo>
                      <a:lnTo>
                        <a:pt x="944" y="848"/>
                      </a:lnTo>
                      <a:lnTo>
                        <a:pt x="919" y="837"/>
                      </a:lnTo>
                      <a:lnTo>
                        <a:pt x="892" y="829"/>
                      </a:lnTo>
                      <a:lnTo>
                        <a:pt x="864" y="827"/>
                      </a:lnTo>
                      <a:close/>
                      <a:moveTo>
                        <a:pt x="724" y="0"/>
                      </a:moveTo>
                      <a:lnTo>
                        <a:pt x="780" y="1"/>
                      </a:lnTo>
                      <a:lnTo>
                        <a:pt x="839" y="5"/>
                      </a:lnTo>
                      <a:lnTo>
                        <a:pt x="899" y="11"/>
                      </a:lnTo>
                      <a:lnTo>
                        <a:pt x="962" y="20"/>
                      </a:lnTo>
                      <a:lnTo>
                        <a:pt x="1025" y="33"/>
                      </a:lnTo>
                      <a:lnTo>
                        <a:pt x="1089" y="50"/>
                      </a:lnTo>
                      <a:lnTo>
                        <a:pt x="1151" y="72"/>
                      </a:lnTo>
                      <a:lnTo>
                        <a:pt x="1214" y="99"/>
                      </a:lnTo>
                      <a:lnTo>
                        <a:pt x="1274" y="131"/>
                      </a:lnTo>
                      <a:lnTo>
                        <a:pt x="1337" y="117"/>
                      </a:lnTo>
                      <a:lnTo>
                        <a:pt x="1400" y="105"/>
                      </a:lnTo>
                      <a:lnTo>
                        <a:pt x="1408" y="125"/>
                      </a:lnTo>
                      <a:lnTo>
                        <a:pt x="1431" y="172"/>
                      </a:lnTo>
                      <a:lnTo>
                        <a:pt x="1458" y="217"/>
                      </a:lnTo>
                      <a:lnTo>
                        <a:pt x="1489" y="258"/>
                      </a:lnTo>
                      <a:lnTo>
                        <a:pt x="1524" y="296"/>
                      </a:lnTo>
                      <a:lnTo>
                        <a:pt x="1554" y="325"/>
                      </a:lnTo>
                      <a:lnTo>
                        <a:pt x="1521" y="328"/>
                      </a:lnTo>
                      <a:lnTo>
                        <a:pt x="1491" y="332"/>
                      </a:lnTo>
                      <a:lnTo>
                        <a:pt x="1464" y="336"/>
                      </a:lnTo>
                      <a:lnTo>
                        <a:pt x="1444" y="341"/>
                      </a:lnTo>
                      <a:lnTo>
                        <a:pt x="1428" y="350"/>
                      </a:lnTo>
                      <a:lnTo>
                        <a:pt x="1414" y="363"/>
                      </a:lnTo>
                      <a:lnTo>
                        <a:pt x="1404" y="378"/>
                      </a:lnTo>
                      <a:lnTo>
                        <a:pt x="1398" y="395"/>
                      </a:lnTo>
                      <a:lnTo>
                        <a:pt x="1395" y="414"/>
                      </a:lnTo>
                      <a:lnTo>
                        <a:pt x="1397" y="434"/>
                      </a:lnTo>
                      <a:lnTo>
                        <a:pt x="1397" y="435"/>
                      </a:lnTo>
                      <a:lnTo>
                        <a:pt x="1405" y="454"/>
                      </a:lnTo>
                      <a:lnTo>
                        <a:pt x="1416" y="470"/>
                      </a:lnTo>
                      <a:lnTo>
                        <a:pt x="1430" y="482"/>
                      </a:lnTo>
                      <a:lnTo>
                        <a:pt x="1448" y="491"/>
                      </a:lnTo>
                      <a:lnTo>
                        <a:pt x="1468" y="495"/>
                      </a:lnTo>
                      <a:lnTo>
                        <a:pt x="1488" y="495"/>
                      </a:lnTo>
                      <a:lnTo>
                        <a:pt x="1526" y="490"/>
                      </a:lnTo>
                      <a:lnTo>
                        <a:pt x="1571" y="485"/>
                      </a:lnTo>
                      <a:lnTo>
                        <a:pt x="1623" y="481"/>
                      </a:lnTo>
                      <a:lnTo>
                        <a:pt x="1679" y="478"/>
                      </a:lnTo>
                      <a:lnTo>
                        <a:pt x="1740" y="478"/>
                      </a:lnTo>
                      <a:lnTo>
                        <a:pt x="1805" y="481"/>
                      </a:lnTo>
                      <a:lnTo>
                        <a:pt x="1873" y="486"/>
                      </a:lnTo>
                      <a:lnTo>
                        <a:pt x="1943" y="496"/>
                      </a:lnTo>
                      <a:lnTo>
                        <a:pt x="2015" y="509"/>
                      </a:lnTo>
                      <a:lnTo>
                        <a:pt x="2088" y="528"/>
                      </a:lnTo>
                      <a:lnTo>
                        <a:pt x="2160" y="553"/>
                      </a:lnTo>
                      <a:lnTo>
                        <a:pt x="2232" y="583"/>
                      </a:lnTo>
                      <a:lnTo>
                        <a:pt x="2251" y="590"/>
                      </a:lnTo>
                      <a:lnTo>
                        <a:pt x="2271" y="591"/>
                      </a:lnTo>
                      <a:lnTo>
                        <a:pt x="2290" y="587"/>
                      </a:lnTo>
                      <a:lnTo>
                        <a:pt x="2307" y="579"/>
                      </a:lnTo>
                      <a:lnTo>
                        <a:pt x="2323" y="567"/>
                      </a:lnTo>
                      <a:lnTo>
                        <a:pt x="2335" y="551"/>
                      </a:lnTo>
                      <a:lnTo>
                        <a:pt x="2343" y="532"/>
                      </a:lnTo>
                      <a:lnTo>
                        <a:pt x="2346" y="514"/>
                      </a:lnTo>
                      <a:lnTo>
                        <a:pt x="2345" y="495"/>
                      </a:lnTo>
                      <a:lnTo>
                        <a:pt x="2340" y="478"/>
                      </a:lnTo>
                      <a:lnTo>
                        <a:pt x="2329" y="462"/>
                      </a:lnTo>
                      <a:lnTo>
                        <a:pt x="2316" y="448"/>
                      </a:lnTo>
                      <a:lnTo>
                        <a:pt x="2300" y="438"/>
                      </a:lnTo>
                      <a:lnTo>
                        <a:pt x="2236" y="410"/>
                      </a:lnTo>
                      <a:lnTo>
                        <a:pt x="2169" y="386"/>
                      </a:lnTo>
                      <a:lnTo>
                        <a:pt x="2210" y="360"/>
                      </a:lnTo>
                      <a:lnTo>
                        <a:pt x="2250" y="330"/>
                      </a:lnTo>
                      <a:lnTo>
                        <a:pt x="2286" y="296"/>
                      </a:lnTo>
                      <a:lnTo>
                        <a:pt x="2311" y="269"/>
                      </a:lnTo>
                      <a:lnTo>
                        <a:pt x="2335" y="241"/>
                      </a:lnTo>
                      <a:lnTo>
                        <a:pt x="2357" y="211"/>
                      </a:lnTo>
                      <a:lnTo>
                        <a:pt x="2434" y="245"/>
                      </a:lnTo>
                      <a:lnTo>
                        <a:pt x="2509" y="284"/>
                      </a:lnTo>
                      <a:lnTo>
                        <a:pt x="2582" y="328"/>
                      </a:lnTo>
                      <a:lnTo>
                        <a:pt x="2653" y="375"/>
                      </a:lnTo>
                      <a:lnTo>
                        <a:pt x="2721" y="427"/>
                      </a:lnTo>
                      <a:lnTo>
                        <a:pt x="2785" y="483"/>
                      </a:lnTo>
                      <a:lnTo>
                        <a:pt x="2841" y="539"/>
                      </a:lnTo>
                      <a:lnTo>
                        <a:pt x="2894" y="598"/>
                      </a:lnTo>
                      <a:lnTo>
                        <a:pt x="2941" y="661"/>
                      </a:lnTo>
                      <a:lnTo>
                        <a:pt x="2985" y="725"/>
                      </a:lnTo>
                      <a:lnTo>
                        <a:pt x="3024" y="793"/>
                      </a:lnTo>
                      <a:lnTo>
                        <a:pt x="3057" y="863"/>
                      </a:lnTo>
                      <a:lnTo>
                        <a:pt x="3086" y="935"/>
                      </a:lnTo>
                      <a:lnTo>
                        <a:pt x="3111" y="1009"/>
                      </a:lnTo>
                      <a:lnTo>
                        <a:pt x="3130" y="1084"/>
                      </a:lnTo>
                      <a:lnTo>
                        <a:pt x="3145" y="1160"/>
                      </a:lnTo>
                      <a:lnTo>
                        <a:pt x="3154" y="1237"/>
                      </a:lnTo>
                      <a:lnTo>
                        <a:pt x="3158" y="1313"/>
                      </a:lnTo>
                      <a:lnTo>
                        <a:pt x="3157" y="1388"/>
                      </a:lnTo>
                      <a:lnTo>
                        <a:pt x="3151" y="1465"/>
                      </a:lnTo>
                      <a:lnTo>
                        <a:pt x="3140" y="1541"/>
                      </a:lnTo>
                      <a:lnTo>
                        <a:pt x="3123" y="1615"/>
                      </a:lnTo>
                      <a:lnTo>
                        <a:pt x="3102" y="1690"/>
                      </a:lnTo>
                      <a:lnTo>
                        <a:pt x="3074" y="1763"/>
                      </a:lnTo>
                      <a:lnTo>
                        <a:pt x="3013" y="1906"/>
                      </a:lnTo>
                      <a:lnTo>
                        <a:pt x="2947" y="2047"/>
                      </a:lnTo>
                      <a:lnTo>
                        <a:pt x="2877" y="2187"/>
                      </a:lnTo>
                      <a:lnTo>
                        <a:pt x="2805" y="2326"/>
                      </a:lnTo>
                      <a:lnTo>
                        <a:pt x="2731" y="2464"/>
                      </a:lnTo>
                      <a:lnTo>
                        <a:pt x="2656" y="2602"/>
                      </a:lnTo>
                      <a:lnTo>
                        <a:pt x="2582" y="2739"/>
                      </a:lnTo>
                      <a:lnTo>
                        <a:pt x="2570" y="2759"/>
                      </a:lnTo>
                      <a:lnTo>
                        <a:pt x="2554" y="2775"/>
                      </a:lnTo>
                      <a:lnTo>
                        <a:pt x="2537" y="2788"/>
                      </a:lnTo>
                      <a:lnTo>
                        <a:pt x="2517" y="2798"/>
                      </a:lnTo>
                      <a:lnTo>
                        <a:pt x="2495" y="2804"/>
                      </a:lnTo>
                      <a:lnTo>
                        <a:pt x="2473" y="2806"/>
                      </a:lnTo>
                      <a:lnTo>
                        <a:pt x="2152" y="2806"/>
                      </a:lnTo>
                      <a:lnTo>
                        <a:pt x="2127" y="2803"/>
                      </a:lnTo>
                      <a:lnTo>
                        <a:pt x="2104" y="2796"/>
                      </a:lnTo>
                      <a:lnTo>
                        <a:pt x="2082" y="2784"/>
                      </a:lnTo>
                      <a:lnTo>
                        <a:pt x="2064" y="2769"/>
                      </a:lnTo>
                      <a:lnTo>
                        <a:pt x="2049" y="2750"/>
                      </a:lnTo>
                      <a:lnTo>
                        <a:pt x="2037" y="2729"/>
                      </a:lnTo>
                      <a:lnTo>
                        <a:pt x="2030" y="2705"/>
                      </a:lnTo>
                      <a:lnTo>
                        <a:pt x="2027" y="2680"/>
                      </a:lnTo>
                      <a:lnTo>
                        <a:pt x="2027" y="2527"/>
                      </a:lnTo>
                      <a:lnTo>
                        <a:pt x="1946" y="2541"/>
                      </a:lnTo>
                      <a:lnTo>
                        <a:pt x="1865" y="2551"/>
                      </a:lnTo>
                      <a:lnTo>
                        <a:pt x="1781" y="2556"/>
                      </a:lnTo>
                      <a:lnTo>
                        <a:pt x="1696" y="2558"/>
                      </a:lnTo>
                      <a:lnTo>
                        <a:pt x="1625" y="2557"/>
                      </a:lnTo>
                      <a:lnTo>
                        <a:pt x="1554" y="2553"/>
                      </a:lnTo>
                      <a:lnTo>
                        <a:pt x="1485" y="2546"/>
                      </a:lnTo>
                      <a:lnTo>
                        <a:pt x="1404" y="2730"/>
                      </a:lnTo>
                      <a:lnTo>
                        <a:pt x="1392" y="2751"/>
                      </a:lnTo>
                      <a:lnTo>
                        <a:pt x="1377" y="2770"/>
                      </a:lnTo>
                      <a:lnTo>
                        <a:pt x="1358" y="2785"/>
                      </a:lnTo>
                      <a:lnTo>
                        <a:pt x="1337" y="2796"/>
                      </a:lnTo>
                      <a:lnTo>
                        <a:pt x="1313" y="2803"/>
                      </a:lnTo>
                      <a:lnTo>
                        <a:pt x="1289" y="2806"/>
                      </a:lnTo>
                      <a:lnTo>
                        <a:pt x="969" y="2806"/>
                      </a:lnTo>
                      <a:lnTo>
                        <a:pt x="943" y="2803"/>
                      </a:lnTo>
                      <a:lnTo>
                        <a:pt x="919" y="2796"/>
                      </a:lnTo>
                      <a:lnTo>
                        <a:pt x="898" y="2784"/>
                      </a:lnTo>
                      <a:lnTo>
                        <a:pt x="880" y="2769"/>
                      </a:lnTo>
                      <a:lnTo>
                        <a:pt x="865" y="2750"/>
                      </a:lnTo>
                      <a:lnTo>
                        <a:pt x="853" y="2729"/>
                      </a:lnTo>
                      <a:lnTo>
                        <a:pt x="846" y="2705"/>
                      </a:lnTo>
                      <a:lnTo>
                        <a:pt x="843" y="2680"/>
                      </a:lnTo>
                      <a:lnTo>
                        <a:pt x="843" y="2329"/>
                      </a:lnTo>
                      <a:lnTo>
                        <a:pt x="773" y="2284"/>
                      </a:lnTo>
                      <a:lnTo>
                        <a:pt x="707" y="2237"/>
                      </a:lnTo>
                      <a:lnTo>
                        <a:pt x="644" y="2185"/>
                      </a:lnTo>
                      <a:lnTo>
                        <a:pt x="585" y="2132"/>
                      </a:lnTo>
                      <a:lnTo>
                        <a:pt x="529" y="2075"/>
                      </a:lnTo>
                      <a:lnTo>
                        <a:pt x="478" y="2015"/>
                      </a:lnTo>
                      <a:lnTo>
                        <a:pt x="430" y="1953"/>
                      </a:lnTo>
                      <a:lnTo>
                        <a:pt x="387" y="1889"/>
                      </a:lnTo>
                      <a:lnTo>
                        <a:pt x="349" y="1821"/>
                      </a:lnTo>
                      <a:lnTo>
                        <a:pt x="315" y="1752"/>
                      </a:lnTo>
                      <a:lnTo>
                        <a:pt x="287" y="1681"/>
                      </a:lnTo>
                      <a:lnTo>
                        <a:pt x="57" y="1561"/>
                      </a:lnTo>
                      <a:lnTo>
                        <a:pt x="38" y="1548"/>
                      </a:lnTo>
                      <a:lnTo>
                        <a:pt x="22" y="1531"/>
                      </a:lnTo>
                      <a:lnTo>
                        <a:pt x="10" y="1511"/>
                      </a:lnTo>
                      <a:lnTo>
                        <a:pt x="3" y="1489"/>
                      </a:lnTo>
                      <a:lnTo>
                        <a:pt x="0" y="1466"/>
                      </a:lnTo>
                      <a:lnTo>
                        <a:pt x="0" y="1069"/>
                      </a:lnTo>
                      <a:lnTo>
                        <a:pt x="3" y="1044"/>
                      </a:lnTo>
                      <a:lnTo>
                        <a:pt x="11" y="1022"/>
                      </a:lnTo>
                      <a:lnTo>
                        <a:pt x="24" y="1002"/>
                      </a:lnTo>
                      <a:lnTo>
                        <a:pt x="40" y="986"/>
                      </a:lnTo>
                      <a:lnTo>
                        <a:pt x="60" y="972"/>
                      </a:lnTo>
                      <a:lnTo>
                        <a:pt x="83" y="964"/>
                      </a:lnTo>
                      <a:lnTo>
                        <a:pt x="108" y="962"/>
                      </a:lnTo>
                      <a:lnTo>
                        <a:pt x="284" y="962"/>
                      </a:lnTo>
                      <a:lnTo>
                        <a:pt x="312" y="892"/>
                      </a:lnTo>
                      <a:lnTo>
                        <a:pt x="346" y="823"/>
                      </a:lnTo>
                      <a:lnTo>
                        <a:pt x="383" y="755"/>
                      </a:lnTo>
                      <a:lnTo>
                        <a:pt x="425" y="692"/>
                      </a:lnTo>
                      <a:lnTo>
                        <a:pt x="472" y="629"/>
                      </a:lnTo>
                      <a:lnTo>
                        <a:pt x="522" y="570"/>
                      </a:lnTo>
                      <a:lnTo>
                        <a:pt x="577" y="513"/>
                      </a:lnTo>
                      <a:lnTo>
                        <a:pt x="635" y="459"/>
                      </a:lnTo>
                      <a:lnTo>
                        <a:pt x="491" y="161"/>
                      </a:lnTo>
                      <a:lnTo>
                        <a:pt x="483" y="139"/>
                      </a:lnTo>
                      <a:lnTo>
                        <a:pt x="480" y="116"/>
                      </a:lnTo>
                      <a:lnTo>
                        <a:pt x="482" y="94"/>
                      </a:lnTo>
                      <a:lnTo>
                        <a:pt x="488" y="72"/>
                      </a:lnTo>
                      <a:lnTo>
                        <a:pt x="499" y="52"/>
                      </a:lnTo>
                      <a:lnTo>
                        <a:pt x="514" y="36"/>
                      </a:lnTo>
                      <a:lnTo>
                        <a:pt x="531" y="22"/>
                      </a:lnTo>
                      <a:lnTo>
                        <a:pt x="552" y="13"/>
                      </a:lnTo>
                      <a:lnTo>
                        <a:pt x="577" y="8"/>
                      </a:lnTo>
                      <a:lnTo>
                        <a:pt x="621" y="4"/>
                      </a:lnTo>
                      <a:lnTo>
                        <a:pt x="670" y="1"/>
                      </a:lnTo>
                      <a:lnTo>
                        <a:pt x="7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20"/>
                <p:cNvSpPr>
                  <a:spLocks/>
                </p:cNvSpPr>
                <p:nvPr/>
              </p:nvSpPr>
              <p:spPr bwMode="auto">
                <a:xfrm>
                  <a:off x="580" y="380"/>
                  <a:ext cx="172" cy="173"/>
                </a:xfrm>
                <a:custGeom>
                  <a:avLst/>
                  <a:gdLst>
                    <a:gd name="T0" fmla="*/ 431 w 862"/>
                    <a:gd name="T1" fmla="*/ 0 h 864"/>
                    <a:gd name="T2" fmla="*/ 481 w 862"/>
                    <a:gd name="T3" fmla="*/ 3 h 864"/>
                    <a:gd name="T4" fmla="*/ 530 w 862"/>
                    <a:gd name="T5" fmla="*/ 11 h 864"/>
                    <a:gd name="T6" fmla="*/ 577 w 862"/>
                    <a:gd name="T7" fmla="*/ 25 h 864"/>
                    <a:gd name="T8" fmla="*/ 622 w 862"/>
                    <a:gd name="T9" fmla="*/ 43 h 864"/>
                    <a:gd name="T10" fmla="*/ 663 w 862"/>
                    <a:gd name="T11" fmla="*/ 67 h 864"/>
                    <a:gd name="T12" fmla="*/ 701 w 862"/>
                    <a:gd name="T13" fmla="*/ 95 h 864"/>
                    <a:gd name="T14" fmla="*/ 736 w 862"/>
                    <a:gd name="T15" fmla="*/ 126 h 864"/>
                    <a:gd name="T16" fmla="*/ 768 w 862"/>
                    <a:gd name="T17" fmla="*/ 161 h 864"/>
                    <a:gd name="T18" fmla="*/ 796 w 862"/>
                    <a:gd name="T19" fmla="*/ 200 h 864"/>
                    <a:gd name="T20" fmla="*/ 819 w 862"/>
                    <a:gd name="T21" fmla="*/ 242 h 864"/>
                    <a:gd name="T22" fmla="*/ 837 w 862"/>
                    <a:gd name="T23" fmla="*/ 286 h 864"/>
                    <a:gd name="T24" fmla="*/ 851 w 862"/>
                    <a:gd name="T25" fmla="*/ 333 h 864"/>
                    <a:gd name="T26" fmla="*/ 859 w 862"/>
                    <a:gd name="T27" fmla="*/ 381 h 864"/>
                    <a:gd name="T28" fmla="*/ 862 w 862"/>
                    <a:gd name="T29" fmla="*/ 432 h 864"/>
                    <a:gd name="T30" fmla="*/ 860 w 862"/>
                    <a:gd name="T31" fmla="*/ 479 h 864"/>
                    <a:gd name="T32" fmla="*/ 852 w 862"/>
                    <a:gd name="T33" fmla="*/ 525 h 864"/>
                    <a:gd name="T34" fmla="*/ 840 w 862"/>
                    <a:gd name="T35" fmla="*/ 569 h 864"/>
                    <a:gd name="T36" fmla="*/ 824 w 862"/>
                    <a:gd name="T37" fmla="*/ 611 h 864"/>
                    <a:gd name="T38" fmla="*/ 803 w 862"/>
                    <a:gd name="T39" fmla="*/ 651 h 864"/>
                    <a:gd name="T40" fmla="*/ 779 w 862"/>
                    <a:gd name="T41" fmla="*/ 688 h 864"/>
                    <a:gd name="T42" fmla="*/ 750 w 862"/>
                    <a:gd name="T43" fmla="*/ 724 h 864"/>
                    <a:gd name="T44" fmla="*/ 717 w 862"/>
                    <a:gd name="T45" fmla="*/ 756 h 864"/>
                    <a:gd name="T46" fmla="*/ 682 w 862"/>
                    <a:gd name="T47" fmla="*/ 784 h 864"/>
                    <a:gd name="T48" fmla="*/ 643 w 862"/>
                    <a:gd name="T49" fmla="*/ 808 h 864"/>
                    <a:gd name="T50" fmla="*/ 601 w 862"/>
                    <a:gd name="T51" fmla="*/ 829 h 864"/>
                    <a:gd name="T52" fmla="*/ 557 w 862"/>
                    <a:gd name="T53" fmla="*/ 846 h 864"/>
                    <a:gd name="T54" fmla="*/ 512 w 862"/>
                    <a:gd name="T55" fmla="*/ 857 h 864"/>
                    <a:gd name="T56" fmla="*/ 472 w 862"/>
                    <a:gd name="T57" fmla="*/ 862 h 864"/>
                    <a:gd name="T58" fmla="*/ 431 w 862"/>
                    <a:gd name="T59" fmla="*/ 864 h 864"/>
                    <a:gd name="T60" fmla="*/ 390 w 862"/>
                    <a:gd name="T61" fmla="*/ 862 h 864"/>
                    <a:gd name="T62" fmla="*/ 349 w 862"/>
                    <a:gd name="T63" fmla="*/ 857 h 864"/>
                    <a:gd name="T64" fmla="*/ 310 w 862"/>
                    <a:gd name="T65" fmla="*/ 847 h 864"/>
                    <a:gd name="T66" fmla="*/ 273 w 862"/>
                    <a:gd name="T67" fmla="*/ 834 h 864"/>
                    <a:gd name="T68" fmla="*/ 228 w 862"/>
                    <a:gd name="T69" fmla="*/ 813 h 864"/>
                    <a:gd name="T70" fmla="*/ 187 w 862"/>
                    <a:gd name="T71" fmla="*/ 788 h 864"/>
                    <a:gd name="T72" fmla="*/ 150 w 862"/>
                    <a:gd name="T73" fmla="*/ 759 h 864"/>
                    <a:gd name="T74" fmla="*/ 115 w 862"/>
                    <a:gd name="T75" fmla="*/ 726 h 864"/>
                    <a:gd name="T76" fmla="*/ 84 w 862"/>
                    <a:gd name="T77" fmla="*/ 689 h 864"/>
                    <a:gd name="T78" fmla="*/ 58 w 862"/>
                    <a:gd name="T79" fmla="*/ 649 h 864"/>
                    <a:gd name="T80" fmla="*/ 36 w 862"/>
                    <a:gd name="T81" fmla="*/ 605 h 864"/>
                    <a:gd name="T82" fmla="*/ 21 w 862"/>
                    <a:gd name="T83" fmla="*/ 565 h 864"/>
                    <a:gd name="T84" fmla="*/ 9 w 862"/>
                    <a:gd name="T85" fmla="*/ 522 h 864"/>
                    <a:gd name="T86" fmla="*/ 2 w 862"/>
                    <a:gd name="T87" fmla="*/ 477 h 864"/>
                    <a:gd name="T88" fmla="*/ 0 w 862"/>
                    <a:gd name="T89" fmla="*/ 432 h 864"/>
                    <a:gd name="T90" fmla="*/ 3 w 862"/>
                    <a:gd name="T91" fmla="*/ 381 h 864"/>
                    <a:gd name="T92" fmla="*/ 11 w 862"/>
                    <a:gd name="T93" fmla="*/ 333 h 864"/>
                    <a:gd name="T94" fmla="*/ 25 w 862"/>
                    <a:gd name="T95" fmla="*/ 286 h 864"/>
                    <a:gd name="T96" fmla="*/ 44 w 862"/>
                    <a:gd name="T97" fmla="*/ 242 h 864"/>
                    <a:gd name="T98" fmla="*/ 67 w 862"/>
                    <a:gd name="T99" fmla="*/ 200 h 864"/>
                    <a:gd name="T100" fmla="*/ 94 w 862"/>
                    <a:gd name="T101" fmla="*/ 161 h 864"/>
                    <a:gd name="T102" fmla="*/ 126 w 862"/>
                    <a:gd name="T103" fmla="*/ 126 h 864"/>
                    <a:gd name="T104" fmla="*/ 161 w 862"/>
                    <a:gd name="T105" fmla="*/ 95 h 864"/>
                    <a:gd name="T106" fmla="*/ 200 w 862"/>
                    <a:gd name="T107" fmla="*/ 67 h 864"/>
                    <a:gd name="T108" fmla="*/ 242 w 862"/>
                    <a:gd name="T109" fmla="*/ 43 h 864"/>
                    <a:gd name="T110" fmla="*/ 286 w 862"/>
                    <a:gd name="T111" fmla="*/ 25 h 864"/>
                    <a:gd name="T112" fmla="*/ 332 w 862"/>
                    <a:gd name="T113" fmla="*/ 11 h 864"/>
                    <a:gd name="T114" fmla="*/ 381 w 862"/>
                    <a:gd name="T115" fmla="*/ 3 h 864"/>
                    <a:gd name="T116" fmla="*/ 431 w 862"/>
                    <a:gd name="T117" fmla="*/ 0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62" h="864">
                      <a:moveTo>
                        <a:pt x="431" y="0"/>
                      </a:moveTo>
                      <a:lnTo>
                        <a:pt x="481" y="3"/>
                      </a:lnTo>
                      <a:lnTo>
                        <a:pt x="530" y="11"/>
                      </a:lnTo>
                      <a:lnTo>
                        <a:pt x="577" y="25"/>
                      </a:lnTo>
                      <a:lnTo>
                        <a:pt x="622" y="43"/>
                      </a:lnTo>
                      <a:lnTo>
                        <a:pt x="663" y="67"/>
                      </a:lnTo>
                      <a:lnTo>
                        <a:pt x="701" y="95"/>
                      </a:lnTo>
                      <a:lnTo>
                        <a:pt x="736" y="126"/>
                      </a:lnTo>
                      <a:lnTo>
                        <a:pt x="768" y="161"/>
                      </a:lnTo>
                      <a:lnTo>
                        <a:pt x="796" y="200"/>
                      </a:lnTo>
                      <a:lnTo>
                        <a:pt x="819" y="242"/>
                      </a:lnTo>
                      <a:lnTo>
                        <a:pt x="837" y="286"/>
                      </a:lnTo>
                      <a:lnTo>
                        <a:pt x="851" y="333"/>
                      </a:lnTo>
                      <a:lnTo>
                        <a:pt x="859" y="381"/>
                      </a:lnTo>
                      <a:lnTo>
                        <a:pt x="862" y="432"/>
                      </a:lnTo>
                      <a:lnTo>
                        <a:pt x="860" y="479"/>
                      </a:lnTo>
                      <a:lnTo>
                        <a:pt x="852" y="525"/>
                      </a:lnTo>
                      <a:lnTo>
                        <a:pt x="840" y="569"/>
                      </a:lnTo>
                      <a:lnTo>
                        <a:pt x="824" y="611"/>
                      </a:lnTo>
                      <a:lnTo>
                        <a:pt x="803" y="651"/>
                      </a:lnTo>
                      <a:lnTo>
                        <a:pt x="779" y="688"/>
                      </a:lnTo>
                      <a:lnTo>
                        <a:pt x="750" y="724"/>
                      </a:lnTo>
                      <a:lnTo>
                        <a:pt x="717" y="756"/>
                      </a:lnTo>
                      <a:lnTo>
                        <a:pt x="682" y="784"/>
                      </a:lnTo>
                      <a:lnTo>
                        <a:pt x="643" y="808"/>
                      </a:lnTo>
                      <a:lnTo>
                        <a:pt x="601" y="829"/>
                      </a:lnTo>
                      <a:lnTo>
                        <a:pt x="557" y="846"/>
                      </a:lnTo>
                      <a:lnTo>
                        <a:pt x="512" y="857"/>
                      </a:lnTo>
                      <a:lnTo>
                        <a:pt x="472" y="862"/>
                      </a:lnTo>
                      <a:lnTo>
                        <a:pt x="431" y="864"/>
                      </a:lnTo>
                      <a:lnTo>
                        <a:pt x="390" y="862"/>
                      </a:lnTo>
                      <a:lnTo>
                        <a:pt x="349" y="857"/>
                      </a:lnTo>
                      <a:lnTo>
                        <a:pt x="310" y="847"/>
                      </a:lnTo>
                      <a:lnTo>
                        <a:pt x="273" y="834"/>
                      </a:lnTo>
                      <a:lnTo>
                        <a:pt x="228" y="813"/>
                      </a:lnTo>
                      <a:lnTo>
                        <a:pt x="187" y="788"/>
                      </a:lnTo>
                      <a:lnTo>
                        <a:pt x="150" y="759"/>
                      </a:lnTo>
                      <a:lnTo>
                        <a:pt x="115" y="726"/>
                      </a:lnTo>
                      <a:lnTo>
                        <a:pt x="84" y="689"/>
                      </a:lnTo>
                      <a:lnTo>
                        <a:pt x="58" y="649"/>
                      </a:lnTo>
                      <a:lnTo>
                        <a:pt x="36" y="605"/>
                      </a:lnTo>
                      <a:lnTo>
                        <a:pt x="21" y="565"/>
                      </a:lnTo>
                      <a:lnTo>
                        <a:pt x="9" y="522"/>
                      </a:lnTo>
                      <a:lnTo>
                        <a:pt x="2" y="477"/>
                      </a:lnTo>
                      <a:lnTo>
                        <a:pt x="0" y="432"/>
                      </a:lnTo>
                      <a:lnTo>
                        <a:pt x="3" y="381"/>
                      </a:lnTo>
                      <a:lnTo>
                        <a:pt x="11" y="333"/>
                      </a:lnTo>
                      <a:lnTo>
                        <a:pt x="25" y="286"/>
                      </a:lnTo>
                      <a:lnTo>
                        <a:pt x="44" y="242"/>
                      </a:lnTo>
                      <a:lnTo>
                        <a:pt x="67" y="200"/>
                      </a:lnTo>
                      <a:lnTo>
                        <a:pt x="94" y="161"/>
                      </a:lnTo>
                      <a:lnTo>
                        <a:pt x="126" y="126"/>
                      </a:lnTo>
                      <a:lnTo>
                        <a:pt x="161" y="95"/>
                      </a:lnTo>
                      <a:lnTo>
                        <a:pt x="200" y="67"/>
                      </a:lnTo>
                      <a:lnTo>
                        <a:pt x="242" y="43"/>
                      </a:lnTo>
                      <a:lnTo>
                        <a:pt x="286" y="25"/>
                      </a:lnTo>
                      <a:lnTo>
                        <a:pt x="332" y="11"/>
                      </a:lnTo>
                      <a:lnTo>
                        <a:pt x="381" y="3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413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057"/>
          <p:cNvGrpSpPr>
            <a:grpSpLocks noChangeAspect="1"/>
          </p:cNvGrpSpPr>
          <p:nvPr/>
        </p:nvGrpSpPr>
        <p:grpSpPr bwMode="auto">
          <a:xfrm>
            <a:off x="2574276" y="671073"/>
            <a:ext cx="6051932" cy="6910336"/>
            <a:chOff x="2155" y="238"/>
            <a:chExt cx="3370" cy="3848"/>
          </a:xfrm>
          <a:solidFill>
            <a:schemeClr val="bg1">
              <a:lumMod val="85000"/>
              <a:alpha val="58000"/>
            </a:schemeClr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97" y="2092"/>
              <a:ext cx="140" cy="144"/>
            </a:xfrm>
            <a:custGeom>
              <a:avLst/>
              <a:gdLst>
                <a:gd name="T0" fmla="*/ 128 w 140"/>
                <a:gd name="T1" fmla="*/ 48 h 144"/>
                <a:gd name="T2" fmla="*/ 119 w 140"/>
                <a:gd name="T3" fmla="*/ 38 h 144"/>
                <a:gd name="T4" fmla="*/ 115 w 140"/>
                <a:gd name="T5" fmla="*/ 25 h 144"/>
                <a:gd name="T6" fmla="*/ 105 w 140"/>
                <a:gd name="T7" fmla="*/ 23 h 144"/>
                <a:gd name="T8" fmla="*/ 94 w 140"/>
                <a:gd name="T9" fmla="*/ 19 h 144"/>
                <a:gd name="T10" fmla="*/ 73 w 140"/>
                <a:gd name="T11" fmla="*/ 19 h 144"/>
                <a:gd name="T12" fmla="*/ 69 w 140"/>
                <a:gd name="T13" fmla="*/ 19 h 144"/>
                <a:gd name="T14" fmla="*/ 67 w 140"/>
                <a:gd name="T15" fmla="*/ 19 h 144"/>
                <a:gd name="T16" fmla="*/ 65 w 140"/>
                <a:gd name="T17" fmla="*/ 15 h 144"/>
                <a:gd name="T18" fmla="*/ 63 w 140"/>
                <a:gd name="T19" fmla="*/ 12 h 144"/>
                <a:gd name="T20" fmla="*/ 58 w 140"/>
                <a:gd name="T21" fmla="*/ 12 h 144"/>
                <a:gd name="T22" fmla="*/ 52 w 140"/>
                <a:gd name="T23" fmla="*/ 10 h 144"/>
                <a:gd name="T24" fmla="*/ 42 w 140"/>
                <a:gd name="T25" fmla="*/ 12 h 144"/>
                <a:gd name="T26" fmla="*/ 42 w 140"/>
                <a:gd name="T27" fmla="*/ 10 h 144"/>
                <a:gd name="T28" fmla="*/ 42 w 140"/>
                <a:gd name="T29" fmla="*/ 6 h 144"/>
                <a:gd name="T30" fmla="*/ 40 w 140"/>
                <a:gd name="T31" fmla="*/ 4 h 144"/>
                <a:gd name="T32" fmla="*/ 31 w 140"/>
                <a:gd name="T33" fmla="*/ 0 h 144"/>
                <a:gd name="T34" fmla="*/ 27 w 140"/>
                <a:gd name="T35" fmla="*/ 2 h 144"/>
                <a:gd name="T36" fmla="*/ 19 w 140"/>
                <a:gd name="T37" fmla="*/ 17 h 144"/>
                <a:gd name="T38" fmla="*/ 17 w 140"/>
                <a:gd name="T39" fmla="*/ 21 h 144"/>
                <a:gd name="T40" fmla="*/ 10 w 140"/>
                <a:gd name="T41" fmla="*/ 19 h 144"/>
                <a:gd name="T42" fmla="*/ 8 w 140"/>
                <a:gd name="T43" fmla="*/ 21 h 144"/>
                <a:gd name="T44" fmla="*/ 2 w 140"/>
                <a:gd name="T45" fmla="*/ 33 h 144"/>
                <a:gd name="T46" fmla="*/ 4 w 140"/>
                <a:gd name="T47" fmla="*/ 38 h 144"/>
                <a:gd name="T48" fmla="*/ 4 w 140"/>
                <a:gd name="T49" fmla="*/ 40 h 144"/>
                <a:gd name="T50" fmla="*/ 0 w 140"/>
                <a:gd name="T51" fmla="*/ 48 h 144"/>
                <a:gd name="T52" fmla="*/ 2 w 140"/>
                <a:gd name="T53" fmla="*/ 56 h 144"/>
                <a:gd name="T54" fmla="*/ 8 w 140"/>
                <a:gd name="T55" fmla="*/ 63 h 144"/>
                <a:gd name="T56" fmla="*/ 8 w 140"/>
                <a:gd name="T57" fmla="*/ 69 h 144"/>
                <a:gd name="T58" fmla="*/ 12 w 140"/>
                <a:gd name="T59" fmla="*/ 79 h 144"/>
                <a:gd name="T60" fmla="*/ 12 w 140"/>
                <a:gd name="T61" fmla="*/ 90 h 144"/>
                <a:gd name="T62" fmla="*/ 10 w 140"/>
                <a:gd name="T63" fmla="*/ 94 h 144"/>
                <a:gd name="T64" fmla="*/ 10 w 140"/>
                <a:gd name="T65" fmla="*/ 103 h 144"/>
                <a:gd name="T66" fmla="*/ 8 w 140"/>
                <a:gd name="T67" fmla="*/ 109 h 144"/>
                <a:gd name="T68" fmla="*/ 10 w 140"/>
                <a:gd name="T69" fmla="*/ 113 h 144"/>
                <a:gd name="T70" fmla="*/ 10 w 140"/>
                <a:gd name="T71" fmla="*/ 117 h 144"/>
                <a:gd name="T72" fmla="*/ 12 w 140"/>
                <a:gd name="T73" fmla="*/ 119 h 144"/>
                <a:gd name="T74" fmla="*/ 19 w 140"/>
                <a:gd name="T75" fmla="*/ 119 h 144"/>
                <a:gd name="T76" fmla="*/ 25 w 140"/>
                <a:gd name="T77" fmla="*/ 119 h 144"/>
                <a:gd name="T78" fmla="*/ 27 w 140"/>
                <a:gd name="T79" fmla="*/ 123 h 144"/>
                <a:gd name="T80" fmla="*/ 31 w 140"/>
                <a:gd name="T81" fmla="*/ 136 h 144"/>
                <a:gd name="T82" fmla="*/ 35 w 140"/>
                <a:gd name="T83" fmla="*/ 140 h 144"/>
                <a:gd name="T84" fmla="*/ 40 w 140"/>
                <a:gd name="T85" fmla="*/ 144 h 144"/>
                <a:gd name="T86" fmla="*/ 44 w 140"/>
                <a:gd name="T87" fmla="*/ 144 h 144"/>
                <a:gd name="T88" fmla="*/ 48 w 140"/>
                <a:gd name="T89" fmla="*/ 142 h 144"/>
                <a:gd name="T90" fmla="*/ 50 w 140"/>
                <a:gd name="T91" fmla="*/ 138 h 144"/>
                <a:gd name="T92" fmla="*/ 50 w 140"/>
                <a:gd name="T93" fmla="*/ 136 h 144"/>
                <a:gd name="T94" fmla="*/ 50 w 140"/>
                <a:gd name="T95" fmla="*/ 134 h 144"/>
                <a:gd name="T96" fmla="*/ 50 w 140"/>
                <a:gd name="T97" fmla="*/ 128 h 144"/>
                <a:gd name="T98" fmla="*/ 52 w 140"/>
                <a:gd name="T99" fmla="*/ 113 h 144"/>
                <a:gd name="T100" fmla="*/ 54 w 140"/>
                <a:gd name="T101" fmla="*/ 103 h 144"/>
                <a:gd name="T102" fmla="*/ 56 w 140"/>
                <a:gd name="T103" fmla="*/ 98 h 144"/>
                <a:gd name="T104" fmla="*/ 63 w 140"/>
                <a:gd name="T105" fmla="*/ 103 h 144"/>
                <a:gd name="T106" fmla="*/ 69 w 140"/>
                <a:gd name="T107" fmla="*/ 105 h 144"/>
                <a:gd name="T108" fmla="*/ 73 w 140"/>
                <a:gd name="T109" fmla="*/ 107 h 144"/>
                <a:gd name="T110" fmla="*/ 79 w 140"/>
                <a:gd name="T111" fmla="*/ 109 h 144"/>
                <a:gd name="T112" fmla="*/ 109 w 140"/>
                <a:gd name="T113" fmla="*/ 105 h 144"/>
                <a:gd name="T114" fmla="*/ 113 w 140"/>
                <a:gd name="T115" fmla="*/ 94 h 144"/>
                <a:gd name="T116" fmla="*/ 119 w 140"/>
                <a:gd name="T117" fmla="*/ 90 h 144"/>
                <a:gd name="T118" fmla="*/ 134 w 140"/>
                <a:gd name="T119" fmla="*/ 82 h 144"/>
                <a:gd name="T120" fmla="*/ 138 w 140"/>
                <a:gd name="T121" fmla="*/ 77 h 144"/>
                <a:gd name="T122" fmla="*/ 140 w 140"/>
                <a:gd name="T123" fmla="*/ 67 h 144"/>
                <a:gd name="T124" fmla="*/ 140 w 140"/>
                <a:gd name="T125" fmla="*/ 5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0" h="144">
                  <a:moveTo>
                    <a:pt x="140" y="54"/>
                  </a:moveTo>
                  <a:lnTo>
                    <a:pt x="128" y="48"/>
                  </a:lnTo>
                  <a:lnTo>
                    <a:pt x="121" y="42"/>
                  </a:lnTo>
                  <a:lnTo>
                    <a:pt x="119" y="38"/>
                  </a:lnTo>
                  <a:lnTo>
                    <a:pt x="119" y="35"/>
                  </a:lnTo>
                  <a:lnTo>
                    <a:pt x="115" y="25"/>
                  </a:lnTo>
                  <a:lnTo>
                    <a:pt x="111" y="23"/>
                  </a:lnTo>
                  <a:lnTo>
                    <a:pt x="105" y="23"/>
                  </a:lnTo>
                  <a:lnTo>
                    <a:pt x="98" y="21"/>
                  </a:lnTo>
                  <a:lnTo>
                    <a:pt x="94" y="19"/>
                  </a:lnTo>
                  <a:lnTo>
                    <a:pt x="82" y="12"/>
                  </a:lnTo>
                  <a:lnTo>
                    <a:pt x="73" y="19"/>
                  </a:lnTo>
                  <a:lnTo>
                    <a:pt x="71" y="19"/>
                  </a:lnTo>
                  <a:lnTo>
                    <a:pt x="69" y="19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65" y="17"/>
                  </a:lnTo>
                  <a:lnTo>
                    <a:pt x="65" y="15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61" y="12"/>
                  </a:lnTo>
                  <a:lnTo>
                    <a:pt x="58" y="12"/>
                  </a:lnTo>
                  <a:lnTo>
                    <a:pt x="54" y="10"/>
                  </a:lnTo>
                  <a:lnTo>
                    <a:pt x="52" y="10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5" y="4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4" y="21"/>
                  </a:lnTo>
                  <a:lnTo>
                    <a:pt x="10" y="19"/>
                  </a:lnTo>
                  <a:lnTo>
                    <a:pt x="8" y="19"/>
                  </a:lnTo>
                  <a:lnTo>
                    <a:pt x="8" y="21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4" y="40"/>
                  </a:lnTo>
                  <a:lnTo>
                    <a:pt x="2" y="44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2" y="56"/>
                  </a:lnTo>
                  <a:lnTo>
                    <a:pt x="4" y="61"/>
                  </a:lnTo>
                  <a:lnTo>
                    <a:pt x="8" y="63"/>
                  </a:lnTo>
                  <a:lnTo>
                    <a:pt x="8" y="65"/>
                  </a:lnTo>
                  <a:lnTo>
                    <a:pt x="8" y="69"/>
                  </a:lnTo>
                  <a:lnTo>
                    <a:pt x="10" y="77"/>
                  </a:lnTo>
                  <a:lnTo>
                    <a:pt x="12" y="79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100"/>
                  </a:lnTo>
                  <a:lnTo>
                    <a:pt x="10" y="103"/>
                  </a:lnTo>
                  <a:lnTo>
                    <a:pt x="10" y="107"/>
                  </a:lnTo>
                  <a:lnTo>
                    <a:pt x="8" y="109"/>
                  </a:lnTo>
                  <a:lnTo>
                    <a:pt x="10" y="111"/>
                  </a:lnTo>
                  <a:lnTo>
                    <a:pt x="10" y="113"/>
                  </a:lnTo>
                  <a:lnTo>
                    <a:pt x="10" y="115"/>
                  </a:lnTo>
                  <a:lnTo>
                    <a:pt x="10" y="117"/>
                  </a:lnTo>
                  <a:lnTo>
                    <a:pt x="10" y="119"/>
                  </a:lnTo>
                  <a:lnTo>
                    <a:pt x="12" y="119"/>
                  </a:lnTo>
                  <a:lnTo>
                    <a:pt x="14" y="119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9" y="134"/>
                  </a:lnTo>
                  <a:lnTo>
                    <a:pt x="31" y="136"/>
                  </a:lnTo>
                  <a:lnTo>
                    <a:pt x="33" y="138"/>
                  </a:lnTo>
                  <a:lnTo>
                    <a:pt x="35" y="140"/>
                  </a:lnTo>
                  <a:lnTo>
                    <a:pt x="38" y="142"/>
                  </a:lnTo>
                  <a:lnTo>
                    <a:pt x="40" y="144"/>
                  </a:lnTo>
                  <a:lnTo>
                    <a:pt x="42" y="144"/>
                  </a:lnTo>
                  <a:lnTo>
                    <a:pt x="44" y="144"/>
                  </a:lnTo>
                  <a:lnTo>
                    <a:pt x="46" y="144"/>
                  </a:lnTo>
                  <a:lnTo>
                    <a:pt x="48" y="142"/>
                  </a:lnTo>
                  <a:lnTo>
                    <a:pt x="50" y="140"/>
                  </a:lnTo>
                  <a:lnTo>
                    <a:pt x="50" y="138"/>
                  </a:lnTo>
                  <a:lnTo>
                    <a:pt x="50" y="138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50" y="134"/>
                  </a:lnTo>
                  <a:lnTo>
                    <a:pt x="50" y="132"/>
                  </a:lnTo>
                  <a:lnTo>
                    <a:pt x="50" y="128"/>
                  </a:lnTo>
                  <a:lnTo>
                    <a:pt x="50" y="119"/>
                  </a:lnTo>
                  <a:lnTo>
                    <a:pt x="52" y="113"/>
                  </a:lnTo>
                  <a:lnTo>
                    <a:pt x="52" y="105"/>
                  </a:lnTo>
                  <a:lnTo>
                    <a:pt x="54" y="103"/>
                  </a:lnTo>
                  <a:lnTo>
                    <a:pt x="54" y="98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3" y="103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71" y="107"/>
                  </a:lnTo>
                  <a:lnTo>
                    <a:pt x="73" y="107"/>
                  </a:lnTo>
                  <a:lnTo>
                    <a:pt x="75" y="109"/>
                  </a:lnTo>
                  <a:lnTo>
                    <a:pt x="79" y="109"/>
                  </a:lnTo>
                  <a:lnTo>
                    <a:pt x="98" y="107"/>
                  </a:lnTo>
                  <a:lnTo>
                    <a:pt x="109" y="105"/>
                  </a:lnTo>
                  <a:lnTo>
                    <a:pt x="109" y="100"/>
                  </a:lnTo>
                  <a:lnTo>
                    <a:pt x="113" y="94"/>
                  </a:lnTo>
                  <a:lnTo>
                    <a:pt x="115" y="92"/>
                  </a:lnTo>
                  <a:lnTo>
                    <a:pt x="119" y="90"/>
                  </a:lnTo>
                  <a:lnTo>
                    <a:pt x="121" y="90"/>
                  </a:lnTo>
                  <a:lnTo>
                    <a:pt x="134" y="82"/>
                  </a:lnTo>
                  <a:lnTo>
                    <a:pt x="136" y="79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40" y="67"/>
                  </a:lnTo>
                  <a:lnTo>
                    <a:pt x="140" y="65"/>
                  </a:lnTo>
                  <a:lnTo>
                    <a:pt x="140" y="59"/>
                  </a:lnTo>
                  <a:lnTo>
                    <a:pt x="140" y="5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3321" y="2322"/>
              <a:ext cx="237" cy="162"/>
            </a:xfrm>
            <a:custGeom>
              <a:avLst/>
              <a:gdLst>
                <a:gd name="T0" fmla="*/ 203 w 237"/>
                <a:gd name="T1" fmla="*/ 162 h 162"/>
                <a:gd name="T2" fmla="*/ 231 w 237"/>
                <a:gd name="T3" fmla="*/ 130 h 162"/>
                <a:gd name="T4" fmla="*/ 222 w 237"/>
                <a:gd name="T5" fmla="*/ 134 h 162"/>
                <a:gd name="T6" fmla="*/ 201 w 237"/>
                <a:gd name="T7" fmla="*/ 128 h 162"/>
                <a:gd name="T8" fmla="*/ 201 w 237"/>
                <a:gd name="T9" fmla="*/ 145 h 162"/>
                <a:gd name="T10" fmla="*/ 212 w 237"/>
                <a:gd name="T11" fmla="*/ 143 h 162"/>
                <a:gd name="T12" fmla="*/ 216 w 237"/>
                <a:gd name="T13" fmla="*/ 147 h 162"/>
                <a:gd name="T14" fmla="*/ 224 w 237"/>
                <a:gd name="T15" fmla="*/ 139 h 162"/>
                <a:gd name="T16" fmla="*/ 235 w 237"/>
                <a:gd name="T17" fmla="*/ 132 h 162"/>
                <a:gd name="T18" fmla="*/ 197 w 237"/>
                <a:gd name="T19" fmla="*/ 101 h 162"/>
                <a:gd name="T20" fmla="*/ 197 w 237"/>
                <a:gd name="T21" fmla="*/ 84 h 162"/>
                <a:gd name="T22" fmla="*/ 176 w 237"/>
                <a:gd name="T23" fmla="*/ 40 h 162"/>
                <a:gd name="T24" fmla="*/ 168 w 237"/>
                <a:gd name="T25" fmla="*/ 57 h 162"/>
                <a:gd name="T26" fmla="*/ 159 w 237"/>
                <a:gd name="T27" fmla="*/ 67 h 162"/>
                <a:gd name="T28" fmla="*/ 138 w 237"/>
                <a:gd name="T29" fmla="*/ 67 h 162"/>
                <a:gd name="T30" fmla="*/ 132 w 237"/>
                <a:gd name="T31" fmla="*/ 55 h 162"/>
                <a:gd name="T32" fmla="*/ 122 w 237"/>
                <a:gd name="T33" fmla="*/ 42 h 162"/>
                <a:gd name="T34" fmla="*/ 124 w 237"/>
                <a:gd name="T35" fmla="*/ 21 h 162"/>
                <a:gd name="T36" fmla="*/ 122 w 237"/>
                <a:gd name="T37" fmla="*/ 4 h 162"/>
                <a:gd name="T38" fmla="*/ 113 w 237"/>
                <a:gd name="T39" fmla="*/ 4 h 162"/>
                <a:gd name="T40" fmla="*/ 105 w 237"/>
                <a:gd name="T41" fmla="*/ 11 h 162"/>
                <a:gd name="T42" fmla="*/ 88 w 237"/>
                <a:gd name="T43" fmla="*/ 28 h 162"/>
                <a:gd name="T44" fmla="*/ 76 w 237"/>
                <a:gd name="T45" fmla="*/ 46 h 162"/>
                <a:gd name="T46" fmla="*/ 53 w 237"/>
                <a:gd name="T47" fmla="*/ 55 h 162"/>
                <a:gd name="T48" fmla="*/ 61 w 237"/>
                <a:gd name="T49" fmla="*/ 48 h 162"/>
                <a:gd name="T50" fmla="*/ 46 w 237"/>
                <a:gd name="T51" fmla="*/ 44 h 162"/>
                <a:gd name="T52" fmla="*/ 42 w 237"/>
                <a:gd name="T53" fmla="*/ 53 h 162"/>
                <a:gd name="T54" fmla="*/ 27 w 237"/>
                <a:gd name="T55" fmla="*/ 48 h 162"/>
                <a:gd name="T56" fmla="*/ 15 w 237"/>
                <a:gd name="T57" fmla="*/ 44 h 162"/>
                <a:gd name="T58" fmla="*/ 15 w 237"/>
                <a:gd name="T59" fmla="*/ 51 h 162"/>
                <a:gd name="T60" fmla="*/ 13 w 237"/>
                <a:gd name="T61" fmla="*/ 57 h 162"/>
                <a:gd name="T62" fmla="*/ 4 w 237"/>
                <a:gd name="T63" fmla="*/ 67 h 162"/>
                <a:gd name="T64" fmla="*/ 6 w 237"/>
                <a:gd name="T65" fmla="*/ 78 h 162"/>
                <a:gd name="T66" fmla="*/ 6 w 237"/>
                <a:gd name="T67" fmla="*/ 95 h 162"/>
                <a:gd name="T68" fmla="*/ 2 w 237"/>
                <a:gd name="T69" fmla="*/ 109 h 162"/>
                <a:gd name="T70" fmla="*/ 6 w 237"/>
                <a:gd name="T71" fmla="*/ 124 h 162"/>
                <a:gd name="T72" fmla="*/ 8 w 237"/>
                <a:gd name="T73" fmla="*/ 136 h 162"/>
                <a:gd name="T74" fmla="*/ 36 w 237"/>
                <a:gd name="T75" fmla="*/ 116 h 162"/>
                <a:gd name="T76" fmla="*/ 46 w 237"/>
                <a:gd name="T77" fmla="*/ 130 h 162"/>
                <a:gd name="T78" fmla="*/ 53 w 237"/>
                <a:gd name="T79" fmla="*/ 130 h 162"/>
                <a:gd name="T80" fmla="*/ 57 w 237"/>
                <a:gd name="T81" fmla="*/ 132 h 162"/>
                <a:gd name="T82" fmla="*/ 78 w 237"/>
                <a:gd name="T83" fmla="*/ 113 h 162"/>
                <a:gd name="T84" fmla="*/ 82 w 237"/>
                <a:gd name="T85" fmla="*/ 122 h 162"/>
                <a:gd name="T86" fmla="*/ 88 w 237"/>
                <a:gd name="T87" fmla="*/ 124 h 162"/>
                <a:gd name="T88" fmla="*/ 90 w 237"/>
                <a:gd name="T89" fmla="*/ 118 h 162"/>
                <a:gd name="T90" fmla="*/ 103 w 237"/>
                <a:gd name="T91" fmla="*/ 120 h 162"/>
                <a:gd name="T92" fmla="*/ 107 w 237"/>
                <a:gd name="T93" fmla="*/ 124 h 162"/>
                <a:gd name="T94" fmla="*/ 109 w 237"/>
                <a:gd name="T95" fmla="*/ 116 h 162"/>
                <a:gd name="T96" fmla="*/ 130 w 237"/>
                <a:gd name="T97" fmla="*/ 111 h 162"/>
                <a:gd name="T98" fmla="*/ 136 w 237"/>
                <a:gd name="T99" fmla="*/ 126 h 162"/>
                <a:gd name="T100" fmla="*/ 149 w 237"/>
                <a:gd name="T101" fmla="*/ 122 h 162"/>
                <a:gd name="T102" fmla="*/ 168 w 237"/>
                <a:gd name="T103" fmla="*/ 136 h 162"/>
                <a:gd name="T104" fmla="*/ 185 w 237"/>
                <a:gd name="T105" fmla="*/ 151 h 162"/>
                <a:gd name="T106" fmla="*/ 174 w 237"/>
                <a:gd name="T107" fmla="*/ 157 h 162"/>
                <a:gd name="T108" fmla="*/ 191 w 237"/>
                <a:gd name="T109" fmla="*/ 1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7" h="162">
                  <a:moveTo>
                    <a:pt x="203" y="157"/>
                  </a:moveTo>
                  <a:lnTo>
                    <a:pt x="201" y="155"/>
                  </a:lnTo>
                  <a:lnTo>
                    <a:pt x="199" y="155"/>
                  </a:lnTo>
                  <a:lnTo>
                    <a:pt x="197" y="157"/>
                  </a:lnTo>
                  <a:lnTo>
                    <a:pt x="195" y="159"/>
                  </a:lnTo>
                  <a:lnTo>
                    <a:pt x="197" y="159"/>
                  </a:lnTo>
                  <a:lnTo>
                    <a:pt x="203" y="162"/>
                  </a:lnTo>
                  <a:lnTo>
                    <a:pt x="206" y="162"/>
                  </a:lnTo>
                  <a:lnTo>
                    <a:pt x="208" y="162"/>
                  </a:lnTo>
                  <a:lnTo>
                    <a:pt x="208" y="162"/>
                  </a:lnTo>
                  <a:lnTo>
                    <a:pt x="206" y="157"/>
                  </a:lnTo>
                  <a:lnTo>
                    <a:pt x="203" y="157"/>
                  </a:lnTo>
                  <a:close/>
                  <a:moveTo>
                    <a:pt x="235" y="132"/>
                  </a:moveTo>
                  <a:lnTo>
                    <a:pt x="231" y="130"/>
                  </a:lnTo>
                  <a:lnTo>
                    <a:pt x="229" y="132"/>
                  </a:lnTo>
                  <a:lnTo>
                    <a:pt x="229" y="132"/>
                  </a:lnTo>
                  <a:lnTo>
                    <a:pt x="229" y="134"/>
                  </a:lnTo>
                  <a:lnTo>
                    <a:pt x="227" y="134"/>
                  </a:lnTo>
                  <a:lnTo>
                    <a:pt x="227" y="134"/>
                  </a:lnTo>
                  <a:lnTo>
                    <a:pt x="224" y="134"/>
                  </a:lnTo>
                  <a:lnTo>
                    <a:pt x="222" y="134"/>
                  </a:lnTo>
                  <a:lnTo>
                    <a:pt x="220" y="136"/>
                  </a:lnTo>
                  <a:lnTo>
                    <a:pt x="218" y="139"/>
                  </a:lnTo>
                  <a:lnTo>
                    <a:pt x="216" y="139"/>
                  </a:lnTo>
                  <a:lnTo>
                    <a:pt x="212" y="132"/>
                  </a:lnTo>
                  <a:lnTo>
                    <a:pt x="210" y="130"/>
                  </a:lnTo>
                  <a:lnTo>
                    <a:pt x="206" y="130"/>
                  </a:lnTo>
                  <a:lnTo>
                    <a:pt x="201" y="128"/>
                  </a:lnTo>
                  <a:lnTo>
                    <a:pt x="197" y="130"/>
                  </a:lnTo>
                  <a:lnTo>
                    <a:pt x="195" y="134"/>
                  </a:lnTo>
                  <a:lnTo>
                    <a:pt x="197" y="139"/>
                  </a:lnTo>
                  <a:lnTo>
                    <a:pt x="199" y="143"/>
                  </a:lnTo>
                  <a:lnTo>
                    <a:pt x="199" y="147"/>
                  </a:lnTo>
                  <a:lnTo>
                    <a:pt x="201" y="145"/>
                  </a:lnTo>
                  <a:lnTo>
                    <a:pt x="201" y="145"/>
                  </a:lnTo>
                  <a:lnTo>
                    <a:pt x="203" y="143"/>
                  </a:lnTo>
                  <a:lnTo>
                    <a:pt x="203" y="145"/>
                  </a:lnTo>
                  <a:lnTo>
                    <a:pt x="206" y="145"/>
                  </a:lnTo>
                  <a:lnTo>
                    <a:pt x="208" y="145"/>
                  </a:lnTo>
                  <a:lnTo>
                    <a:pt x="210" y="145"/>
                  </a:lnTo>
                  <a:lnTo>
                    <a:pt x="210" y="143"/>
                  </a:lnTo>
                  <a:lnTo>
                    <a:pt x="212" y="143"/>
                  </a:lnTo>
                  <a:lnTo>
                    <a:pt x="212" y="141"/>
                  </a:lnTo>
                  <a:lnTo>
                    <a:pt x="214" y="143"/>
                  </a:lnTo>
                  <a:lnTo>
                    <a:pt x="216" y="141"/>
                  </a:lnTo>
                  <a:lnTo>
                    <a:pt x="216" y="143"/>
                  </a:lnTo>
                  <a:lnTo>
                    <a:pt x="216" y="145"/>
                  </a:lnTo>
                  <a:lnTo>
                    <a:pt x="216" y="145"/>
                  </a:lnTo>
                  <a:lnTo>
                    <a:pt x="216" y="147"/>
                  </a:lnTo>
                  <a:lnTo>
                    <a:pt x="218" y="147"/>
                  </a:lnTo>
                  <a:lnTo>
                    <a:pt x="222" y="147"/>
                  </a:lnTo>
                  <a:lnTo>
                    <a:pt x="222" y="149"/>
                  </a:lnTo>
                  <a:lnTo>
                    <a:pt x="224" y="147"/>
                  </a:lnTo>
                  <a:lnTo>
                    <a:pt x="224" y="145"/>
                  </a:lnTo>
                  <a:lnTo>
                    <a:pt x="224" y="141"/>
                  </a:lnTo>
                  <a:lnTo>
                    <a:pt x="224" y="139"/>
                  </a:lnTo>
                  <a:lnTo>
                    <a:pt x="227" y="139"/>
                  </a:lnTo>
                  <a:lnTo>
                    <a:pt x="231" y="136"/>
                  </a:lnTo>
                  <a:lnTo>
                    <a:pt x="231" y="139"/>
                  </a:lnTo>
                  <a:lnTo>
                    <a:pt x="233" y="136"/>
                  </a:lnTo>
                  <a:lnTo>
                    <a:pt x="235" y="132"/>
                  </a:lnTo>
                  <a:lnTo>
                    <a:pt x="237" y="132"/>
                  </a:lnTo>
                  <a:lnTo>
                    <a:pt x="235" y="132"/>
                  </a:lnTo>
                  <a:close/>
                  <a:moveTo>
                    <a:pt x="189" y="130"/>
                  </a:moveTo>
                  <a:lnTo>
                    <a:pt x="191" y="130"/>
                  </a:lnTo>
                  <a:lnTo>
                    <a:pt x="195" y="128"/>
                  </a:lnTo>
                  <a:lnTo>
                    <a:pt x="199" y="122"/>
                  </a:lnTo>
                  <a:lnTo>
                    <a:pt x="199" y="116"/>
                  </a:lnTo>
                  <a:lnTo>
                    <a:pt x="197" y="109"/>
                  </a:lnTo>
                  <a:lnTo>
                    <a:pt x="197" y="101"/>
                  </a:lnTo>
                  <a:lnTo>
                    <a:pt x="199" y="99"/>
                  </a:lnTo>
                  <a:lnTo>
                    <a:pt x="201" y="97"/>
                  </a:lnTo>
                  <a:lnTo>
                    <a:pt x="203" y="95"/>
                  </a:lnTo>
                  <a:lnTo>
                    <a:pt x="203" y="90"/>
                  </a:lnTo>
                  <a:lnTo>
                    <a:pt x="203" y="86"/>
                  </a:lnTo>
                  <a:lnTo>
                    <a:pt x="201" y="86"/>
                  </a:lnTo>
                  <a:lnTo>
                    <a:pt x="197" y="84"/>
                  </a:lnTo>
                  <a:lnTo>
                    <a:pt x="193" y="82"/>
                  </a:lnTo>
                  <a:lnTo>
                    <a:pt x="191" y="82"/>
                  </a:lnTo>
                  <a:lnTo>
                    <a:pt x="189" y="80"/>
                  </a:lnTo>
                  <a:lnTo>
                    <a:pt x="187" y="76"/>
                  </a:lnTo>
                  <a:lnTo>
                    <a:pt x="178" y="57"/>
                  </a:lnTo>
                  <a:lnTo>
                    <a:pt x="176" y="44"/>
                  </a:lnTo>
                  <a:lnTo>
                    <a:pt x="176" y="40"/>
                  </a:lnTo>
                  <a:lnTo>
                    <a:pt x="168" y="46"/>
                  </a:lnTo>
                  <a:lnTo>
                    <a:pt x="166" y="48"/>
                  </a:lnTo>
                  <a:lnTo>
                    <a:pt x="166" y="53"/>
                  </a:lnTo>
                  <a:lnTo>
                    <a:pt x="168" y="53"/>
                  </a:lnTo>
                  <a:lnTo>
                    <a:pt x="168" y="55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4" y="59"/>
                  </a:lnTo>
                  <a:lnTo>
                    <a:pt x="162" y="61"/>
                  </a:lnTo>
                  <a:lnTo>
                    <a:pt x="162" y="61"/>
                  </a:lnTo>
                  <a:lnTo>
                    <a:pt x="162" y="65"/>
                  </a:lnTo>
                  <a:lnTo>
                    <a:pt x="159" y="65"/>
                  </a:lnTo>
                  <a:lnTo>
                    <a:pt x="159" y="67"/>
                  </a:lnTo>
                  <a:lnTo>
                    <a:pt x="157" y="65"/>
                  </a:lnTo>
                  <a:lnTo>
                    <a:pt x="157" y="65"/>
                  </a:lnTo>
                  <a:lnTo>
                    <a:pt x="155" y="63"/>
                  </a:lnTo>
                  <a:lnTo>
                    <a:pt x="153" y="65"/>
                  </a:lnTo>
                  <a:lnTo>
                    <a:pt x="145" y="67"/>
                  </a:lnTo>
                  <a:lnTo>
                    <a:pt x="141" y="67"/>
                  </a:lnTo>
                  <a:lnTo>
                    <a:pt x="138" y="67"/>
                  </a:lnTo>
                  <a:lnTo>
                    <a:pt x="136" y="65"/>
                  </a:lnTo>
                  <a:lnTo>
                    <a:pt x="134" y="65"/>
                  </a:lnTo>
                  <a:lnTo>
                    <a:pt x="134" y="63"/>
                  </a:lnTo>
                  <a:lnTo>
                    <a:pt x="132" y="61"/>
                  </a:lnTo>
                  <a:lnTo>
                    <a:pt x="132" y="59"/>
                  </a:lnTo>
                  <a:lnTo>
                    <a:pt x="132" y="57"/>
                  </a:lnTo>
                  <a:lnTo>
                    <a:pt x="132" y="55"/>
                  </a:lnTo>
                  <a:lnTo>
                    <a:pt x="132" y="53"/>
                  </a:lnTo>
                  <a:lnTo>
                    <a:pt x="134" y="48"/>
                  </a:lnTo>
                  <a:lnTo>
                    <a:pt x="134" y="48"/>
                  </a:lnTo>
                  <a:lnTo>
                    <a:pt x="134" y="46"/>
                  </a:lnTo>
                  <a:lnTo>
                    <a:pt x="124" y="44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22" y="40"/>
                  </a:lnTo>
                  <a:lnTo>
                    <a:pt x="122" y="38"/>
                  </a:lnTo>
                  <a:lnTo>
                    <a:pt x="120" y="36"/>
                  </a:lnTo>
                  <a:lnTo>
                    <a:pt x="120" y="32"/>
                  </a:lnTo>
                  <a:lnTo>
                    <a:pt x="120" y="30"/>
                  </a:lnTo>
                  <a:lnTo>
                    <a:pt x="122" y="28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24" y="19"/>
                  </a:lnTo>
                  <a:lnTo>
                    <a:pt x="124" y="17"/>
                  </a:lnTo>
                  <a:lnTo>
                    <a:pt x="122" y="11"/>
                  </a:lnTo>
                  <a:lnTo>
                    <a:pt x="122" y="9"/>
                  </a:lnTo>
                  <a:lnTo>
                    <a:pt x="122" y="7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3" y="4"/>
                  </a:lnTo>
                  <a:lnTo>
                    <a:pt x="111" y="2"/>
                  </a:lnTo>
                  <a:lnTo>
                    <a:pt x="109" y="4"/>
                  </a:lnTo>
                  <a:lnTo>
                    <a:pt x="109" y="7"/>
                  </a:lnTo>
                  <a:lnTo>
                    <a:pt x="109" y="9"/>
                  </a:lnTo>
                  <a:lnTo>
                    <a:pt x="109" y="11"/>
                  </a:lnTo>
                  <a:lnTo>
                    <a:pt x="107" y="11"/>
                  </a:lnTo>
                  <a:lnTo>
                    <a:pt x="105" y="11"/>
                  </a:lnTo>
                  <a:lnTo>
                    <a:pt x="103" y="11"/>
                  </a:lnTo>
                  <a:lnTo>
                    <a:pt x="103" y="15"/>
                  </a:lnTo>
                  <a:lnTo>
                    <a:pt x="103" y="17"/>
                  </a:lnTo>
                  <a:lnTo>
                    <a:pt x="101" y="19"/>
                  </a:lnTo>
                  <a:lnTo>
                    <a:pt x="97" y="23"/>
                  </a:lnTo>
                  <a:lnTo>
                    <a:pt x="92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32"/>
                  </a:lnTo>
                  <a:lnTo>
                    <a:pt x="88" y="34"/>
                  </a:lnTo>
                  <a:lnTo>
                    <a:pt x="84" y="38"/>
                  </a:lnTo>
                  <a:lnTo>
                    <a:pt x="82" y="40"/>
                  </a:lnTo>
                  <a:lnTo>
                    <a:pt x="82" y="46"/>
                  </a:lnTo>
                  <a:lnTo>
                    <a:pt x="76" y="46"/>
                  </a:lnTo>
                  <a:lnTo>
                    <a:pt x="69" y="46"/>
                  </a:lnTo>
                  <a:lnTo>
                    <a:pt x="69" y="51"/>
                  </a:lnTo>
                  <a:lnTo>
                    <a:pt x="6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3" y="55"/>
                  </a:lnTo>
                  <a:lnTo>
                    <a:pt x="53" y="55"/>
                  </a:lnTo>
                  <a:lnTo>
                    <a:pt x="53" y="53"/>
                  </a:lnTo>
                  <a:lnTo>
                    <a:pt x="53" y="51"/>
                  </a:lnTo>
                  <a:lnTo>
                    <a:pt x="53" y="48"/>
                  </a:lnTo>
                  <a:lnTo>
                    <a:pt x="55" y="46"/>
                  </a:lnTo>
                  <a:lnTo>
                    <a:pt x="57" y="46"/>
                  </a:lnTo>
                  <a:lnTo>
                    <a:pt x="59" y="46"/>
                  </a:lnTo>
                  <a:lnTo>
                    <a:pt x="61" y="48"/>
                  </a:lnTo>
                  <a:lnTo>
                    <a:pt x="63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44"/>
                  </a:lnTo>
                  <a:lnTo>
                    <a:pt x="50" y="44"/>
                  </a:lnTo>
                  <a:lnTo>
                    <a:pt x="48" y="44"/>
                  </a:lnTo>
                  <a:lnTo>
                    <a:pt x="46" y="44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8" y="51"/>
                  </a:lnTo>
                  <a:lnTo>
                    <a:pt x="46" y="53"/>
                  </a:lnTo>
                  <a:lnTo>
                    <a:pt x="46" y="55"/>
                  </a:lnTo>
                  <a:lnTo>
                    <a:pt x="44" y="55"/>
                  </a:lnTo>
                  <a:lnTo>
                    <a:pt x="42" y="53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6"/>
                  </a:lnTo>
                  <a:lnTo>
                    <a:pt x="32" y="44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7" y="42"/>
                  </a:lnTo>
                  <a:lnTo>
                    <a:pt x="15" y="44"/>
                  </a:lnTo>
                  <a:lnTo>
                    <a:pt x="13" y="46"/>
                  </a:lnTo>
                  <a:lnTo>
                    <a:pt x="13" y="48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5" y="48"/>
                  </a:lnTo>
                  <a:lnTo>
                    <a:pt x="15" y="51"/>
                  </a:lnTo>
                  <a:lnTo>
                    <a:pt x="21" y="51"/>
                  </a:lnTo>
                  <a:lnTo>
                    <a:pt x="23" y="51"/>
                  </a:lnTo>
                  <a:lnTo>
                    <a:pt x="25" y="53"/>
                  </a:lnTo>
                  <a:lnTo>
                    <a:pt x="23" y="55"/>
                  </a:lnTo>
                  <a:lnTo>
                    <a:pt x="21" y="55"/>
                  </a:lnTo>
                  <a:lnTo>
                    <a:pt x="15" y="57"/>
                  </a:lnTo>
                  <a:lnTo>
                    <a:pt x="13" y="57"/>
                  </a:lnTo>
                  <a:lnTo>
                    <a:pt x="13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7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2" y="74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4"/>
                  </a:lnTo>
                  <a:lnTo>
                    <a:pt x="8" y="86"/>
                  </a:lnTo>
                  <a:lnTo>
                    <a:pt x="11" y="88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6" y="95"/>
                  </a:lnTo>
                  <a:lnTo>
                    <a:pt x="4" y="97"/>
                  </a:lnTo>
                  <a:lnTo>
                    <a:pt x="2" y="97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2" y="105"/>
                  </a:lnTo>
                  <a:lnTo>
                    <a:pt x="2" y="107"/>
                  </a:lnTo>
                  <a:lnTo>
                    <a:pt x="2" y="109"/>
                  </a:lnTo>
                  <a:lnTo>
                    <a:pt x="6" y="109"/>
                  </a:lnTo>
                  <a:lnTo>
                    <a:pt x="8" y="111"/>
                  </a:lnTo>
                  <a:lnTo>
                    <a:pt x="6" y="116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8" y="120"/>
                  </a:lnTo>
                  <a:lnTo>
                    <a:pt x="6" y="124"/>
                  </a:lnTo>
                  <a:lnTo>
                    <a:pt x="8" y="126"/>
                  </a:lnTo>
                  <a:lnTo>
                    <a:pt x="6" y="130"/>
                  </a:lnTo>
                  <a:lnTo>
                    <a:pt x="2" y="130"/>
                  </a:lnTo>
                  <a:lnTo>
                    <a:pt x="2" y="132"/>
                  </a:lnTo>
                  <a:lnTo>
                    <a:pt x="4" y="132"/>
                  </a:lnTo>
                  <a:lnTo>
                    <a:pt x="6" y="134"/>
                  </a:lnTo>
                  <a:lnTo>
                    <a:pt x="8" y="136"/>
                  </a:lnTo>
                  <a:lnTo>
                    <a:pt x="11" y="134"/>
                  </a:lnTo>
                  <a:lnTo>
                    <a:pt x="11" y="130"/>
                  </a:lnTo>
                  <a:lnTo>
                    <a:pt x="17" y="126"/>
                  </a:lnTo>
                  <a:lnTo>
                    <a:pt x="23" y="118"/>
                  </a:lnTo>
                  <a:lnTo>
                    <a:pt x="25" y="111"/>
                  </a:lnTo>
                  <a:lnTo>
                    <a:pt x="32" y="113"/>
                  </a:lnTo>
                  <a:lnTo>
                    <a:pt x="36" y="116"/>
                  </a:lnTo>
                  <a:lnTo>
                    <a:pt x="40" y="120"/>
                  </a:lnTo>
                  <a:lnTo>
                    <a:pt x="44" y="124"/>
                  </a:lnTo>
                  <a:lnTo>
                    <a:pt x="46" y="124"/>
                  </a:lnTo>
                  <a:lnTo>
                    <a:pt x="46" y="126"/>
                  </a:lnTo>
                  <a:lnTo>
                    <a:pt x="44" y="126"/>
                  </a:lnTo>
                  <a:lnTo>
                    <a:pt x="44" y="128"/>
                  </a:lnTo>
                  <a:lnTo>
                    <a:pt x="46" y="130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0" y="130"/>
                  </a:lnTo>
                  <a:lnTo>
                    <a:pt x="50" y="130"/>
                  </a:lnTo>
                  <a:lnTo>
                    <a:pt x="53" y="130"/>
                  </a:lnTo>
                  <a:lnTo>
                    <a:pt x="53" y="130"/>
                  </a:lnTo>
                  <a:lnTo>
                    <a:pt x="53" y="130"/>
                  </a:lnTo>
                  <a:lnTo>
                    <a:pt x="55" y="130"/>
                  </a:lnTo>
                  <a:lnTo>
                    <a:pt x="55" y="132"/>
                  </a:lnTo>
                  <a:lnTo>
                    <a:pt x="55" y="132"/>
                  </a:lnTo>
                  <a:lnTo>
                    <a:pt x="57" y="132"/>
                  </a:lnTo>
                  <a:lnTo>
                    <a:pt x="57" y="132"/>
                  </a:lnTo>
                  <a:lnTo>
                    <a:pt x="59" y="134"/>
                  </a:lnTo>
                  <a:lnTo>
                    <a:pt x="61" y="134"/>
                  </a:lnTo>
                  <a:lnTo>
                    <a:pt x="69" y="128"/>
                  </a:lnTo>
                  <a:lnTo>
                    <a:pt x="69" y="128"/>
                  </a:lnTo>
                  <a:lnTo>
                    <a:pt x="73" y="122"/>
                  </a:lnTo>
                  <a:lnTo>
                    <a:pt x="78" y="116"/>
                  </a:lnTo>
                  <a:lnTo>
                    <a:pt x="78" y="113"/>
                  </a:lnTo>
                  <a:lnTo>
                    <a:pt x="80" y="116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82" y="124"/>
                  </a:lnTo>
                  <a:lnTo>
                    <a:pt x="82" y="122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6" y="124"/>
                  </a:lnTo>
                  <a:lnTo>
                    <a:pt x="86" y="124"/>
                  </a:lnTo>
                  <a:lnTo>
                    <a:pt x="88" y="124"/>
                  </a:lnTo>
                  <a:lnTo>
                    <a:pt x="88" y="122"/>
                  </a:lnTo>
                  <a:lnTo>
                    <a:pt x="88" y="122"/>
                  </a:lnTo>
                  <a:lnTo>
                    <a:pt x="88" y="120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4" y="116"/>
                  </a:lnTo>
                  <a:lnTo>
                    <a:pt x="97" y="118"/>
                  </a:lnTo>
                  <a:lnTo>
                    <a:pt x="97" y="120"/>
                  </a:lnTo>
                  <a:lnTo>
                    <a:pt x="103" y="120"/>
                  </a:lnTo>
                  <a:lnTo>
                    <a:pt x="103" y="120"/>
                  </a:lnTo>
                  <a:lnTo>
                    <a:pt x="103" y="120"/>
                  </a:lnTo>
                  <a:lnTo>
                    <a:pt x="103" y="120"/>
                  </a:lnTo>
                  <a:lnTo>
                    <a:pt x="105" y="122"/>
                  </a:lnTo>
                  <a:lnTo>
                    <a:pt x="105" y="122"/>
                  </a:lnTo>
                  <a:lnTo>
                    <a:pt x="105" y="124"/>
                  </a:lnTo>
                  <a:lnTo>
                    <a:pt x="105" y="124"/>
                  </a:lnTo>
                  <a:lnTo>
                    <a:pt x="107" y="124"/>
                  </a:lnTo>
                  <a:lnTo>
                    <a:pt x="109" y="122"/>
                  </a:lnTo>
                  <a:lnTo>
                    <a:pt x="109" y="120"/>
                  </a:lnTo>
                  <a:lnTo>
                    <a:pt x="109" y="118"/>
                  </a:lnTo>
                  <a:lnTo>
                    <a:pt x="107" y="116"/>
                  </a:lnTo>
                  <a:lnTo>
                    <a:pt x="109" y="113"/>
                  </a:lnTo>
                  <a:lnTo>
                    <a:pt x="109" y="113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3" y="116"/>
                  </a:lnTo>
                  <a:lnTo>
                    <a:pt x="115" y="116"/>
                  </a:lnTo>
                  <a:lnTo>
                    <a:pt x="120" y="113"/>
                  </a:lnTo>
                  <a:lnTo>
                    <a:pt x="122" y="111"/>
                  </a:lnTo>
                  <a:lnTo>
                    <a:pt x="124" y="113"/>
                  </a:lnTo>
                  <a:lnTo>
                    <a:pt x="130" y="111"/>
                  </a:lnTo>
                  <a:lnTo>
                    <a:pt x="138" y="113"/>
                  </a:lnTo>
                  <a:lnTo>
                    <a:pt x="141" y="116"/>
                  </a:lnTo>
                  <a:lnTo>
                    <a:pt x="143" y="116"/>
                  </a:lnTo>
                  <a:lnTo>
                    <a:pt x="143" y="118"/>
                  </a:lnTo>
                  <a:lnTo>
                    <a:pt x="141" y="120"/>
                  </a:lnTo>
                  <a:lnTo>
                    <a:pt x="136" y="124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43" y="126"/>
                  </a:lnTo>
                  <a:lnTo>
                    <a:pt x="143" y="126"/>
                  </a:lnTo>
                  <a:lnTo>
                    <a:pt x="141" y="126"/>
                  </a:lnTo>
                  <a:lnTo>
                    <a:pt x="143" y="122"/>
                  </a:lnTo>
                  <a:lnTo>
                    <a:pt x="147" y="120"/>
                  </a:lnTo>
                  <a:lnTo>
                    <a:pt x="149" y="122"/>
                  </a:lnTo>
                  <a:lnTo>
                    <a:pt x="153" y="126"/>
                  </a:lnTo>
                  <a:lnTo>
                    <a:pt x="153" y="126"/>
                  </a:lnTo>
                  <a:lnTo>
                    <a:pt x="157" y="128"/>
                  </a:lnTo>
                  <a:lnTo>
                    <a:pt x="159" y="128"/>
                  </a:lnTo>
                  <a:lnTo>
                    <a:pt x="164" y="134"/>
                  </a:lnTo>
                  <a:lnTo>
                    <a:pt x="164" y="134"/>
                  </a:lnTo>
                  <a:lnTo>
                    <a:pt x="168" y="136"/>
                  </a:lnTo>
                  <a:lnTo>
                    <a:pt x="176" y="139"/>
                  </a:lnTo>
                  <a:lnTo>
                    <a:pt x="178" y="141"/>
                  </a:lnTo>
                  <a:lnTo>
                    <a:pt x="180" y="143"/>
                  </a:lnTo>
                  <a:lnTo>
                    <a:pt x="183" y="143"/>
                  </a:lnTo>
                  <a:lnTo>
                    <a:pt x="185" y="145"/>
                  </a:lnTo>
                  <a:lnTo>
                    <a:pt x="185" y="147"/>
                  </a:lnTo>
                  <a:lnTo>
                    <a:pt x="185" y="151"/>
                  </a:lnTo>
                  <a:lnTo>
                    <a:pt x="183" y="151"/>
                  </a:lnTo>
                  <a:lnTo>
                    <a:pt x="180" y="151"/>
                  </a:lnTo>
                  <a:lnTo>
                    <a:pt x="180" y="149"/>
                  </a:lnTo>
                  <a:lnTo>
                    <a:pt x="180" y="151"/>
                  </a:lnTo>
                  <a:lnTo>
                    <a:pt x="178" y="153"/>
                  </a:lnTo>
                  <a:lnTo>
                    <a:pt x="178" y="155"/>
                  </a:lnTo>
                  <a:lnTo>
                    <a:pt x="174" y="157"/>
                  </a:lnTo>
                  <a:lnTo>
                    <a:pt x="174" y="159"/>
                  </a:lnTo>
                  <a:lnTo>
                    <a:pt x="176" y="159"/>
                  </a:lnTo>
                  <a:lnTo>
                    <a:pt x="178" y="157"/>
                  </a:lnTo>
                  <a:lnTo>
                    <a:pt x="185" y="153"/>
                  </a:lnTo>
                  <a:lnTo>
                    <a:pt x="191" y="151"/>
                  </a:lnTo>
                  <a:lnTo>
                    <a:pt x="191" y="149"/>
                  </a:lnTo>
                  <a:lnTo>
                    <a:pt x="191" y="145"/>
                  </a:lnTo>
                  <a:lnTo>
                    <a:pt x="189" y="139"/>
                  </a:lnTo>
                  <a:lnTo>
                    <a:pt x="189" y="136"/>
                  </a:lnTo>
                  <a:lnTo>
                    <a:pt x="189" y="132"/>
                  </a:lnTo>
                  <a:lnTo>
                    <a:pt x="189" y="1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600" y="1510"/>
              <a:ext cx="160" cy="259"/>
            </a:xfrm>
            <a:custGeom>
              <a:avLst/>
              <a:gdLst>
                <a:gd name="T0" fmla="*/ 153 w 160"/>
                <a:gd name="T1" fmla="*/ 54 h 259"/>
                <a:gd name="T2" fmla="*/ 139 w 160"/>
                <a:gd name="T3" fmla="*/ 41 h 259"/>
                <a:gd name="T4" fmla="*/ 130 w 160"/>
                <a:gd name="T5" fmla="*/ 27 h 259"/>
                <a:gd name="T6" fmla="*/ 115 w 160"/>
                <a:gd name="T7" fmla="*/ 18 h 259"/>
                <a:gd name="T8" fmla="*/ 97 w 160"/>
                <a:gd name="T9" fmla="*/ 16 h 259"/>
                <a:gd name="T10" fmla="*/ 92 w 160"/>
                <a:gd name="T11" fmla="*/ 12 h 259"/>
                <a:gd name="T12" fmla="*/ 82 w 160"/>
                <a:gd name="T13" fmla="*/ 10 h 259"/>
                <a:gd name="T14" fmla="*/ 71 w 160"/>
                <a:gd name="T15" fmla="*/ 0 h 259"/>
                <a:gd name="T16" fmla="*/ 65 w 160"/>
                <a:gd name="T17" fmla="*/ 2 h 259"/>
                <a:gd name="T18" fmla="*/ 50 w 160"/>
                <a:gd name="T19" fmla="*/ 0 h 259"/>
                <a:gd name="T20" fmla="*/ 48 w 160"/>
                <a:gd name="T21" fmla="*/ 2 h 259"/>
                <a:gd name="T22" fmla="*/ 40 w 160"/>
                <a:gd name="T23" fmla="*/ 31 h 259"/>
                <a:gd name="T24" fmla="*/ 25 w 160"/>
                <a:gd name="T25" fmla="*/ 69 h 259"/>
                <a:gd name="T26" fmla="*/ 6 w 160"/>
                <a:gd name="T27" fmla="*/ 94 h 259"/>
                <a:gd name="T28" fmla="*/ 2 w 160"/>
                <a:gd name="T29" fmla="*/ 106 h 259"/>
                <a:gd name="T30" fmla="*/ 23 w 160"/>
                <a:gd name="T31" fmla="*/ 115 h 259"/>
                <a:gd name="T32" fmla="*/ 23 w 160"/>
                <a:gd name="T33" fmla="*/ 119 h 259"/>
                <a:gd name="T34" fmla="*/ 23 w 160"/>
                <a:gd name="T35" fmla="*/ 129 h 259"/>
                <a:gd name="T36" fmla="*/ 27 w 160"/>
                <a:gd name="T37" fmla="*/ 138 h 259"/>
                <a:gd name="T38" fmla="*/ 32 w 160"/>
                <a:gd name="T39" fmla="*/ 142 h 259"/>
                <a:gd name="T40" fmla="*/ 44 w 160"/>
                <a:gd name="T41" fmla="*/ 146 h 259"/>
                <a:gd name="T42" fmla="*/ 48 w 160"/>
                <a:gd name="T43" fmla="*/ 152 h 259"/>
                <a:gd name="T44" fmla="*/ 46 w 160"/>
                <a:gd name="T45" fmla="*/ 161 h 259"/>
                <a:gd name="T46" fmla="*/ 38 w 160"/>
                <a:gd name="T47" fmla="*/ 169 h 259"/>
                <a:gd name="T48" fmla="*/ 25 w 160"/>
                <a:gd name="T49" fmla="*/ 169 h 259"/>
                <a:gd name="T50" fmla="*/ 21 w 160"/>
                <a:gd name="T51" fmla="*/ 173 h 259"/>
                <a:gd name="T52" fmla="*/ 15 w 160"/>
                <a:gd name="T53" fmla="*/ 203 h 259"/>
                <a:gd name="T54" fmla="*/ 13 w 160"/>
                <a:gd name="T55" fmla="*/ 211 h 259"/>
                <a:gd name="T56" fmla="*/ 11 w 160"/>
                <a:gd name="T57" fmla="*/ 222 h 259"/>
                <a:gd name="T58" fmla="*/ 13 w 160"/>
                <a:gd name="T59" fmla="*/ 230 h 259"/>
                <a:gd name="T60" fmla="*/ 27 w 160"/>
                <a:gd name="T61" fmla="*/ 240 h 259"/>
                <a:gd name="T62" fmla="*/ 36 w 160"/>
                <a:gd name="T63" fmla="*/ 245 h 259"/>
                <a:gd name="T64" fmla="*/ 46 w 160"/>
                <a:gd name="T65" fmla="*/ 243 h 259"/>
                <a:gd name="T66" fmla="*/ 53 w 160"/>
                <a:gd name="T67" fmla="*/ 243 h 259"/>
                <a:gd name="T68" fmla="*/ 59 w 160"/>
                <a:gd name="T69" fmla="*/ 245 h 259"/>
                <a:gd name="T70" fmla="*/ 65 w 160"/>
                <a:gd name="T71" fmla="*/ 253 h 259"/>
                <a:gd name="T72" fmla="*/ 74 w 160"/>
                <a:gd name="T73" fmla="*/ 253 h 259"/>
                <a:gd name="T74" fmla="*/ 78 w 160"/>
                <a:gd name="T75" fmla="*/ 255 h 259"/>
                <a:gd name="T76" fmla="*/ 84 w 160"/>
                <a:gd name="T77" fmla="*/ 259 h 259"/>
                <a:gd name="T78" fmla="*/ 90 w 160"/>
                <a:gd name="T79" fmla="*/ 255 h 259"/>
                <a:gd name="T80" fmla="*/ 97 w 160"/>
                <a:gd name="T81" fmla="*/ 257 h 259"/>
                <a:gd name="T82" fmla="*/ 101 w 160"/>
                <a:gd name="T83" fmla="*/ 255 h 259"/>
                <a:gd name="T84" fmla="*/ 107 w 160"/>
                <a:gd name="T85" fmla="*/ 249 h 259"/>
                <a:gd name="T86" fmla="*/ 107 w 160"/>
                <a:gd name="T87" fmla="*/ 232 h 259"/>
                <a:gd name="T88" fmla="*/ 107 w 160"/>
                <a:gd name="T89" fmla="*/ 215 h 259"/>
                <a:gd name="T90" fmla="*/ 111 w 160"/>
                <a:gd name="T91" fmla="*/ 196 h 259"/>
                <a:gd name="T92" fmla="*/ 120 w 160"/>
                <a:gd name="T93" fmla="*/ 194 h 259"/>
                <a:gd name="T94" fmla="*/ 128 w 160"/>
                <a:gd name="T95" fmla="*/ 186 h 259"/>
                <a:gd name="T96" fmla="*/ 134 w 160"/>
                <a:gd name="T97" fmla="*/ 176 h 259"/>
                <a:gd name="T98" fmla="*/ 134 w 160"/>
                <a:gd name="T99" fmla="*/ 163 h 259"/>
                <a:gd name="T100" fmla="*/ 139 w 160"/>
                <a:gd name="T101" fmla="*/ 152 h 259"/>
                <a:gd name="T102" fmla="*/ 145 w 160"/>
                <a:gd name="T103" fmla="*/ 142 h 259"/>
                <a:gd name="T104" fmla="*/ 149 w 160"/>
                <a:gd name="T105" fmla="*/ 134 h 259"/>
                <a:gd name="T106" fmla="*/ 153 w 160"/>
                <a:gd name="T107" fmla="*/ 121 h 259"/>
                <a:gd name="T108" fmla="*/ 151 w 160"/>
                <a:gd name="T109" fmla="*/ 115 h 259"/>
                <a:gd name="T110" fmla="*/ 149 w 160"/>
                <a:gd name="T111" fmla="*/ 102 h 259"/>
                <a:gd name="T112" fmla="*/ 147 w 160"/>
                <a:gd name="T113" fmla="*/ 92 h 259"/>
                <a:gd name="T114" fmla="*/ 149 w 160"/>
                <a:gd name="T115" fmla="*/ 88 h 259"/>
                <a:gd name="T116" fmla="*/ 155 w 160"/>
                <a:gd name="T117" fmla="*/ 88 h 259"/>
                <a:gd name="T118" fmla="*/ 157 w 160"/>
                <a:gd name="T119" fmla="*/ 79 h 259"/>
                <a:gd name="T120" fmla="*/ 157 w 160"/>
                <a:gd name="T121" fmla="*/ 71 h 259"/>
                <a:gd name="T122" fmla="*/ 157 w 160"/>
                <a:gd name="T123" fmla="*/ 6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259">
                  <a:moveTo>
                    <a:pt x="157" y="65"/>
                  </a:moveTo>
                  <a:lnTo>
                    <a:pt x="155" y="60"/>
                  </a:lnTo>
                  <a:lnTo>
                    <a:pt x="153" y="54"/>
                  </a:lnTo>
                  <a:lnTo>
                    <a:pt x="147" y="48"/>
                  </a:lnTo>
                  <a:lnTo>
                    <a:pt x="147" y="44"/>
                  </a:lnTo>
                  <a:lnTo>
                    <a:pt x="139" y="41"/>
                  </a:lnTo>
                  <a:lnTo>
                    <a:pt x="134" y="37"/>
                  </a:lnTo>
                  <a:lnTo>
                    <a:pt x="132" y="31"/>
                  </a:lnTo>
                  <a:lnTo>
                    <a:pt x="130" y="27"/>
                  </a:lnTo>
                  <a:lnTo>
                    <a:pt x="128" y="25"/>
                  </a:lnTo>
                  <a:lnTo>
                    <a:pt x="118" y="21"/>
                  </a:lnTo>
                  <a:lnTo>
                    <a:pt x="115" y="18"/>
                  </a:lnTo>
                  <a:lnTo>
                    <a:pt x="109" y="18"/>
                  </a:lnTo>
                  <a:lnTo>
                    <a:pt x="99" y="16"/>
                  </a:lnTo>
                  <a:lnTo>
                    <a:pt x="97" y="16"/>
                  </a:lnTo>
                  <a:lnTo>
                    <a:pt x="95" y="14"/>
                  </a:lnTo>
                  <a:lnTo>
                    <a:pt x="95" y="12"/>
                  </a:lnTo>
                  <a:lnTo>
                    <a:pt x="92" y="12"/>
                  </a:lnTo>
                  <a:lnTo>
                    <a:pt x="90" y="12"/>
                  </a:lnTo>
                  <a:lnTo>
                    <a:pt x="86" y="12"/>
                  </a:lnTo>
                  <a:lnTo>
                    <a:pt x="82" y="10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2"/>
                  </a:lnTo>
                  <a:lnTo>
                    <a:pt x="63" y="2"/>
                  </a:lnTo>
                  <a:lnTo>
                    <a:pt x="61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2"/>
                  </a:lnTo>
                  <a:lnTo>
                    <a:pt x="48" y="8"/>
                  </a:lnTo>
                  <a:lnTo>
                    <a:pt x="46" y="14"/>
                  </a:lnTo>
                  <a:lnTo>
                    <a:pt x="40" y="31"/>
                  </a:lnTo>
                  <a:lnTo>
                    <a:pt x="34" y="54"/>
                  </a:lnTo>
                  <a:lnTo>
                    <a:pt x="30" y="62"/>
                  </a:lnTo>
                  <a:lnTo>
                    <a:pt x="25" y="69"/>
                  </a:lnTo>
                  <a:lnTo>
                    <a:pt x="13" y="81"/>
                  </a:lnTo>
                  <a:lnTo>
                    <a:pt x="9" y="88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6"/>
                  </a:lnTo>
                  <a:lnTo>
                    <a:pt x="17" y="113"/>
                  </a:lnTo>
                  <a:lnTo>
                    <a:pt x="21" y="115"/>
                  </a:lnTo>
                  <a:lnTo>
                    <a:pt x="23" y="115"/>
                  </a:lnTo>
                  <a:lnTo>
                    <a:pt x="23" y="115"/>
                  </a:lnTo>
                  <a:lnTo>
                    <a:pt x="23" y="117"/>
                  </a:lnTo>
                  <a:lnTo>
                    <a:pt x="23" y="119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9"/>
                  </a:lnTo>
                  <a:lnTo>
                    <a:pt x="23" y="134"/>
                  </a:lnTo>
                  <a:lnTo>
                    <a:pt x="25" y="136"/>
                  </a:lnTo>
                  <a:lnTo>
                    <a:pt x="27" y="138"/>
                  </a:lnTo>
                  <a:lnTo>
                    <a:pt x="27" y="140"/>
                  </a:lnTo>
                  <a:lnTo>
                    <a:pt x="30" y="140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38" y="142"/>
                  </a:lnTo>
                  <a:lnTo>
                    <a:pt x="44" y="146"/>
                  </a:lnTo>
                  <a:lnTo>
                    <a:pt x="46" y="148"/>
                  </a:lnTo>
                  <a:lnTo>
                    <a:pt x="46" y="148"/>
                  </a:lnTo>
                  <a:lnTo>
                    <a:pt x="48" y="152"/>
                  </a:lnTo>
                  <a:lnTo>
                    <a:pt x="48" y="155"/>
                  </a:lnTo>
                  <a:lnTo>
                    <a:pt x="48" y="159"/>
                  </a:lnTo>
                  <a:lnTo>
                    <a:pt x="46" y="161"/>
                  </a:lnTo>
                  <a:lnTo>
                    <a:pt x="44" y="163"/>
                  </a:lnTo>
                  <a:lnTo>
                    <a:pt x="40" y="167"/>
                  </a:lnTo>
                  <a:lnTo>
                    <a:pt x="38" y="169"/>
                  </a:lnTo>
                  <a:lnTo>
                    <a:pt x="34" y="169"/>
                  </a:lnTo>
                  <a:lnTo>
                    <a:pt x="32" y="169"/>
                  </a:lnTo>
                  <a:lnTo>
                    <a:pt x="25" y="169"/>
                  </a:lnTo>
                  <a:lnTo>
                    <a:pt x="23" y="169"/>
                  </a:lnTo>
                  <a:lnTo>
                    <a:pt x="21" y="169"/>
                  </a:lnTo>
                  <a:lnTo>
                    <a:pt x="21" y="173"/>
                  </a:lnTo>
                  <a:lnTo>
                    <a:pt x="19" y="194"/>
                  </a:lnTo>
                  <a:lnTo>
                    <a:pt x="15" y="201"/>
                  </a:lnTo>
                  <a:lnTo>
                    <a:pt x="15" y="203"/>
                  </a:lnTo>
                  <a:lnTo>
                    <a:pt x="15" y="207"/>
                  </a:lnTo>
                  <a:lnTo>
                    <a:pt x="15" y="207"/>
                  </a:lnTo>
                  <a:lnTo>
                    <a:pt x="13" y="211"/>
                  </a:lnTo>
                  <a:lnTo>
                    <a:pt x="13" y="213"/>
                  </a:lnTo>
                  <a:lnTo>
                    <a:pt x="13" y="217"/>
                  </a:lnTo>
                  <a:lnTo>
                    <a:pt x="11" y="222"/>
                  </a:lnTo>
                  <a:lnTo>
                    <a:pt x="11" y="224"/>
                  </a:lnTo>
                  <a:lnTo>
                    <a:pt x="11" y="228"/>
                  </a:lnTo>
                  <a:lnTo>
                    <a:pt x="13" y="230"/>
                  </a:lnTo>
                  <a:lnTo>
                    <a:pt x="17" y="234"/>
                  </a:lnTo>
                  <a:lnTo>
                    <a:pt x="21" y="236"/>
                  </a:lnTo>
                  <a:lnTo>
                    <a:pt x="27" y="240"/>
                  </a:lnTo>
                  <a:lnTo>
                    <a:pt x="34" y="243"/>
                  </a:lnTo>
                  <a:lnTo>
                    <a:pt x="34" y="243"/>
                  </a:lnTo>
                  <a:lnTo>
                    <a:pt x="36" y="245"/>
                  </a:lnTo>
                  <a:lnTo>
                    <a:pt x="38" y="245"/>
                  </a:lnTo>
                  <a:lnTo>
                    <a:pt x="42" y="243"/>
                  </a:lnTo>
                  <a:lnTo>
                    <a:pt x="46" y="243"/>
                  </a:lnTo>
                  <a:lnTo>
                    <a:pt x="50" y="245"/>
                  </a:lnTo>
                  <a:lnTo>
                    <a:pt x="50" y="245"/>
                  </a:lnTo>
                  <a:lnTo>
                    <a:pt x="53" y="243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59" y="245"/>
                  </a:lnTo>
                  <a:lnTo>
                    <a:pt x="63" y="251"/>
                  </a:lnTo>
                  <a:lnTo>
                    <a:pt x="65" y="253"/>
                  </a:lnTo>
                  <a:lnTo>
                    <a:pt x="65" y="253"/>
                  </a:lnTo>
                  <a:lnTo>
                    <a:pt x="67" y="253"/>
                  </a:lnTo>
                  <a:lnTo>
                    <a:pt x="69" y="253"/>
                  </a:lnTo>
                  <a:lnTo>
                    <a:pt x="74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8" y="255"/>
                  </a:lnTo>
                  <a:lnTo>
                    <a:pt x="82" y="259"/>
                  </a:lnTo>
                  <a:lnTo>
                    <a:pt x="82" y="259"/>
                  </a:lnTo>
                  <a:lnTo>
                    <a:pt x="84" y="259"/>
                  </a:lnTo>
                  <a:lnTo>
                    <a:pt x="86" y="259"/>
                  </a:lnTo>
                  <a:lnTo>
                    <a:pt x="90" y="257"/>
                  </a:lnTo>
                  <a:lnTo>
                    <a:pt x="90" y="255"/>
                  </a:lnTo>
                  <a:lnTo>
                    <a:pt x="92" y="255"/>
                  </a:lnTo>
                  <a:lnTo>
                    <a:pt x="95" y="255"/>
                  </a:lnTo>
                  <a:lnTo>
                    <a:pt x="97" y="257"/>
                  </a:lnTo>
                  <a:lnTo>
                    <a:pt x="97" y="257"/>
                  </a:lnTo>
                  <a:lnTo>
                    <a:pt x="99" y="255"/>
                  </a:lnTo>
                  <a:lnTo>
                    <a:pt x="101" y="255"/>
                  </a:lnTo>
                  <a:lnTo>
                    <a:pt x="101" y="255"/>
                  </a:lnTo>
                  <a:lnTo>
                    <a:pt x="105" y="251"/>
                  </a:lnTo>
                  <a:lnTo>
                    <a:pt x="107" y="249"/>
                  </a:lnTo>
                  <a:lnTo>
                    <a:pt x="107" y="245"/>
                  </a:lnTo>
                  <a:lnTo>
                    <a:pt x="107" y="238"/>
                  </a:lnTo>
                  <a:lnTo>
                    <a:pt x="107" y="232"/>
                  </a:lnTo>
                  <a:lnTo>
                    <a:pt x="107" y="226"/>
                  </a:lnTo>
                  <a:lnTo>
                    <a:pt x="107" y="222"/>
                  </a:lnTo>
                  <a:lnTo>
                    <a:pt x="107" y="215"/>
                  </a:lnTo>
                  <a:lnTo>
                    <a:pt x="109" y="203"/>
                  </a:lnTo>
                  <a:lnTo>
                    <a:pt x="109" y="199"/>
                  </a:lnTo>
                  <a:lnTo>
                    <a:pt x="111" y="196"/>
                  </a:lnTo>
                  <a:lnTo>
                    <a:pt x="113" y="196"/>
                  </a:lnTo>
                  <a:lnTo>
                    <a:pt x="118" y="196"/>
                  </a:lnTo>
                  <a:lnTo>
                    <a:pt x="120" y="194"/>
                  </a:lnTo>
                  <a:lnTo>
                    <a:pt x="124" y="192"/>
                  </a:lnTo>
                  <a:lnTo>
                    <a:pt x="126" y="190"/>
                  </a:lnTo>
                  <a:lnTo>
                    <a:pt x="128" y="186"/>
                  </a:lnTo>
                  <a:lnTo>
                    <a:pt x="132" y="182"/>
                  </a:lnTo>
                  <a:lnTo>
                    <a:pt x="134" y="180"/>
                  </a:lnTo>
                  <a:lnTo>
                    <a:pt x="134" y="176"/>
                  </a:lnTo>
                  <a:lnTo>
                    <a:pt x="136" y="171"/>
                  </a:lnTo>
                  <a:lnTo>
                    <a:pt x="136" y="169"/>
                  </a:lnTo>
                  <a:lnTo>
                    <a:pt x="134" y="163"/>
                  </a:lnTo>
                  <a:lnTo>
                    <a:pt x="136" y="159"/>
                  </a:lnTo>
                  <a:lnTo>
                    <a:pt x="136" y="155"/>
                  </a:lnTo>
                  <a:lnTo>
                    <a:pt x="139" y="152"/>
                  </a:lnTo>
                  <a:lnTo>
                    <a:pt x="141" y="148"/>
                  </a:lnTo>
                  <a:lnTo>
                    <a:pt x="143" y="146"/>
                  </a:lnTo>
                  <a:lnTo>
                    <a:pt x="145" y="142"/>
                  </a:lnTo>
                  <a:lnTo>
                    <a:pt x="147" y="138"/>
                  </a:lnTo>
                  <a:lnTo>
                    <a:pt x="149" y="136"/>
                  </a:lnTo>
                  <a:lnTo>
                    <a:pt x="149" y="134"/>
                  </a:lnTo>
                  <a:lnTo>
                    <a:pt x="151" y="127"/>
                  </a:lnTo>
                  <a:lnTo>
                    <a:pt x="153" y="123"/>
                  </a:lnTo>
                  <a:lnTo>
                    <a:pt x="153" y="121"/>
                  </a:lnTo>
                  <a:lnTo>
                    <a:pt x="153" y="119"/>
                  </a:lnTo>
                  <a:lnTo>
                    <a:pt x="151" y="117"/>
                  </a:lnTo>
                  <a:lnTo>
                    <a:pt x="151" y="115"/>
                  </a:lnTo>
                  <a:lnTo>
                    <a:pt x="149" y="113"/>
                  </a:lnTo>
                  <a:lnTo>
                    <a:pt x="149" y="111"/>
                  </a:lnTo>
                  <a:lnTo>
                    <a:pt x="149" y="102"/>
                  </a:lnTo>
                  <a:lnTo>
                    <a:pt x="149" y="98"/>
                  </a:lnTo>
                  <a:lnTo>
                    <a:pt x="147" y="94"/>
                  </a:lnTo>
                  <a:lnTo>
                    <a:pt x="147" y="92"/>
                  </a:lnTo>
                  <a:lnTo>
                    <a:pt x="147" y="90"/>
                  </a:lnTo>
                  <a:lnTo>
                    <a:pt x="147" y="88"/>
                  </a:lnTo>
                  <a:lnTo>
                    <a:pt x="149" y="88"/>
                  </a:lnTo>
                  <a:lnTo>
                    <a:pt x="151" y="88"/>
                  </a:lnTo>
                  <a:lnTo>
                    <a:pt x="153" y="88"/>
                  </a:lnTo>
                  <a:lnTo>
                    <a:pt x="155" y="88"/>
                  </a:lnTo>
                  <a:lnTo>
                    <a:pt x="155" y="85"/>
                  </a:lnTo>
                  <a:lnTo>
                    <a:pt x="155" y="83"/>
                  </a:lnTo>
                  <a:lnTo>
                    <a:pt x="157" y="79"/>
                  </a:lnTo>
                  <a:lnTo>
                    <a:pt x="157" y="75"/>
                  </a:lnTo>
                  <a:lnTo>
                    <a:pt x="157" y="71"/>
                  </a:lnTo>
                  <a:lnTo>
                    <a:pt x="157" y="71"/>
                  </a:lnTo>
                  <a:lnTo>
                    <a:pt x="157" y="69"/>
                  </a:lnTo>
                  <a:lnTo>
                    <a:pt x="160" y="67"/>
                  </a:lnTo>
                  <a:lnTo>
                    <a:pt x="157" y="6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40" y="2377"/>
              <a:ext cx="138" cy="165"/>
            </a:xfrm>
            <a:custGeom>
              <a:avLst/>
              <a:gdLst>
                <a:gd name="T0" fmla="*/ 130 w 138"/>
                <a:gd name="T1" fmla="*/ 115 h 165"/>
                <a:gd name="T2" fmla="*/ 123 w 138"/>
                <a:gd name="T3" fmla="*/ 111 h 165"/>
                <a:gd name="T4" fmla="*/ 115 w 138"/>
                <a:gd name="T5" fmla="*/ 98 h 165"/>
                <a:gd name="T6" fmla="*/ 111 w 138"/>
                <a:gd name="T7" fmla="*/ 88 h 165"/>
                <a:gd name="T8" fmla="*/ 104 w 138"/>
                <a:gd name="T9" fmla="*/ 88 h 165"/>
                <a:gd name="T10" fmla="*/ 100 w 138"/>
                <a:gd name="T11" fmla="*/ 88 h 165"/>
                <a:gd name="T12" fmla="*/ 90 w 138"/>
                <a:gd name="T13" fmla="*/ 88 h 165"/>
                <a:gd name="T14" fmla="*/ 84 w 138"/>
                <a:gd name="T15" fmla="*/ 90 h 165"/>
                <a:gd name="T16" fmla="*/ 79 w 138"/>
                <a:gd name="T17" fmla="*/ 88 h 165"/>
                <a:gd name="T18" fmla="*/ 81 w 138"/>
                <a:gd name="T19" fmla="*/ 77 h 165"/>
                <a:gd name="T20" fmla="*/ 77 w 138"/>
                <a:gd name="T21" fmla="*/ 65 h 165"/>
                <a:gd name="T22" fmla="*/ 75 w 138"/>
                <a:gd name="T23" fmla="*/ 58 h 165"/>
                <a:gd name="T24" fmla="*/ 71 w 138"/>
                <a:gd name="T25" fmla="*/ 54 h 165"/>
                <a:gd name="T26" fmla="*/ 77 w 138"/>
                <a:gd name="T27" fmla="*/ 42 h 165"/>
                <a:gd name="T28" fmla="*/ 86 w 138"/>
                <a:gd name="T29" fmla="*/ 31 h 165"/>
                <a:gd name="T30" fmla="*/ 94 w 138"/>
                <a:gd name="T31" fmla="*/ 29 h 165"/>
                <a:gd name="T32" fmla="*/ 94 w 138"/>
                <a:gd name="T33" fmla="*/ 21 h 165"/>
                <a:gd name="T34" fmla="*/ 88 w 138"/>
                <a:gd name="T35" fmla="*/ 8 h 165"/>
                <a:gd name="T36" fmla="*/ 69 w 138"/>
                <a:gd name="T37" fmla="*/ 6 h 165"/>
                <a:gd name="T38" fmla="*/ 63 w 138"/>
                <a:gd name="T39" fmla="*/ 6 h 165"/>
                <a:gd name="T40" fmla="*/ 37 w 138"/>
                <a:gd name="T41" fmla="*/ 12 h 165"/>
                <a:gd name="T42" fmla="*/ 6 w 138"/>
                <a:gd name="T43" fmla="*/ 17 h 165"/>
                <a:gd name="T44" fmla="*/ 0 w 138"/>
                <a:gd name="T45" fmla="*/ 19 h 165"/>
                <a:gd name="T46" fmla="*/ 10 w 138"/>
                <a:gd name="T47" fmla="*/ 25 h 165"/>
                <a:gd name="T48" fmla="*/ 16 w 138"/>
                <a:gd name="T49" fmla="*/ 35 h 165"/>
                <a:gd name="T50" fmla="*/ 12 w 138"/>
                <a:gd name="T51" fmla="*/ 42 h 165"/>
                <a:gd name="T52" fmla="*/ 10 w 138"/>
                <a:gd name="T53" fmla="*/ 46 h 165"/>
                <a:gd name="T54" fmla="*/ 8 w 138"/>
                <a:gd name="T55" fmla="*/ 48 h 165"/>
                <a:gd name="T56" fmla="*/ 8 w 138"/>
                <a:gd name="T57" fmla="*/ 54 h 165"/>
                <a:gd name="T58" fmla="*/ 14 w 138"/>
                <a:gd name="T59" fmla="*/ 58 h 165"/>
                <a:gd name="T60" fmla="*/ 10 w 138"/>
                <a:gd name="T61" fmla="*/ 65 h 165"/>
                <a:gd name="T62" fmla="*/ 2 w 138"/>
                <a:gd name="T63" fmla="*/ 69 h 165"/>
                <a:gd name="T64" fmla="*/ 6 w 138"/>
                <a:gd name="T65" fmla="*/ 73 h 165"/>
                <a:gd name="T66" fmla="*/ 2 w 138"/>
                <a:gd name="T67" fmla="*/ 79 h 165"/>
                <a:gd name="T68" fmla="*/ 0 w 138"/>
                <a:gd name="T69" fmla="*/ 84 h 165"/>
                <a:gd name="T70" fmla="*/ 0 w 138"/>
                <a:gd name="T71" fmla="*/ 86 h 165"/>
                <a:gd name="T72" fmla="*/ 8 w 138"/>
                <a:gd name="T73" fmla="*/ 84 h 165"/>
                <a:gd name="T74" fmla="*/ 21 w 138"/>
                <a:gd name="T75" fmla="*/ 98 h 165"/>
                <a:gd name="T76" fmla="*/ 29 w 138"/>
                <a:gd name="T77" fmla="*/ 104 h 165"/>
                <a:gd name="T78" fmla="*/ 37 w 138"/>
                <a:gd name="T79" fmla="*/ 109 h 165"/>
                <a:gd name="T80" fmla="*/ 50 w 138"/>
                <a:gd name="T81" fmla="*/ 119 h 165"/>
                <a:gd name="T82" fmla="*/ 39 w 138"/>
                <a:gd name="T83" fmla="*/ 123 h 165"/>
                <a:gd name="T84" fmla="*/ 46 w 138"/>
                <a:gd name="T85" fmla="*/ 128 h 165"/>
                <a:gd name="T86" fmla="*/ 48 w 138"/>
                <a:gd name="T87" fmla="*/ 132 h 165"/>
                <a:gd name="T88" fmla="*/ 50 w 138"/>
                <a:gd name="T89" fmla="*/ 138 h 165"/>
                <a:gd name="T90" fmla="*/ 63 w 138"/>
                <a:gd name="T91" fmla="*/ 146 h 165"/>
                <a:gd name="T92" fmla="*/ 104 w 138"/>
                <a:gd name="T93" fmla="*/ 157 h 165"/>
                <a:gd name="T94" fmla="*/ 102 w 138"/>
                <a:gd name="T95" fmla="*/ 165 h 165"/>
                <a:gd name="T96" fmla="*/ 107 w 138"/>
                <a:gd name="T97" fmla="*/ 161 h 165"/>
                <a:gd name="T98" fmla="*/ 111 w 138"/>
                <a:gd name="T99" fmla="*/ 153 h 165"/>
                <a:gd name="T100" fmla="*/ 123 w 138"/>
                <a:gd name="T101" fmla="*/ 146 h 165"/>
                <a:gd name="T102" fmla="*/ 132 w 138"/>
                <a:gd name="T103" fmla="*/ 138 h 165"/>
                <a:gd name="T104" fmla="*/ 132 w 138"/>
                <a:gd name="T105" fmla="*/ 132 h 165"/>
                <a:gd name="T106" fmla="*/ 136 w 138"/>
                <a:gd name="T107" fmla="*/ 12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" h="165">
                  <a:moveTo>
                    <a:pt x="134" y="119"/>
                  </a:moveTo>
                  <a:lnTo>
                    <a:pt x="132" y="117"/>
                  </a:lnTo>
                  <a:lnTo>
                    <a:pt x="130" y="115"/>
                  </a:lnTo>
                  <a:lnTo>
                    <a:pt x="128" y="115"/>
                  </a:lnTo>
                  <a:lnTo>
                    <a:pt x="125" y="113"/>
                  </a:lnTo>
                  <a:lnTo>
                    <a:pt x="123" y="111"/>
                  </a:lnTo>
                  <a:lnTo>
                    <a:pt x="117" y="102"/>
                  </a:lnTo>
                  <a:lnTo>
                    <a:pt x="117" y="100"/>
                  </a:lnTo>
                  <a:lnTo>
                    <a:pt x="115" y="98"/>
                  </a:lnTo>
                  <a:lnTo>
                    <a:pt x="115" y="96"/>
                  </a:lnTo>
                  <a:lnTo>
                    <a:pt x="115" y="94"/>
                  </a:lnTo>
                  <a:lnTo>
                    <a:pt x="111" y="88"/>
                  </a:lnTo>
                  <a:lnTo>
                    <a:pt x="109" y="88"/>
                  </a:lnTo>
                  <a:lnTo>
                    <a:pt x="107" y="88"/>
                  </a:lnTo>
                  <a:lnTo>
                    <a:pt x="104" y="88"/>
                  </a:lnTo>
                  <a:lnTo>
                    <a:pt x="102" y="88"/>
                  </a:lnTo>
                  <a:lnTo>
                    <a:pt x="100" y="88"/>
                  </a:lnTo>
                  <a:lnTo>
                    <a:pt x="100" y="88"/>
                  </a:lnTo>
                  <a:lnTo>
                    <a:pt x="94" y="88"/>
                  </a:lnTo>
                  <a:lnTo>
                    <a:pt x="92" y="86"/>
                  </a:lnTo>
                  <a:lnTo>
                    <a:pt x="90" y="88"/>
                  </a:lnTo>
                  <a:lnTo>
                    <a:pt x="88" y="88"/>
                  </a:lnTo>
                  <a:lnTo>
                    <a:pt x="86" y="90"/>
                  </a:lnTo>
                  <a:lnTo>
                    <a:pt x="84" y="90"/>
                  </a:lnTo>
                  <a:lnTo>
                    <a:pt x="81" y="90"/>
                  </a:lnTo>
                  <a:lnTo>
                    <a:pt x="81" y="90"/>
                  </a:lnTo>
                  <a:lnTo>
                    <a:pt x="79" y="88"/>
                  </a:lnTo>
                  <a:lnTo>
                    <a:pt x="79" y="86"/>
                  </a:lnTo>
                  <a:lnTo>
                    <a:pt x="79" y="79"/>
                  </a:lnTo>
                  <a:lnTo>
                    <a:pt x="81" y="77"/>
                  </a:lnTo>
                  <a:lnTo>
                    <a:pt x="81" y="73"/>
                  </a:lnTo>
                  <a:lnTo>
                    <a:pt x="79" y="69"/>
                  </a:lnTo>
                  <a:lnTo>
                    <a:pt x="77" y="65"/>
                  </a:lnTo>
                  <a:lnTo>
                    <a:pt x="77" y="63"/>
                  </a:lnTo>
                  <a:lnTo>
                    <a:pt x="75" y="61"/>
                  </a:lnTo>
                  <a:lnTo>
                    <a:pt x="75" y="58"/>
                  </a:lnTo>
                  <a:lnTo>
                    <a:pt x="73" y="58"/>
                  </a:lnTo>
                  <a:lnTo>
                    <a:pt x="71" y="56"/>
                  </a:lnTo>
                  <a:lnTo>
                    <a:pt x="71" y="54"/>
                  </a:lnTo>
                  <a:lnTo>
                    <a:pt x="73" y="50"/>
                  </a:lnTo>
                  <a:lnTo>
                    <a:pt x="75" y="46"/>
                  </a:lnTo>
                  <a:lnTo>
                    <a:pt x="77" y="42"/>
                  </a:lnTo>
                  <a:lnTo>
                    <a:pt x="81" y="37"/>
                  </a:lnTo>
                  <a:lnTo>
                    <a:pt x="84" y="33"/>
                  </a:lnTo>
                  <a:lnTo>
                    <a:pt x="86" y="31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94" y="29"/>
                  </a:lnTo>
                  <a:lnTo>
                    <a:pt x="96" y="27"/>
                  </a:lnTo>
                  <a:lnTo>
                    <a:pt x="96" y="25"/>
                  </a:lnTo>
                  <a:lnTo>
                    <a:pt x="94" y="21"/>
                  </a:lnTo>
                  <a:lnTo>
                    <a:pt x="90" y="17"/>
                  </a:lnTo>
                  <a:lnTo>
                    <a:pt x="88" y="14"/>
                  </a:lnTo>
                  <a:lnTo>
                    <a:pt x="88" y="8"/>
                  </a:lnTo>
                  <a:lnTo>
                    <a:pt x="86" y="0"/>
                  </a:lnTo>
                  <a:lnTo>
                    <a:pt x="79" y="0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58" y="6"/>
                  </a:lnTo>
                  <a:lnTo>
                    <a:pt x="39" y="12"/>
                  </a:lnTo>
                  <a:lnTo>
                    <a:pt x="37" y="12"/>
                  </a:lnTo>
                  <a:lnTo>
                    <a:pt x="19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4" y="56"/>
                  </a:lnTo>
                  <a:lnTo>
                    <a:pt x="14" y="58"/>
                  </a:lnTo>
                  <a:lnTo>
                    <a:pt x="14" y="61"/>
                  </a:lnTo>
                  <a:lnTo>
                    <a:pt x="14" y="65"/>
                  </a:lnTo>
                  <a:lnTo>
                    <a:pt x="10" y="65"/>
                  </a:lnTo>
                  <a:lnTo>
                    <a:pt x="8" y="67"/>
                  </a:lnTo>
                  <a:lnTo>
                    <a:pt x="4" y="67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6" y="73"/>
                  </a:lnTo>
                  <a:lnTo>
                    <a:pt x="6" y="73"/>
                  </a:lnTo>
                  <a:lnTo>
                    <a:pt x="4" y="75"/>
                  </a:lnTo>
                  <a:lnTo>
                    <a:pt x="2" y="77"/>
                  </a:lnTo>
                  <a:lnTo>
                    <a:pt x="2" y="79"/>
                  </a:lnTo>
                  <a:lnTo>
                    <a:pt x="2" y="81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8"/>
                  </a:lnTo>
                  <a:lnTo>
                    <a:pt x="16" y="94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5" y="104"/>
                  </a:lnTo>
                  <a:lnTo>
                    <a:pt x="29" y="104"/>
                  </a:lnTo>
                  <a:lnTo>
                    <a:pt x="35" y="107"/>
                  </a:lnTo>
                  <a:lnTo>
                    <a:pt x="37" y="107"/>
                  </a:lnTo>
                  <a:lnTo>
                    <a:pt x="37" y="109"/>
                  </a:lnTo>
                  <a:lnTo>
                    <a:pt x="42" y="111"/>
                  </a:lnTo>
                  <a:lnTo>
                    <a:pt x="48" y="115"/>
                  </a:lnTo>
                  <a:lnTo>
                    <a:pt x="50" y="119"/>
                  </a:lnTo>
                  <a:lnTo>
                    <a:pt x="48" y="119"/>
                  </a:lnTo>
                  <a:lnTo>
                    <a:pt x="42" y="119"/>
                  </a:lnTo>
                  <a:lnTo>
                    <a:pt x="39" y="123"/>
                  </a:lnTo>
                  <a:lnTo>
                    <a:pt x="42" y="125"/>
                  </a:lnTo>
                  <a:lnTo>
                    <a:pt x="44" y="125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48" y="130"/>
                  </a:lnTo>
                  <a:lnTo>
                    <a:pt x="48" y="132"/>
                  </a:lnTo>
                  <a:lnTo>
                    <a:pt x="48" y="134"/>
                  </a:lnTo>
                  <a:lnTo>
                    <a:pt x="48" y="138"/>
                  </a:lnTo>
                  <a:lnTo>
                    <a:pt x="50" y="138"/>
                  </a:lnTo>
                  <a:lnTo>
                    <a:pt x="52" y="140"/>
                  </a:lnTo>
                  <a:lnTo>
                    <a:pt x="56" y="144"/>
                  </a:lnTo>
                  <a:lnTo>
                    <a:pt x="63" y="146"/>
                  </a:lnTo>
                  <a:lnTo>
                    <a:pt x="86" y="155"/>
                  </a:lnTo>
                  <a:lnTo>
                    <a:pt x="90" y="155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2" y="161"/>
                  </a:lnTo>
                  <a:lnTo>
                    <a:pt x="102" y="165"/>
                  </a:lnTo>
                  <a:lnTo>
                    <a:pt x="104" y="163"/>
                  </a:lnTo>
                  <a:lnTo>
                    <a:pt x="107" y="163"/>
                  </a:lnTo>
                  <a:lnTo>
                    <a:pt x="107" y="161"/>
                  </a:lnTo>
                  <a:lnTo>
                    <a:pt x="107" y="159"/>
                  </a:lnTo>
                  <a:lnTo>
                    <a:pt x="109" y="155"/>
                  </a:lnTo>
                  <a:lnTo>
                    <a:pt x="111" y="153"/>
                  </a:lnTo>
                  <a:lnTo>
                    <a:pt x="113" y="151"/>
                  </a:lnTo>
                  <a:lnTo>
                    <a:pt x="121" y="148"/>
                  </a:lnTo>
                  <a:lnTo>
                    <a:pt x="123" y="146"/>
                  </a:lnTo>
                  <a:lnTo>
                    <a:pt x="125" y="144"/>
                  </a:lnTo>
                  <a:lnTo>
                    <a:pt x="130" y="140"/>
                  </a:lnTo>
                  <a:lnTo>
                    <a:pt x="132" y="138"/>
                  </a:lnTo>
                  <a:lnTo>
                    <a:pt x="130" y="136"/>
                  </a:lnTo>
                  <a:lnTo>
                    <a:pt x="130" y="134"/>
                  </a:lnTo>
                  <a:lnTo>
                    <a:pt x="132" y="132"/>
                  </a:lnTo>
                  <a:lnTo>
                    <a:pt x="132" y="128"/>
                  </a:lnTo>
                  <a:lnTo>
                    <a:pt x="136" y="128"/>
                  </a:lnTo>
                  <a:lnTo>
                    <a:pt x="136" y="121"/>
                  </a:lnTo>
                  <a:lnTo>
                    <a:pt x="138" y="121"/>
                  </a:lnTo>
                  <a:lnTo>
                    <a:pt x="134" y="11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189" y="1908"/>
              <a:ext cx="145" cy="127"/>
            </a:xfrm>
            <a:custGeom>
              <a:avLst/>
              <a:gdLst>
                <a:gd name="T0" fmla="*/ 136 w 145"/>
                <a:gd name="T1" fmla="*/ 8 h 127"/>
                <a:gd name="T2" fmla="*/ 128 w 145"/>
                <a:gd name="T3" fmla="*/ 0 h 127"/>
                <a:gd name="T4" fmla="*/ 109 w 145"/>
                <a:gd name="T5" fmla="*/ 2 h 127"/>
                <a:gd name="T6" fmla="*/ 97 w 145"/>
                <a:gd name="T7" fmla="*/ 14 h 127"/>
                <a:gd name="T8" fmla="*/ 97 w 145"/>
                <a:gd name="T9" fmla="*/ 23 h 127"/>
                <a:gd name="T10" fmla="*/ 88 w 145"/>
                <a:gd name="T11" fmla="*/ 35 h 127"/>
                <a:gd name="T12" fmla="*/ 71 w 145"/>
                <a:gd name="T13" fmla="*/ 37 h 127"/>
                <a:gd name="T14" fmla="*/ 55 w 145"/>
                <a:gd name="T15" fmla="*/ 35 h 127"/>
                <a:gd name="T16" fmla="*/ 38 w 145"/>
                <a:gd name="T17" fmla="*/ 25 h 127"/>
                <a:gd name="T18" fmla="*/ 40 w 145"/>
                <a:gd name="T19" fmla="*/ 6 h 127"/>
                <a:gd name="T20" fmla="*/ 38 w 145"/>
                <a:gd name="T21" fmla="*/ 4 h 127"/>
                <a:gd name="T22" fmla="*/ 30 w 145"/>
                <a:gd name="T23" fmla="*/ 6 h 127"/>
                <a:gd name="T24" fmla="*/ 23 w 145"/>
                <a:gd name="T25" fmla="*/ 6 h 127"/>
                <a:gd name="T26" fmla="*/ 17 w 145"/>
                <a:gd name="T27" fmla="*/ 12 h 127"/>
                <a:gd name="T28" fmla="*/ 11 w 145"/>
                <a:gd name="T29" fmla="*/ 29 h 127"/>
                <a:gd name="T30" fmla="*/ 9 w 145"/>
                <a:gd name="T31" fmla="*/ 41 h 127"/>
                <a:gd name="T32" fmla="*/ 4 w 145"/>
                <a:gd name="T33" fmla="*/ 48 h 127"/>
                <a:gd name="T34" fmla="*/ 4 w 145"/>
                <a:gd name="T35" fmla="*/ 54 h 127"/>
                <a:gd name="T36" fmla="*/ 2 w 145"/>
                <a:gd name="T37" fmla="*/ 67 h 127"/>
                <a:gd name="T38" fmla="*/ 4 w 145"/>
                <a:gd name="T39" fmla="*/ 77 h 127"/>
                <a:gd name="T40" fmla="*/ 2 w 145"/>
                <a:gd name="T41" fmla="*/ 88 h 127"/>
                <a:gd name="T42" fmla="*/ 2 w 145"/>
                <a:gd name="T43" fmla="*/ 104 h 127"/>
                <a:gd name="T44" fmla="*/ 2 w 145"/>
                <a:gd name="T45" fmla="*/ 111 h 127"/>
                <a:gd name="T46" fmla="*/ 2 w 145"/>
                <a:gd name="T47" fmla="*/ 123 h 127"/>
                <a:gd name="T48" fmla="*/ 9 w 145"/>
                <a:gd name="T49" fmla="*/ 123 h 127"/>
                <a:gd name="T50" fmla="*/ 11 w 145"/>
                <a:gd name="T51" fmla="*/ 117 h 127"/>
                <a:gd name="T52" fmla="*/ 19 w 145"/>
                <a:gd name="T53" fmla="*/ 115 h 127"/>
                <a:gd name="T54" fmla="*/ 27 w 145"/>
                <a:gd name="T55" fmla="*/ 117 h 127"/>
                <a:gd name="T56" fmla="*/ 30 w 145"/>
                <a:gd name="T57" fmla="*/ 121 h 127"/>
                <a:gd name="T58" fmla="*/ 30 w 145"/>
                <a:gd name="T59" fmla="*/ 127 h 127"/>
                <a:gd name="T60" fmla="*/ 38 w 145"/>
                <a:gd name="T61" fmla="*/ 121 h 127"/>
                <a:gd name="T62" fmla="*/ 42 w 145"/>
                <a:gd name="T63" fmla="*/ 117 h 127"/>
                <a:gd name="T64" fmla="*/ 44 w 145"/>
                <a:gd name="T65" fmla="*/ 113 h 127"/>
                <a:gd name="T66" fmla="*/ 48 w 145"/>
                <a:gd name="T67" fmla="*/ 108 h 127"/>
                <a:gd name="T68" fmla="*/ 61 w 145"/>
                <a:gd name="T69" fmla="*/ 98 h 127"/>
                <a:gd name="T70" fmla="*/ 65 w 145"/>
                <a:gd name="T71" fmla="*/ 98 h 127"/>
                <a:gd name="T72" fmla="*/ 78 w 145"/>
                <a:gd name="T73" fmla="*/ 96 h 127"/>
                <a:gd name="T74" fmla="*/ 78 w 145"/>
                <a:gd name="T75" fmla="*/ 98 h 127"/>
                <a:gd name="T76" fmla="*/ 82 w 145"/>
                <a:gd name="T77" fmla="*/ 100 h 127"/>
                <a:gd name="T78" fmla="*/ 86 w 145"/>
                <a:gd name="T79" fmla="*/ 96 h 127"/>
                <a:gd name="T80" fmla="*/ 97 w 145"/>
                <a:gd name="T81" fmla="*/ 102 h 127"/>
                <a:gd name="T82" fmla="*/ 120 w 145"/>
                <a:gd name="T83" fmla="*/ 108 h 127"/>
                <a:gd name="T84" fmla="*/ 128 w 145"/>
                <a:gd name="T85" fmla="*/ 100 h 127"/>
                <a:gd name="T86" fmla="*/ 132 w 145"/>
                <a:gd name="T87" fmla="*/ 88 h 127"/>
                <a:gd name="T88" fmla="*/ 136 w 145"/>
                <a:gd name="T89" fmla="*/ 81 h 127"/>
                <a:gd name="T90" fmla="*/ 139 w 145"/>
                <a:gd name="T91" fmla="*/ 75 h 127"/>
                <a:gd name="T92" fmla="*/ 143 w 145"/>
                <a:gd name="T93" fmla="*/ 67 h 127"/>
                <a:gd name="T94" fmla="*/ 145 w 145"/>
                <a:gd name="T9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" h="127">
                  <a:moveTo>
                    <a:pt x="145" y="35"/>
                  </a:moveTo>
                  <a:lnTo>
                    <a:pt x="139" y="10"/>
                  </a:lnTo>
                  <a:lnTo>
                    <a:pt x="136" y="8"/>
                  </a:lnTo>
                  <a:lnTo>
                    <a:pt x="136" y="6"/>
                  </a:lnTo>
                  <a:lnTo>
                    <a:pt x="130" y="4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09" y="2"/>
                  </a:lnTo>
                  <a:lnTo>
                    <a:pt x="103" y="6"/>
                  </a:lnTo>
                  <a:lnTo>
                    <a:pt x="99" y="8"/>
                  </a:lnTo>
                  <a:lnTo>
                    <a:pt x="97" y="14"/>
                  </a:lnTo>
                  <a:lnTo>
                    <a:pt x="99" y="16"/>
                  </a:lnTo>
                  <a:lnTo>
                    <a:pt x="97" y="21"/>
                  </a:lnTo>
                  <a:lnTo>
                    <a:pt x="97" y="23"/>
                  </a:lnTo>
                  <a:lnTo>
                    <a:pt x="95" y="27"/>
                  </a:lnTo>
                  <a:lnTo>
                    <a:pt x="92" y="31"/>
                  </a:lnTo>
                  <a:lnTo>
                    <a:pt x="88" y="35"/>
                  </a:lnTo>
                  <a:lnTo>
                    <a:pt x="86" y="37"/>
                  </a:lnTo>
                  <a:lnTo>
                    <a:pt x="80" y="39"/>
                  </a:lnTo>
                  <a:lnTo>
                    <a:pt x="71" y="37"/>
                  </a:lnTo>
                  <a:lnTo>
                    <a:pt x="65" y="39"/>
                  </a:lnTo>
                  <a:lnTo>
                    <a:pt x="59" y="39"/>
                  </a:lnTo>
                  <a:lnTo>
                    <a:pt x="55" y="35"/>
                  </a:lnTo>
                  <a:lnTo>
                    <a:pt x="48" y="33"/>
                  </a:lnTo>
                  <a:lnTo>
                    <a:pt x="44" y="29"/>
                  </a:lnTo>
                  <a:lnTo>
                    <a:pt x="38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0" y="6"/>
                  </a:lnTo>
                  <a:lnTo>
                    <a:pt x="27" y="6"/>
                  </a:lnTo>
                  <a:lnTo>
                    <a:pt x="25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1" y="8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3" y="27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4" y="44"/>
                  </a:lnTo>
                  <a:lnTo>
                    <a:pt x="4" y="46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64"/>
                  </a:lnTo>
                  <a:lnTo>
                    <a:pt x="2" y="67"/>
                  </a:lnTo>
                  <a:lnTo>
                    <a:pt x="2" y="71"/>
                  </a:lnTo>
                  <a:lnTo>
                    <a:pt x="4" y="75"/>
                  </a:lnTo>
                  <a:lnTo>
                    <a:pt x="4" y="77"/>
                  </a:lnTo>
                  <a:lnTo>
                    <a:pt x="4" y="81"/>
                  </a:lnTo>
                  <a:lnTo>
                    <a:pt x="2" y="83"/>
                  </a:lnTo>
                  <a:lnTo>
                    <a:pt x="2" y="88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6"/>
                  </a:lnTo>
                  <a:lnTo>
                    <a:pt x="2" y="108"/>
                  </a:lnTo>
                  <a:lnTo>
                    <a:pt x="2" y="111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23"/>
                  </a:lnTo>
                  <a:lnTo>
                    <a:pt x="6" y="125"/>
                  </a:lnTo>
                  <a:lnTo>
                    <a:pt x="9" y="125"/>
                  </a:lnTo>
                  <a:lnTo>
                    <a:pt x="9" y="123"/>
                  </a:lnTo>
                  <a:lnTo>
                    <a:pt x="11" y="121"/>
                  </a:lnTo>
                  <a:lnTo>
                    <a:pt x="11" y="119"/>
                  </a:lnTo>
                  <a:lnTo>
                    <a:pt x="11" y="117"/>
                  </a:lnTo>
                  <a:lnTo>
                    <a:pt x="13" y="115"/>
                  </a:lnTo>
                  <a:lnTo>
                    <a:pt x="15" y="115"/>
                  </a:lnTo>
                  <a:lnTo>
                    <a:pt x="19" y="115"/>
                  </a:lnTo>
                  <a:lnTo>
                    <a:pt x="21" y="115"/>
                  </a:lnTo>
                  <a:lnTo>
                    <a:pt x="25" y="117"/>
                  </a:lnTo>
                  <a:lnTo>
                    <a:pt x="27" y="117"/>
                  </a:lnTo>
                  <a:lnTo>
                    <a:pt x="27" y="119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27" y="125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4" y="125"/>
                  </a:lnTo>
                  <a:lnTo>
                    <a:pt x="36" y="121"/>
                  </a:lnTo>
                  <a:lnTo>
                    <a:pt x="38" y="121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42" y="113"/>
                  </a:lnTo>
                  <a:lnTo>
                    <a:pt x="44" y="11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57" y="100"/>
                  </a:lnTo>
                  <a:lnTo>
                    <a:pt x="59" y="98"/>
                  </a:lnTo>
                  <a:lnTo>
                    <a:pt x="61" y="98"/>
                  </a:lnTo>
                  <a:lnTo>
                    <a:pt x="63" y="98"/>
                  </a:lnTo>
                  <a:lnTo>
                    <a:pt x="65" y="98"/>
                  </a:lnTo>
                  <a:lnTo>
                    <a:pt x="65" y="98"/>
                  </a:lnTo>
                  <a:lnTo>
                    <a:pt x="76" y="96"/>
                  </a:lnTo>
                  <a:lnTo>
                    <a:pt x="78" y="94"/>
                  </a:lnTo>
                  <a:lnTo>
                    <a:pt x="78" y="96"/>
                  </a:lnTo>
                  <a:lnTo>
                    <a:pt x="80" y="96"/>
                  </a:lnTo>
                  <a:lnTo>
                    <a:pt x="78" y="98"/>
                  </a:lnTo>
                  <a:lnTo>
                    <a:pt x="78" y="98"/>
                  </a:lnTo>
                  <a:lnTo>
                    <a:pt x="78" y="100"/>
                  </a:lnTo>
                  <a:lnTo>
                    <a:pt x="80" y="100"/>
                  </a:lnTo>
                  <a:lnTo>
                    <a:pt x="82" y="100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86" y="96"/>
                  </a:lnTo>
                  <a:lnTo>
                    <a:pt x="88" y="98"/>
                  </a:lnTo>
                  <a:lnTo>
                    <a:pt x="95" y="100"/>
                  </a:lnTo>
                  <a:lnTo>
                    <a:pt x="97" y="102"/>
                  </a:lnTo>
                  <a:lnTo>
                    <a:pt x="107" y="102"/>
                  </a:lnTo>
                  <a:lnTo>
                    <a:pt x="113" y="106"/>
                  </a:lnTo>
                  <a:lnTo>
                    <a:pt x="120" y="108"/>
                  </a:lnTo>
                  <a:lnTo>
                    <a:pt x="122" y="104"/>
                  </a:lnTo>
                  <a:lnTo>
                    <a:pt x="126" y="102"/>
                  </a:lnTo>
                  <a:lnTo>
                    <a:pt x="128" y="100"/>
                  </a:lnTo>
                  <a:lnTo>
                    <a:pt x="128" y="98"/>
                  </a:lnTo>
                  <a:lnTo>
                    <a:pt x="132" y="92"/>
                  </a:lnTo>
                  <a:lnTo>
                    <a:pt x="132" y="88"/>
                  </a:lnTo>
                  <a:lnTo>
                    <a:pt x="134" y="85"/>
                  </a:lnTo>
                  <a:lnTo>
                    <a:pt x="136" y="83"/>
                  </a:lnTo>
                  <a:lnTo>
                    <a:pt x="136" y="81"/>
                  </a:lnTo>
                  <a:lnTo>
                    <a:pt x="136" y="79"/>
                  </a:lnTo>
                  <a:lnTo>
                    <a:pt x="136" y="77"/>
                  </a:lnTo>
                  <a:lnTo>
                    <a:pt x="139" y="75"/>
                  </a:lnTo>
                  <a:lnTo>
                    <a:pt x="141" y="73"/>
                  </a:lnTo>
                  <a:lnTo>
                    <a:pt x="143" y="69"/>
                  </a:lnTo>
                  <a:lnTo>
                    <a:pt x="143" y="67"/>
                  </a:lnTo>
                  <a:lnTo>
                    <a:pt x="145" y="64"/>
                  </a:lnTo>
                  <a:lnTo>
                    <a:pt x="145" y="60"/>
                  </a:lnTo>
                  <a:lnTo>
                    <a:pt x="145" y="56"/>
                  </a:lnTo>
                  <a:lnTo>
                    <a:pt x="145" y="3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654" y="2157"/>
              <a:ext cx="204" cy="98"/>
            </a:xfrm>
            <a:custGeom>
              <a:avLst/>
              <a:gdLst>
                <a:gd name="T0" fmla="*/ 204 w 204"/>
                <a:gd name="T1" fmla="*/ 50 h 98"/>
                <a:gd name="T2" fmla="*/ 200 w 204"/>
                <a:gd name="T3" fmla="*/ 40 h 98"/>
                <a:gd name="T4" fmla="*/ 191 w 204"/>
                <a:gd name="T5" fmla="*/ 10 h 98"/>
                <a:gd name="T6" fmla="*/ 183 w 204"/>
                <a:gd name="T7" fmla="*/ 0 h 98"/>
                <a:gd name="T8" fmla="*/ 181 w 204"/>
                <a:gd name="T9" fmla="*/ 2 h 98"/>
                <a:gd name="T10" fmla="*/ 168 w 204"/>
                <a:gd name="T11" fmla="*/ 8 h 98"/>
                <a:gd name="T12" fmla="*/ 135 w 204"/>
                <a:gd name="T13" fmla="*/ 14 h 98"/>
                <a:gd name="T14" fmla="*/ 91 w 204"/>
                <a:gd name="T15" fmla="*/ 17 h 98"/>
                <a:gd name="T16" fmla="*/ 59 w 204"/>
                <a:gd name="T17" fmla="*/ 14 h 98"/>
                <a:gd name="T18" fmla="*/ 45 w 204"/>
                <a:gd name="T19" fmla="*/ 25 h 98"/>
                <a:gd name="T20" fmla="*/ 36 w 204"/>
                <a:gd name="T21" fmla="*/ 25 h 98"/>
                <a:gd name="T22" fmla="*/ 21 w 204"/>
                <a:gd name="T23" fmla="*/ 19 h 98"/>
                <a:gd name="T24" fmla="*/ 19 w 204"/>
                <a:gd name="T25" fmla="*/ 12 h 98"/>
                <a:gd name="T26" fmla="*/ 13 w 204"/>
                <a:gd name="T27" fmla="*/ 14 h 98"/>
                <a:gd name="T28" fmla="*/ 13 w 204"/>
                <a:gd name="T29" fmla="*/ 17 h 98"/>
                <a:gd name="T30" fmla="*/ 15 w 204"/>
                <a:gd name="T31" fmla="*/ 19 h 98"/>
                <a:gd name="T32" fmla="*/ 17 w 204"/>
                <a:gd name="T33" fmla="*/ 21 h 98"/>
                <a:gd name="T34" fmla="*/ 19 w 204"/>
                <a:gd name="T35" fmla="*/ 25 h 98"/>
                <a:gd name="T36" fmla="*/ 30 w 204"/>
                <a:gd name="T37" fmla="*/ 31 h 98"/>
                <a:gd name="T38" fmla="*/ 30 w 204"/>
                <a:gd name="T39" fmla="*/ 33 h 98"/>
                <a:gd name="T40" fmla="*/ 30 w 204"/>
                <a:gd name="T41" fmla="*/ 35 h 98"/>
                <a:gd name="T42" fmla="*/ 28 w 204"/>
                <a:gd name="T43" fmla="*/ 38 h 98"/>
                <a:gd name="T44" fmla="*/ 26 w 204"/>
                <a:gd name="T45" fmla="*/ 56 h 98"/>
                <a:gd name="T46" fmla="*/ 11 w 204"/>
                <a:gd name="T47" fmla="*/ 67 h 98"/>
                <a:gd name="T48" fmla="*/ 7 w 204"/>
                <a:gd name="T49" fmla="*/ 73 h 98"/>
                <a:gd name="T50" fmla="*/ 7 w 204"/>
                <a:gd name="T51" fmla="*/ 79 h 98"/>
                <a:gd name="T52" fmla="*/ 7 w 204"/>
                <a:gd name="T53" fmla="*/ 96 h 98"/>
                <a:gd name="T54" fmla="*/ 24 w 204"/>
                <a:gd name="T55" fmla="*/ 96 h 98"/>
                <a:gd name="T56" fmla="*/ 36 w 204"/>
                <a:gd name="T57" fmla="*/ 90 h 98"/>
                <a:gd name="T58" fmla="*/ 38 w 204"/>
                <a:gd name="T59" fmla="*/ 86 h 98"/>
                <a:gd name="T60" fmla="*/ 40 w 204"/>
                <a:gd name="T61" fmla="*/ 82 h 98"/>
                <a:gd name="T62" fmla="*/ 55 w 204"/>
                <a:gd name="T63" fmla="*/ 77 h 98"/>
                <a:gd name="T64" fmla="*/ 57 w 204"/>
                <a:gd name="T65" fmla="*/ 73 h 98"/>
                <a:gd name="T66" fmla="*/ 57 w 204"/>
                <a:gd name="T67" fmla="*/ 69 h 98"/>
                <a:gd name="T68" fmla="*/ 63 w 204"/>
                <a:gd name="T69" fmla="*/ 65 h 98"/>
                <a:gd name="T70" fmla="*/ 68 w 204"/>
                <a:gd name="T71" fmla="*/ 52 h 98"/>
                <a:gd name="T72" fmla="*/ 72 w 204"/>
                <a:gd name="T73" fmla="*/ 50 h 98"/>
                <a:gd name="T74" fmla="*/ 95 w 204"/>
                <a:gd name="T75" fmla="*/ 58 h 98"/>
                <a:gd name="T76" fmla="*/ 103 w 204"/>
                <a:gd name="T77" fmla="*/ 65 h 98"/>
                <a:gd name="T78" fmla="*/ 107 w 204"/>
                <a:gd name="T79" fmla="*/ 61 h 98"/>
                <a:gd name="T80" fmla="*/ 116 w 204"/>
                <a:gd name="T81" fmla="*/ 54 h 98"/>
                <a:gd name="T82" fmla="*/ 120 w 204"/>
                <a:gd name="T83" fmla="*/ 50 h 98"/>
                <a:gd name="T84" fmla="*/ 128 w 204"/>
                <a:gd name="T85" fmla="*/ 50 h 98"/>
                <a:gd name="T86" fmla="*/ 130 w 204"/>
                <a:gd name="T87" fmla="*/ 52 h 98"/>
                <a:gd name="T88" fmla="*/ 130 w 204"/>
                <a:gd name="T89" fmla="*/ 56 h 98"/>
                <a:gd name="T90" fmla="*/ 147 w 204"/>
                <a:gd name="T91" fmla="*/ 61 h 98"/>
                <a:gd name="T92" fmla="*/ 151 w 204"/>
                <a:gd name="T93" fmla="*/ 69 h 98"/>
                <a:gd name="T94" fmla="*/ 154 w 204"/>
                <a:gd name="T95" fmla="*/ 75 h 98"/>
                <a:gd name="T96" fmla="*/ 158 w 204"/>
                <a:gd name="T97" fmla="*/ 77 h 98"/>
                <a:gd name="T98" fmla="*/ 172 w 204"/>
                <a:gd name="T99" fmla="*/ 73 h 98"/>
                <a:gd name="T100" fmla="*/ 177 w 204"/>
                <a:gd name="T101" fmla="*/ 73 h 98"/>
                <a:gd name="T102" fmla="*/ 191 w 204"/>
                <a:gd name="T103" fmla="*/ 67 h 98"/>
                <a:gd name="T104" fmla="*/ 195 w 204"/>
                <a:gd name="T105" fmla="*/ 69 h 98"/>
                <a:gd name="T106" fmla="*/ 204 w 204"/>
                <a:gd name="T107" fmla="*/ 61 h 98"/>
                <a:gd name="T108" fmla="*/ 204 w 204"/>
                <a:gd name="T109" fmla="*/ 5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4" h="98">
                  <a:moveTo>
                    <a:pt x="204" y="52"/>
                  </a:moveTo>
                  <a:lnTo>
                    <a:pt x="204" y="52"/>
                  </a:lnTo>
                  <a:lnTo>
                    <a:pt x="204" y="50"/>
                  </a:lnTo>
                  <a:lnTo>
                    <a:pt x="204" y="48"/>
                  </a:lnTo>
                  <a:lnTo>
                    <a:pt x="200" y="44"/>
                  </a:lnTo>
                  <a:lnTo>
                    <a:pt x="200" y="40"/>
                  </a:lnTo>
                  <a:lnTo>
                    <a:pt x="198" y="35"/>
                  </a:lnTo>
                  <a:lnTo>
                    <a:pt x="195" y="29"/>
                  </a:lnTo>
                  <a:lnTo>
                    <a:pt x="191" y="10"/>
                  </a:lnTo>
                  <a:lnTo>
                    <a:pt x="189" y="4"/>
                  </a:lnTo>
                  <a:lnTo>
                    <a:pt x="185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1" y="2"/>
                  </a:lnTo>
                  <a:lnTo>
                    <a:pt x="181" y="2"/>
                  </a:lnTo>
                  <a:lnTo>
                    <a:pt x="172" y="2"/>
                  </a:lnTo>
                  <a:lnTo>
                    <a:pt x="170" y="6"/>
                  </a:lnTo>
                  <a:lnTo>
                    <a:pt x="168" y="8"/>
                  </a:lnTo>
                  <a:lnTo>
                    <a:pt x="164" y="10"/>
                  </a:lnTo>
                  <a:lnTo>
                    <a:pt x="156" y="12"/>
                  </a:lnTo>
                  <a:lnTo>
                    <a:pt x="135" y="14"/>
                  </a:lnTo>
                  <a:lnTo>
                    <a:pt x="130" y="12"/>
                  </a:lnTo>
                  <a:lnTo>
                    <a:pt x="116" y="14"/>
                  </a:lnTo>
                  <a:lnTo>
                    <a:pt x="91" y="17"/>
                  </a:lnTo>
                  <a:lnTo>
                    <a:pt x="76" y="14"/>
                  </a:lnTo>
                  <a:lnTo>
                    <a:pt x="68" y="12"/>
                  </a:lnTo>
                  <a:lnTo>
                    <a:pt x="59" y="14"/>
                  </a:lnTo>
                  <a:lnTo>
                    <a:pt x="55" y="17"/>
                  </a:lnTo>
                  <a:lnTo>
                    <a:pt x="47" y="19"/>
                  </a:lnTo>
                  <a:lnTo>
                    <a:pt x="45" y="25"/>
                  </a:lnTo>
                  <a:lnTo>
                    <a:pt x="40" y="27"/>
                  </a:lnTo>
                  <a:lnTo>
                    <a:pt x="38" y="25"/>
                  </a:lnTo>
                  <a:lnTo>
                    <a:pt x="36" y="25"/>
                  </a:lnTo>
                  <a:lnTo>
                    <a:pt x="32" y="25"/>
                  </a:lnTo>
                  <a:lnTo>
                    <a:pt x="26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19" y="14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1" y="14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24" y="29"/>
                  </a:lnTo>
                  <a:lnTo>
                    <a:pt x="26" y="29"/>
                  </a:lnTo>
                  <a:lnTo>
                    <a:pt x="30" y="31"/>
                  </a:lnTo>
                  <a:lnTo>
                    <a:pt x="30" y="31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28" y="35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6" y="48"/>
                  </a:lnTo>
                  <a:lnTo>
                    <a:pt x="26" y="54"/>
                  </a:lnTo>
                  <a:lnTo>
                    <a:pt x="26" y="56"/>
                  </a:lnTo>
                  <a:lnTo>
                    <a:pt x="26" y="58"/>
                  </a:lnTo>
                  <a:lnTo>
                    <a:pt x="21" y="63"/>
                  </a:lnTo>
                  <a:lnTo>
                    <a:pt x="11" y="67"/>
                  </a:lnTo>
                  <a:lnTo>
                    <a:pt x="9" y="69"/>
                  </a:lnTo>
                  <a:lnTo>
                    <a:pt x="7" y="71"/>
                  </a:lnTo>
                  <a:lnTo>
                    <a:pt x="7" y="73"/>
                  </a:lnTo>
                  <a:lnTo>
                    <a:pt x="7" y="75"/>
                  </a:lnTo>
                  <a:lnTo>
                    <a:pt x="9" y="77"/>
                  </a:lnTo>
                  <a:lnTo>
                    <a:pt x="7" y="79"/>
                  </a:lnTo>
                  <a:lnTo>
                    <a:pt x="5" y="86"/>
                  </a:lnTo>
                  <a:lnTo>
                    <a:pt x="0" y="96"/>
                  </a:lnTo>
                  <a:lnTo>
                    <a:pt x="7" y="96"/>
                  </a:lnTo>
                  <a:lnTo>
                    <a:pt x="15" y="96"/>
                  </a:lnTo>
                  <a:lnTo>
                    <a:pt x="21" y="98"/>
                  </a:lnTo>
                  <a:lnTo>
                    <a:pt x="24" y="96"/>
                  </a:lnTo>
                  <a:lnTo>
                    <a:pt x="26" y="94"/>
                  </a:lnTo>
                  <a:lnTo>
                    <a:pt x="28" y="94"/>
                  </a:lnTo>
                  <a:lnTo>
                    <a:pt x="36" y="90"/>
                  </a:lnTo>
                  <a:lnTo>
                    <a:pt x="38" y="88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0" y="79"/>
                  </a:lnTo>
                  <a:lnTo>
                    <a:pt x="49" y="79"/>
                  </a:lnTo>
                  <a:lnTo>
                    <a:pt x="55" y="77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3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9" y="67"/>
                  </a:lnTo>
                  <a:lnTo>
                    <a:pt x="61" y="67"/>
                  </a:lnTo>
                  <a:lnTo>
                    <a:pt x="63" y="65"/>
                  </a:lnTo>
                  <a:lnTo>
                    <a:pt x="63" y="63"/>
                  </a:lnTo>
                  <a:lnTo>
                    <a:pt x="65" y="56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2" y="50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5" y="58"/>
                  </a:lnTo>
                  <a:lnTo>
                    <a:pt x="97" y="58"/>
                  </a:lnTo>
                  <a:lnTo>
                    <a:pt x="101" y="65"/>
                  </a:lnTo>
                  <a:lnTo>
                    <a:pt x="103" y="65"/>
                  </a:lnTo>
                  <a:lnTo>
                    <a:pt x="105" y="65"/>
                  </a:lnTo>
                  <a:lnTo>
                    <a:pt x="107" y="63"/>
                  </a:lnTo>
                  <a:lnTo>
                    <a:pt x="107" y="61"/>
                  </a:lnTo>
                  <a:lnTo>
                    <a:pt x="110" y="58"/>
                  </a:lnTo>
                  <a:lnTo>
                    <a:pt x="110" y="5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8" y="52"/>
                  </a:lnTo>
                  <a:lnTo>
                    <a:pt x="120" y="50"/>
                  </a:lnTo>
                  <a:lnTo>
                    <a:pt x="122" y="50"/>
                  </a:lnTo>
                  <a:lnTo>
                    <a:pt x="126" y="50"/>
                  </a:lnTo>
                  <a:lnTo>
                    <a:pt x="128" y="50"/>
                  </a:lnTo>
                  <a:lnTo>
                    <a:pt x="130" y="50"/>
                  </a:lnTo>
                  <a:lnTo>
                    <a:pt x="130" y="52"/>
                  </a:lnTo>
                  <a:lnTo>
                    <a:pt x="130" y="52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0" y="56"/>
                  </a:lnTo>
                  <a:lnTo>
                    <a:pt x="130" y="56"/>
                  </a:lnTo>
                  <a:lnTo>
                    <a:pt x="141" y="58"/>
                  </a:lnTo>
                  <a:lnTo>
                    <a:pt x="147" y="61"/>
                  </a:lnTo>
                  <a:lnTo>
                    <a:pt x="149" y="65"/>
                  </a:lnTo>
                  <a:lnTo>
                    <a:pt x="149" y="67"/>
                  </a:lnTo>
                  <a:lnTo>
                    <a:pt x="151" y="69"/>
                  </a:lnTo>
                  <a:lnTo>
                    <a:pt x="151" y="71"/>
                  </a:lnTo>
                  <a:lnTo>
                    <a:pt x="154" y="73"/>
                  </a:lnTo>
                  <a:lnTo>
                    <a:pt x="154" y="75"/>
                  </a:lnTo>
                  <a:lnTo>
                    <a:pt x="154" y="77"/>
                  </a:lnTo>
                  <a:lnTo>
                    <a:pt x="156" y="79"/>
                  </a:lnTo>
                  <a:lnTo>
                    <a:pt x="158" y="77"/>
                  </a:lnTo>
                  <a:lnTo>
                    <a:pt x="166" y="75"/>
                  </a:lnTo>
                  <a:lnTo>
                    <a:pt x="170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5" y="75"/>
                  </a:lnTo>
                  <a:lnTo>
                    <a:pt x="177" y="73"/>
                  </a:lnTo>
                  <a:lnTo>
                    <a:pt x="181" y="71"/>
                  </a:lnTo>
                  <a:lnTo>
                    <a:pt x="187" y="67"/>
                  </a:lnTo>
                  <a:lnTo>
                    <a:pt x="191" y="67"/>
                  </a:lnTo>
                  <a:lnTo>
                    <a:pt x="191" y="69"/>
                  </a:lnTo>
                  <a:lnTo>
                    <a:pt x="193" y="69"/>
                  </a:lnTo>
                  <a:lnTo>
                    <a:pt x="195" y="69"/>
                  </a:lnTo>
                  <a:lnTo>
                    <a:pt x="198" y="67"/>
                  </a:lnTo>
                  <a:lnTo>
                    <a:pt x="202" y="65"/>
                  </a:lnTo>
                  <a:lnTo>
                    <a:pt x="204" y="61"/>
                  </a:lnTo>
                  <a:lnTo>
                    <a:pt x="204" y="58"/>
                  </a:lnTo>
                  <a:lnTo>
                    <a:pt x="204" y="56"/>
                  </a:lnTo>
                  <a:lnTo>
                    <a:pt x="204" y="5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4508" y="2107"/>
              <a:ext cx="488" cy="1979"/>
            </a:xfrm>
            <a:custGeom>
              <a:avLst/>
              <a:gdLst>
                <a:gd name="T0" fmla="*/ 375 w 488"/>
                <a:gd name="T1" fmla="*/ 1979 h 1979"/>
                <a:gd name="T2" fmla="*/ 356 w 488"/>
                <a:gd name="T3" fmla="*/ 1885 h 1979"/>
                <a:gd name="T4" fmla="*/ 350 w 488"/>
                <a:gd name="T5" fmla="*/ 1895 h 1979"/>
                <a:gd name="T6" fmla="*/ 358 w 488"/>
                <a:gd name="T7" fmla="*/ 1889 h 1979"/>
                <a:gd name="T8" fmla="*/ 350 w 488"/>
                <a:gd name="T9" fmla="*/ 1780 h 1979"/>
                <a:gd name="T10" fmla="*/ 350 w 488"/>
                <a:gd name="T11" fmla="*/ 1784 h 1979"/>
                <a:gd name="T12" fmla="*/ 480 w 488"/>
                <a:gd name="T13" fmla="*/ 1583 h 1979"/>
                <a:gd name="T14" fmla="*/ 480 w 488"/>
                <a:gd name="T15" fmla="*/ 1579 h 1979"/>
                <a:gd name="T16" fmla="*/ 478 w 488"/>
                <a:gd name="T17" fmla="*/ 1575 h 1979"/>
                <a:gd name="T18" fmla="*/ 472 w 488"/>
                <a:gd name="T19" fmla="*/ 1573 h 1979"/>
                <a:gd name="T20" fmla="*/ 480 w 488"/>
                <a:gd name="T21" fmla="*/ 1589 h 1979"/>
                <a:gd name="T22" fmla="*/ 482 w 488"/>
                <a:gd name="T23" fmla="*/ 1583 h 1979"/>
                <a:gd name="T24" fmla="*/ 482 w 488"/>
                <a:gd name="T25" fmla="*/ 1512 h 1979"/>
                <a:gd name="T26" fmla="*/ 480 w 488"/>
                <a:gd name="T27" fmla="*/ 1514 h 1979"/>
                <a:gd name="T28" fmla="*/ 488 w 488"/>
                <a:gd name="T29" fmla="*/ 1510 h 1979"/>
                <a:gd name="T30" fmla="*/ 484 w 488"/>
                <a:gd name="T31" fmla="*/ 1499 h 1979"/>
                <a:gd name="T32" fmla="*/ 287 w 488"/>
                <a:gd name="T33" fmla="*/ 1487 h 1979"/>
                <a:gd name="T34" fmla="*/ 482 w 488"/>
                <a:gd name="T35" fmla="*/ 1424 h 1979"/>
                <a:gd name="T36" fmla="*/ 470 w 488"/>
                <a:gd name="T37" fmla="*/ 1405 h 1979"/>
                <a:gd name="T38" fmla="*/ 465 w 488"/>
                <a:gd name="T39" fmla="*/ 1407 h 1979"/>
                <a:gd name="T40" fmla="*/ 205 w 488"/>
                <a:gd name="T41" fmla="*/ 942 h 1979"/>
                <a:gd name="T42" fmla="*/ 207 w 488"/>
                <a:gd name="T43" fmla="*/ 944 h 1979"/>
                <a:gd name="T44" fmla="*/ 166 w 488"/>
                <a:gd name="T45" fmla="*/ 781 h 1979"/>
                <a:gd name="T46" fmla="*/ 166 w 488"/>
                <a:gd name="T47" fmla="*/ 781 h 1979"/>
                <a:gd name="T48" fmla="*/ 124 w 488"/>
                <a:gd name="T49" fmla="*/ 607 h 1979"/>
                <a:gd name="T50" fmla="*/ 124 w 488"/>
                <a:gd name="T51" fmla="*/ 486 h 1979"/>
                <a:gd name="T52" fmla="*/ 130 w 488"/>
                <a:gd name="T53" fmla="*/ 502 h 1979"/>
                <a:gd name="T54" fmla="*/ 140 w 488"/>
                <a:gd name="T55" fmla="*/ 496 h 1979"/>
                <a:gd name="T56" fmla="*/ 57 w 488"/>
                <a:gd name="T57" fmla="*/ 398 h 1979"/>
                <a:gd name="T58" fmla="*/ 98 w 488"/>
                <a:gd name="T59" fmla="*/ 356 h 1979"/>
                <a:gd name="T60" fmla="*/ 105 w 488"/>
                <a:gd name="T61" fmla="*/ 360 h 1979"/>
                <a:gd name="T62" fmla="*/ 86 w 488"/>
                <a:gd name="T63" fmla="*/ 320 h 1979"/>
                <a:gd name="T64" fmla="*/ 96 w 488"/>
                <a:gd name="T65" fmla="*/ 320 h 1979"/>
                <a:gd name="T66" fmla="*/ 52 w 488"/>
                <a:gd name="T67" fmla="*/ 266 h 1979"/>
                <a:gd name="T68" fmla="*/ 54 w 488"/>
                <a:gd name="T69" fmla="*/ 276 h 1979"/>
                <a:gd name="T70" fmla="*/ 77 w 488"/>
                <a:gd name="T71" fmla="*/ 201 h 1979"/>
                <a:gd name="T72" fmla="*/ 65 w 488"/>
                <a:gd name="T73" fmla="*/ 199 h 1979"/>
                <a:gd name="T74" fmla="*/ 80 w 488"/>
                <a:gd name="T75" fmla="*/ 215 h 1979"/>
                <a:gd name="T76" fmla="*/ 130 w 488"/>
                <a:gd name="T77" fmla="*/ 16 h 1979"/>
                <a:gd name="T78" fmla="*/ 117 w 488"/>
                <a:gd name="T79" fmla="*/ 18 h 1979"/>
                <a:gd name="T80" fmla="*/ 101 w 488"/>
                <a:gd name="T81" fmla="*/ 20 h 1979"/>
                <a:gd name="T82" fmla="*/ 88 w 488"/>
                <a:gd name="T83" fmla="*/ 18 h 1979"/>
                <a:gd name="T84" fmla="*/ 75 w 488"/>
                <a:gd name="T85" fmla="*/ 23 h 1979"/>
                <a:gd name="T86" fmla="*/ 21 w 488"/>
                <a:gd name="T87" fmla="*/ 4 h 1979"/>
                <a:gd name="T88" fmla="*/ 6 w 488"/>
                <a:gd name="T89" fmla="*/ 4 h 1979"/>
                <a:gd name="T90" fmla="*/ 10 w 488"/>
                <a:gd name="T91" fmla="*/ 27 h 1979"/>
                <a:gd name="T92" fmla="*/ 42 w 488"/>
                <a:gd name="T93" fmla="*/ 46 h 1979"/>
                <a:gd name="T94" fmla="*/ 67 w 488"/>
                <a:gd name="T95" fmla="*/ 56 h 1979"/>
                <a:gd name="T96" fmla="*/ 80 w 488"/>
                <a:gd name="T97" fmla="*/ 71 h 1979"/>
                <a:gd name="T98" fmla="*/ 82 w 488"/>
                <a:gd name="T99" fmla="*/ 67 h 1979"/>
                <a:gd name="T100" fmla="*/ 84 w 488"/>
                <a:gd name="T101" fmla="*/ 58 h 1979"/>
                <a:gd name="T102" fmla="*/ 80 w 488"/>
                <a:gd name="T103" fmla="*/ 50 h 1979"/>
                <a:gd name="T104" fmla="*/ 86 w 488"/>
                <a:gd name="T105" fmla="*/ 48 h 1979"/>
                <a:gd name="T106" fmla="*/ 109 w 488"/>
                <a:gd name="T107" fmla="*/ 58 h 1979"/>
                <a:gd name="T108" fmla="*/ 128 w 488"/>
                <a:gd name="T109" fmla="*/ 67 h 1979"/>
                <a:gd name="T110" fmla="*/ 128 w 488"/>
                <a:gd name="T111" fmla="*/ 54 h 1979"/>
                <a:gd name="T112" fmla="*/ 126 w 488"/>
                <a:gd name="T113" fmla="*/ 48 h 1979"/>
                <a:gd name="T114" fmla="*/ 134 w 488"/>
                <a:gd name="T115" fmla="*/ 46 h 1979"/>
                <a:gd name="T116" fmla="*/ 140 w 488"/>
                <a:gd name="T117" fmla="*/ 39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8" h="1979">
                  <a:moveTo>
                    <a:pt x="375" y="1977"/>
                  </a:moveTo>
                  <a:lnTo>
                    <a:pt x="373" y="1977"/>
                  </a:lnTo>
                  <a:lnTo>
                    <a:pt x="373" y="1977"/>
                  </a:lnTo>
                  <a:lnTo>
                    <a:pt x="375" y="1979"/>
                  </a:lnTo>
                  <a:lnTo>
                    <a:pt x="375" y="1979"/>
                  </a:lnTo>
                  <a:lnTo>
                    <a:pt x="375" y="1977"/>
                  </a:lnTo>
                  <a:lnTo>
                    <a:pt x="375" y="1977"/>
                  </a:lnTo>
                  <a:lnTo>
                    <a:pt x="375" y="1977"/>
                  </a:lnTo>
                  <a:close/>
                  <a:moveTo>
                    <a:pt x="358" y="1885"/>
                  </a:moveTo>
                  <a:lnTo>
                    <a:pt x="356" y="1885"/>
                  </a:lnTo>
                  <a:lnTo>
                    <a:pt x="352" y="1885"/>
                  </a:lnTo>
                  <a:lnTo>
                    <a:pt x="350" y="1887"/>
                  </a:lnTo>
                  <a:lnTo>
                    <a:pt x="350" y="1889"/>
                  </a:lnTo>
                  <a:lnTo>
                    <a:pt x="350" y="1891"/>
                  </a:lnTo>
                  <a:lnTo>
                    <a:pt x="350" y="1895"/>
                  </a:lnTo>
                  <a:lnTo>
                    <a:pt x="352" y="1895"/>
                  </a:lnTo>
                  <a:lnTo>
                    <a:pt x="354" y="1891"/>
                  </a:lnTo>
                  <a:lnTo>
                    <a:pt x="356" y="1889"/>
                  </a:lnTo>
                  <a:lnTo>
                    <a:pt x="356" y="1889"/>
                  </a:lnTo>
                  <a:lnTo>
                    <a:pt x="358" y="1889"/>
                  </a:lnTo>
                  <a:lnTo>
                    <a:pt x="361" y="1887"/>
                  </a:lnTo>
                  <a:lnTo>
                    <a:pt x="358" y="1885"/>
                  </a:lnTo>
                  <a:lnTo>
                    <a:pt x="358" y="1885"/>
                  </a:lnTo>
                  <a:close/>
                  <a:moveTo>
                    <a:pt x="350" y="1782"/>
                  </a:moveTo>
                  <a:lnTo>
                    <a:pt x="350" y="1780"/>
                  </a:lnTo>
                  <a:lnTo>
                    <a:pt x="350" y="1778"/>
                  </a:lnTo>
                  <a:lnTo>
                    <a:pt x="348" y="1778"/>
                  </a:lnTo>
                  <a:lnTo>
                    <a:pt x="346" y="1780"/>
                  </a:lnTo>
                  <a:lnTo>
                    <a:pt x="348" y="1782"/>
                  </a:lnTo>
                  <a:lnTo>
                    <a:pt x="350" y="1784"/>
                  </a:lnTo>
                  <a:lnTo>
                    <a:pt x="350" y="1782"/>
                  </a:lnTo>
                  <a:lnTo>
                    <a:pt x="350" y="1782"/>
                  </a:lnTo>
                  <a:close/>
                  <a:moveTo>
                    <a:pt x="482" y="1583"/>
                  </a:moveTo>
                  <a:lnTo>
                    <a:pt x="480" y="1583"/>
                  </a:lnTo>
                  <a:lnTo>
                    <a:pt x="480" y="1583"/>
                  </a:lnTo>
                  <a:lnTo>
                    <a:pt x="480" y="1581"/>
                  </a:lnTo>
                  <a:lnTo>
                    <a:pt x="480" y="1581"/>
                  </a:lnTo>
                  <a:lnTo>
                    <a:pt x="480" y="1581"/>
                  </a:lnTo>
                  <a:lnTo>
                    <a:pt x="480" y="1581"/>
                  </a:lnTo>
                  <a:lnTo>
                    <a:pt x="480" y="1579"/>
                  </a:lnTo>
                  <a:lnTo>
                    <a:pt x="478" y="1579"/>
                  </a:lnTo>
                  <a:lnTo>
                    <a:pt x="476" y="1579"/>
                  </a:lnTo>
                  <a:lnTo>
                    <a:pt x="476" y="1577"/>
                  </a:lnTo>
                  <a:lnTo>
                    <a:pt x="478" y="1577"/>
                  </a:lnTo>
                  <a:lnTo>
                    <a:pt x="478" y="1575"/>
                  </a:lnTo>
                  <a:lnTo>
                    <a:pt x="476" y="1575"/>
                  </a:lnTo>
                  <a:lnTo>
                    <a:pt x="476" y="1575"/>
                  </a:lnTo>
                  <a:lnTo>
                    <a:pt x="474" y="1575"/>
                  </a:lnTo>
                  <a:lnTo>
                    <a:pt x="474" y="1573"/>
                  </a:lnTo>
                  <a:lnTo>
                    <a:pt x="472" y="1573"/>
                  </a:lnTo>
                  <a:lnTo>
                    <a:pt x="472" y="1573"/>
                  </a:lnTo>
                  <a:lnTo>
                    <a:pt x="470" y="1573"/>
                  </a:lnTo>
                  <a:lnTo>
                    <a:pt x="474" y="1581"/>
                  </a:lnTo>
                  <a:lnTo>
                    <a:pt x="478" y="1587"/>
                  </a:lnTo>
                  <a:lnTo>
                    <a:pt x="480" y="1589"/>
                  </a:lnTo>
                  <a:lnTo>
                    <a:pt x="480" y="1587"/>
                  </a:lnTo>
                  <a:lnTo>
                    <a:pt x="480" y="1585"/>
                  </a:lnTo>
                  <a:lnTo>
                    <a:pt x="480" y="1585"/>
                  </a:lnTo>
                  <a:lnTo>
                    <a:pt x="482" y="1583"/>
                  </a:lnTo>
                  <a:lnTo>
                    <a:pt x="482" y="1583"/>
                  </a:lnTo>
                  <a:lnTo>
                    <a:pt x="482" y="1583"/>
                  </a:lnTo>
                  <a:close/>
                  <a:moveTo>
                    <a:pt x="488" y="1510"/>
                  </a:moveTo>
                  <a:lnTo>
                    <a:pt x="486" y="1510"/>
                  </a:lnTo>
                  <a:lnTo>
                    <a:pt x="484" y="1510"/>
                  </a:lnTo>
                  <a:lnTo>
                    <a:pt x="482" y="1512"/>
                  </a:lnTo>
                  <a:lnTo>
                    <a:pt x="484" y="1512"/>
                  </a:lnTo>
                  <a:lnTo>
                    <a:pt x="484" y="1512"/>
                  </a:lnTo>
                  <a:lnTo>
                    <a:pt x="484" y="1514"/>
                  </a:lnTo>
                  <a:lnTo>
                    <a:pt x="486" y="1516"/>
                  </a:lnTo>
                  <a:lnTo>
                    <a:pt x="480" y="1514"/>
                  </a:lnTo>
                  <a:lnTo>
                    <a:pt x="484" y="1518"/>
                  </a:lnTo>
                  <a:lnTo>
                    <a:pt x="486" y="1520"/>
                  </a:lnTo>
                  <a:lnTo>
                    <a:pt x="488" y="1518"/>
                  </a:lnTo>
                  <a:lnTo>
                    <a:pt x="488" y="1512"/>
                  </a:lnTo>
                  <a:lnTo>
                    <a:pt x="488" y="1510"/>
                  </a:lnTo>
                  <a:close/>
                  <a:moveTo>
                    <a:pt x="482" y="1497"/>
                  </a:moveTo>
                  <a:lnTo>
                    <a:pt x="482" y="1499"/>
                  </a:lnTo>
                  <a:lnTo>
                    <a:pt x="482" y="1501"/>
                  </a:lnTo>
                  <a:lnTo>
                    <a:pt x="482" y="1501"/>
                  </a:lnTo>
                  <a:lnTo>
                    <a:pt x="484" y="1499"/>
                  </a:lnTo>
                  <a:lnTo>
                    <a:pt x="484" y="1497"/>
                  </a:lnTo>
                  <a:lnTo>
                    <a:pt x="484" y="1495"/>
                  </a:lnTo>
                  <a:lnTo>
                    <a:pt x="482" y="1495"/>
                  </a:lnTo>
                  <a:lnTo>
                    <a:pt x="482" y="1497"/>
                  </a:lnTo>
                  <a:close/>
                  <a:moveTo>
                    <a:pt x="287" y="1487"/>
                  </a:moveTo>
                  <a:lnTo>
                    <a:pt x="287" y="1491"/>
                  </a:lnTo>
                  <a:lnTo>
                    <a:pt x="289" y="1489"/>
                  </a:lnTo>
                  <a:lnTo>
                    <a:pt x="287" y="1487"/>
                  </a:lnTo>
                  <a:lnTo>
                    <a:pt x="287" y="1487"/>
                  </a:lnTo>
                  <a:close/>
                  <a:moveTo>
                    <a:pt x="482" y="1424"/>
                  </a:moveTo>
                  <a:lnTo>
                    <a:pt x="480" y="1424"/>
                  </a:lnTo>
                  <a:lnTo>
                    <a:pt x="480" y="1426"/>
                  </a:lnTo>
                  <a:lnTo>
                    <a:pt x="482" y="1428"/>
                  </a:lnTo>
                  <a:lnTo>
                    <a:pt x="482" y="1424"/>
                  </a:lnTo>
                  <a:close/>
                  <a:moveTo>
                    <a:pt x="470" y="1405"/>
                  </a:moveTo>
                  <a:lnTo>
                    <a:pt x="470" y="1407"/>
                  </a:lnTo>
                  <a:lnTo>
                    <a:pt x="470" y="1407"/>
                  </a:lnTo>
                  <a:lnTo>
                    <a:pt x="470" y="1407"/>
                  </a:lnTo>
                  <a:lnTo>
                    <a:pt x="470" y="1405"/>
                  </a:lnTo>
                  <a:close/>
                  <a:moveTo>
                    <a:pt x="465" y="1407"/>
                  </a:moveTo>
                  <a:lnTo>
                    <a:pt x="465" y="1407"/>
                  </a:lnTo>
                  <a:lnTo>
                    <a:pt x="468" y="1407"/>
                  </a:lnTo>
                  <a:lnTo>
                    <a:pt x="465" y="1405"/>
                  </a:lnTo>
                  <a:lnTo>
                    <a:pt x="465" y="1407"/>
                  </a:lnTo>
                  <a:close/>
                  <a:moveTo>
                    <a:pt x="205" y="942"/>
                  </a:moveTo>
                  <a:lnTo>
                    <a:pt x="203" y="944"/>
                  </a:lnTo>
                  <a:lnTo>
                    <a:pt x="203" y="944"/>
                  </a:lnTo>
                  <a:lnTo>
                    <a:pt x="205" y="946"/>
                  </a:lnTo>
                  <a:lnTo>
                    <a:pt x="205" y="946"/>
                  </a:lnTo>
                  <a:lnTo>
                    <a:pt x="207" y="944"/>
                  </a:lnTo>
                  <a:lnTo>
                    <a:pt x="205" y="942"/>
                  </a:lnTo>
                  <a:lnTo>
                    <a:pt x="205" y="942"/>
                  </a:lnTo>
                  <a:close/>
                  <a:moveTo>
                    <a:pt x="166" y="781"/>
                  </a:moveTo>
                  <a:lnTo>
                    <a:pt x="166" y="781"/>
                  </a:lnTo>
                  <a:lnTo>
                    <a:pt x="166" y="781"/>
                  </a:lnTo>
                  <a:lnTo>
                    <a:pt x="166" y="781"/>
                  </a:lnTo>
                  <a:close/>
                  <a:moveTo>
                    <a:pt x="166" y="781"/>
                  </a:moveTo>
                  <a:lnTo>
                    <a:pt x="166" y="781"/>
                  </a:lnTo>
                  <a:lnTo>
                    <a:pt x="166" y="781"/>
                  </a:lnTo>
                  <a:lnTo>
                    <a:pt x="166" y="781"/>
                  </a:lnTo>
                  <a:lnTo>
                    <a:pt x="166" y="781"/>
                  </a:lnTo>
                  <a:close/>
                  <a:moveTo>
                    <a:pt x="124" y="607"/>
                  </a:moveTo>
                  <a:lnTo>
                    <a:pt x="126" y="609"/>
                  </a:lnTo>
                  <a:lnTo>
                    <a:pt x="124" y="603"/>
                  </a:lnTo>
                  <a:lnTo>
                    <a:pt x="124" y="607"/>
                  </a:lnTo>
                  <a:close/>
                  <a:moveTo>
                    <a:pt x="136" y="490"/>
                  </a:moveTo>
                  <a:lnTo>
                    <a:pt x="132" y="490"/>
                  </a:lnTo>
                  <a:lnTo>
                    <a:pt x="128" y="488"/>
                  </a:lnTo>
                  <a:lnTo>
                    <a:pt x="126" y="486"/>
                  </a:lnTo>
                  <a:lnTo>
                    <a:pt x="124" y="486"/>
                  </a:lnTo>
                  <a:lnTo>
                    <a:pt x="122" y="488"/>
                  </a:lnTo>
                  <a:lnTo>
                    <a:pt x="122" y="490"/>
                  </a:lnTo>
                  <a:lnTo>
                    <a:pt x="126" y="498"/>
                  </a:lnTo>
                  <a:lnTo>
                    <a:pt x="128" y="500"/>
                  </a:lnTo>
                  <a:lnTo>
                    <a:pt x="130" y="502"/>
                  </a:lnTo>
                  <a:lnTo>
                    <a:pt x="134" y="504"/>
                  </a:lnTo>
                  <a:lnTo>
                    <a:pt x="136" y="504"/>
                  </a:lnTo>
                  <a:lnTo>
                    <a:pt x="136" y="502"/>
                  </a:lnTo>
                  <a:lnTo>
                    <a:pt x="140" y="498"/>
                  </a:lnTo>
                  <a:lnTo>
                    <a:pt x="140" y="496"/>
                  </a:lnTo>
                  <a:lnTo>
                    <a:pt x="138" y="492"/>
                  </a:lnTo>
                  <a:lnTo>
                    <a:pt x="136" y="490"/>
                  </a:lnTo>
                  <a:close/>
                  <a:moveTo>
                    <a:pt x="57" y="398"/>
                  </a:moveTo>
                  <a:lnTo>
                    <a:pt x="57" y="398"/>
                  </a:lnTo>
                  <a:lnTo>
                    <a:pt x="57" y="398"/>
                  </a:lnTo>
                  <a:lnTo>
                    <a:pt x="57" y="398"/>
                  </a:lnTo>
                  <a:close/>
                  <a:moveTo>
                    <a:pt x="103" y="356"/>
                  </a:moveTo>
                  <a:lnTo>
                    <a:pt x="103" y="354"/>
                  </a:lnTo>
                  <a:lnTo>
                    <a:pt x="98" y="354"/>
                  </a:lnTo>
                  <a:lnTo>
                    <a:pt x="98" y="356"/>
                  </a:lnTo>
                  <a:lnTo>
                    <a:pt x="98" y="360"/>
                  </a:lnTo>
                  <a:lnTo>
                    <a:pt x="101" y="362"/>
                  </a:lnTo>
                  <a:lnTo>
                    <a:pt x="103" y="362"/>
                  </a:lnTo>
                  <a:lnTo>
                    <a:pt x="105" y="360"/>
                  </a:lnTo>
                  <a:lnTo>
                    <a:pt x="105" y="360"/>
                  </a:lnTo>
                  <a:lnTo>
                    <a:pt x="105" y="358"/>
                  </a:lnTo>
                  <a:lnTo>
                    <a:pt x="105" y="356"/>
                  </a:lnTo>
                  <a:lnTo>
                    <a:pt x="103" y="356"/>
                  </a:lnTo>
                  <a:close/>
                  <a:moveTo>
                    <a:pt x="90" y="316"/>
                  </a:moveTo>
                  <a:lnTo>
                    <a:pt x="86" y="320"/>
                  </a:lnTo>
                  <a:lnTo>
                    <a:pt x="84" y="324"/>
                  </a:lnTo>
                  <a:lnTo>
                    <a:pt x="86" y="328"/>
                  </a:lnTo>
                  <a:lnTo>
                    <a:pt x="90" y="328"/>
                  </a:lnTo>
                  <a:lnTo>
                    <a:pt x="94" y="324"/>
                  </a:lnTo>
                  <a:lnTo>
                    <a:pt x="96" y="320"/>
                  </a:lnTo>
                  <a:lnTo>
                    <a:pt x="94" y="316"/>
                  </a:lnTo>
                  <a:lnTo>
                    <a:pt x="90" y="316"/>
                  </a:lnTo>
                  <a:close/>
                  <a:moveTo>
                    <a:pt x="54" y="261"/>
                  </a:moveTo>
                  <a:lnTo>
                    <a:pt x="52" y="263"/>
                  </a:lnTo>
                  <a:lnTo>
                    <a:pt x="52" y="266"/>
                  </a:lnTo>
                  <a:lnTo>
                    <a:pt x="50" y="268"/>
                  </a:lnTo>
                  <a:lnTo>
                    <a:pt x="50" y="272"/>
                  </a:lnTo>
                  <a:lnTo>
                    <a:pt x="50" y="276"/>
                  </a:lnTo>
                  <a:lnTo>
                    <a:pt x="52" y="278"/>
                  </a:lnTo>
                  <a:lnTo>
                    <a:pt x="54" y="276"/>
                  </a:lnTo>
                  <a:lnTo>
                    <a:pt x="57" y="270"/>
                  </a:lnTo>
                  <a:lnTo>
                    <a:pt x="57" y="266"/>
                  </a:lnTo>
                  <a:lnTo>
                    <a:pt x="57" y="261"/>
                  </a:lnTo>
                  <a:lnTo>
                    <a:pt x="54" y="261"/>
                  </a:lnTo>
                  <a:close/>
                  <a:moveTo>
                    <a:pt x="77" y="201"/>
                  </a:moveTo>
                  <a:lnTo>
                    <a:pt x="77" y="199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5" y="194"/>
                  </a:lnTo>
                  <a:lnTo>
                    <a:pt x="65" y="199"/>
                  </a:lnTo>
                  <a:lnTo>
                    <a:pt x="65" y="207"/>
                  </a:lnTo>
                  <a:lnTo>
                    <a:pt x="65" y="211"/>
                  </a:lnTo>
                  <a:lnTo>
                    <a:pt x="73" y="215"/>
                  </a:lnTo>
                  <a:lnTo>
                    <a:pt x="77" y="215"/>
                  </a:lnTo>
                  <a:lnTo>
                    <a:pt x="80" y="215"/>
                  </a:lnTo>
                  <a:lnTo>
                    <a:pt x="80" y="213"/>
                  </a:lnTo>
                  <a:lnTo>
                    <a:pt x="80" y="209"/>
                  </a:lnTo>
                  <a:lnTo>
                    <a:pt x="80" y="205"/>
                  </a:lnTo>
                  <a:lnTo>
                    <a:pt x="77" y="201"/>
                  </a:lnTo>
                  <a:close/>
                  <a:moveTo>
                    <a:pt x="130" y="16"/>
                  </a:moveTo>
                  <a:lnTo>
                    <a:pt x="124" y="14"/>
                  </a:lnTo>
                  <a:lnTo>
                    <a:pt x="122" y="16"/>
                  </a:lnTo>
                  <a:lnTo>
                    <a:pt x="119" y="16"/>
                  </a:lnTo>
                  <a:lnTo>
                    <a:pt x="119" y="18"/>
                  </a:lnTo>
                  <a:lnTo>
                    <a:pt x="117" y="18"/>
                  </a:lnTo>
                  <a:lnTo>
                    <a:pt x="115" y="18"/>
                  </a:lnTo>
                  <a:lnTo>
                    <a:pt x="107" y="18"/>
                  </a:lnTo>
                  <a:lnTo>
                    <a:pt x="105" y="18"/>
                  </a:lnTo>
                  <a:lnTo>
                    <a:pt x="103" y="20"/>
                  </a:lnTo>
                  <a:lnTo>
                    <a:pt x="101" y="20"/>
                  </a:lnTo>
                  <a:lnTo>
                    <a:pt x="90" y="23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0" y="23"/>
                  </a:lnTo>
                  <a:lnTo>
                    <a:pt x="75" y="23"/>
                  </a:lnTo>
                  <a:lnTo>
                    <a:pt x="73" y="23"/>
                  </a:lnTo>
                  <a:lnTo>
                    <a:pt x="69" y="23"/>
                  </a:lnTo>
                  <a:lnTo>
                    <a:pt x="54" y="14"/>
                  </a:lnTo>
                  <a:lnTo>
                    <a:pt x="52" y="12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10" y="27"/>
                  </a:lnTo>
                  <a:lnTo>
                    <a:pt x="17" y="33"/>
                  </a:lnTo>
                  <a:lnTo>
                    <a:pt x="29" y="39"/>
                  </a:lnTo>
                  <a:lnTo>
                    <a:pt x="33" y="41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8" y="52"/>
                  </a:lnTo>
                  <a:lnTo>
                    <a:pt x="52" y="54"/>
                  </a:lnTo>
                  <a:lnTo>
                    <a:pt x="57" y="54"/>
                  </a:lnTo>
                  <a:lnTo>
                    <a:pt x="63" y="54"/>
                  </a:lnTo>
                  <a:lnTo>
                    <a:pt x="67" y="56"/>
                  </a:lnTo>
                  <a:lnTo>
                    <a:pt x="71" y="58"/>
                  </a:lnTo>
                  <a:lnTo>
                    <a:pt x="73" y="60"/>
                  </a:lnTo>
                  <a:lnTo>
                    <a:pt x="75" y="62"/>
                  </a:lnTo>
                  <a:lnTo>
                    <a:pt x="80" y="69"/>
                  </a:lnTo>
                  <a:lnTo>
                    <a:pt x="80" y="71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82" y="69"/>
                  </a:lnTo>
                  <a:lnTo>
                    <a:pt x="82" y="69"/>
                  </a:lnTo>
                  <a:lnTo>
                    <a:pt x="82" y="67"/>
                  </a:lnTo>
                  <a:lnTo>
                    <a:pt x="82" y="60"/>
                  </a:lnTo>
                  <a:lnTo>
                    <a:pt x="82" y="58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4" y="56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8" y="48"/>
                  </a:lnTo>
                  <a:lnTo>
                    <a:pt x="90" y="48"/>
                  </a:lnTo>
                  <a:lnTo>
                    <a:pt x="92" y="48"/>
                  </a:lnTo>
                  <a:lnTo>
                    <a:pt x="109" y="56"/>
                  </a:lnTo>
                  <a:lnTo>
                    <a:pt x="109" y="58"/>
                  </a:lnTo>
                  <a:lnTo>
                    <a:pt x="111" y="58"/>
                  </a:lnTo>
                  <a:lnTo>
                    <a:pt x="115" y="60"/>
                  </a:lnTo>
                  <a:lnTo>
                    <a:pt x="128" y="67"/>
                  </a:lnTo>
                  <a:lnTo>
                    <a:pt x="128" y="67"/>
                  </a:lnTo>
                  <a:lnTo>
                    <a:pt x="128" y="67"/>
                  </a:lnTo>
                  <a:lnTo>
                    <a:pt x="128" y="67"/>
                  </a:lnTo>
                  <a:lnTo>
                    <a:pt x="128" y="62"/>
                  </a:lnTo>
                  <a:lnTo>
                    <a:pt x="130" y="60"/>
                  </a:lnTo>
                  <a:lnTo>
                    <a:pt x="128" y="56"/>
                  </a:lnTo>
                  <a:lnTo>
                    <a:pt x="128" y="54"/>
                  </a:lnTo>
                  <a:lnTo>
                    <a:pt x="126" y="50"/>
                  </a:lnTo>
                  <a:lnTo>
                    <a:pt x="124" y="44"/>
                  </a:lnTo>
                  <a:lnTo>
                    <a:pt x="126" y="39"/>
                  </a:lnTo>
                  <a:lnTo>
                    <a:pt x="126" y="44"/>
                  </a:lnTo>
                  <a:lnTo>
                    <a:pt x="126" y="48"/>
                  </a:lnTo>
                  <a:lnTo>
                    <a:pt x="128" y="50"/>
                  </a:lnTo>
                  <a:lnTo>
                    <a:pt x="130" y="46"/>
                  </a:lnTo>
                  <a:lnTo>
                    <a:pt x="132" y="44"/>
                  </a:lnTo>
                  <a:lnTo>
                    <a:pt x="132" y="44"/>
                  </a:lnTo>
                  <a:lnTo>
                    <a:pt x="134" y="46"/>
                  </a:lnTo>
                  <a:lnTo>
                    <a:pt x="136" y="48"/>
                  </a:lnTo>
                  <a:lnTo>
                    <a:pt x="136" y="46"/>
                  </a:lnTo>
                  <a:lnTo>
                    <a:pt x="138" y="44"/>
                  </a:lnTo>
                  <a:lnTo>
                    <a:pt x="140" y="44"/>
                  </a:lnTo>
                  <a:lnTo>
                    <a:pt x="140" y="39"/>
                  </a:lnTo>
                  <a:lnTo>
                    <a:pt x="142" y="37"/>
                  </a:lnTo>
                  <a:lnTo>
                    <a:pt x="142" y="33"/>
                  </a:lnTo>
                  <a:lnTo>
                    <a:pt x="140" y="18"/>
                  </a:lnTo>
                  <a:lnTo>
                    <a:pt x="130" y="1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732" y="2398"/>
              <a:ext cx="162" cy="127"/>
            </a:xfrm>
            <a:custGeom>
              <a:avLst/>
              <a:gdLst>
                <a:gd name="T0" fmla="*/ 153 w 162"/>
                <a:gd name="T1" fmla="*/ 75 h 127"/>
                <a:gd name="T2" fmla="*/ 155 w 162"/>
                <a:gd name="T3" fmla="*/ 73 h 127"/>
                <a:gd name="T4" fmla="*/ 149 w 162"/>
                <a:gd name="T5" fmla="*/ 71 h 127"/>
                <a:gd name="T6" fmla="*/ 151 w 162"/>
                <a:gd name="T7" fmla="*/ 65 h 127"/>
                <a:gd name="T8" fmla="*/ 155 w 162"/>
                <a:gd name="T9" fmla="*/ 60 h 127"/>
                <a:gd name="T10" fmla="*/ 153 w 162"/>
                <a:gd name="T11" fmla="*/ 54 h 127"/>
                <a:gd name="T12" fmla="*/ 147 w 162"/>
                <a:gd name="T13" fmla="*/ 48 h 127"/>
                <a:gd name="T14" fmla="*/ 143 w 162"/>
                <a:gd name="T15" fmla="*/ 46 h 127"/>
                <a:gd name="T16" fmla="*/ 141 w 162"/>
                <a:gd name="T17" fmla="*/ 44 h 127"/>
                <a:gd name="T18" fmla="*/ 138 w 162"/>
                <a:gd name="T19" fmla="*/ 35 h 127"/>
                <a:gd name="T20" fmla="*/ 141 w 162"/>
                <a:gd name="T21" fmla="*/ 29 h 127"/>
                <a:gd name="T22" fmla="*/ 143 w 162"/>
                <a:gd name="T23" fmla="*/ 21 h 127"/>
                <a:gd name="T24" fmla="*/ 147 w 162"/>
                <a:gd name="T25" fmla="*/ 12 h 127"/>
                <a:gd name="T26" fmla="*/ 141 w 162"/>
                <a:gd name="T27" fmla="*/ 12 h 127"/>
                <a:gd name="T28" fmla="*/ 145 w 162"/>
                <a:gd name="T29" fmla="*/ 8 h 127"/>
                <a:gd name="T30" fmla="*/ 147 w 162"/>
                <a:gd name="T31" fmla="*/ 2 h 127"/>
                <a:gd name="T32" fmla="*/ 138 w 162"/>
                <a:gd name="T33" fmla="*/ 6 h 127"/>
                <a:gd name="T34" fmla="*/ 141 w 162"/>
                <a:gd name="T35" fmla="*/ 0 h 127"/>
                <a:gd name="T36" fmla="*/ 134 w 162"/>
                <a:gd name="T37" fmla="*/ 6 h 127"/>
                <a:gd name="T38" fmla="*/ 117 w 162"/>
                <a:gd name="T39" fmla="*/ 8 h 127"/>
                <a:gd name="T40" fmla="*/ 111 w 162"/>
                <a:gd name="T41" fmla="*/ 16 h 127"/>
                <a:gd name="T42" fmla="*/ 84 w 162"/>
                <a:gd name="T43" fmla="*/ 16 h 127"/>
                <a:gd name="T44" fmla="*/ 71 w 162"/>
                <a:gd name="T45" fmla="*/ 19 h 127"/>
                <a:gd name="T46" fmla="*/ 65 w 162"/>
                <a:gd name="T47" fmla="*/ 25 h 127"/>
                <a:gd name="T48" fmla="*/ 52 w 162"/>
                <a:gd name="T49" fmla="*/ 31 h 127"/>
                <a:gd name="T50" fmla="*/ 44 w 162"/>
                <a:gd name="T51" fmla="*/ 31 h 127"/>
                <a:gd name="T52" fmla="*/ 40 w 162"/>
                <a:gd name="T53" fmla="*/ 27 h 127"/>
                <a:gd name="T54" fmla="*/ 25 w 162"/>
                <a:gd name="T55" fmla="*/ 29 h 127"/>
                <a:gd name="T56" fmla="*/ 17 w 162"/>
                <a:gd name="T57" fmla="*/ 33 h 127"/>
                <a:gd name="T58" fmla="*/ 11 w 162"/>
                <a:gd name="T59" fmla="*/ 40 h 127"/>
                <a:gd name="T60" fmla="*/ 2 w 162"/>
                <a:gd name="T61" fmla="*/ 56 h 127"/>
                <a:gd name="T62" fmla="*/ 0 w 162"/>
                <a:gd name="T63" fmla="*/ 71 h 127"/>
                <a:gd name="T64" fmla="*/ 21 w 162"/>
                <a:gd name="T65" fmla="*/ 75 h 127"/>
                <a:gd name="T66" fmla="*/ 36 w 162"/>
                <a:gd name="T67" fmla="*/ 81 h 127"/>
                <a:gd name="T68" fmla="*/ 42 w 162"/>
                <a:gd name="T69" fmla="*/ 81 h 127"/>
                <a:gd name="T70" fmla="*/ 48 w 162"/>
                <a:gd name="T71" fmla="*/ 77 h 127"/>
                <a:gd name="T72" fmla="*/ 57 w 162"/>
                <a:gd name="T73" fmla="*/ 83 h 127"/>
                <a:gd name="T74" fmla="*/ 59 w 162"/>
                <a:gd name="T75" fmla="*/ 90 h 127"/>
                <a:gd name="T76" fmla="*/ 67 w 162"/>
                <a:gd name="T77" fmla="*/ 102 h 127"/>
                <a:gd name="T78" fmla="*/ 76 w 162"/>
                <a:gd name="T79" fmla="*/ 104 h 127"/>
                <a:gd name="T80" fmla="*/ 76 w 162"/>
                <a:gd name="T81" fmla="*/ 111 h 127"/>
                <a:gd name="T82" fmla="*/ 80 w 162"/>
                <a:gd name="T83" fmla="*/ 123 h 127"/>
                <a:gd name="T84" fmla="*/ 88 w 162"/>
                <a:gd name="T85" fmla="*/ 125 h 127"/>
                <a:gd name="T86" fmla="*/ 99 w 162"/>
                <a:gd name="T87" fmla="*/ 125 h 127"/>
                <a:gd name="T88" fmla="*/ 101 w 162"/>
                <a:gd name="T89" fmla="*/ 119 h 127"/>
                <a:gd name="T90" fmla="*/ 105 w 162"/>
                <a:gd name="T91" fmla="*/ 117 h 127"/>
                <a:gd name="T92" fmla="*/ 107 w 162"/>
                <a:gd name="T93" fmla="*/ 109 h 127"/>
                <a:gd name="T94" fmla="*/ 130 w 162"/>
                <a:gd name="T95" fmla="*/ 94 h 127"/>
                <a:gd name="T96" fmla="*/ 136 w 162"/>
                <a:gd name="T97" fmla="*/ 86 h 127"/>
                <a:gd name="T98" fmla="*/ 147 w 162"/>
                <a:gd name="T99" fmla="*/ 81 h 127"/>
                <a:gd name="T100" fmla="*/ 159 w 162"/>
                <a:gd name="T101" fmla="*/ 7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" h="127">
                  <a:moveTo>
                    <a:pt x="162" y="73"/>
                  </a:moveTo>
                  <a:lnTo>
                    <a:pt x="157" y="73"/>
                  </a:lnTo>
                  <a:lnTo>
                    <a:pt x="153" y="75"/>
                  </a:lnTo>
                  <a:lnTo>
                    <a:pt x="153" y="73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7" y="73"/>
                  </a:lnTo>
                  <a:lnTo>
                    <a:pt x="157" y="71"/>
                  </a:lnTo>
                  <a:lnTo>
                    <a:pt x="149" y="71"/>
                  </a:lnTo>
                  <a:lnTo>
                    <a:pt x="147" y="71"/>
                  </a:lnTo>
                  <a:lnTo>
                    <a:pt x="149" y="67"/>
                  </a:lnTo>
                  <a:lnTo>
                    <a:pt x="151" y="65"/>
                  </a:lnTo>
                  <a:lnTo>
                    <a:pt x="153" y="65"/>
                  </a:lnTo>
                  <a:lnTo>
                    <a:pt x="153" y="63"/>
                  </a:lnTo>
                  <a:lnTo>
                    <a:pt x="155" y="60"/>
                  </a:lnTo>
                  <a:lnTo>
                    <a:pt x="155" y="58"/>
                  </a:lnTo>
                  <a:lnTo>
                    <a:pt x="155" y="56"/>
                  </a:lnTo>
                  <a:lnTo>
                    <a:pt x="153" y="54"/>
                  </a:lnTo>
                  <a:lnTo>
                    <a:pt x="155" y="52"/>
                  </a:lnTo>
                  <a:lnTo>
                    <a:pt x="149" y="50"/>
                  </a:lnTo>
                  <a:lnTo>
                    <a:pt x="147" y="48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41" y="44"/>
                  </a:lnTo>
                  <a:lnTo>
                    <a:pt x="141" y="44"/>
                  </a:lnTo>
                  <a:lnTo>
                    <a:pt x="138" y="40"/>
                  </a:lnTo>
                  <a:lnTo>
                    <a:pt x="138" y="37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41" y="33"/>
                  </a:lnTo>
                  <a:lnTo>
                    <a:pt x="141" y="29"/>
                  </a:lnTo>
                  <a:lnTo>
                    <a:pt x="141" y="25"/>
                  </a:lnTo>
                  <a:lnTo>
                    <a:pt x="143" y="21"/>
                  </a:lnTo>
                  <a:lnTo>
                    <a:pt x="143" y="21"/>
                  </a:lnTo>
                  <a:lnTo>
                    <a:pt x="143" y="19"/>
                  </a:lnTo>
                  <a:lnTo>
                    <a:pt x="145" y="14"/>
                  </a:lnTo>
                  <a:lnTo>
                    <a:pt x="147" y="12"/>
                  </a:lnTo>
                  <a:lnTo>
                    <a:pt x="145" y="12"/>
                  </a:lnTo>
                  <a:lnTo>
                    <a:pt x="143" y="12"/>
                  </a:lnTo>
                  <a:lnTo>
                    <a:pt x="141" y="12"/>
                  </a:lnTo>
                  <a:lnTo>
                    <a:pt x="145" y="10"/>
                  </a:lnTo>
                  <a:lnTo>
                    <a:pt x="145" y="10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47" y="4"/>
                  </a:lnTo>
                  <a:lnTo>
                    <a:pt x="147" y="2"/>
                  </a:lnTo>
                  <a:lnTo>
                    <a:pt x="145" y="4"/>
                  </a:lnTo>
                  <a:lnTo>
                    <a:pt x="141" y="6"/>
                  </a:lnTo>
                  <a:lnTo>
                    <a:pt x="138" y="6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4" y="6"/>
                  </a:lnTo>
                  <a:lnTo>
                    <a:pt x="124" y="4"/>
                  </a:lnTo>
                  <a:lnTo>
                    <a:pt x="122" y="8"/>
                  </a:lnTo>
                  <a:lnTo>
                    <a:pt x="117" y="8"/>
                  </a:lnTo>
                  <a:lnTo>
                    <a:pt x="117" y="8"/>
                  </a:lnTo>
                  <a:lnTo>
                    <a:pt x="113" y="16"/>
                  </a:lnTo>
                  <a:lnTo>
                    <a:pt x="111" y="16"/>
                  </a:lnTo>
                  <a:lnTo>
                    <a:pt x="109" y="16"/>
                  </a:lnTo>
                  <a:lnTo>
                    <a:pt x="105" y="16"/>
                  </a:lnTo>
                  <a:lnTo>
                    <a:pt x="84" y="16"/>
                  </a:lnTo>
                  <a:lnTo>
                    <a:pt x="78" y="16"/>
                  </a:lnTo>
                  <a:lnTo>
                    <a:pt x="73" y="19"/>
                  </a:lnTo>
                  <a:lnTo>
                    <a:pt x="71" y="19"/>
                  </a:lnTo>
                  <a:lnTo>
                    <a:pt x="69" y="23"/>
                  </a:lnTo>
                  <a:lnTo>
                    <a:pt x="67" y="25"/>
                  </a:lnTo>
                  <a:lnTo>
                    <a:pt x="65" y="25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2" y="31"/>
                  </a:lnTo>
                  <a:lnTo>
                    <a:pt x="50" y="31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1"/>
                  </a:lnTo>
                  <a:lnTo>
                    <a:pt x="42" y="29"/>
                  </a:lnTo>
                  <a:lnTo>
                    <a:pt x="40" y="27"/>
                  </a:lnTo>
                  <a:lnTo>
                    <a:pt x="38" y="27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23" y="31"/>
                  </a:lnTo>
                  <a:lnTo>
                    <a:pt x="21" y="33"/>
                  </a:lnTo>
                  <a:lnTo>
                    <a:pt x="17" y="33"/>
                  </a:lnTo>
                  <a:lnTo>
                    <a:pt x="15" y="35"/>
                  </a:lnTo>
                  <a:lnTo>
                    <a:pt x="13" y="37"/>
                  </a:lnTo>
                  <a:lnTo>
                    <a:pt x="11" y="40"/>
                  </a:lnTo>
                  <a:lnTo>
                    <a:pt x="8" y="42"/>
                  </a:lnTo>
                  <a:lnTo>
                    <a:pt x="2" y="46"/>
                  </a:lnTo>
                  <a:lnTo>
                    <a:pt x="2" y="56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0" y="71"/>
                  </a:lnTo>
                  <a:lnTo>
                    <a:pt x="15" y="75"/>
                  </a:lnTo>
                  <a:lnTo>
                    <a:pt x="19" y="75"/>
                  </a:lnTo>
                  <a:lnTo>
                    <a:pt x="21" y="75"/>
                  </a:lnTo>
                  <a:lnTo>
                    <a:pt x="25" y="75"/>
                  </a:lnTo>
                  <a:lnTo>
                    <a:pt x="27" y="77"/>
                  </a:lnTo>
                  <a:lnTo>
                    <a:pt x="36" y="81"/>
                  </a:lnTo>
                  <a:lnTo>
                    <a:pt x="38" y="81"/>
                  </a:lnTo>
                  <a:lnTo>
                    <a:pt x="40" y="81"/>
                  </a:lnTo>
                  <a:lnTo>
                    <a:pt x="42" y="81"/>
                  </a:lnTo>
                  <a:lnTo>
                    <a:pt x="44" y="79"/>
                  </a:lnTo>
                  <a:lnTo>
                    <a:pt x="44" y="77"/>
                  </a:lnTo>
                  <a:lnTo>
                    <a:pt x="48" y="77"/>
                  </a:lnTo>
                  <a:lnTo>
                    <a:pt x="55" y="77"/>
                  </a:lnTo>
                  <a:lnTo>
                    <a:pt x="57" y="79"/>
                  </a:lnTo>
                  <a:lnTo>
                    <a:pt x="57" y="83"/>
                  </a:lnTo>
                  <a:lnTo>
                    <a:pt x="59" y="86"/>
                  </a:lnTo>
                  <a:lnTo>
                    <a:pt x="59" y="88"/>
                  </a:lnTo>
                  <a:lnTo>
                    <a:pt x="59" y="90"/>
                  </a:lnTo>
                  <a:lnTo>
                    <a:pt x="61" y="100"/>
                  </a:lnTo>
                  <a:lnTo>
                    <a:pt x="61" y="102"/>
                  </a:lnTo>
                  <a:lnTo>
                    <a:pt x="67" y="102"/>
                  </a:lnTo>
                  <a:lnTo>
                    <a:pt x="71" y="102"/>
                  </a:lnTo>
                  <a:lnTo>
                    <a:pt x="73" y="104"/>
                  </a:lnTo>
                  <a:lnTo>
                    <a:pt x="76" y="104"/>
                  </a:lnTo>
                  <a:lnTo>
                    <a:pt x="76" y="107"/>
                  </a:lnTo>
                  <a:lnTo>
                    <a:pt x="76" y="109"/>
                  </a:lnTo>
                  <a:lnTo>
                    <a:pt x="76" y="111"/>
                  </a:lnTo>
                  <a:lnTo>
                    <a:pt x="76" y="113"/>
                  </a:lnTo>
                  <a:lnTo>
                    <a:pt x="78" y="121"/>
                  </a:lnTo>
                  <a:lnTo>
                    <a:pt x="80" y="123"/>
                  </a:lnTo>
                  <a:lnTo>
                    <a:pt x="84" y="125"/>
                  </a:lnTo>
                  <a:lnTo>
                    <a:pt x="86" y="125"/>
                  </a:lnTo>
                  <a:lnTo>
                    <a:pt x="88" y="125"/>
                  </a:lnTo>
                  <a:lnTo>
                    <a:pt x="94" y="127"/>
                  </a:lnTo>
                  <a:lnTo>
                    <a:pt x="94" y="127"/>
                  </a:lnTo>
                  <a:lnTo>
                    <a:pt x="99" y="125"/>
                  </a:lnTo>
                  <a:lnTo>
                    <a:pt x="99" y="123"/>
                  </a:lnTo>
                  <a:lnTo>
                    <a:pt x="99" y="119"/>
                  </a:lnTo>
                  <a:lnTo>
                    <a:pt x="101" y="119"/>
                  </a:lnTo>
                  <a:lnTo>
                    <a:pt x="101" y="119"/>
                  </a:lnTo>
                  <a:lnTo>
                    <a:pt x="103" y="119"/>
                  </a:lnTo>
                  <a:lnTo>
                    <a:pt x="105" y="117"/>
                  </a:lnTo>
                  <a:lnTo>
                    <a:pt x="105" y="115"/>
                  </a:lnTo>
                  <a:lnTo>
                    <a:pt x="109" y="111"/>
                  </a:lnTo>
                  <a:lnTo>
                    <a:pt x="107" y="109"/>
                  </a:lnTo>
                  <a:lnTo>
                    <a:pt x="111" y="104"/>
                  </a:lnTo>
                  <a:lnTo>
                    <a:pt x="120" y="102"/>
                  </a:lnTo>
                  <a:lnTo>
                    <a:pt x="130" y="94"/>
                  </a:lnTo>
                  <a:lnTo>
                    <a:pt x="132" y="92"/>
                  </a:lnTo>
                  <a:lnTo>
                    <a:pt x="136" y="92"/>
                  </a:lnTo>
                  <a:lnTo>
                    <a:pt x="136" y="86"/>
                  </a:lnTo>
                  <a:lnTo>
                    <a:pt x="141" y="86"/>
                  </a:lnTo>
                  <a:lnTo>
                    <a:pt x="143" y="83"/>
                  </a:lnTo>
                  <a:lnTo>
                    <a:pt x="147" y="81"/>
                  </a:lnTo>
                  <a:lnTo>
                    <a:pt x="149" y="79"/>
                  </a:lnTo>
                  <a:lnTo>
                    <a:pt x="155" y="77"/>
                  </a:lnTo>
                  <a:lnTo>
                    <a:pt x="159" y="75"/>
                  </a:lnTo>
                  <a:lnTo>
                    <a:pt x="162" y="73"/>
                  </a:lnTo>
                  <a:lnTo>
                    <a:pt x="162" y="7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565" y="1876"/>
              <a:ext cx="142" cy="172"/>
            </a:xfrm>
            <a:custGeom>
              <a:avLst/>
              <a:gdLst>
                <a:gd name="T0" fmla="*/ 140 w 142"/>
                <a:gd name="T1" fmla="*/ 61 h 172"/>
                <a:gd name="T2" fmla="*/ 138 w 142"/>
                <a:gd name="T3" fmla="*/ 48 h 172"/>
                <a:gd name="T4" fmla="*/ 138 w 142"/>
                <a:gd name="T5" fmla="*/ 38 h 172"/>
                <a:gd name="T6" fmla="*/ 136 w 142"/>
                <a:gd name="T7" fmla="*/ 27 h 172"/>
                <a:gd name="T8" fmla="*/ 134 w 142"/>
                <a:gd name="T9" fmla="*/ 25 h 172"/>
                <a:gd name="T10" fmla="*/ 130 w 142"/>
                <a:gd name="T11" fmla="*/ 19 h 172"/>
                <a:gd name="T12" fmla="*/ 127 w 142"/>
                <a:gd name="T13" fmla="*/ 15 h 172"/>
                <a:gd name="T14" fmla="*/ 96 w 142"/>
                <a:gd name="T15" fmla="*/ 0 h 172"/>
                <a:gd name="T16" fmla="*/ 81 w 142"/>
                <a:gd name="T17" fmla="*/ 2 h 172"/>
                <a:gd name="T18" fmla="*/ 69 w 142"/>
                <a:gd name="T19" fmla="*/ 13 h 172"/>
                <a:gd name="T20" fmla="*/ 31 w 142"/>
                <a:gd name="T21" fmla="*/ 32 h 172"/>
                <a:gd name="T22" fmla="*/ 14 w 142"/>
                <a:gd name="T23" fmla="*/ 40 h 172"/>
                <a:gd name="T24" fmla="*/ 4 w 142"/>
                <a:gd name="T25" fmla="*/ 53 h 172"/>
                <a:gd name="T26" fmla="*/ 8 w 142"/>
                <a:gd name="T27" fmla="*/ 59 h 172"/>
                <a:gd name="T28" fmla="*/ 10 w 142"/>
                <a:gd name="T29" fmla="*/ 61 h 172"/>
                <a:gd name="T30" fmla="*/ 6 w 142"/>
                <a:gd name="T31" fmla="*/ 67 h 172"/>
                <a:gd name="T32" fmla="*/ 4 w 142"/>
                <a:gd name="T33" fmla="*/ 78 h 172"/>
                <a:gd name="T34" fmla="*/ 0 w 142"/>
                <a:gd name="T35" fmla="*/ 88 h 172"/>
                <a:gd name="T36" fmla="*/ 6 w 142"/>
                <a:gd name="T37" fmla="*/ 96 h 172"/>
                <a:gd name="T38" fmla="*/ 18 w 142"/>
                <a:gd name="T39" fmla="*/ 99 h 172"/>
                <a:gd name="T40" fmla="*/ 20 w 142"/>
                <a:gd name="T41" fmla="*/ 105 h 172"/>
                <a:gd name="T42" fmla="*/ 18 w 142"/>
                <a:gd name="T43" fmla="*/ 109 h 172"/>
                <a:gd name="T44" fmla="*/ 16 w 142"/>
                <a:gd name="T45" fmla="*/ 115 h 172"/>
                <a:gd name="T46" fmla="*/ 12 w 142"/>
                <a:gd name="T47" fmla="*/ 120 h 172"/>
                <a:gd name="T48" fmla="*/ 10 w 142"/>
                <a:gd name="T49" fmla="*/ 128 h 172"/>
                <a:gd name="T50" fmla="*/ 6 w 142"/>
                <a:gd name="T51" fmla="*/ 136 h 172"/>
                <a:gd name="T52" fmla="*/ 4 w 142"/>
                <a:gd name="T53" fmla="*/ 140 h 172"/>
                <a:gd name="T54" fmla="*/ 8 w 142"/>
                <a:gd name="T55" fmla="*/ 145 h 172"/>
                <a:gd name="T56" fmla="*/ 14 w 142"/>
                <a:gd name="T57" fmla="*/ 155 h 172"/>
                <a:gd name="T58" fmla="*/ 23 w 142"/>
                <a:gd name="T59" fmla="*/ 159 h 172"/>
                <a:gd name="T60" fmla="*/ 29 w 142"/>
                <a:gd name="T61" fmla="*/ 159 h 172"/>
                <a:gd name="T62" fmla="*/ 50 w 142"/>
                <a:gd name="T63" fmla="*/ 168 h 172"/>
                <a:gd name="T64" fmla="*/ 54 w 142"/>
                <a:gd name="T65" fmla="*/ 172 h 172"/>
                <a:gd name="T66" fmla="*/ 71 w 142"/>
                <a:gd name="T67" fmla="*/ 166 h 172"/>
                <a:gd name="T68" fmla="*/ 75 w 142"/>
                <a:gd name="T69" fmla="*/ 157 h 172"/>
                <a:gd name="T70" fmla="*/ 83 w 142"/>
                <a:gd name="T71" fmla="*/ 153 h 172"/>
                <a:gd name="T72" fmla="*/ 90 w 142"/>
                <a:gd name="T73" fmla="*/ 149 h 172"/>
                <a:gd name="T74" fmla="*/ 98 w 142"/>
                <a:gd name="T75" fmla="*/ 143 h 172"/>
                <a:gd name="T76" fmla="*/ 104 w 142"/>
                <a:gd name="T77" fmla="*/ 143 h 172"/>
                <a:gd name="T78" fmla="*/ 115 w 142"/>
                <a:gd name="T79" fmla="*/ 138 h 172"/>
                <a:gd name="T80" fmla="*/ 125 w 142"/>
                <a:gd name="T81" fmla="*/ 138 h 172"/>
                <a:gd name="T82" fmla="*/ 132 w 142"/>
                <a:gd name="T83" fmla="*/ 126 h 172"/>
                <a:gd name="T84" fmla="*/ 138 w 142"/>
                <a:gd name="T85" fmla="*/ 115 h 172"/>
                <a:gd name="T86" fmla="*/ 136 w 142"/>
                <a:gd name="T87" fmla="*/ 88 h 172"/>
                <a:gd name="T88" fmla="*/ 138 w 142"/>
                <a:gd name="T89" fmla="*/ 82 h 172"/>
                <a:gd name="T90" fmla="*/ 140 w 142"/>
                <a:gd name="T91" fmla="*/ 7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2" h="172">
                  <a:moveTo>
                    <a:pt x="140" y="73"/>
                  </a:moveTo>
                  <a:lnTo>
                    <a:pt x="140" y="69"/>
                  </a:lnTo>
                  <a:lnTo>
                    <a:pt x="140" y="61"/>
                  </a:lnTo>
                  <a:lnTo>
                    <a:pt x="138" y="55"/>
                  </a:lnTo>
                  <a:lnTo>
                    <a:pt x="138" y="53"/>
                  </a:lnTo>
                  <a:lnTo>
                    <a:pt x="138" y="48"/>
                  </a:lnTo>
                  <a:lnTo>
                    <a:pt x="138" y="46"/>
                  </a:lnTo>
                  <a:lnTo>
                    <a:pt x="138" y="40"/>
                  </a:lnTo>
                  <a:lnTo>
                    <a:pt x="138" y="38"/>
                  </a:lnTo>
                  <a:lnTo>
                    <a:pt x="138" y="27"/>
                  </a:lnTo>
                  <a:lnTo>
                    <a:pt x="136" y="27"/>
                  </a:lnTo>
                  <a:lnTo>
                    <a:pt x="136" y="27"/>
                  </a:lnTo>
                  <a:lnTo>
                    <a:pt x="136" y="25"/>
                  </a:lnTo>
                  <a:lnTo>
                    <a:pt x="136" y="25"/>
                  </a:lnTo>
                  <a:lnTo>
                    <a:pt x="134" y="25"/>
                  </a:lnTo>
                  <a:lnTo>
                    <a:pt x="132" y="23"/>
                  </a:lnTo>
                  <a:lnTo>
                    <a:pt x="132" y="21"/>
                  </a:lnTo>
                  <a:lnTo>
                    <a:pt x="130" y="19"/>
                  </a:lnTo>
                  <a:lnTo>
                    <a:pt x="130" y="17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19" y="9"/>
                  </a:lnTo>
                  <a:lnTo>
                    <a:pt x="117" y="6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5" y="0"/>
                  </a:lnTo>
                  <a:lnTo>
                    <a:pt x="81" y="2"/>
                  </a:lnTo>
                  <a:lnTo>
                    <a:pt x="77" y="6"/>
                  </a:lnTo>
                  <a:lnTo>
                    <a:pt x="71" y="11"/>
                  </a:lnTo>
                  <a:lnTo>
                    <a:pt x="69" y="13"/>
                  </a:lnTo>
                  <a:lnTo>
                    <a:pt x="65" y="13"/>
                  </a:lnTo>
                  <a:lnTo>
                    <a:pt x="54" y="17"/>
                  </a:lnTo>
                  <a:lnTo>
                    <a:pt x="31" y="32"/>
                  </a:lnTo>
                  <a:lnTo>
                    <a:pt x="23" y="34"/>
                  </a:lnTo>
                  <a:lnTo>
                    <a:pt x="20" y="34"/>
                  </a:lnTo>
                  <a:lnTo>
                    <a:pt x="14" y="40"/>
                  </a:lnTo>
                  <a:lnTo>
                    <a:pt x="8" y="44"/>
                  </a:lnTo>
                  <a:lnTo>
                    <a:pt x="6" y="50"/>
                  </a:lnTo>
                  <a:lnTo>
                    <a:pt x="4" y="53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8" y="59"/>
                  </a:lnTo>
                  <a:lnTo>
                    <a:pt x="10" y="59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8" y="63"/>
                  </a:lnTo>
                  <a:lnTo>
                    <a:pt x="8" y="65"/>
                  </a:lnTo>
                  <a:lnTo>
                    <a:pt x="6" y="67"/>
                  </a:lnTo>
                  <a:lnTo>
                    <a:pt x="4" y="69"/>
                  </a:lnTo>
                  <a:lnTo>
                    <a:pt x="4" y="71"/>
                  </a:lnTo>
                  <a:lnTo>
                    <a:pt x="4" y="78"/>
                  </a:lnTo>
                  <a:lnTo>
                    <a:pt x="4" y="80"/>
                  </a:lnTo>
                  <a:lnTo>
                    <a:pt x="2" y="86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18" y="99"/>
                  </a:lnTo>
                  <a:lnTo>
                    <a:pt x="18" y="101"/>
                  </a:lnTo>
                  <a:lnTo>
                    <a:pt x="20" y="103"/>
                  </a:lnTo>
                  <a:lnTo>
                    <a:pt x="20" y="105"/>
                  </a:lnTo>
                  <a:lnTo>
                    <a:pt x="20" y="107"/>
                  </a:lnTo>
                  <a:lnTo>
                    <a:pt x="20" y="109"/>
                  </a:lnTo>
                  <a:lnTo>
                    <a:pt x="18" y="109"/>
                  </a:lnTo>
                  <a:lnTo>
                    <a:pt x="16" y="111"/>
                  </a:lnTo>
                  <a:lnTo>
                    <a:pt x="16" y="113"/>
                  </a:lnTo>
                  <a:lnTo>
                    <a:pt x="16" y="115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2" y="120"/>
                  </a:lnTo>
                  <a:lnTo>
                    <a:pt x="12" y="122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2"/>
                  </a:lnTo>
                  <a:lnTo>
                    <a:pt x="8" y="134"/>
                  </a:lnTo>
                  <a:lnTo>
                    <a:pt x="6" y="136"/>
                  </a:lnTo>
                  <a:lnTo>
                    <a:pt x="6" y="136"/>
                  </a:lnTo>
                  <a:lnTo>
                    <a:pt x="6" y="138"/>
                  </a:lnTo>
                  <a:lnTo>
                    <a:pt x="4" y="140"/>
                  </a:lnTo>
                  <a:lnTo>
                    <a:pt x="6" y="143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12" y="151"/>
                  </a:lnTo>
                  <a:lnTo>
                    <a:pt x="12" y="153"/>
                  </a:lnTo>
                  <a:lnTo>
                    <a:pt x="14" y="155"/>
                  </a:lnTo>
                  <a:lnTo>
                    <a:pt x="18" y="157"/>
                  </a:lnTo>
                  <a:lnTo>
                    <a:pt x="20" y="159"/>
                  </a:lnTo>
                  <a:lnTo>
                    <a:pt x="23" y="159"/>
                  </a:lnTo>
                  <a:lnTo>
                    <a:pt x="25" y="159"/>
                  </a:lnTo>
                  <a:lnTo>
                    <a:pt x="27" y="159"/>
                  </a:lnTo>
                  <a:lnTo>
                    <a:pt x="29" y="159"/>
                  </a:lnTo>
                  <a:lnTo>
                    <a:pt x="41" y="161"/>
                  </a:lnTo>
                  <a:lnTo>
                    <a:pt x="44" y="164"/>
                  </a:lnTo>
                  <a:lnTo>
                    <a:pt x="50" y="168"/>
                  </a:lnTo>
                  <a:lnTo>
                    <a:pt x="52" y="172"/>
                  </a:lnTo>
                  <a:lnTo>
                    <a:pt x="54" y="172"/>
                  </a:lnTo>
                  <a:lnTo>
                    <a:pt x="54" y="172"/>
                  </a:lnTo>
                  <a:lnTo>
                    <a:pt x="58" y="172"/>
                  </a:lnTo>
                  <a:lnTo>
                    <a:pt x="65" y="170"/>
                  </a:lnTo>
                  <a:lnTo>
                    <a:pt x="71" y="166"/>
                  </a:lnTo>
                  <a:lnTo>
                    <a:pt x="71" y="166"/>
                  </a:lnTo>
                  <a:lnTo>
                    <a:pt x="73" y="161"/>
                  </a:lnTo>
                  <a:lnTo>
                    <a:pt x="75" y="157"/>
                  </a:lnTo>
                  <a:lnTo>
                    <a:pt x="79" y="155"/>
                  </a:lnTo>
                  <a:lnTo>
                    <a:pt x="81" y="153"/>
                  </a:lnTo>
                  <a:lnTo>
                    <a:pt x="83" y="153"/>
                  </a:lnTo>
                  <a:lnTo>
                    <a:pt x="85" y="153"/>
                  </a:lnTo>
                  <a:lnTo>
                    <a:pt x="88" y="153"/>
                  </a:lnTo>
                  <a:lnTo>
                    <a:pt x="90" y="149"/>
                  </a:lnTo>
                  <a:lnTo>
                    <a:pt x="96" y="143"/>
                  </a:lnTo>
                  <a:lnTo>
                    <a:pt x="98" y="143"/>
                  </a:lnTo>
                  <a:lnTo>
                    <a:pt x="98" y="143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4" y="143"/>
                  </a:lnTo>
                  <a:lnTo>
                    <a:pt x="109" y="140"/>
                  </a:lnTo>
                  <a:lnTo>
                    <a:pt x="111" y="138"/>
                  </a:lnTo>
                  <a:lnTo>
                    <a:pt x="115" y="138"/>
                  </a:lnTo>
                  <a:lnTo>
                    <a:pt x="119" y="136"/>
                  </a:lnTo>
                  <a:lnTo>
                    <a:pt x="123" y="138"/>
                  </a:lnTo>
                  <a:lnTo>
                    <a:pt x="125" y="138"/>
                  </a:lnTo>
                  <a:lnTo>
                    <a:pt x="127" y="136"/>
                  </a:lnTo>
                  <a:lnTo>
                    <a:pt x="130" y="134"/>
                  </a:lnTo>
                  <a:lnTo>
                    <a:pt x="132" y="126"/>
                  </a:lnTo>
                  <a:lnTo>
                    <a:pt x="134" y="122"/>
                  </a:lnTo>
                  <a:lnTo>
                    <a:pt x="136" y="117"/>
                  </a:lnTo>
                  <a:lnTo>
                    <a:pt x="138" y="115"/>
                  </a:lnTo>
                  <a:lnTo>
                    <a:pt x="138" y="111"/>
                  </a:lnTo>
                  <a:lnTo>
                    <a:pt x="136" y="94"/>
                  </a:lnTo>
                  <a:lnTo>
                    <a:pt x="136" y="88"/>
                  </a:lnTo>
                  <a:lnTo>
                    <a:pt x="136" y="86"/>
                  </a:lnTo>
                  <a:lnTo>
                    <a:pt x="136" y="84"/>
                  </a:lnTo>
                  <a:lnTo>
                    <a:pt x="138" y="82"/>
                  </a:lnTo>
                  <a:lnTo>
                    <a:pt x="140" y="80"/>
                  </a:lnTo>
                  <a:lnTo>
                    <a:pt x="142" y="78"/>
                  </a:lnTo>
                  <a:lnTo>
                    <a:pt x="140" y="7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294" y="2153"/>
              <a:ext cx="247" cy="184"/>
            </a:xfrm>
            <a:custGeom>
              <a:avLst/>
              <a:gdLst>
                <a:gd name="T0" fmla="*/ 241 w 247"/>
                <a:gd name="T1" fmla="*/ 111 h 184"/>
                <a:gd name="T2" fmla="*/ 239 w 247"/>
                <a:gd name="T3" fmla="*/ 92 h 184"/>
                <a:gd name="T4" fmla="*/ 229 w 247"/>
                <a:gd name="T5" fmla="*/ 86 h 184"/>
                <a:gd name="T6" fmla="*/ 222 w 247"/>
                <a:gd name="T7" fmla="*/ 71 h 184"/>
                <a:gd name="T8" fmla="*/ 226 w 247"/>
                <a:gd name="T9" fmla="*/ 60 h 184"/>
                <a:gd name="T10" fmla="*/ 224 w 247"/>
                <a:gd name="T11" fmla="*/ 50 h 184"/>
                <a:gd name="T12" fmla="*/ 220 w 247"/>
                <a:gd name="T13" fmla="*/ 42 h 184"/>
                <a:gd name="T14" fmla="*/ 176 w 247"/>
                <a:gd name="T15" fmla="*/ 46 h 184"/>
                <a:gd name="T16" fmla="*/ 161 w 247"/>
                <a:gd name="T17" fmla="*/ 37 h 184"/>
                <a:gd name="T18" fmla="*/ 155 w 247"/>
                <a:gd name="T19" fmla="*/ 52 h 184"/>
                <a:gd name="T20" fmla="*/ 153 w 247"/>
                <a:gd name="T21" fmla="*/ 75 h 184"/>
                <a:gd name="T22" fmla="*/ 151 w 247"/>
                <a:gd name="T23" fmla="*/ 81 h 184"/>
                <a:gd name="T24" fmla="*/ 141 w 247"/>
                <a:gd name="T25" fmla="*/ 81 h 184"/>
                <a:gd name="T26" fmla="*/ 130 w 247"/>
                <a:gd name="T27" fmla="*/ 62 h 184"/>
                <a:gd name="T28" fmla="*/ 117 w 247"/>
                <a:gd name="T29" fmla="*/ 58 h 184"/>
                <a:gd name="T30" fmla="*/ 113 w 247"/>
                <a:gd name="T31" fmla="*/ 52 h 184"/>
                <a:gd name="T32" fmla="*/ 113 w 247"/>
                <a:gd name="T33" fmla="*/ 39 h 184"/>
                <a:gd name="T34" fmla="*/ 115 w 247"/>
                <a:gd name="T35" fmla="*/ 18 h 184"/>
                <a:gd name="T36" fmla="*/ 107 w 247"/>
                <a:gd name="T37" fmla="*/ 0 h 184"/>
                <a:gd name="T38" fmla="*/ 101 w 247"/>
                <a:gd name="T39" fmla="*/ 10 h 184"/>
                <a:gd name="T40" fmla="*/ 99 w 247"/>
                <a:gd name="T41" fmla="*/ 21 h 184"/>
                <a:gd name="T42" fmla="*/ 99 w 247"/>
                <a:gd name="T43" fmla="*/ 31 h 184"/>
                <a:gd name="T44" fmla="*/ 96 w 247"/>
                <a:gd name="T45" fmla="*/ 42 h 184"/>
                <a:gd name="T46" fmla="*/ 88 w 247"/>
                <a:gd name="T47" fmla="*/ 52 h 184"/>
                <a:gd name="T48" fmla="*/ 78 w 247"/>
                <a:gd name="T49" fmla="*/ 60 h 184"/>
                <a:gd name="T50" fmla="*/ 61 w 247"/>
                <a:gd name="T51" fmla="*/ 69 h 184"/>
                <a:gd name="T52" fmla="*/ 48 w 247"/>
                <a:gd name="T53" fmla="*/ 92 h 184"/>
                <a:gd name="T54" fmla="*/ 31 w 247"/>
                <a:gd name="T55" fmla="*/ 119 h 184"/>
                <a:gd name="T56" fmla="*/ 21 w 247"/>
                <a:gd name="T57" fmla="*/ 136 h 184"/>
                <a:gd name="T58" fmla="*/ 4 w 247"/>
                <a:gd name="T59" fmla="*/ 144 h 184"/>
                <a:gd name="T60" fmla="*/ 0 w 247"/>
                <a:gd name="T61" fmla="*/ 163 h 184"/>
                <a:gd name="T62" fmla="*/ 19 w 247"/>
                <a:gd name="T63" fmla="*/ 169 h 184"/>
                <a:gd name="T64" fmla="*/ 86 w 247"/>
                <a:gd name="T65" fmla="*/ 173 h 184"/>
                <a:gd name="T66" fmla="*/ 109 w 247"/>
                <a:gd name="T67" fmla="*/ 180 h 184"/>
                <a:gd name="T68" fmla="*/ 122 w 247"/>
                <a:gd name="T69" fmla="*/ 153 h 184"/>
                <a:gd name="T70" fmla="*/ 128 w 247"/>
                <a:gd name="T71" fmla="*/ 138 h 184"/>
                <a:gd name="T72" fmla="*/ 138 w 247"/>
                <a:gd name="T73" fmla="*/ 123 h 184"/>
                <a:gd name="T74" fmla="*/ 155 w 247"/>
                <a:gd name="T75" fmla="*/ 109 h 184"/>
                <a:gd name="T76" fmla="*/ 157 w 247"/>
                <a:gd name="T77" fmla="*/ 102 h 184"/>
                <a:gd name="T78" fmla="*/ 180 w 247"/>
                <a:gd name="T79" fmla="*/ 88 h 184"/>
                <a:gd name="T80" fmla="*/ 212 w 247"/>
                <a:gd name="T81" fmla="*/ 106 h 184"/>
                <a:gd name="T82" fmla="*/ 195 w 247"/>
                <a:gd name="T83" fmla="*/ 106 h 184"/>
                <a:gd name="T84" fmla="*/ 193 w 247"/>
                <a:gd name="T85" fmla="*/ 125 h 184"/>
                <a:gd name="T86" fmla="*/ 191 w 247"/>
                <a:gd name="T87" fmla="*/ 136 h 184"/>
                <a:gd name="T88" fmla="*/ 191 w 247"/>
                <a:gd name="T89" fmla="*/ 150 h 184"/>
                <a:gd name="T90" fmla="*/ 189 w 247"/>
                <a:gd name="T91" fmla="*/ 163 h 184"/>
                <a:gd name="T92" fmla="*/ 193 w 247"/>
                <a:gd name="T93" fmla="*/ 171 h 184"/>
                <a:gd name="T94" fmla="*/ 199 w 247"/>
                <a:gd name="T95" fmla="*/ 182 h 184"/>
                <a:gd name="T96" fmla="*/ 220 w 247"/>
                <a:gd name="T97" fmla="*/ 173 h 184"/>
                <a:gd name="T98" fmla="*/ 224 w 247"/>
                <a:gd name="T99" fmla="*/ 167 h 184"/>
                <a:gd name="T100" fmla="*/ 229 w 247"/>
                <a:gd name="T101" fmla="*/ 157 h 184"/>
                <a:gd name="T102" fmla="*/ 235 w 247"/>
                <a:gd name="T103" fmla="*/ 148 h 184"/>
                <a:gd name="T104" fmla="*/ 243 w 247"/>
                <a:gd name="T105" fmla="*/ 13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7" h="184">
                  <a:moveTo>
                    <a:pt x="247" y="121"/>
                  </a:moveTo>
                  <a:lnTo>
                    <a:pt x="245" y="117"/>
                  </a:lnTo>
                  <a:lnTo>
                    <a:pt x="241" y="117"/>
                  </a:lnTo>
                  <a:lnTo>
                    <a:pt x="239" y="113"/>
                  </a:lnTo>
                  <a:lnTo>
                    <a:pt x="241" y="111"/>
                  </a:lnTo>
                  <a:lnTo>
                    <a:pt x="241" y="106"/>
                  </a:lnTo>
                  <a:lnTo>
                    <a:pt x="241" y="102"/>
                  </a:lnTo>
                  <a:lnTo>
                    <a:pt x="237" y="102"/>
                  </a:lnTo>
                  <a:lnTo>
                    <a:pt x="237" y="98"/>
                  </a:lnTo>
                  <a:lnTo>
                    <a:pt x="239" y="92"/>
                  </a:lnTo>
                  <a:lnTo>
                    <a:pt x="239" y="90"/>
                  </a:lnTo>
                  <a:lnTo>
                    <a:pt x="237" y="90"/>
                  </a:lnTo>
                  <a:lnTo>
                    <a:pt x="233" y="90"/>
                  </a:lnTo>
                  <a:lnTo>
                    <a:pt x="231" y="88"/>
                  </a:lnTo>
                  <a:lnTo>
                    <a:pt x="229" y="86"/>
                  </a:lnTo>
                  <a:lnTo>
                    <a:pt x="229" y="86"/>
                  </a:lnTo>
                  <a:lnTo>
                    <a:pt x="226" y="83"/>
                  </a:lnTo>
                  <a:lnTo>
                    <a:pt x="224" y="79"/>
                  </a:lnTo>
                  <a:lnTo>
                    <a:pt x="222" y="75"/>
                  </a:lnTo>
                  <a:lnTo>
                    <a:pt x="222" y="71"/>
                  </a:lnTo>
                  <a:lnTo>
                    <a:pt x="222" y="67"/>
                  </a:lnTo>
                  <a:lnTo>
                    <a:pt x="222" y="65"/>
                  </a:lnTo>
                  <a:lnTo>
                    <a:pt x="224" y="62"/>
                  </a:lnTo>
                  <a:lnTo>
                    <a:pt x="226" y="60"/>
                  </a:lnTo>
                  <a:lnTo>
                    <a:pt x="226" y="60"/>
                  </a:lnTo>
                  <a:lnTo>
                    <a:pt x="226" y="58"/>
                  </a:lnTo>
                  <a:lnTo>
                    <a:pt x="226" y="56"/>
                  </a:lnTo>
                  <a:lnTo>
                    <a:pt x="224" y="52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24" y="48"/>
                  </a:lnTo>
                  <a:lnTo>
                    <a:pt x="224" y="46"/>
                  </a:lnTo>
                  <a:lnTo>
                    <a:pt x="224" y="44"/>
                  </a:lnTo>
                  <a:lnTo>
                    <a:pt x="222" y="42"/>
                  </a:lnTo>
                  <a:lnTo>
                    <a:pt x="220" y="42"/>
                  </a:lnTo>
                  <a:lnTo>
                    <a:pt x="212" y="44"/>
                  </a:lnTo>
                  <a:lnTo>
                    <a:pt x="201" y="46"/>
                  </a:lnTo>
                  <a:lnTo>
                    <a:pt x="182" y="48"/>
                  </a:lnTo>
                  <a:lnTo>
                    <a:pt x="178" y="48"/>
                  </a:lnTo>
                  <a:lnTo>
                    <a:pt x="176" y="46"/>
                  </a:lnTo>
                  <a:lnTo>
                    <a:pt x="174" y="46"/>
                  </a:lnTo>
                  <a:lnTo>
                    <a:pt x="172" y="44"/>
                  </a:lnTo>
                  <a:lnTo>
                    <a:pt x="170" y="44"/>
                  </a:lnTo>
                  <a:lnTo>
                    <a:pt x="166" y="42"/>
                  </a:lnTo>
                  <a:lnTo>
                    <a:pt x="161" y="37"/>
                  </a:lnTo>
                  <a:lnTo>
                    <a:pt x="159" y="37"/>
                  </a:lnTo>
                  <a:lnTo>
                    <a:pt x="157" y="37"/>
                  </a:lnTo>
                  <a:lnTo>
                    <a:pt x="157" y="42"/>
                  </a:lnTo>
                  <a:lnTo>
                    <a:pt x="155" y="44"/>
                  </a:lnTo>
                  <a:lnTo>
                    <a:pt x="155" y="52"/>
                  </a:lnTo>
                  <a:lnTo>
                    <a:pt x="153" y="58"/>
                  </a:lnTo>
                  <a:lnTo>
                    <a:pt x="153" y="67"/>
                  </a:lnTo>
                  <a:lnTo>
                    <a:pt x="153" y="71"/>
                  </a:lnTo>
                  <a:lnTo>
                    <a:pt x="153" y="73"/>
                  </a:lnTo>
                  <a:lnTo>
                    <a:pt x="153" y="75"/>
                  </a:lnTo>
                  <a:lnTo>
                    <a:pt x="153" y="75"/>
                  </a:lnTo>
                  <a:lnTo>
                    <a:pt x="153" y="77"/>
                  </a:lnTo>
                  <a:lnTo>
                    <a:pt x="153" y="77"/>
                  </a:lnTo>
                  <a:lnTo>
                    <a:pt x="153" y="79"/>
                  </a:lnTo>
                  <a:lnTo>
                    <a:pt x="151" y="81"/>
                  </a:lnTo>
                  <a:lnTo>
                    <a:pt x="149" y="83"/>
                  </a:lnTo>
                  <a:lnTo>
                    <a:pt x="147" y="83"/>
                  </a:lnTo>
                  <a:lnTo>
                    <a:pt x="145" y="83"/>
                  </a:lnTo>
                  <a:lnTo>
                    <a:pt x="143" y="83"/>
                  </a:lnTo>
                  <a:lnTo>
                    <a:pt x="141" y="81"/>
                  </a:lnTo>
                  <a:lnTo>
                    <a:pt x="138" y="79"/>
                  </a:lnTo>
                  <a:lnTo>
                    <a:pt x="136" y="77"/>
                  </a:lnTo>
                  <a:lnTo>
                    <a:pt x="134" y="75"/>
                  </a:lnTo>
                  <a:lnTo>
                    <a:pt x="132" y="73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8" y="58"/>
                  </a:lnTo>
                  <a:lnTo>
                    <a:pt x="124" y="58"/>
                  </a:lnTo>
                  <a:lnTo>
                    <a:pt x="122" y="58"/>
                  </a:lnTo>
                  <a:lnTo>
                    <a:pt x="117" y="58"/>
                  </a:lnTo>
                  <a:lnTo>
                    <a:pt x="115" y="58"/>
                  </a:lnTo>
                  <a:lnTo>
                    <a:pt x="113" y="58"/>
                  </a:lnTo>
                  <a:lnTo>
                    <a:pt x="113" y="56"/>
                  </a:lnTo>
                  <a:lnTo>
                    <a:pt x="113" y="54"/>
                  </a:lnTo>
                  <a:lnTo>
                    <a:pt x="113" y="52"/>
                  </a:lnTo>
                  <a:lnTo>
                    <a:pt x="113" y="50"/>
                  </a:lnTo>
                  <a:lnTo>
                    <a:pt x="111" y="48"/>
                  </a:lnTo>
                  <a:lnTo>
                    <a:pt x="113" y="46"/>
                  </a:lnTo>
                  <a:lnTo>
                    <a:pt x="113" y="42"/>
                  </a:lnTo>
                  <a:lnTo>
                    <a:pt x="113" y="39"/>
                  </a:lnTo>
                  <a:lnTo>
                    <a:pt x="113" y="33"/>
                  </a:lnTo>
                  <a:lnTo>
                    <a:pt x="113" y="31"/>
                  </a:lnTo>
                  <a:lnTo>
                    <a:pt x="115" y="29"/>
                  </a:lnTo>
                  <a:lnTo>
                    <a:pt x="115" y="27"/>
                  </a:lnTo>
                  <a:lnTo>
                    <a:pt x="115" y="18"/>
                  </a:lnTo>
                  <a:lnTo>
                    <a:pt x="113" y="16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1" y="2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5" y="6"/>
                  </a:lnTo>
                  <a:lnTo>
                    <a:pt x="105" y="8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99" y="14"/>
                  </a:lnTo>
                  <a:lnTo>
                    <a:pt x="99" y="16"/>
                  </a:lnTo>
                  <a:lnTo>
                    <a:pt x="99" y="18"/>
                  </a:lnTo>
                  <a:lnTo>
                    <a:pt x="99" y="21"/>
                  </a:lnTo>
                  <a:lnTo>
                    <a:pt x="99" y="23"/>
                  </a:lnTo>
                  <a:lnTo>
                    <a:pt x="99" y="25"/>
                  </a:lnTo>
                  <a:lnTo>
                    <a:pt x="99" y="27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96" y="33"/>
                  </a:lnTo>
                  <a:lnTo>
                    <a:pt x="94" y="35"/>
                  </a:lnTo>
                  <a:lnTo>
                    <a:pt x="94" y="37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4"/>
                  </a:lnTo>
                  <a:lnTo>
                    <a:pt x="96" y="46"/>
                  </a:lnTo>
                  <a:lnTo>
                    <a:pt x="94" y="48"/>
                  </a:lnTo>
                  <a:lnTo>
                    <a:pt x="92" y="52"/>
                  </a:lnTo>
                  <a:lnTo>
                    <a:pt x="88" y="52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2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3" y="60"/>
                  </a:lnTo>
                  <a:lnTo>
                    <a:pt x="69" y="62"/>
                  </a:lnTo>
                  <a:lnTo>
                    <a:pt x="63" y="69"/>
                  </a:lnTo>
                  <a:lnTo>
                    <a:pt x="61" y="69"/>
                  </a:lnTo>
                  <a:lnTo>
                    <a:pt x="55" y="75"/>
                  </a:lnTo>
                  <a:lnTo>
                    <a:pt x="50" y="77"/>
                  </a:lnTo>
                  <a:lnTo>
                    <a:pt x="48" y="83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4" y="109"/>
                  </a:lnTo>
                  <a:lnTo>
                    <a:pt x="31" y="111"/>
                  </a:lnTo>
                  <a:lnTo>
                    <a:pt x="31" y="119"/>
                  </a:lnTo>
                  <a:lnTo>
                    <a:pt x="29" y="121"/>
                  </a:lnTo>
                  <a:lnTo>
                    <a:pt x="25" y="127"/>
                  </a:lnTo>
                  <a:lnTo>
                    <a:pt x="23" y="130"/>
                  </a:lnTo>
                  <a:lnTo>
                    <a:pt x="23" y="134"/>
                  </a:lnTo>
                  <a:lnTo>
                    <a:pt x="21" y="136"/>
                  </a:lnTo>
                  <a:lnTo>
                    <a:pt x="17" y="140"/>
                  </a:lnTo>
                  <a:lnTo>
                    <a:pt x="17" y="140"/>
                  </a:lnTo>
                  <a:lnTo>
                    <a:pt x="15" y="140"/>
                  </a:lnTo>
                  <a:lnTo>
                    <a:pt x="6" y="142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0" y="153"/>
                  </a:lnTo>
                  <a:lnTo>
                    <a:pt x="0" y="157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71"/>
                  </a:lnTo>
                  <a:lnTo>
                    <a:pt x="13" y="169"/>
                  </a:lnTo>
                  <a:lnTo>
                    <a:pt x="19" y="169"/>
                  </a:lnTo>
                  <a:lnTo>
                    <a:pt x="31" y="171"/>
                  </a:lnTo>
                  <a:lnTo>
                    <a:pt x="48" y="176"/>
                  </a:lnTo>
                  <a:lnTo>
                    <a:pt x="63" y="171"/>
                  </a:lnTo>
                  <a:lnTo>
                    <a:pt x="73" y="171"/>
                  </a:lnTo>
                  <a:lnTo>
                    <a:pt x="86" y="173"/>
                  </a:lnTo>
                  <a:lnTo>
                    <a:pt x="107" y="182"/>
                  </a:lnTo>
                  <a:lnTo>
                    <a:pt x="113" y="184"/>
                  </a:lnTo>
                  <a:lnTo>
                    <a:pt x="113" y="182"/>
                  </a:lnTo>
                  <a:lnTo>
                    <a:pt x="111" y="180"/>
                  </a:lnTo>
                  <a:lnTo>
                    <a:pt x="109" y="180"/>
                  </a:lnTo>
                  <a:lnTo>
                    <a:pt x="107" y="176"/>
                  </a:lnTo>
                  <a:lnTo>
                    <a:pt x="109" y="171"/>
                  </a:lnTo>
                  <a:lnTo>
                    <a:pt x="111" y="163"/>
                  </a:lnTo>
                  <a:lnTo>
                    <a:pt x="115" y="159"/>
                  </a:lnTo>
                  <a:lnTo>
                    <a:pt x="122" y="153"/>
                  </a:lnTo>
                  <a:lnTo>
                    <a:pt x="126" y="148"/>
                  </a:lnTo>
                  <a:lnTo>
                    <a:pt x="126" y="146"/>
                  </a:lnTo>
                  <a:lnTo>
                    <a:pt x="130" y="142"/>
                  </a:lnTo>
                  <a:lnTo>
                    <a:pt x="128" y="140"/>
                  </a:lnTo>
                  <a:lnTo>
                    <a:pt x="128" y="138"/>
                  </a:lnTo>
                  <a:lnTo>
                    <a:pt x="128" y="134"/>
                  </a:lnTo>
                  <a:lnTo>
                    <a:pt x="130" y="132"/>
                  </a:lnTo>
                  <a:lnTo>
                    <a:pt x="130" y="130"/>
                  </a:lnTo>
                  <a:lnTo>
                    <a:pt x="132" y="127"/>
                  </a:lnTo>
                  <a:lnTo>
                    <a:pt x="138" y="123"/>
                  </a:lnTo>
                  <a:lnTo>
                    <a:pt x="143" y="121"/>
                  </a:lnTo>
                  <a:lnTo>
                    <a:pt x="147" y="119"/>
                  </a:lnTo>
                  <a:lnTo>
                    <a:pt x="155" y="115"/>
                  </a:lnTo>
                  <a:lnTo>
                    <a:pt x="157" y="109"/>
                  </a:lnTo>
                  <a:lnTo>
                    <a:pt x="155" y="109"/>
                  </a:lnTo>
                  <a:lnTo>
                    <a:pt x="153" y="109"/>
                  </a:lnTo>
                  <a:lnTo>
                    <a:pt x="153" y="113"/>
                  </a:lnTo>
                  <a:lnTo>
                    <a:pt x="151" y="111"/>
                  </a:lnTo>
                  <a:lnTo>
                    <a:pt x="153" y="106"/>
                  </a:lnTo>
                  <a:lnTo>
                    <a:pt x="157" y="102"/>
                  </a:lnTo>
                  <a:lnTo>
                    <a:pt x="161" y="94"/>
                  </a:lnTo>
                  <a:lnTo>
                    <a:pt x="166" y="92"/>
                  </a:lnTo>
                  <a:lnTo>
                    <a:pt x="172" y="92"/>
                  </a:lnTo>
                  <a:lnTo>
                    <a:pt x="176" y="90"/>
                  </a:lnTo>
                  <a:lnTo>
                    <a:pt x="180" y="88"/>
                  </a:lnTo>
                  <a:lnTo>
                    <a:pt x="189" y="88"/>
                  </a:lnTo>
                  <a:lnTo>
                    <a:pt x="197" y="90"/>
                  </a:lnTo>
                  <a:lnTo>
                    <a:pt x="201" y="94"/>
                  </a:lnTo>
                  <a:lnTo>
                    <a:pt x="206" y="98"/>
                  </a:lnTo>
                  <a:lnTo>
                    <a:pt x="212" y="106"/>
                  </a:lnTo>
                  <a:lnTo>
                    <a:pt x="210" y="109"/>
                  </a:lnTo>
                  <a:lnTo>
                    <a:pt x="208" y="109"/>
                  </a:lnTo>
                  <a:lnTo>
                    <a:pt x="206" y="109"/>
                  </a:lnTo>
                  <a:lnTo>
                    <a:pt x="201" y="106"/>
                  </a:lnTo>
                  <a:lnTo>
                    <a:pt x="195" y="106"/>
                  </a:lnTo>
                  <a:lnTo>
                    <a:pt x="193" y="111"/>
                  </a:lnTo>
                  <a:lnTo>
                    <a:pt x="191" y="115"/>
                  </a:lnTo>
                  <a:lnTo>
                    <a:pt x="191" y="119"/>
                  </a:lnTo>
                  <a:lnTo>
                    <a:pt x="193" y="123"/>
                  </a:lnTo>
                  <a:lnTo>
                    <a:pt x="193" y="125"/>
                  </a:lnTo>
                  <a:lnTo>
                    <a:pt x="195" y="127"/>
                  </a:lnTo>
                  <a:lnTo>
                    <a:pt x="193" y="130"/>
                  </a:lnTo>
                  <a:lnTo>
                    <a:pt x="191" y="132"/>
                  </a:lnTo>
                  <a:lnTo>
                    <a:pt x="191" y="134"/>
                  </a:lnTo>
                  <a:lnTo>
                    <a:pt x="191" y="136"/>
                  </a:lnTo>
                  <a:lnTo>
                    <a:pt x="191" y="138"/>
                  </a:lnTo>
                  <a:lnTo>
                    <a:pt x="191" y="140"/>
                  </a:lnTo>
                  <a:lnTo>
                    <a:pt x="191" y="142"/>
                  </a:lnTo>
                  <a:lnTo>
                    <a:pt x="189" y="144"/>
                  </a:lnTo>
                  <a:lnTo>
                    <a:pt x="191" y="150"/>
                  </a:lnTo>
                  <a:lnTo>
                    <a:pt x="193" y="157"/>
                  </a:lnTo>
                  <a:lnTo>
                    <a:pt x="191" y="157"/>
                  </a:lnTo>
                  <a:lnTo>
                    <a:pt x="191" y="159"/>
                  </a:lnTo>
                  <a:lnTo>
                    <a:pt x="189" y="161"/>
                  </a:lnTo>
                  <a:lnTo>
                    <a:pt x="189" y="163"/>
                  </a:lnTo>
                  <a:lnTo>
                    <a:pt x="189" y="167"/>
                  </a:lnTo>
                  <a:lnTo>
                    <a:pt x="189" y="169"/>
                  </a:lnTo>
                  <a:lnTo>
                    <a:pt x="191" y="169"/>
                  </a:lnTo>
                  <a:lnTo>
                    <a:pt x="191" y="169"/>
                  </a:lnTo>
                  <a:lnTo>
                    <a:pt x="193" y="171"/>
                  </a:lnTo>
                  <a:lnTo>
                    <a:pt x="193" y="171"/>
                  </a:lnTo>
                  <a:lnTo>
                    <a:pt x="193" y="176"/>
                  </a:lnTo>
                  <a:lnTo>
                    <a:pt x="195" y="178"/>
                  </a:lnTo>
                  <a:lnTo>
                    <a:pt x="197" y="180"/>
                  </a:lnTo>
                  <a:lnTo>
                    <a:pt x="199" y="182"/>
                  </a:lnTo>
                  <a:lnTo>
                    <a:pt x="201" y="184"/>
                  </a:lnTo>
                  <a:lnTo>
                    <a:pt x="206" y="180"/>
                  </a:lnTo>
                  <a:lnTo>
                    <a:pt x="212" y="178"/>
                  </a:lnTo>
                  <a:lnTo>
                    <a:pt x="218" y="171"/>
                  </a:lnTo>
                  <a:lnTo>
                    <a:pt x="220" y="173"/>
                  </a:lnTo>
                  <a:lnTo>
                    <a:pt x="222" y="176"/>
                  </a:lnTo>
                  <a:lnTo>
                    <a:pt x="224" y="176"/>
                  </a:lnTo>
                  <a:lnTo>
                    <a:pt x="224" y="173"/>
                  </a:lnTo>
                  <a:lnTo>
                    <a:pt x="224" y="171"/>
                  </a:lnTo>
                  <a:lnTo>
                    <a:pt x="224" y="167"/>
                  </a:lnTo>
                  <a:lnTo>
                    <a:pt x="224" y="165"/>
                  </a:lnTo>
                  <a:lnTo>
                    <a:pt x="226" y="163"/>
                  </a:lnTo>
                  <a:lnTo>
                    <a:pt x="226" y="161"/>
                  </a:lnTo>
                  <a:lnTo>
                    <a:pt x="226" y="159"/>
                  </a:lnTo>
                  <a:lnTo>
                    <a:pt x="229" y="157"/>
                  </a:lnTo>
                  <a:lnTo>
                    <a:pt x="229" y="155"/>
                  </a:lnTo>
                  <a:lnTo>
                    <a:pt x="231" y="155"/>
                  </a:lnTo>
                  <a:lnTo>
                    <a:pt x="233" y="153"/>
                  </a:lnTo>
                  <a:lnTo>
                    <a:pt x="233" y="150"/>
                  </a:lnTo>
                  <a:lnTo>
                    <a:pt x="235" y="148"/>
                  </a:lnTo>
                  <a:lnTo>
                    <a:pt x="237" y="146"/>
                  </a:lnTo>
                  <a:lnTo>
                    <a:pt x="239" y="142"/>
                  </a:lnTo>
                  <a:lnTo>
                    <a:pt x="239" y="140"/>
                  </a:lnTo>
                  <a:lnTo>
                    <a:pt x="241" y="138"/>
                  </a:lnTo>
                  <a:lnTo>
                    <a:pt x="243" y="136"/>
                  </a:lnTo>
                  <a:lnTo>
                    <a:pt x="247" y="136"/>
                  </a:lnTo>
                  <a:lnTo>
                    <a:pt x="247" y="130"/>
                  </a:lnTo>
                  <a:lnTo>
                    <a:pt x="247" y="12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441" y="2023"/>
              <a:ext cx="251" cy="366"/>
            </a:xfrm>
            <a:custGeom>
              <a:avLst/>
              <a:gdLst>
                <a:gd name="T0" fmla="*/ 239 w 251"/>
                <a:gd name="T1" fmla="*/ 142 h 366"/>
                <a:gd name="T2" fmla="*/ 232 w 251"/>
                <a:gd name="T3" fmla="*/ 140 h 366"/>
                <a:gd name="T4" fmla="*/ 226 w 251"/>
                <a:gd name="T5" fmla="*/ 138 h 366"/>
                <a:gd name="T6" fmla="*/ 209 w 251"/>
                <a:gd name="T7" fmla="*/ 134 h 366"/>
                <a:gd name="T8" fmla="*/ 201 w 251"/>
                <a:gd name="T9" fmla="*/ 144 h 366"/>
                <a:gd name="T10" fmla="*/ 184 w 251"/>
                <a:gd name="T11" fmla="*/ 151 h 366"/>
                <a:gd name="T12" fmla="*/ 157 w 251"/>
                <a:gd name="T13" fmla="*/ 157 h 366"/>
                <a:gd name="T14" fmla="*/ 151 w 251"/>
                <a:gd name="T15" fmla="*/ 161 h 366"/>
                <a:gd name="T16" fmla="*/ 144 w 251"/>
                <a:gd name="T17" fmla="*/ 169 h 366"/>
                <a:gd name="T18" fmla="*/ 144 w 251"/>
                <a:gd name="T19" fmla="*/ 186 h 366"/>
                <a:gd name="T20" fmla="*/ 125 w 251"/>
                <a:gd name="T21" fmla="*/ 199 h 366"/>
                <a:gd name="T22" fmla="*/ 104 w 251"/>
                <a:gd name="T23" fmla="*/ 218 h 366"/>
                <a:gd name="T24" fmla="*/ 88 w 251"/>
                <a:gd name="T25" fmla="*/ 234 h 366"/>
                <a:gd name="T26" fmla="*/ 58 w 251"/>
                <a:gd name="T27" fmla="*/ 257 h 366"/>
                <a:gd name="T28" fmla="*/ 42 w 251"/>
                <a:gd name="T29" fmla="*/ 274 h 366"/>
                <a:gd name="T30" fmla="*/ 29 w 251"/>
                <a:gd name="T31" fmla="*/ 289 h 366"/>
                <a:gd name="T32" fmla="*/ 6 w 251"/>
                <a:gd name="T33" fmla="*/ 299 h 366"/>
                <a:gd name="T34" fmla="*/ 2 w 251"/>
                <a:gd name="T35" fmla="*/ 306 h 366"/>
                <a:gd name="T36" fmla="*/ 4 w 251"/>
                <a:gd name="T37" fmla="*/ 320 h 366"/>
                <a:gd name="T38" fmla="*/ 2 w 251"/>
                <a:gd name="T39" fmla="*/ 339 h 366"/>
                <a:gd name="T40" fmla="*/ 14 w 251"/>
                <a:gd name="T41" fmla="*/ 347 h 366"/>
                <a:gd name="T42" fmla="*/ 14 w 251"/>
                <a:gd name="T43" fmla="*/ 362 h 366"/>
                <a:gd name="T44" fmla="*/ 33 w 251"/>
                <a:gd name="T45" fmla="*/ 364 h 366"/>
                <a:gd name="T46" fmla="*/ 42 w 251"/>
                <a:gd name="T47" fmla="*/ 364 h 366"/>
                <a:gd name="T48" fmla="*/ 48 w 251"/>
                <a:gd name="T49" fmla="*/ 356 h 366"/>
                <a:gd name="T50" fmla="*/ 56 w 251"/>
                <a:gd name="T51" fmla="*/ 339 h 366"/>
                <a:gd name="T52" fmla="*/ 63 w 251"/>
                <a:gd name="T53" fmla="*/ 322 h 366"/>
                <a:gd name="T54" fmla="*/ 69 w 251"/>
                <a:gd name="T55" fmla="*/ 303 h 366"/>
                <a:gd name="T56" fmla="*/ 79 w 251"/>
                <a:gd name="T57" fmla="*/ 287 h 366"/>
                <a:gd name="T58" fmla="*/ 90 w 251"/>
                <a:gd name="T59" fmla="*/ 283 h 366"/>
                <a:gd name="T60" fmla="*/ 107 w 251"/>
                <a:gd name="T61" fmla="*/ 280 h 366"/>
                <a:gd name="T62" fmla="*/ 117 w 251"/>
                <a:gd name="T63" fmla="*/ 278 h 366"/>
                <a:gd name="T64" fmla="*/ 148 w 251"/>
                <a:gd name="T65" fmla="*/ 270 h 366"/>
                <a:gd name="T66" fmla="*/ 142 w 251"/>
                <a:gd name="T67" fmla="*/ 262 h 366"/>
                <a:gd name="T68" fmla="*/ 153 w 251"/>
                <a:gd name="T69" fmla="*/ 251 h 366"/>
                <a:gd name="T70" fmla="*/ 174 w 251"/>
                <a:gd name="T71" fmla="*/ 228 h 366"/>
                <a:gd name="T72" fmla="*/ 199 w 251"/>
                <a:gd name="T73" fmla="*/ 230 h 366"/>
                <a:gd name="T74" fmla="*/ 220 w 251"/>
                <a:gd name="T75" fmla="*/ 213 h 366"/>
                <a:gd name="T76" fmla="*/ 224 w 251"/>
                <a:gd name="T77" fmla="*/ 201 h 366"/>
                <a:gd name="T78" fmla="*/ 241 w 251"/>
                <a:gd name="T79" fmla="*/ 172 h 366"/>
                <a:gd name="T80" fmla="*/ 243 w 251"/>
                <a:gd name="T81" fmla="*/ 167 h 366"/>
                <a:gd name="T82" fmla="*/ 232 w 251"/>
                <a:gd name="T83" fmla="*/ 159 h 366"/>
                <a:gd name="T84" fmla="*/ 228 w 251"/>
                <a:gd name="T85" fmla="*/ 153 h 366"/>
                <a:gd name="T86" fmla="*/ 226 w 251"/>
                <a:gd name="T87" fmla="*/ 148 h 366"/>
                <a:gd name="T88" fmla="*/ 199 w 251"/>
                <a:gd name="T89" fmla="*/ 63 h 366"/>
                <a:gd name="T90" fmla="*/ 207 w 251"/>
                <a:gd name="T91" fmla="*/ 48 h 366"/>
                <a:gd name="T92" fmla="*/ 213 w 251"/>
                <a:gd name="T93" fmla="*/ 42 h 366"/>
                <a:gd name="T94" fmla="*/ 209 w 251"/>
                <a:gd name="T95" fmla="*/ 42 h 366"/>
                <a:gd name="T96" fmla="*/ 195 w 251"/>
                <a:gd name="T97" fmla="*/ 48 h 366"/>
                <a:gd name="T98" fmla="*/ 199 w 251"/>
                <a:gd name="T99" fmla="*/ 50 h 366"/>
                <a:gd name="T100" fmla="*/ 203 w 251"/>
                <a:gd name="T101" fmla="*/ 48 h 366"/>
                <a:gd name="T102" fmla="*/ 209 w 251"/>
                <a:gd name="T103" fmla="*/ 40 h 366"/>
                <a:gd name="T104" fmla="*/ 188 w 251"/>
                <a:gd name="T105" fmla="*/ 50 h 366"/>
                <a:gd name="T106" fmla="*/ 247 w 251"/>
                <a:gd name="T107" fmla="*/ 8 h 366"/>
                <a:gd name="T108" fmla="*/ 243 w 251"/>
                <a:gd name="T109" fmla="*/ 4 h 366"/>
                <a:gd name="T110" fmla="*/ 224 w 251"/>
                <a:gd name="T111" fmla="*/ 12 h 366"/>
                <a:gd name="T112" fmla="*/ 237 w 251"/>
                <a:gd name="T113" fmla="*/ 31 h 366"/>
                <a:gd name="T114" fmla="*/ 243 w 251"/>
                <a:gd name="T115" fmla="*/ 27 h 366"/>
                <a:gd name="T116" fmla="*/ 251 w 251"/>
                <a:gd name="T117" fmla="*/ 2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66">
                  <a:moveTo>
                    <a:pt x="226" y="148"/>
                  </a:moveTo>
                  <a:lnTo>
                    <a:pt x="232" y="146"/>
                  </a:lnTo>
                  <a:lnTo>
                    <a:pt x="232" y="146"/>
                  </a:lnTo>
                  <a:lnTo>
                    <a:pt x="234" y="142"/>
                  </a:lnTo>
                  <a:lnTo>
                    <a:pt x="239" y="142"/>
                  </a:lnTo>
                  <a:lnTo>
                    <a:pt x="239" y="142"/>
                  </a:lnTo>
                  <a:lnTo>
                    <a:pt x="241" y="140"/>
                  </a:lnTo>
                  <a:lnTo>
                    <a:pt x="243" y="140"/>
                  </a:lnTo>
                  <a:lnTo>
                    <a:pt x="241" y="138"/>
                  </a:lnTo>
                  <a:lnTo>
                    <a:pt x="239" y="138"/>
                  </a:lnTo>
                  <a:lnTo>
                    <a:pt x="234" y="138"/>
                  </a:lnTo>
                  <a:lnTo>
                    <a:pt x="232" y="140"/>
                  </a:lnTo>
                  <a:lnTo>
                    <a:pt x="230" y="140"/>
                  </a:lnTo>
                  <a:lnTo>
                    <a:pt x="228" y="140"/>
                  </a:lnTo>
                  <a:lnTo>
                    <a:pt x="228" y="140"/>
                  </a:lnTo>
                  <a:lnTo>
                    <a:pt x="230" y="138"/>
                  </a:lnTo>
                  <a:lnTo>
                    <a:pt x="228" y="138"/>
                  </a:lnTo>
                  <a:lnTo>
                    <a:pt x="226" y="138"/>
                  </a:lnTo>
                  <a:lnTo>
                    <a:pt x="224" y="140"/>
                  </a:lnTo>
                  <a:lnTo>
                    <a:pt x="218" y="140"/>
                  </a:lnTo>
                  <a:lnTo>
                    <a:pt x="216" y="140"/>
                  </a:lnTo>
                  <a:lnTo>
                    <a:pt x="213" y="136"/>
                  </a:lnTo>
                  <a:lnTo>
                    <a:pt x="211" y="134"/>
                  </a:lnTo>
                  <a:lnTo>
                    <a:pt x="209" y="134"/>
                  </a:lnTo>
                  <a:lnTo>
                    <a:pt x="209" y="136"/>
                  </a:lnTo>
                  <a:lnTo>
                    <a:pt x="207" y="138"/>
                  </a:lnTo>
                  <a:lnTo>
                    <a:pt x="205" y="138"/>
                  </a:lnTo>
                  <a:lnTo>
                    <a:pt x="203" y="138"/>
                  </a:lnTo>
                  <a:lnTo>
                    <a:pt x="201" y="140"/>
                  </a:lnTo>
                  <a:lnTo>
                    <a:pt x="201" y="144"/>
                  </a:lnTo>
                  <a:lnTo>
                    <a:pt x="197" y="144"/>
                  </a:lnTo>
                  <a:lnTo>
                    <a:pt x="195" y="144"/>
                  </a:lnTo>
                  <a:lnTo>
                    <a:pt x="193" y="144"/>
                  </a:lnTo>
                  <a:lnTo>
                    <a:pt x="190" y="148"/>
                  </a:lnTo>
                  <a:lnTo>
                    <a:pt x="188" y="148"/>
                  </a:lnTo>
                  <a:lnTo>
                    <a:pt x="184" y="151"/>
                  </a:lnTo>
                  <a:lnTo>
                    <a:pt x="176" y="151"/>
                  </a:lnTo>
                  <a:lnTo>
                    <a:pt x="172" y="151"/>
                  </a:lnTo>
                  <a:lnTo>
                    <a:pt x="167" y="153"/>
                  </a:lnTo>
                  <a:lnTo>
                    <a:pt x="163" y="155"/>
                  </a:lnTo>
                  <a:lnTo>
                    <a:pt x="159" y="157"/>
                  </a:lnTo>
                  <a:lnTo>
                    <a:pt x="157" y="157"/>
                  </a:lnTo>
                  <a:lnTo>
                    <a:pt x="155" y="157"/>
                  </a:lnTo>
                  <a:lnTo>
                    <a:pt x="157" y="159"/>
                  </a:lnTo>
                  <a:lnTo>
                    <a:pt x="159" y="159"/>
                  </a:lnTo>
                  <a:lnTo>
                    <a:pt x="159" y="161"/>
                  </a:lnTo>
                  <a:lnTo>
                    <a:pt x="157" y="161"/>
                  </a:lnTo>
                  <a:lnTo>
                    <a:pt x="151" y="161"/>
                  </a:lnTo>
                  <a:lnTo>
                    <a:pt x="148" y="161"/>
                  </a:lnTo>
                  <a:lnTo>
                    <a:pt x="144" y="163"/>
                  </a:lnTo>
                  <a:lnTo>
                    <a:pt x="142" y="163"/>
                  </a:lnTo>
                  <a:lnTo>
                    <a:pt x="140" y="165"/>
                  </a:lnTo>
                  <a:lnTo>
                    <a:pt x="140" y="167"/>
                  </a:lnTo>
                  <a:lnTo>
                    <a:pt x="144" y="169"/>
                  </a:lnTo>
                  <a:lnTo>
                    <a:pt x="146" y="169"/>
                  </a:lnTo>
                  <a:lnTo>
                    <a:pt x="146" y="174"/>
                  </a:lnTo>
                  <a:lnTo>
                    <a:pt x="146" y="176"/>
                  </a:lnTo>
                  <a:lnTo>
                    <a:pt x="146" y="178"/>
                  </a:lnTo>
                  <a:lnTo>
                    <a:pt x="146" y="182"/>
                  </a:lnTo>
                  <a:lnTo>
                    <a:pt x="144" y="186"/>
                  </a:lnTo>
                  <a:lnTo>
                    <a:pt x="142" y="188"/>
                  </a:lnTo>
                  <a:lnTo>
                    <a:pt x="140" y="190"/>
                  </a:lnTo>
                  <a:lnTo>
                    <a:pt x="134" y="192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5" y="199"/>
                  </a:lnTo>
                  <a:lnTo>
                    <a:pt x="121" y="201"/>
                  </a:lnTo>
                  <a:lnTo>
                    <a:pt x="117" y="203"/>
                  </a:lnTo>
                  <a:lnTo>
                    <a:pt x="109" y="211"/>
                  </a:lnTo>
                  <a:lnTo>
                    <a:pt x="107" y="213"/>
                  </a:lnTo>
                  <a:lnTo>
                    <a:pt x="104" y="216"/>
                  </a:lnTo>
                  <a:lnTo>
                    <a:pt x="104" y="218"/>
                  </a:lnTo>
                  <a:lnTo>
                    <a:pt x="104" y="220"/>
                  </a:lnTo>
                  <a:lnTo>
                    <a:pt x="100" y="222"/>
                  </a:lnTo>
                  <a:lnTo>
                    <a:pt x="96" y="226"/>
                  </a:lnTo>
                  <a:lnTo>
                    <a:pt x="94" y="230"/>
                  </a:lnTo>
                  <a:lnTo>
                    <a:pt x="92" y="232"/>
                  </a:lnTo>
                  <a:lnTo>
                    <a:pt x="88" y="234"/>
                  </a:lnTo>
                  <a:lnTo>
                    <a:pt x="83" y="236"/>
                  </a:lnTo>
                  <a:lnTo>
                    <a:pt x="79" y="239"/>
                  </a:lnTo>
                  <a:lnTo>
                    <a:pt x="71" y="247"/>
                  </a:lnTo>
                  <a:lnTo>
                    <a:pt x="67" y="249"/>
                  </a:lnTo>
                  <a:lnTo>
                    <a:pt x="65" y="251"/>
                  </a:lnTo>
                  <a:lnTo>
                    <a:pt x="58" y="257"/>
                  </a:lnTo>
                  <a:lnTo>
                    <a:pt x="56" y="262"/>
                  </a:lnTo>
                  <a:lnTo>
                    <a:pt x="56" y="264"/>
                  </a:lnTo>
                  <a:lnTo>
                    <a:pt x="54" y="264"/>
                  </a:lnTo>
                  <a:lnTo>
                    <a:pt x="52" y="266"/>
                  </a:lnTo>
                  <a:lnTo>
                    <a:pt x="48" y="270"/>
                  </a:lnTo>
                  <a:lnTo>
                    <a:pt x="42" y="274"/>
                  </a:lnTo>
                  <a:lnTo>
                    <a:pt x="37" y="280"/>
                  </a:lnTo>
                  <a:lnTo>
                    <a:pt x="33" y="283"/>
                  </a:lnTo>
                  <a:lnTo>
                    <a:pt x="33" y="285"/>
                  </a:lnTo>
                  <a:lnTo>
                    <a:pt x="29" y="285"/>
                  </a:lnTo>
                  <a:lnTo>
                    <a:pt x="29" y="287"/>
                  </a:lnTo>
                  <a:lnTo>
                    <a:pt x="29" y="289"/>
                  </a:lnTo>
                  <a:lnTo>
                    <a:pt x="27" y="293"/>
                  </a:lnTo>
                  <a:lnTo>
                    <a:pt x="25" y="295"/>
                  </a:lnTo>
                  <a:lnTo>
                    <a:pt x="23" y="295"/>
                  </a:lnTo>
                  <a:lnTo>
                    <a:pt x="16" y="297"/>
                  </a:lnTo>
                  <a:lnTo>
                    <a:pt x="10" y="299"/>
                  </a:lnTo>
                  <a:lnTo>
                    <a:pt x="6" y="299"/>
                  </a:lnTo>
                  <a:lnTo>
                    <a:pt x="2" y="299"/>
                  </a:lnTo>
                  <a:lnTo>
                    <a:pt x="0" y="299"/>
                  </a:lnTo>
                  <a:lnTo>
                    <a:pt x="2" y="301"/>
                  </a:lnTo>
                  <a:lnTo>
                    <a:pt x="2" y="301"/>
                  </a:lnTo>
                  <a:lnTo>
                    <a:pt x="2" y="303"/>
                  </a:lnTo>
                  <a:lnTo>
                    <a:pt x="2" y="306"/>
                  </a:lnTo>
                  <a:lnTo>
                    <a:pt x="2" y="308"/>
                  </a:lnTo>
                  <a:lnTo>
                    <a:pt x="2" y="310"/>
                  </a:lnTo>
                  <a:lnTo>
                    <a:pt x="4" y="316"/>
                  </a:lnTo>
                  <a:lnTo>
                    <a:pt x="4" y="318"/>
                  </a:lnTo>
                  <a:lnTo>
                    <a:pt x="4" y="320"/>
                  </a:lnTo>
                  <a:lnTo>
                    <a:pt x="4" y="320"/>
                  </a:lnTo>
                  <a:lnTo>
                    <a:pt x="2" y="327"/>
                  </a:lnTo>
                  <a:lnTo>
                    <a:pt x="0" y="329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2" y="337"/>
                  </a:lnTo>
                  <a:lnTo>
                    <a:pt x="2" y="339"/>
                  </a:lnTo>
                  <a:lnTo>
                    <a:pt x="2" y="341"/>
                  </a:lnTo>
                  <a:lnTo>
                    <a:pt x="2" y="341"/>
                  </a:lnTo>
                  <a:lnTo>
                    <a:pt x="4" y="343"/>
                  </a:lnTo>
                  <a:lnTo>
                    <a:pt x="14" y="345"/>
                  </a:lnTo>
                  <a:lnTo>
                    <a:pt x="14" y="347"/>
                  </a:lnTo>
                  <a:lnTo>
                    <a:pt x="14" y="347"/>
                  </a:lnTo>
                  <a:lnTo>
                    <a:pt x="12" y="352"/>
                  </a:lnTo>
                  <a:lnTo>
                    <a:pt x="12" y="354"/>
                  </a:lnTo>
                  <a:lnTo>
                    <a:pt x="12" y="356"/>
                  </a:lnTo>
                  <a:lnTo>
                    <a:pt x="12" y="358"/>
                  </a:lnTo>
                  <a:lnTo>
                    <a:pt x="12" y="360"/>
                  </a:lnTo>
                  <a:lnTo>
                    <a:pt x="14" y="362"/>
                  </a:lnTo>
                  <a:lnTo>
                    <a:pt x="14" y="364"/>
                  </a:lnTo>
                  <a:lnTo>
                    <a:pt x="16" y="364"/>
                  </a:lnTo>
                  <a:lnTo>
                    <a:pt x="18" y="366"/>
                  </a:lnTo>
                  <a:lnTo>
                    <a:pt x="21" y="366"/>
                  </a:lnTo>
                  <a:lnTo>
                    <a:pt x="25" y="366"/>
                  </a:lnTo>
                  <a:lnTo>
                    <a:pt x="33" y="364"/>
                  </a:lnTo>
                  <a:lnTo>
                    <a:pt x="35" y="362"/>
                  </a:lnTo>
                  <a:lnTo>
                    <a:pt x="37" y="364"/>
                  </a:lnTo>
                  <a:lnTo>
                    <a:pt x="37" y="364"/>
                  </a:lnTo>
                  <a:lnTo>
                    <a:pt x="39" y="366"/>
                  </a:lnTo>
                  <a:lnTo>
                    <a:pt x="39" y="364"/>
                  </a:lnTo>
                  <a:lnTo>
                    <a:pt x="42" y="364"/>
                  </a:lnTo>
                  <a:lnTo>
                    <a:pt x="42" y="360"/>
                  </a:lnTo>
                  <a:lnTo>
                    <a:pt x="42" y="360"/>
                  </a:lnTo>
                  <a:lnTo>
                    <a:pt x="44" y="358"/>
                  </a:lnTo>
                  <a:lnTo>
                    <a:pt x="48" y="356"/>
                  </a:lnTo>
                  <a:lnTo>
                    <a:pt x="48" y="356"/>
                  </a:lnTo>
                  <a:lnTo>
                    <a:pt x="48" y="356"/>
                  </a:lnTo>
                  <a:lnTo>
                    <a:pt x="48" y="354"/>
                  </a:lnTo>
                  <a:lnTo>
                    <a:pt x="48" y="352"/>
                  </a:lnTo>
                  <a:lnTo>
                    <a:pt x="46" y="352"/>
                  </a:lnTo>
                  <a:lnTo>
                    <a:pt x="46" y="347"/>
                  </a:lnTo>
                  <a:lnTo>
                    <a:pt x="48" y="345"/>
                  </a:lnTo>
                  <a:lnTo>
                    <a:pt x="56" y="339"/>
                  </a:lnTo>
                  <a:lnTo>
                    <a:pt x="54" y="335"/>
                  </a:lnTo>
                  <a:lnTo>
                    <a:pt x="54" y="335"/>
                  </a:lnTo>
                  <a:lnTo>
                    <a:pt x="54" y="331"/>
                  </a:lnTo>
                  <a:lnTo>
                    <a:pt x="56" y="329"/>
                  </a:lnTo>
                  <a:lnTo>
                    <a:pt x="58" y="327"/>
                  </a:lnTo>
                  <a:lnTo>
                    <a:pt x="63" y="322"/>
                  </a:lnTo>
                  <a:lnTo>
                    <a:pt x="65" y="316"/>
                  </a:lnTo>
                  <a:lnTo>
                    <a:pt x="65" y="314"/>
                  </a:lnTo>
                  <a:lnTo>
                    <a:pt x="67" y="312"/>
                  </a:lnTo>
                  <a:lnTo>
                    <a:pt x="67" y="308"/>
                  </a:lnTo>
                  <a:lnTo>
                    <a:pt x="67" y="306"/>
                  </a:lnTo>
                  <a:lnTo>
                    <a:pt x="69" y="303"/>
                  </a:lnTo>
                  <a:lnTo>
                    <a:pt x="71" y="301"/>
                  </a:lnTo>
                  <a:lnTo>
                    <a:pt x="71" y="299"/>
                  </a:lnTo>
                  <a:lnTo>
                    <a:pt x="69" y="297"/>
                  </a:lnTo>
                  <a:lnTo>
                    <a:pt x="69" y="295"/>
                  </a:lnTo>
                  <a:lnTo>
                    <a:pt x="71" y="293"/>
                  </a:lnTo>
                  <a:lnTo>
                    <a:pt x="79" y="287"/>
                  </a:lnTo>
                  <a:lnTo>
                    <a:pt x="81" y="285"/>
                  </a:lnTo>
                  <a:lnTo>
                    <a:pt x="83" y="283"/>
                  </a:lnTo>
                  <a:lnTo>
                    <a:pt x="86" y="280"/>
                  </a:lnTo>
                  <a:lnTo>
                    <a:pt x="86" y="280"/>
                  </a:lnTo>
                  <a:lnTo>
                    <a:pt x="88" y="283"/>
                  </a:lnTo>
                  <a:lnTo>
                    <a:pt x="90" y="283"/>
                  </a:lnTo>
                  <a:lnTo>
                    <a:pt x="90" y="283"/>
                  </a:lnTo>
                  <a:lnTo>
                    <a:pt x="94" y="283"/>
                  </a:lnTo>
                  <a:lnTo>
                    <a:pt x="100" y="280"/>
                  </a:lnTo>
                  <a:lnTo>
                    <a:pt x="102" y="280"/>
                  </a:lnTo>
                  <a:lnTo>
                    <a:pt x="104" y="280"/>
                  </a:lnTo>
                  <a:lnTo>
                    <a:pt x="107" y="280"/>
                  </a:lnTo>
                  <a:lnTo>
                    <a:pt x="107" y="280"/>
                  </a:lnTo>
                  <a:lnTo>
                    <a:pt x="109" y="278"/>
                  </a:lnTo>
                  <a:lnTo>
                    <a:pt x="111" y="278"/>
                  </a:lnTo>
                  <a:lnTo>
                    <a:pt x="113" y="278"/>
                  </a:lnTo>
                  <a:lnTo>
                    <a:pt x="115" y="278"/>
                  </a:lnTo>
                  <a:lnTo>
                    <a:pt x="117" y="278"/>
                  </a:lnTo>
                  <a:lnTo>
                    <a:pt x="123" y="278"/>
                  </a:lnTo>
                  <a:lnTo>
                    <a:pt x="125" y="278"/>
                  </a:lnTo>
                  <a:lnTo>
                    <a:pt x="128" y="278"/>
                  </a:lnTo>
                  <a:lnTo>
                    <a:pt x="134" y="274"/>
                  </a:lnTo>
                  <a:lnTo>
                    <a:pt x="146" y="270"/>
                  </a:lnTo>
                  <a:lnTo>
                    <a:pt x="148" y="270"/>
                  </a:lnTo>
                  <a:lnTo>
                    <a:pt x="148" y="268"/>
                  </a:lnTo>
                  <a:lnTo>
                    <a:pt x="146" y="266"/>
                  </a:lnTo>
                  <a:lnTo>
                    <a:pt x="146" y="264"/>
                  </a:lnTo>
                  <a:lnTo>
                    <a:pt x="144" y="264"/>
                  </a:lnTo>
                  <a:lnTo>
                    <a:pt x="142" y="262"/>
                  </a:lnTo>
                  <a:lnTo>
                    <a:pt x="142" y="262"/>
                  </a:lnTo>
                  <a:lnTo>
                    <a:pt x="142" y="260"/>
                  </a:lnTo>
                  <a:lnTo>
                    <a:pt x="144" y="260"/>
                  </a:lnTo>
                  <a:lnTo>
                    <a:pt x="146" y="255"/>
                  </a:lnTo>
                  <a:lnTo>
                    <a:pt x="148" y="253"/>
                  </a:lnTo>
                  <a:lnTo>
                    <a:pt x="151" y="253"/>
                  </a:lnTo>
                  <a:lnTo>
                    <a:pt x="153" y="251"/>
                  </a:lnTo>
                  <a:lnTo>
                    <a:pt x="155" y="251"/>
                  </a:lnTo>
                  <a:lnTo>
                    <a:pt x="159" y="249"/>
                  </a:lnTo>
                  <a:lnTo>
                    <a:pt x="167" y="236"/>
                  </a:lnTo>
                  <a:lnTo>
                    <a:pt x="169" y="232"/>
                  </a:lnTo>
                  <a:lnTo>
                    <a:pt x="172" y="230"/>
                  </a:lnTo>
                  <a:lnTo>
                    <a:pt x="174" y="228"/>
                  </a:lnTo>
                  <a:lnTo>
                    <a:pt x="178" y="228"/>
                  </a:lnTo>
                  <a:lnTo>
                    <a:pt x="186" y="230"/>
                  </a:lnTo>
                  <a:lnTo>
                    <a:pt x="188" y="230"/>
                  </a:lnTo>
                  <a:lnTo>
                    <a:pt x="193" y="228"/>
                  </a:lnTo>
                  <a:lnTo>
                    <a:pt x="195" y="228"/>
                  </a:lnTo>
                  <a:lnTo>
                    <a:pt x="199" y="230"/>
                  </a:lnTo>
                  <a:lnTo>
                    <a:pt x="201" y="230"/>
                  </a:lnTo>
                  <a:lnTo>
                    <a:pt x="203" y="230"/>
                  </a:lnTo>
                  <a:lnTo>
                    <a:pt x="209" y="228"/>
                  </a:lnTo>
                  <a:lnTo>
                    <a:pt x="213" y="230"/>
                  </a:lnTo>
                  <a:lnTo>
                    <a:pt x="218" y="220"/>
                  </a:lnTo>
                  <a:lnTo>
                    <a:pt x="220" y="213"/>
                  </a:lnTo>
                  <a:lnTo>
                    <a:pt x="222" y="211"/>
                  </a:lnTo>
                  <a:lnTo>
                    <a:pt x="220" y="209"/>
                  </a:lnTo>
                  <a:lnTo>
                    <a:pt x="220" y="207"/>
                  </a:lnTo>
                  <a:lnTo>
                    <a:pt x="220" y="205"/>
                  </a:lnTo>
                  <a:lnTo>
                    <a:pt x="222" y="203"/>
                  </a:lnTo>
                  <a:lnTo>
                    <a:pt x="224" y="201"/>
                  </a:lnTo>
                  <a:lnTo>
                    <a:pt x="234" y="197"/>
                  </a:lnTo>
                  <a:lnTo>
                    <a:pt x="239" y="192"/>
                  </a:lnTo>
                  <a:lnTo>
                    <a:pt x="239" y="190"/>
                  </a:lnTo>
                  <a:lnTo>
                    <a:pt x="239" y="188"/>
                  </a:lnTo>
                  <a:lnTo>
                    <a:pt x="239" y="182"/>
                  </a:lnTo>
                  <a:lnTo>
                    <a:pt x="241" y="172"/>
                  </a:lnTo>
                  <a:lnTo>
                    <a:pt x="241" y="172"/>
                  </a:lnTo>
                  <a:lnTo>
                    <a:pt x="241" y="169"/>
                  </a:lnTo>
                  <a:lnTo>
                    <a:pt x="243" y="169"/>
                  </a:lnTo>
                  <a:lnTo>
                    <a:pt x="243" y="169"/>
                  </a:lnTo>
                  <a:lnTo>
                    <a:pt x="243" y="167"/>
                  </a:lnTo>
                  <a:lnTo>
                    <a:pt x="243" y="167"/>
                  </a:lnTo>
                  <a:lnTo>
                    <a:pt x="243" y="167"/>
                  </a:lnTo>
                  <a:lnTo>
                    <a:pt x="243" y="165"/>
                  </a:lnTo>
                  <a:lnTo>
                    <a:pt x="243" y="165"/>
                  </a:lnTo>
                  <a:lnTo>
                    <a:pt x="239" y="163"/>
                  </a:lnTo>
                  <a:lnTo>
                    <a:pt x="237" y="163"/>
                  </a:lnTo>
                  <a:lnTo>
                    <a:pt x="232" y="159"/>
                  </a:lnTo>
                  <a:lnTo>
                    <a:pt x="230" y="159"/>
                  </a:lnTo>
                  <a:lnTo>
                    <a:pt x="230" y="157"/>
                  </a:lnTo>
                  <a:lnTo>
                    <a:pt x="230" y="155"/>
                  </a:lnTo>
                  <a:lnTo>
                    <a:pt x="228" y="155"/>
                  </a:lnTo>
                  <a:lnTo>
                    <a:pt x="228" y="153"/>
                  </a:lnTo>
                  <a:lnTo>
                    <a:pt x="228" y="153"/>
                  </a:lnTo>
                  <a:lnTo>
                    <a:pt x="228" y="153"/>
                  </a:lnTo>
                  <a:lnTo>
                    <a:pt x="226" y="151"/>
                  </a:lnTo>
                  <a:lnTo>
                    <a:pt x="226" y="151"/>
                  </a:lnTo>
                  <a:lnTo>
                    <a:pt x="224" y="148"/>
                  </a:lnTo>
                  <a:lnTo>
                    <a:pt x="226" y="148"/>
                  </a:lnTo>
                  <a:lnTo>
                    <a:pt x="226" y="148"/>
                  </a:lnTo>
                  <a:close/>
                  <a:moveTo>
                    <a:pt x="203" y="58"/>
                  </a:moveTo>
                  <a:lnTo>
                    <a:pt x="199" y="56"/>
                  </a:lnTo>
                  <a:lnTo>
                    <a:pt x="197" y="58"/>
                  </a:lnTo>
                  <a:lnTo>
                    <a:pt x="197" y="61"/>
                  </a:lnTo>
                  <a:lnTo>
                    <a:pt x="199" y="63"/>
                  </a:lnTo>
                  <a:lnTo>
                    <a:pt x="199" y="63"/>
                  </a:lnTo>
                  <a:lnTo>
                    <a:pt x="199" y="63"/>
                  </a:lnTo>
                  <a:lnTo>
                    <a:pt x="205" y="63"/>
                  </a:lnTo>
                  <a:lnTo>
                    <a:pt x="207" y="63"/>
                  </a:lnTo>
                  <a:lnTo>
                    <a:pt x="205" y="61"/>
                  </a:lnTo>
                  <a:lnTo>
                    <a:pt x="203" y="58"/>
                  </a:lnTo>
                  <a:close/>
                  <a:moveTo>
                    <a:pt x="207" y="48"/>
                  </a:moveTo>
                  <a:lnTo>
                    <a:pt x="207" y="52"/>
                  </a:lnTo>
                  <a:lnTo>
                    <a:pt x="207" y="58"/>
                  </a:lnTo>
                  <a:lnTo>
                    <a:pt x="209" y="54"/>
                  </a:lnTo>
                  <a:lnTo>
                    <a:pt x="213" y="50"/>
                  </a:lnTo>
                  <a:lnTo>
                    <a:pt x="216" y="46"/>
                  </a:lnTo>
                  <a:lnTo>
                    <a:pt x="213" y="42"/>
                  </a:lnTo>
                  <a:lnTo>
                    <a:pt x="209" y="44"/>
                  </a:lnTo>
                  <a:lnTo>
                    <a:pt x="207" y="48"/>
                  </a:lnTo>
                  <a:close/>
                  <a:moveTo>
                    <a:pt x="211" y="42"/>
                  </a:moveTo>
                  <a:lnTo>
                    <a:pt x="209" y="40"/>
                  </a:lnTo>
                  <a:lnTo>
                    <a:pt x="209" y="40"/>
                  </a:lnTo>
                  <a:lnTo>
                    <a:pt x="209" y="42"/>
                  </a:lnTo>
                  <a:lnTo>
                    <a:pt x="211" y="42"/>
                  </a:lnTo>
                  <a:close/>
                  <a:moveTo>
                    <a:pt x="193" y="54"/>
                  </a:moveTo>
                  <a:lnTo>
                    <a:pt x="195" y="54"/>
                  </a:lnTo>
                  <a:lnTo>
                    <a:pt x="197" y="52"/>
                  </a:lnTo>
                  <a:lnTo>
                    <a:pt x="195" y="50"/>
                  </a:lnTo>
                  <a:lnTo>
                    <a:pt x="195" y="48"/>
                  </a:lnTo>
                  <a:lnTo>
                    <a:pt x="195" y="48"/>
                  </a:lnTo>
                  <a:lnTo>
                    <a:pt x="197" y="48"/>
                  </a:lnTo>
                  <a:lnTo>
                    <a:pt x="197" y="48"/>
                  </a:lnTo>
                  <a:lnTo>
                    <a:pt x="199" y="48"/>
                  </a:lnTo>
                  <a:lnTo>
                    <a:pt x="199" y="50"/>
                  </a:lnTo>
                  <a:lnTo>
                    <a:pt x="199" y="50"/>
                  </a:lnTo>
                  <a:lnTo>
                    <a:pt x="199" y="52"/>
                  </a:lnTo>
                  <a:lnTo>
                    <a:pt x="201" y="52"/>
                  </a:lnTo>
                  <a:lnTo>
                    <a:pt x="203" y="52"/>
                  </a:lnTo>
                  <a:lnTo>
                    <a:pt x="203" y="50"/>
                  </a:lnTo>
                  <a:lnTo>
                    <a:pt x="203" y="50"/>
                  </a:lnTo>
                  <a:lnTo>
                    <a:pt x="203" y="48"/>
                  </a:lnTo>
                  <a:lnTo>
                    <a:pt x="203" y="46"/>
                  </a:lnTo>
                  <a:lnTo>
                    <a:pt x="203" y="44"/>
                  </a:lnTo>
                  <a:lnTo>
                    <a:pt x="205" y="42"/>
                  </a:lnTo>
                  <a:lnTo>
                    <a:pt x="209" y="42"/>
                  </a:lnTo>
                  <a:lnTo>
                    <a:pt x="209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3" y="40"/>
                  </a:lnTo>
                  <a:lnTo>
                    <a:pt x="201" y="37"/>
                  </a:lnTo>
                  <a:lnTo>
                    <a:pt x="197" y="42"/>
                  </a:lnTo>
                  <a:lnTo>
                    <a:pt x="190" y="48"/>
                  </a:lnTo>
                  <a:lnTo>
                    <a:pt x="188" y="50"/>
                  </a:lnTo>
                  <a:lnTo>
                    <a:pt x="190" y="52"/>
                  </a:lnTo>
                  <a:lnTo>
                    <a:pt x="193" y="54"/>
                  </a:lnTo>
                  <a:close/>
                  <a:moveTo>
                    <a:pt x="249" y="12"/>
                  </a:moveTo>
                  <a:lnTo>
                    <a:pt x="249" y="10"/>
                  </a:lnTo>
                  <a:lnTo>
                    <a:pt x="249" y="10"/>
                  </a:lnTo>
                  <a:lnTo>
                    <a:pt x="247" y="8"/>
                  </a:lnTo>
                  <a:lnTo>
                    <a:pt x="247" y="8"/>
                  </a:lnTo>
                  <a:lnTo>
                    <a:pt x="245" y="8"/>
                  </a:lnTo>
                  <a:lnTo>
                    <a:pt x="245" y="6"/>
                  </a:lnTo>
                  <a:lnTo>
                    <a:pt x="243" y="6"/>
                  </a:lnTo>
                  <a:lnTo>
                    <a:pt x="243" y="4"/>
                  </a:lnTo>
                  <a:lnTo>
                    <a:pt x="243" y="4"/>
                  </a:lnTo>
                  <a:lnTo>
                    <a:pt x="241" y="4"/>
                  </a:lnTo>
                  <a:lnTo>
                    <a:pt x="241" y="2"/>
                  </a:lnTo>
                  <a:lnTo>
                    <a:pt x="239" y="2"/>
                  </a:lnTo>
                  <a:lnTo>
                    <a:pt x="239" y="0"/>
                  </a:lnTo>
                  <a:lnTo>
                    <a:pt x="226" y="8"/>
                  </a:lnTo>
                  <a:lnTo>
                    <a:pt x="224" y="12"/>
                  </a:lnTo>
                  <a:lnTo>
                    <a:pt x="224" y="23"/>
                  </a:lnTo>
                  <a:lnTo>
                    <a:pt x="224" y="25"/>
                  </a:lnTo>
                  <a:lnTo>
                    <a:pt x="226" y="25"/>
                  </a:lnTo>
                  <a:lnTo>
                    <a:pt x="232" y="31"/>
                  </a:lnTo>
                  <a:lnTo>
                    <a:pt x="232" y="31"/>
                  </a:lnTo>
                  <a:lnTo>
                    <a:pt x="237" y="31"/>
                  </a:lnTo>
                  <a:lnTo>
                    <a:pt x="243" y="33"/>
                  </a:lnTo>
                  <a:lnTo>
                    <a:pt x="243" y="33"/>
                  </a:lnTo>
                  <a:lnTo>
                    <a:pt x="245" y="31"/>
                  </a:lnTo>
                  <a:lnTo>
                    <a:pt x="245" y="29"/>
                  </a:lnTo>
                  <a:lnTo>
                    <a:pt x="245" y="29"/>
                  </a:lnTo>
                  <a:lnTo>
                    <a:pt x="243" y="27"/>
                  </a:lnTo>
                  <a:lnTo>
                    <a:pt x="245" y="25"/>
                  </a:lnTo>
                  <a:lnTo>
                    <a:pt x="247" y="25"/>
                  </a:lnTo>
                  <a:lnTo>
                    <a:pt x="247" y="25"/>
                  </a:lnTo>
                  <a:lnTo>
                    <a:pt x="249" y="27"/>
                  </a:lnTo>
                  <a:lnTo>
                    <a:pt x="251" y="25"/>
                  </a:lnTo>
                  <a:lnTo>
                    <a:pt x="251" y="25"/>
                  </a:lnTo>
                  <a:lnTo>
                    <a:pt x="251" y="14"/>
                  </a:lnTo>
                  <a:lnTo>
                    <a:pt x="249" y="1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040" y="2144"/>
              <a:ext cx="103" cy="162"/>
            </a:xfrm>
            <a:custGeom>
              <a:avLst/>
              <a:gdLst>
                <a:gd name="T0" fmla="*/ 103 w 103"/>
                <a:gd name="T1" fmla="*/ 95 h 162"/>
                <a:gd name="T2" fmla="*/ 97 w 103"/>
                <a:gd name="T3" fmla="*/ 84 h 162"/>
                <a:gd name="T4" fmla="*/ 93 w 103"/>
                <a:gd name="T5" fmla="*/ 74 h 162"/>
                <a:gd name="T6" fmla="*/ 97 w 103"/>
                <a:gd name="T7" fmla="*/ 59 h 162"/>
                <a:gd name="T8" fmla="*/ 99 w 103"/>
                <a:gd name="T9" fmla="*/ 51 h 162"/>
                <a:gd name="T10" fmla="*/ 95 w 103"/>
                <a:gd name="T11" fmla="*/ 32 h 162"/>
                <a:gd name="T12" fmla="*/ 90 w 103"/>
                <a:gd name="T13" fmla="*/ 25 h 162"/>
                <a:gd name="T14" fmla="*/ 88 w 103"/>
                <a:gd name="T15" fmla="*/ 25 h 162"/>
                <a:gd name="T16" fmla="*/ 84 w 103"/>
                <a:gd name="T17" fmla="*/ 23 h 162"/>
                <a:gd name="T18" fmla="*/ 82 w 103"/>
                <a:gd name="T19" fmla="*/ 17 h 162"/>
                <a:gd name="T20" fmla="*/ 76 w 103"/>
                <a:gd name="T21" fmla="*/ 4 h 162"/>
                <a:gd name="T22" fmla="*/ 59 w 103"/>
                <a:gd name="T23" fmla="*/ 0 h 162"/>
                <a:gd name="T24" fmla="*/ 57 w 103"/>
                <a:gd name="T25" fmla="*/ 2 h 162"/>
                <a:gd name="T26" fmla="*/ 57 w 103"/>
                <a:gd name="T27" fmla="*/ 7 h 162"/>
                <a:gd name="T28" fmla="*/ 59 w 103"/>
                <a:gd name="T29" fmla="*/ 11 h 162"/>
                <a:gd name="T30" fmla="*/ 59 w 103"/>
                <a:gd name="T31" fmla="*/ 17 h 162"/>
                <a:gd name="T32" fmla="*/ 59 w 103"/>
                <a:gd name="T33" fmla="*/ 21 h 162"/>
                <a:gd name="T34" fmla="*/ 55 w 103"/>
                <a:gd name="T35" fmla="*/ 21 h 162"/>
                <a:gd name="T36" fmla="*/ 51 w 103"/>
                <a:gd name="T37" fmla="*/ 21 h 162"/>
                <a:gd name="T38" fmla="*/ 51 w 103"/>
                <a:gd name="T39" fmla="*/ 25 h 162"/>
                <a:gd name="T40" fmla="*/ 51 w 103"/>
                <a:gd name="T41" fmla="*/ 27 h 162"/>
                <a:gd name="T42" fmla="*/ 46 w 103"/>
                <a:gd name="T43" fmla="*/ 27 h 162"/>
                <a:gd name="T44" fmla="*/ 40 w 103"/>
                <a:gd name="T45" fmla="*/ 30 h 162"/>
                <a:gd name="T46" fmla="*/ 36 w 103"/>
                <a:gd name="T47" fmla="*/ 34 h 162"/>
                <a:gd name="T48" fmla="*/ 32 w 103"/>
                <a:gd name="T49" fmla="*/ 34 h 162"/>
                <a:gd name="T50" fmla="*/ 30 w 103"/>
                <a:gd name="T51" fmla="*/ 32 h 162"/>
                <a:gd name="T52" fmla="*/ 28 w 103"/>
                <a:gd name="T53" fmla="*/ 32 h 162"/>
                <a:gd name="T54" fmla="*/ 23 w 103"/>
                <a:gd name="T55" fmla="*/ 46 h 162"/>
                <a:gd name="T56" fmla="*/ 21 w 103"/>
                <a:gd name="T57" fmla="*/ 51 h 162"/>
                <a:gd name="T58" fmla="*/ 19 w 103"/>
                <a:gd name="T59" fmla="*/ 53 h 162"/>
                <a:gd name="T60" fmla="*/ 15 w 103"/>
                <a:gd name="T61" fmla="*/ 51 h 162"/>
                <a:gd name="T62" fmla="*/ 9 w 103"/>
                <a:gd name="T63" fmla="*/ 53 h 162"/>
                <a:gd name="T64" fmla="*/ 4 w 103"/>
                <a:gd name="T65" fmla="*/ 63 h 162"/>
                <a:gd name="T66" fmla="*/ 13 w 103"/>
                <a:gd name="T67" fmla="*/ 76 h 162"/>
                <a:gd name="T68" fmla="*/ 11 w 103"/>
                <a:gd name="T69" fmla="*/ 84 h 162"/>
                <a:gd name="T70" fmla="*/ 15 w 103"/>
                <a:gd name="T71" fmla="*/ 97 h 162"/>
                <a:gd name="T72" fmla="*/ 11 w 103"/>
                <a:gd name="T73" fmla="*/ 120 h 162"/>
                <a:gd name="T74" fmla="*/ 13 w 103"/>
                <a:gd name="T75" fmla="*/ 124 h 162"/>
                <a:gd name="T76" fmla="*/ 17 w 103"/>
                <a:gd name="T77" fmla="*/ 132 h 162"/>
                <a:gd name="T78" fmla="*/ 17 w 103"/>
                <a:gd name="T79" fmla="*/ 139 h 162"/>
                <a:gd name="T80" fmla="*/ 17 w 103"/>
                <a:gd name="T81" fmla="*/ 143 h 162"/>
                <a:gd name="T82" fmla="*/ 19 w 103"/>
                <a:gd name="T83" fmla="*/ 145 h 162"/>
                <a:gd name="T84" fmla="*/ 23 w 103"/>
                <a:gd name="T85" fmla="*/ 145 h 162"/>
                <a:gd name="T86" fmla="*/ 28 w 103"/>
                <a:gd name="T87" fmla="*/ 145 h 162"/>
                <a:gd name="T88" fmla="*/ 30 w 103"/>
                <a:gd name="T89" fmla="*/ 149 h 162"/>
                <a:gd name="T90" fmla="*/ 36 w 103"/>
                <a:gd name="T91" fmla="*/ 153 h 162"/>
                <a:gd name="T92" fmla="*/ 38 w 103"/>
                <a:gd name="T93" fmla="*/ 155 h 162"/>
                <a:gd name="T94" fmla="*/ 38 w 103"/>
                <a:gd name="T95" fmla="*/ 162 h 162"/>
                <a:gd name="T96" fmla="*/ 53 w 103"/>
                <a:gd name="T97" fmla="*/ 153 h 162"/>
                <a:gd name="T98" fmla="*/ 53 w 103"/>
                <a:gd name="T99" fmla="*/ 147 h 162"/>
                <a:gd name="T100" fmla="*/ 55 w 103"/>
                <a:gd name="T101" fmla="*/ 145 h 162"/>
                <a:gd name="T102" fmla="*/ 65 w 103"/>
                <a:gd name="T103" fmla="*/ 145 h 162"/>
                <a:gd name="T104" fmla="*/ 84 w 103"/>
                <a:gd name="T105" fmla="*/ 143 h 162"/>
                <a:gd name="T106" fmla="*/ 93 w 103"/>
                <a:gd name="T107" fmla="*/ 139 h 162"/>
                <a:gd name="T108" fmla="*/ 95 w 103"/>
                <a:gd name="T109" fmla="*/ 134 h 162"/>
                <a:gd name="T110" fmla="*/ 97 w 103"/>
                <a:gd name="T111" fmla="*/ 130 h 162"/>
                <a:gd name="T112" fmla="*/ 99 w 103"/>
                <a:gd name="T113" fmla="*/ 124 h 162"/>
                <a:gd name="T114" fmla="*/ 101 w 103"/>
                <a:gd name="T115" fmla="*/ 109 h 162"/>
                <a:gd name="T116" fmla="*/ 103 w 103"/>
                <a:gd name="T117" fmla="*/ 9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" h="162">
                  <a:moveTo>
                    <a:pt x="103" y="95"/>
                  </a:moveTo>
                  <a:lnTo>
                    <a:pt x="103" y="95"/>
                  </a:lnTo>
                  <a:lnTo>
                    <a:pt x="99" y="88"/>
                  </a:lnTo>
                  <a:lnTo>
                    <a:pt x="97" y="84"/>
                  </a:lnTo>
                  <a:lnTo>
                    <a:pt x="95" y="80"/>
                  </a:lnTo>
                  <a:lnTo>
                    <a:pt x="93" y="74"/>
                  </a:lnTo>
                  <a:lnTo>
                    <a:pt x="97" y="63"/>
                  </a:lnTo>
                  <a:lnTo>
                    <a:pt x="97" y="59"/>
                  </a:lnTo>
                  <a:lnTo>
                    <a:pt x="97" y="57"/>
                  </a:lnTo>
                  <a:lnTo>
                    <a:pt x="99" y="51"/>
                  </a:lnTo>
                  <a:lnTo>
                    <a:pt x="97" y="40"/>
                  </a:lnTo>
                  <a:lnTo>
                    <a:pt x="95" y="32"/>
                  </a:lnTo>
                  <a:lnTo>
                    <a:pt x="93" y="27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88" y="25"/>
                  </a:lnTo>
                  <a:lnTo>
                    <a:pt x="86" y="25"/>
                  </a:lnTo>
                  <a:lnTo>
                    <a:pt x="84" y="23"/>
                  </a:lnTo>
                  <a:lnTo>
                    <a:pt x="82" y="19"/>
                  </a:lnTo>
                  <a:lnTo>
                    <a:pt x="82" y="17"/>
                  </a:lnTo>
                  <a:lnTo>
                    <a:pt x="80" y="13"/>
                  </a:lnTo>
                  <a:lnTo>
                    <a:pt x="76" y="4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7" y="4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59" y="11"/>
                  </a:lnTo>
                  <a:lnTo>
                    <a:pt x="59" y="15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59" y="21"/>
                  </a:lnTo>
                  <a:lnTo>
                    <a:pt x="57" y="21"/>
                  </a:lnTo>
                  <a:lnTo>
                    <a:pt x="55" y="21"/>
                  </a:lnTo>
                  <a:lnTo>
                    <a:pt x="53" y="21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51" y="25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6" y="27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4" y="34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4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1" y="51"/>
                  </a:lnTo>
                  <a:lnTo>
                    <a:pt x="19" y="53"/>
                  </a:lnTo>
                  <a:lnTo>
                    <a:pt x="19" y="53"/>
                  </a:lnTo>
                  <a:lnTo>
                    <a:pt x="17" y="53"/>
                  </a:lnTo>
                  <a:lnTo>
                    <a:pt x="15" y="51"/>
                  </a:lnTo>
                  <a:lnTo>
                    <a:pt x="11" y="53"/>
                  </a:lnTo>
                  <a:lnTo>
                    <a:pt x="9" y="53"/>
                  </a:lnTo>
                  <a:lnTo>
                    <a:pt x="0" y="61"/>
                  </a:lnTo>
                  <a:lnTo>
                    <a:pt x="4" y="63"/>
                  </a:lnTo>
                  <a:lnTo>
                    <a:pt x="13" y="74"/>
                  </a:lnTo>
                  <a:lnTo>
                    <a:pt x="13" y="76"/>
                  </a:lnTo>
                  <a:lnTo>
                    <a:pt x="11" y="82"/>
                  </a:lnTo>
                  <a:lnTo>
                    <a:pt x="11" y="84"/>
                  </a:lnTo>
                  <a:lnTo>
                    <a:pt x="13" y="92"/>
                  </a:lnTo>
                  <a:lnTo>
                    <a:pt x="15" y="97"/>
                  </a:lnTo>
                  <a:lnTo>
                    <a:pt x="15" y="99"/>
                  </a:lnTo>
                  <a:lnTo>
                    <a:pt x="11" y="120"/>
                  </a:lnTo>
                  <a:lnTo>
                    <a:pt x="11" y="120"/>
                  </a:lnTo>
                  <a:lnTo>
                    <a:pt x="13" y="124"/>
                  </a:lnTo>
                  <a:lnTo>
                    <a:pt x="15" y="128"/>
                  </a:lnTo>
                  <a:lnTo>
                    <a:pt x="17" y="132"/>
                  </a:lnTo>
                  <a:lnTo>
                    <a:pt x="17" y="134"/>
                  </a:lnTo>
                  <a:lnTo>
                    <a:pt x="17" y="139"/>
                  </a:lnTo>
                  <a:lnTo>
                    <a:pt x="17" y="141"/>
                  </a:lnTo>
                  <a:lnTo>
                    <a:pt x="17" y="143"/>
                  </a:lnTo>
                  <a:lnTo>
                    <a:pt x="17" y="143"/>
                  </a:lnTo>
                  <a:lnTo>
                    <a:pt x="19" y="145"/>
                  </a:lnTo>
                  <a:lnTo>
                    <a:pt x="21" y="145"/>
                  </a:lnTo>
                  <a:lnTo>
                    <a:pt x="23" y="145"/>
                  </a:lnTo>
                  <a:lnTo>
                    <a:pt x="25" y="145"/>
                  </a:lnTo>
                  <a:lnTo>
                    <a:pt x="28" y="145"/>
                  </a:lnTo>
                  <a:lnTo>
                    <a:pt x="30" y="147"/>
                  </a:lnTo>
                  <a:lnTo>
                    <a:pt x="30" y="149"/>
                  </a:lnTo>
                  <a:lnTo>
                    <a:pt x="32" y="151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38" y="155"/>
                  </a:lnTo>
                  <a:lnTo>
                    <a:pt x="38" y="157"/>
                  </a:lnTo>
                  <a:lnTo>
                    <a:pt x="38" y="162"/>
                  </a:lnTo>
                  <a:lnTo>
                    <a:pt x="51" y="155"/>
                  </a:lnTo>
                  <a:lnTo>
                    <a:pt x="53" y="153"/>
                  </a:lnTo>
                  <a:lnTo>
                    <a:pt x="55" y="151"/>
                  </a:lnTo>
                  <a:lnTo>
                    <a:pt x="53" y="147"/>
                  </a:lnTo>
                  <a:lnTo>
                    <a:pt x="53" y="145"/>
                  </a:lnTo>
                  <a:lnTo>
                    <a:pt x="55" y="145"/>
                  </a:lnTo>
                  <a:lnTo>
                    <a:pt x="57" y="143"/>
                  </a:lnTo>
                  <a:lnTo>
                    <a:pt x="65" y="145"/>
                  </a:lnTo>
                  <a:lnTo>
                    <a:pt x="74" y="145"/>
                  </a:lnTo>
                  <a:lnTo>
                    <a:pt x="84" y="143"/>
                  </a:lnTo>
                  <a:lnTo>
                    <a:pt x="88" y="141"/>
                  </a:lnTo>
                  <a:lnTo>
                    <a:pt x="93" y="139"/>
                  </a:lnTo>
                  <a:lnTo>
                    <a:pt x="93" y="136"/>
                  </a:lnTo>
                  <a:lnTo>
                    <a:pt x="95" y="134"/>
                  </a:lnTo>
                  <a:lnTo>
                    <a:pt x="97" y="132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99" y="124"/>
                  </a:lnTo>
                  <a:lnTo>
                    <a:pt x="99" y="118"/>
                  </a:lnTo>
                  <a:lnTo>
                    <a:pt x="101" y="109"/>
                  </a:lnTo>
                  <a:lnTo>
                    <a:pt x="103" y="97"/>
                  </a:lnTo>
                  <a:lnTo>
                    <a:pt x="103" y="9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476" y="2035"/>
              <a:ext cx="172" cy="95"/>
            </a:xfrm>
            <a:custGeom>
              <a:avLst/>
              <a:gdLst>
                <a:gd name="T0" fmla="*/ 172 w 172"/>
                <a:gd name="T1" fmla="*/ 69 h 95"/>
                <a:gd name="T2" fmla="*/ 168 w 172"/>
                <a:gd name="T3" fmla="*/ 63 h 95"/>
                <a:gd name="T4" fmla="*/ 162 w 172"/>
                <a:gd name="T5" fmla="*/ 46 h 95"/>
                <a:gd name="T6" fmla="*/ 156 w 172"/>
                <a:gd name="T7" fmla="*/ 36 h 95"/>
                <a:gd name="T8" fmla="*/ 151 w 172"/>
                <a:gd name="T9" fmla="*/ 34 h 95"/>
                <a:gd name="T10" fmla="*/ 145 w 172"/>
                <a:gd name="T11" fmla="*/ 28 h 95"/>
                <a:gd name="T12" fmla="*/ 143 w 172"/>
                <a:gd name="T13" fmla="*/ 21 h 95"/>
                <a:gd name="T14" fmla="*/ 126 w 172"/>
                <a:gd name="T15" fmla="*/ 15 h 95"/>
                <a:gd name="T16" fmla="*/ 114 w 172"/>
                <a:gd name="T17" fmla="*/ 17 h 95"/>
                <a:gd name="T18" fmla="*/ 105 w 172"/>
                <a:gd name="T19" fmla="*/ 11 h 95"/>
                <a:gd name="T20" fmla="*/ 89 w 172"/>
                <a:gd name="T21" fmla="*/ 9 h 95"/>
                <a:gd name="T22" fmla="*/ 74 w 172"/>
                <a:gd name="T23" fmla="*/ 5 h 95"/>
                <a:gd name="T24" fmla="*/ 70 w 172"/>
                <a:gd name="T25" fmla="*/ 2 h 95"/>
                <a:gd name="T26" fmla="*/ 61 w 172"/>
                <a:gd name="T27" fmla="*/ 0 h 95"/>
                <a:gd name="T28" fmla="*/ 57 w 172"/>
                <a:gd name="T29" fmla="*/ 5 h 95"/>
                <a:gd name="T30" fmla="*/ 51 w 172"/>
                <a:gd name="T31" fmla="*/ 15 h 95"/>
                <a:gd name="T32" fmla="*/ 51 w 172"/>
                <a:gd name="T33" fmla="*/ 19 h 95"/>
                <a:gd name="T34" fmla="*/ 49 w 172"/>
                <a:gd name="T35" fmla="*/ 25 h 95"/>
                <a:gd name="T36" fmla="*/ 38 w 172"/>
                <a:gd name="T37" fmla="*/ 30 h 95"/>
                <a:gd name="T38" fmla="*/ 13 w 172"/>
                <a:gd name="T39" fmla="*/ 44 h 95"/>
                <a:gd name="T40" fmla="*/ 7 w 172"/>
                <a:gd name="T41" fmla="*/ 44 h 95"/>
                <a:gd name="T42" fmla="*/ 5 w 172"/>
                <a:gd name="T43" fmla="*/ 49 h 95"/>
                <a:gd name="T44" fmla="*/ 5 w 172"/>
                <a:gd name="T45" fmla="*/ 51 h 95"/>
                <a:gd name="T46" fmla="*/ 3 w 172"/>
                <a:gd name="T47" fmla="*/ 53 h 95"/>
                <a:gd name="T48" fmla="*/ 0 w 172"/>
                <a:gd name="T49" fmla="*/ 59 h 95"/>
                <a:gd name="T50" fmla="*/ 15 w 172"/>
                <a:gd name="T51" fmla="*/ 76 h 95"/>
                <a:gd name="T52" fmla="*/ 26 w 172"/>
                <a:gd name="T53" fmla="*/ 80 h 95"/>
                <a:gd name="T54" fmla="*/ 38 w 172"/>
                <a:gd name="T55" fmla="*/ 76 h 95"/>
                <a:gd name="T56" fmla="*/ 44 w 172"/>
                <a:gd name="T57" fmla="*/ 72 h 95"/>
                <a:gd name="T58" fmla="*/ 51 w 172"/>
                <a:gd name="T59" fmla="*/ 76 h 95"/>
                <a:gd name="T60" fmla="*/ 84 w 172"/>
                <a:gd name="T61" fmla="*/ 84 h 95"/>
                <a:gd name="T62" fmla="*/ 101 w 172"/>
                <a:gd name="T63" fmla="*/ 95 h 95"/>
                <a:gd name="T64" fmla="*/ 107 w 172"/>
                <a:gd name="T65" fmla="*/ 95 h 95"/>
                <a:gd name="T66" fmla="*/ 114 w 172"/>
                <a:gd name="T67" fmla="*/ 92 h 95"/>
                <a:gd name="T68" fmla="*/ 118 w 172"/>
                <a:gd name="T69" fmla="*/ 90 h 95"/>
                <a:gd name="T70" fmla="*/ 122 w 172"/>
                <a:gd name="T71" fmla="*/ 90 h 95"/>
                <a:gd name="T72" fmla="*/ 122 w 172"/>
                <a:gd name="T73" fmla="*/ 92 h 95"/>
                <a:gd name="T74" fmla="*/ 133 w 172"/>
                <a:gd name="T75" fmla="*/ 92 h 95"/>
                <a:gd name="T76" fmla="*/ 137 w 172"/>
                <a:gd name="T77" fmla="*/ 90 h 95"/>
                <a:gd name="T78" fmla="*/ 147 w 172"/>
                <a:gd name="T79" fmla="*/ 90 h 95"/>
                <a:gd name="T80" fmla="*/ 151 w 172"/>
                <a:gd name="T81" fmla="*/ 90 h 95"/>
                <a:gd name="T82" fmla="*/ 154 w 172"/>
                <a:gd name="T83" fmla="*/ 88 h 95"/>
                <a:gd name="T84" fmla="*/ 162 w 172"/>
                <a:gd name="T85" fmla="*/ 88 h 95"/>
                <a:gd name="T86" fmla="*/ 172 w 172"/>
                <a:gd name="T87" fmla="*/ 7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2" h="95">
                  <a:moveTo>
                    <a:pt x="172" y="74"/>
                  </a:moveTo>
                  <a:lnTo>
                    <a:pt x="172" y="69"/>
                  </a:lnTo>
                  <a:lnTo>
                    <a:pt x="170" y="67"/>
                  </a:lnTo>
                  <a:lnTo>
                    <a:pt x="168" y="63"/>
                  </a:lnTo>
                  <a:lnTo>
                    <a:pt x="166" y="61"/>
                  </a:lnTo>
                  <a:lnTo>
                    <a:pt x="162" y="46"/>
                  </a:lnTo>
                  <a:lnTo>
                    <a:pt x="160" y="42"/>
                  </a:lnTo>
                  <a:lnTo>
                    <a:pt x="156" y="36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49" y="32"/>
                  </a:lnTo>
                  <a:lnTo>
                    <a:pt x="145" y="28"/>
                  </a:lnTo>
                  <a:lnTo>
                    <a:pt x="145" y="23"/>
                  </a:lnTo>
                  <a:lnTo>
                    <a:pt x="143" y="21"/>
                  </a:lnTo>
                  <a:lnTo>
                    <a:pt x="135" y="17"/>
                  </a:lnTo>
                  <a:lnTo>
                    <a:pt x="126" y="15"/>
                  </a:lnTo>
                  <a:lnTo>
                    <a:pt x="120" y="15"/>
                  </a:lnTo>
                  <a:lnTo>
                    <a:pt x="114" y="17"/>
                  </a:lnTo>
                  <a:lnTo>
                    <a:pt x="109" y="15"/>
                  </a:lnTo>
                  <a:lnTo>
                    <a:pt x="105" y="11"/>
                  </a:lnTo>
                  <a:lnTo>
                    <a:pt x="99" y="9"/>
                  </a:lnTo>
                  <a:lnTo>
                    <a:pt x="89" y="9"/>
                  </a:lnTo>
                  <a:lnTo>
                    <a:pt x="78" y="7"/>
                  </a:lnTo>
                  <a:lnTo>
                    <a:pt x="74" y="5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1" y="15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3"/>
                  </a:lnTo>
                  <a:lnTo>
                    <a:pt x="49" y="25"/>
                  </a:lnTo>
                  <a:lnTo>
                    <a:pt x="47" y="25"/>
                  </a:lnTo>
                  <a:lnTo>
                    <a:pt x="38" y="30"/>
                  </a:lnTo>
                  <a:lnTo>
                    <a:pt x="24" y="36"/>
                  </a:lnTo>
                  <a:lnTo>
                    <a:pt x="13" y="44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3" y="53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3" y="69"/>
                  </a:lnTo>
                  <a:lnTo>
                    <a:pt x="15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80"/>
                  </a:lnTo>
                  <a:lnTo>
                    <a:pt x="38" y="76"/>
                  </a:lnTo>
                  <a:lnTo>
                    <a:pt x="42" y="72"/>
                  </a:lnTo>
                  <a:lnTo>
                    <a:pt x="44" y="72"/>
                  </a:lnTo>
                  <a:lnTo>
                    <a:pt x="47" y="72"/>
                  </a:lnTo>
                  <a:lnTo>
                    <a:pt x="51" y="76"/>
                  </a:lnTo>
                  <a:lnTo>
                    <a:pt x="53" y="76"/>
                  </a:lnTo>
                  <a:lnTo>
                    <a:pt x="84" y="84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05" y="95"/>
                  </a:lnTo>
                  <a:lnTo>
                    <a:pt x="107" y="95"/>
                  </a:lnTo>
                  <a:lnTo>
                    <a:pt x="112" y="95"/>
                  </a:lnTo>
                  <a:lnTo>
                    <a:pt x="114" y="92"/>
                  </a:lnTo>
                  <a:lnTo>
                    <a:pt x="116" y="90"/>
                  </a:lnTo>
                  <a:lnTo>
                    <a:pt x="118" y="90"/>
                  </a:lnTo>
                  <a:lnTo>
                    <a:pt x="120" y="90"/>
                  </a:lnTo>
                  <a:lnTo>
                    <a:pt x="122" y="90"/>
                  </a:lnTo>
                  <a:lnTo>
                    <a:pt x="122" y="92"/>
                  </a:lnTo>
                  <a:lnTo>
                    <a:pt x="122" y="92"/>
                  </a:lnTo>
                  <a:lnTo>
                    <a:pt x="122" y="95"/>
                  </a:lnTo>
                  <a:lnTo>
                    <a:pt x="133" y="92"/>
                  </a:lnTo>
                  <a:lnTo>
                    <a:pt x="135" y="92"/>
                  </a:lnTo>
                  <a:lnTo>
                    <a:pt x="137" y="90"/>
                  </a:lnTo>
                  <a:lnTo>
                    <a:pt x="139" y="90"/>
                  </a:lnTo>
                  <a:lnTo>
                    <a:pt x="147" y="90"/>
                  </a:lnTo>
                  <a:lnTo>
                    <a:pt x="149" y="90"/>
                  </a:lnTo>
                  <a:lnTo>
                    <a:pt x="151" y="90"/>
                  </a:lnTo>
                  <a:lnTo>
                    <a:pt x="151" y="88"/>
                  </a:lnTo>
                  <a:lnTo>
                    <a:pt x="154" y="88"/>
                  </a:lnTo>
                  <a:lnTo>
                    <a:pt x="156" y="86"/>
                  </a:lnTo>
                  <a:lnTo>
                    <a:pt x="162" y="88"/>
                  </a:lnTo>
                  <a:lnTo>
                    <a:pt x="172" y="90"/>
                  </a:lnTo>
                  <a:lnTo>
                    <a:pt x="172" y="78"/>
                  </a:lnTo>
                  <a:lnTo>
                    <a:pt x="172" y="7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160" y="2521"/>
              <a:ext cx="113" cy="107"/>
            </a:xfrm>
            <a:custGeom>
              <a:avLst/>
              <a:gdLst>
                <a:gd name="T0" fmla="*/ 113 w 113"/>
                <a:gd name="T1" fmla="*/ 25 h 107"/>
                <a:gd name="T2" fmla="*/ 107 w 113"/>
                <a:gd name="T3" fmla="*/ 23 h 107"/>
                <a:gd name="T4" fmla="*/ 98 w 113"/>
                <a:gd name="T5" fmla="*/ 30 h 107"/>
                <a:gd name="T6" fmla="*/ 90 w 113"/>
                <a:gd name="T7" fmla="*/ 25 h 107"/>
                <a:gd name="T8" fmla="*/ 77 w 113"/>
                <a:gd name="T9" fmla="*/ 17 h 107"/>
                <a:gd name="T10" fmla="*/ 69 w 113"/>
                <a:gd name="T11" fmla="*/ 15 h 107"/>
                <a:gd name="T12" fmla="*/ 52 w 113"/>
                <a:gd name="T13" fmla="*/ 17 h 107"/>
                <a:gd name="T14" fmla="*/ 39 w 113"/>
                <a:gd name="T15" fmla="*/ 17 h 107"/>
                <a:gd name="T16" fmla="*/ 33 w 113"/>
                <a:gd name="T17" fmla="*/ 19 h 107"/>
                <a:gd name="T18" fmla="*/ 29 w 113"/>
                <a:gd name="T19" fmla="*/ 15 h 107"/>
                <a:gd name="T20" fmla="*/ 27 w 113"/>
                <a:gd name="T21" fmla="*/ 13 h 107"/>
                <a:gd name="T22" fmla="*/ 29 w 113"/>
                <a:gd name="T23" fmla="*/ 7 h 107"/>
                <a:gd name="T24" fmla="*/ 18 w 113"/>
                <a:gd name="T25" fmla="*/ 2 h 107"/>
                <a:gd name="T26" fmla="*/ 12 w 113"/>
                <a:gd name="T27" fmla="*/ 4 h 107"/>
                <a:gd name="T28" fmla="*/ 14 w 113"/>
                <a:gd name="T29" fmla="*/ 17 h 107"/>
                <a:gd name="T30" fmla="*/ 12 w 113"/>
                <a:gd name="T31" fmla="*/ 19 h 107"/>
                <a:gd name="T32" fmla="*/ 8 w 113"/>
                <a:gd name="T33" fmla="*/ 13 h 107"/>
                <a:gd name="T34" fmla="*/ 4 w 113"/>
                <a:gd name="T35" fmla="*/ 17 h 107"/>
                <a:gd name="T36" fmla="*/ 14 w 113"/>
                <a:gd name="T37" fmla="*/ 28 h 107"/>
                <a:gd name="T38" fmla="*/ 14 w 113"/>
                <a:gd name="T39" fmla="*/ 32 h 107"/>
                <a:gd name="T40" fmla="*/ 12 w 113"/>
                <a:gd name="T41" fmla="*/ 46 h 107"/>
                <a:gd name="T42" fmla="*/ 10 w 113"/>
                <a:gd name="T43" fmla="*/ 46 h 107"/>
                <a:gd name="T44" fmla="*/ 8 w 113"/>
                <a:gd name="T45" fmla="*/ 40 h 107"/>
                <a:gd name="T46" fmla="*/ 4 w 113"/>
                <a:gd name="T47" fmla="*/ 42 h 107"/>
                <a:gd name="T48" fmla="*/ 0 w 113"/>
                <a:gd name="T49" fmla="*/ 51 h 107"/>
                <a:gd name="T50" fmla="*/ 6 w 113"/>
                <a:gd name="T51" fmla="*/ 61 h 107"/>
                <a:gd name="T52" fmla="*/ 10 w 113"/>
                <a:gd name="T53" fmla="*/ 67 h 107"/>
                <a:gd name="T54" fmla="*/ 23 w 113"/>
                <a:gd name="T55" fmla="*/ 72 h 107"/>
                <a:gd name="T56" fmla="*/ 25 w 113"/>
                <a:gd name="T57" fmla="*/ 78 h 107"/>
                <a:gd name="T58" fmla="*/ 23 w 113"/>
                <a:gd name="T59" fmla="*/ 84 h 107"/>
                <a:gd name="T60" fmla="*/ 37 w 113"/>
                <a:gd name="T61" fmla="*/ 97 h 107"/>
                <a:gd name="T62" fmla="*/ 50 w 113"/>
                <a:gd name="T63" fmla="*/ 105 h 107"/>
                <a:gd name="T64" fmla="*/ 67 w 113"/>
                <a:gd name="T65" fmla="*/ 105 h 107"/>
                <a:gd name="T66" fmla="*/ 58 w 113"/>
                <a:gd name="T67" fmla="*/ 88 h 107"/>
                <a:gd name="T68" fmla="*/ 54 w 113"/>
                <a:gd name="T69" fmla="*/ 76 h 107"/>
                <a:gd name="T70" fmla="*/ 67 w 113"/>
                <a:gd name="T71" fmla="*/ 69 h 107"/>
                <a:gd name="T72" fmla="*/ 77 w 113"/>
                <a:gd name="T73" fmla="*/ 72 h 107"/>
                <a:gd name="T74" fmla="*/ 83 w 113"/>
                <a:gd name="T75" fmla="*/ 72 h 107"/>
                <a:gd name="T76" fmla="*/ 86 w 113"/>
                <a:gd name="T77" fmla="*/ 69 h 107"/>
                <a:gd name="T78" fmla="*/ 88 w 113"/>
                <a:gd name="T79" fmla="*/ 63 h 107"/>
                <a:gd name="T80" fmla="*/ 90 w 113"/>
                <a:gd name="T81" fmla="*/ 61 h 107"/>
                <a:gd name="T82" fmla="*/ 92 w 113"/>
                <a:gd name="T83" fmla="*/ 55 h 107"/>
                <a:gd name="T84" fmla="*/ 96 w 113"/>
                <a:gd name="T85" fmla="*/ 53 h 107"/>
                <a:gd name="T86" fmla="*/ 102 w 113"/>
                <a:gd name="T87" fmla="*/ 48 h 107"/>
                <a:gd name="T88" fmla="*/ 107 w 113"/>
                <a:gd name="T89" fmla="*/ 42 h 107"/>
                <a:gd name="T90" fmla="*/ 111 w 113"/>
                <a:gd name="T91" fmla="*/ 40 h 107"/>
                <a:gd name="T92" fmla="*/ 113 w 113"/>
                <a:gd name="T93" fmla="*/ 3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" h="107">
                  <a:moveTo>
                    <a:pt x="113" y="32"/>
                  </a:moveTo>
                  <a:lnTo>
                    <a:pt x="113" y="25"/>
                  </a:lnTo>
                  <a:lnTo>
                    <a:pt x="113" y="25"/>
                  </a:lnTo>
                  <a:lnTo>
                    <a:pt x="111" y="23"/>
                  </a:lnTo>
                  <a:lnTo>
                    <a:pt x="109" y="23"/>
                  </a:lnTo>
                  <a:lnTo>
                    <a:pt x="107" y="23"/>
                  </a:lnTo>
                  <a:lnTo>
                    <a:pt x="102" y="25"/>
                  </a:lnTo>
                  <a:lnTo>
                    <a:pt x="100" y="28"/>
                  </a:lnTo>
                  <a:lnTo>
                    <a:pt x="98" y="30"/>
                  </a:lnTo>
                  <a:lnTo>
                    <a:pt x="96" y="30"/>
                  </a:lnTo>
                  <a:lnTo>
                    <a:pt x="94" y="28"/>
                  </a:lnTo>
                  <a:lnTo>
                    <a:pt x="90" y="25"/>
                  </a:lnTo>
                  <a:lnTo>
                    <a:pt x="88" y="23"/>
                  </a:lnTo>
                  <a:lnTo>
                    <a:pt x="86" y="23"/>
                  </a:lnTo>
                  <a:lnTo>
                    <a:pt x="77" y="17"/>
                  </a:lnTo>
                  <a:lnTo>
                    <a:pt x="75" y="15"/>
                  </a:lnTo>
                  <a:lnTo>
                    <a:pt x="73" y="15"/>
                  </a:lnTo>
                  <a:lnTo>
                    <a:pt x="69" y="15"/>
                  </a:lnTo>
                  <a:lnTo>
                    <a:pt x="67" y="15"/>
                  </a:lnTo>
                  <a:lnTo>
                    <a:pt x="58" y="17"/>
                  </a:lnTo>
                  <a:lnTo>
                    <a:pt x="52" y="17"/>
                  </a:lnTo>
                  <a:lnTo>
                    <a:pt x="48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9" y="19"/>
                  </a:lnTo>
                  <a:lnTo>
                    <a:pt x="37" y="19"/>
                  </a:lnTo>
                  <a:lnTo>
                    <a:pt x="33" y="19"/>
                  </a:lnTo>
                  <a:lnTo>
                    <a:pt x="31" y="17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9" y="9"/>
                  </a:lnTo>
                  <a:lnTo>
                    <a:pt x="29" y="7"/>
                  </a:lnTo>
                  <a:lnTo>
                    <a:pt x="27" y="4"/>
                  </a:lnTo>
                  <a:lnTo>
                    <a:pt x="21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2" y="13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4" y="59"/>
                  </a:lnTo>
                  <a:lnTo>
                    <a:pt x="6" y="61"/>
                  </a:lnTo>
                  <a:lnTo>
                    <a:pt x="6" y="63"/>
                  </a:lnTo>
                  <a:lnTo>
                    <a:pt x="8" y="65"/>
                  </a:lnTo>
                  <a:lnTo>
                    <a:pt x="10" y="67"/>
                  </a:lnTo>
                  <a:lnTo>
                    <a:pt x="14" y="69"/>
                  </a:lnTo>
                  <a:lnTo>
                    <a:pt x="21" y="72"/>
                  </a:lnTo>
                  <a:lnTo>
                    <a:pt x="23" y="72"/>
                  </a:lnTo>
                  <a:lnTo>
                    <a:pt x="25" y="74"/>
                  </a:lnTo>
                  <a:lnTo>
                    <a:pt x="25" y="76"/>
                  </a:lnTo>
                  <a:lnTo>
                    <a:pt x="25" y="78"/>
                  </a:lnTo>
                  <a:lnTo>
                    <a:pt x="25" y="80"/>
                  </a:lnTo>
                  <a:lnTo>
                    <a:pt x="23" y="82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33" y="95"/>
                  </a:lnTo>
                  <a:lnTo>
                    <a:pt x="37" y="97"/>
                  </a:lnTo>
                  <a:lnTo>
                    <a:pt x="39" y="99"/>
                  </a:lnTo>
                  <a:lnTo>
                    <a:pt x="44" y="101"/>
                  </a:lnTo>
                  <a:lnTo>
                    <a:pt x="50" y="105"/>
                  </a:lnTo>
                  <a:lnTo>
                    <a:pt x="65" y="107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7" y="101"/>
                  </a:lnTo>
                  <a:lnTo>
                    <a:pt x="65" y="99"/>
                  </a:lnTo>
                  <a:lnTo>
                    <a:pt x="58" y="88"/>
                  </a:lnTo>
                  <a:lnTo>
                    <a:pt x="56" y="82"/>
                  </a:lnTo>
                  <a:lnTo>
                    <a:pt x="54" y="8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60" y="74"/>
                  </a:lnTo>
                  <a:lnTo>
                    <a:pt x="67" y="69"/>
                  </a:lnTo>
                  <a:lnTo>
                    <a:pt x="71" y="63"/>
                  </a:lnTo>
                  <a:lnTo>
                    <a:pt x="73" y="65"/>
                  </a:lnTo>
                  <a:lnTo>
                    <a:pt x="77" y="72"/>
                  </a:lnTo>
                  <a:lnTo>
                    <a:pt x="79" y="72"/>
                  </a:lnTo>
                  <a:lnTo>
                    <a:pt x="81" y="72"/>
                  </a:lnTo>
                  <a:lnTo>
                    <a:pt x="83" y="72"/>
                  </a:lnTo>
                  <a:lnTo>
                    <a:pt x="86" y="72"/>
                  </a:lnTo>
                  <a:lnTo>
                    <a:pt x="86" y="72"/>
                  </a:lnTo>
                  <a:lnTo>
                    <a:pt x="86" y="69"/>
                  </a:lnTo>
                  <a:lnTo>
                    <a:pt x="86" y="67"/>
                  </a:lnTo>
                  <a:lnTo>
                    <a:pt x="86" y="65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0" y="55"/>
                  </a:lnTo>
                  <a:lnTo>
                    <a:pt x="92" y="55"/>
                  </a:lnTo>
                  <a:lnTo>
                    <a:pt x="94" y="53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100" y="53"/>
                  </a:lnTo>
                  <a:lnTo>
                    <a:pt x="102" y="51"/>
                  </a:lnTo>
                  <a:lnTo>
                    <a:pt x="102" y="48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7" y="42"/>
                  </a:lnTo>
                  <a:lnTo>
                    <a:pt x="107" y="40"/>
                  </a:lnTo>
                  <a:lnTo>
                    <a:pt x="109" y="40"/>
                  </a:lnTo>
                  <a:lnTo>
                    <a:pt x="111" y="40"/>
                  </a:lnTo>
                  <a:lnTo>
                    <a:pt x="113" y="40"/>
                  </a:lnTo>
                  <a:lnTo>
                    <a:pt x="113" y="38"/>
                  </a:lnTo>
                  <a:lnTo>
                    <a:pt x="113" y="32"/>
                  </a:lnTo>
                  <a:lnTo>
                    <a:pt x="113" y="3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944" y="2266"/>
              <a:ext cx="92" cy="128"/>
            </a:xfrm>
            <a:custGeom>
              <a:avLst/>
              <a:gdLst>
                <a:gd name="T0" fmla="*/ 25 w 92"/>
                <a:gd name="T1" fmla="*/ 100 h 128"/>
                <a:gd name="T2" fmla="*/ 17 w 92"/>
                <a:gd name="T3" fmla="*/ 100 h 128"/>
                <a:gd name="T4" fmla="*/ 21 w 92"/>
                <a:gd name="T5" fmla="*/ 102 h 128"/>
                <a:gd name="T6" fmla="*/ 90 w 92"/>
                <a:gd name="T7" fmla="*/ 31 h 128"/>
                <a:gd name="T8" fmla="*/ 82 w 92"/>
                <a:gd name="T9" fmla="*/ 17 h 128"/>
                <a:gd name="T10" fmla="*/ 77 w 92"/>
                <a:gd name="T11" fmla="*/ 14 h 128"/>
                <a:gd name="T12" fmla="*/ 75 w 92"/>
                <a:gd name="T13" fmla="*/ 12 h 128"/>
                <a:gd name="T14" fmla="*/ 71 w 92"/>
                <a:gd name="T15" fmla="*/ 8 h 128"/>
                <a:gd name="T16" fmla="*/ 69 w 92"/>
                <a:gd name="T17" fmla="*/ 10 h 128"/>
                <a:gd name="T18" fmla="*/ 69 w 92"/>
                <a:gd name="T19" fmla="*/ 12 h 128"/>
                <a:gd name="T20" fmla="*/ 69 w 92"/>
                <a:gd name="T21" fmla="*/ 14 h 128"/>
                <a:gd name="T22" fmla="*/ 61 w 92"/>
                <a:gd name="T23" fmla="*/ 12 h 128"/>
                <a:gd name="T24" fmla="*/ 56 w 92"/>
                <a:gd name="T25" fmla="*/ 6 h 128"/>
                <a:gd name="T26" fmla="*/ 52 w 92"/>
                <a:gd name="T27" fmla="*/ 2 h 128"/>
                <a:gd name="T28" fmla="*/ 44 w 92"/>
                <a:gd name="T29" fmla="*/ 0 h 128"/>
                <a:gd name="T30" fmla="*/ 42 w 92"/>
                <a:gd name="T31" fmla="*/ 6 h 128"/>
                <a:gd name="T32" fmla="*/ 50 w 92"/>
                <a:gd name="T33" fmla="*/ 14 h 128"/>
                <a:gd name="T34" fmla="*/ 52 w 92"/>
                <a:gd name="T35" fmla="*/ 19 h 128"/>
                <a:gd name="T36" fmla="*/ 52 w 92"/>
                <a:gd name="T37" fmla="*/ 25 h 128"/>
                <a:gd name="T38" fmla="*/ 50 w 92"/>
                <a:gd name="T39" fmla="*/ 31 h 128"/>
                <a:gd name="T40" fmla="*/ 52 w 92"/>
                <a:gd name="T41" fmla="*/ 42 h 128"/>
                <a:gd name="T42" fmla="*/ 52 w 92"/>
                <a:gd name="T43" fmla="*/ 48 h 128"/>
                <a:gd name="T44" fmla="*/ 52 w 92"/>
                <a:gd name="T45" fmla="*/ 50 h 128"/>
                <a:gd name="T46" fmla="*/ 48 w 92"/>
                <a:gd name="T47" fmla="*/ 54 h 128"/>
                <a:gd name="T48" fmla="*/ 46 w 92"/>
                <a:gd name="T49" fmla="*/ 65 h 128"/>
                <a:gd name="T50" fmla="*/ 48 w 92"/>
                <a:gd name="T51" fmla="*/ 73 h 128"/>
                <a:gd name="T52" fmla="*/ 48 w 92"/>
                <a:gd name="T53" fmla="*/ 81 h 128"/>
                <a:gd name="T54" fmla="*/ 44 w 92"/>
                <a:gd name="T55" fmla="*/ 84 h 128"/>
                <a:gd name="T56" fmla="*/ 42 w 92"/>
                <a:gd name="T57" fmla="*/ 86 h 128"/>
                <a:gd name="T58" fmla="*/ 40 w 92"/>
                <a:gd name="T59" fmla="*/ 94 h 128"/>
                <a:gd name="T60" fmla="*/ 29 w 92"/>
                <a:gd name="T61" fmla="*/ 107 h 128"/>
                <a:gd name="T62" fmla="*/ 19 w 92"/>
                <a:gd name="T63" fmla="*/ 115 h 128"/>
                <a:gd name="T64" fmla="*/ 0 w 92"/>
                <a:gd name="T65" fmla="*/ 123 h 128"/>
                <a:gd name="T66" fmla="*/ 4 w 92"/>
                <a:gd name="T67" fmla="*/ 128 h 128"/>
                <a:gd name="T68" fmla="*/ 33 w 92"/>
                <a:gd name="T69" fmla="*/ 123 h 128"/>
                <a:gd name="T70" fmla="*/ 54 w 92"/>
                <a:gd name="T71" fmla="*/ 117 h 128"/>
                <a:gd name="T72" fmla="*/ 59 w 92"/>
                <a:gd name="T73" fmla="*/ 117 h 128"/>
                <a:gd name="T74" fmla="*/ 65 w 92"/>
                <a:gd name="T75" fmla="*/ 117 h 128"/>
                <a:gd name="T76" fmla="*/ 82 w 92"/>
                <a:gd name="T77" fmla="*/ 111 h 128"/>
                <a:gd name="T78" fmla="*/ 86 w 92"/>
                <a:gd name="T79" fmla="*/ 109 h 128"/>
                <a:gd name="T80" fmla="*/ 86 w 92"/>
                <a:gd name="T81" fmla="*/ 104 h 128"/>
                <a:gd name="T82" fmla="*/ 86 w 92"/>
                <a:gd name="T83" fmla="*/ 96 h 128"/>
                <a:gd name="T84" fmla="*/ 86 w 92"/>
                <a:gd name="T85" fmla="*/ 90 h 128"/>
                <a:gd name="T86" fmla="*/ 82 w 92"/>
                <a:gd name="T87" fmla="*/ 84 h 128"/>
                <a:gd name="T88" fmla="*/ 80 w 92"/>
                <a:gd name="T89" fmla="*/ 79 h 128"/>
                <a:gd name="T90" fmla="*/ 82 w 92"/>
                <a:gd name="T91" fmla="*/ 69 h 128"/>
                <a:gd name="T92" fmla="*/ 86 w 92"/>
                <a:gd name="T93" fmla="*/ 54 h 128"/>
                <a:gd name="T94" fmla="*/ 90 w 92"/>
                <a:gd name="T95" fmla="*/ 42 h 128"/>
                <a:gd name="T96" fmla="*/ 92 w 92"/>
                <a:gd name="T97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2" h="128">
                  <a:moveTo>
                    <a:pt x="21" y="102"/>
                  </a:moveTo>
                  <a:lnTo>
                    <a:pt x="25" y="100"/>
                  </a:lnTo>
                  <a:lnTo>
                    <a:pt x="23" y="96"/>
                  </a:lnTo>
                  <a:lnTo>
                    <a:pt x="17" y="100"/>
                  </a:lnTo>
                  <a:lnTo>
                    <a:pt x="19" y="102"/>
                  </a:lnTo>
                  <a:lnTo>
                    <a:pt x="21" y="102"/>
                  </a:lnTo>
                  <a:close/>
                  <a:moveTo>
                    <a:pt x="92" y="33"/>
                  </a:moveTo>
                  <a:lnTo>
                    <a:pt x="90" y="31"/>
                  </a:lnTo>
                  <a:lnTo>
                    <a:pt x="88" y="27"/>
                  </a:lnTo>
                  <a:lnTo>
                    <a:pt x="82" y="17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5" y="12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1" y="12"/>
                  </a:lnTo>
                  <a:lnTo>
                    <a:pt x="59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2" y="6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2" y="17"/>
                  </a:lnTo>
                  <a:lnTo>
                    <a:pt x="52" y="19"/>
                  </a:lnTo>
                  <a:lnTo>
                    <a:pt x="52" y="23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50" y="35"/>
                  </a:lnTo>
                  <a:lnTo>
                    <a:pt x="52" y="42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6" y="60"/>
                  </a:lnTo>
                  <a:lnTo>
                    <a:pt x="46" y="65"/>
                  </a:lnTo>
                  <a:lnTo>
                    <a:pt x="48" y="69"/>
                  </a:lnTo>
                  <a:lnTo>
                    <a:pt x="48" y="73"/>
                  </a:lnTo>
                  <a:lnTo>
                    <a:pt x="48" y="77"/>
                  </a:lnTo>
                  <a:lnTo>
                    <a:pt x="48" y="81"/>
                  </a:lnTo>
                  <a:lnTo>
                    <a:pt x="46" y="81"/>
                  </a:lnTo>
                  <a:lnTo>
                    <a:pt x="44" y="84"/>
                  </a:lnTo>
                  <a:lnTo>
                    <a:pt x="42" y="84"/>
                  </a:lnTo>
                  <a:lnTo>
                    <a:pt x="42" y="86"/>
                  </a:lnTo>
                  <a:lnTo>
                    <a:pt x="42" y="90"/>
                  </a:lnTo>
                  <a:lnTo>
                    <a:pt x="40" y="94"/>
                  </a:lnTo>
                  <a:lnTo>
                    <a:pt x="33" y="100"/>
                  </a:lnTo>
                  <a:lnTo>
                    <a:pt x="29" y="107"/>
                  </a:lnTo>
                  <a:lnTo>
                    <a:pt x="25" y="111"/>
                  </a:lnTo>
                  <a:lnTo>
                    <a:pt x="19" y="115"/>
                  </a:lnTo>
                  <a:lnTo>
                    <a:pt x="2" y="119"/>
                  </a:lnTo>
                  <a:lnTo>
                    <a:pt x="0" y="123"/>
                  </a:lnTo>
                  <a:lnTo>
                    <a:pt x="2" y="128"/>
                  </a:lnTo>
                  <a:lnTo>
                    <a:pt x="4" y="128"/>
                  </a:lnTo>
                  <a:lnTo>
                    <a:pt x="15" y="128"/>
                  </a:lnTo>
                  <a:lnTo>
                    <a:pt x="33" y="123"/>
                  </a:lnTo>
                  <a:lnTo>
                    <a:pt x="35" y="123"/>
                  </a:lnTo>
                  <a:lnTo>
                    <a:pt x="54" y="117"/>
                  </a:lnTo>
                  <a:lnTo>
                    <a:pt x="59" y="117"/>
                  </a:lnTo>
                  <a:lnTo>
                    <a:pt x="59" y="117"/>
                  </a:lnTo>
                  <a:lnTo>
                    <a:pt x="63" y="117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82" y="111"/>
                  </a:lnTo>
                  <a:lnTo>
                    <a:pt x="84" y="111"/>
                  </a:lnTo>
                  <a:lnTo>
                    <a:pt x="86" y="109"/>
                  </a:lnTo>
                  <a:lnTo>
                    <a:pt x="86" y="109"/>
                  </a:lnTo>
                  <a:lnTo>
                    <a:pt x="86" y="104"/>
                  </a:lnTo>
                  <a:lnTo>
                    <a:pt x="86" y="100"/>
                  </a:lnTo>
                  <a:lnTo>
                    <a:pt x="86" y="96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4" y="86"/>
                  </a:lnTo>
                  <a:lnTo>
                    <a:pt x="82" y="84"/>
                  </a:lnTo>
                  <a:lnTo>
                    <a:pt x="80" y="81"/>
                  </a:lnTo>
                  <a:lnTo>
                    <a:pt x="80" y="79"/>
                  </a:lnTo>
                  <a:lnTo>
                    <a:pt x="80" y="79"/>
                  </a:lnTo>
                  <a:lnTo>
                    <a:pt x="82" y="69"/>
                  </a:lnTo>
                  <a:lnTo>
                    <a:pt x="86" y="56"/>
                  </a:lnTo>
                  <a:lnTo>
                    <a:pt x="86" y="54"/>
                  </a:lnTo>
                  <a:lnTo>
                    <a:pt x="88" y="52"/>
                  </a:lnTo>
                  <a:lnTo>
                    <a:pt x="90" y="42"/>
                  </a:lnTo>
                  <a:lnTo>
                    <a:pt x="92" y="37"/>
                  </a:lnTo>
                  <a:lnTo>
                    <a:pt x="92" y="3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2155" y="3384"/>
              <a:ext cx="1235" cy="694"/>
            </a:xfrm>
            <a:custGeom>
              <a:avLst/>
              <a:gdLst>
                <a:gd name="T0" fmla="*/ 122 w 1235"/>
                <a:gd name="T1" fmla="*/ 671 h 694"/>
                <a:gd name="T2" fmla="*/ 109 w 1235"/>
                <a:gd name="T3" fmla="*/ 683 h 694"/>
                <a:gd name="T4" fmla="*/ 9 w 1235"/>
                <a:gd name="T5" fmla="*/ 660 h 694"/>
                <a:gd name="T6" fmla="*/ 11 w 1235"/>
                <a:gd name="T7" fmla="*/ 662 h 694"/>
                <a:gd name="T8" fmla="*/ 189 w 1235"/>
                <a:gd name="T9" fmla="*/ 662 h 694"/>
                <a:gd name="T10" fmla="*/ 174 w 1235"/>
                <a:gd name="T11" fmla="*/ 660 h 694"/>
                <a:gd name="T12" fmla="*/ 174 w 1235"/>
                <a:gd name="T13" fmla="*/ 671 h 694"/>
                <a:gd name="T14" fmla="*/ 195 w 1235"/>
                <a:gd name="T15" fmla="*/ 658 h 694"/>
                <a:gd name="T16" fmla="*/ 327 w 1235"/>
                <a:gd name="T17" fmla="*/ 597 h 694"/>
                <a:gd name="T18" fmla="*/ 334 w 1235"/>
                <a:gd name="T19" fmla="*/ 601 h 694"/>
                <a:gd name="T20" fmla="*/ 348 w 1235"/>
                <a:gd name="T21" fmla="*/ 597 h 694"/>
                <a:gd name="T22" fmla="*/ 342 w 1235"/>
                <a:gd name="T23" fmla="*/ 612 h 694"/>
                <a:gd name="T24" fmla="*/ 1223 w 1235"/>
                <a:gd name="T25" fmla="*/ 432 h 694"/>
                <a:gd name="T26" fmla="*/ 1225 w 1235"/>
                <a:gd name="T27" fmla="*/ 438 h 694"/>
                <a:gd name="T28" fmla="*/ 1231 w 1235"/>
                <a:gd name="T29" fmla="*/ 425 h 694"/>
                <a:gd name="T30" fmla="*/ 648 w 1235"/>
                <a:gd name="T31" fmla="*/ 382 h 694"/>
                <a:gd name="T32" fmla="*/ 652 w 1235"/>
                <a:gd name="T33" fmla="*/ 377 h 694"/>
                <a:gd name="T34" fmla="*/ 556 w 1235"/>
                <a:gd name="T35" fmla="*/ 356 h 694"/>
                <a:gd name="T36" fmla="*/ 566 w 1235"/>
                <a:gd name="T37" fmla="*/ 361 h 694"/>
                <a:gd name="T38" fmla="*/ 629 w 1235"/>
                <a:gd name="T39" fmla="*/ 317 h 694"/>
                <a:gd name="T40" fmla="*/ 715 w 1235"/>
                <a:gd name="T41" fmla="*/ 294 h 694"/>
                <a:gd name="T42" fmla="*/ 780 w 1235"/>
                <a:gd name="T43" fmla="*/ 277 h 694"/>
                <a:gd name="T44" fmla="*/ 761 w 1235"/>
                <a:gd name="T45" fmla="*/ 298 h 694"/>
                <a:gd name="T46" fmla="*/ 745 w 1235"/>
                <a:gd name="T47" fmla="*/ 302 h 694"/>
                <a:gd name="T48" fmla="*/ 730 w 1235"/>
                <a:gd name="T49" fmla="*/ 312 h 694"/>
                <a:gd name="T50" fmla="*/ 717 w 1235"/>
                <a:gd name="T51" fmla="*/ 338 h 694"/>
                <a:gd name="T52" fmla="*/ 707 w 1235"/>
                <a:gd name="T53" fmla="*/ 356 h 694"/>
                <a:gd name="T54" fmla="*/ 692 w 1235"/>
                <a:gd name="T55" fmla="*/ 382 h 694"/>
                <a:gd name="T56" fmla="*/ 719 w 1235"/>
                <a:gd name="T57" fmla="*/ 382 h 694"/>
                <a:gd name="T58" fmla="*/ 728 w 1235"/>
                <a:gd name="T59" fmla="*/ 363 h 694"/>
                <a:gd name="T60" fmla="*/ 722 w 1235"/>
                <a:gd name="T61" fmla="*/ 344 h 694"/>
                <a:gd name="T62" fmla="*/ 743 w 1235"/>
                <a:gd name="T63" fmla="*/ 335 h 694"/>
                <a:gd name="T64" fmla="*/ 766 w 1235"/>
                <a:gd name="T65" fmla="*/ 319 h 694"/>
                <a:gd name="T66" fmla="*/ 780 w 1235"/>
                <a:gd name="T67" fmla="*/ 308 h 694"/>
                <a:gd name="T68" fmla="*/ 793 w 1235"/>
                <a:gd name="T69" fmla="*/ 289 h 694"/>
                <a:gd name="T70" fmla="*/ 805 w 1235"/>
                <a:gd name="T71" fmla="*/ 239 h 694"/>
                <a:gd name="T72" fmla="*/ 812 w 1235"/>
                <a:gd name="T73" fmla="*/ 245 h 694"/>
                <a:gd name="T74" fmla="*/ 738 w 1235"/>
                <a:gd name="T75" fmla="*/ 245 h 694"/>
                <a:gd name="T76" fmla="*/ 826 w 1235"/>
                <a:gd name="T77" fmla="*/ 180 h 694"/>
                <a:gd name="T78" fmla="*/ 831 w 1235"/>
                <a:gd name="T79" fmla="*/ 191 h 694"/>
                <a:gd name="T80" fmla="*/ 847 w 1235"/>
                <a:gd name="T81" fmla="*/ 178 h 694"/>
                <a:gd name="T82" fmla="*/ 780 w 1235"/>
                <a:gd name="T83" fmla="*/ 109 h 694"/>
                <a:gd name="T84" fmla="*/ 877 w 1235"/>
                <a:gd name="T85" fmla="*/ 109 h 694"/>
                <a:gd name="T86" fmla="*/ 885 w 1235"/>
                <a:gd name="T87" fmla="*/ 136 h 694"/>
                <a:gd name="T88" fmla="*/ 935 w 1235"/>
                <a:gd name="T89" fmla="*/ 65 h 694"/>
                <a:gd name="T90" fmla="*/ 925 w 1235"/>
                <a:gd name="T91" fmla="*/ 53 h 694"/>
                <a:gd name="T92" fmla="*/ 931 w 1235"/>
                <a:gd name="T93" fmla="*/ 67 h 694"/>
                <a:gd name="T94" fmla="*/ 938 w 1235"/>
                <a:gd name="T95" fmla="*/ 67 h 694"/>
                <a:gd name="T96" fmla="*/ 1034 w 1235"/>
                <a:gd name="T97" fmla="*/ 36 h 694"/>
                <a:gd name="T98" fmla="*/ 994 w 1235"/>
                <a:gd name="T99" fmla="*/ 2 h 694"/>
                <a:gd name="T100" fmla="*/ 984 w 1235"/>
                <a:gd name="T101" fmla="*/ 11 h 694"/>
                <a:gd name="T102" fmla="*/ 961 w 1235"/>
                <a:gd name="T103" fmla="*/ 17 h 694"/>
                <a:gd name="T104" fmla="*/ 935 w 1235"/>
                <a:gd name="T105" fmla="*/ 28 h 694"/>
                <a:gd name="T106" fmla="*/ 927 w 1235"/>
                <a:gd name="T107" fmla="*/ 42 h 694"/>
                <a:gd name="T108" fmla="*/ 923 w 1235"/>
                <a:gd name="T109" fmla="*/ 46 h 694"/>
                <a:gd name="T110" fmla="*/ 948 w 1235"/>
                <a:gd name="T111" fmla="*/ 65 h 694"/>
                <a:gd name="T112" fmla="*/ 961 w 1235"/>
                <a:gd name="T113" fmla="*/ 48 h 694"/>
                <a:gd name="T114" fmla="*/ 965 w 1235"/>
                <a:gd name="T115" fmla="*/ 38 h 694"/>
                <a:gd name="T116" fmla="*/ 984 w 1235"/>
                <a:gd name="T117" fmla="*/ 17 h 694"/>
                <a:gd name="T118" fmla="*/ 998 w 1235"/>
                <a:gd name="T119" fmla="*/ 9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5" h="694">
                  <a:moveTo>
                    <a:pt x="143" y="675"/>
                  </a:moveTo>
                  <a:lnTo>
                    <a:pt x="137" y="673"/>
                  </a:lnTo>
                  <a:lnTo>
                    <a:pt x="132" y="673"/>
                  </a:lnTo>
                  <a:lnTo>
                    <a:pt x="128" y="673"/>
                  </a:lnTo>
                  <a:lnTo>
                    <a:pt x="126" y="671"/>
                  </a:lnTo>
                  <a:lnTo>
                    <a:pt x="124" y="668"/>
                  </a:lnTo>
                  <a:lnTo>
                    <a:pt x="124" y="668"/>
                  </a:lnTo>
                  <a:lnTo>
                    <a:pt x="122" y="668"/>
                  </a:lnTo>
                  <a:lnTo>
                    <a:pt x="122" y="671"/>
                  </a:lnTo>
                  <a:lnTo>
                    <a:pt x="122" y="671"/>
                  </a:lnTo>
                  <a:lnTo>
                    <a:pt x="120" y="677"/>
                  </a:lnTo>
                  <a:lnTo>
                    <a:pt x="120" y="683"/>
                  </a:lnTo>
                  <a:lnTo>
                    <a:pt x="118" y="685"/>
                  </a:lnTo>
                  <a:lnTo>
                    <a:pt x="116" y="685"/>
                  </a:lnTo>
                  <a:lnTo>
                    <a:pt x="113" y="683"/>
                  </a:lnTo>
                  <a:lnTo>
                    <a:pt x="113" y="683"/>
                  </a:lnTo>
                  <a:lnTo>
                    <a:pt x="111" y="685"/>
                  </a:lnTo>
                  <a:lnTo>
                    <a:pt x="109" y="685"/>
                  </a:lnTo>
                  <a:lnTo>
                    <a:pt x="109" y="683"/>
                  </a:lnTo>
                  <a:lnTo>
                    <a:pt x="109" y="683"/>
                  </a:lnTo>
                  <a:lnTo>
                    <a:pt x="107" y="687"/>
                  </a:lnTo>
                  <a:lnTo>
                    <a:pt x="109" y="689"/>
                  </a:lnTo>
                  <a:lnTo>
                    <a:pt x="118" y="689"/>
                  </a:lnTo>
                  <a:lnTo>
                    <a:pt x="134" y="694"/>
                  </a:lnTo>
                  <a:lnTo>
                    <a:pt x="137" y="694"/>
                  </a:lnTo>
                  <a:lnTo>
                    <a:pt x="143" y="687"/>
                  </a:lnTo>
                  <a:lnTo>
                    <a:pt x="147" y="681"/>
                  </a:lnTo>
                  <a:lnTo>
                    <a:pt x="147" y="677"/>
                  </a:lnTo>
                  <a:lnTo>
                    <a:pt x="143" y="675"/>
                  </a:lnTo>
                  <a:close/>
                  <a:moveTo>
                    <a:pt x="9" y="660"/>
                  </a:moveTo>
                  <a:lnTo>
                    <a:pt x="4" y="660"/>
                  </a:lnTo>
                  <a:lnTo>
                    <a:pt x="2" y="660"/>
                  </a:lnTo>
                  <a:lnTo>
                    <a:pt x="0" y="660"/>
                  </a:lnTo>
                  <a:lnTo>
                    <a:pt x="0" y="662"/>
                  </a:lnTo>
                  <a:lnTo>
                    <a:pt x="0" y="664"/>
                  </a:lnTo>
                  <a:lnTo>
                    <a:pt x="0" y="664"/>
                  </a:lnTo>
                  <a:lnTo>
                    <a:pt x="7" y="664"/>
                  </a:lnTo>
                  <a:lnTo>
                    <a:pt x="9" y="664"/>
                  </a:lnTo>
                  <a:lnTo>
                    <a:pt x="11" y="664"/>
                  </a:lnTo>
                  <a:lnTo>
                    <a:pt x="11" y="662"/>
                  </a:lnTo>
                  <a:lnTo>
                    <a:pt x="11" y="660"/>
                  </a:lnTo>
                  <a:lnTo>
                    <a:pt x="9" y="660"/>
                  </a:lnTo>
                  <a:close/>
                  <a:moveTo>
                    <a:pt x="204" y="641"/>
                  </a:moveTo>
                  <a:lnTo>
                    <a:pt x="202" y="641"/>
                  </a:lnTo>
                  <a:lnTo>
                    <a:pt x="199" y="643"/>
                  </a:lnTo>
                  <a:lnTo>
                    <a:pt x="195" y="654"/>
                  </a:lnTo>
                  <a:lnTo>
                    <a:pt x="193" y="656"/>
                  </a:lnTo>
                  <a:lnTo>
                    <a:pt x="191" y="656"/>
                  </a:lnTo>
                  <a:lnTo>
                    <a:pt x="189" y="658"/>
                  </a:lnTo>
                  <a:lnTo>
                    <a:pt x="189" y="662"/>
                  </a:lnTo>
                  <a:lnTo>
                    <a:pt x="187" y="664"/>
                  </a:lnTo>
                  <a:lnTo>
                    <a:pt x="185" y="664"/>
                  </a:lnTo>
                  <a:lnTo>
                    <a:pt x="185" y="664"/>
                  </a:lnTo>
                  <a:lnTo>
                    <a:pt x="181" y="664"/>
                  </a:lnTo>
                  <a:lnTo>
                    <a:pt x="178" y="664"/>
                  </a:lnTo>
                  <a:lnTo>
                    <a:pt x="178" y="664"/>
                  </a:lnTo>
                  <a:lnTo>
                    <a:pt x="176" y="662"/>
                  </a:lnTo>
                  <a:lnTo>
                    <a:pt x="176" y="662"/>
                  </a:lnTo>
                  <a:lnTo>
                    <a:pt x="176" y="660"/>
                  </a:lnTo>
                  <a:lnTo>
                    <a:pt x="174" y="660"/>
                  </a:lnTo>
                  <a:lnTo>
                    <a:pt x="172" y="660"/>
                  </a:lnTo>
                  <a:lnTo>
                    <a:pt x="172" y="662"/>
                  </a:lnTo>
                  <a:lnTo>
                    <a:pt x="170" y="664"/>
                  </a:lnTo>
                  <a:lnTo>
                    <a:pt x="170" y="664"/>
                  </a:lnTo>
                  <a:lnTo>
                    <a:pt x="168" y="666"/>
                  </a:lnTo>
                  <a:lnTo>
                    <a:pt x="168" y="666"/>
                  </a:lnTo>
                  <a:lnTo>
                    <a:pt x="168" y="668"/>
                  </a:lnTo>
                  <a:lnTo>
                    <a:pt x="172" y="668"/>
                  </a:lnTo>
                  <a:lnTo>
                    <a:pt x="174" y="668"/>
                  </a:lnTo>
                  <a:lnTo>
                    <a:pt x="174" y="671"/>
                  </a:lnTo>
                  <a:lnTo>
                    <a:pt x="176" y="673"/>
                  </a:lnTo>
                  <a:lnTo>
                    <a:pt x="176" y="675"/>
                  </a:lnTo>
                  <a:lnTo>
                    <a:pt x="174" y="677"/>
                  </a:lnTo>
                  <a:lnTo>
                    <a:pt x="176" y="681"/>
                  </a:lnTo>
                  <a:lnTo>
                    <a:pt x="183" y="683"/>
                  </a:lnTo>
                  <a:lnTo>
                    <a:pt x="187" y="681"/>
                  </a:lnTo>
                  <a:lnTo>
                    <a:pt x="191" y="677"/>
                  </a:lnTo>
                  <a:lnTo>
                    <a:pt x="193" y="671"/>
                  </a:lnTo>
                  <a:lnTo>
                    <a:pt x="193" y="664"/>
                  </a:lnTo>
                  <a:lnTo>
                    <a:pt x="195" y="658"/>
                  </a:lnTo>
                  <a:lnTo>
                    <a:pt x="202" y="650"/>
                  </a:lnTo>
                  <a:lnTo>
                    <a:pt x="204" y="648"/>
                  </a:lnTo>
                  <a:lnTo>
                    <a:pt x="204" y="645"/>
                  </a:lnTo>
                  <a:lnTo>
                    <a:pt x="206" y="643"/>
                  </a:lnTo>
                  <a:lnTo>
                    <a:pt x="204" y="641"/>
                  </a:lnTo>
                  <a:lnTo>
                    <a:pt x="204" y="641"/>
                  </a:lnTo>
                  <a:close/>
                  <a:moveTo>
                    <a:pt x="334" y="599"/>
                  </a:moveTo>
                  <a:lnTo>
                    <a:pt x="332" y="599"/>
                  </a:lnTo>
                  <a:lnTo>
                    <a:pt x="329" y="597"/>
                  </a:lnTo>
                  <a:lnTo>
                    <a:pt x="327" y="597"/>
                  </a:lnTo>
                  <a:lnTo>
                    <a:pt x="327" y="599"/>
                  </a:lnTo>
                  <a:lnTo>
                    <a:pt x="327" y="601"/>
                  </a:lnTo>
                  <a:lnTo>
                    <a:pt x="325" y="601"/>
                  </a:lnTo>
                  <a:lnTo>
                    <a:pt x="323" y="601"/>
                  </a:lnTo>
                  <a:lnTo>
                    <a:pt x="323" y="604"/>
                  </a:lnTo>
                  <a:lnTo>
                    <a:pt x="325" y="606"/>
                  </a:lnTo>
                  <a:lnTo>
                    <a:pt x="327" y="608"/>
                  </a:lnTo>
                  <a:lnTo>
                    <a:pt x="334" y="606"/>
                  </a:lnTo>
                  <a:lnTo>
                    <a:pt x="336" y="604"/>
                  </a:lnTo>
                  <a:lnTo>
                    <a:pt x="334" y="601"/>
                  </a:lnTo>
                  <a:lnTo>
                    <a:pt x="334" y="599"/>
                  </a:lnTo>
                  <a:close/>
                  <a:moveTo>
                    <a:pt x="365" y="612"/>
                  </a:moveTo>
                  <a:lnTo>
                    <a:pt x="363" y="610"/>
                  </a:lnTo>
                  <a:lnTo>
                    <a:pt x="361" y="610"/>
                  </a:lnTo>
                  <a:lnTo>
                    <a:pt x="357" y="610"/>
                  </a:lnTo>
                  <a:lnTo>
                    <a:pt x="357" y="610"/>
                  </a:lnTo>
                  <a:lnTo>
                    <a:pt x="350" y="606"/>
                  </a:lnTo>
                  <a:lnTo>
                    <a:pt x="350" y="604"/>
                  </a:lnTo>
                  <a:lnTo>
                    <a:pt x="350" y="601"/>
                  </a:lnTo>
                  <a:lnTo>
                    <a:pt x="348" y="597"/>
                  </a:lnTo>
                  <a:lnTo>
                    <a:pt x="346" y="595"/>
                  </a:lnTo>
                  <a:lnTo>
                    <a:pt x="346" y="595"/>
                  </a:lnTo>
                  <a:lnTo>
                    <a:pt x="344" y="595"/>
                  </a:lnTo>
                  <a:lnTo>
                    <a:pt x="344" y="593"/>
                  </a:lnTo>
                  <a:lnTo>
                    <a:pt x="342" y="593"/>
                  </a:lnTo>
                  <a:lnTo>
                    <a:pt x="342" y="593"/>
                  </a:lnTo>
                  <a:lnTo>
                    <a:pt x="342" y="595"/>
                  </a:lnTo>
                  <a:lnTo>
                    <a:pt x="344" y="597"/>
                  </a:lnTo>
                  <a:lnTo>
                    <a:pt x="344" y="604"/>
                  </a:lnTo>
                  <a:lnTo>
                    <a:pt x="342" y="612"/>
                  </a:lnTo>
                  <a:lnTo>
                    <a:pt x="340" y="614"/>
                  </a:lnTo>
                  <a:lnTo>
                    <a:pt x="342" y="618"/>
                  </a:lnTo>
                  <a:lnTo>
                    <a:pt x="346" y="618"/>
                  </a:lnTo>
                  <a:lnTo>
                    <a:pt x="359" y="618"/>
                  </a:lnTo>
                  <a:lnTo>
                    <a:pt x="365" y="618"/>
                  </a:lnTo>
                  <a:lnTo>
                    <a:pt x="369" y="616"/>
                  </a:lnTo>
                  <a:lnTo>
                    <a:pt x="369" y="616"/>
                  </a:lnTo>
                  <a:lnTo>
                    <a:pt x="369" y="614"/>
                  </a:lnTo>
                  <a:lnTo>
                    <a:pt x="365" y="612"/>
                  </a:lnTo>
                  <a:close/>
                  <a:moveTo>
                    <a:pt x="1223" y="432"/>
                  </a:moveTo>
                  <a:lnTo>
                    <a:pt x="1223" y="434"/>
                  </a:lnTo>
                  <a:lnTo>
                    <a:pt x="1221" y="434"/>
                  </a:lnTo>
                  <a:lnTo>
                    <a:pt x="1219" y="436"/>
                  </a:lnTo>
                  <a:lnTo>
                    <a:pt x="1219" y="438"/>
                  </a:lnTo>
                  <a:lnTo>
                    <a:pt x="1219" y="440"/>
                  </a:lnTo>
                  <a:lnTo>
                    <a:pt x="1221" y="442"/>
                  </a:lnTo>
                  <a:lnTo>
                    <a:pt x="1223" y="442"/>
                  </a:lnTo>
                  <a:lnTo>
                    <a:pt x="1225" y="442"/>
                  </a:lnTo>
                  <a:lnTo>
                    <a:pt x="1225" y="440"/>
                  </a:lnTo>
                  <a:lnTo>
                    <a:pt x="1225" y="438"/>
                  </a:lnTo>
                  <a:lnTo>
                    <a:pt x="1225" y="438"/>
                  </a:lnTo>
                  <a:lnTo>
                    <a:pt x="1227" y="436"/>
                  </a:lnTo>
                  <a:lnTo>
                    <a:pt x="1227" y="436"/>
                  </a:lnTo>
                  <a:lnTo>
                    <a:pt x="1225" y="434"/>
                  </a:lnTo>
                  <a:lnTo>
                    <a:pt x="1223" y="432"/>
                  </a:lnTo>
                  <a:close/>
                  <a:moveTo>
                    <a:pt x="1233" y="421"/>
                  </a:moveTo>
                  <a:lnTo>
                    <a:pt x="1231" y="419"/>
                  </a:lnTo>
                  <a:lnTo>
                    <a:pt x="1229" y="421"/>
                  </a:lnTo>
                  <a:lnTo>
                    <a:pt x="1229" y="423"/>
                  </a:lnTo>
                  <a:lnTo>
                    <a:pt x="1231" y="425"/>
                  </a:lnTo>
                  <a:lnTo>
                    <a:pt x="1233" y="425"/>
                  </a:lnTo>
                  <a:lnTo>
                    <a:pt x="1233" y="425"/>
                  </a:lnTo>
                  <a:lnTo>
                    <a:pt x="1235" y="425"/>
                  </a:lnTo>
                  <a:lnTo>
                    <a:pt x="1235" y="423"/>
                  </a:lnTo>
                  <a:lnTo>
                    <a:pt x="1233" y="421"/>
                  </a:lnTo>
                  <a:close/>
                  <a:moveTo>
                    <a:pt x="652" y="377"/>
                  </a:moveTo>
                  <a:lnTo>
                    <a:pt x="652" y="377"/>
                  </a:lnTo>
                  <a:lnTo>
                    <a:pt x="650" y="377"/>
                  </a:lnTo>
                  <a:lnTo>
                    <a:pt x="648" y="379"/>
                  </a:lnTo>
                  <a:lnTo>
                    <a:pt x="648" y="382"/>
                  </a:lnTo>
                  <a:lnTo>
                    <a:pt x="648" y="384"/>
                  </a:lnTo>
                  <a:lnTo>
                    <a:pt x="648" y="386"/>
                  </a:lnTo>
                  <a:lnTo>
                    <a:pt x="648" y="388"/>
                  </a:lnTo>
                  <a:lnTo>
                    <a:pt x="650" y="388"/>
                  </a:lnTo>
                  <a:lnTo>
                    <a:pt x="650" y="386"/>
                  </a:lnTo>
                  <a:lnTo>
                    <a:pt x="650" y="384"/>
                  </a:lnTo>
                  <a:lnTo>
                    <a:pt x="652" y="382"/>
                  </a:lnTo>
                  <a:lnTo>
                    <a:pt x="652" y="379"/>
                  </a:lnTo>
                  <a:lnTo>
                    <a:pt x="652" y="379"/>
                  </a:lnTo>
                  <a:lnTo>
                    <a:pt x="652" y="377"/>
                  </a:lnTo>
                  <a:close/>
                  <a:moveTo>
                    <a:pt x="568" y="352"/>
                  </a:moveTo>
                  <a:lnTo>
                    <a:pt x="566" y="350"/>
                  </a:lnTo>
                  <a:lnTo>
                    <a:pt x="564" y="350"/>
                  </a:lnTo>
                  <a:lnTo>
                    <a:pt x="562" y="348"/>
                  </a:lnTo>
                  <a:lnTo>
                    <a:pt x="560" y="348"/>
                  </a:lnTo>
                  <a:lnTo>
                    <a:pt x="558" y="350"/>
                  </a:lnTo>
                  <a:lnTo>
                    <a:pt x="554" y="350"/>
                  </a:lnTo>
                  <a:lnTo>
                    <a:pt x="554" y="352"/>
                  </a:lnTo>
                  <a:lnTo>
                    <a:pt x="554" y="354"/>
                  </a:lnTo>
                  <a:lnTo>
                    <a:pt x="556" y="356"/>
                  </a:lnTo>
                  <a:lnTo>
                    <a:pt x="560" y="356"/>
                  </a:lnTo>
                  <a:lnTo>
                    <a:pt x="562" y="358"/>
                  </a:lnTo>
                  <a:lnTo>
                    <a:pt x="564" y="361"/>
                  </a:lnTo>
                  <a:lnTo>
                    <a:pt x="564" y="361"/>
                  </a:lnTo>
                  <a:lnTo>
                    <a:pt x="564" y="363"/>
                  </a:lnTo>
                  <a:lnTo>
                    <a:pt x="566" y="363"/>
                  </a:lnTo>
                  <a:lnTo>
                    <a:pt x="566" y="363"/>
                  </a:lnTo>
                  <a:lnTo>
                    <a:pt x="568" y="363"/>
                  </a:lnTo>
                  <a:lnTo>
                    <a:pt x="568" y="363"/>
                  </a:lnTo>
                  <a:lnTo>
                    <a:pt x="566" y="361"/>
                  </a:lnTo>
                  <a:lnTo>
                    <a:pt x="568" y="361"/>
                  </a:lnTo>
                  <a:lnTo>
                    <a:pt x="568" y="361"/>
                  </a:lnTo>
                  <a:lnTo>
                    <a:pt x="568" y="358"/>
                  </a:lnTo>
                  <a:lnTo>
                    <a:pt x="571" y="356"/>
                  </a:lnTo>
                  <a:lnTo>
                    <a:pt x="571" y="354"/>
                  </a:lnTo>
                  <a:lnTo>
                    <a:pt x="568" y="352"/>
                  </a:lnTo>
                  <a:close/>
                  <a:moveTo>
                    <a:pt x="631" y="314"/>
                  </a:moveTo>
                  <a:lnTo>
                    <a:pt x="631" y="314"/>
                  </a:lnTo>
                  <a:lnTo>
                    <a:pt x="629" y="317"/>
                  </a:lnTo>
                  <a:lnTo>
                    <a:pt x="629" y="317"/>
                  </a:lnTo>
                  <a:lnTo>
                    <a:pt x="629" y="319"/>
                  </a:lnTo>
                  <a:lnTo>
                    <a:pt x="631" y="319"/>
                  </a:lnTo>
                  <a:lnTo>
                    <a:pt x="633" y="319"/>
                  </a:lnTo>
                  <a:lnTo>
                    <a:pt x="633" y="317"/>
                  </a:lnTo>
                  <a:lnTo>
                    <a:pt x="633" y="314"/>
                  </a:lnTo>
                  <a:lnTo>
                    <a:pt x="631" y="314"/>
                  </a:lnTo>
                  <a:close/>
                  <a:moveTo>
                    <a:pt x="713" y="298"/>
                  </a:moveTo>
                  <a:lnTo>
                    <a:pt x="717" y="298"/>
                  </a:lnTo>
                  <a:lnTo>
                    <a:pt x="717" y="291"/>
                  </a:lnTo>
                  <a:lnTo>
                    <a:pt x="715" y="294"/>
                  </a:lnTo>
                  <a:lnTo>
                    <a:pt x="711" y="294"/>
                  </a:lnTo>
                  <a:lnTo>
                    <a:pt x="709" y="294"/>
                  </a:lnTo>
                  <a:lnTo>
                    <a:pt x="709" y="296"/>
                  </a:lnTo>
                  <a:lnTo>
                    <a:pt x="713" y="298"/>
                  </a:lnTo>
                  <a:close/>
                  <a:moveTo>
                    <a:pt x="795" y="283"/>
                  </a:moveTo>
                  <a:lnTo>
                    <a:pt x="795" y="283"/>
                  </a:lnTo>
                  <a:lnTo>
                    <a:pt x="793" y="279"/>
                  </a:lnTo>
                  <a:lnTo>
                    <a:pt x="782" y="268"/>
                  </a:lnTo>
                  <a:lnTo>
                    <a:pt x="782" y="270"/>
                  </a:lnTo>
                  <a:lnTo>
                    <a:pt x="780" y="277"/>
                  </a:lnTo>
                  <a:lnTo>
                    <a:pt x="780" y="279"/>
                  </a:lnTo>
                  <a:lnTo>
                    <a:pt x="778" y="281"/>
                  </a:lnTo>
                  <a:lnTo>
                    <a:pt x="772" y="285"/>
                  </a:lnTo>
                  <a:lnTo>
                    <a:pt x="772" y="287"/>
                  </a:lnTo>
                  <a:lnTo>
                    <a:pt x="772" y="287"/>
                  </a:lnTo>
                  <a:lnTo>
                    <a:pt x="770" y="287"/>
                  </a:lnTo>
                  <a:lnTo>
                    <a:pt x="770" y="289"/>
                  </a:lnTo>
                  <a:lnTo>
                    <a:pt x="768" y="291"/>
                  </a:lnTo>
                  <a:lnTo>
                    <a:pt x="768" y="294"/>
                  </a:lnTo>
                  <a:lnTo>
                    <a:pt x="761" y="298"/>
                  </a:lnTo>
                  <a:lnTo>
                    <a:pt x="759" y="300"/>
                  </a:lnTo>
                  <a:lnTo>
                    <a:pt x="761" y="302"/>
                  </a:lnTo>
                  <a:lnTo>
                    <a:pt x="753" y="308"/>
                  </a:lnTo>
                  <a:lnTo>
                    <a:pt x="747" y="308"/>
                  </a:lnTo>
                  <a:lnTo>
                    <a:pt x="745" y="308"/>
                  </a:lnTo>
                  <a:lnTo>
                    <a:pt x="745" y="308"/>
                  </a:lnTo>
                  <a:lnTo>
                    <a:pt x="743" y="306"/>
                  </a:lnTo>
                  <a:lnTo>
                    <a:pt x="745" y="304"/>
                  </a:lnTo>
                  <a:lnTo>
                    <a:pt x="745" y="302"/>
                  </a:lnTo>
                  <a:lnTo>
                    <a:pt x="745" y="302"/>
                  </a:lnTo>
                  <a:lnTo>
                    <a:pt x="743" y="300"/>
                  </a:lnTo>
                  <a:lnTo>
                    <a:pt x="740" y="298"/>
                  </a:lnTo>
                  <a:lnTo>
                    <a:pt x="734" y="300"/>
                  </a:lnTo>
                  <a:lnTo>
                    <a:pt x="728" y="300"/>
                  </a:lnTo>
                  <a:lnTo>
                    <a:pt x="728" y="300"/>
                  </a:lnTo>
                  <a:lnTo>
                    <a:pt x="728" y="300"/>
                  </a:lnTo>
                  <a:lnTo>
                    <a:pt x="728" y="306"/>
                  </a:lnTo>
                  <a:lnTo>
                    <a:pt x="728" y="308"/>
                  </a:lnTo>
                  <a:lnTo>
                    <a:pt x="728" y="312"/>
                  </a:lnTo>
                  <a:lnTo>
                    <a:pt x="730" y="312"/>
                  </a:lnTo>
                  <a:lnTo>
                    <a:pt x="736" y="314"/>
                  </a:lnTo>
                  <a:lnTo>
                    <a:pt x="738" y="314"/>
                  </a:lnTo>
                  <a:lnTo>
                    <a:pt x="740" y="317"/>
                  </a:lnTo>
                  <a:lnTo>
                    <a:pt x="738" y="321"/>
                  </a:lnTo>
                  <a:lnTo>
                    <a:pt x="736" y="325"/>
                  </a:lnTo>
                  <a:lnTo>
                    <a:pt x="730" y="329"/>
                  </a:lnTo>
                  <a:lnTo>
                    <a:pt x="726" y="329"/>
                  </a:lnTo>
                  <a:lnTo>
                    <a:pt x="719" y="333"/>
                  </a:lnTo>
                  <a:lnTo>
                    <a:pt x="719" y="333"/>
                  </a:lnTo>
                  <a:lnTo>
                    <a:pt x="717" y="338"/>
                  </a:lnTo>
                  <a:lnTo>
                    <a:pt x="717" y="338"/>
                  </a:lnTo>
                  <a:lnTo>
                    <a:pt x="715" y="340"/>
                  </a:lnTo>
                  <a:lnTo>
                    <a:pt x="715" y="340"/>
                  </a:lnTo>
                  <a:lnTo>
                    <a:pt x="713" y="340"/>
                  </a:lnTo>
                  <a:lnTo>
                    <a:pt x="707" y="340"/>
                  </a:lnTo>
                  <a:lnTo>
                    <a:pt x="705" y="342"/>
                  </a:lnTo>
                  <a:lnTo>
                    <a:pt x="705" y="342"/>
                  </a:lnTo>
                  <a:lnTo>
                    <a:pt x="705" y="346"/>
                  </a:lnTo>
                  <a:lnTo>
                    <a:pt x="705" y="350"/>
                  </a:lnTo>
                  <a:lnTo>
                    <a:pt x="707" y="356"/>
                  </a:lnTo>
                  <a:lnTo>
                    <a:pt x="707" y="361"/>
                  </a:lnTo>
                  <a:lnTo>
                    <a:pt x="707" y="363"/>
                  </a:lnTo>
                  <a:lnTo>
                    <a:pt x="705" y="365"/>
                  </a:lnTo>
                  <a:lnTo>
                    <a:pt x="703" y="369"/>
                  </a:lnTo>
                  <a:lnTo>
                    <a:pt x="701" y="367"/>
                  </a:lnTo>
                  <a:lnTo>
                    <a:pt x="701" y="371"/>
                  </a:lnTo>
                  <a:lnTo>
                    <a:pt x="698" y="375"/>
                  </a:lnTo>
                  <a:lnTo>
                    <a:pt x="694" y="377"/>
                  </a:lnTo>
                  <a:lnTo>
                    <a:pt x="692" y="377"/>
                  </a:lnTo>
                  <a:lnTo>
                    <a:pt x="692" y="382"/>
                  </a:lnTo>
                  <a:lnTo>
                    <a:pt x="694" y="392"/>
                  </a:lnTo>
                  <a:lnTo>
                    <a:pt x="694" y="398"/>
                  </a:lnTo>
                  <a:lnTo>
                    <a:pt x="703" y="398"/>
                  </a:lnTo>
                  <a:lnTo>
                    <a:pt x="705" y="398"/>
                  </a:lnTo>
                  <a:lnTo>
                    <a:pt x="707" y="394"/>
                  </a:lnTo>
                  <a:lnTo>
                    <a:pt x="709" y="392"/>
                  </a:lnTo>
                  <a:lnTo>
                    <a:pt x="711" y="392"/>
                  </a:lnTo>
                  <a:lnTo>
                    <a:pt x="715" y="390"/>
                  </a:lnTo>
                  <a:lnTo>
                    <a:pt x="717" y="386"/>
                  </a:lnTo>
                  <a:lnTo>
                    <a:pt x="719" y="382"/>
                  </a:lnTo>
                  <a:lnTo>
                    <a:pt x="717" y="382"/>
                  </a:lnTo>
                  <a:lnTo>
                    <a:pt x="715" y="382"/>
                  </a:lnTo>
                  <a:lnTo>
                    <a:pt x="711" y="382"/>
                  </a:lnTo>
                  <a:lnTo>
                    <a:pt x="711" y="379"/>
                  </a:lnTo>
                  <a:lnTo>
                    <a:pt x="711" y="377"/>
                  </a:lnTo>
                  <a:lnTo>
                    <a:pt x="713" y="375"/>
                  </a:lnTo>
                  <a:lnTo>
                    <a:pt x="719" y="361"/>
                  </a:lnTo>
                  <a:lnTo>
                    <a:pt x="722" y="361"/>
                  </a:lnTo>
                  <a:lnTo>
                    <a:pt x="724" y="361"/>
                  </a:lnTo>
                  <a:lnTo>
                    <a:pt x="728" y="363"/>
                  </a:lnTo>
                  <a:lnTo>
                    <a:pt x="730" y="363"/>
                  </a:lnTo>
                  <a:lnTo>
                    <a:pt x="734" y="363"/>
                  </a:lnTo>
                  <a:lnTo>
                    <a:pt x="732" y="361"/>
                  </a:lnTo>
                  <a:lnTo>
                    <a:pt x="728" y="356"/>
                  </a:lnTo>
                  <a:lnTo>
                    <a:pt x="728" y="354"/>
                  </a:lnTo>
                  <a:lnTo>
                    <a:pt x="726" y="352"/>
                  </a:lnTo>
                  <a:lnTo>
                    <a:pt x="726" y="348"/>
                  </a:lnTo>
                  <a:lnTo>
                    <a:pt x="726" y="346"/>
                  </a:lnTo>
                  <a:lnTo>
                    <a:pt x="724" y="346"/>
                  </a:lnTo>
                  <a:lnTo>
                    <a:pt x="722" y="344"/>
                  </a:lnTo>
                  <a:lnTo>
                    <a:pt x="722" y="344"/>
                  </a:lnTo>
                  <a:lnTo>
                    <a:pt x="724" y="340"/>
                  </a:lnTo>
                  <a:lnTo>
                    <a:pt x="724" y="340"/>
                  </a:lnTo>
                  <a:lnTo>
                    <a:pt x="726" y="340"/>
                  </a:lnTo>
                  <a:lnTo>
                    <a:pt x="736" y="340"/>
                  </a:lnTo>
                  <a:lnTo>
                    <a:pt x="736" y="340"/>
                  </a:lnTo>
                  <a:lnTo>
                    <a:pt x="738" y="335"/>
                  </a:lnTo>
                  <a:lnTo>
                    <a:pt x="738" y="335"/>
                  </a:lnTo>
                  <a:lnTo>
                    <a:pt x="740" y="335"/>
                  </a:lnTo>
                  <a:lnTo>
                    <a:pt x="743" y="335"/>
                  </a:lnTo>
                  <a:lnTo>
                    <a:pt x="751" y="327"/>
                  </a:lnTo>
                  <a:lnTo>
                    <a:pt x="753" y="323"/>
                  </a:lnTo>
                  <a:lnTo>
                    <a:pt x="755" y="323"/>
                  </a:lnTo>
                  <a:lnTo>
                    <a:pt x="759" y="325"/>
                  </a:lnTo>
                  <a:lnTo>
                    <a:pt x="761" y="323"/>
                  </a:lnTo>
                  <a:lnTo>
                    <a:pt x="766" y="323"/>
                  </a:lnTo>
                  <a:lnTo>
                    <a:pt x="766" y="323"/>
                  </a:lnTo>
                  <a:lnTo>
                    <a:pt x="766" y="321"/>
                  </a:lnTo>
                  <a:lnTo>
                    <a:pt x="766" y="321"/>
                  </a:lnTo>
                  <a:lnTo>
                    <a:pt x="766" y="319"/>
                  </a:lnTo>
                  <a:lnTo>
                    <a:pt x="766" y="319"/>
                  </a:lnTo>
                  <a:lnTo>
                    <a:pt x="766" y="319"/>
                  </a:lnTo>
                  <a:lnTo>
                    <a:pt x="763" y="319"/>
                  </a:lnTo>
                  <a:lnTo>
                    <a:pt x="766" y="317"/>
                  </a:lnTo>
                  <a:lnTo>
                    <a:pt x="766" y="314"/>
                  </a:lnTo>
                  <a:lnTo>
                    <a:pt x="768" y="312"/>
                  </a:lnTo>
                  <a:lnTo>
                    <a:pt x="768" y="312"/>
                  </a:lnTo>
                  <a:lnTo>
                    <a:pt x="770" y="310"/>
                  </a:lnTo>
                  <a:lnTo>
                    <a:pt x="776" y="310"/>
                  </a:lnTo>
                  <a:lnTo>
                    <a:pt x="780" y="308"/>
                  </a:lnTo>
                  <a:lnTo>
                    <a:pt x="784" y="306"/>
                  </a:lnTo>
                  <a:lnTo>
                    <a:pt x="789" y="298"/>
                  </a:lnTo>
                  <a:lnTo>
                    <a:pt x="789" y="298"/>
                  </a:lnTo>
                  <a:lnTo>
                    <a:pt x="791" y="298"/>
                  </a:lnTo>
                  <a:lnTo>
                    <a:pt x="791" y="298"/>
                  </a:lnTo>
                  <a:lnTo>
                    <a:pt x="791" y="298"/>
                  </a:lnTo>
                  <a:lnTo>
                    <a:pt x="791" y="296"/>
                  </a:lnTo>
                  <a:lnTo>
                    <a:pt x="791" y="296"/>
                  </a:lnTo>
                  <a:lnTo>
                    <a:pt x="793" y="291"/>
                  </a:lnTo>
                  <a:lnTo>
                    <a:pt x="793" y="289"/>
                  </a:lnTo>
                  <a:lnTo>
                    <a:pt x="795" y="289"/>
                  </a:lnTo>
                  <a:lnTo>
                    <a:pt x="795" y="287"/>
                  </a:lnTo>
                  <a:lnTo>
                    <a:pt x="795" y="287"/>
                  </a:lnTo>
                  <a:lnTo>
                    <a:pt x="793" y="285"/>
                  </a:lnTo>
                  <a:lnTo>
                    <a:pt x="793" y="283"/>
                  </a:lnTo>
                  <a:lnTo>
                    <a:pt x="795" y="283"/>
                  </a:lnTo>
                  <a:close/>
                  <a:moveTo>
                    <a:pt x="812" y="241"/>
                  </a:moveTo>
                  <a:lnTo>
                    <a:pt x="810" y="239"/>
                  </a:lnTo>
                  <a:lnTo>
                    <a:pt x="808" y="239"/>
                  </a:lnTo>
                  <a:lnTo>
                    <a:pt x="805" y="239"/>
                  </a:lnTo>
                  <a:lnTo>
                    <a:pt x="805" y="241"/>
                  </a:lnTo>
                  <a:lnTo>
                    <a:pt x="803" y="241"/>
                  </a:lnTo>
                  <a:lnTo>
                    <a:pt x="803" y="241"/>
                  </a:lnTo>
                  <a:lnTo>
                    <a:pt x="803" y="243"/>
                  </a:lnTo>
                  <a:lnTo>
                    <a:pt x="803" y="243"/>
                  </a:lnTo>
                  <a:lnTo>
                    <a:pt x="805" y="243"/>
                  </a:lnTo>
                  <a:lnTo>
                    <a:pt x="805" y="243"/>
                  </a:lnTo>
                  <a:lnTo>
                    <a:pt x="808" y="245"/>
                  </a:lnTo>
                  <a:lnTo>
                    <a:pt x="812" y="245"/>
                  </a:lnTo>
                  <a:lnTo>
                    <a:pt x="812" y="245"/>
                  </a:lnTo>
                  <a:lnTo>
                    <a:pt x="812" y="241"/>
                  </a:lnTo>
                  <a:lnTo>
                    <a:pt x="812" y="241"/>
                  </a:lnTo>
                  <a:close/>
                  <a:moveTo>
                    <a:pt x="740" y="243"/>
                  </a:moveTo>
                  <a:lnTo>
                    <a:pt x="745" y="239"/>
                  </a:lnTo>
                  <a:lnTo>
                    <a:pt x="745" y="235"/>
                  </a:lnTo>
                  <a:lnTo>
                    <a:pt x="745" y="235"/>
                  </a:lnTo>
                  <a:lnTo>
                    <a:pt x="743" y="237"/>
                  </a:lnTo>
                  <a:lnTo>
                    <a:pt x="736" y="245"/>
                  </a:lnTo>
                  <a:lnTo>
                    <a:pt x="734" y="247"/>
                  </a:lnTo>
                  <a:lnTo>
                    <a:pt x="738" y="245"/>
                  </a:lnTo>
                  <a:lnTo>
                    <a:pt x="740" y="243"/>
                  </a:lnTo>
                  <a:close/>
                  <a:moveTo>
                    <a:pt x="849" y="174"/>
                  </a:moveTo>
                  <a:lnTo>
                    <a:pt x="849" y="174"/>
                  </a:lnTo>
                  <a:lnTo>
                    <a:pt x="847" y="174"/>
                  </a:lnTo>
                  <a:lnTo>
                    <a:pt x="841" y="178"/>
                  </a:lnTo>
                  <a:lnTo>
                    <a:pt x="839" y="178"/>
                  </a:lnTo>
                  <a:lnTo>
                    <a:pt x="837" y="180"/>
                  </a:lnTo>
                  <a:lnTo>
                    <a:pt x="833" y="180"/>
                  </a:lnTo>
                  <a:lnTo>
                    <a:pt x="828" y="180"/>
                  </a:lnTo>
                  <a:lnTo>
                    <a:pt x="826" y="180"/>
                  </a:lnTo>
                  <a:lnTo>
                    <a:pt x="824" y="180"/>
                  </a:lnTo>
                  <a:lnTo>
                    <a:pt x="824" y="180"/>
                  </a:lnTo>
                  <a:lnTo>
                    <a:pt x="822" y="183"/>
                  </a:lnTo>
                  <a:lnTo>
                    <a:pt x="822" y="185"/>
                  </a:lnTo>
                  <a:lnTo>
                    <a:pt x="822" y="187"/>
                  </a:lnTo>
                  <a:lnTo>
                    <a:pt x="822" y="189"/>
                  </a:lnTo>
                  <a:lnTo>
                    <a:pt x="824" y="189"/>
                  </a:lnTo>
                  <a:lnTo>
                    <a:pt x="824" y="191"/>
                  </a:lnTo>
                  <a:lnTo>
                    <a:pt x="826" y="191"/>
                  </a:lnTo>
                  <a:lnTo>
                    <a:pt x="831" y="191"/>
                  </a:lnTo>
                  <a:lnTo>
                    <a:pt x="831" y="189"/>
                  </a:lnTo>
                  <a:lnTo>
                    <a:pt x="833" y="189"/>
                  </a:lnTo>
                  <a:lnTo>
                    <a:pt x="835" y="189"/>
                  </a:lnTo>
                  <a:lnTo>
                    <a:pt x="835" y="189"/>
                  </a:lnTo>
                  <a:lnTo>
                    <a:pt x="837" y="187"/>
                  </a:lnTo>
                  <a:lnTo>
                    <a:pt x="837" y="187"/>
                  </a:lnTo>
                  <a:lnTo>
                    <a:pt x="839" y="187"/>
                  </a:lnTo>
                  <a:lnTo>
                    <a:pt x="841" y="183"/>
                  </a:lnTo>
                  <a:lnTo>
                    <a:pt x="843" y="180"/>
                  </a:lnTo>
                  <a:lnTo>
                    <a:pt x="847" y="178"/>
                  </a:lnTo>
                  <a:lnTo>
                    <a:pt x="849" y="176"/>
                  </a:lnTo>
                  <a:lnTo>
                    <a:pt x="849" y="174"/>
                  </a:lnTo>
                  <a:lnTo>
                    <a:pt x="849" y="174"/>
                  </a:lnTo>
                  <a:close/>
                  <a:moveTo>
                    <a:pt x="780" y="109"/>
                  </a:moveTo>
                  <a:lnTo>
                    <a:pt x="780" y="107"/>
                  </a:lnTo>
                  <a:lnTo>
                    <a:pt x="780" y="107"/>
                  </a:lnTo>
                  <a:lnTo>
                    <a:pt x="780" y="107"/>
                  </a:lnTo>
                  <a:lnTo>
                    <a:pt x="778" y="105"/>
                  </a:lnTo>
                  <a:lnTo>
                    <a:pt x="778" y="109"/>
                  </a:lnTo>
                  <a:lnTo>
                    <a:pt x="780" y="109"/>
                  </a:lnTo>
                  <a:close/>
                  <a:moveTo>
                    <a:pt x="893" y="118"/>
                  </a:moveTo>
                  <a:lnTo>
                    <a:pt x="891" y="118"/>
                  </a:lnTo>
                  <a:lnTo>
                    <a:pt x="891" y="115"/>
                  </a:lnTo>
                  <a:lnTo>
                    <a:pt x="889" y="111"/>
                  </a:lnTo>
                  <a:lnTo>
                    <a:pt x="887" y="101"/>
                  </a:lnTo>
                  <a:lnTo>
                    <a:pt x="885" y="99"/>
                  </a:lnTo>
                  <a:lnTo>
                    <a:pt x="879" y="101"/>
                  </a:lnTo>
                  <a:lnTo>
                    <a:pt x="877" y="101"/>
                  </a:lnTo>
                  <a:lnTo>
                    <a:pt x="877" y="103"/>
                  </a:lnTo>
                  <a:lnTo>
                    <a:pt x="877" y="109"/>
                  </a:lnTo>
                  <a:lnTo>
                    <a:pt x="875" y="111"/>
                  </a:lnTo>
                  <a:lnTo>
                    <a:pt x="875" y="113"/>
                  </a:lnTo>
                  <a:lnTo>
                    <a:pt x="877" y="122"/>
                  </a:lnTo>
                  <a:lnTo>
                    <a:pt x="877" y="126"/>
                  </a:lnTo>
                  <a:lnTo>
                    <a:pt x="877" y="128"/>
                  </a:lnTo>
                  <a:lnTo>
                    <a:pt x="881" y="130"/>
                  </a:lnTo>
                  <a:lnTo>
                    <a:pt x="881" y="130"/>
                  </a:lnTo>
                  <a:lnTo>
                    <a:pt x="881" y="134"/>
                  </a:lnTo>
                  <a:lnTo>
                    <a:pt x="881" y="136"/>
                  </a:lnTo>
                  <a:lnTo>
                    <a:pt x="885" y="136"/>
                  </a:lnTo>
                  <a:lnTo>
                    <a:pt x="887" y="136"/>
                  </a:lnTo>
                  <a:lnTo>
                    <a:pt x="889" y="134"/>
                  </a:lnTo>
                  <a:lnTo>
                    <a:pt x="891" y="132"/>
                  </a:lnTo>
                  <a:lnTo>
                    <a:pt x="891" y="130"/>
                  </a:lnTo>
                  <a:lnTo>
                    <a:pt x="896" y="124"/>
                  </a:lnTo>
                  <a:lnTo>
                    <a:pt x="896" y="122"/>
                  </a:lnTo>
                  <a:lnTo>
                    <a:pt x="896" y="120"/>
                  </a:lnTo>
                  <a:lnTo>
                    <a:pt x="893" y="118"/>
                  </a:lnTo>
                  <a:close/>
                  <a:moveTo>
                    <a:pt x="940" y="63"/>
                  </a:moveTo>
                  <a:lnTo>
                    <a:pt x="935" y="65"/>
                  </a:lnTo>
                  <a:lnTo>
                    <a:pt x="935" y="63"/>
                  </a:lnTo>
                  <a:lnTo>
                    <a:pt x="931" y="61"/>
                  </a:lnTo>
                  <a:lnTo>
                    <a:pt x="929" y="61"/>
                  </a:lnTo>
                  <a:lnTo>
                    <a:pt x="929" y="59"/>
                  </a:lnTo>
                  <a:lnTo>
                    <a:pt x="929" y="57"/>
                  </a:lnTo>
                  <a:lnTo>
                    <a:pt x="931" y="57"/>
                  </a:lnTo>
                  <a:lnTo>
                    <a:pt x="931" y="55"/>
                  </a:lnTo>
                  <a:lnTo>
                    <a:pt x="927" y="55"/>
                  </a:lnTo>
                  <a:lnTo>
                    <a:pt x="925" y="55"/>
                  </a:lnTo>
                  <a:lnTo>
                    <a:pt x="925" y="53"/>
                  </a:lnTo>
                  <a:lnTo>
                    <a:pt x="921" y="53"/>
                  </a:lnTo>
                  <a:lnTo>
                    <a:pt x="919" y="53"/>
                  </a:lnTo>
                  <a:lnTo>
                    <a:pt x="921" y="55"/>
                  </a:lnTo>
                  <a:lnTo>
                    <a:pt x="923" y="61"/>
                  </a:lnTo>
                  <a:lnTo>
                    <a:pt x="925" y="63"/>
                  </a:lnTo>
                  <a:lnTo>
                    <a:pt x="925" y="67"/>
                  </a:lnTo>
                  <a:lnTo>
                    <a:pt x="925" y="67"/>
                  </a:lnTo>
                  <a:lnTo>
                    <a:pt x="927" y="67"/>
                  </a:lnTo>
                  <a:lnTo>
                    <a:pt x="929" y="67"/>
                  </a:lnTo>
                  <a:lnTo>
                    <a:pt x="931" y="67"/>
                  </a:lnTo>
                  <a:lnTo>
                    <a:pt x="931" y="67"/>
                  </a:lnTo>
                  <a:lnTo>
                    <a:pt x="933" y="69"/>
                  </a:lnTo>
                  <a:lnTo>
                    <a:pt x="933" y="72"/>
                  </a:lnTo>
                  <a:lnTo>
                    <a:pt x="933" y="72"/>
                  </a:lnTo>
                  <a:lnTo>
                    <a:pt x="933" y="72"/>
                  </a:lnTo>
                  <a:lnTo>
                    <a:pt x="935" y="69"/>
                  </a:lnTo>
                  <a:lnTo>
                    <a:pt x="935" y="69"/>
                  </a:lnTo>
                  <a:lnTo>
                    <a:pt x="935" y="67"/>
                  </a:lnTo>
                  <a:lnTo>
                    <a:pt x="935" y="67"/>
                  </a:lnTo>
                  <a:lnTo>
                    <a:pt x="938" y="67"/>
                  </a:lnTo>
                  <a:lnTo>
                    <a:pt x="938" y="67"/>
                  </a:lnTo>
                  <a:lnTo>
                    <a:pt x="938" y="69"/>
                  </a:lnTo>
                  <a:lnTo>
                    <a:pt x="940" y="72"/>
                  </a:lnTo>
                  <a:lnTo>
                    <a:pt x="944" y="69"/>
                  </a:lnTo>
                  <a:lnTo>
                    <a:pt x="944" y="67"/>
                  </a:lnTo>
                  <a:lnTo>
                    <a:pt x="940" y="63"/>
                  </a:lnTo>
                  <a:close/>
                  <a:moveTo>
                    <a:pt x="1042" y="23"/>
                  </a:moveTo>
                  <a:lnTo>
                    <a:pt x="1036" y="28"/>
                  </a:lnTo>
                  <a:lnTo>
                    <a:pt x="1028" y="34"/>
                  </a:lnTo>
                  <a:lnTo>
                    <a:pt x="1034" y="36"/>
                  </a:lnTo>
                  <a:lnTo>
                    <a:pt x="1036" y="38"/>
                  </a:lnTo>
                  <a:lnTo>
                    <a:pt x="1038" y="36"/>
                  </a:lnTo>
                  <a:lnTo>
                    <a:pt x="1040" y="34"/>
                  </a:lnTo>
                  <a:lnTo>
                    <a:pt x="1042" y="30"/>
                  </a:lnTo>
                  <a:lnTo>
                    <a:pt x="1044" y="25"/>
                  </a:lnTo>
                  <a:lnTo>
                    <a:pt x="1044" y="21"/>
                  </a:lnTo>
                  <a:lnTo>
                    <a:pt x="1042" y="23"/>
                  </a:lnTo>
                  <a:close/>
                  <a:moveTo>
                    <a:pt x="996" y="9"/>
                  </a:moveTo>
                  <a:lnTo>
                    <a:pt x="996" y="7"/>
                  </a:lnTo>
                  <a:lnTo>
                    <a:pt x="994" y="2"/>
                  </a:lnTo>
                  <a:lnTo>
                    <a:pt x="994" y="0"/>
                  </a:lnTo>
                  <a:lnTo>
                    <a:pt x="992" y="0"/>
                  </a:lnTo>
                  <a:lnTo>
                    <a:pt x="990" y="0"/>
                  </a:lnTo>
                  <a:lnTo>
                    <a:pt x="990" y="2"/>
                  </a:lnTo>
                  <a:lnTo>
                    <a:pt x="992" y="2"/>
                  </a:lnTo>
                  <a:lnTo>
                    <a:pt x="992" y="4"/>
                  </a:lnTo>
                  <a:lnTo>
                    <a:pt x="988" y="9"/>
                  </a:lnTo>
                  <a:lnTo>
                    <a:pt x="988" y="11"/>
                  </a:lnTo>
                  <a:lnTo>
                    <a:pt x="986" y="13"/>
                  </a:lnTo>
                  <a:lnTo>
                    <a:pt x="984" y="11"/>
                  </a:lnTo>
                  <a:lnTo>
                    <a:pt x="984" y="9"/>
                  </a:lnTo>
                  <a:lnTo>
                    <a:pt x="984" y="4"/>
                  </a:lnTo>
                  <a:lnTo>
                    <a:pt x="975" y="9"/>
                  </a:lnTo>
                  <a:lnTo>
                    <a:pt x="971" y="13"/>
                  </a:lnTo>
                  <a:lnTo>
                    <a:pt x="969" y="19"/>
                  </a:lnTo>
                  <a:lnTo>
                    <a:pt x="967" y="17"/>
                  </a:lnTo>
                  <a:lnTo>
                    <a:pt x="965" y="17"/>
                  </a:lnTo>
                  <a:lnTo>
                    <a:pt x="963" y="15"/>
                  </a:lnTo>
                  <a:lnTo>
                    <a:pt x="963" y="15"/>
                  </a:lnTo>
                  <a:lnTo>
                    <a:pt x="961" y="17"/>
                  </a:lnTo>
                  <a:lnTo>
                    <a:pt x="958" y="19"/>
                  </a:lnTo>
                  <a:lnTo>
                    <a:pt x="956" y="19"/>
                  </a:lnTo>
                  <a:lnTo>
                    <a:pt x="952" y="19"/>
                  </a:lnTo>
                  <a:lnTo>
                    <a:pt x="950" y="23"/>
                  </a:lnTo>
                  <a:lnTo>
                    <a:pt x="948" y="23"/>
                  </a:lnTo>
                  <a:lnTo>
                    <a:pt x="946" y="23"/>
                  </a:lnTo>
                  <a:lnTo>
                    <a:pt x="942" y="23"/>
                  </a:lnTo>
                  <a:lnTo>
                    <a:pt x="942" y="23"/>
                  </a:lnTo>
                  <a:lnTo>
                    <a:pt x="940" y="25"/>
                  </a:lnTo>
                  <a:lnTo>
                    <a:pt x="935" y="28"/>
                  </a:lnTo>
                  <a:lnTo>
                    <a:pt x="935" y="30"/>
                  </a:lnTo>
                  <a:lnTo>
                    <a:pt x="931" y="30"/>
                  </a:lnTo>
                  <a:lnTo>
                    <a:pt x="929" y="32"/>
                  </a:lnTo>
                  <a:lnTo>
                    <a:pt x="927" y="32"/>
                  </a:lnTo>
                  <a:lnTo>
                    <a:pt x="925" y="34"/>
                  </a:lnTo>
                  <a:lnTo>
                    <a:pt x="927" y="36"/>
                  </a:lnTo>
                  <a:lnTo>
                    <a:pt x="929" y="36"/>
                  </a:lnTo>
                  <a:lnTo>
                    <a:pt x="935" y="36"/>
                  </a:lnTo>
                  <a:lnTo>
                    <a:pt x="931" y="42"/>
                  </a:lnTo>
                  <a:lnTo>
                    <a:pt x="927" y="42"/>
                  </a:lnTo>
                  <a:lnTo>
                    <a:pt x="923" y="40"/>
                  </a:lnTo>
                  <a:lnTo>
                    <a:pt x="919" y="42"/>
                  </a:lnTo>
                  <a:lnTo>
                    <a:pt x="917" y="40"/>
                  </a:lnTo>
                  <a:lnTo>
                    <a:pt x="917" y="40"/>
                  </a:lnTo>
                  <a:lnTo>
                    <a:pt x="914" y="40"/>
                  </a:lnTo>
                  <a:lnTo>
                    <a:pt x="914" y="42"/>
                  </a:lnTo>
                  <a:lnTo>
                    <a:pt x="914" y="42"/>
                  </a:lnTo>
                  <a:lnTo>
                    <a:pt x="917" y="44"/>
                  </a:lnTo>
                  <a:lnTo>
                    <a:pt x="919" y="44"/>
                  </a:lnTo>
                  <a:lnTo>
                    <a:pt x="923" y="46"/>
                  </a:lnTo>
                  <a:lnTo>
                    <a:pt x="927" y="48"/>
                  </a:lnTo>
                  <a:lnTo>
                    <a:pt x="929" y="48"/>
                  </a:lnTo>
                  <a:lnTo>
                    <a:pt x="931" y="46"/>
                  </a:lnTo>
                  <a:lnTo>
                    <a:pt x="933" y="48"/>
                  </a:lnTo>
                  <a:lnTo>
                    <a:pt x="933" y="51"/>
                  </a:lnTo>
                  <a:lnTo>
                    <a:pt x="933" y="53"/>
                  </a:lnTo>
                  <a:lnTo>
                    <a:pt x="935" y="55"/>
                  </a:lnTo>
                  <a:lnTo>
                    <a:pt x="942" y="59"/>
                  </a:lnTo>
                  <a:lnTo>
                    <a:pt x="946" y="63"/>
                  </a:lnTo>
                  <a:lnTo>
                    <a:pt x="948" y="65"/>
                  </a:lnTo>
                  <a:lnTo>
                    <a:pt x="948" y="63"/>
                  </a:lnTo>
                  <a:lnTo>
                    <a:pt x="948" y="61"/>
                  </a:lnTo>
                  <a:lnTo>
                    <a:pt x="946" y="59"/>
                  </a:lnTo>
                  <a:lnTo>
                    <a:pt x="944" y="57"/>
                  </a:lnTo>
                  <a:lnTo>
                    <a:pt x="946" y="57"/>
                  </a:lnTo>
                  <a:lnTo>
                    <a:pt x="950" y="57"/>
                  </a:lnTo>
                  <a:lnTo>
                    <a:pt x="952" y="57"/>
                  </a:lnTo>
                  <a:lnTo>
                    <a:pt x="952" y="53"/>
                  </a:lnTo>
                  <a:lnTo>
                    <a:pt x="954" y="53"/>
                  </a:lnTo>
                  <a:lnTo>
                    <a:pt x="961" y="48"/>
                  </a:lnTo>
                  <a:lnTo>
                    <a:pt x="961" y="46"/>
                  </a:lnTo>
                  <a:lnTo>
                    <a:pt x="956" y="44"/>
                  </a:lnTo>
                  <a:lnTo>
                    <a:pt x="954" y="42"/>
                  </a:lnTo>
                  <a:lnTo>
                    <a:pt x="956" y="42"/>
                  </a:lnTo>
                  <a:lnTo>
                    <a:pt x="956" y="40"/>
                  </a:lnTo>
                  <a:lnTo>
                    <a:pt x="958" y="40"/>
                  </a:lnTo>
                  <a:lnTo>
                    <a:pt x="958" y="38"/>
                  </a:lnTo>
                  <a:lnTo>
                    <a:pt x="958" y="36"/>
                  </a:lnTo>
                  <a:lnTo>
                    <a:pt x="961" y="36"/>
                  </a:lnTo>
                  <a:lnTo>
                    <a:pt x="965" y="38"/>
                  </a:lnTo>
                  <a:lnTo>
                    <a:pt x="965" y="36"/>
                  </a:lnTo>
                  <a:lnTo>
                    <a:pt x="971" y="32"/>
                  </a:lnTo>
                  <a:lnTo>
                    <a:pt x="971" y="32"/>
                  </a:lnTo>
                  <a:lnTo>
                    <a:pt x="973" y="30"/>
                  </a:lnTo>
                  <a:lnTo>
                    <a:pt x="977" y="23"/>
                  </a:lnTo>
                  <a:lnTo>
                    <a:pt x="982" y="21"/>
                  </a:lnTo>
                  <a:lnTo>
                    <a:pt x="982" y="21"/>
                  </a:lnTo>
                  <a:lnTo>
                    <a:pt x="984" y="19"/>
                  </a:lnTo>
                  <a:lnTo>
                    <a:pt x="984" y="19"/>
                  </a:lnTo>
                  <a:lnTo>
                    <a:pt x="984" y="17"/>
                  </a:lnTo>
                  <a:lnTo>
                    <a:pt x="984" y="17"/>
                  </a:lnTo>
                  <a:lnTo>
                    <a:pt x="986" y="17"/>
                  </a:lnTo>
                  <a:lnTo>
                    <a:pt x="992" y="15"/>
                  </a:lnTo>
                  <a:lnTo>
                    <a:pt x="994" y="13"/>
                  </a:lnTo>
                  <a:lnTo>
                    <a:pt x="996" y="13"/>
                  </a:lnTo>
                  <a:lnTo>
                    <a:pt x="996" y="13"/>
                  </a:lnTo>
                  <a:lnTo>
                    <a:pt x="998" y="13"/>
                  </a:lnTo>
                  <a:lnTo>
                    <a:pt x="998" y="13"/>
                  </a:lnTo>
                  <a:lnTo>
                    <a:pt x="998" y="11"/>
                  </a:lnTo>
                  <a:lnTo>
                    <a:pt x="998" y="9"/>
                  </a:lnTo>
                  <a:lnTo>
                    <a:pt x="996" y="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675" y="2207"/>
              <a:ext cx="168" cy="161"/>
            </a:xfrm>
            <a:custGeom>
              <a:avLst/>
              <a:gdLst>
                <a:gd name="T0" fmla="*/ 166 w 168"/>
                <a:gd name="T1" fmla="*/ 17 h 161"/>
                <a:gd name="T2" fmla="*/ 151 w 168"/>
                <a:gd name="T3" fmla="*/ 25 h 161"/>
                <a:gd name="T4" fmla="*/ 137 w 168"/>
                <a:gd name="T5" fmla="*/ 27 h 161"/>
                <a:gd name="T6" fmla="*/ 133 w 168"/>
                <a:gd name="T7" fmla="*/ 23 h 161"/>
                <a:gd name="T8" fmla="*/ 128 w 168"/>
                <a:gd name="T9" fmla="*/ 15 h 161"/>
                <a:gd name="T10" fmla="*/ 109 w 168"/>
                <a:gd name="T11" fmla="*/ 6 h 161"/>
                <a:gd name="T12" fmla="*/ 109 w 168"/>
                <a:gd name="T13" fmla="*/ 2 h 161"/>
                <a:gd name="T14" fmla="*/ 101 w 168"/>
                <a:gd name="T15" fmla="*/ 0 h 161"/>
                <a:gd name="T16" fmla="*/ 95 w 168"/>
                <a:gd name="T17" fmla="*/ 4 h 161"/>
                <a:gd name="T18" fmla="*/ 86 w 168"/>
                <a:gd name="T19" fmla="*/ 13 h 161"/>
                <a:gd name="T20" fmla="*/ 76 w 168"/>
                <a:gd name="T21" fmla="*/ 8 h 161"/>
                <a:gd name="T22" fmla="*/ 51 w 168"/>
                <a:gd name="T23" fmla="*/ 0 h 161"/>
                <a:gd name="T24" fmla="*/ 44 w 168"/>
                <a:gd name="T25" fmla="*/ 6 h 161"/>
                <a:gd name="T26" fmla="*/ 38 w 168"/>
                <a:gd name="T27" fmla="*/ 17 h 161"/>
                <a:gd name="T28" fmla="*/ 36 w 168"/>
                <a:gd name="T29" fmla="*/ 23 h 161"/>
                <a:gd name="T30" fmla="*/ 28 w 168"/>
                <a:gd name="T31" fmla="*/ 29 h 161"/>
                <a:gd name="T32" fmla="*/ 17 w 168"/>
                <a:gd name="T33" fmla="*/ 34 h 161"/>
                <a:gd name="T34" fmla="*/ 15 w 168"/>
                <a:gd name="T35" fmla="*/ 40 h 161"/>
                <a:gd name="T36" fmla="*/ 0 w 168"/>
                <a:gd name="T37" fmla="*/ 48 h 161"/>
                <a:gd name="T38" fmla="*/ 7 w 168"/>
                <a:gd name="T39" fmla="*/ 73 h 161"/>
                <a:gd name="T40" fmla="*/ 15 w 168"/>
                <a:gd name="T41" fmla="*/ 94 h 161"/>
                <a:gd name="T42" fmla="*/ 15 w 168"/>
                <a:gd name="T43" fmla="*/ 107 h 161"/>
                <a:gd name="T44" fmla="*/ 19 w 168"/>
                <a:gd name="T45" fmla="*/ 128 h 161"/>
                <a:gd name="T46" fmla="*/ 26 w 168"/>
                <a:gd name="T47" fmla="*/ 143 h 161"/>
                <a:gd name="T48" fmla="*/ 28 w 168"/>
                <a:gd name="T49" fmla="*/ 151 h 161"/>
                <a:gd name="T50" fmla="*/ 34 w 168"/>
                <a:gd name="T51" fmla="*/ 149 h 161"/>
                <a:gd name="T52" fmla="*/ 30 w 168"/>
                <a:gd name="T53" fmla="*/ 161 h 161"/>
                <a:gd name="T54" fmla="*/ 42 w 168"/>
                <a:gd name="T55" fmla="*/ 155 h 161"/>
                <a:gd name="T56" fmla="*/ 49 w 168"/>
                <a:gd name="T57" fmla="*/ 151 h 161"/>
                <a:gd name="T58" fmla="*/ 63 w 168"/>
                <a:gd name="T59" fmla="*/ 143 h 161"/>
                <a:gd name="T60" fmla="*/ 68 w 168"/>
                <a:gd name="T61" fmla="*/ 145 h 161"/>
                <a:gd name="T62" fmla="*/ 74 w 168"/>
                <a:gd name="T63" fmla="*/ 149 h 161"/>
                <a:gd name="T64" fmla="*/ 82 w 168"/>
                <a:gd name="T65" fmla="*/ 153 h 161"/>
                <a:gd name="T66" fmla="*/ 103 w 168"/>
                <a:gd name="T67" fmla="*/ 147 h 161"/>
                <a:gd name="T68" fmla="*/ 109 w 168"/>
                <a:gd name="T69" fmla="*/ 140 h 161"/>
                <a:gd name="T70" fmla="*/ 116 w 168"/>
                <a:gd name="T71" fmla="*/ 136 h 161"/>
                <a:gd name="T72" fmla="*/ 109 w 168"/>
                <a:gd name="T73" fmla="*/ 130 h 161"/>
                <a:gd name="T74" fmla="*/ 99 w 168"/>
                <a:gd name="T75" fmla="*/ 136 h 161"/>
                <a:gd name="T76" fmla="*/ 105 w 168"/>
                <a:gd name="T77" fmla="*/ 128 h 161"/>
                <a:gd name="T78" fmla="*/ 118 w 168"/>
                <a:gd name="T79" fmla="*/ 132 h 161"/>
                <a:gd name="T80" fmla="*/ 135 w 168"/>
                <a:gd name="T81" fmla="*/ 126 h 161"/>
                <a:gd name="T82" fmla="*/ 133 w 168"/>
                <a:gd name="T83" fmla="*/ 124 h 161"/>
                <a:gd name="T84" fmla="*/ 137 w 168"/>
                <a:gd name="T85" fmla="*/ 119 h 161"/>
                <a:gd name="T86" fmla="*/ 145 w 168"/>
                <a:gd name="T87" fmla="*/ 113 h 161"/>
                <a:gd name="T88" fmla="*/ 143 w 168"/>
                <a:gd name="T89" fmla="*/ 109 h 161"/>
                <a:gd name="T90" fmla="*/ 145 w 168"/>
                <a:gd name="T91" fmla="*/ 109 h 161"/>
                <a:gd name="T92" fmla="*/ 156 w 168"/>
                <a:gd name="T93" fmla="*/ 105 h 161"/>
                <a:gd name="T94" fmla="*/ 154 w 168"/>
                <a:gd name="T95" fmla="*/ 96 h 161"/>
                <a:gd name="T96" fmla="*/ 147 w 168"/>
                <a:gd name="T97" fmla="*/ 84 h 161"/>
                <a:gd name="T98" fmla="*/ 147 w 168"/>
                <a:gd name="T99" fmla="*/ 63 h 161"/>
                <a:gd name="T100" fmla="*/ 147 w 168"/>
                <a:gd name="T101" fmla="*/ 57 h 161"/>
                <a:gd name="T102" fmla="*/ 164 w 168"/>
                <a:gd name="T103" fmla="*/ 36 h 161"/>
                <a:gd name="T104" fmla="*/ 166 w 168"/>
                <a:gd name="T105" fmla="*/ 2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61">
                  <a:moveTo>
                    <a:pt x="166" y="27"/>
                  </a:moveTo>
                  <a:lnTo>
                    <a:pt x="166" y="23"/>
                  </a:lnTo>
                  <a:lnTo>
                    <a:pt x="166" y="19"/>
                  </a:lnTo>
                  <a:lnTo>
                    <a:pt x="166" y="17"/>
                  </a:lnTo>
                  <a:lnTo>
                    <a:pt x="160" y="21"/>
                  </a:lnTo>
                  <a:lnTo>
                    <a:pt x="156" y="23"/>
                  </a:lnTo>
                  <a:lnTo>
                    <a:pt x="154" y="25"/>
                  </a:lnTo>
                  <a:lnTo>
                    <a:pt x="151" y="25"/>
                  </a:lnTo>
                  <a:lnTo>
                    <a:pt x="151" y="23"/>
                  </a:lnTo>
                  <a:lnTo>
                    <a:pt x="149" y="23"/>
                  </a:lnTo>
                  <a:lnTo>
                    <a:pt x="145" y="25"/>
                  </a:lnTo>
                  <a:lnTo>
                    <a:pt x="137" y="27"/>
                  </a:lnTo>
                  <a:lnTo>
                    <a:pt x="135" y="29"/>
                  </a:lnTo>
                  <a:lnTo>
                    <a:pt x="133" y="27"/>
                  </a:lnTo>
                  <a:lnTo>
                    <a:pt x="133" y="25"/>
                  </a:lnTo>
                  <a:lnTo>
                    <a:pt x="133" y="23"/>
                  </a:lnTo>
                  <a:lnTo>
                    <a:pt x="130" y="21"/>
                  </a:lnTo>
                  <a:lnTo>
                    <a:pt x="130" y="19"/>
                  </a:lnTo>
                  <a:lnTo>
                    <a:pt x="128" y="17"/>
                  </a:lnTo>
                  <a:lnTo>
                    <a:pt x="128" y="15"/>
                  </a:lnTo>
                  <a:lnTo>
                    <a:pt x="126" y="11"/>
                  </a:lnTo>
                  <a:lnTo>
                    <a:pt x="120" y="8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4" y="15"/>
                  </a:lnTo>
                  <a:lnTo>
                    <a:pt x="82" y="15"/>
                  </a:lnTo>
                  <a:lnTo>
                    <a:pt x="80" y="15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6"/>
                  </a:lnTo>
                  <a:lnTo>
                    <a:pt x="70" y="4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4" y="6"/>
                  </a:lnTo>
                  <a:lnTo>
                    <a:pt x="42" y="13"/>
                  </a:lnTo>
                  <a:lnTo>
                    <a:pt x="42" y="15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28" y="29"/>
                  </a:lnTo>
                  <a:lnTo>
                    <a:pt x="19" y="29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40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8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7" y="73"/>
                  </a:lnTo>
                  <a:lnTo>
                    <a:pt x="7" y="80"/>
                  </a:lnTo>
                  <a:lnTo>
                    <a:pt x="9" y="84"/>
                  </a:lnTo>
                  <a:lnTo>
                    <a:pt x="9" y="86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5" y="99"/>
                  </a:lnTo>
                  <a:lnTo>
                    <a:pt x="15" y="103"/>
                  </a:lnTo>
                  <a:lnTo>
                    <a:pt x="15" y="107"/>
                  </a:lnTo>
                  <a:lnTo>
                    <a:pt x="15" y="109"/>
                  </a:lnTo>
                  <a:lnTo>
                    <a:pt x="15" y="113"/>
                  </a:lnTo>
                  <a:lnTo>
                    <a:pt x="19" y="119"/>
                  </a:lnTo>
                  <a:lnTo>
                    <a:pt x="19" y="128"/>
                  </a:lnTo>
                  <a:lnTo>
                    <a:pt x="19" y="130"/>
                  </a:lnTo>
                  <a:lnTo>
                    <a:pt x="21" y="132"/>
                  </a:lnTo>
                  <a:lnTo>
                    <a:pt x="24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5"/>
                  </a:lnTo>
                  <a:lnTo>
                    <a:pt x="28" y="149"/>
                  </a:lnTo>
                  <a:lnTo>
                    <a:pt x="28" y="151"/>
                  </a:lnTo>
                  <a:lnTo>
                    <a:pt x="28" y="151"/>
                  </a:lnTo>
                  <a:lnTo>
                    <a:pt x="28" y="151"/>
                  </a:lnTo>
                  <a:lnTo>
                    <a:pt x="30" y="151"/>
                  </a:lnTo>
                  <a:lnTo>
                    <a:pt x="34" y="149"/>
                  </a:lnTo>
                  <a:lnTo>
                    <a:pt x="36" y="149"/>
                  </a:lnTo>
                  <a:lnTo>
                    <a:pt x="38" y="149"/>
                  </a:lnTo>
                  <a:lnTo>
                    <a:pt x="36" y="153"/>
                  </a:lnTo>
                  <a:lnTo>
                    <a:pt x="30" y="161"/>
                  </a:lnTo>
                  <a:lnTo>
                    <a:pt x="40" y="157"/>
                  </a:lnTo>
                  <a:lnTo>
                    <a:pt x="40" y="155"/>
                  </a:lnTo>
                  <a:lnTo>
                    <a:pt x="42" y="155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7" y="153"/>
                  </a:lnTo>
                  <a:lnTo>
                    <a:pt x="47" y="153"/>
                  </a:lnTo>
                  <a:lnTo>
                    <a:pt x="49" y="151"/>
                  </a:lnTo>
                  <a:lnTo>
                    <a:pt x="49" y="151"/>
                  </a:lnTo>
                  <a:lnTo>
                    <a:pt x="55" y="147"/>
                  </a:lnTo>
                  <a:lnTo>
                    <a:pt x="59" y="145"/>
                  </a:lnTo>
                  <a:lnTo>
                    <a:pt x="63" y="143"/>
                  </a:lnTo>
                  <a:lnTo>
                    <a:pt x="65" y="143"/>
                  </a:lnTo>
                  <a:lnTo>
                    <a:pt x="68" y="143"/>
                  </a:lnTo>
                  <a:lnTo>
                    <a:pt x="68" y="143"/>
                  </a:lnTo>
                  <a:lnTo>
                    <a:pt x="68" y="145"/>
                  </a:lnTo>
                  <a:lnTo>
                    <a:pt x="70" y="145"/>
                  </a:lnTo>
                  <a:lnTo>
                    <a:pt x="70" y="147"/>
                  </a:lnTo>
                  <a:lnTo>
                    <a:pt x="72" y="147"/>
                  </a:lnTo>
                  <a:lnTo>
                    <a:pt x="74" y="149"/>
                  </a:lnTo>
                  <a:lnTo>
                    <a:pt x="76" y="153"/>
                  </a:lnTo>
                  <a:lnTo>
                    <a:pt x="78" y="157"/>
                  </a:lnTo>
                  <a:lnTo>
                    <a:pt x="82" y="157"/>
                  </a:lnTo>
                  <a:lnTo>
                    <a:pt x="82" y="153"/>
                  </a:lnTo>
                  <a:lnTo>
                    <a:pt x="89" y="153"/>
                  </a:lnTo>
                  <a:lnTo>
                    <a:pt x="99" y="155"/>
                  </a:lnTo>
                  <a:lnTo>
                    <a:pt x="101" y="151"/>
                  </a:lnTo>
                  <a:lnTo>
                    <a:pt x="103" y="147"/>
                  </a:lnTo>
                  <a:lnTo>
                    <a:pt x="105" y="143"/>
                  </a:lnTo>
                  <a:lnTo>
                    <a:pt x="109" y="143"/>
                  </a:lnTo>
                  <a:lnTo>
                    <a:pt x="109" y="143"/>
                  </a:lnTo>
                  <a:lnTo>
                    <a:pt x="109" y="140"/>
                  </a:lnTo>
                  <a:lnTo>
                    <a:pt x="109" y="140"/>
                  </a:lnTo>
                  <a:lnTo>
                    <a:pt x="112" y="138"/>
                  </a:lnTo>
                  <a:lnTo>
                    <a:pt x="114" y="138"/>
                  </a:lnTo>
                  <a:lnTo>
                    <a:pt x="116" y="136"/>
                  </a:lnTo>
                  <a:lnTo>
                    <a:pt x="116" y="132"/>
                  </a:lnTo>
                  <a:lnTo>
                    <a:pt x="114" y="130"/>
                  </a:lnTo>
                  <a:lnTo>
                    <a:pt x="112" y="130"/>
                  </a:lnTo>
                  <a:lnTo>
                    <a:pt x="109" y="130"/>
                  </a:lnTo>
                  <a:lnTo>
                    <a:pt x="107" y="130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99" y="136"/>
                  </a:lnTo>
                  <a:lnTo>
                    <a:pt x="97" y="132"/>
                  </a:lnTo>
                  <a:lnTo>
                    <a:pt x="99" y="132"/>
                  </a:lnTo>
                  <a:lnTo>
                    <a:pt x="101" y="130"/>
                  </a:lnTo>
                  <a:lnTo>
                    <a:pt x="105" y="128"/>
                  </a:lnTo>
                  <a:lnTo>
                    <a:pt x="107" y="128"/>
                  </a:lnTo>
                  <a:lnTo>
                    <a:pt x="114" y="128"/>
                  </a:lnTo>
                  <a:lnTo>
                    <a:pt x="116" y="128"/>
                  </a:lnTo>
                  <a:lnTo>
                    <a:pt x="118" y="132"/>
                  </a:lnTo>
                  <a:lnTo>
                    <a:pt x="122" y="132"/>
                  </a:lnTo>
                  <a:lnTo>
                    <a:pt x="126" y="132"/>
                  </a:lnTo>
                  <a:lnTo>
                    <a:pt x="130" y="130"/>
                  </a:lnTo>
                  <a:lnTo>
                    <a:pt x="135" y="126"/>
                  </a:lnTo>
                  <a:lnTo>
                    <a:pt x="137" y="122"/>
                  </a:lnTo>
                  <a:lnTo>
                    <a:pt x="135" y="124"/>
                  </a:lnTo>
                  <a:lnTo>
                    <a:pt x="135" y="124"/>
                  </a:lnTo>
                  <a:lnTo>
                    <a:pt x="133" y="124"/>
                  </a:lnTo>
                  <a:lnTo>
                    <a:pt x="133" y="122"/>
                  </a:lnTo>
                  <a:lnTo>
                    <a:pt x="135" y="122"/>
                  </a:lnTo>
                  <a:lnTo>
                    <a:pt x="135" y="119"/>
                  </a:lnTo>
                  <a:lnTo>
                    <a:pt x="137" y="119"/>
                  </a:lnTo>
                  <a:lnTo>
                    <a:pt x="141" y="117"/>
                  </a:lnTo>
                  <a:lnTo>
                    <a:pt x="141" y="117"/>
                  </a:lnTo>
                  <a:lnTo>
                    <a:pt x="141" y="117"/>
                  </a:lnTo>
                  <a:lnTo>
                    <a:pt x="145" y="113"/>
                  </a:lnTo>
                  <a:lnTo>
                    <a:pt x="145" y="113"/>
                  </a:lnTo>
                  <a:lnTo>
                    <a:pt x="149" y="111"/>
                  </a:lnTo>
                  <a:lnTo>
                    <a:pt x="149" y="111"/>
                  </a:lnTo>
                  <a:lnTo>
                    <a:pt x="143" y="109"/>
                  </a:lnTo>
                  <a:lnTo>
                    <a:pt x="141" y="109"/>
                  </a:lnTo>
                  <a:lnTo>
                    <a:pt x="139" y="107"/>
                  </a:lnTo>
                  <a:lnTo>
                    <a:pt x="141" y="107"/>
                  </a:lnTo>
                  <a:lnTo>
                    <a:pt x="145" y="109"/>
                  </a:lnTo>
                  <a:lnTo>
                    <a:pt x="149" y="109"/>
                  </a:lnTo>
                  <a:lnTo>
                    <a:pt x="154" y="109"/>
                  </a:lnTo>
                  <a:lnTo>
                    <a:pt x="154" y="109"/>
                  </a:lnTo>
                  <a:lnTo>
                    <a:pt x="156" y="105"/>
                  </a:lnTo>
                  <a:lnTo>
                    <a:pt x="156" y="103"/>
                  </a:lnTo>
                  <a:lnTo>
                    <a:pt x="156" y="101"/>
                  </a:lnTo>
                  <a:lnTo>
                    <a:pt x="154" y="99"/>
                  </a:lnTo>
                  <a:lnTo>
                    <a:pt x="154" y="96"/>
                  </a:lnTo>
                  <a:lnTo>
                    <a:pt x="151" y="94"/>
                  </a:lnTo>
                  <a:lnTo>
                    <a:pt x="147" y="90"/>
                  </a:lnTo>
                  <a:lnTo>
                    <a:pt x="147" y="88"/>
                  </a:lnTo>
                  <a:lnTo>
                    <a:pt x="147" y="84"/>
                  </a:lnTo>
                  <a:lnTo>
                    <a:pt x="147" y="80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3"/>
                  </a:lnTo>
                  <a:lnTo>
                    <a:pt x="147" y="61"/>
                  </a:lnTo>
                  <a:lnTo>
                    <a:pt x="147" y="59"/>
                  </a:lnTo>
                  <a:lnTo>
                    <a:pt x="147" y="57"/>
                  </a:lnTo>
                  <a:lnTo>
                    <a:pt x="147" y="57"/>
                  </a:lnTo>
                  <a:lnTo>
                    <a:pt x="147" y="57"/>
                  </a:lnTo>
                  <a:lnTo>
                    <a:pt x="156" y="50"/>
                  </a:lnTo>
                  <a:lnTo>
                    <a:pt x="162" y="38"/>
                  </a:lnTo>
                  <a:lnTo>
                    <a:pt x="164" y="36"/>
                  </a:lnTo>
                  <a:lnTo>
                    <a:pt x="166" y="34"/>
                  </a:lnTo>
                  <a:lnTo>
                    <a:pt x="166" y="32"/>
                  </a:lnTo>
                  <a:lnTo>
                    <a:pt x="168" y="32"/>
                  </a:lnTo>
                  <a:lnTo>
                    <a:pt x="166" y="27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17" y="2498"/>
              <a:ext cx="184" cy="168"/>
            </a:xfrm>
            <a:custGeom>
              <a:avLst/>
              <a:gdLst>
                <a:gd name="T0" fmla="*/ 176 w 184"/>
                <a:gd name="T1" fmla="*/ 130 h 168"/>
                <a:gd name="T2" fmla="*/ 172 w 184"/>
                <a:gd name="T3" fmla="*/ 130 h 168"/>
                <a:gd name="T4" fmla="*/ 168 w 184"/>
                <a:gd name="T5" fmla="*/ 130 h 168"/>
                <a:gd name="T6" fmla="*/ 159 w 184"/>
                <a:gd name="T7" fmla="*/ 124 h 168"/>
                <a:gd name="T8" fmla="*/ 161 w 184"/>
                <a:gd name="T9" fmla="*/ 111 h 168"/>
                <a:gd name="T10" fmla="*/ 174 w 184"/>
                <a:gd name="T11" fmla="*/ 109 h 168"/>
                <a:gd name="T12" fmla="*/ 168 w 184"/>
                <a:gd name="T13" fmla="*/ 109 h 168"/>
                <a:gd name="T14" fmla="*/ 163 w 184"/>
                <a:gd name="T15" fmla="*/ 103 h 168"/>
                <a:gd name="T16" fmla="*/ 159 w 184"/>
                <a:gd name="T17" fmla="*/ 107 h 168"/>
                <a:gd name="T18" fmla="*/ 153 w 184"/>
                <a:gd name="T19" fmla="*/ 105 h 168"/>
                <a:gd name="T20" fmla="*/ 157 w 184"/>
                <a:gd name="T21" fmla="*/ 97 h 168"/>
                <a:gd name="T22" fmla="*/ 147 w 184"/>
                <a:gd name="T23" fmla="*/ 92 h 168"/>
                <a:gd name="T24" fmla="*/ 153 w 184"/>
                <a:gd name="T25" fmla="*/ 84 h 168"/>
                <a:gd name="T26" fmla="*/ 155 w 184"/>
                <a:gd name="T27" fmla="*/ 74 h 168"/>
                <a:gd name="T28" fmla="*/ 130 w 184"/>
                <a:gd name="T29" fmla="*/ 74 h 168"/>
                <a:gd name="T30" fmla="*/ 105 w 184"/>
                <a:gd name="T31" fmla="*/ 76 h 168"/>
                <a:gd name="T32" fmla="*/ 98 w 184"/>
                <a:gd name="T33" fmla="*/ 57 h 168"/>
                <a:gd name="T34" fmla="*/ 109 w 184"/>
                <a:gd name="T35" fmla="*/ 59 h 168"/>
                <a:gd name="T36" fmla="*/ 117 w 184"/>
                <a:gd name="T37" fmla="*/ 55 h 168"/>
                <a:gd name="T38" fmla="*/ 122 w 184"/>
                <a:gd name="T39" fmla="*/ 46 h 168"/>
                <a:gd name="T40" fmla="*/ 130 w 184"/>
                <a:gd name="T41" fmla="*/ 44 h 168"/>
                <a:gd name="T42" fmla="*/ 134 w 184"/>
                <a:gd name="T43" fmla="*/ 25 h 168"/>
                <a:gd name="T44" fmla="*/ 126 w 184"/>
                <a:gd name="T45" fmla="*/ 9 h 168"/>
                <a:gd name="T46" fmla="*/ 115 w 184"/>
                <a:gd name="T47" fmla="*/ 2 h 168"/>
                <a:gd name="T48" fmla="*/ 101 w 184"/>
                <a:gd name="T49" fmla="*/ 2 h 168"/>
                <a:gd name="T50" fmla="*/ 92 w 184"/>
                <a:gd name="T51" fmla="*/ 13 h 168"/>
                <a:gd name="T52" fmla="*/ 73 w 184"/>
                <a:gd name="T53" fmla="*/ 19 h 168"/>
                <a:gd name="T54" fmla="*/ 54 w 184"/>
                <a:gd name="T55" fmla="*/ 13 h 168"/>
                <a:gd name="T56" fmla="*/ 50 w 184"/>
                <a:gd name="T57" fmla="*/ 17 h 168"/>
                <a:gd name="T58" fmla="*/ 50 w 184"/>
                <a:gd name="T59" fmla="*/ 27 h 168"/>
                <a:gd name="T60" fmla="*/ 46 w 184"/>
                <a:gd name="T61" fmla="*/ 34 h 168"/>
                <a:gd name="T62" fmla="*/ 25 w 184"/>
                <a:gd name="T63" fmla="*/ 32 h 168"/>
                <a:gd name="T64" fmla="*/ 15 w 184"/>
                <a:gd name="T65" fmla="*/ 38 h 168"/>
                <a:gd name="T66" fmla="*/ 4 w 184"/>
                <a:gd name="T67" fmla="*/ 53 h 168"/>
                <a:gd name="T68" fmla="*/ 0 w 184"/>
                <a:gd name="T69" fmla="*/ 63 h 168"/>
                <a:gd name="T70" fmla="*/ 0 w 184"/>
                <a:gd name="T71" fmla="*/ 80 h 168"/>
                <a:gd name="T72" fmla="*/ 0 w 184"/>
                <a:gd name="T73" fmla="*/ 105 h 168"/>
                <a:gd name="T74" fmla="*/ 23 w 184"/>
                <a:gd name="T75" fmla="*/ 113 h 168"/>
                <a:gd name="T76" fmla="*/ 25 w 184"/>
                <a:gd name="T77" fmla="*/ 105 h 168"/>
                <a:gd name="T78" fmla="*/ 21 w 184"/>
                <a:gd name="T79" fmla="*/ 92 h 168"/>
                <a:gd name="T80" fmla="*/ 31 w 184"/>
                <a:gd name="T81" fmla="*/ 88 h 168"/>
                <a:gd name="T82" fmla="*/ 46 w 184"/>
                <a:gd name="T83" fmla="*/ 99 h 168"/>
                <a:gd name="T84" fmla="*/ 57 w 184"/>
                <a:gd name="T85" fmla="*/ 115 h 168"/>
                <a:gd name="T86" fmla="*/ 61 w 184"/>
                <a:gd name="T87" fmla="*/ 128 h 168"/>
                <a:gd name="T88" fmla="*/ 73 w 184"/>
                <a:gd name="T89" fmla="*/ 151 h 168"/>
                <a:gd name="T90" fmla="*/ 84 w 184"/>
                <a:gd name="T91" fmla="*/ 155 h 168"/>
                <a:gd name="T92" fmla="*/ 94 w 184"/>
                <a:gd name="T93" fmla="*/ 153 h 168"/>
                <a:gd name="T94" fmla="*/ 98 w 184"/>
                <a:gd name="T95" fmla="*/ 157 h 168"/>
                <a:gd name="T96" fmla="*/ 101 w 184"/>
                <a:gd name="T97" fmla="*/ 164 h 168"/>
                <a:gd name="T98" fmla="*/ 107 w 184"/>
                <a:gd name="T99" fmla="*/ 164 h 168"/>
                <a:gd name="T100" fmla="*/ 128 w 184"/>
                <a:gd name="T101" fmla="*/ 162 h 168"/>
                <a:gd name="T102" fmla="*/ 132 w 184"/>
                <a:gd name="T103" fmla="*/ 153 h 168"/>
                <a:gd name="T104" fmla="*/ 140 w 184"/>
                <a:gd name="T105" fmla="*/ 151 h 168"/>
                <a:gd name="T106" fmla="*/ 147 w 184"/>
                <a:gd name="T107" fmla="*/ 159 h 168"/>
                <a:gd name="T108" fmla="*/ 153 w 184"/>
                <a:gd name="T109" fmla="*/ 168 h 168"/>
                <a:gd name="T110" fmla="*/ 161 w 184"/>
                <a:gd name="T111" fmla="*/ 159 h 168"/>
                <a:gd name="T112" fmla="*/ 172 w 184"/>
                <a:gd name="T113" fmla="*/ 153 h 168"/>
                <a:gd name="T114" fmla="*/ 166 w 184"/>
                <a:gd name="T115" fmla="*/ 151 h 168"/>
                <a:gd name="T116" fmla="*/ 170 w 184"/>
                <a:gd name="T117" fmla="*/ 145 h 168"/>
                <a:gd name="T118" fmla="*/ 170 w 184"/>
                <a:gd name="T119" fmla="*/ 138 h 168"/>
                <a:gd name="T120" fmla="*/ 182 w 184"/>
                <a:gd name="T121" fmla="*/ 13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4" h="168">
                  <a:moveTo>
                    <a:pt x="184" y="130"/>
                  </a:moveTo>
                  <a:lnTo>
                    <a:pt x="180" y="130"/>
                  </a:lnTo>
                  <a:lnTo>
                    <a:pt x="178" y="128"/>
                  </a:lnTo>
                  <a:lnTo>
                    <a:pt x="176" y="130"/>
                  </a:lnTo>
                  <a:lnTo>
                    <a:pt x="174" y="132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30"/>
                  </a:lnTo>
                  <a:lnTo>
                    <a:pt x="172" y="130"/>
                  </a:lnTo>
                  <a:lnTo>
                    <a:pt x="170" y="130"/>
                  </a:lnTo>
                  <a:lnTo>
                    <a:pt x="170" y="128"/>
                  </a:lnTo>
                  <a:lnTo>
                    <a:pt x="168" y="130"/>
                  </a:lnTo>
                  <a:lnTo>
                    <a:pt x="166" y="130"/>
                  </a:lnTo>
                  <a:lnTo>
                    <a:pt x="166" y="128"/>
                  </a:lnTo>
                  <a:lnTo>
                    <a:pt x="163" y="128"/>
                  </a:lnTo>
                  <a:lnTo>
                    <a:pt x="159" y="124"/>
                  </a:lnTo>
                  <a:lnTo>
                    <a:pt x="157" y="124"/>
                  </a:lnTo>
                  <a:lnTo>
                    <a:pt x="159" y="118"/>
                  </a:lnTo>
                  <a:lnTo>
                    <a:pt x="161" y="115"/>
                  </a:lnTo>
                  <a:lnTo>
                    <a:pt x="161" y="111"/>
                  </a:lnTo>
                  <a:lnTo>
                    <a:pt x="163" y="111"/>
                  </a:lnTo>
                  <a:lnTo>
                    <a:pt x="170" y="111"/>
                  </a:lnTo>
                  <a:lnTo>
                    <a:pt x="174" y="111"/>
                  </a:lnTo>
                  <a:lnTo>
                    <a:pt x="174" y="109"/>
                  </a:lnTo>
                  <a:lnTo>
                    <a:pt x="172" y="105"/>
                  </a:lnTo>
                  <a:lnTo>
                    <a:pt x="172" y="107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8" y="109"/>
                  </a:lnTo>
                  <a:lnTo>
                    <a:pt x="166" y="109"/>
                  </a:lnTo>
                  <a:lnTo>
                    <a:pt x="166" y="107"/>
                  </a:lnTo>
                  <a:lnTo>
                    <a:pt x="163" y="103"/>
                  </a:lnTo>
                  <a:lnTo>
                    <a:pt x="163" y="105"/>
                  </a:lnTo>
                  <a:lnTo>
                    <a:pt x="161" y="107"/>
                  </a:lnTo>
                  <a:lnTo>
                    <a:pt x="161" y="109"/>
                  </a:lnTo>
                  <a:lnTo>
                    <a:pt x="159" y="107"/>
                  </a:lnTo>
                  <a:lnTo>
                    <a:pt x="159" y="107"/>
                  </a:lnTo>
                  <a:lnTo>
                    <a:pt x="155" y="107"/>
                  </a:lnTo>
                  <a:lnTo>
                    <a:pt x="155" y="107"/>
                  </a:lnTo>
                  <a:lnTo>
                    <a:pt x="153" y="105"/>
                  </a:lnTo>
                  <a:lnTo>
                    <a:pt x="153" y="103"/>
                  </a:lnTo>
                  <a:lnTo>
                    <a:pt x="155" y="101"/>
                  </a:lnTo>
                  <a:lnTo>
                    <a:pt x="159" y="99"/>
                  </a:lnTo>
                  <a:lnTo>
                    <a:pt x="157" y="97"/>
                  </a:lnTo>
                  <a:lnTo>
                    <a:pt x="153" y="97"/>
                  </a:lnTo>
                  <a:lnTo>
                    <a:pt x="149" y="101"/>
                  </a:lnTo>
                  <a:lnTo>
                    <a:pt x="145" y="99"/>
                  </a:lnTo>
                  <a:lnTo>
                    <a:pt x="147" y="92"/>
                  </a:lnTo>
                  <a:lnTo>
                    <a:pt x="147" y="90"/>
                  </a:lnTo>
                  <a:lnTo>
                    <a:pt x="151" y="88"/>
                  </a:lnTo>
                  <a:lnTo>
                    <a:pt x="153" y="86"/>
                  </a:lnTo>
                  <a:lnTo>
                    <a:pt x="153" y="84"/>
                  </a:lnTo>
                  <a:lnTo>
                    <a:pt x="153" y="82"/>
                  </a:lnTo>
                  <a:lnTo>
                    <a:pt x="155" y="78"/>
                  </a:lnTo>
                  <a:lnTo>
                    <a:pt x="157" y="74"/>
                  </a:lnTo>
                  <a:lnTo>
                    <a:pt x="155" y="74"/>
                  </a:lnTo>
                  <a:lnTo>
                    <a:pt x="151" y="76"/>
                  </a:lnTo>
                  <a:lnTo>
                    <a:pt x="147" y="78"/>
                  </a:lnTo>
                  <a:lnTo>
                    <a:pt x="136" y="76"/>
                  </a:lnTo>
                  <a:lnTo>
                    <a:pt x="130" y="74"/>
                  </a:lnTo>
                  <a:lnTo>
                    <a:pt x="128" y="76"/>
                  </a:lnTo>
                  <a:lnTo>
                    <a:pt x="122" y="74"/>
                  </a:lnTo>
                  <a:lnTo>
                    <a:pt x="115" y="76"/>
                  </a:lnTo>
                  <a:lnTo>
                    <a:pt x="105" y="76"/>
                  </a:lnTo>
                  <a:lnTo>
                    <a:pt x="103" y="74"/>
                  </a:lnTo>
                  <a:lnTo>
                    <a:pt x="101" y="71"/>
                  </a:lnTo>
                  <a:lnTo>
                    <a:pt x="98" y="61"/>
                  </a:lnTo>
                  <a:lnTo>
                    <a:pt x="98" y="57"/>
                  </a:lnTo>
                  <a:lnTo>
                    <a:pt x="103" y="57"/>
                  </a:lnTo>
                  <a:lnTo>
                    <a:pt x="105" y="59"/>
                  </a:lnTo>
                  <a:lnTo>
                    <a:pt x="107" y="59"/>
                  </a:lnTo>
                  <a:lnTo>
                    <a:pt x="109" y="59"/>
                  </a:lnTo>
                  <a:lnTo>
                    <a:pt x="113" y="59"/>
                  </a:lnTo>
                  <a:lnTo>
                    <a:pt x="113" y="57"/>
                  </a:lnTo>
                  <a:lnTo>
                    <a:pt x="115" y="55"/>
                  </a:lnTo>
                  <a:lnTo>
                    <a:pt x="117" y="55"/>
                  </a:lnTo>
                  <a:lnTo>
                    <a:pt x="119" y="53"/>
                  </a:lnTo>
                  <a:lnTo>
                    <a:pt x="119" y="51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4" y="46"/>
                  </a:lnTo>
                  <a:lnTo>
                    <a:pt x="128" y="48"/>
                  </a:lnTo>
                  <a:lnTo>
                    <a:pt x="130" y="48"/>
                  </a:lnTo>
                  <a:lnTo>
                    <a:pt x="130" y="44"/>
                  </a:lnTo>
                  <a:lnTo>
                    <a:pt x="132" y="38"/>
                  </a:lnTo>
                  <a:lnTo>
                    <a:pt x="134" y="36"/>
                  </a:lnTo>
                  <a:lnTo>
                    <a:pt x="132" y="30"/>
                  </a:lnTo>
                  <a:lnTo>
                    <a:pt x="134" y="25"/>
                  </a:lnTo>
                  <a:lnTo>
                    <a:pt x="134" y="21"/>
                  </a:lnTo>
                  <a:lnTo>
                    <a:pt x="132" y="19"/>
                  </a:lnTo>
                  <a:lnTo>
                    <a:pt x="130" y="15"/>
                  </a:lnTo>
                  <a:lnTo>
                    <a:pt x="126" y="9"/>
                  </a:lnTo>
                  <a:lnTo>
                    <a:pt x="124" y="2"/>
                  </a:lnTo>
                  <a:lnTo>
                    <a:pt x="119" y="2"/>
                  </a:lnTo>
                  <a:lnTo>
                    <a:pt x="117" y="2"/>
                  </a:lnTo>
                  <a:lnTo>
                    <a:pt x="115" y="2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1" y="2"/>
                  </a:lnTo>
                  <a:lnTo>
                    <a:pt x="98" y="2"/>
                  </a:lnTo>
                  <a:lnTo>
                    <a:pt x="96" y="7"/>
                  </a:lnTo>
                  <a:lnTo>
                    <a:pt x="94" y="9"/>
                  </a:lnTo>
                  <a:lnTo>
                    <a:pt x="92" y="13"/>
                  </a:lnTo>
                  <a:lnTo>
                    <a:pt x="88" y="17"/>
                  </a:lnTo>
                  <a:lnTo>
                    <a:pt x="86" y="19"/>
                  </a:lnTo>
                  <a:lnTo>
                    <a:pt x="80" y="19"/>
                  </a:lnTo>
                  <a:lnTo>
                    <a:pt x="73" y="19"/>
                  </a:lnTo>
                  <a:lnTo>
                    <a:pt x="67" y="17"/>
                  </a:lnTo>
                  <a:lnTo>
                    <a:pt x="63" y="15"/>
                  </a:lnTo>
                  <a:lnTo>
                    <a:pt x="57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2" y="15"/>
                  </a:lnTo>
                  <a:lnTo>
                    <a:pt x="52" y="17"/>
                  </a:lnTo>
                  <a:lnTo>
                    <a:pt x="50" y="17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7"/>
                  </a:lnTo>
                  <a:lnTo>
                    <a:pt x="48" y="30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4" y="34"/>
                  </a:lnTo>
                  <a:lnTo>
                    <a:pt x="33" y="34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15" y="38"/>
                  </a:lnTo>
                  <a:lnTo>
                    <a:pt x="12" y="42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3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4" y="92"/>
                  </a:lnTo>
                  <a:lnTo>
                    <a:pt x="4" y="95"/>
                  </a:lnTo>
                  <a:lnTo>
                    <a:pt x="0" y="105"/>
                  </a:lnTo>
                  <a:lnTo>
                    <a:pt x="6" y="107"/>
                  </a:lnTo>
                  <a:lnTo>
                    <a:pt x="17" y="115"/>
                  </a:lnTo>
                  <a:lnTo>
                    <a:pt x="21" y="115"/>
                  </a:lnTo>
                  <a:lnTo>
                    <a:pt x="23" y="113"/>
                  </a:lnTo>
                  <a:lnTo>
                    <a:pt x="25" y="111"/>
                  </a:lnTo>
                  <a:lnTo>
                    <a:pt x="25" y="107"/>
                  </a:lnTo>
                  <a:lnTo>
                    <a:pt x="27" y="107"/>
                  </a:lnTo>
                  <a:lnTo>
                    <a:pt x="25" y="105"/>
                  </a:lnTo>
                  <a:lnTo>
                    <a:pt x="23" y="101"/>
                  </a:lnTo>
                  <a:lnTo>
                    <a:pt x="21" y="99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5" y="90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88"/>
                  </a:lnTo>
                  <a:lnTo>
                    <a:pt x="38" y="90"/>
                  </a:lnTo>
                  <a:lnTo>
                    <a:pt x="44" y="95"/>
                  </a:lnTo>
                  <a:lnTo>
                    <a:pt x="46" y="99"/>
                  </a:lnTo>
                  <a:lnTo>
                    <a:pt x="50" y="107"/>
                  </a:lnTo>
                  <a:lnTo>
                    <a:pt x="52" y="109"/>
                  </a:lnTo>
                  <a:lnTo>
                    <a:pt x="54" y="113"/>
                  </a:lnTo>
                  <a:lnTo>
                    <a:pt x="57" y="115"/>
                  </a:lnTo>
                  <a:lnTo>
                    <a:pt x="57" y="120"/>
                  </a:lnTo>
                  <a:lnTo>
                    <a:pt x="59" y="124"/>
                  </a:lnTo>
                  <a:lnTo>
                    <a:pt x="61" y="126"/>
                  </a:lnTo>
                  <a:lnTo>
                    <a:pt x="61" y="128"/>
                  </a:lnTo>
                  <a:lnTo>
                    <a:pt x="61" y="136"/>
                  </a:lnTo>
                  <a:lnTo>
                    <a:pt x="61" y="138"/>
                  </a:lnTo>
                  <a:lnTo>
                    <a:pt x="63" y="143"/>
                  </a:lnTo>
                  <a:lnTo>
                    <a:pt x="73" y="151"/>
                  </a:lnTo>
                  <a:lnTo>
                    <a:pt x="75" y="153"/>
                  </a:lnTo>
                  <a:lnTo>
                    <a:pt x="77" y="153"/>
                  </a:lnTo>
                  <a:lnTo>
                    <a:pt x="82" y="155"/>
                  </a:lnTo>
                  <a:lnTo>
                    <a:pt x="84" y="155"/>
                  </a:lnTo>
                  <a:lnTo>
                    <a:pt x="88" y="153"/>
                  </a:lnTo>
                  <a:lnTo>
                    <a:pt x="92" y="151"/>
                  </a:lnTo>
                  <a:lnTo>
                    <a:pt x="94" y="151"/>
                  </a:lnTo>
                  <a:lnTo>
                    <a:pt x="94" y="153"/>
                  </a:lnTo>
                  <a:lnTo>
                    <a:pt x="96" y="153"/>
                  </a:lnTo>
                  <a:lnTo>
                    <a:pt x="98" y="155"/>
                  </a:lnTo>
                  <a:lnTo>
                    <a:pt x="98" y="155"/>
                  </a:lnTo>
                  <a:lnTo>
                    <a:pt x="98" y="157"/>
                  </a:lnTo>
                  <a:lnTo>
                    <a:pt x="98" y="159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101" y="164"/>
                  </a:lnTo>
                  <a:lnTo>
                    <a:pt x="101" y="164"/>
                  </a:lnTo>
                  <a:lnTo>
                    <a:pt x="103" y="166"/>
                  </a:lnTo>
                  <a:lnTo>
                    <a:pt x="105" y="166"/>
                  </a:lnTo>
                  <a:lnTo>
                    <a:pt x="107" y="164"/>
                  </a:lnTo>
                  <a:lnTo>
                    <a:pt x="109" y="164"/>
                  </a:lnTo>
                  <a:lnTo>
                    <a:pt x="111" y="162"/>
                  </a:lnTo>
                  <a:lnTo>
                    <a:pt x="126" y="162"/>
                  </a:lnTo>
                  <a:lnTo>
                    <a:pt x="128" y="162"/>
                  </a:lnTo>
                  <a:lnTo>
                    <a:pt x="128" y="159"/>
                  </a:lnTo>
                  <a:lnTo>
                    <a:pt x="130" y="159"/>
                  </a:lnTo>
                  <a:lnTo>
                    <a:pt x="132" y="153"/>
                  </a:lnTo>
                  <a:lnTo>
                    <a:pt x="132" y="153"/>
                  </a:lnTo>
                  <a:lnTo>
                    <a:pt x="134" y="151"/>
                  </a:lnTo>
                  <a:lnTo>
                    <a:pt x="134" y="151"/>
                  </a:lnTo>
                  <a:lnTo>
                    <a:pt x="136" y="151"/>
                  </a:lnTo>
                  <a:lnTo>
                    <a:pt x="140" y="151"/>
                  </a:lnTo>
                  <a:lnTo>
                    <a:pt x="142" y="153"/>
                  </a:lnTo>
                  <a:lnTo>
                    <a:pt x="145" y="153"/>
                  </a:lnTo>
                  <a:lnTo>
                    <a:pt x="145" y="155"/>
                  </a:lnTo>
                  <a:lnTo>
                    <a:pt x="147" y="159"/>
                  </a:lnTo>
                  <a:lnTo>
                    <a:pt x="147" y="164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53" y="168"/>
                  </a:lnTo>
                  <a:lnTo>
                    <a:pt x="153" y="166"/>
                  </a:lnTo>
                  <a:lnTo>
                    <a:pt x="153" y="162"/>
                  </a:lnTo>
                  <a:lnTo>
                    <a:pt x="155" y="157"/>
                  </a:lnTo>
                  <a:lnTo>
                    <a:pt x="161" y="159"/>
                  </a:lnTo>
                  <a:lnTo>
                    <a:pt x="163" y="155"/>
                  </a:lnTo>
                  <a:lnTo>
                    <a:pt x="168" y="155"/>
                  </a:lnTo>
                  <a:lnTo>
                    <a:pt x="170" y="155"/>
                  </a:lnTo>
                  <a:lnTo>
                    <a:pt x="172" y="153"/>
                  </a:lnTo>
                  <a:lnTo>
                    <a:pt x="172" y="151"/>
                  </a:lnTo>
                  <a:lnTo>
                    <a:pt x="172" y="149"/>
                  </a:lnTo>
                  <a:lnTo>
                    <a:pt x="168" y="151"/>
                  </a:lnTo>
                  <a:lnTo>
                    <a:pt x="166" y="151"/>
                  </a:lnTo>
                  <a:lnTo>
                    <a:pt x="168" y="149"/>
                  </a:lnTo>
                  <a:lnTo>
                    <a:pt x="168" y="147"/>
                  </a:lnTo>
                  <a:lnTo>
                    <a:pt x="170" y="147"/>
                  </a:lnTo>
                  <a:lnTo>
                    <a:pt x="170" y="145"/>
                  </a:lnTo>
                  <a:lnTo>
                    <a:pt x="172" y="143"/>
                  </a:lnTo>
                  <a:lnTo>
                    <a:pt x="172" y="141"/>
                  </a:lnTo>
                  <a:lnTo>
                    <a:pt x="170" y="141"/>
                  </a:lnTo>
                  <a:lnTo>
                    <a:pt x="170" y="138"/>
                  </a:lnTo>
                  <a:lnTo>
                    <a:pt x="172" y="136"/>
                  </a:lnTo>
                  <a:lnTo>
                    <a:pt x="176" y="134"/>
                  </a:lnTo>
                  <a:lnTo>
                    <a:pt x="178" y="132"/>
                  </a:lnTo>
                  <a:lnTo>
                    <a:pt x="182" y="132"/>
                  </a:lnTo>
                  <a:lnTo>
                    <a:pt x="184" y="132"/>
                  </a:lnTo>
                  <a:lnTo>
                    <a:pt x="184" y="1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4317" y="1616"/>
              <a:ext cx="331" cy="336"/>
            </a:xfrm>
            <a:custGeom>
              <a:avLst/>
              <a:gdLst>
                <a:gd name="T0" fmla="*/ 111 w 331"/>
                <a:gd name="T1" fmla="*/ 134 h 336"/>
                <a:gd name="T2" fmla="*/ 138 w 331"/>
                <a:gd name="T3" fmla="*/ 99 h 336"/>
                <a:gd name="T4" fmla="*/ 124 w 331"/>
                <a:gd name="T5" fmla="*/ 88 h 336"/>
                <a:gd name="T6" fmla="*/ 122 w 331"/>
                <a:gd name="T7" fmla="*/ 82 h 336"/>
                <a:gd name="T8" fmla="*/ 132 w 331"/>
                <a:gd name="T9" fmla="*/ 42 h 336"/>
                <a:gd name="T10" fmla="*/ 115 w 331"/>
                <a:gd name="T11" fmla="*/ 57 h 336"/>
                <a:gd name="T12" fmla="*/ 99 w 331"/>
                <a:gd name="T13" fmla="*/ 76 h 336"/>
                <a:gd name="T14" fmla="*/ 90 w 331"/>
                <a:gd name="T15" fmla="*/ 101 h 336"/>
                <a:gd name="T16" fmla="*/ 101 w 331"/>
                <a:gd name="T17" fmla="*/ 116 h 336"/>
                <a:gd name="T18" fmla="*/ 88 w 331"/>
                <a:gd name="T19" fmla="*/ 132 h 336"/>
                <a:gd name="T20" fmla="*/ 331 w 331"/>
                <a:gd name="T21" fmla="*/ 46 h 336"/>
                <a:gd name="T22" fmla="*/ 319 w 331"/>
                <a:gd name="T23" fmla="*/ 36 h 336"/>
                <a:gd name="T24" fmla="*/ 308 w 331"/>
                <a:gd name="T25" fmla="*/ 30 h 336"/>
                <a:gd name="T26" fmla="*/ 306 w 331"/>
                <a:gd name="T27" fmla="*/ 13 h 336"/>
                <a:gd name="T28" fmla="*/ 300 w 331"/>
                <a:gd name="T29" fmla="*/ 7 h 336"/>
                <a:gd name="T30" fmla="*/ 275 w 331"/>
                <a:gd name="T31" fmla="*/ 17 h 336"/>
                <a:gd name="T32" fmla="*/ 262 w 331"/>
                <a:gd name="T33" fmla="*/ 78 h 336"/>
                <a:gd name="T34" fmla="*/ 216 w 331"/>
                <a:gd name="T35" fmla="*/ 109 h 336"/>
                <a:gd name="T36" fmla="*/ 178 w 331"/>
                <a:gd name="T37" fmla="*/ 139 h 336"/>
                <a:gd name="T38" fmla="*/ 153 w 331"/>
                <a:gd name="T39" fmla="*/ 191 h 336"/>
                <a:gd name="T40" fmla="*/ 120 w 331"/>
                <a:gd name="T41" fmla="*/ 227 h 336"/>
                <a:gd name="T42" fmla="*/ 69 w 331"/>
                <a:gd name="T43" fmla="*/ 256 h 336"/>
                <a:gd name="T44" fmla="*/ 27 w 331"/>
                <a:gd name="T45" fmla="*/ 281 h 336"/>
                <a:gd name="T46" fmla="*/ 8 w 331"/>
                <a:gd name="T47" fmla="*/ 298 h 336"/>
                <a:gd name="T48" fmla="*/ 25 w 331"/>
                <a:gd name="T49" fmla="*/ 325 h 336"/>
                <a:gd name="T50" fmla="*/ 34 w 331"/>
                <a:gd name="T51" fmla="*/ 306 h 336"/>
                <a:gd name="T52" fmla="*/ 38 w 331"/>
                <a:gd name="T53" fmla="*/ 302 h 336"/>
                <a:gd name="T54" fmla="*/ 48 w 331"/>
                <a:gd name="T55" fmla="*/ 304 h 336"/>
                <a:gd name="T56" fmla="*/ 57 w 331"/>
                <a:gd name="T57" fmla="*/ 308 h 336"/>
                <a:gd name="T58" fmla="*/ 57 w 331"/>
                <a:gd name="T59" fmla="*/ 319 h 336"/>
                <a:gd name="T60" fmla="*/ 71 w 331"/>
                <a:gd name="T61" fmla="*/ 317 h 336"/>
                <a:gd name="T62" fmla="*/ 88 w 331"/>
                <a:gd name="T63" fmla="*/ 313 h 336"/>
                <a:gd name="T64" fmla="*/ 97 w 331"/>
                <a:gd name="T65" fmla="*/ 313 h 336"/>
                <a:gd name="T66" fmla="*/ 103 w 331"/>
                <a:gd name="T67" fmla="*/ 300 h 336"/>
                <a:gd name="T68" fmla="*/ 126 w 331"/>
                <a:gd name="T69" fmla="*/ 283 h 336"/>
                <a:gd name="T70" fmla="*/ 138 w 331"/>
                <a:gd name="T71" fmla="*/ 287 h 336"/>
                <a:gd name="T72" fmla="*/ 151 w 331"/>
                <a:gd name="T73" fmla="*/ 313 h 336"/>
                <a:gd name="T74" fmla="*/ 155 w 331"/>
                <a:gd name="T75" fmla="*/ 336 h 336"/>
                <a:gd name="T76" fmla="*/ 174 w 331"/>
                <a:gd name="T77" fmla="*/ 329 h 336"/>
                <a:gd name="T78" fmla="*/ 189 w 331"/>
                <a:gd name="T79" fmla="*/ 317 h 336"/>
                <a:gd name="T80" fmla="*/ 197 w 331"/>
                <a:gd name="T81" fmla="*/ 306 h 336"/>
                <a:gd name="T82" fmla="*/ 197 w 331"/>
                <a:gd name="T83" fmla="*/ 292 h 336"/>
                <a:gd name="T84" fmla="*/ 212 w 331"/>
                <a:gd name="T85" fmla="*/ 285 h 336"/>
                <a:gd name="T86" fmla="*/ 220 w 331"/>
                <a:gd name="T87" fmla="*/ 281 h 336"/>
                <a:gd name="T88" fmla="*/ 224 w 331"/>
                <a:gd name="T89" fmla="*/ 287 h 336"/>
                <a:gd name="T90" fmla="*/ 229 w 331"/>
                <a:gd name="T91" fmla="*/ 296 h 336"/>
                <a:gd name="T92" fmla="*/ 237 w 331"/>
                <a:gd name="T93" fmla="*/ 287 h 336"/>
                <a:gd name="T94" fmla="*/ 237 w 331"/>
                <a:gd name="T95" fmla="*/ 262 h 336"/>
                <a:gd name="T96" fmla="*/ 233 w 331"/>
                <a:gd name="T97" fmla="*/ 252 h 336"/>
                <a:gd name="T98" fmla="*/ 227 w 331"/>
                <a:gd name="T99" fmla="*/ 245 h 336"/>
                <a:gd name="T100" fmla="*/ 233 w 331"/>
                <a:gd name="T101" fmla="*/ 218 h 336"/>
                <a:gd name="T102" fmla="*/ 231 w 331"/>
                <a:gd name="T103" fmla="*/ 210 h 336"/>
                <a:gd name="T104" fmla="*/ 252 w 331"/>
                <a:gd name="T105" fmla="*/ 201 h 336"/>
                <a:gd name="T106" fmla="*/ 262 w 331"/>
                <a:gd name="T107" fmla="*/ 195 h 336"/>
                <a:gd name="T108" fmla="*/ 279 w 331"/>
                <a:gd name="T109" fmla="*/ 193 h 336"/>
                <a:gd name="T110" fmla="*/ 283 w 331"/>
                <a:gd name="T111" fmla="*/ 181 h 336"/>
                <a:gd name="T112" fmla="*/ 283 w 331"/>
                <a:gd name="T113" fmla="*/ 172 h 336"/>
                <a:gd name="T114" fmla="*/ 310 w 331"/>
                <a:gd name="T115" fmla="*/ 134 h 336"/>
                <a:gd name="T116" fmla="*/ 294 w 331"/>
                <a:gd name="T117" fmla="*/ 118 h 336"/>
                <a:gd name="T118" fmla="*/ 298 w 331"/>
                <a:gd name="T119" fmla="*/ 101 h 336"/>
                <a:gd name="T120" fmla="*/ 304 w 331"/>
                <a:gd name="T121" fmla="*/ 67 h 336"/>
                <a:gd name="T122" fmla="*/ 317 w 331"/>
                <a:gd name="T123" fmla="*/ 63 h 336"/>
                <a:gd name="T124" fmla="*/ 331 w 331"/>
                <a:gd name="T125" fmla="*/ 5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336">
                  <a:moveTo>
                    <a:pt x="88" y="139"/>
                  </a:moveTo>
                  <a:lnTo>
                    <a:pt x="90" y="139"/>
                  </a:lnTo>
                  <a:lnTo>
                    <a:pt x="92" y="141"/>
                  </a:lnTo>
                  <a:lnTo>
                    <a:pt x="94" y="139"/>
                  </a:lnTo>
                  <a:lnTo>
                    <a:pt x="111" y="134"/>
                  </a:lnTo>
                  <a:lnTo>
                    <a:pt x="128" y="122"/>
                  </a:lnTo>
                  <a:lnTo>
                    <a:pt x="130" y="120"/>
                  </a:lnTo>
                  <a:lnTo>
                    <a:pt x="132" y="111"/>
                  </a:lnTo>
                  <a:lnTo>
                    <a:pt x="132" y="109"/>
                  </a:lnTo>
                  <a:lnTo>
                    <a:pt x="138" y="99"/>
                  </a:lnTo>
                  <a:lnTo>
                    <a:pt x="141" y="95"/>
                  </a:lnTo>
                  <a:lnTo>
                    <a:pt x="141" y="88"/>
                  </a:lnTo>
                  <a:lnTo>
                    <a:pt x="136" y="88"/>
                  </a:lnTo>
                  <a:lnTo>
                    <a:pt x="128" y="88"/>
                  </a:lnTo>
                  <a:lnTo>
                    <a:pt x="124" y="88"/>
                  </a:lnTo>
                  <a:lnTo>
                    <a:pt x="122" y="93"/>
                  </a:lnTo>
                  <a:lnTo>
                    <a:pt x="122" y="93"/>
                  </a:lnTo>
                  <a:lnTo>
                    <a:pt x="120" y="90"/>
                  </a:lnTo>
                  <a:lnTo>
                    <a:pt x="120" y="86"/>
                  </a:lnTo>
                  <a:lnTo>
                    <a:pt x="122" y="82"/>
                  </a:lnTo>
                  <a:lnTo>
                    <a:pt x="128" y="67"/>
                  </a:lnTo>
                  <a:lnTo>
                    <a:pt x="130" y="57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2" y="42"/>
                  </a:lnTo>
                  <a:lnTo>
                    <a:pt x="128" y="42"/>
                  </a:lnTo>
                  <a:lnTo>
                    <a:pt x="126" y="42"/>
                  </a:lnTo>
                  <a:lnTo>
                    <a:pt x="126" y="44"/>
                  </a:lnTo>
                  <a:lnTo>
                    <a:pt x="120" y="55"/>
                  </a:lnTo>
                  <a:lnTo>
                    <a:pt x="115" y="57"/>
                  </a:lnTo>
                  <a:lnTo>
                    <a:pt x="109" y="63"/>
                  </a:lnTo>
                  <a:lnTo>
                    <a:pt x="107" y="65"/>
                  </a:lnTo>
                  <a:lnTo>
                    <a:pt x="105" y="67"/>
                  </a:lnTo>
                  <a:lnTo>
                    <a:pt x="101" y="70"/>
                  </a:lnTo>
                  <a:lnTo>
                    <a:pt x="99" y="76"/>
                  </a:lnTo>
                  <a:lnTo>
                    <a:pt x="92" y="84"/>
                  </a:lnTo>
                  <a:lnTo>
                    <a:pt x="92" y="88"/>
                  </a:lnTo>
                  <a:lnTo>
                    <a:pt x="90" y="93"/>
                  </a:lnTo>
                  <a:lnTo>
                    <a:pt x="90" y="97"/>
                  </a:lnTo>
                  <a:lnTo>
                    <a:pt x="90" y="101"/>
                  </a:lnTo>
                  <a:lnTo>
                    <a:pt x="92" y="105"/>
                  </a:lnTo>
                  <a:lnTo>
                    <a:pt x="103" y="103"/>
                  </a:lnTo>
                  <a:lnTo>
                    <a:pt x="107" y="107"/>
                  </a:lnTo>
                  <a:lnTo>
                    <a:pt x="105" y="111"/>
                  </a:lnTo>
                  <a:lnTo>
                    <a:pt x="101" y="116"/>
                  </a:lnTo>
                  <a:lnTo>
                    <a:pt x="99" y="120"/>
                  </a:lnTo>
                  <a:lnTo>
                    <a:pt x="99" y="128"/>
                  </a:lnTo>
                  <a:lnTo>
                    <a:pt x="97" y="130"/>
                  </a:lnTo>
                  <a:lnTo>
                    <a:pt x="97" y="130"/>
                  </a:lnTo>
                  <a:lnTo>
                    <a:pt x="88" y="132"/>
                  </a:lnTo>
                  <a:lnTo>
                    <a:pt x="88" y="132"/>
                  </a:lnTo>
                  <a:lnTo>
                    <a:pt x="86" y="134"/>
                  </a:lnTo>
                  <a:lnTo>
                    <a:pt x="88" y="137"/>
                  </a:lnTo>
                  <a:lnTo>
                    <a:pt x="88" y="139"/>
                  </a:lnTo>
                  <a:close/>
                  <a:moveTo>
                    <a:pt x="331" y="46"/>
                  </a:moveTo>
                  <a:lnTo>
                    <a:pt x="329" y="42"/>
                  </a:lnTo>
                  <a:lnTo>
                    <a:pt x="329" y="42"/>
                  </a:lnTo>
                  <a:lnTo>
                    <a:pt x="327" y="40"/>
                  </a:lnTo>
                  <a:lnTo>
                    <a:pt x="321" y="36"/>
                  </a:lnTo>
                  <a:lnTo>
                    <a:pt x="319" y="36"/>
                  </a:lnTo>
                  <a:lnTo>
                    <a:pt x="315" y="36"/>
                  </a:lnTo>
                  <a:lnTo>
                    <a:pt x="313" y="34"/>
                  </a:lnTo>
                  <a:lnTo>
                    <a:pt x="310" y="34"/>
                  </a:lnTo>
                  <a:lnTo>
                    <a:pt x="310" y="32"/>
                  </a:lnTo>
                  <a:lnTo>
                    <a:pt x="308" y="30"/>
                  </a:lnTo>
                  <a:lnTo>
                    <a:pt x="306" y="28"/>
                  </a:lnTo>
                  <a:lnTo>
                    <a:pt x="306" y="23"/>
                  </a:lnTo>
                  <a:lnTo>
                    <a:pt x="306" y="17"/>
                  </a:lnTo>
                  <a:lnTo>
                    <a:pt x="306" y="15"/>
                  </a:lnTo>
                  <a:lnTo>
                    <a:pt x="306" y="13"/>
                  </a:lnTo>
                  <a:lnTo>
                    <a:pt x="306" y="11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4" y="9"/>
                  </a:lnTo>
                  <a:lnTo>
                    <a:pt x="300" y="7"/>
                  </a:lnTo>
                  <a:lnTo>
                    <a:pt x="285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1" y="7"/>
                  </a:lnTo>
                  <a:lnTo>
                    <a:pt x="275" y="17"/>
                  </a:lnTo>
                  <a:lnTo>
                    <a:pt x="273" y="26"/>
                  </a:lnTo>
                  <a:lnTo>
                    <a:pt x="271" y="32"/>
                  </a:lnTo>
                  <a:lnTo>
                    <a:pt x="266" y="70"/>
                  </a:lnTo>
                  <a:lnTo>
                    <a:pt x="266" y="74"/>
                  </a:lnTo>
                  <a:lnTo>
                    <a:pt x="262" y="78"/>
                  </a:lnTo>
                  <a:lnTo>
                    <a:pt x="248" y="95"/>
                  </a:lnTo>
                  <a:lnTo>
                    <a:pt x="239" y="101"/>
                  </a:lnTo>
                  <a:lnTo>
                    <a:pt x="235" y="103"/>
                  </a:lnTo>
                  <a:lnTo>
                    <a:pt x="222" y="109"/>
                  </a:lnTo>
                  <a:lnTo>
                    <a:pt x="216" y="109"/>
                  </a:lnTo>
                  <a:lnTo>
                    <a:pt x="214" y="109"/>
                  </a:lnTo>
                  <a:lnTo>
                    <a:pt x="212" y="111"/>
                  </a:lnTo>
                  <a:lnTo>
                    <a:pt x="193" y="126"/>
                  </a:lnTo>
                  <a:lnTo>
                    <a:pt x="183" y="134"/>
                  </a:lnTo>
                  <a:lnTo>
                    <a:pt x="178" y="139"/>
                  </a:lnTo>
                  <a:lnTo>
                    <a:pt x="174" y="147"/>
                  </a:lnTo>
                  <a:lnTo>
                    <a:pt x="168" y="170"/>
                  </a:lnTo>
                  <a:lnTo>
                    <a:pt x="166" y="176"/>
                  </a:lnTo>
                  <a:lnTo>
                    <a:pt x="162" y="183"/>
                  </a:lnTo>
                  <a:lnTo>
                    <a:pt x="153" y="191"/>
                  </a:lnTo>
                  <a:lnTo>
                    <a:pt x="147" y="199"/>
                  </a:lnTo>
                  <a:lnTo>
                    <a:pt x="145" y="206"/>
                  </a:lnTo>
                  <a:lnTo>
                    <a:pt x="141" y="212"/>
                  </a:lnTo>
                  <a:lnTo>
                    <a:pt x="136" y="216"/>
                  </a:lnTo>
                  <a:lnTo>
                    <a:pt x="120" y="227"/>
                  </a:lnTo>
                  <a:lnTo>
                    <a:pt x="103" y="243"/>
                  </a:lnTo>
                  <a:lnTo>
                    <a:pt x="92" y="252"/>
                  </a:lnTo>
                  <a:lnTo>
                    <a:pt x="86" y="256"/>
                  </a:lnTo>
                  <a:lnTo>
                    <a:pt x="80" y="256"/>
                  </a:lnTo>
                  <a:lnTo>
                    <a:pt x="69" y="256"/>
                  </a:lnTo>
                  <a:lnTo>
                    <a:pt x="67" y="258"/>
                  </a:lnTo>
                  <a:lnTo>
                    <a:pt x="63" y="262"/>
                  </a:lnTo>
                  <a:lnTo>
                    <a:pt x="57" y="266"/>
                  </a:lnTo>
                  <a:lnTo>
                    <a:pt x="40" y="277"/>
                  </a:lnTo>
                  <a:lnTo>
                    <a:pt x="27" y="281"/>
                  </a:lnTo>
                  <a:lnTo>
                    <a:pt x="8" y="289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2" y="296"/>
                  </a:lnTo>
                  <a:lnTo>
                    <a:pt x="8" y="298"/>
                  </a:lnTo>
                  <a:lnTo>
                    <a:pt x="8" y="300"/>
                  </a:lnTo>
                  <a:lnTo>
                    <a:pt x="11" y="302"/>
                  </a:lnTo>
                  <a:lnTo>
                    <a:pt x="17" y="327"/>
                  </a:lnTo>
                  <a:lnTo>
                    <a:pt x="23" y="325"/>
                  </a:lnTo>
                  <a:lnTo>
                    <a:pt x="25" y="325"/>
                  </a:lnTo>
                  <a:lnTo>
                    <a:pt x="27" y="323"/>
                  </a:lnTo>
                  <a:lnTo>
                    <a:pt x="32" y="315"/>
                  </a:lnTo>
                  <a:lnTo>
                    <a:pt x="34" y="313"/>
                  </a:lnTo>
                  <a:lnTo>
                    <a:pt x="34" y="310"/>
                  </a:lnTo>
                  <a:lnTo>
                    <a:pt x="34" y="306"/>
                  </a:lnTo>
                  <a:lnTo>
                    <a:pt x="34" y="304"/>
                  </a:lnTo>
                  <a:lnTo>
                    <a:pt x="34" y="30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02"/>
                  </a:lnTo>
                  <a:lnTo>
                    <a:pt x="38" y="300"/>
                  </a:lnTo>
                  <a:lnTo>
                    <a:pt x="42" y="302"/>
                  </a:lnTo>
                  <a:lnTo>
                    <a:pt x="42" y="302"/>
                  </a:lnTo>
                  <a:lnTo>
                    <a:pt x="46" y="302"/>
                  </a:lnTo>
                  <a:lnTo>
                    <a:pt x="48" y="304"/>
                  </a:lnTo>
                  <a:lnTo>
                    <a:pt x="50" y="304"/>
                  </a:lnTo>
                  <a:lnTo>
                    <a:pt x="53" y="304"/>
                  </a:lnTo>
                  <a:lnTo>
                    <a:pt x="55" y="306"/>
                  </a:lnTo>
                  <a:lnTo>
                    <a:pt x="55" y="306"/>
                  </a:lnTo>
                  <a:lnTo>
                    <a:pt x="57" y="308"/>
                  </a:lnTo>
                  <a:lnTo>
                    <a:pt x="57" y="310"/>
                  </a:lnTo>
                  <a:lnTo>
                    <a:pt x="57" y="313"/>
                  </a:lnTo>
                  <a:lnTo>
                    <a:pt x="57" y="317"/>
                  </a:lnTo>
                  <a:lnTo>
                    <a:pt x="57" y="317"/>
                  </a:lnTo>
                  <a:lnTo>
                    <a:pt x="57" y="319"/>
                  </a:lnTo>
                  <a:lnTo>
                    <a:pt x="63" y="321"/>
                  </a:lnTo>
                  <a:lnTo>
                    <a:pt x="65" y="321"/>
                  </a:lnTo>
                  <a:lnTo>
                    <a:pt x="67" y="319"/>
                  </a:lnTo>
                  <a:lnTo>
                    <a:pt x="69" y="317"/>
                  </a:lnTo>
                  <a:lnTo>
                    <a:pt x="71" y="317"/>
                  </a:lnTo>
                  <a:lnTo>
                    <a:pt x="78" y="317"/>
                  </a:lnTo>
                  <a:lnTo>
                    <a:pt x="80" y="317"/>
                  </a:lnTo>
                  <a:lnTo>
                    <a:pt x="82" y="315"/>
                  </a:lnTo>
                  <a:lnTo>
                    <a:pt x="86" y="313"/>
                  </a:lnTo>
                  <a:lnTo>
                    <a:pt x="88" y="313"/>
                  </a:lnTo>
                  <a:lnTo>
                    <a:pt x="88" y="313"/>
                  </a:lnTo>
                  <a:lnTo>
                    <a:pt x="90" y="313"/>
                  </a:lnTo>
                  <a:lnTo>
                    <a:pt x="92" y="315"/>
                  </a:lnTo>
                  <a:lnTo>
                    <a:pt x="94" y="315"/>
                  </a:lnTo>
                  <a:lnTo>
                    <a:pt x="97" y="313"/>
                  </a:lnTo>
                  <a:lnTo>
                    <a:pt x="97" y="308"/>
                  </a:lnTo>
                  <a:lnTo>
                    <a:pt x="97" y="306"/>
                  </a:lnTo>
                  <a:lnTo>
                    <a:pt x="99" y="304"/>
                  </a:lnTo>
                  <a:lnTo>
                    <a:pt x="99" y="302"/>
                  </a:lnTo>
                  <a:lnTo>
                    <a:pt x="103" y="300"/>
                  </a:lnTo>
                  <a:lnTo>
                    <a:pt x="107" y="294"/>
                  </a:lnTo>
                  <a:lnTo>
                    <a:pt x="109" y="292"/>
                  </a:lnTo>
                  <a:lnTo>
                    <a:pt x="111" y="289"/>
                  </a:lnTo>
                  <a:lnTo>
                    <a:pt x="118" y="285"/>
                  </a:lnTo>
                  <a:lnTo>
                    <a:pt x="126" y="283"/>
                  </a:lnTo>
                  <a:lnTo>
                    <a:pt x="130" y="283"/>
                  </a:lnTo>
                  <a:lnTo>
                    <a:pt x="132" y="283"/>
                  </a:lnTo>
                  <a:lnTo>
                    <a:pt x="134" y="285"/>
                  </a:lnTo>
                  <a:lnTo>
                    <a:pt x="136" y="285"/>
                  </a:lnTo>
                  <a:lnTo>
                    <a:pt x="138" y="287"/>
                  </a:lnTo>
                  <a:lnTo>
                    <a:pt x="138" y="289"/>
                  </a:lnTo>
                  <a:lnTo>
                    <a:pt x="141" y="300"/>
                  </a:lnTo>
                  <a:lnTo>
                    <a:pt x="141" y="304"/>
                  </a:lnTo>
                  <a:lnTo>
                    <a:pt x="145" y="308"/>
                  </a:lnTo>
                  <a:lnTo>
                    <a:pt x="151" y="313"/>
                  </a:lnTo>
                  <a:lnTo>
                    <a:pt x="153" y="315"/>
                  </a:lnTo>
                  <a:lnTo>
                    <a:pt x="153" y="317"/>
                  </a:lnTo>
                  <a:lnTo>
                    <a:pt x="155" y="319"/>
                  </a:lnTo>
                  <a:lnTo>
                    <a:pt x="153" y="329"/>
                  </a:lnTo>
                  <a:lnTo>
                    <a:pt x="155" y="336"/>
                  </a:lnTo>
                  <a:lnTo>
                    <a:pt x="162" y="333"/>
                  </a:lnTo>
                  <a:lnTo>
                    <a:pt x="166" y="333"/>
                  </a:lnTo>
                  <a:lnTo>
                    <a:pt x="170" y="331"/>
                  </a:lnTo>
                  <a:lnTo>
                    <a:pt x="172" y="331"/>
                  </a:lnTo>
                  <a:lnTo>
                    <a:pt x="174" y="329"/>
                  </a:lnTo>
                  <a:lnTo>
                    <a:pt x="176" y="327"/>
                  </a:lnTo>
                  <a:lnTo>
                    <a:pt x="176" y="323"/>
                  </a:lnTo>
                  <a:lnTo>
                    <a:pt x="178" y="321"/>
                  </a:lnTo>
                  <a:lnTo>
                    <a:pt x="187" y="319"/>
                  </a:lnTo>
                  <a:lnTo>
                    <a:pt x="189" y="317"/>
                  </a:lnTo>
                  <a:lnTo>
                    <a:pt x="191" y="315"/>
                  </a:lnTo>
                  <a:lnTo>
                    <a:pt x="191" y="310"/>
                  </a:lnTo>
                  <a:lnTo>
                    <a:pt x="191" y="308"/>
                  </a:lnTo>
                  <a:lnTo>
                    <a:pt x="193" y="308"/>
                  </a:lnTo>
                  <a:lnTo>
                    <a:pt x="197" y="306"/>
                  </a:lnTo>
                  <a:lnTo>
                    <a:pt x="197" y="304"/>
                  </a:lnTo>
                  <a:lnTo>
                    <a:pt x="197" y="302"/>
                  </a:lnTo>
                  <a:lnTo>
                    <a:pt x="197" y="300"/>
                  </a:lnTo>
                  <a:lnTo>
                    <a:pt x="197" y="294"/>
                  </a:lnTo>
                  <a:lnTo>
                    <a:pt x="197" y="292"/>
                  </a:lnTo>
                  <a:lnTo>
                    <a:pt x="199" y="292"/>
                  </a:lnTo>
                  <a:lnTo>
                    <a:pt x="208" y="289"/>
                  </a:lnTo>
                  <a:lnTo>
                    <a:pt x="212" y="287"/>
                  </a:lnTo>
                  <a:lnTo>
                    <a:pt x="212" y="287"/>
                  </a:lnTo>
                  <a:lnTo>
                    <a:pt x="212" y="285"/>
                  </a:lnTo>
                  <a:lnTo>
                    <a:pt x="214" y="281"/>
                  </a:lnTo>
                  <a:lnTo>
                    <a:pt x="214" y="279"/>
                  </a:lnTo>
                  <a:lnTo>
                    <a:pt x="216" y="279"/>
                  </a:lnTo>
                  <a:lnTo>
                    <a:pt x="218" y="279"/>
                  </a:lnTo>
                  <a:lnTo>
                    <a:pt x="220" y="281"/>
                  </a:lnTo>
                  <a:lnTo>
                    <a:pt x="220" y="281"/>
                  </a:lnTo>
                  <a:lnTo>
                    <a:pt x="222" y="283"/>
                  </a:lnTo>
                  <a:lnTo>
                    <a:pt x="222" y="285"/>
                  </a:lnTo>
                  <a:lnTo>
                    <a:pt x="222" y="285"/>
                  </a:lnTo>
                  <a:lnTo>
                    <a:pt x="224" y="287"/>
                  </a:lnTo>
                  <a:lnTo>
                    <a:pt x="224" y="287"/>
                  </a:lnTo>
                  <a:lnTo>
                    <a:pt x="224" y="287"/>
                  </a:lnTo>
                  <a:lnTo>
                    <a:pt x="227" y="289"/>
                  </a:lnTo>
                  <a:lnTo>
                    <a:pt x="229" y="294"/>
                  </a:lnTo>
                  <a:lnTo>
                    <a:pt x="229" y="296"/>
                  </a:lnTo>
                  <a:lnTo>
                    <a:pt x="231" y="296"/>
                  </a:lnTo>
                  <a:lnTo>
                    <a:pt x="233" y="296"/>
                  </a:lnTo>
                  <a:lnTo>
                    <a:pt x="235" y="296"/>
                  </a:lnTo>
                  <a:lnTo>
                    <a:pt x="237" y="294"/>
                  </a:lnTo>
                  <a:lnTo>
                    <a:pt x="237" y="287"/>
                  </a:lnTo>
                  <a:lnTo>
                    <a:pt x="239" y="281"/>
                  </a:lnTo>
                  <a:lnTo>
                    <a:pt x="239" y="279"/>
                  </a:lnTo>
                  <a:lnTo>
                    <a:pt x="237" y="271"/>
                  </a:lnTo>
                  <a:lnTo>
                    <a:pt x="237" y="264"/>
                  </a:lnTo>
                  <a:lnTo>
                    <a:pt x="237" y="262"/>
                  </a:lnTo>
                  <a:lnTo>
                    <a:pt x="237" y="260"/>
                  </a:lnTo>
                  <a:lnTo>
                    <a:pt x="237" y="260"/>
                  </a:lnTo>
                  <a:lnTo>
                    <a:pt x="235" y="252"/>
                  </a:lnTo>
                  <a:lnTo>
                    <a:pt x="233" y="252"/>
                  </a:lnTo>
                  <a:lnTo>
                    <a:pt x="233" y="252"/>
                  </a:lnTo>
                  <a:lnTo>
                    <a:pt x="231" y="252"/>
                  </a:lnTo>
                  <a:lnTo>
                    <a:pt x="229" y="252"/>
                  </a:lnTo>
                  <a:lnTo>
                    <a:pt x="229" y="250"/>
                  </a:lnTo>
                  <a:lnTo>
                    <a:pt x="227" y="248"/>
                  </a:lnTo>
                  <a:lnTo>
                    <a:pt x="227" y="245"/>
                  </a:lnTo>
                  <a:lnTo>
                    <a:pt x="227" y="241"/>
                  </a:lnTo>
                  <a:lnTo>
                    <a:pt x="231" y="235"/>
                  </a:lnTo>
                  <a:lnTo>
                    <a:pt x="231" y="233"/>
                  </a:lnTo>
                  <a:lnTo>
                    <a:pt x="233" y="220"/>
                  </a:lnTo>
                  <a:lnTo>
                    <a:pt x="233" y="218"/>
                  </a:lnTo>
                  <a:lnTo>
                    <a:pt x="233" y="216"/>
                  </a:lnTo>
                  <a:lnTo>
                    <a:pt x="233" y="214"/>
                  </a:lnTo>
                  <a:lnTo>
                    <a:pt x="231" y="214"/>
                  </a:lnTo>
                  <a:lnTo>
                    <a:pt x="231" y="212"/>
                  </a:lnTo>
                  <a:lnTo>
                    <a:pt x="231" y="210"/>
                  </a:lnTo>
                  <a:lnTo>
                    <a:pt x="233" y="208"/>
                  </a:lnTo>
                  <a:lnTo>
                    <a:pt x="235" y="206"/>
                  </a:lnTo>
                  <a:lnTo>
                    <a:pt x="237" y="204"/>
                  </a:lnTo>
                  <a:lnTo>
                    <a:pt x="241" y="204"/>
                  </a:lnTo>
                  <a:lnTo>
                    <a:pt x="252" y="201"/>
                  </a:lnTo>
                  <a:lnTo>
                    <a:pt x="254" y="201"/>
                  </a:lnTo>
                  <a:lnTo>
                    <a:pt x="258" y="201"/>
                  </a:lnTo>
                  <a:lnTo>
                    <a:pt x="260" y="201"/>
                  </a:lnTo>
                  <a:lnTo>
                    <a:pt x="262" y="197"/>
                  </a:lnTo>
                  <a:lnTo>
                    <a:pt x="262" y="195"/>
                  </a:lnTo>
                  <a:lnTo>
                    <a:pt x="264" y="193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7" y="193"/>
                  </a:lnTo>
                  <a:lnTo>
                    <a:pt x="279" y="193"/>
                  </a:lnTo>
                  <a:lnTo>
                    <a:pt x="283" y="193"/>
                  </a:lnTo>
                  <a:lnTo>
                    <a:pt x="285" y="193"/>
                  </a:lnTo>
                  <a:lnTo>
                    <a:pt x="285" y="191"/>
                  </a:lnTo>
                  <a:lnTo>
                    <a:pt x="285" y="183"/>
                  </a:lnTo>
                  <a:lnTo>
                    <a:pt x="283" y="181"/>
                  </a:lnTo>
                  <a:lnTo>
                    <a:pt x="283" y="178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4"/>
                  </a:lnTo>
                  <a:lnTo>
                    <a:pt x="283" y="172"/>
                  </a:lnTo>
                  <a:lnTo>
                    <a:pt x="283" y="168"/>
                  </a:lnTo>
                  <a:lnTo>
                    <a:pt x="292" y="162"/>
                  </a:lnTo>
                  <a:lnTo>
                    <a:pt x="302" y="145"/>
                  </a:lnTo>
                  <a:lnTo>
                    <a:pt x="304" y="143"/>
                  </a:lnTo>
                  <a:lnTo>
                    <a:pt x="310" y="134"/>
                  </a:lnTo>
                  <a:lnTo>
                    <a:pt x="304" y="130"/>
                  </a:lnTo>
                  <a:lnTo>
                    <a:pt x="300" y="128"/>
                  </a:lnTo>
                  <a:lnTo>
                    <a:pt x="296" y="124"/>
                  </a:lnTo>
                  <a:lnTo>
                    <a:pt x="294" y="122"/>
                  </a:lnTo>
                  <a:lnTo>
                    <a:pt x="294" y="118"/>
                  </a:lnTo>
                  <a:lnTo>
                    <a:pt x="294" y="116"/>
                  </a:lnTo>
                  <a:lnTo>
                    <a:pt x="296" y="111"/>
                  </a:lnTo>
                  <a:lnTo>
                    <a:pt x="296" y="107"/>
                  </a:lnTo>
                  <a:lnTo>
                    <a:pt x="296" y="105"/>
                  </a:lnTo>
                  <a:lnTo>
                    <a:pt x="298" y="101"/>
                  </a:lnTo>
                  <a:lnTo>
                    <a:pt x="298" y="101"/>
                  </a:lnTo>
                  <a:lnTo>
                    <a:pt x="298" y="97"/>
                  </a:lnTo>
                  <a:lnTo>
                    <a:pt x="298" y="95"/>
                  </a:lnTo>
                  <a:lnTo>
                    <a:pt x="302" y="88"/>
                  </a:lnTo>
                  <a:lnTo>
                    <a:pt x="304" y="67"/>
                  </a:lnTo>
                  <a:lnTo>
                    <a:pt x="304" y="63"/>
                  </a:lnTo>
                  <a:lnTo>
                    <a:pt x="306" y="63"/>
                  </a:lnTo>
                  <a:lnTo>
                    <a:pt x="308" y="63"/>
                  </a:lnTo>
                  <a:lnTo>
                    <a:pt x="315" y="63"/>
                  </a:lnTo>
                  <a:lnTo>
                    <a:pt x="317" y="63"/>
                  </a:lnTo>
                  <a:lnTo>
                    <a:pt x="321" y="63"/>
                  </a:lnTo>
                  <a:lnTo>
                    <a:pt x="323" y="61"/>
                  </a:lnTo>
                  <a:lnTo>
                    <a:pt x="327" y="57"/>
                  </a:lnTo>
                  <a:lnTo>
                    <a:pt x="329" y="55"/>
                  </a:lnTo>
                  <a:lnTo>
                    <a:pt x="331" y="53"/>
                  </a:lnTo>
                  <a:lnTo>
                    <a:pt x="331" y="49"/>
                  </a:lnTo>
                  <a:lnTo>
                    <a:pt x="331" y="4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011" y="2308"/>
              <a:ext cx="98" cy="163"/>
            </a:xfrm>
            <a:custGeom>
              <a:avLst/>
              <a:gdLst>
                <a:gd name="T0" fmla="*/ 94 w 98"/>
                <a:gd name="T1" fmla="*/ 46 h 163"/>
                <a:gd name="T2" fmla="*/ 90 w 98"/>
                <a:gd name="T3" fmla="*/ 39 h 163"/>
                <a:gd name="T4" fmla="*/ 84 w 98"/>
                <a:gd name="T5" fmla="*/ 39 h 163"/>
                <a:gd name="T6" fmla="*/ 75 w 98"/>
                <a:gd name="T7" fmla="*/ 35 h 163"/>
                <a:gd name="T8" fmla="*/ 75 w 98"/>
                <a:gd name="T9" fmla="*/ 27 h 163"/>
                <a:gd name="T10" fmla="*/ 73 w 98"/>
                <a:gd name="T11" fmla="*/ 23 h 163"/>
                <a:gd name="T12" fmla="*/ 78 w 98"/>
                <a:gd name="T13" fmla="*/ 21 h 163"/>
                <a:gd name="T14" fmla="*/ 78 w 98"/>
                <a:gd name="T15" fmla="*/ 12 h 163"/>
                <a:gd name="T16" fmla="*/ 75 w 98"/>
                <a:gd name="T17" fmla="*/ 8 h 163"/>
                <a:gd name="T18" fmla="*/ 69 w 98"/>
                <a:gd name="T19" fmla="*/ 10 h 163"/>
                <a:gd name="T20" fmla="*/ 65 w 98"/>
                <a:gd name="T21" fmla="*/ 10 h 163"/>
                <a:gd name="T22" fmla="*/ 54 w 98"/>
                <a:gd name="T23" fmla="*/ 6 h 163"/>
                <a:gd name="T24" fmla="*/ 46 w 98"/>
                <a:gd name="T25" fmla="*/ 10 h 163"/>
                <a:gd name="T26" fmla="*/ 40 w 98"/>
                <a:gd name="T27" fmla="*/ 8 h 163"/>
                <a:gd name="T28" fmla="*/ 29 w 98"/>
                <a:gd name="T29" fmla="*/ 4 h 163"/>
                <a:gd name="T30" fmla="*/ 21 w 98"/>
                <a:gd name="T31" fmla="*/ 10 h 163"/>
                <a:gd name="T32" fmla="*/ 15 w 98"/>
                <a:gd name="T33" fmla="*/ 27 h 163"/>
                <a:gd name="T34" fmla="*/ 13 w 98"/>
                <a:gd name="T35" fmla="*/ 39 h 163"/>
                <a:gd name="T36" fmla="*/ 19 w 98"/>
                <a:gd name="T37" fmla="*/ 48 h 163"/>
                <a:gd name="T38" fmla="*/ 19 w 98"/>
                <a:gd name="T39" fmla="*/ 58 h 163"/>
                <a:gd name="T40" fmla="*/ 19 w 98"/>
                <a:gd name="T41" fmla="*/ 67 h 163"/>
                <a:gd name="T42" fmla="*/ 17 w 98"/>
                <a:gd name="T43" fmla="*/ 77 h 163"/>
                <a:gd name="T44" fmla="*/ 23 w 98"/>
                <a:gd name="T45" fmla="*/ 90 h 163"/>
                <a:gd name="T46" fmla="*/ 23 w 98"/>
                <a:gd name="T47" fmla="*/ 98 h 163"/>
                <a:gd name="T48" fmla="*/ 15 w 98"/>
                <a:gd name="T49" fmla="*/ 100 h 163"/>
                <a:gd name="T50" fmla="*/ 6 w 98"/>
                <a:gd name="T51" fmla="*/ 111 h 163"/>
                <a:gd name="T52" fmla="*/ 0 w 98"/>
                <a:gd name="T53" fmla="*/ 123 h 163"/>
                <a:gd name="T54" fmla="*/ 4 w 98"/>
                <a:gd name="T55" fmla="*/ 127 h 163"/>
                <a:gd name="T56" fmla="*/ 6 w 98"/>
                <a:gd name="T57" fmla="*/ 134 h 163"/>
                <a:gd name="T58" fmla="*/ 10 w 98"/>
                <a:gd name="T59" fmla="*/ 146 h 163"/>
                <a:gd name="T60" fmla="*/ 8 w 98"/>
                <a:gd name="T61" fmla="*/ 157 h 163"/>
                <a:gd name="T62" fmla="*/ 13 w 98"/>
                <a:gd name="T63" fmla="*/ 159 h 163"/>
                <a:gd name="T64" fmla="*/ 19 w 98"/>
                <a:gd name="T65" fmla="*/ 157 h 163"/>
                <a:gd name="T66" fmla="*/ 29 w 98"/>
                <a:gd name="T67" fmla="*/ 157 h 163"/>
                <a:gd name="T68" fmla="*/ 33 w 98"/>
                <a:gd name="T69" fmla="*/ 157 h 163"/>
                <a:gd name="T70" fmla="*/ 40 w 98"/>
                <a:gd name="T71" fmla="*/ 157 h 163"/>
                <a:gd name="T72" fmla="*/ 50 w 98"/>
                <a:gd name="T73" fmla="*/ 159 h 163"/>
                <a:gd name="T74" fmla="*/ 54 w 98"/>
                <a:gd name="T75" fmla="*/ 155 h 163"/>
                <a:gd name="T76" fmla="*/ 61 w 98"/>
                <a:gd name="T77" fmla="*/ 148 h 163"/>
                <a:gd name="T78" fmla="*/ 65 w 98"/>
                <a:gd name="T79" fmla="*/ 140 h 163"/>
                <a:gd name="T80" fmla="*/ 73 w 98"/>
                <a:gd name="T81" fmla="*/ 132 h 163"/>
                <a:gd name="T82" fmla="*/ 82 w 98"/>
                <a:gd name="T83" fmla="*/ 132 h 163"/>
                <a:gd name="T84" fmla="*/ 84 w 98"/>
                <a:gd name="T85" fmla="*/ 113 h 163"/>
                <a:gd name="T86" fmla="*/ 84 w 98"/>
                <a:gd name="T87" fmla="*/ 94 h 163"/>
                <a:gd name="T88" fmla="*/ 82 w 98"/>
                <a:gd name="T89" fmla="*/ 88 h 163"/>
                <a:gd name="T90" fmla="*/ 84 w 98"/>
                <a:gd name="T91" fmla="*/ 81 h 163"/>
                <a:gd name="T92" fmla="*/ 78 w 98"/>
                <a:gd name="T93" fmla="*/ 67 h 163"/>
                <a:gd name="T94" fmla="*/ 82 w 98"/>
                <a:gd name="T95" fmla="*/ 60 h 163"/>
                <a:gd name="T96" fmla="*/ 94 w 98"/>
                <a:gd name="T97" fmla="*/ 56 h 163"/>
                <a:gd name="T98" fmla="*/ 98 w 98"/>
                <a:gd name="T99" fmla="*/ 4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" h="163">
                  <a:moveTo>
                    <a:pt x="98" y="46"/>
                  </a:moveTo>
                  <a:lnTo>
                    <a:pt x="96" y="46"/>
                  </a:lnTo>
                  <a:lnTo>
                    <a:pt x="94" y="46"/>
                  </a:lnTo>
                  <a:lnTo>
                    <a:pt x="92" y="44"/>
                  </a:lnTo>
                  <a:lnTo>
                    <a:pt x="90" y="42"/>
                  </a:lnTo>
                  <a:lnTo>
                    <a:pt x="90" y="39"/>
                  </a:lnTo>
                  <a:lnTo>
                    <a:pt x="88" y="39"/>
                  </a:lnTo>
                  <a:lnTo>
                    <a:pt x="86" y="39"/>
                  </a:lnTo>
                  <a:lnTo>
                    <a:pt x="84" y="39"/>
                  </a:lnTo>
                  <a:lnTo>
                    <a:pt x="82" y="37"/>
                  </a:lnTo>
                  <a:lnTo>
                    <a:pt x="78" y="37"/>
                  </a:lnTo>
                  <a:lnTo>
                    <a:pt x="75" y="35"/>
                  </a:lnTo>
                  <a:lnTo>
                    <a:pt x="75" y="33"/>
                  </a:lnTo>
                  <a:lnTo>
                    <a:pt x="75" y="31"/>
                  </a:lnTo>
                  <a:lnTo>
                    <a:pt x="75" y="27"/>
                  </a:lnTo>
                  <a:lnTo>
                    <a:pt x="75" y="25"/>
                  </a:lnTo>
                  <a:lnTo>
                    <a:pt x="75" y="23"/>
                  </a:lnTo>
                  <a:lnTo>
                    <a:pt x="73" y="23"/>
                  </a:lnTo>
                  <a:lnTo>
                    <a:pt x="73" y="21"/>
                  </a:lnTo>
                  <a:lnTo>
                    <a:pt x="73" y="21"/>
                  </a:lnTo>
                  <a:lnTo>
                    <a:pt x="78" y="21"/>
                  </a:lnTo>
                  <a:lnTo>
                    <a:pt x="78" y="18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0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3" y="8"/>
                  </a:lnTo>
                  <a:lnTo>
                    <a:pt x="71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67" y="10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7" y="6"/>
                  </a:lnTo>
                  <a:lnTo>
                    <a:pt x="54" y="6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6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3" y="6"/>
                  </a:lnTo>
                  <a:lnTo>
                    <a:pt x="31" y="6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3" y="0"/>
                  </a:lnTo>
                  <a:lnTo>
                    <a:pt x="21" y="10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5" y="27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3" y="39"/>
                  </a:lnTo>
                  <a:lnTo>
                    <a:pt x="15" y="42"/>
                  </a:lnTo>
                  <a:lnTo>
                    <a:pt x="17" y="44"/>
                  </a:lnTo>
                  <a:lnTo>
                    <a:pt x="19" y="48"/>
                  </a:lnTo>
                  <a:lnTo>
                    <a:pt x="19" y="52"/>
                  </a:lnTo>
                  <a:lnTo>
                    <a:pt x="19" y="54"/>
                  </a:lnTo>
                  <a:lnTo>
                    <a:pt x="19" y="58"/>
                  </a:lnTo>
                  <a:lnTo>
                    <a:pt x="19" y="62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7" y="69"/>
                  </a:lnTo>
                  <a:lnTo>
                    <a:pt x="15" y="69"/>
                  </a:lnTo>
                  <a:lnTo>
                    <a:pt x="17" y="77"/>
                  </a:lnTo>
                  <a:lnTo>
                    <a:pt x="17" y="83"/>
                  </a:lnTo>
                  <a:lnTo>
                    <a:pt x="19" y="86"/>
                  </a:lnTo>
                  <a:lnTo>
                    <a:pt x="23" y="90"/>
                  </a:lnTo>
                  <a:lnTo>
                    <a:pt x="25" y="94"/>
                  </a:lnTo>
                  <a:lnTo>
                    <a:pt x="25" y="96"/>
                  </a:lnTo>
                  <a:lnTo>
                    <a:pt x="23" y="98"/>
                  </a:lnTo>
                  <a:lnTo>
                    <a:pt x="17" y="98"/>
                  </a:lnTo>
                  <a:lnTo>
                    <a:pt x="17" y="98"/>
                  </a:lnTo>
                  <a:lnTo>
                    <a:pt x="15" y="100"/>
                  </a:lnTo>
                  <a:lnTo>
                    <a:pt x="13" y="102"/>
                  </a:lnTo>
                  <a:lnTo>
                    <a:pt x="10" y="106"/>
                  </a:lnTo>
                  <a:lnTo>
                    <a:pt x="6" y="111"/>
                  </a:lnTo>
                  <a:lnTo>
                    <a:pt x="4" y="115"/>
                  </a:lnTo>
                  <a:lnTo>
                    <a:pt x="2" y="119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2" y="127"/>
                  </a:lnTo>
                  <a:lnTo>
                    <a:pt x="4" y="127"/>
                  </a:lnTo>
                  <a:lnTo>
                    <a:pt x="4" y="130"/>
                  </a:lnTo>
                  <a:lnTo>
                    <a:pt x="6" y="132"/>
                  </a:lnTo>
                  <a:lnTo>
                    <a:pt x="6" y="134"/>
                  </a:lnTo>
                  <a:lnTo>
                    <a:pt x="8" y="138"/>
                  </a:lnTo>
                  <a:lnTo>
                    <a:pt x="10" y="142"/>
                  </a:lnTo>
                  <a:lnTo>
                    <a:pt x="10" y="146"/>
                  </a:lnTo>
                  <a:lnTo>
                    <a:pt x="8" y="148"/>
                  </a:lnTo>
                  <a:lnTo>
                    <a:pt x="8" y="155"/>
                  </a:lnTo>
                  <a:lnTo>
                    <a:pt x="8" y="157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13" y="159"/>
                  </a:lnTo>
                  <a:lnTo>
                    <a:pt x="15" y="159"/>
                  </a:lnTo>
                  <a:lnTo>
                    <a:pt x="17" y="157"/>
                  </a:lnTo>
                  <a:lnTo>
                    <a:pt x="19" y="157"/>
                  </a:lnTo>
                  <a:lnTo>
                    <a:pt x="21" y="155"/>
                  </a:lnTo>
                  <a:lnTo>
                    <a:pt x="23" y="157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31" y="157"/>
                  </a:lnTo>
                  <a:lnTo>
                    <a:pt x="33" y="157"/>
                  </a:lnTo>
                  <a:lnTo>
                    <a:pt x="36" y="157"/>
                  </a:lnTo>
                  <a:lnTo>
                    <a:pt x="38" y="157"/>
                  </a:lnTo>
                  <a:lnTo>
                    <a:pt x="40" y="157"/>
                  </a:lnTo>
                  <a:lnTo>
                    <a:pt x="44" y="163"/>
                  </a:lnTo>
                  <a:lnTo>
                    <a:pt x="48" y="161"/>
                  </a:lnTo>
                  <a:lnTo>
                    <a:pt x="50" y="159"/>
                  </a:lnTo>
                  <a:lnTo>
                    <a:pt x="50" y="155"/>
                  </a:lnTo>
                  <a:lnTo>
                    <a:pt x="52" y="155"/>
                  </a:lnTo>
                  <a:lnTo>
                    <a:pt x="54" y="155"/>
                  </a:lnTo>
                  <a:lnTo>
                    <a:pt x="57" y="153"/>
                  </a:lnTo>
                  <a:lnTo>
                    <a:pt x="57" y="153"/>
                  </a:lnTo>
                  <a:lnTo>
                    <a:pt x="61" y="148"/>
                  </a:lnTo>
                  <a:lnTo>
                    <a:pt x="63" y="146"/>
                  </a:lnTo>
                  <a:lnTo>
                    <a:pt x="65" y="142"/>
                  </a:lnTo>
                  <a:lnTo>
                    <a:pt x="65" y="140"/>
                  </a:lnTo>
                  <a:lnTo>
                    <a:pt x="67" y="136"/>
                  </a:lnTo>
                  <a:lnTo>
                    <a:pt x="69" y="134"/>
                  </a:lnTo>
                  <a:lnTo>
                    <a:pt x="73" y="132"/>
                  </a:lnTo>
                  <a:lnTo>
                    <a:pt x="80" y="134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80" y="127"/>
                  </a:lnTo>
                  <a:lnTo>
                    <a:pt x="80" y="125"/>
                  </a:lnTo>
                  <a:lnTo>
                    <a:pt x="84" y="113"/>
                  </a:lnTo>
                  <a:lnTo>
                    <a:pt x="84" y="111"/>
                  </a:lnTo>
                  <a:lnTo>
                    <a:pt x="84" y="100"/>
                  </a:lnTo>
                  <a:lnTo>
                    <a:pt x="84" y="94"/>
                  </a:lnTo>
                  <a:lnTo>
                    <a:pt x="84" y="92"/>
                  </a:lnTo>
                  <a:lnTo>
                    <a:pt x="84" y="90"/>
                  </a:lnTo>
                  <a:lnTo>
                    <a:pt x="82" y="88"/>
                  </a:lnTo>
                  <a:lnTo>
                    <a:pt x="82" y="83"/>
                  </a:lnTo>
                  <a:lnTo>
                    <a:pt x="84" y="83"/>
                  </a:lnTo>
                  <a:lnTo>
                    <a:pt x="84" y="81"/>
                  </a:lnTo>
                  <a:lnTo>
                    <a:pt x="80" y="73"/>
                  </a:lnTo>
                  <a:lnTo>
                    <a:pt x="78" y="71"/>
                  </a:lnTo>
                  <a:lnTo>
                    <a:pt x="78" y="67"/>
                  </a:lnTo>
                  <a:lnTo>
                    <a:pt x="78" y="65"/>
                  </a:lnTo>
                  <a:lnTo>
                    <a:pt x="80" y="62"/>
                  </a:lnTo>
                  <a:lnTo>
                    <a:pt x="82" y="60"/>
                  </a:lnTo>
                  <a:lnTo>
                    <a:pt x="84" y="58"/>
                  </a:lnTo>
                  <a:lnTo>
                    <a:pt x="90" y="58"/>
                  </a:lnTo>
                  <a:lnTo>
                    <a:pt x="94" y="56"/>
                  </a:lnTo>
                  <a:lnTo>
                    <a:pt x="96" y="54"/>
                  </a:lnTo>
                  <a:lnTo>
                    <a:pt x="98" y="50"/>
                  </a:lnTo>
                  <a:lnTo>
                    <a:pt x="98" y="48"/>
                  </a:lnTo>
                  <a:lnTo>
                    <a:pt x="98" y="4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988" y="2318"/>
              <a:ext cx="262" cy="375"/>
            </a:xfrm>
            <a:custGeom>
              <a:avLst/>
              <a:gdLst>
                <a:gd name="T0" fmla="*/ 21 w 262"/>
                <a:gd name="T1" fmla="*/ 342 h 375"/>
                <a:gd name="T2" fmla="*/ 6 w 262"/>
                <a:gd name="T3" fmla="*/ 350 h 375"/>
                <a:gd name="T4" fmla="*/ 4 w 262"/>
                <a:gd name="T5" fmla="*/ 360 h 375"/>
                <a:gd name="T6" fmla="*/ 29 w 262"/>
                <a:gd name="T7" fmla="*/ 371 h 375"/>
                <a:gd name="T8" fmla="*/ 44 w 262"/>
                <a:gd name="T9" fmla="*/ 362 h 375"/>
                <a:gd name="T10" fmla="*/ 42 w 262"/>
                <a:gd name="T11" fmla="*/ 335 h 375"/>
                <a:gd name="T12" fmla="*/ 40 w 262"/>
                <a:gd name="T13" fmla="*/ 342 h 375"/>
                <a:gd name="T14" fmla="*/ 50 w 262"/>
                <a:gd name="T15" fmla="*/ 325 h 375"/>
                <a:gd name="T16" fmla="*/ 48 w 262"/>
                <a:gd name="T17" fmla="*/ 329 h 375"/>
                <a:gd name="T18" fmla="*/ 52 w 262"/>
                <a:gd name="T19" fmla="*/ 329 h 375"/>
                <a:gd name="T20" fmla="*/ 56 w 262"/>
                <a:gd name="T21" fmla="*/ 314 h 375"/>
                <a:gd name="T22" fmla="*/ 56 w 262"/>
                <a:gd name="T23" fmla="*/ 325 h 375"/>
                <a:gd name="T24" fmla="*/ 73 w 262"/>
                <a:gd name="T25" fmla="*/ 302 h 375"/>
                <a:gd name="T26" fmla="*/ 73 w 262"/>
                <a:gd name="T27" fmla="*/ 279 h 375"/>
                <a:gd name="T28" fmla="*/ 67 w 262"/>
                <a:gd name="T29" fmla="*/ 304 h 375"/>
                <a:gd name="T30" fmla="*/ 67 w 262"/>
                <a:gd name="T31" fmla="*/ 331 h 375"/>
                <a:gd name="T32" fmla="*/ 77 w 262"/>
                <a:gd name="T33" fmla="*/ 312 h 375"/>
                <a:gd name="T34" fmla="*/ 81 w 262"/>
                <a:gd name="T35" fmla="*/ 254 h 375"/>
                <a:gd name="T36" fmla="*/ 262 w 262"/>
                <a:gd name="T37" fmla="*/ 344 h 375"/>
                <a:gd name="T38" fmla="*/ 224 w 262"/>
                <a:gd name="T39" fmla="*/ 321 h 375"/>
                <a:gd name="T40" fmla="*/ 195 w 262"/>
                <a:gd name="T41" fmla="*/ 287 h 375"/>
                <a:gd name="T42" fmla="*/ 176 w 262"/>
                <a:gd name="T43" fmla="*/ 262 h 375"/>
                <a:gd name="T44" fmla="*/ 159 w 262"/>
                <a:gd name="T45" fmla="*/ 231 h 375"/>
                <a:gd name="T46" fmla="*/ 142 w 262"/>
                <a:gd name="T47" fmla="*/ 256 h 375"/>
                <a:gd name="T48" fmla="*/ 157 w 262"/>
                <a:gd name="T49" fmla="*/ 270 h 375"/>
                <a:gd name="T50" fmla="*/ 163 w 262"/>
                <a:gd name="T51" fmla="*/ 272 h 375"/>
                <a:gd name="T52" fmla="*/ 170 w 262"/>
                <a:gd name="T53" fmla="*/ 287 h 375"/>
                <a:gd name="T54" fmla="*/ 199 w 262"/>
                <a:gd name="T55" fmla="*/ 302 h 375"/>
                <a:gd name="T56" fmla="*/ 184 w 262"/>
                <a:gd name="T57" fmla="*/ 329 h 375"/>
                <a:gd name="T58" fmla="*/ 180 w 262"/>
                <a:gd name="T59" fmla="*/ 314 h 375"/>
                <a:gd name="T60" fmla="*/ 172 w 262"/>
                <a:gd name="T61" fmla="*/ 291 h 375"/>
                <a:gd name="T62" fmla="*/ 155 w 262"/>
                <a:gd name="T63" fmla="*/ 293 h 375"/>
                <a:gd name="T64" fmla="*/ 161 w 262"/>
                <a:gd name="T65" fmla="*/ 325 h 375"/>
                <a:gd name="T66" fmla="*/ 180 w 262"/>
                <a:gd name="T67" fmla="*/ 348 h 375"/>
                <a:gd name="T68" fmla="*/ 178 w 262"/>
                <a:gd name="T69" fmla="*/ 362 h 375"/>
                <a:gd name="T70" fmla="*/ 178 w 262"/>
                <a:gd name="T71" fmla="*/ 371 h 375"/>
                <a:gd name="T72" fmla="*/ 201 w 262"/>
                <a:gd name="T73" fmla="*/ 342 h 375"/>
                <a:gd name="T74" fmla="*/ 235 w 262"/>
                <a:gd name="T75" fmla="*/ 337 h 375"/>
                <a:gd name="T76" fmla="*/ 226 w 262"/>
                <a:gd name="T77" fmla="*/ 354 h 375"/>
                <a:gd name="T78" fmla="*/ 243 w 262"/>
                <a:gd name="T79" fmla="*/ 365 h 375"/>
                <a:gd name="T80" fmla="*/ 136 w 262"/>
                <a:gd name="T81" fmla="*/ 228 h 375"/>
                <a:gd name="T82" fmla="*/ 117 w 262"/>
                <a:gd name="T83" fmla="*/ 258 h 375"/>
                <a:gd name="T84" fmla="*/ 113 w 262"/>
                <a:gd name="T85" fmla="*/ 268 h 375"/>
                <a:gd name="T86" fmla="*/ 140 w 262"/>
                <a:gd name="T87" fmla="*/ 239 h 375"/>
                <a:gd name="T88" fmla="*/ 136 w 262"/>
                <a:gd name="T89" fmla="*/ 214 h 375"/>
                <a:gd name="T90" fmla="*/ 163 w 262"/>
                <a:gd name="T91" fmla="*/ 178 h 375"/>
                <a:gd name="T92" fmla="*/ 174 w 262"/>
                <a:gd name="T93" fmla="*/ 161 h 375"/>
                <a:gd name="T94" fmla="*/ 157 w 262"/>
                <a:gd name="T95" fmla="*/ 159 h 375"/>
                <a:gd name="T96" fmla="*/ 100 w 262"/>
                <a:gd name="T97" fmla="*/ 67 h 375"/>
                <a:gd name="T98" fmla="*/ 88 w 262"/>
                <a:gd name="T99" fmla="*/ 69 h 375"/>
                <a:gd name="T100" fmla="*/ 92 w 262"/>
                <a:gd name="T101" fmla="*/ 107 h 375"/>
                <a:gd name="T102" fmla="*/ 102 w 262"/>
                <a:gd name="T103" fmla="*/ 94 h 375"/>
                <a:gd name="T104" fmla="*/ 102 w 262"/>
                <a:gd name="T105" fmla="*/ 63 h 375"/>
                <a:gd name="T106" fmla="*/ 105 w 262"/>
                <a:gd name="T107" fmla="*/ 67 h 375"/>
                <a:gd name="T108" fmla="*/ 117 w 262"/>
                <a:gd name="T109" fmla="*/ 52 h 375"/>
                <a:gd name="T110" fmla="*/ 125 w 262"/>
                <a:gd name="T111" fmla="*/ 15 h 375"/>
                <a:gd name="T112" fmla="*/ 128 w 262"/>
                <a:gd name="T113" fmla="*/ 0 h 375"/>
                <a:gd name="T114" fmla="*/ 105 w 262"/>
                <a:gd name="T115" fmla="*/ 21 h 375"/>
                <a:gd name="T116" fmla="*/ 102 w 262"/>
                <a:gd name="T117" fmla="*/ 4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2" h="375">
                  <a:moveTo>
                    <a:pt x="42" y="356"/>
                  </a:moveTo>
                  <a:lnTo>
                    <a:pt x="37" y="354"/>
                  </a:lnTo>
                  <a:lnTo>
                    <a:pt x="35" y="352"/>
                  </a:lnTo>
                  <a:lnTo>
                    <a:pt x="37" y="346"/>
                  </a:lnTo>
                  <a:lnTo>
                    <a:pt x="35" y="342"/>
                  </a:lnTo>
                  <a:lnTo>
                    <a:pt x="33" y="342"/>
                  </a:lnTo>
                  <a:lnTo>
                    <a:pt x="31" y="342"/>
                  </a:lnTo>
                  <a:lnTo>
                    <a:pt x="31" y="339"/>
                  </a:lnTo>
                  <a:lnTo>
                    <a:pt x="31" y="337"/>
                  </a:lnTo>
                  <a:lnTo>
                    <a:pt x="31" y="335"/>
                  </a:lnTo>
                  <a:lnTo>
                    <a:pt x="27" y="337"/>
                  </a:lnTo>
                  <a:lnTo>
                    <a:pt x="27" y="339"/>
                  </a:lnTo>
                  <a:lnTo>
                    <a:pt x="21" y="342"/>
                  </a:lnTo>
                  <a:lnTo>
                    <a:pt x="19" y="344"/>
                  </a:lnTo>
                  <a:lnTo>
                    <a:pt x="16" y="344"/>
                  </a:lnTo>
                  <a:lnTo>
                    <a:pt x="14" y="346"/>
                  </a:lnTo>
                  <a:lnTo>
                    <a:pt x="12" y="339"/>
                  </a:lnTo>
                  <a:lnTo>
                    <a:pt x="12" y="337"/>
                  </a:lnTo>
                  <a:lnTo>
                    <a:pt x="10" y="337"/>
                  </a:lnTo>
                  <a:lnTo>
                    <a:pt x="8" y="339"/>
                  </a:lnTo>
                  <a:lnTo>
                    <a:pt x="6" y="342"/>
                  </a:lnTo>
                  <a:lnTo>
                    <a:pt x="8" y="344"/>
                  </a:lnTo>
                  <a:lnTo>
                    <a:pt x="6" y="346"/>
                  </a:lnTo>
                  <a:lnTo>
                    <a:pt x="6" y="348"/>
                  </a:lnTo>
                  <a:lnTo>
                    <a:pt x="6" y="348"/>
                  </a:lnTo>
                  <a:lnTo>
                    <a:pt x="6" y="350"/>
                  </a:lnTo>
                  <a:lnTo>
                    <a:pt x="8" y="350"/>
                  </a:lnTo>
                  <a:lnTo>
                    <a:pt x="8" y="350"/>
                  </a:lnTo>
                  <a:lnTo>
                    <a:pt x="8" y="352"/>
                  </a:lnTo>
                  <a:lnTo>
                    <a:pt x="8" y="354"/>
                  </a:lnTo>
                  <a:lnTo>
                    <a:pt x="8" y="356"/>
                  </a:lnTo>
                  <a:lnTo>
                    <a:pt x="8" y="358"/>
                  </a:lnTo>
                  <a:lnTo>
                    <a:pt x="6" y="362"/>
                  </a:lnTo>
                  <a:lnTo>
                    <a:pt x="6" y="365"/>
                  </a:lnTo>
                  <a:lnTo>
                    <a:pt x="6" y="362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4" y="358"/>
                  </a:lnTo>
                  <a:lnTo>
                    <a:pt x="4" y="360"/>
                  </a:lnTo>
                  <a:lnTo>
                    <a:pt x="2" y="360"/>
                  </a:lnTo>
                  <a:lnTo>
                    <a:pt x="2" y="362"/>
                  </a:lnTo>
                  <a:lnTo>
                    <a:pt x="2" y="365"/>
                  </a:lnTo>
                  <a:lnTo>
                    <a:pt x="0" y="367"/>
                  </a:lnTo>
                  <a:lnTo>
                    <a:pt x="4" y="369"/>
                  </a:lnTo>
                  <a:lnTo>
                    <a:pt x="8" y="371"/>
                  </a:lnTo>
                  <a:lnTo>
                    <a:pt x="10" y="369"/>
                  </a:lnTo>
                  <a:lnTo>
                    <a:pt x="16" y="369"/>
                  </a:lnTo>
                  <a:lnTo>
                    <a:pt x="21" y="369"/>
                  </a:lnTo>
                  <a:lnTo>
                    <a:pt x="23" y="373"/>
                  </a:lnTo>
                  <a:lnTo>
                    <a:pt x="25" y="375"/>
                  </a:lnTo>
                  <a:lnTo>
                    <a:pt x="29" y="373"/>
                  </a:lnTo>
                  <a:lnTo>
                    <a:pt x="29" y="371"/>
                  </a:lnTo>
                  <a:lnTo>
                    <a:pt x="29" y="369"/>
                  </a:lnTo>
                  <a:lnTo>
                    <a:pt x="27" y="365"/>
                  </a:lnTo>
                  <a:lnTo>
                    <a:pt x="27" y="365"/>
                  </a:lnTo>
                  <a:lnTo>
                    <a:pt x="25" y="365"/>
                  </a:lnTo>
                  <a:lnTo>
                    <a:pt x="27" y="362"/>
                  </a:lnTo>
                  <a:lnTo>
                    <a:pt x="27" y="362"/>
                  </a:lnTo>
                  <a:lnTo>
                    <a:pt x="29" y="360"/>
                  </a:lnTo>
                  <a:lnTo>
                    <a:pt x="29" y="360"/>
                  </a:lnTo>
                  <a:lnTo>
                    <a:pt x="31" y="362"/>
                  </a:lnTo>
                  <a:lnTo>
                    <a:pt x="33" y="365"/>
                  </a:lnTo>
                  <a:lnTo>
                    <a:pt x="37" y="362"/>
                  </a:lnTo>
                  <a:lnTo>
                    <a:pt x="42" y="362"/>
                  </a:lnTo>
                  <a:lnTo>
                    <a:pt x="44" y="362"/>
                  </a:lnTo>
                  <a:lnTo>
                    <a:pt x="44" y="362"/>
                  </a:lnTo>
                  <a:lnTo>
                    <a:pt x="44" y="362"/>
                  </a:lnTo>
                  <a:lnTo>
                    <a:pt x="44" y="360"/>
                  </a:lnTo>
                  <a:lnTo>
                    <a:pt x="42" y="356"/>
                  </a:lnTo>
                  <a:close/>
                  <a:moveTo>
                    <a:pt x="44" y="331"/>
                  </a:moveTo>
                  <a:lnTo>
                    <a:pt x="44" y="331"/>
                  </a:lnTo>
                  <a:lnTo>
                    <a:pt x="40" y="329"/>
                  </a:lnTo>
                  <a:lnTo>
                    <a:pt x="40" y="329"/>
                  </a:lnTo>
                  <a:lnTo>
                    <a:pt x="40" y="331"/>
                  </a:lnTo>
                  <a:lnTo>
                    <a:pt x="40" y="333"/>
                  </a:lnTo>
                  <a:lnTo>
                    <a:pt x="42" y="333"/>
                  </a:lnTo>
                  <a:lnTo>
                    <a:pt x="42" y="333"/>
                  </a:lnTo>
                  <a:lnTo>
                    <a:pt x="42" y="335"/>
                  </a:lnTo>
                  <a:lnTo>
                    <a:pt x="42" y="335"/>
                  </a:lnTo>
                  <a:lnTo>
                    <a:pt x="40" y="335"/>
                  </a:lnTo>
                  <a:lnTo>
                    <a:pt x="40" y="333"/>
                  </a:lnTo>
                  <a:lnTo>
                    <a:pt x="40" y="331"/>
                  </a:lnTo>
                  <a:lnTo>
                    <a:pt x="37" y="329"/>
                  </a:lnTo>
                  <a:lnTo>
                    <a:pt x="37" y="329"/>
                  </a:lnTo>
                  <a:lnTo>
                    <a:pt x="35" y="329"/>
                  </a:lnTo>
                  <a:lnTo>
                    <a:pt x="35" y="331"/>
                  </a:lnTo>
                  <a:lnTo>
                    <a:pt x="35" y="331"/>
                  </a:lnTo>
                  <a:lnTo>
                    <a:pt x="35" y="337"/>
                  </a:lnTo>
                  <a:lnTo>
                    <a:pt x="35" y="339"/>
                  </a:lnTo>
                  <a:lnTo>
                    <a:pt x="37" y="339"/>
                  </a:lnTo>
                  <a:lnTo>
                    <a:pt x="40" y="342"/>
                  </a:lnTo>
                  <a:lnTo>
                    <a:pt x="42" y="342"/>
                  </a:lnTo>
                  <a:lnTo>
                    <a:pt x="42" y="342"/>
                  </a:lnTo>
                  <a:lnTo>
                    <a:pt x="44" y="337"/>
                  </a:lnTo>
                  <a:lnTo>
                    <a:pt x="46" y="335"/>
                  </a:lnTo>
                  <a:lnTo>
                    <a:pt x="46" y="335"/>
                  </a:lnTo>
                  <a:lnTo>
                    <a:pt x="46" y="333"/>
                  </a:lnTo>
                  <a:lnTo>
                    <a:pt x="44" y="331"/>
                  </a:lnTo>
                  <a:close/>
                  <a:moveTo>
                    <a:pt x="52" y="323"/>
                  </a:moveTo>
                  <a:lnTo>
                    <a:pt x="52" y="321"/>
                  </a:lnTo>
                  <a:lnTo>
                    <a:pt x="52" y="321"/>
                  </a:lnTo>
                  <a:lnTo>
                    <a:pt x="50" y="323"/>
                  </a:lnTo>
                  <a:lnTo>
                    <a:pt x="50" y="323"/>
                  </a:lnTo>
                  <a:lnTo>
                    <a:pt x="50" y="325"/>
                  </a:lnTo>
                  <a:lnTo>
                    <a:pt x="48" y="323"/>
                  </a:lnTo>
                  <a:lnTo>
                    <a:pt x="48" y="325"/>
                  </a:lnTo>
                  <a:lnTo>
                    <a:pt x="48" y="327"/>
                  </a:lnTo>
                  <a:lnTo>
                    <a:pt x="48" y="327"/>
                  </a:lnTo>
                  <a:lnTo>
                    <a:pt x="46" y="323"/>
                  </a:lnTo>
                  <a:lnTo>
                    <a:pt x="44" y="323"/>
                  </a:lnTo>
                  <a:lnTo>
                    <a:pt x="42" y="325"/>
                  </a:lnTo>
                  <a:lnTo>
                    <a:pt x="42" y="325"/>
                  </a:lnTo>
                  <a:lnTo>
                    <a:pt x="44" y="325"/>
                  </a:lnTo>
                  <a:lnTo>
                    <a:pt x="44" y="325"/>
                  </a:lnTo>
                  <a:lnTo>
                    <a:pt x="46" y="327"/>
                  </a:lnTo>
                  <a:lnTo>
                    <a:pt x="46" y="329"/>
                  </a:lnTo>
                  <a:lnTo>
                    <a:pt x="48" y="329"/>
                  </a:lnTo>
                  <a:lnTo>
                    <a:pt x="48" y="329"/>
                  </a:lnTo>
                  <a:lnTo>
                    <a:pt x="48" y="331"/>
                  </a:lnTo>
                  <a:lnTo>
                    <a:pt x="48" y="331"/>
                  </a:lnTo>
                  <a:lnTo>
                    <a:pt x="48" y="331"/>
                  </a:lnTo>
                  <a:lnTo>
                    <a:pt x="50" y="331"/>
                  </a:lnTo>
                  <a:lnTo>
                    <a:pt x="50" y="333"/>
                  </a:lnTo>
                  <a:lnTo>
                    <a:pt x="50" y="333"/>
                  </a:lnTo>
                  <a:lnTo>
                    <a:pt x="52" y="333"/>
                  </a:lnTo>
                  <a:lnTo>
                    <a:pt x="52" y="333"/>
                  </a:lnTo>
                  <a:lnTo>
                    <a:pt x="52" y="331"/>
                  </a:lnTo>
                  <a:lnTo>
                    <a:pt x="52" y="331"/>
                  </a:lnTo>
                  <a:lnTo>
                    <a:pt x="52" y="331"/>
                  </a:lnTo>
                  <a:lnTo>
                    <a:pt x="52" y="329"/>
                  </a:lnTo>
                  <a:lnTo>
                    <a:pt x="52" y="327"/>
                  </a:lnTo>
                  <a:lnTo>
                    <a:pt x="52" y="325"/>
                  </a:lnTo>
                  <a:lnTo>
                    <a:pt x="52" y="323"/>
                  </a:lnTo>
                  <a:close/>
                  <a:moveTo>
                    <a:pt x="63" y="318"/>
                  </a:moveTo>
                  <a:lnTo>
                    <a:pt x="63" y="316"/>
                  </a:lnTo>
                  <a:lnTo>
                    <a:pt x="63" y="314"/>
                  </a:lnTo>
                  <a:lnTo>
                    <a:pt x="60" y="312"/>
                  </a:lnTo>
                  <a:lnTo>
                    <a:pt x="58" y="312"/>
                  </a:lnTo>
                  <a:lnTo>
                    <a:pt x="56" y="312"/>
                  </a:lnTo>
                  <a:lnTo>
                    <a:pt x="56" y="312"/>
                  </a:lnTo>
                  <a:lnTo>
                    <a:pt x="56" y="314"/>
                  </a:lnTo>
                  <a:lnTo>
                    <a:pt x="56" y="314"/>
                  </a:lnTo>
                  <a:lnTo>
                    <a:pt x="56" y="314"/>
                  </a:lnTo>
                  <a:lnTo>
                    <a:pt x="56" y="314"/>
                  </a:lnTo>
                  <a:lnTo>
                    <a:pt x="56" y="316"/>
                  </a:lnTo>
                  <a:lnTo>
                    <a:pt x="58" y="318"/>
                  </a:lnTo>
                  <a:lnTo>
                    <a:pt x="58" y="318"/>
                  </a:lnTo>
                  <a:lnTo>
                    <a:pt x="58" y="318"/>
                  </a:lnTo>
                  <a:lnTo>
                    <a:pt x="58" y="318"/>
                  </a:lnTo>
                  <a:lnTo>
                    <a:pt x="56" y="318"/>
                  </a:lnTo>
                  <a:lnTo>
                    <a:pt x="54" y="318"/>
                  </a:lnTo>
                  <a:lnTo>
                    <a:pt x="54" y="318"/>
                  </a:lnTo>
                  <a:lnTo>
                    <a:pt x="54" y="323"/>
                  </a:lnTo>
                  <a:lnTo>
                    <a:pt x="54" y="323"/>
                  </a:lnTo>
                  <a:lnTo>
                    <a:pt x="56" y="323"/>
                  </a:lnTo>
                  <a:lnTo>
                    <a:pt x="56" y="325"/>
                  </a:lnTo>
                  <a:lnTo>
                    <a:pt x="56" y="325"/>
                  </a:lnTo>
                  <a:lnTo>
                    <a:pt x="58" y="323"/>
                  </a:lnTo>
                  <a:lnTo>
                    <a:pt x="60" y="323"/>
                  </a:lnTo>
                  <a:lnTo>
                    <a:pt x="60" y="325"/>
                  </a:lnTo>
                  <a:lnTo>
                    <a:pt x="63" y="325"/>
                  </a:lnTo>
                  <a:lnTo>
                    <a:pt x="63" y="327"/>
                  </a:lnTo>
                  <a:lnTo>
                    <a:pt x="63" y="327"/>
                  </a:lnTo>
                  <a:lnTo>
                    <a:pt x="63" y="325"/>
                  </a:lnTo>
                  <a:lnTo>
                    <a:pt x="65" y="318"/>
                  </a:lnTo>
                  <a:lnTo>
                    <a:pt x="63" y="318"/>
                  </a:lnTo>
                  <a:lnTo>
                    <a:pt x="63" y="318"/>
                  </a:lnTo>
                  <a:close/>
                  <a:moveTo>
                    <a:pt x="75" y="304"/>
                  </a:moveTo>
                  <a:lnTo>
                    <a:pt x="73" y="302"/>
                  </a:lnTo>
                  <a:lnTo>
                    <a:pt x="73" y="298"/>
                  </a:lnTo>
                  <a:lnTo>
                    <a:pt x="73" y="293"/>
                  </a:lnTo>
                  <a:lnTo>
                    <a:pt x="75" y="291"/>
                  </a:lnTo>
                  <a:lnTo>
                    <a:pt x="75" y="287"/>
                  </a:lnTo>
                  <a:lnTo>
                    <a:pt x="77" y="285"/>
                  </a:lnTo>
                  <a:lnTo>
                    <a:pt x="77" y="281"/>
                  </a:lnTo>
                  <a:lnTo>
                    <a:pt x="77" y="281"/>
                  </a:lnTo>
                  <a:lnTo>
                    <a:pt x="75" y="279"/>
                  </a:lnTo>
                  <a:lnTo>
                    <a:pt x="75" y="277"/>
                  </a:lnTo>
                  <a:lnTo>
                    <a:pt x="77" y="275"/>
                  </a:lnTo>
                  <a:lnTo>
                    <a:pt x="77" y="272"/>
                  </a:lnTo>
                  <a:lnTo>
                    <a:pt x="75" y="270"/>
                  </a:lnTo>
                  <a:lnTo>
                    <a:pt x="73" y="279"/>
                  </a:lnTo>
                  <a:lnTo>
                    <a:pt x="73" y="281"/>
                  </a:lnTo>
                  <a:lnTo>
                    <a:pt x="75" y="283"/>
                  </a:lnTo>
                  <a:lnTo>
                    <a:pt x="75" y="285"/>
                  </a:lnTo>
                  <a:lnTo>
                    <a:pt x="71" y="287"/>
                  </a:lnTo>
                  <a:lnTo>
                    <a:pt x="71" y="289"/>
                  </a:lnTo>
                  <a:lnTo>
                    <a:pt x="71" y="293"/>
                  </a:lnTo>
                  <a:lnTo>
                    <a:pt x="71" y="295"/>
                  </a:lnTo>
                  <a:lnTo>
                    <a:pt x="71" y="295"/>
                  </a:lnTo>
                  <a:lnTo>
                    <a:pt x="69" y="298"/>
                  </a:lnTo>
                  <a:lnTo>
                    <a:pt x="69" y="293"/>
                  </a:lnTo>
                  <a:lnTo>
                    <a:pt x="67" y="293"/>
                  </a:lnTo>
                  <a:lnTo>
                    <a:pt x="65" y="300"/>
                  </a:lnTo>
                  <a:lnTo>
                    <a:pt x="67" y="304"/>
                  </a:lnTo>
                  <a:lnTo>
                    <a:pt x="65" y="306"/>
                  </a:lnTo>
                  <a:lnTo>
                    <a:pt x="63" y="304"/>
                  </a:lnTo>
                  <a:lnTo>
                    <a:pt x="58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63" y="310"/>
                  </a:lnTo>
                  <a:lnTo>
                    <a:pt x="65" y="312"/>
                  </a:lnTo>
                  <a:lnTo>
                    <a:pt x="67" y="316"/>
                  </a:lnTo>
                  <a:lnTo>
                    <a:pt x="65" y="318"/>
                  </a:lnTo>
                  <a:lnTo>
                    <a:pt x="65" y="325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69" y="329"/>
                  </a:lnTo>
                  <a:lnTo>
                    <a:pt x="69" y="327"/>
                  </a:lnTo>
                  <a:lnTo>
                    <a:pt x="69" y="325"/>
                  </a:lnTo>
                  <a:lnTo>
                    <a:pt x="71" y="325"/>
                  </a:lnTo>
                  <a:lnTo>
                    <a:pt x="73" y="325"/>
                  </a:lnTo>
                  <a:lnTo>
                    <a:pt x="73" y="323"/>
                  </a:lnTo>
                  <a:lnTo>
                    <a:pt x="73" y="323"/>
                  </a:lnTo>
                  <a:lnTo>
                    <a:pt x="73" y="318"/>
                  </a:lnTo>
                  <a:lnTo>
                    <a:pt x="73" y="316"/>
                  </a:lnTo>
                  <a:lnTo>
                    <a:pt x="73" y="314"/>
                  </a:lnTo>
                  <a:lnTo>
                    <a:pt x="77" y="312"/>
                  </a:lnTo>
                  <a:lnTo>
                    <a:pt x="79" y="310"/>
                  </a:lnTo>
                  <a:lnTo>
                    <a:pt x="81" y="308"/>
                  </a:lnTo>
                  <a:lnTo>
                    <a:pt x="86" y="306"/>
                  </a:lnTo>
                  <a:lnTo>
                    <a:pt x="86" y="302"/>
                  </a:lnTo>
                  <a:lnTo>
                    <a:pt x="84" y="300"/>
                  </a:lnTo>
                  <a:lnTo>
                    <a:pt x="75" y="304"/>
                  </a:lnTo>
                  <a:close/>
                  <a:moveTo>
                    <a:pt x="71" y="254"/>
                  </a:moveTo>
                  <a:lnTo>
                    <a:pt x="73" y="256"/>
                  </a:lnTo>
                  <a:lnTo>
                    <a:pt x="75" y="256"/>
                  </a:lnTo>
                  <a:lnTo>
                    <a:pt x="77" y="258"/>
                  </a:lnTo>
                  <a:lnTo>
                    <a:pt x="77" y="258"/>
                  </a:lnTo>
                  <a:lnTo>
                    <a:pt x="79" y="256"/>
                  </a:lnTo>
                  <a:lnTo>
                    <a:pt x="81" y="254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7" y="247"/>
                  </a:lnTo>
                  <a:lnTo>
                    <a:pt x="75" y="249"/>
                  </a:lnTo>
                  <a:lnTo>
                    <a:pt x="75" y="249"/>
                  </a:lnTo>
                  <a:lnTo>
                    <a:pt x="73" y="251"/>
                  </a:lnTo>
                  <a:lnTo>
                    <a:pt x="71" y="254"/>
                  </a:lnTo>
                  <a:lnTo>
                    <a:pt x="71" y="254"/>
                  </a:lnTo>
                  <a:lnTo>
                    <a:pt x="71" y="254"/>
                  </a:lnTo>
                  <a:lnTo>
                    <a:pt x="71" y="254"/>
                  </a:lnTo>
                  <a:close/>
                  <a:moveTo>
                    <a:pt x="262" y="346"/>
                  </a:moveTo>
                  <a:lnTo>
                    <a:pt x="262" y="344"/>
                  </a:lnTo>
                  <a:lnTo>
                    <a:pt x="262" y="337"/>
                  </a:lnTo>
                  <a:lnTo>
                    <a:pt x="262" y="335"/>
                  </a:lnTo>
                  <a:lnTo>
                    <a:pt x="258" y="329"/>
                  </a:lnTo>
                  <a:lnTo>
                    <a:pt x="255" y="325"/>
                  </a:lnTo>
                  <a:lnTo>
                    <a:pt x="251" y="321"/>
                  </a:lnTo>
                  <a:lnTo>
                    <a:pt x="243" y="323"/>
                  </a:lnTo>
                  <a:lnTo>
                    <a:pt x="235" y="327"/>
                  </a:lnTo>
                  <a:lnTo>
                    <a:pt x="232" y="327"/>
                  </a:lnTo>
                  <a:lnTo>
                    <a:pt x="228" y="327"/>
                  </a:lnTo>
                  <a:lnTo>
                    <a:pt x="226" y="325"/>
                  </a:lnTo>
                  <a:lnTo>
                    <a:pt x="224" y="323"/>
                  </a:lnTo>
                  <a:lnTo>
                    <a:pt x="222" y="323"/>
                  </a:lnTo>
                  <a:lnTo>
                    <a:pt x="224" y="321"/>
                  </a:lnTo>
                  <a:lnTo>
                    <a:pt x="226" y="318"/>
                  </a:lnTo>
                  <a:lnTo>
                    <a:pt x="228" y="318"/>
                  </a:lnTo>
                  <a:lnTo>
                    <a:pt x="230" y="316"/>
                  </a:lnTo>
                  <a:lnTo>
                    <a:pt x="235" y="314"/>
                  </a:lnTo>
                  <a:lnTo>
                    <a:pt x="237" y="312"/>
                  </a:lnTo>
                  <a:lnTo>
                    <a:pt x="237" y="310"/>
                  </a:lnTo>
                  <a:lnTo>
                    <a:pt x="222" y="308"/>
                  </a:lnTo>
                  <a:lnTo>
                    <a:pt x="216" y="304"/>
                  </a:lnTo>
                  <a:lnTo>
                    <a:pt x="211" y="302"/>
                  </a:lnTo>
                  <a:lnTo>
                    <a:pt x="209" y="300"/>
                  </a:lnTo>
                  <a:lnTo>
                    <a:pt x="205" y="298"/>
                  </a:lnTo>
                  <a:lnTo>
                    <a:pt x="195" y="287"/>
                  </a:lnTo>
                  <a:lnTo>
                    <a:pt x="195" y="287"/>
                  </a:lnTo>
                  <a:lnTo>
                    <a:pt x="195" y="285"/>
                  </a:lnTo>
                  <a:lnTo>
                    <a:pt x="197" y="283"/>
                  </a:lnTo>
                  <a:lnTo>
                    <a:pt x="197" y="281"/>
                  </a:lnTo>
                  <a:lnTo>
                    <a:pt x="197" y="279"/>
                  </a:lnTo>
                  <a:lnTo>
                    <a:pt x="197" y="277"/>
                  </a:lnTo>
                  <a:lnTo>
                    <a:pt x="195" y="275"/>
                  </a:lnTo>
                  <a:lnTo>
                    <a:pt x="193" y="275"/>
                  </a:lnTo>
                  <a:lnTo>
                    <a:pt x="186" y="272"/>
                  </a:lnTo>
                  <a:lnTo>
                    <a:pt x="182" y="270"/>
                  </a:lnTo>
                  <a:lnTo>
                    <a:pt x="180" y="268"/>
                  </a:lnTo>
                  <a:lnTo>
                    <a:pt x="178" y="266"/>
                  </a:lnTo>
                  <a:lnTo>
                    <a:pt x="178" y="264"/>
                  </a:lnTo>
                  <a:lnTo>
                    <a:pt x="176" y="262"/>
                  </a:lnTo>
                  <a:lnTo>
                    <a:pt x="172" y="256"/>
                  </a:lnTo>
                  <a:lnTo>
                    <a:pt x="172" y="254"/>
                  </a:lnTo>
                  <a:lnTo>
                    <a:pt x="172" y="251"/>
                  </a:lnTo>
                  <a:lnTo>
                    <a:pt x="172" y="249"/>
                  </a:lnTo>
                  <a:lnTo>
                    <a:pt x="176" y="245"/>
                  </a:lnTo>
                  <a:lnTo>
                    <a:pt x="178" y="243"/>
                  </a:lnTo>
                  <a:lnTo>
                    <a:pt x="180" y="243"/>
                  </a:lnTo>
                  <a:lnTo>
                    <a:pt x="178" y="239"/>
                  </a:lnTo>
                  <a:lnTo>
                    <a:pt x="170" y="237"/>
                  </a:lnTo>
                  <a:lnTo>
                    <a:pt x="163" y="239"/>
                  </a:lnTo>
                  <a:lnTo>
                    <a:pt x="159" y="237"/>
                  </a:lnTo>
                  <a:lnTo>
                    <a:pt x="159" y="233"/>
                  </a:lnTo>
                  <a:lnTo>
                    <a:pt x="159" y="231"/>
                  </a:lnTo>
                  <a:lnTo>
                    <a:pt x="155" y="237"/>
                  </a:lnTo>
                  <a:lnTo>
                    <a:pt x="151" y="237"/>
                  </a:lnTo>
                  <a:lnTo>
                    <a:pt x="146" y="233"/>
                  </a:lnTo>
                  <a:lnTo>
                    <a:pt x="144" y="235"/>
                  </a:lnTo>
                  <a:lnTo>
                    <a:pt x="144" y="239"/>
                  </a:lnTo>
                  <a:lnTo>
                    <a:pt x="144" y="243"/>
                  </a:lnTo>
                  <a:lnTo>
                    <a:pt x="144" y="247"/>
                  </a:lnTo>
                  <a:lnTo>
                    <a:pt x="146" y="249"/>
                  </a:lnTo>
                  <a:lnTo>
                    <a:pt x="146" y="251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2" y="251"/>
                  </a:lnTo>
                  <a:lnTo>
                    <a:pt x="142" y="256"/>
                  </a:lnTo>
                  <a:lnTo>
                    <a:pt x="140" y="260"/>
                  </a:lnTo>
                  <a:lnTo>
                    <a:pt x="142" y="264"/>
                  </a:lnTo>
                  <a:lnTo>
                    <a:pt x="146" y="264"/>
                  </a:lnTo>
                  <a:lnTo>
                    <a:pt x="149" y="264"/>
                  </a:lnTo>
                  <a:lnTo>
                    <a:pt x="151" y="266"/>
                  </a:lnTo>
                  <a:lnTo>
                    <a:pt x="153" y="266"/>
                  </a:lnTo>
                  <a:lnTo>
                    <a:pt x="153" y="266"/>
                  </a:lnTo>
                  <a:lnTo>
                    <a:pt x="155" y="266"/>
                  </a:lnTo>
                  <a:lnTo>
                    <a:pt x="155" y="266"/>
                  </a:lnTo>
                  <a:lnTo>
                    <a:pt x="155" y="268"/>
                  </a:lnTo>
                  <a:lnTo>
                    <a:pt x="155" y="268"/>
                  </a:lnTo>
                  <a:lnTo>
                    <a:pt x="155" y="270"/>
                  </a:lnTo>
                  <a:lnTo>
                    <a:pt x="157" y="270"/>
                  </a:lnTo>
                  <a:lnTo>
                    <a:pt x="159" y="272"/>
                  </a:lnTo>
                  <a:lnTo>
                    <a:pt x="159" y="272"/>
                  </a:lnTo>
                  <a:lnTo>
                    <a:pt x="161" y="275"/>
                  </a:lnTo>
                  <a:lnTo>
                    <a:pt x="159" y="277"/>
                  </a:lnTo>
                  <a:lnTo>
                    <a:pt x="157" y="279"/>
                  </a:lnTo>
                  <a:lnTo>
                    <a:pt x="157" y="283"/>
                  </a:lnTo>
                  <a:lnTo>
                    <a:pt x="159" y="283"/>
                  </a:lnTo>
                  <a:lnTo>
                    <a:pt x="159" y="281"/>
                  </a:lnTo>
                  <a:lnTo>
                    <a:pt x="161" y="281"/>
                  </a:lnTo>
                  <a:lnTo>
                    <a:pt x="163" y="281"/>
                  </a:lnTo>
                  <a:lnTo>
                    <a:pt x="163" y="279"/>
                  </a:lnTo>
                  <a:lnTo>
                    <a:pt x="163" y="275"/>
                  </a:lnTo>
                  <a:lnTo>
                    <a:pt x="163" y="272"/>
                  </a:lnTo>
                  <a:lnTo>
                    <a:pt x="165" y="272"/>
                  </a:lnTo>
                  <a:lnTo>
                    <a:pt x="165" y="275"/>
                  </a:lnTo>
                  <a:lnTo>
                    <a:pt x="165" y="277"/>
                  </a:lnTo>
                  <a:lnTo>
                    <a:pt x="167" y="279"/>
                  </a:lnTo>
                  <a:lnTo>
                    <a:pt x="170" y="277"/>
                  </a:lnTo>
                  <a:lnTo>
                    <a:pt x="172" y="277"/>
                  </a:lnTo>
                  <a:lnTo>
                    <a:pt x="172" y="277"/>
                  </a:lnTo>
                  <a:lnTo>
                    <a:pt x="170" y="279"/>
                  </a:lnTo>
                  <a:lnTo>
                    <a:pt x="170" y="279"/>
                  </a:lnTo>
                  <a:lnTo>
                    <a:pt x="170" y="283"/>
                  </a:lnTo>
                  <a:lnTo>
                    <a:pt x="167" y="283"/>
                  </a:lnTo>
                  <a:lnTo>
                    <a:pt x="167" y="283"/>
                  </a:lnTo>
                  <a:lnTo>
                    <a:pt x="170" y="287"/>
                  </a:lnTo>
                  <a:lnTo>
                    <a:pt x="170" y="289"/>
                  </a:lnTo>
                  <a:lnTo>
                    <a:pt x="172" y="289"/>
                  </a:lnTo>
                  <a:lnTo>
                    <a:pt x="174" y="289"/>
                  </a:lnTo>
                  <a:lnTo>
                    <a:pt x="176" y="287"/>
                  </a:lnTo>
                  <a:lnTo>
                    <a:pt x="176" y="287"/>
                  </a:lnTo>
                  <a:lnTo>
                    <a:pt x="180" y="289"/>
                  </a:lnTo>
                  <a:lnTo>
                    <a:pt x="180" y="293"/>
                  </a:lnTo>
                  <a:lnTo>
                    <a:pt x="182" y="293"/>
                  </a:lnTo>
                  <a:lnTo>
                    <a:pt x="184" y="291"/>
                  </a:lnTo>
                  <a:lnTo>
                    <a:pt x="188" y="289"/>
                  </a:lnTo>
                  <a:lnTo>
                    <a:pt x="193" y="293"/>
                  </a:lnTo>
                  <a:lnTo>
                    <a:pt x="199" y="298"/>
                  </a:lnTo>
                  <a:lnTo>
                    <a:pt x="199" y="302"/>
                  </a:lnTo>
                  <a:lnTo>
                    <a:pt x="197" y="306"/>
                  </a:lnTo>
                  <a:lnTo>
                    <a:pt x="197" y="308"/>
                  </a:lnTo>
                  <a:lnTo>
                    <a:pt x="197" y="312"/>
                  </a:lnTo>
                  <a:lnTo>
                    <a:pt x="205" y="325"/>
                  </a:lnTo>
                  <a:lnTo>
                    <a:pt x="207" y="327"/>
                  </a:lnTo>
                  <a:lnTo>
                    <a:pt x="205" y="327"/>
                  </a:lnTo>
                  <a:lnTo>
                    <a:pt x="197" y="325"/>
                  </a:lnTo>
                  <a:lnTo>
                    <a:pt x="188" y="323"/>
                  </a:lnTo>
                  <a:lnTo>
                    <a:pt x="188" y="325"/>
                  </a:lnTo>
                  <a:lnTo>
                    <a:pt x="186" y="325"/>
                  </a:lnTo>
                  <a:lnTo>
                    <a:pt x="184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27"/>
                  </a:lnTo>
                  <a:lnTo>
                    <a:pt x="182" y="327"/>
                  </a:lnTo>
                  <a:lnTo>
                    <a:pt x="180" y="325"/>
                  </a:lnTo>
                  <a:lnTo>
                    <a:pt x="180" y="325"/>
                  </a:lnTo>
                  <a:lnTo>
                    <a:pt x="176" y="323"/>
                  </a:lnTo>
                  <a:lnTo>
                    <a:pt x="178" y="321"/>
                  </a:lnTo>
                  <a:lnTo>
                    <a:pt x="178" y="316"/>
                  </a:lnTo>
                  <a:lnTo>
                    <a:pt x="176" y="316"/>
                  </a:lnTo>
                  <a:lnTo>
                    <a:pt x="176" y="310"/>
                  </a:lnTo>
                  <a:lnTo>
                    <a:pt x="176" y="310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80" y="314"/>
                  </a:lnTo>
                  <a:lnTo>
                    <a:pt x="180" y="310"/>
                  </a:lnTo>
                  <a:lnTo>
                    <a:pt x="180" y="306"/>
                  </a:lnTo>
                  <a:lnTo>
                    <a:pt x="180" y="306"/>
                  </a:lnTo>
                  <a:lnTo>
                    <a:pt x="180" y="304"/>
                  </a:lnTo>
                  <a:lnTo>
                    <a:pt x="178" y="302"/>
                  </a:lnTo>
                  <a:lnTo>
                    <a:pt x="176" y="298"/>
                  </a:lnTo>
                  <a:lnTo>
                    <a:pt x="172" y="298"/>
                  </a:lnTo>
                  <a:lnTo>
                    <a:pt x="170" y="302"/>
                  </a:lnTo>
                  <a:lnTo>
                    <a:pt x="170" y="302"/>
                  </a:lnTo>
                  <a:lnTo>
                    <a:pt x="167" y="300"/>
                  </a:lnTo>
                  <a:lnTo>
                    <a:pt x="167" y="298"/>
                  </a:lnTo>
                  <a:lnTo>
                    <a:pt x="170" y="293"/>
                  </a:lnTo>
                  <a:lnTo>
                    <a:pt x="172" y="291"/>
                  </a:lnTo>
                  <a:lnTo>
                    <a:pt x="170" y="291"/>
                  </a:lnTo>
                  <a:lnTo>
                    <a:pt x="170" y="289"/>
                  </a:lnTo>
                  <a:lnTo>
                    <a:pt x="170" y="291"/>
                  </a:lnTo>
                  <a:lnTo>
                    <a:pt x="167" y="291"/>
                  </a:lnTo>
                  <a:lnTo>
                    <a:pt x="167" y="291"/>
                  </a:lnTo>
                  <a:lnTo>
                    <a:pt x="167" y="291"/>
                  </a:lnTo>
                  <a:lnTo>
                    <a:pt x="167" y="289"/>
                  </a:lnTo>
                  <a:lnTo>
                    <a:pt x="167" y="289"/>
                  </a:lnTo>
                  <a:lnTo>
                    <a:pt x="165" y="287"/>
                  </a:lnTo>
                  <a:lnTo>
                    <a:pt x="159" y="283"/>
                  </a:lnTo>
                  <a:lnTo>
                    <a:pt x="157" y="287"/>
                  </a:lnTo>
                  <a:lnTo>
                    <a:pt x="157" y="293"/>
                  </a:lnTo>
                  <a:lnTo>
                    <a:pt x="155" y="293"/>
                  </a:lnTo>
                  <a:lnTo>
                    <a:pt x="155" y="298"/>
                  </a:lnTo>
                  <a:lnTo>
                    <a:pt x="155" y="300"/>
                  </a:lnTo>
                  <a:lnTo>
                    <a:pt x="155" y="302"/>
                  </a:lnTo>
                  <a:lnTo>
                    <a:pt x="153" y="304"/>
                  </a:lnTo>
                  <a:lnTo>
                    <a:pt x="153" y="308"/>
                  </a:lnTo>
                  <a:lnTo>
                    <a:pt x="153" y="312"/>
                  </a:lnTo>
                  <a:lnTo>
                    <a:pt x="155" y="314"/>
                  </a:lnTo>
                  <a:lnTo>
                    <a:pt x="157" y="314"/>
                  </a:lnTo>
                  <a:lnTo>
                    <a:pt x="157" y="316"/>
                  </a:lnTo>
                  <a:lnTo>
                    <a:pt x="159" y="318"/>
                  </a:lnTo>
                  <a:lnTo>
                    <a:pt x="159" y="321"/>
                  </a:lnTo>
                  <a:lnTo>
                    <a:pt x="159" y="323"/>
                  </a:lnTo>
                  <a:lnTo>
                    <a:pt x="161" y="325"/>
                  </a:lnTo>
                  <a:lnTo>
                    <a:pt x="161" y="329"/>
                  </a:lnTo>
                  <a:lnTo>
                    <a:pt x="165" y="331"/>
                  </a:lnTo>
                  <a:lnTo>
                    <a:pt x="167" y="333"/>
                  </a:lnTo>
                  <a:lnTo>
                    <a:pt x="170" y="333"/>
                  </a:lnTo>
                  <a:lnTo>
                    <a:pt x="170" y="331"/>
                  </a:lnTo>
                  <a:lnTo>
                    <a:pt x="174" y="333"/>
                  </a:lnTo>
                  <a:lnTo>
                    <a:pt x="174" y="335"/>
                  </a:lnTo>
                  <a:lnTo>
                    <a:pt x="174" y="337"/>
                  </a:lnTo>
                  <a:lnTo>
                    <a:pt x="176" y="337"/>
                  </a:lnTo>
                  <a:lnTo>
                    <a:pt x="176" y="337"/>
                  </a:lnTo>
                  <a:lnTo>
                    <a:pt x="178" y="339"/>
                  </a:lnTo>
                  <a:lnTo>
                    <a:pt x="180" y="346"/>
                  </a:lnTo>
                  <a:lnTo>
                    <a:pt x="180" y="348"/>
                  </a:lnTo>
                  <a:lnTo>
                    <a:pt x="186" y="348"/>
                  </a:lnTo>
                  <a:lnTo>
                    <a:pt x="184" y="352"/>
                  </a:lnTo>
                  <a:lnTo>
                    <a:pt x="182" y="354"/>
                  </a:lnTo>
                  <a:lnTo>
                    <a:pt x="180" y="352"/>
                  </a:lnTo>
                  <a:lnTo>
                    <a:pt x="180" y="352"/>
                  </a:lnTo>
                  <a:lnTo>
                    <a:pt x="178" y="354"/>
                  </a:lnTo>
                  <a:lnTo>
                    <a:pt x="176" y="354"/>
                  </a:lnTo>
                  <a:lnTo>
                    <a:pt x="176" y="354"/>
                  </a:lnTo>
                  <a:lnTo>
                    <a:pt x="178" y="356"/>
                  </a:lnTo>
                  <a:lnTo>
                    <a:pt x="180" y="356"/>
                  </a:lnTo>
                  <a:lnTo>
                    <a:pt x="180" y="356"/>
                  </a:lnTo>
                  <a:lnTo>
                    <a:pt x="180" y="358"/>
                  </a:lnTo>
                  <a:lnTo>
                    <a:pt x="178" y="362"/>
                  </a:lnTo>
                  <a:lnTo>
                    <a:pt x="176" y="365"/>
                  </a:lnTo>
                  <a:lnTo>
                    <a:pt x="174" y="369"/>
                  </a:lnTo>
                  <a:lnTo>
                    <a:pt x="174" y="369"/>
                  </a:lnTo>
                  <a:lnTo>
                    <a:pt x="172" y="371"/>
                  </a:lnTo>
                  <a:lnTo>
                    <a:pt x="170" y="371"/>
                  </a:lnTo>
                  <a:lnTo>
                    <a:pt x="167" y="373"/>
                  </a:lnTo>
                  <a:lnTo>
                    <a:pt x="167" y="375"/>
                  </a:lnTo>
                  <a:lnTo>
                    <a:pt x="170" y="375"/>
                  </a:lnTo>
                  <a:lnTo>
                    <a:pt x="172" y="373"/>
                  </a:lnTo>
                  <a:lnTo>
                    <a:pt x="174" y="373"/>
                  </a:lnTo>
                  <a:lnTo>
                    <a:pt x="174" y="375"/>
                  </a:lnTo>
                  <a:lnTo>
                    <a:pt x="176" y="373"/>
                  </a:lnTo>
                  <a:lnTo>
                    <a:pt x="178" y="371"/>
                  </a:lnTo>
                  <a:lnTo>
                    <a:pt x="182" y="367"/>
                  </a:lnTo>
                  <a:lnTo>
                    <a:pt x="182" y="365"/>
                  </a:lnTo>
                  <a:lnTo>
                    <a:pt x="184" y="362"/>
                  </a:lnTo>
                  <a:lnTo>
                    <a:pt x="186" y="362"/>
                  </a:lnTo>
                  <a:lnTo>
                    <a:pt x="188" y="360"/>
                  </a:lnTo>
                  <a:lnTo>
                    <a:pt x="190" y="358"/>
                  </a:lnTo>
                  <a:lnTo>
                    <a:pt x="193" y="356"/>
                  </a:lnTo>
                  <a:lnTo>
                    <a:pt x="195" y="352"/>
                  </a:lnTo>
                  <a:lnTo>
                    <a:pt x="199" y="348"/>
                  </a:lnTo>
                  <a:lnTo>
                    <a:pt x="199" y="344"/>
                  </a:lnTo>
                  <a:lnTo>
                    <a:pt x="199" y="342"/>
                  </a:lnTo>
                  <a:lnTo>
                    <a:pt x="201" y="342"/>
                  </a:lnTo>
                  <a:lnTo>
                    <a:pt x="201" y="342"/>
                  </a:lnTo>
                  <a:lnTo>
                    <a:pt x="201" y="344"/>
                  </a:lnTo>
                  <a:lnTo>
                    <a:pt x="203" y="344"/>
                  </a:lnTo>
                  <a:lnTo>
                    <a:pt x="205" y="344"/>
                  </a:lnTo>
                  <a:lnTo>
                    <a:pt x="207" y="344"/>
                  </a:lnTo>
                  <a:lnTo>
                    <a:pt x="211" y="342"/>
                  </a:lnTo>
                  <a:lnTo>
                    <a:pt x="214" y="339"/>
                  </a:lnTo>
                  <a:lnTo>
                    <a:pt x="216" y="337"/>
                  </a:lnTo>
                  <a:lnTo>
                    <a:pt x="220" y="335"/>
                  </a:lnTo>
                  <a:lnTo>
                    <a:pt x="226" y="337"/>
                  </a:lnTo>
                  <a:lnTo>
                    <a:pt x="226" y="337"/>
                  </a:lnTo>
                  <a:lnTo>
                    <a:pt x="228" y="335"/>
                  </a:lnTo>
                  <a:lnTo>
                    <a:pt x="232" y="335"/>
                  </a:lnTo>
                  <a:lnTo>
                    <a:pt x="235" y="337"/>
                  </a:lnTo>
                  <a:lnTo>
                    <a:pt x="235" y="339"/>
                  </a:lnTo>
                  <a:lnTo>
                    <a:pt x="235" y="339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37" y="344"/>
                  </a:lnTo>
                  <a:lnTo>
                    <a:pt x="237" y="346"/>
                  </a:lnTo>
                  <a:lnTo>
                    <a:pt x="237" y="348"/>
                  </a:lnTo>
                  <a:lnTo>
                    <a:pt x="235" y="350"/>
                  </a:lnTo>
                  <a:lnTo>
                    <a:pt x="232" y="352"/>
                  </a:lnTo>
                  <a:lnTo>
                    <a:pt x="230" y="352"/>
                  </a:lnTo>
                  <a:lnTo>
                    <a:pt x="228" y="354"/>
                  </a:lnTo>
                  <a:lnTo>
                    <a:pt x="228" y="356"/>
                  </a:lnTo>
                  <a:lnTo>
                    <a:pt x="226" y="354"/>
                  </a:lnTo>
                  <a:lnTo>
                    <a:pt x="226" y="358"/>
                  </a:lnTo>
                  <a:lnTo>
                    <a:pt x="226" y="362"/>
                  </a:lnTo>
                  <a:lnTo>
                    <a:pt x="228" y="365"/>
                  </a:lnTo>
                  <a:lnTo>
                    <a:pt x="230" y="365"/>
                  </a:lnTo>
                  <a:lnTo>
                    <a:pt x="232" y="367"/>
                  </a:lnTo>
                  <a:lnTo>
                    <a:pt x="232" y="369"/>
                  </a:lnTo>
                  <a:lnTo>
                    <a:pt x="230" y="371"/>
                  </a:lnTo>
                  <a:lnTo>
                    <a:pt x="232" y="371"/>
                  </a:lnTo>
                  <a:lnTo>
                    <a:pt x="237" y="369"/>
                  </a:lnTo>
                  <a:lnTo>
                    <a:pt x="239" y="369"/>
                  </a:lnTo>
                  <a:lnTo>
                    <a:pt x="241" y="369"/>
                  </a:lnTo>
                  <a:lnTo>
                    <a:pt x="241" y="367"/>
                  </a:lnTo>
                  <a:lnTo>
                    <a:pt x="243" y="365"/>
                  </a:lnTo>
                  <a:lnTo>
                    <a:pt x="245" y="365"/>
                  </a:lnTo>
                  <a:lnTo>
                    <a:pt x="245" y="362"/>
                  </a:lnTo>
                  <a:lnTo>
                    <a:pt x="245" y="360"/>
                  </a:lnTo>
                  <a:lnTo>
                    <a:pt x="251" y="360"/>
                  </a:lnTo>
                  <a:lnTo>
                    <a:pt x="258" y="358"/>
                  </a:lnTo>
                  <a:lnTo>
                    <a:pt x="260" y="354"/>
                  </a:lnTo>
                  <a:lnTo>
                    <a:pt x="258" y="352"/>
                  </a:lnTo>
                  <a:lnTo>
                    <a:pt x="260" y="350"/>
                  </a:lnTo>
                  <a:lnTo>
                    <a:pt x="262" y="346"/>
                  </a:lnTo>
                  <a:close/>
                  <a:moveTo>
                    <a:pt x="140" y="239"/>
                  </a:moveTo>
                  <a:lnTo>
                    <a:pt x="142" y="237"/>
                  </a:lnTo>
                  <a:lnTo>
                    <a:pt x="140" y="228"/>
                  </a:lnTo>
                  <a:lnTo>
                    <a:pt x="136" y="228"/>
                  </a:lnTo>
                  <a:lnTo>
                    <a:pt x="136" y="233"/>
                  </a:lnTo>
                  <a:lnTo>
                    <a:pt x="138" y="233"/>
                  </a:lnTo>
                  <a:lnTo>
                    <a:pt x="136" y="235"/>
                  </a:lnTo>
                  <a:lnTo>
                    <a:pt x="136" y="235"/>
                  </a:lnTo>
                  <a:lnTo>
                    <a:pt x="134" y="233"/>
                  </a:lnTo>
                  <a:lnTo>
                    <a:pt x="132" y="237"/>
                  </a:lnTo>
                  <a:lnTo>
                    <a:pt x="125" y="239"/>
                  </a:lnTo>
                  <a:lnTo>
                    <a:pt x="123" y="243"/>
                  </a:lnTo>
                  <a:lnTo>
                    <a:pt x="123" y="247"/>
                  </a:lnTo>
                  <a:lnTo>
                    <a:pt x="119" y="251"/>
                  </a:lnTo>
                  <a:lnTo>
                    <a:pt x="119" y="256"/>
                  </a:lnTo>
                  <a:lnTo>
                    <a:pt x="121" y="258"/>
                  </a:lnTo>
                  <a:lnTo>
                    <a:pt x="117" y="258"/>
                  </a:lnTo>
                  <a:lnTo>
                    <a:pt x="115" y="260"/>
                  </a:lnTo>
                  <a:lnTo>
                    <a:pt x="115" y="262"/>
                  </a:lnTo>
                  <a:lnTo>
                    <a:pt x="115" y="264"/>
                  </a:lnTo>
                  <a:lnTo>
                    <a:pt x="117" y="264"/>
                  </a:lnTo>
                  <a:lnTo>
                    <a:pt x="119" y="266"/>
                  </a:lnTo>
                  <a:lnTo>
                    <a:pt x="119" y="266"/>
                  </a:lnTo>
                  <a:lnTo>
                    <a:pt x="119" y="268"/>
                  </a:lnTo>
                  <a:lnTo>
                    <a:pt x="115" y="268"/>
                  </a:lnTo>
                  <a:lnTo>
                    <a:pt x="113" y="266"/>
                  </a:lnTo>
                  <a:lnTo>
                    <a:pt x="111" y="262"/>
                  </a:lnTo>
                  <a:lnTo>
                    <a:pt x="111" y="266"/>
                  </a:lnTo>
                  <a:lnTo>
                    <a:pt x="109" y="268"/>
                  </a:lnTo>
                  <a:lnTo>
                    <a:pt x="113" y="268"/>
                  </a:lnTo>
                  <a:lnTo>
                    <a:pt x="115" y="270"/>
                  </a:lnTo>
                  <a:lnTo>
                    <a:pt x="119" y="268"/>
                  </a:lnTo>
                  <a:lnTo>
                    <a:pt x="125" y="266"/>
                  </a:lnTo>
                  <a:lnTo>
                    <a:pt x="132" y="258"/>
                  </a:lnTo>
                  <a:lnTo>
                    <a:pt x="134" y="254"/>
                  </a:lnTo>
                  <a:lnTo>
                    <a:pt x="134" y="251"/>
                  </a:lnTo>
                  <a:lnTo>
                    <a:pt x="136" y="249"/>
                  </a:lnTo>
                  <a:lnTo>
                    <a:pt x="136" y="247"/>
                  </a:lnTo>
                  <a:lnTo>
                    <a:pt x="136" y="247"/>
                  </a:lnTo>
                  <a:lnTo>
                    <a:pt x="138" y="245"/>
                  </a:lnTo>
                  <a:lnTo>
                    <a:pt x="136" y="243"/>
                  </a:lnTo>
                  <a:lnTo>
                    <a:pt x="138" y="241"/>
                  </a:lnTo>
                  <a:lnTo>
                    <a:pt x="140" y="239"/>
                  </a:lnTo>
                  <a:close/>
                  <a:moveTo>
                    <a:pt x="136" y="218"/>
                  </a:moveTo>
                  <a:lnTo>
                    <a:pt x="136" y="216"/>
                  </a:lnTo>
                  <a:lnTo>
                    <a:pt x="136" y="216"/>
                  </a:lnTo>
                  <a:lnTo>
                    <a:pt x="138" y="216"/>
                  </a:lnTo>
                  <a:lnTo>
                    <a:pt x="140" y="218"/>
                  </a:lnTo>
                  <a:lnTo>
                    <a:pt x="142" y="216"/>
                  </a:lnTo>
                  <a:lnTo>
                    <a:pt x="144" y="214"/>
                  </a:lnTo>
                  <a:lnTo>
                    <a:pt x="144" y="214"/>
                  </a:lnTo>
                  <a:lnTo>
                    <a:pt x="140" y="214"/>
                  </a:lnTo>
                  <a:lnTo>
                    <a:pt x="140" y="212"/>
                  </a:lnTo>
                  <a:lnTo>
                    <a:pt x="140" y="212"/>
                  </a:lnTo>
                  <a:lnTo>
                    <a:pt x="138" y="212"/>
                  </a:lnTo>
                  <a:lnTo>
                    <a:pt x="136" y="214"/>
                  </a:lnTo>
                  <a:lnTo>
                    <a:pt x="134" y="216"/>
                  </a:lnTo>
                  <a:lnTo>
                    <a:pt x="134" y="218"/>
                  </a:lnTo>
                  <a:lnTo>
                    <a:pt x="134" y="218"/>
                  </a:lnTo>
                  <a:lnTo>
                    <a:pt x="136" y="218"/>
                  </a:lnTo>
                  <a:close/>
                  <a:moveTo>
                    <a:pt x="159" y="168"/>
                  </a:moveTo>
                  <a:lnTo>
                    <a:pt x="155" y="163"/>
                  </a:lnTo>
                  <a:lnTo>
                    <a:pt x="155" y="168"/>
                  </a:lnTo>
                  <a:lnTo>
                    <a:pt x="157" y="170"/>
                  </a:lnTo>
                  <a:lnTo>
                    <a:pt x="159" y="168"/>
                  </a:lnTo>
                  <a:lnTo>
                    <a:pt x="159" y="170"/>
                  </a:lnTo>
                  <a:lnTo>
                    <a:pt x="159" y="172"/>
                  </a:lnTo>
                  <a:lnTo>
                    <a:pt x="161" y="174"/>
                  </a:lnTo>
                  <a:lnTo>
                    <a:pt x="163" y="178"/>
                  </a:lnTo>
                  <a:lnTo>
                    <a:pt x="165" y="178"/>
                  </a:lnTo>
                  <a:lnTo>
                    <a:pt x="165" y="174"/>
                  </a:lnTo>
                  <a:lnTo>
                    <a:pt x="167" y="172"/>
                  </a:lnTo>
                  <a:lnTo>
                    <a:pt x="172" y="170"/>
                  </a:lnTo>
                  <a:lnTo>
                    <a:pt x="174" y="170"/>
                  </a:lnTo>
                  <a:lnTo>
                    <a:pt x="178" y="168"/>
                  </a:lnTo>
                  <a:lnTo>
                    <a:pt x="178" y="166"/>
                  </a:lnTo>
                  <a:lnTo>
                    <a:pt x="174" y="163"/>
                  </a:lnTo>
                  <a:lnTo>
                    <a:pt x="174" y="163"/>
                  </a:lnTo>
                  <a:lnTo>
                    <a:pt x="174" y="163"/>
                  </a:lnTo>
                  <a:lnTo>
                    <a:pt x="176" y="161"/>
                  </a:lnTo>
                  <a:lnTo>
                    <a:pt x="176" y="161"/>
                  </a:lnTo>
                  <a:lnTo>
                    <a:pt x="174" y="161"/>
                  </a:lnTo>
                  <a:lnTo>
                    <a:pt x="172" y="159"/>
                  </a:lnTo>
                  <a:lnTo>
                    <a:pt x="172" y="157"/>
                  </a:lnTo>
                  <a:lnTo>
                    <a:pt x="172" y="155"/>
                  </a:lnTo>
                  <a:lnTo>
                    <a:pt x="172" y="153"/>
                  </a:lnTo>
                  <a:lnTo>
                    <a:pt x="172" y="151"/>
                  </a:lnTo>
                  <a:lnTo>
                    <a:pt x="163" y="149"/>
                  </a:lnTo>
                  <a:lnTo>
                    <a:pt x="161" y="147"/>
                  </a:lnTo>
                  <a:lnTo>
                    <a:pt x="161" y="149"/>
                  </a:lnTo>
                  <a:lnTo>
                    <a:pt x="159" y="151"/>
                  </a:lnTo>
                  <a:lnTo>
                    <a:pt x="159" y="153"/>
                  </a:lnTo>
                  <a:lnTo>
                    <a:pt x="159" y="157"/>
                  </a:lnTo>
                  <a:lnTo>
                    <a:pt x="157" y="157"/>
                  </a:lnTo>
                  <a:lnTo>
                    <a:pt x="157" y="159"/>
                  </a:lnTo>
                  <a:lnTo>
                    <a:pt x="157" y="163"/>
                  </a:lnTo>
                  <a:lnTo>
                    <a:pt x="161" y="166"/>
                  </a:lnTo>
                  <a:lnTo>
                    <a:pt x="161" y="168"/>
                  </a:lnTo>
                  <a:lnTo>
                    <a:pt x="159" y="168"/>
                  </a:lnTo>
                  <a:close/>
                  <a:moveTo>
                    <a:pt x="111" y="76"/>
                  </a:moveTo>
                  <a:lnTo>
                    <a:pt x="111" y="73"/>
                  </a:lnTo>
                  <a:lnTo>
                    <a:pt x="109" y="73"/>
                  </a:lnTo>
                  <a:lnTo>
                    <a:pt x="107" y="71"/>
                  </a:lnTo>
                  <a:lnTo>
                    <a:pt x="105" y="76"/>
                  </a:lnTo>
                  <a:lnTo>
                    <a:pt x="105" y="73"/>
                  </a:lnTo>
                  <a:lnTo>
                    <a:pt x="105" y="69"/>
                  </a:lnTo>
                  <a:lnTo>
                    <a:pt x="102" y="67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98" y="69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94" y="71"/>
                  </a:lnTo>
                  <a:lnTo>
                    <a:pt x="94" y="73"/>
                  </a:lnTo>
                  <a:lnTo>
                    <a:pt x="92" y="73"/>
                  </a:lnTo>
                  <a:lnTo>
                    <a:pt x="92" y="69"/>
                  </a:lnTo>
                  <a:lnTo>
                    <a:pt x="92" y="67"/>
                  </a:lnTo>
                  <a:lnTo>
                    <a:pt x="92" y="67"/>
                  </a:lnTo>
                  <a:lnTo>
                    <a:pt x="90" y="67"/>
                  </a:lnTo>
                  <a:lnTo>
                    <a:pt x="88" y="69"/>
                  </a:lnTo>
                  <a:lnTo>
                    <a:pt x="88" y="76"/>
                  </a:lnTo>
                  <a:lnTo>
                    <a:pt x="88" y="80"/>
                  </a:lnTo>
                  <a:lnTo>
                    <a:pt x="88" y="84"/>
                  </a:lnTo>
                  <a:lnTo>
                    <a:pt x="86" y="84"/>
                  </a:lnTo>
                  <a:lnTo>
                    <a:pt x="86" y="90"/>
                  </a:lnTo>
                  <a:lnTo>
                    <a:pt x="86" y="94"/>
                  </a:lnTo>
                  <a:lnTo>
                    <a:pt x="84" y="99"/>
                  </a:lnTo>
                  <a:lnTo>
                    <a:pt x="84" y="105"/>
                  </a:lnTo>
                  <a:lnTo>
                    <a:pt x="86" y="105"/>
                  </a:lnTo>
                  <a:lnTo>
                    <a:pt x="88" y="105"/>
                  </a:lnTo>
                  <a:lnTo>
                    <a:pt x="88" y="105"/>
                  </a:lnTo>
                  <a:lnTo>
                    <a:pt x="90" y="107"/>
                  </a:lnTo>
                  <a:lnTo>
                    <a:pt x="92" y="107"/>
                  </a:lnTo>
                  <a:lnTo>
                    <a:pt x="92" y="109"/>
                  </a:lnTo>
                  <a:lnTo>
                    <a:pt x="94" y="107"/>
                  </a:lnTo>
                  <a:lnTo>
                    <a:pt x="94" y="107"/>
                  </a:lnTo>
                  <a:lnTo>
                    <a:pt x="96" y="107"/>
                  </a:lnTo>
                  <a:lnTo>
                    <a:pt x="96" y="105"/>
                  </a:lnTo>
                  <a:lnTo>
                    <a:pt x="98" y="105"/>
                  </a:lnTo>
                  <a:lnTo>
                    <a:pt x="98" y="103"/>
                  </a:lnTo>
                  <a:lnTo>
                    <a:pt x="100" y="101"/>
                  </a:lnTo>
                  <a:lnTo>
                    <a:pt x="100" y="99"/>
                  </a:lnTo>
                  <a:lnTo>
                    <a:pt x="100" y="96"/>
                  </a:lnTo>
                  <a:lnTo>
                    <a:pt x="102" y="94"/>
                  </a:lnTo>
                  <a:lnTo>
                    <a:pt x="102" y="94"/>
                  </a:lnTo>
                  <a:lnTo>
                    <a:pt x="102" y="94"/>
                  </a:lnTo>
                  <a:lnTo>
                    <a:pt x="102" y="92"/>
                  </a:lnTo>
                  <a:lnTo>
                    <a:pt x="102" y="90"/>
                  </a:lnTo>
                  <a:lnTo>
                    <a:pt x="105" y="88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5" y="86"/>
                  </a:lnTo>
                  <a:lnTo>
                    <a:pt x="107" y="84"/>
                  </a:lnTo>
                  <a:lnTo>
                    <a:pt x="107" y="82"/>
                  </a:lnTo>
                  <a:lnTo>
                    <a:pt x="107" y="80"/>
                  </a:lnTo>
                  <a:lnTo>
                    <a:pt x="107" y="76"/>
                  </a:lnTo>
                  <a:lnTo>
                    <a:pt x="111" y="76"/>
                  </a:lnTo>
                  <a:close/>
                  <a:moveTo>
                    <a:pt x="100" y="61"/>
                  </a:moveTo>
                  <a:lnTo>
                    <a:pt x="102" y="63"/>
                  </a:lnTo>
                  <a:lnTo>
                    <a:pt x="102" y="63"/>
                  </a:lnTo>
                  <a:lnTo>
                    <a:pt x="102" y="59"/>
                  </a:lnTo>
                  <a:lnTo>
                    <a:pt x="102" y="57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5" y="61"/>
                  </a:lnTo>
                  <a:lnTo>
                    <a:pt x="105" y="63"/>
                  </a:lnTo>
                  <a:lnTo>
                    <a:pt x="107" y="63"/>
                  </a:lnTo>
                  <a:lnTo>
                    <a:pt x="109" y="61"/>
                  </a:lnTo>
                  <a:lnTo>
                    <a:pt x="111" y="61"/>
                  </a:lnTo>
                  <a:lnTo>
                    <a:pt x="111" y="67"/>
                  </a:lnTo>
                  <a:lnTo>
                    <a:pt x="107" y="65"/>
                  </a:lnTo>
                  <a:lnTo>
                    <a:pt x="105" y="67"/>
                  </a:lnTo>
                  <a:lnTo>
                    <a:pt x="107" y="71"/>
                  </a:lnTo>
                  <a:lnTo>
                    <a:pt x="111" y="71"/>
                  </a:lnTo>
                  <a:lnTo>
                    <a:pt x="113" y="69"/>
                  </a:lnTo>
                  <a:lnTo>
                    <a:pt x="115" y="67"/>
                  </a:lnTo>
                  <a:lnTo>
                    <a:pt x="117" y="65"/>
                  </a:lnTo>
                  <a:lnTo>
                    <a:pt x="119" y="65"/>
                  </a:lnTo>
                  <a:lnTo>
                    <a:pt x="119" y="63"/>
                  </a:lnTo>
                  <a:lnTo>
                    <a:pt x="117" y="61"/>
                  </a:lnTo>
                  <a:lnTo>
                    <a:pt x="117" y="59"/>
                  </a:lnTo>
                  <a:lnTo>
                    <a:pt x="115" y="57"/>
                  </a:lnTo>
                  <a:lnTo>
                    <a:pt x="117" y="55"/>
                  </a:lnTo>
                  <a:lnTo>
                    <a:pt x="117" y="52"/>
                  </a:lnTo>
                  <a:lnTo>
                    <a:pt x="117" y="52"/>
                  </a:lnTo>
                  <a:lnTo>
                    <a:pt x="115" y="55"/>
                  </a:lnTo>
                  <a:lnTo>
                    <a:pt x="113" y="55"/>
                  </a:lnTo>
                  <a:lnTo>
                    <a:pt x="113" y="52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9" y="40"/>
                  </a:lnTo>
                  <a:lnTo>
                    <a:pt x="125" y="34"/>
                  </a:lnTo>
                  <a:lnTo>
                    <a:pt x="128" y="25"/>
                  </a:lnTo>
                  <a:lnTo>
                    <a:pt x="130" y="21"/>
                  </a:lnTo>
                  <a:lnTo>
                    <a:pt x="130" y="21"/>
                  </a:lnTo>
                  <a:lnTo>
                    <a:pt x="130" y="19"/>
                  </a:lnTo>
                  <a:lnTo>
                    <a:pt x="128" y="17"/>
                  </a:lnTo>
                  <a:lnTo>
                    <a:pt x="125" y="15"/>
                  </a:lnTo>
                  <a:lnTo>
                    <a:pt x="128" y="15"/>
                  </a:lnTo>
                  <a:lnTo>
                    <a:pt x="130" y="15"/>
                  </a:lnTo>
                  <a:lnTo>
                    <a:pt x="130" y="15"/>
                  </a:lnTo>
                  <a:lnTo>
                    <a:pt x="132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28" y="8"/>
                  </a:lnTo>
                  <a:lnTo>
                    <a:pt x="130" y="8"/>
                  </a:lnTo>
                  <a:lnTo>
                    <a:pt x="130" y="6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2"/>
                  </a:lnTo>
                  <a:lnTo>
                    <a:pt x="128" y="0"/>
                  </a:lnTo>
                  <a:lnTo>
                    <a:pt x="125" y="0"/>
                  </a:lnTo>
                  <a:lnTo>
                    <a:pt x="123" y="2"/>
                  </a:lnTo>
                  <a:lnTo>
                    <a:pt x="121" y="0"/>
                  </a:lnTo>
                  <a:lnTo>
                    <a:pt x="121" y="2"/>
                  </a:lnTo>
                  <a:lnTo>
                    <a:pt x="121" y="4"/>
                  </a:lnTo>
                  <a:lnTo>
                    <a:pt x="119" y="4"/>
                  </a:lnTo>
                  <a:lnTo>
                    <a:pt x="117" y="8"/>
                  </a:lnTo>
                  <a:lnTo>
                    <a:pt x="115" y="11"/>
                  </a:lnTo>
                  <a:lnTo>
                    <a:pt x="113" y="8"/>
                  </a:lnTo>
                  <a:lnTo>
                    <a:pt x="109" y="8"/>
                  </a:lnTo>
                  <a:lnTo>
                    <a:pt x="107" y="8"/>
                  </a:lnTo>
                  <a:lnTo>
                    <a:pt x="105" y="17"/>
                  </a:lnTo>
                  <a:lnTo>
                    <a:pt x="105" y="21"/>
                  </a:lnTo>
                  <a:lnTo>
                    <a:pt x="102" y="23"/>
                  </a:lnTo>
                  <a:lnTo>
                    <a:pt x="102" y="25"/>
                  </a:lnTo>
                  <a:lnTo>
                    <a:pt x="105" y="25"/>
                  </a:lnTo>
                  <a:lnTo>
                    <a:pt x="107" y="27"/>
                  </a:lnTo>
                  <a:lnTo>
                    <a:pt x="107" y="29"/>
                  </a:lnTo>
                  <a:lnTo>
                    <a:pt x="105" y="32"/>
                  </a:lnTo>
                  <a:lnTo>
                    <a:pt x="102" y="38"/>
                  </a:lnTo>
                  <a:lnTo>
                    <a:pt x="100" y="42"/>
                  </a:lnTo>
                  <a:lnTo>
                    <a:pt x="100" y="44"/>
                  </a:lnTo>
                  <a:lnTo>
                    <a:pt x="102" y="44"/>
                  </a:lnTo>
                  <a:lnTo>
                    <a:pt x="105" y="42"/>
                  </a:lnTo>
                  <a:lnTo>
                    <a:pt x="105" y="42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00" y="46"/>
                  </a:lnTo>
                  <a:lnTo>
                    <a:pt x="98" y="48"/>
                  </a:lnTo>
                  <a:lnTo>
                    <a:pt x="100" y="50"/>
                  </a:lnTo>
                  <a:lnTo>
                    <a:pt x="100" y="59"/>
                  </a:lnTo>
                  <a:lnTo>
                    <a:pt x="98" y="59"/>
                  </a:lnTo>
                  <a:lnTo>
                    <a:pt x="94" y="59"/>
                  </a:lnTo>
                  <a:lnTo>
                    <a:pt x="92" y="61"/>
                  </a:lnTo>
                  <a:lnTo>
                    <a:pt x="96" y="63"/>
                  </a:lnTo>
                  <a:lnTo>
                    <a:pt x="100" y="6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273" y="1899"/>
              <a:ext cx="206" cy="331"/>
            </a:xfrm>
            <a:custGeom>
              <a:avLst/>
              <a:gdLst>
                <a:gd name="T0" fmla="*/ 191 w 206"/>
                <a:gd name="T1" fmla="*/ 176 h 331"/>
                <a:gd name="T2" fmla="*/ 187 w 206"/>
                <a:gd name="T3" fmla="*/ 161 h 331"/>
                <a:gd name="T4" fmla="*/ 189 w 206"/>
                <a:gd name="T5" fmla="*/ 153 h 331"/>
                <a:gd name="T6" fmla="*/ 187 w 206"/>
                <a:gd name="T7" fmla="*/ 134 h 331"/>
                <a:gd name="T8" fmla="*/ 193 w 206"/>
                <a:gd name="T9" fmla="*/ 124 h 331"/>
                <a:gd name="T10" fmla="*/ 182 w 206"/>
                <a:gd name="T11" fmla="*/ 109 h 331"/>
                <a:gd name="T12" fmla="*/ 166 w 206"/>
                <a:gd name="T13" fmla="*/ 113 h 331"/>
                <a:gd name="T14" fmla="*/ 155 w 206"/>
                <a:gd name="T15" fmla="*/ 99 h 331"/>
                <a:gd name="T16" fmla="*/ 162 w 206"/>
                <a:gd name="T17" fmla="*/ 78 h 331"/>
                <a:gd name="T18" fmla="*/ 172 w 206"/>
                <a:gd name="T19" fmla="*/ 69 h 331"/>
                <a:gd name="T20" fmla="*/ 180 w 206"/>
                <a:gd name="T21" fmla="*/ 59 h 331"/>
                <a:gd name="T22" fmla="*/ 199 w 206"/>
                <a:gd name="T23" fmla="*/ 53 h 331"/>
                <a:gd name="T24" fmla="*/ 189 w 206"/>
                <a:gd name="T25" fmla="*/ 25 h 331"/>
                <a:gd name="T26" fmla="*/ 178 w 206"/>
                <a:gd name="T27" fmla="*/ 2 h 331"/>
                <a:gd name="T28" fmla="*/ 153 w 206"/>
                <a:gd name="T29" fmla="*/ 9 h 331"/>
                <a:gd name="T30" fmla="*/ 141 w 206"/>
                <a:gd name="T31" fmla="*/ 25 h 331"/>
                <a:gd name="T32" fmla="*/ 132 w 206"/>
                <a:gd name="T33" fmla="*/ 30 h 331"/>
                <a:gd name="T34" fmla="*/ 113 w 206"/>
                <a:gd name="T35" fmla="*/ 34 h 331"/>
                <a:gd name="T36" fmla="*/ 101 w 206"/>
                <a:gd name="T37" fmla="*/ 34 h 331"/>
                <a:gd name="T38" fmla="*/ 97 w 206"/>
                <a:gd name="T39" fmla="*/ 21 h 331"/>
                <a:gd name="T40" fmla="*/ 82 w 206"/>
                <a:gd name="T41" fmla="*/ 17 h 331"/>
                <a:gd name="T42" fmla="*/ 78 w 206"/>
                <a:gd name="T43" fmla="*/ 23 h 331"/>
                <a:gd name="T44" fmla="*/ 67 w 206"/>
                <a:gd name="T45" fmla="*/ 42 h 331"/>
                <a:gd name="T46" fmla="*/ 59 w 206"/>
                <a:gd name="T47" fmla="*/ 78 h 331"/>
                <a:gd name="T48" fmla="*/ 52 w 206"/>
                <a:gd name="T49" fmla="*/ 92 h 331"/>
                <a:gd name="T50" fmla="*/ 42 w 206"/>
                <a:gd name="T51" fmla="*/ 111 h 331"/>
                <a:gd name="T52" fmla="*/ 44 w 206"/>
                <a:gd name="T53" fmla="*/ 132 h 331"/>
                <a:gd name="T54" fmla="*/ 36 w 206"/>
                <a:gd name="T55" fmla="*/ 149 h 331"/>
                <a:gd name="T56" fmla="*/ 34 w 206"/>
                <a:gd name="T57" fmla="*/ 168 h 331"/>
                <a:gd name="T58" fmla="*/ 36 w 206"/>
                <a:gd name="T59" fmla="*/ 187 h 331"/>
                <a:gd name="T60" fmla="*/ 15 w 206"/>
                <a:gd name="T61" fmla="*/ 205 h 331"/>
                <a:gd name="T62" fmla="*/ 0 w 206"/>
                <a:gd name="T63" fmla="*/ 224 h 331"/>
                <a:gd name="T64" fmla="*/ 11 w 206"/>
                <a:gd name="T65" fmla="*/ 231 h 331"/>
                <a:gd name="T66" fmla="*/ 27 w 206"/>
                <a:gd name="T67" fmla="*/ 249 h 331"/>
                <a:gd name="T68" fmla="*/ 32 w 206"/>
                <a:gd name="T69" fmla="*/ 270 h 331"/>
                <a:gd name="T70" fmla="*/ 40 w 206"/>
                <a:gd name="T71" fmla="*/ 287 h 331"/>
                <a:gd name="T72" fmla="*/ 36 w 206"/>
                <a:gd name="T73" fmla="*/ 298 h 331"/>
                <a:gd name="T74" fmla="*/ 34 w 206"/>
                <a:gd name="T75" fmla="*/ 316 h 331"/>
                <a:gd name="T76" fmla="*/ 44 w 206"/>
                <a:gd name="T77" fmla="*/ 331 h 331"/>
                <a:gd name="T78" fmla="*/ 71 w 206"/>
                <a:gd name="T79" fmla="*/ 331 h 331"/>
                <a:gd name="T80" fmla="*/ 99 w 206"/>
                <a:gd name="T81" fmla="*/ 314 h 331"/>
                <a:gd name="T82" fmla="*/ 109 w 206"/>
                <a:gd name="T83" fmla="*/ 306 h 331"/>
                <a:gd name="T84" fmla="*/ 117 w 206"/>
                <a:gd name="T85" fmla="*/ 293 h 331"/>
                <a:gd name="T86" fmla="*/ 120 w 206"/>
                <a:gd name="T87" fmla="*/ 281 h 331"/>
                <a:gd name="T88" fmla="*/ 120 w 206"/>
                <a:gd name="T89" fmla="*/ 268 h 331"/>
                <a:gd name="T90" fmla="*/ 128 w 206"/>
                <a:gd name="T91" fmla="*/ 256 h 331"/>
                <a:gd name="T92" fmla="*/ 128 w 206"/>
                <a:gd name="T93" fmla="*/ 233 h 331"/>
                <a:gd name="T94" fmla="*/ 132 w 206"/>
                <a:gd name="T95" fmla="*/ 214 h 331"/>
                <a:gd name="T96" fmla="*/ 143 w 206"/>
                <a:gd name="T97" fmla="*/ 210 h 331"/>
                <a:gd name="T98" fmla="*/ 164 w 206"/>
                <a:gd name="T99" fmla="*/ 197 h 331"/>
                <a:gd name="T100" fmla="*/ 166 w 206"/>
                <a:gd name="T101" fmla="*/ 205 h 331"/>
                <a:gd name="T102" fmla="*/ 187 w 206"/>
                <a:gd name="T103" fmla="*/ 205 h 331"/>
                <a:gd name="T104" fmla="*/ 193 w 206"/>
                <a:gd name="T105" fmla="*/ 21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6" h="331">
                  <a:moveTo>
                    <a:pt x="203" y="195"/>
                  </a:moveTo>
                  <a:lnTo>
                    <a:pt x="203" y="191"/>
                  </a:lnTo>
                  <a:lnTo>
                    <a:pt x="193" y="182"/>
                  </a:lnTo>
                  <a:lnTo>
                    <a:pt x="191" y="180"/>
                  </a:lnTo>
                  <a:lnTo>
                    <a:pt x="191" y="178"/>
                  </a:lnTo>
                  <a:lnTo>
                    <a:pt x="191" y="176"/>
                  </a:lnTo>
                  <a:lnTo>
                    <a:pt x="191" y="174"/>
                  </a:lnTo>
                  <a:lnTo>
                    <a:pt x="191" y="170"/>
                  </a:lnTo>
                  <a:lnTo>
                    <a:pt x="191" y="168"/>
                  </a:lnTo>
                  <a:lnTo>
                    <a:pt x="191" y="166"/>
                  </a:lnTo>
                  <a:lnTo>
                    <a:pt x="189" y="164"/>
                  </a:lnTo>
                  <a:lnTo>
                    <a:pt x="187" y="161"/>
                  </a:lnTo>
                  <a:lnTo>
                    <a:pt x="185" y="159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7" y="155"/>
                  </a:lnTo>
                  <a:lnTo>
                    <a:pt x="189" y="153"/>
                  </a:lnTo>
                  <a:lnTo>
                    <a:pt x="189" y="151"/>
                  </a:lnTo>
                  <a:lnTo>
                    <a:pt x="189" y="149"/>
                  </a:lnTo>
                  <a:lnTo>
                    <a:pt x="187" y="145"/>
                  </a:lnTo>
                  <a:lnTo>
                    <a:pt x="187" y="141"/>
                  </a:lnTo>
                  <a:lnTo>
                    <a:pt x="187" y="136"/>
                  </a:lnTo>
                  <a:lnTo>
                    <a:pt x="187" y="134"/>
                  </a:lnTo>
                  <a:lnTo>
                    <a:pt x="191" y="132"/>
                  </a:lnTo>
                  <a:lnTo>
                    <a:pt x="191" y="132"/>
                  </a:lnTo>
                  <a:lnTo>
                    <a:pt x="193" y="130"/>
                  </a:lnTo>
                  <a:lnTo>
                    <a:pt x="193" y="128"/>
                  </a:lnTo>
                  <a:lnTo>
                    <a:pt x="193" y="126"/>
                  </a:lnTo>
                  <a:lnTo>
                    <a:pt x="193" y="124"/>
                  </a:lnTo>
                  <a:lnTo>
                    <a:pt x="191" y="115"/>
                  </a:lnTo>
                  <a:lnTo>
                    <a:pt x="191" y="113"/>
                  </a:lnTo>
                  <a:lnTo>
                    <a:pt x="189" y="111"/>
                  </a:lnTo>
                  <a:lnTo>
                    <a:pt x="187" y="109"/>
                  </a:lnTo>
                  <a:lnTo>
                    <a:pt x="185" y="109"/>
                  </a:lnTo>
                  <a:lnTo>
                    <a:pt x="182" y="109"/>
                  </a:lnTo>
                  <a:lnTo>
                    <a:pt x="180" y="111"/>
                  </a:lnTo>
                  <a:lnTo>
                    <a:pt x="176" y="113"/>
                  </a:lnTo>
                  <a:lnTo>
                    <a:pt x="174" y="113"/>
                  </a:lnTo>
                  <a:lnTo>
                    <a:pt x="170" y="113"/>
                  </a:lnTo>
                  <a:lnTo>
                    <a:pt x="168" y="113"/>
                  </a:lnTo>
                  <a:lnTo>
                    <a:pt x="166" y="113"/>
                  </a:lnTo>
                  <a:lnTo>
                    <a:pt x="164" y="113"/>
                  </a:lnTo>
                  <a:lnTo>
                    <a:pt x="159" y="109"/>
                  </a:lnTo>
                  <a:lnTo>
                    <a:pt x="157" y="107"/>
                  </a:lnTo>
                  <a:lnTo>
                    <a:pt x="155" y="105"/>
                  </a:lnTo>
                  <a:lnTo>
                    <a:pt x="155" y="101"/>
                  </a:lnTo>
                  <a:lnTo>
                    <a:pt x="155" y="99"/>
                  </a:lnTo>
                  <a:lnTo>
                    <a:pt x="157" y="94"/>
                  </a:lnTo>
                  <a:lnTo>
                    <a:pt x="159" y="86"/>
                  </a:lnTo>
                  <a:lnTo>
                    <a:pt x="159" y="82"/>
                  </a:lnTo>
                  <a:lnTo>
                    <a:pt x="159" y="80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4" y="76"/>
                  </a:lnTo>
                  <a:lnTo>
                    <a:pt x="164" y="73"/>
                  </a:lnTo>
                  <a:lnTo>
                    <a:pt x="164" y="71"/>
                  </a:lnTo>
                  <a:lnTo>
                    <a:pt x="166" y="71"/>
                  </a:lnTo>
                  <a:lnTo>
                    <a:pt x="172" y="69"/>
                  </a:lnTo>
                  <a:lnTo>
                    <a:pt x="172" y="69"/>
                  </a:lnTo>
                  <a:lnTo>
                    <a:pt x="174" y="67"/>
                  </a:lnTo>
                  <a:lnTo>
                    <a:pt x="172" y="63"/>
                  </a:lnTo>
                  <a:lnTo>
                    <a:pt x="174" y="61"/>
                  </a:lnTo>
                  <a:lnTo>
                    <a:pt x="174" y="61"/>
                  </a:lnTo>
                  <a:lnTo>
                    <a:pt x="176" y="59"/>
                  </a:lnTo>
                  <a:lnTo>
                    <a:pt x="180" y="59"/>
                  </a:lnTo>
                  <a:lnTo>
                    <a:pt x="185" y="59"/>
                  </a:lnTo>
                  <a:lnTo>
                    <a:pt x="189" y="57"/>
                  </a:lnTo>
                  <a:lnTo>
                    <a:pt x="191" y="57"/>
                  </a:lnTo>
                  <a:lnTo>
                    <a:pt x="193" y="55"/>
                  </a:lnTo>
                  <a:lnTo>
                    <a:pt x="197" y="55"/>
                  </a:lnTo>
                  <a:lnTo>
                    <a:pt x="199" y="53"/>
                  </a:lnTo>
                  <a:lnTo>
                    <a:pt x="197" y="46"/>
                  </a:lnTo>
                  <a:lnTo>
                    <a:pt x="199" y="36"/>
                  </a:lnTo>
                  <a:lnTo>
                    <a:pt x="197" y="34"/>
                  </a:lnTo>
                  <a:lnTo>
                    <a:pt x="197" y="32"/>
                  </a:lnTo>
                  <a:lnTo>
                    <a:pt x="195" y="30"/>
                  </a:lnTo>
                  <a:lnTo>
                    <a:pt x="189" y="25"/>
                  </a:lnTo>
                  <a:lnTo>
                    <a:pt x="185" y="21"/>
                  </a:lnTo>
                  <a:lnTo>
                    <a:pt x="185" y="17"/>
                  </a:lnTo>
                  <a:lnTo>
                    <a:pt x="182" y="6"/>
                  </a:lnTo>
                  <a:lnTo>
                    <a:pt x="182" y="4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2" y="2"/>
                  </a:lnTo>
                  <a:lnTo>
                    <a:pt x="155" y="6"/>
                  </a:lnTo>
                  <a:lnTo>
                    <a:pt x="153" y="9"/>
                  </a:lnTo>
                  <a:lnTo>
                    <a:pt x="151" y="11"/>
                  </a:lnTo>
                  <a:lnTo>
                    <a:pt x="147" y="17"/>
                  </a:lnTo>
                  <a:lnTo>
                    <a:pt x="143" y="19"/>
                  </a:lnTo>
                  <a:lnTo>
                    <a:pt x="143" y="21"/>
                  </a:lnTo>
                  <a:lnTo>
                    <a:pt x="141" y="23"/>
                  </a:lnTo>
                  <a:lnTo>
                    <a:pt x="141" y="25"/>
                  </a:lnTo>
                  <a:lnTo>
                    <a:pt x="141" y="30"/>
                  </a:lnTo>
                  <a:lnTo>
                    <a:pt x="138" y="32"/>
                  </a:lnTo>
                  <a:lnTo>
                    <a:pt x="136" y="32"/>
                  </a:lnTo>
                  <a:lnTo>
                    <a:pt x="134" y="30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30" y="30"/>
                  </a:lnTo>
                  <a:lnTo>
                    <a:pt x="126" y="32"/>
                  </a:lnTo>
                  <a:lnTo>
                    <a:pt x="124" y="34"/>
                  </a:lnTo>
                  <a:lnTo>
                    <a:pt x="122" y="34"/>
                  </a:lnTo>
                  <a:lnTo>
                    <a:pt x="115" y="34"/>
                  </a:lnTo>
                  <a:lnTo>
                    <a:pt x="113" y="34"/>
                  </a:lnTo>
                  <a:lnTo>
                    <a:pt x="111" y="36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1" y="36"/>
                  </a:lnTo>
                  <a:lnTo>
                    <a:pt x="101" y="34"/>
                  </a:lnTo>
                  <a:lnTo>
                    <a:pt x="101" y="34"/>
                  </a:lnTo>
                  <a:lnTo>
                    <a:pt x="101" y="30"/>
                  </a:lnTo>
                  <a:lnTo>
                    <a:pt x="101" y="27"/>
                  </a:lnTo>
                  <a:lnTo>
                    <a:pt x="101" y="25"/>
                  </a:lnTo>
                  <a:lnTo>
                    <a:pt x="99" y="23"/>
                  </a:lnTo>
                  <a:lnTo>
                    <a:pt x="99" y="23"/>
                  </a:lnTo>
                  <a:lnTo>
                    <a:pt x="97" y="21"/>
                  </a:lnTo>
                  <a:lnTo>
                    <a:pt x="94" y="21"/>
                  </a:lnTo>
                  <a:lnTo>
                    <a:pt x="92" y="21"/>
                  </a:lnTo>
                  <a:lnTo>
                    <a:pt x="90" y="19"/>
                  </a:lnTo>
                  <a:lnTo>
                    <a:pt x="86" y="19"/>
                  </a:lnTo>
                  <a:lnTo>
                    <a:pt x="86" y="19"/>
                  </a:lnTo>
                  <a:lnTo>
                    <a:pt x="82" y="17"/>
                  </a:lnTo>
                  <a:lnTo>
                    <a:pt x="82" y="19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8" y="27"/>
                  </a:lnTo>
                  <a:lnTo>
                    <a:pt x="78" y="30"/>
                  </a:lnTo>
                  <a:lnTo>
                    <a:pt x="76" y="32"/>
                  </a:lnTo>
                  <a:lnTo>
                    <a:pt x="71" y="40"/>
                  </a:lnTo>
                  <a:lnTo>
                    <a:pt x="69" y="42"/>
                  </a:lnTo>
                  <a:lnTo>
                    <a:pt x="67" y="42"/>
                  </a:lnTo>
                  <a:lnTo>
                    <a:pt x="61" y="44"/>
                  </a:lnTo>
                  <a:lnTo>
                    <a:pt x="61" y="65"/>
                  </a:lnTo>
                  <a:lnTo>
                    <a:pt x="61" y="69"/>
                  </a:lnTo>
                  <a:lnTo>
                    <a:pt x="61" y="73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7" y="82"/>
                  </a:lnTo>
                  <a:lnTo>
                    <a:pt x="55" y="84"/>
                  </a:lnTo>
                  <a:lnTo>
                    <a:pt x="52" y="86"/>
                  </a:lnTo>
                  <a:lnTo>
                    <a:pt x="52" y="88"/>
                  </a:lnTo>
                  <a:lnTo>
                    <a:pt x="52" y="90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48" y="97"/>
                  </a:lnTo>
                  <a:lnTo>
                    <a:pt x="48" y="101"/>
                  </a:lnTo>
                  <a:lnTo>
                    <a:pt x="44" y="107"/>
                  </a:lnTo>
                  <a:lnTo>
                    <a:pt x="44" y="109"/>
                  </a:lnTo>
                  <a:lnTo>
                    <a:pt x="42" y="111"/>
                  </a:lnTo>
                  <a:lnTo>
                    <a:pt x="38" y="113"/>
                  </a:lnTo>
                  <a:lnTo>
                    <a:pt x="36" y="117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4" y="128"/>
                  </a:lnTo>
                  <a:lnTo>
                    <a:pt x="44" y="132"/>
                  </a:lnTo>
                  <a:lnTo>
                    <a:pt x="42" y="136"/>
                  </a:lnTo>
                  <a:lnTo>
                    <a:pt x="42" y="138"/>
                  </a:lnTo>
                  <a:lnTo>
                    <a:pt x="40" y="141"/>
                  </a:lnTo>
                  <a:lnTo>
                    <a:pt x="38" y="145"/>
                  </a:lnTo>
                  <a:lnTo>
                    <a:pt x="36" y="147"/>
                  </a:lnTo>
                  <a:lnTo>
                    <a:pt x="36" y="149"/>
                  </a:lnTo>
                  <a:lnTo>
                    <a:pt x="36" y="151"/>
                  </a:lnTo>
                  <a:lnTo>
                    <a:pt x="36" y="153"/>
                  </a:lnTo>
                  <a:lnTo>
                    <a:pt x="36" y="155"/>
                  </a:lnTo>
                  <a:lnTo>
                    <a:pt x="34" y="161"/>
                  </a:lnTo>
                  <a:lnTo>
                    <a:pt x="32" y="164"/>
                  </a:lnTo>
                  <a:lnTo>
                    <a:pt x="34" y="168"/>
                  </a:lnTo>
                  <a:lnTo>
                    <a:pt x="36" y="170"/>
                  </a:lnTo>
                  <a:lnTo>
                    <a:pt x="38" y="172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6" y="187"/>
                  </a:lnTo>
                  <a:lnTo>
                    <a:pt x="29" y="195"/>
                  </a:lnTo>
                  <a:lnTo>
                    <a:pt x="23" y="201"/>
                  </a:lnTo>
                  <a:lnTo>
                    <a:pt x="23" y="203"/>
                  </a:lnTo>
                  <a:lnTo>
                    <a:pt x="21" y="205"/>
                  </a:lnTo>
                  <a:lnTo>
                    <a:pt x="19" y="208"/>
                  </a:lnTo>
                  <a:lnTo>
                    <a:pt x="15" y="205"/>
                  </a:lnTo>
                  <a:lnTo>
                    <a:pt x="13" y="205"/>
                  </a:lnTo>
                  <a:lnTo>
                    <a:pt x="11" y="208"/>
                  </a:lnTo>
                  <a:lnTo>
                    <a:pt x="8" y="210"/>
                  </a:lnTo>
                  <a:lnTo>
                    <a:pt x="2" y="218"/>
                  </a:lnTo>
                  <a:lnTo>
                    <a:pt x="0" y="222"/>
                  </a:lnTo>
                  <a:lnTo>
                    <a:pt x="0" y="224"/>
                  </a:lnTo>
                  <a:lnTo>
                    <a:pt x="2" y="224"/>
                  </a:lnTo>
                  <a:lnTo>
                    <a:pt x="4" y="224"/>
                  </a:lnTo>
                  <a:lnTo>
                    <a:pt x="6" y="226"/>
                  </a:lnTo>
                  <a:lnTo>
                    <a:pt x="8" y="226"/>
                  </a:lnTo>
                  <a:lnTo>
                    <a:pt x="8" y="228"/>
                  </a:lnTo>
                  <a:lnTo>
                    <a:pt x="11" y="231"/>
                  </a:lnTo>
                  <a:lnTo>
                    <a:pt x="15" y="231"/>
                  </a:lnTo>
                  <a:lnTo>
                    <a:pt x="17" y="233"/>
                  </a:lnTo>
                  <a:lnTo>
                    <a:pt x="19" y="235"/>
                  </a:lnTo>
                  <a:lnTo>
                    <a:pt x="23" y="243"/>
                  </a:lnTo>
                  <a:lnTo>
                    <a:pt x="23" y="245"/>
                  </a:lnTo>
                  <a:lnTo>
                    <a:pt x="27" y="249"/>
                  </a:lnTo>
                  <a:lnTo>
                    <a:pt x="27" y="252"/>
                  </a:lnTo>
                  <a:lnTo>
                    <a:pt x="27" y="254"/>
                  </a:lnTo>
                  <a:lnTo>
                    <a:pt x="27" y="260"/>
                  </a:lnTo>
                  <a:lnTo>
                    <a:pt x="29" y="268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2" y="270"/>
                  </a:lnTo>
                  <a:lnTo>
                    <a:pt x="36" y="272"/>
                  </a:lnTo>
                  <a:lnTo>
                    <a:pt x="38" y="277"/>
                  </a:lnTo>
                  <a:lnTo>
                    <a:pt x="40" y="281"/>
                  </a:lnTo>
                  <a:lnTo>
                    <a:pt x="40" y="285"/>
                  </a:lnTo>
                  <a:lnTo>
                    <a:pt x="40" y="287"/>
                  </a:lnTo>
                  <a:lnTo>
                    <a:pt x="40" y="289"/>
                  </a:lnTo>
                  <a:lnTo>
                    <a:pt x="42" y="296"/>
                  </a:lnTo>
                  <a:lnTo>
                    <a:pt x="42" y="298"/>
                  </a:lnTo>
                  <a:lnTo>
                    <a:pt x="40" y="298"/>
                  </a:lnTo>
                  <a:lnTo>
                    <a:pt x="38" y="298"/>
                  </a:lnTo>
                  <a:lnTo>
                    <a:pt x="36" y="298"/>
                  </a:lnTo>
                  <a:lnTo>
                    <a:pt x="36" y="300"/>
                  </a:lnTo>
                  <a:lnTo>
                    <a:pt x="38" y="304"/>
                  </a:lnTo>
                  <a:lnTo>
                    <a:pt x="38" y="306"/>
                  </a:lnTo>
                  <a:lnTo>
                    <a:pt x="38" y="310"/>
                  </a:lnTo>
                  <a:lnTo>
                    <a:pt x="36" y="312"/>
                  </a:lnTo>
                  <a:lnTo>
                    <a:pt x="34" y="316"/>
                  </a:lnTo>
                  <a:lnTo>
                    <a:pt x="32" y="323"/>
                  </a:lnTo>
                  <a:lnTo>
                    <a:pt x="34" y="329"/>
                  </a:lnTo>
                  <a:lnTo>
                    <a:pt x="36" y="331"/>
                  </a:lnTo>
                  <a:lnTo>
                    <a:pt x="38" y="331"/>
                  </a:lnTo>
                  <a:lnTo>
                    <a:pt x="40" y="331"/>
                  </a:lnTo>
                  <a:lnTo>
                    <a:pt x="44" y="331"/>
                  </a:lnTo>
                  <a:lnTo>
                    <a:pt x="46" y="331"/>
                  </a:lnTo>
                  <a:lnTo>
                    <a:pt x="48" y="329"/>
                  </a:lnTo>
                  <a:lnTo>
                    <a:pt x="50" y="329"/>
                  </a:lnTo>
                  <a:lnTo>
                    <a:pt x="52" y="329"/>
                  </a:lnTo>
                  <a:lnTo>
                    <a:pt x="63" y="331"/>
                  </a:lnTo>
                  <a:lnTo>
                    <a:pt x="71" y="331"/>
                  </a:lnTo>
                  <a:lnTo>
                    <a:pt x="76" y="329"/>
                  </a:lnTo>
                  <a:lnTo>
                    <a:pt x="82" y="323"/>
                  </a:lnTo>
                  <a:lnTo>
                    <a:pt x="84" y="323"/>
                  </a:lnTo>
                  <a:lnTo>
                    <a:pt x="90" y="316"/>
                  </a:lnTo>
                  <a:lnTo>
                    <a:pt x="94" y="314"/>
                  </a:lnTo>
                  <a:lnTo>
                    <a:pt x="99" y="314"/>
                  </a:lnTo>
                  <a:lnTo>
                    <a:pt x="99" y="314"/>
                  </a:lnTo>
                  <a:lnTo>
                    <a:pt x="101" y="312"/>
                  </a:lnTo>
                  <a:lnTo>
                    <a:pt x="103" y="310"/>
                  </a:lnTo>
                  <a:lnTo>
                    <a:pt x="105" y="308"/>
                  </a:lnTo>
                  <a:lnTo>
                    <a:pt x="105" y="308"/>
                  </a:lnTo>
                  <a:lnTo>
                    <a:pt x="109" y="306"/>
                  </a:lnTo>
                  <a:lnTo>
                    <a:pt x="113" y="306"/>
                  </a:lnTo>
                  <a:lnTo>
                    <a:pt x="115" y="302"/>
                  </a:lnTo>
                  <a:lnTo>
                    <a:pt x="117" y="300"/>
                  </a:lnTo>
                  <a:lnTo>
                    <a:pt x="120" y="298"/>
                  </a:lnTo>
                  <a:lnTo>
                    <a:pt x="117" y="296"/>
                  </a:lnTo>
                  <a:lnTo>
                    <a:pt x="117" y="293"/>
                  </a:lnTo>
                  <a:lnTo>
                    <a:pt x="115" y="291"/>
                  </a:lnTo>
                  <a:lnTo>
                    <a:pt x="115" y="289"/>
                  </a:lnTo>
                  <a:lnTo>
                    <a:pt x="117" y="287"/>
                  </a:lnTo>
                  <a:lnTo>
                    <a:pt x="120" y="285"/>
                  </a:lnTo>
                  <a:lnTo>
                    <a:pt x="120" y="283"/>
                  </a:lnTo>
                  <a:lnTo>
                    <a:pt x="120" y="281"/>
                  </a:lnTo>
                  <a:lnTo>
                    <a:pt x="120" y="279"/>
                  </a:lnTo>
                  <a:lnTo>
                    <a:pt x="120" y="277"/>
                  </a:lnTo>
                  <a:lnTo>
                    <a:pt x="120" y="275"/>
                  </a:lnTo>
                  <a:lnTo>
                    <a:pt x="120" y="272"/>
                  </a:lnTo>
                  <a:lnTo>
                    <a:pt x="120" y="270"/>
                  </a:lnTo>
                  <a:lnTo>
                    <a:pt x="120" y="268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24" y="264"/>
                  </a:lnTo>
                  <a:lnTo>
                    <a:pt x="126" y="262"/>
                  </a:lnTo>
                  <a:lnTo>
                    <a:pt x="126" y="260"/>
                  </a:lnTo>
                  <a:lnTo>
                    <a:pt x="128" y="256"/>
                  </a:lnTo>
                  <a:lnTo>
                    <a:pt x="128" y="254"/>
                  </a:lnTo>
                  <a:lnTo>
                    <a:pt x="126" y="249"/>
                  </a:lnTo>
                  <a:lnTo>
                    <a:pt x="126" y="245"/>
                  </a:lnTo>
                  <a:lnTo>
                    <a:pt x="124" y="241"/>
                  </a:lnTo>
                  <a:lnTo>
                    <a:pt x="126" y="237"/>
                  </a:lnTo>
                  <a:lnTo>
                    <a:pt x="128" y="233"/>
                  </a:lnTo>
                  <a:lnTo>
                    <a:pt x="130" y="231"/>
                  </a:lnTo>
                  <a:lnTo>
                    <a:pt x="128" y="231"/>
                  </a:lnTo>
                  <a:lnTo>
                    <a:pt x="128" y="228"/>
                  </a:lnTo>
                  <a:lnTo>
                    <a:pt x="126" y="226"/>
                  </a:lnTo>
                  <a:lnTo>
                    <a:pt x="126" y="224"/>
                  </a:lnTo>
                  <a:lnTo>
                    <a:pt x="132" y="214"/>
                  </a:lnTo>
                  <a:lnTo>
                    <a:pt x="132" y="212"/>
                  </a:lnTo>
                  <a:lnTo>
                    <a:pt x="134" y="212"/>
                  </a:lnTo>
                  <a:lnTo>
                    <a:pt x="138" y="214"/>
                  </a:lnTo>
                  <a:lnTo>
                    <a:pt x="141" y="214"/>
                  </a:lnTo>
                  <a:lnTo>
                    <a:pt x="141" y="212"/>
                  </a:lnTo>
                  <a:lnTo>
                    <a:pt x="143" y="210"/>
                  </a:lnTo>
                  <a:lnTo>
                    <a:pt x="149" y="197"/>
                  </a:lnTo>
                  <a:lnTo>
                    <a:pt x="151" y="195"/>
                  </a:lnTo>
                  <a:lnTo>
                    <a:pt x="153" y="193"/>
                  </a:lnTo>
                  <a:lnTo>
                    <a:pt x="155" y="193"/>
                  </a:lnTo>
                  <a:lnTo>
                    <a:pt x="159" y="195"/>
                  </a:lnTo>
                  <a:lnTo>
                    <a:pt x="164" y="197"/>
                  </a:lnTo>
                  <a:lnTo>
                    <a:pt x="164" y="197"/>
                  </a:lnTo>
                  <a:lnTo>
                    <a:pt x="166" y="199"/>
                  </a:lnTo>
                  <a:lnTo>
                    <a:pt x="166" y="201"/>
                  </a:lnTo>
                  <a:lnTo>
                    <a:pt x="166" y="203"/>
                  </a:lnTo>
                  <a:lnTo>
                    <a:pt x="166" y="203"/>
                  </a:lnTo>
                  <a:lnTo>
                    <a:pt x="166" y="205"/>
                  </a:lnTo>
                  <a:lnTo>
                    <a:pt x="168" y="205"/>
                  </a:lnTo>
                  <a:lnTo>
                    <a:pt x="176" y="203"/>
                  </a:lnTo>
                  <a:lnTo>
                    <a:pt x="178" y="203"/>
                  </a:lnTo>
                  <a:lnTo>
                    <a:pt x="182" y="205"/>
                  </a:lnTo>
                  <a:lnTo>
                    <a:pt x="185" y="205"/>
                  </a:lnTo>
                  <a:lnTo>
                    <a:pt x="187" y="205"/>
                  </a:lnTo>
                  <a:lnTo>
                    <a:pt x="187" y="205"/>
                  </a:lnTo>
                  <a:lnTo>
                    <a:pt x="189" y="208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91" y="212"/>
                  </a:lnTo>
                  <a:lnTo>
                    <a:pt x="193" y="212"/>
                  </a:lnTo>
                  <a:lnTo>
                    <a:pt x="195" y="212"/>
                  </a:lnTo>
                  <a:lnTo>
                    <a:pt x="197" y="212"/>
                  </a:lnTo>
                  <a:lnTo>
                    <a:pt x="206" y="205"/>
                  </a:lnTo>
                  <a:lnTo>
                    <a:pt x="203" y="19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298" y="2649"/>
              <a:ext cx="172" cy="251"/>
            </a:xfrm>
            <a:custGeom>
              <a:avLst/>
              <a:gdLst>
                <a:gd name="T0" fmla="*/ 166 w 172"/>
                <a:gd name="T1" fmla="*/ 8 h 251"/>
                <a:gd name="T2" fmla="*/ 159 w 172"/>
                <a:gd name="T3" fmla="*/ 0 h 251"/>
                <a:gd name="T4" fmla="*/ 151 w 172"/>
                <a:gd name="T5" fmla="*/ 2 h 251"/>
                <a:gd name="T6" fmla="*/ 147 w 172"/>
                <a:gd name="T7" fmla="*/ 11 h 251"/>
                <a:gd name="T8" fmla="*/ 126 w 172"/>
                <a:gd name="T9" fmla="*/ 13 h 251"/>
                <a:gd name="T10" fmla="*/ 120 w 172"/>
                <a:gd name="T11" fmla="*/ 13 h 251"/>
                <a:gd name="T12" fmla="*/ 117 w 172"/>
                <a:gd name="T13" fmla="*/ 6 h 251"/>
                <a:gd name="T14" fmla="*/ 113 w 172"/>
                <a:gd name="T15" fmla="*/ 2 h 251"/>
                <a:gd name="T16" fmla="*/ 103 w 172"/>
                <a:gd name="T17" fmla="*/ 4 h 251"/>
                <a:gd name="T18" fmla="*/ 92 w 172"/>
                <a:gd name="T19" fmla="*/ 0 h 251"/>
                <a:gd name="T20" fmla="*/ 78 w 172"/>
                <a:gd name="T21" fmla="*/ 6 h 251"/>
                <a:gd name="T22" fmla="*/ 69 w 172"/>
                <a:gd name="T23" fmla="*/ 21 h 251"/>
                <a:gd name="T24" fmla="*/ 61 w 172"/>
                <a:gd name="T25" fmla="*/ 34 h 251"/>
                <a:gd name="T26" fmla="*/ 57 w 172"/>
                <a:gd name="T27" fmla="*/ 44 h 251"/>
                <a:gd name="T28" fmla="*/ 48 w 172"/>
                <a:gd name="T29" fmla="*/ 46 h 251"/>
                <a:gd name="T30" fmla="*/ 44 w 172"/>
                <a:gd name="T31" fmla="*/ 63 h 251"/>
                <a:gd name="T32" fmla="*/ 46 w 172"/>
                <a:gd name="T33" fmla="*/ 71 h 251"/>
                <a:gd name="T34" fmla="*/ 55 w 172"/>
                <a:gd name="T35" fmla="*/ 82 h 251"/>
                <a:gd name="T36" fmla="*/ 57 w 172"/>
                <a:gd name="T37" fmla="*/ 92 h 251"/>
                <a:gd name="T38" fmla="*/ 52 w 172"/>
                <a:gd name="T39" fmla="*/ 105 h 251"/>
                <a:gd name="T40" fmla="*/ 55 w 172"/>
                <a:gd name="T41" fmla="*/ 115 h 251"/>
                <a:gd name="T42" fmla="*/ 44 w 172"/>
                <a:gd name="T43" fmla="*/ 115 h 251"/>
                <a:gd name="T44" fmla="*/ 34 w 172"/>
                <a:gd name="T45" fmla="*/ 124 h 251"/>
                <a:gd name="T46" fmla="*/ 21 w 172"/>
                <a:gd name="T47" fmla="*/ 126 h 251"/>
                <a:gd name="T48" fmla="*/ 6 w 172"/>
                <a:gd name="T49" fmla="*/ 126 h 251"/>
                <a:gd name="T50" fmla="*/ 2 w 172"/>
                <a:gd name="T51" fmla="*/ 136 h 251"/>
                <a:gd name="T52" fmla="*/ 21 w 172"/>
                <a:gd name="T53" fmla="*/ 159 h 251"/>
                <a:gd name="T54" fmla="*/ 27 w 172"/>
                <a:gd name="T55" fmla="*/ 176 h 251"/>
                <a:gd name="T56" fmla="*/ 40 w 172"/>
                <a:gd name="T57" fmla="*/ 186 h 251"/>
                <a:gd name="T58" fmla="*/ 46 w 172"/>
                <a:gd name="T59" fmla="*/ 195 h 251"/>
                <a:gd name="T60" fmla="*/ 50 w 172"/>
                <a:gd name="T61" fmla="*/ 205 h 251"/>
                <a:gd name="T62" fmla="*/ 61 w 172"/>
                <a:gd name="T63" fmla="*/ 210 h 251"/>
                <a:gd name="T64" fmla="*/ 71 w 172"/>
                <a:gd name="T65" fmla="*/ 214 h 251"/>
                <a:gd name="T66" fmla="*/ 71 w 172"/>
                <a:gd name="T67" fmla="*/ 224 h 251"/>
                <a:gd name="T68" fmla="*/ 65 w 172"/>
                <a:gd name="T69" fmla="*/ 235 h 251"/>
                <a:gd name="T70" fmla="*/ 73 w 172"/>
                <a:gd name="T71" fmla="*/ 237 h 251"/>
                <a:gd name="T72" fmla="*/ 80 w 172"/>
                <a:gd name="T73" fmla="*/ 243 h 251"/>
                <a:gd name="T74" fmla="*/ 84 w 172"/>
                <a:gd name="T75" fmla="*/ 249 h 251"/>
                <a:gd name="T76" fmla="*/ 92 w 172"/>
                <a:gd name="T77" fmla="*/ 249 h 251"/>
                <a:gd name="T78" fmla="*/ 92 w 172"/>
                <a:gd name="T79" fmla="*/ 251 h 251"/>
                <a:gd name="T80" fmla="*/ 94 w 172"/>
                <a:gd name="T81" fmla="*/ 247 h 251"/>
                <a:gd name="T82" fmla="*/ 99 w 172"/>
                <a:gd name="T83" fmla="*/ 233 h 251"/>
                <a:gd name="T84" fmla="*/ 101 w 172"/>
                <a:gd name="T85" fmla="*/ 226 h 251"/>
                <a:gd name="T86" fmla="*/ 101 w 172"/>
                <a:gd name="T87" fmla="*/ 220 h 251"/>
                <a:gd name="T88" fmla="*/ 107 w 172"/>
                <a:gd name="T89" fmla="*/ 212 h 251"/>
                <a:gd name="T90" fmla="*/ 115 w 172"/>
                <a:gd name="T91" fmla="*/ 182 h 251"/>
                <a:gd name="T92" fmla="*/ 111 w 172"/>
                <a:gd name="T93" fmla="*/ 174 h 251"/>
                <a:gd name="T94" fmla="*/ 111 w 172"/>
                <a:gd name="T95" fmla="*/ 159 h 251"/>
                <a:gd name="T96" fmla="*/ 126 w 172"/>
                <a:gd name="T97" fmla="*/ 105 h 251"/>
                <a:gd name="T98" fmla="*/ 134 w 172"/>
                <a:gd name="T99" fmla="*/ 86 h 251"/>
                <a:gd name="T100" fmla="*/ 136 w 172"/>
                <a:gd name="T101" fmla="*/ 75 h 251"/>
                <a:gd name="T102" fmla="*/ 143 w 172"/>
                <a:gd name="T103" fmla="*/ 73 h 251"/>
                <a:gd name="T104" fmla="*/ 141 w 172"/>
                <a:gd name="T105" fmla="*/ 61 h 251"/>
                <a:gd name="T106" fmla="*/ 153 w 172"/>
                <a:gd name="T107" fmla="*/ 57 h 251"/>
                <a:gd name="T108" fmla="*/ 145 w 172"/>
                <a:gd name="T109" fmla="*/ 52 h 251"/>
                <a:gd name="T110" fmla="*/ 149 w 172"/>
                <a:gd name="T111" fmla="*/ 42 h 251"/>
                <a:gd name="T112" fmla="*/ 157 w 172"/>
                <a:gd name="T113" fmla="*/ 36 h 251"/>
                <a:gd name="T114" fmla="*/ 157 w 172"/>
                <a:gd name="T115" fmla="*/ 31 h 251"/>
                <a:gd name="T116" fmla="*/ 161 w 172"/>
                <a:gd name="T117" fmla="*/ 25 h 251"/>
                <a:gd name="T118" fmla="*/ 168 w 172"/>
                <a:gd name="T119" fmla="*/ 25 h 251"/>
                <a:gd name="T120" fmla="*/ 170 w 172"/>
                <a:gd name="T121" fmla="*/ 17 h 251"/>
                <a:gd name="T122" fmla="*/ 172 w 172"/>
                <a:gd name="T123" fmla="*/ 1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" h="251">
                  <a:moveTo>
                    <a:pt x="168" y="15"/>
                  </a:moveTo>
                  <a:lnTo>
                    <a:pt x="168" y="15"/>
                  </a:lnTo>
                  <a:lnTo>
                    <a:pt x="166" y="13"/>
                  </a:lnTo>
                  <a:lnTo>
                    <a:pt x="166" y="8"/>
                  </a:lnTo>
                  <a:lnTo>
                    <a:pt x="164" y="4"/>
                  </a:lnTo>
                  <a:lnTo>
                    <a:pt x="164" y="2"/>
                  </a:lnTo>
                  <a:lnTo>
                    <a:pt x="161" y="2"/>
                  </a:lnTo>
                  <a:lnTo>
                    <a:pt x="159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1" y="2"/>
                  </a:lnTo>
                  <a:lnTo>
                    <a:pt x="151" y="2"/>
                  </a:lnTo>
                  <a:lnTo>
                    <a:pt x="149" y="8"/>
                  </a:lnTo>
                  <a:lnTo>
                    <a:pt x="147" y="8"/>
                  </a:lnTo>
                  <a:lnTo>
                    <a:pt x="147" y="11"/>
                  </a:lnTo>
                  <a:lnTo>
                    <a:pt x="145" y="11"/>
                  </a:lnTo>
                  <a:lnTo>
                    <a:pt x="130" y="11"/>
                  </a:lnTo>
                  <a:lnTo>
                    <a:pt x="128" y="13"/>
                  </a:lnTo>
                  <a:lnTo>
                    <a:pt x="126" y="13"/>
                  </a:lnTo>
                  <a:lnTo>
                    <a:pt x="124" y="15"/>
                  </a:lnTo>
                  <a:lnTo>
                    <a:pt x="122" y="15"/>
                  </a:lnTo>
                  <a:lnTo>
                    <a:pt x="120" y="13"/>
                  </a:lnTo>
                  <a:lnTo>
                    <a:pt x="120" y="13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7" y="8"/>
                  </a:lnTo>
                  <a:lnTo>
                    <a:pt x="117" y="6"/>
                  </a:lnTo>
                  <a:lnTo>
                    <a:pt x="117" y="4"/>
                  </a:lnTo>
                  <a:lnTo>
                    <a:pt x="117" y="4"/>
                  </a:lnTo>
                  <a:lnTo>
                    <a:pt x="115" y="2"/>
                  </a:lnTo>
                  <a:lnTo>
                    <a:pt x="113" y="2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7" y="2"/>
                  </a:lnTo>
                  <a:lnTo>
                    <a:pt x="103" y="4"/>
                  </a:lnTo>
                  <a:lnTo>
                    <a:pt x="101" y="4"/>
                  </a:lnTo>
                  <a:lnTo>
                    <a:pt x="96" y="2"/>
                  </a:lnTo>
                  <a:lnTo>
                    <a:pt x="94" y="2"/>
                  </a:lnTo>
                  <a:lnTo>
                    <a:pt x="92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8" y="6"/>
                  </a:lnTo>
                  <a:lnTo>
                    <a:pt x="78" y="11"/>
                  </a:lnTo>
                  <a:lnTo>
                    <a:pt x="76" y="15"/>
                  </a:lnTo>
                  <a:lnTo>
                    <a:pt x="71" y="19"/>
                  </a:lnTo>
                  <a:lnTo>
                    <a:pt x="69" y="21"/>
                  </a:lnTo>
                  <a:lnTo>
                    <a:pt x="67" y="25"/>
                  </a:lnTo>
                  <a:lnTo>
                    <a:pt x="65" y="27"/>
                  </a:lnTo>
                  <a:lnTo>
                    <a:pt x="63" y="31"/>
                  </a:lnTo>
                  <a:lnTo>
                    <a:pt x="61" y="34"/>
                  </a:lnTo>
                  <a:lnTo>
                    <a:pt x="59" y="36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57" y="44"/>
                  </a:lnTo>
                  <a:lnTo>
                    <a:pt x="55" y="44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48" y="46"/>
                  </a:lnTo>
                  <a:lnTo>
                    <a:pt x="46" y="50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3"/>
                  </a:lnTo>
                  <a:lnTo>
                    <a:pt x="44" y="65"/>
                  </a:lnTo>
                  <a:lnTo>
                    <a:pt x="44" y="67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50" y="75"/>
                  </a:lnTo>
                  <a:lnTo>
                    <a:pt x="52" y="78"/>
                  </a:lnTo>
                  <a:lnTo>
                    <a:pt x="52" y="80"/>
                  </a:lnTo>
                  <a:lnTo>
                    <a:pt x="55" y="82"/>
                  </a:lnTo>
                  <a:lnTo>
                    <a:pt x="57" y="86"/>
                  </a:lnTo>
                  <a:lnTo>
                    <a:pt x="57" y="88"/>
                  </a:lnTo>
                  <a:lnTo>
                    <a:pt x="57" y="90"/>
                  </a:lnTo>
                  <a:lnTo>
                    <a:pt x="57" y="92"/>
                  </a:lnTo>
                  <a:lnTo>
                    <a:pt x="52" y="96"/>
                  </a:lnTo>
                  <a:lnTo>
                    <a:pt x="50" y="101"/>
                  </a:lnTo>
                  <a:lnTo>
                    <a:pt x="50" y="103"/>
                  </a:lnTo>
                  <a:lnTo>
                    <a:pt x="52" y="105"/>
                  </a:lnTo>
                  <a:lnTo>
                    <a:pt x="55" y="109"/>
                  </a:lnTo>
                  <a:lnTo>
                    <a:pt x="55" y="111"/>
                  </a:lnTo>
                  <a:lnTo>
                    <a:pt x="57" y="115"/>
                  </a:lnTo>
                  <a:lnTo>
                    <a:pt x="55" y="115"/>
                  </a:lnTo>
                  <a:lnTo>
                    <a:pt x="52" y="117"/>
                  </a:lnTo>
                  <a:lnTo>
                    <a:pt x="52" y="115"/>
                  </a:lnTo>
                  <a:lnTo>
                    <a:pt x="44" y="113"/>
                  </a:lnTo>
                  <a:lnTo>
                    <a:pt x="44" y="115"/>
                  </a:lnTo>
                  <a:lnTo>
                    <a:pt x="42" y="115"/>
                  </a:lnTo>
                  <a:lnTo>
                    <a:pt x="40" y="119"/>
                  </a:lnTo>
                  <a:lnTo>
                    <a:pt x="38" y="122"/>
                  </a:lnTo>
                  <a:lnTo>
                    <a:pt x="34" y="124"/>
                  </a:lnTo>
                  <a:lnTo>
                    <a:pt x="31" y="122"/>
                  </a:lnTo>
                  <a:lnTo>
                    <a:pt x="29" y="122"/>
                  </a:lnTo>
                  <a:lnTo>
                    <a:pt x="27" y="122"/>
                  </a:lnTo>
                  <a:lnTo>
                    <a:pt x="21" y="126"/>
                  </a:lnTo>
                  <a:lnTo>
                    <a:pt x="19" y="126"/>
                  </a:lnTo>
                  <a:lnTo>
                    <a:pt x="17" y="126"/>
                  </a:lnTo>
                  <a:lnTo>
                    <a:pt x="17" y="128"/>
                  </a:lnTo>
                  <a:lnTo>
                    <a:pt x="6" y="126"/>
                  </a:lnTo>
                  <a:lnTo>
                    <a:pt x="2" y="128"/>
                  </a:lnTo>
                  <a:lnTo>
                    <a:pt x="0" y="132"/>
                  </a:lnTo>
                  <a:lnTo>
                    <a:pt x="2" y="134"/>
                  </a:lnTo>
                  <a:lnTo>
                    <a:pt x="2" y="136"/>
                  </a:lnTo>
                  <a:lnTo>
                    <a:pt x="13" y="151"/>
                  </a:lnTo>
                  <a:lnTo>
                    <a:pt x="15" y="153"/>
                  </a:lnTo>
                  <a:lnTo>
                    <a:pt x="19" y="157"/>
                  </a:lnTo>
                  <a:lnTo>
                    <a:pt x="21" y="159"/>
                  </a:lnTo>
                  <a:lnTo>
                    <a:pt x="25" y="161"/>
                  </a:lnTo>
                  <a:lnTo>
                    <a:pt x="27" y="166"/>
                  </a:lnTo>
                  <a:lnTo>
                    <a:pt x="25" y="174"/>
                  </a:lnTo>
                  <a:lnTo>
                    <a:pt x="27" y="176"/>
                  </a:lnTo>
                  <a:lnTo>
                    <a:pt x="27" y="178"/>
                  </a:lnTo>
                  <a:lnTo>
                    <a:pt x="29" y="180"/>
                  </a:lnTo>
                  <a:lnTo>
                    <a:pt x="38" y="184"/>
                  </a:lnTo>
                  <a:lnTo>
                    <a:pt x="40" y="186"/>
                  </a:lnTo>
                  <a:lnTo>
                    <a:pt x="44" y="191"/>
                  </a:lnTo>
                  <a:lnTo>
                    <a:pt x="44" y="193"/>
                  </a:lnTo>
                  <a:lnTo>
                    <a:pt x="46" y="193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55" y="205"/>
                  </a:lnTo>
                  <a:lnTo>
                    <a:pt x="59" y="207"/>
                  </a:lnTo>
                  <a:lnTo>
                    <a:pt x="59" y="210"/>
                  </a:lnTo>
                  <a:lnTo>
                    <a:pt x="61" y="210"/>
                  </a:lnTo>
                  <a:lnTo>
                    <a:pt x="63" y="210"/>
                  </a:lnTo>
                  <a:lnTo>
                    <a:pt x="67" y="210"/>
                  </a:lnTo>
                  <a:lnTo>
                    <a:pt x="69" y="212"/>
                  </a:lnTo>
                  <a:lnTo>
                    <a:pt x="71" y="214"/>
                  </a:lnTo>
                  <a:lnTo>
                    <a:pt x="71" y="216"/>
                  </a:lnTo>
                  <a:lnTo>
                    <a:pt x="71" y="218"/>
                  </a:lnTo>
                  <a:lnTo>
                    <a:pt x="71" y="222"/>
                  </a:lnTo>
                  <a:lnTo>
                    <a:pt x="71" y="224"/>
                  </a:lnTo>
                  <a:lnTo>
                    <a:pt x="71" y="226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5" y="235"/>
                  </a:lnTo>
                  <a:lnTo>
                    <a:pt x="67" y="235"/>
                  </a:lnTo>
                  <a:lnTo>
                    <a:pt x="69" y="237"/>
                  </a:lnTo>
                  <a:lnTo>
                    <a:pt x="73" y="237"/>
                  </a:lnTo>
                  <a:lnTo>
                    <a:pt x="73" y="237"/>
                  </a:lnTo>
                  <a:lnTo>
                    <a:pt x="76" y="237"/>
                  </a:lnTo>
                  <a:lnTo>
                    <a:pt x="76" y="239"/>
                  </a:lnTo>
                  <a:lnTo>
                    <a:pt x="80" y="241"/>
                  </a:lnTo>
                  <a:lnTo>
                    <a:pt x="80" y="243"/>
                  </a:lnTo>
                  <a:lnTo>
                    <a:pt x="80" y="243"/>
                  </a:lnTo>
                  <a:lnTo>
                    <a:pt x="80" y="247"/>
                  </a:lnTo>
                  <a:lnTo>
                    <a:pt x="80" y="247"/>
                  </a:lnTo>
                  <a:lnTo>
                    <a:pt x="84" y="249"/>
                  </a:lnTo>
                  <a:lnTo>
                    <a:pt x="86" y="249"/>
                  </a:lnTo>
                  <a:lnTo>
                    <a:pt x="92" y="247"/>
                  </a:lnTo>
                  <a:lnTo>
                    <a:pt x="92" y="249"/>
                  </a:lnTo>
                  <a:lnTo>
                    <a:pt x="92" y="249"/>
                  </a:lnTo>
                  <a:lnTo>
                    <a:pt x="90" y="249"/>
                  </a:lnTo>
                  <a:lnTo>
                    <a:pt x="92" y="251"/>
                  </a:lnTo>
                  <a:lnTo>
                    <a:pt x="92" y="251"/>
                  </a:lnTo>
                  <a:lnTo>
                    <a:pt x="92" y="251"/>
                  </a:lnTo>
                  <a:lnTo>
                    <a:pt x="94" y="251"/>
                  </a:lnTo>
                  <a:lnTo>
                    <a:pt x="94" y="249"/>
                  </a:lnTo>
                  <a:lnTo>
                    <a:pt x="94" y="249"/>
                  </a:lnTo>
                  <a:lnTo>
                    <a:pt x="94" y="247"/>
                  </a:lnTo>
                  <a:lnTo>
                    <a:pt x="96" y="245"/>
                  </a:lnTo>
                  <a:lnTo>
                    <a:pt x="96" y="243"/>
                  </a:lnTo>
                  <a:lnTo>
                    <a:pt x="99" y="235"/>
                  </a:lnTo>
                  <a:lnTo>
                    <a:pt x="99" y="233"/>
                  </a:lnTo>
                  <a:lnTo>
                    <a:pt x="101" y="230"/>
                  </a:lnTo>
                  <a:lnTo>
                    <a:pt x="103" y="230"/>
                  </a:lnTo>
                  <a:lnTo>
                    <a:pt x="103" y="226"/>
                  </a:lnTo>
                  <a:lnTo>
                    <a:pt x="101" y="226"/>
                  </a:lnTo>
                  <a:lnTo>
                    <a:pt x="101" y="226"/>
                  </a:lnTo>
                  <a:lnTo>
                    <a:pt x="101" y="224"/>
                  </a:lnTo>
                  <a:lnTo>
                    <a:pt x="101" y="222"/>
                  </a:lnTo>
                  <a:lnTo>
                    <a:pt x="101" y="220"/>
                  </a:lnTo>
                  <a:lnTo>
                    <a:pt x="103" y="218"/>
                  </a:lnTo>
                  <a:lnTo>
                    <a:pt x="103" y="216"/>
                  </a:lnTo>
                  <a:lnTo>
                    <a:pt x="105" y="214"/>
                  </a:lnTo>
                  <a:lnTo>
                    <a:pt x="107" y="212"/>
                  </a:lnTo>
                  <a:lnTo>
                    <a:pt x="111" y="207"/>
                  </a:lnTo>
                  <a:lnTo>
                    <a:pt x="111" y="203"/>
                  </a:lnTo>
                  <a:lnTo>
                    <a:pt x="113" y="184"/>
                  </a:lnTo>
                  <a:lnTo>
                    <a:pt x="115" y="182"/>
                  </a:lnTo>
                  <a:lnTo>
                    <a:pt x="117" y="180"/>
                  </a:lnTo>
                  <a:lnTo>
                    <a:pt x="117" y="178"/>
                  </a:lnTo>
                  <a:lnTo>
                    <a:pt x="113" y="176"/>
                  </a:lnTo>
                  <a:lnTo>
                    <a:pt x="111" y="174"/>
                  </a:lnTo>
                  <a:lnTo>
                    <a:pt x="109" y="170"/>
                  </a:lnTo>
                  <a:lnTo>
                    <a:pt x="111" y="168"/>
                  </a:lnTo>
                  <a:lnTo>
                    <a:pt x="109" y="163"/>
                  </a:lnTo>
                  <a:lnTo>
                    <a:pt x="111" y="159"/>
                  </a:lnTo>
                  <a:lnTo>
                    <a:pt x="117" y="140"/>
                  </a:lnTo>
                  <a:lnTo>
                    <a:pt x="122" y="124"/>
                  </a:lnTo>
                  <a:lnTo>
                    <a:pt x="126" y="113"/>
                  </a:lnTo>
                  <a:lnTo>
                    <a:pt x="126" y="105"/>
                  </a:lnTo>
                  <a:lnTo>
                    <a:pt x="130" y="99"/>
                  </a:lnTo>
                  <a:lnTo>
                    <a:pt x="132" y="90"/>
                  </a:lnTo>
                  <a:lnTo>
                    <a:pt x="132" y="86"/>
                  </a:lnTo>
                  <a:lnTo>
                    <a:pt x="134" y="86"/>
                  </a:lnTo>
                  <a:lnTo>
                    <a:pt x="134" y="86"/>
                  </a:lnTo>
                  <a:lnTo>
                    <a:pt x="134" y="84"/>
                  </a:lnTo>
                  <a:lnTo>
                    <a:pt x="136" y="80"/>
                  </a:lnTo>
                  <a:lnTo>
                    <a:pt x="136" y="75"/>
                  </a:lnTo>
                  <a:lnTo>
                    <a:pt x="136" y="73"/>
                  </a:lnTo>
                  <a:lnTo>
                    <a:pt x="138" y="73"/>
                  </a:lnTo>
                  <a:lnTo>
                    <a:pt x="141" y="73"/>
                  </a:lnTo>
                  <a:lnTo>
                    <a:pt x="143" y="73"/>
                  </a:lnTo>
                  <a:lnTo>
                    <a:pt x="145" y="69"/>
                  </a:lnTo>
                  <a:lnTo>
                    <a:pt x="143" y="67"/>
                  </a:lnTo>
                  <a:lnTo>
                    <a:pt x="141" y="63"/>
                  </a:lnTo>
                  <a:lnTo>
                    <a:pt x="141" y="61"/>
                  </a:lnTo>
                  <a:lnTo>
                    <a:pt x="145" y="61"/>
                  </a:lnTo>
                  <a:lnTo>
                    <a:pt x="147" y="61"/>
                  </a:lnTo>
                  <a:lnTo>
                    <a:pt x="149" y="61"/>
                  </a:lnTo>
                  <a:lnTo>
                    <a:pt x="153" y="57"/>
                  </a:lnTo>
                  <a:lnTo>
                    <a:pt x="149" y="55"/>
                  </a:lnTo>
                  <a:lnTo>
                    <a:pt x="149" y="55"/>
                  </a:lnTo>
                  <a:lnTo>
                    <a:pt x="147" y="55"/>
                  </a:lnTo>
                  <a:lnTo>
                    <a:pt x="145" y="52"/>
                  </a:lnTo>
                  <a:lnTo>
                    <a:pt x="145" y="50"/>
                  </a:lnTo>
                  <a:lnTo>
                    <a:pt x="147" y="44"/>
                  </a:lnTo>
                  <a:lnTo>
                    <a:pt x="147" y="42"/>
                  </a:lnTo>
                  <a:lnTo>
                    <a:pt x="149" y="42"/>
                  </a:lnTo>
                  <a:lnTo>
                    <a:pt x="151" y="42"/>
                  </a:lnTo>
                  <a:lnTo>
                    <a:pt x="153" y="40"/>
                  </a:lnTo>
                  <a:lnTo>
                    <a:pt x="155" y="40"/>
                  </a:lnTo>
                  <a:lnTo>
                    <a:pt x="157" y="36"/>
                  </a:lnTo>
                  <a:lnTo>
                    <a:pt x="157" y="34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59" y="27"/>
                  </a:lnTo>
                  <a:lnTo>
                    <a:pt x="161" y="25"/>
                  </a:lnTo>
                  <a:lnTo>
                    <a:pt x="164" y="23"/>
                  </a:lnTo>
                  <a:lnTo>
                    <a:pt x="166" y="21"/>
                  </a:lnTo>
                  <a:lnTo>
                    <a:pt x="166" y="21"/>
                  </a:lnTo>
                  <a:lnTo>
                    <a:pt x="168" y="25"/>
                  </a:lnTo>
                  <a:lnTo>
                    <a:pt x="170" y="23"/>
                  </a:lnTo>
                  <a:lnTo>
                    <a:pt x="170" y="21"/>
                  </a:lnTo>
                  <a:lnTo>
                    <a:pt x="170" y="19"/>
                  </a:lnTo>
                  <a:lnTo>
                    <a:pt x="170" y="17"/>
                  </a:lnTo>
                  <a:lnTo>
                    <a:pt x="172" y="17"/>
                  </a:lnTo>
                  <a:lnTo>
                    <a:pt x="172" y="17"/>
                  </a:lnTo>
                  <a:lnTo>
                    <a:pt x="172" y="17"/>
                  </a:lnTo>
                  <a:lnTo>
                    <a:pt x="172" y="17"/>
                  </a:lnTo>
                  <a:lnTo>
                    <a:pt x="168" y="1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707" y="1533"/>
              <a:ext cx="208" cy="228"/>
            </a:xfrm>
            <a:custGeom>
              <a:avLst/>
              <a:gdLst>
                <a:gd name="T0" fmla="*/ 201 w 208"/>
                <a:gd name="T1" fmla="*/ 4 h 228"/>
                <a:gd name="T2" fmla="*/ 180 w 208"/>
                <a:gd name="T3" fmla="*/ 0 h 228"/>
                <a:gd name="T4" fmla="*/ 178 w 208"/>
                <a:gd name="T5" fmla="*/ 12 h 228"/>
                <a:gd name="T6" fmla="*/ 174 w 208"/>
                <a:gd name="T7" fmla="*/ 21 h 228"/>
                <a:gd name="T8" fmla="*/ 174 w 208"/>
                <a:gd name="T9" fmla="*/ 31 h 228"/>
                <a:gd name="T10" fmla="*/ 159 w 208"/>
                <a:gd name="T11" fmla="*/ 35 h 228"/>
                <a:gd name="T12" fmla="*/ 151 w 208"/>
                <a:gd name="T13" fmla="*/ 35 h 228"/>
                <a:gd name="T14" fmla="*/ 141 w 208"/>
                <a:gd name="T15" fmla="*/ 44 h 228"/>
                <a:gd name="T16" fmla="*/ 124 w 208"/>
                <a:gd name="T17" fmla="*/ 31 h 228"/>
                <a:gd name="T18" fmla="*/ 128 w 208"/>
                <a:gd name="T19" fmla="*/ 25 h 228"/>
                <a:gd name="T20" fmla="*/ 107 w 208"/>
                <a:gd name="T21" fmla="*/ 21 h 228"/>
                <a:gd name="T22" fmla="*/ 69 w 208"/>
                <a:gd name="T23" fmla="*/ 8 h 228"/>
                <a:gd name="T24" fmla="*/ 46 w 208"/>
                <a:gd name="T25" fmla="*/ 23 h 228"/>
                <a:gd name="T26" fmla="*/ 46 w 208"/>
                <a:gd name="T27" fmla="*/ 31 h 228"/>
                <a:gd name="T28" fmla="*/ 50 w 208"/>
                <a:gd name="T29" fmla="*/ 48 h 228"/>
                <a:gd name="T30" fmla="*/ 48 w 208"/>
                <a:gd name="T31" fmla="*/ 62 h 228"/>
                <a:gd name="T32" fmla="*/ 40 w 208"/>
                <a:gd name="T33" fmla="*/ 65 h 228"/>
                <a:gd name="T34" fmla="*/ 42 w 208"/>
                <a:gd name="T35" fmla="*/ 79 h 228"/>
                <a:gd name="T36" fmla="*/ 46 w 208"/>
                <a:gd name="T37" fmla="*/ 96 h 228"/>
                <a:gd name="T38" fmla="*/ 42 w 208"/>
                <a:gd name="T39" fmla="*/ 113 h 228"/>
                <a:gd name="T40" fmla="*/ 32 w 208"/>
                <a:gd name="T41" fmla="*/ 129 h 228"/>
                <a:gd name="T42" fmla="*/ 29 w 208"/>
                <a:gd name="T43" fmla="*/ 148 h 228"/>
                <a:gd name="T44" fmla="*/ 19 w 208"/>
                <a:gd name="T45" fmla="*/ 167 h 228"/>
                <a:gd name="T46" fmla="*/ 4 w 208"/>
                <a:gd name="T47" fmla="*/ 173 h 228"/>
                <a:gd name="T48" fmla="*/ 13 w 208"/>
                <a:gd name="T49" fmla="*/ 194 h 228"/>
                <a:gd name="T50" fmla="*/ 29 w 208"/>
                <a:gd name="T51" fmla="*/ 199 h 228"/>
                <a:gd name="T52" fmla="*/ 44 w 208"/>
                <a:gd name="T53" fmla="*/ 203 h 228"/>
                <a:gd name="T54" fmla="*/ 61 w 208"/>
                <a:gd name="T55" fmla="*/ 211 h 228"/>
                <a:gd name="T56" fmla="*/ 63 w 208"/>
                <a:gd name="T57" fmla="*/ 222 h 228"/>
                <a:gd name="T58" fmla="*/ 76 w 208"/>
                <a:gd name="T59" fmla="*/ 226 h 228"/>
                <a:gd name="T60" fmla="*/ 86 w 208"/>
                <a:gd name="T61" fmla="*/ 220 h 228"/>
                <a:gd name="T62" fmla="*/ 88 w 208"/>
                <a:gd name="T63" fmla="*/ 207 h 228"/>
                <a:gd name="T64" fmla="*/ 97 w 208"/>
                <a:gd name="T65" fmla="*/ 192 h 228"/>
                <a:gd name="T66" fmla="*/ 111 w 208"/>
                <a:gd name="T67" fmla="*/ 140 h 228"/>
                <a:gd name="T68" fmla="*/ 120 w 208"/>
                <a:gd name="T69" fmla="*/ 129 h 228"/>
                <a:gd name="T70" fmla="*/ 115 w 208"/>
                <a:gd name="T71" fmla="*/ 123 h 228"/>
                <a:gd name="T72" fmla="*/ 124 w 208"/>
                <a:gd name="T73" fmla="*/ 117 h 228"/>
                <a:gd name="T74" fmla="*/ 132 w 208"/>
                <a:gd name="T75" fmla="*/ 125 h 228"/>
                <a:gd name="T76" fmla="*/ 141 w 208"/>
                <a:gd name="T77" fmla="*/ 111 h 228"/>
                <a:gd name="T78" fmla="*/ 164 w 208"/>
                <a:gd name="T79" fmla="*/ 115 h 228"/>
                <a:gd name="T80" fmla="*/ 172 w 208"/>
                <a:gd name="T81" fmla="*/ 115 h 228"/>
                <a:gd name="T82" fmla="*/ 176 w 208"/>
                <a:gd name="T83" fmla="*/ 125 h 228"/>
                <a:gd name="T84" fmla="*/ 178 w 208"/>
                <a:gd name="T85" fmla="*/ 129 h 228"/>
                <a:gd name="T86" fmla="*/ 187 w 208"/>
                <a:gd name="T87" fmla="*/ 129 h 228"/>
                <a:gd name="T88" fmla="*/ 183 w 208"/>
                <a:gd name="T89" fmla="*/ 113 h 228"/>
                <a:gd name="T90" fmla="*/ 185 w 208"/>
                <a:gd name="T91" fmla="*/ 111 h 228"/>
                <a:gd name="T92" fmla="*/ 178 w 208"/>
                <a:gd name="T93" fmla="*/ 106 h 228"/>
                <a:gd name="T94" fmla="*/ 183 w 208"/>
                <a:gd name="T95" fmla="*/ 100 h 228"/>
                <a:gd name="T96" fmla="*/ 183 w 208"/>
                <a:gd name="T97" fmla="*/ 90 h 228"/>
                <a:gd name="T98" fmla="*/ 189 w 208"/>
                <a:gd name="T99" fmla="*/ 92 h 228"/>
                <a:gd name="T100" fmla="*/ 180 w 208"/>
                <a:gd name="T101" fmla="*/ 83 h 228"/>
                <a:gd name="T102" fmla="*/ 185 w 208"/>
                <a:gd name="T103" fmla="*/ 69 h 228"/>
                <a:gd name="T104" fmla="*/ 176 w 208"/>
                <a:gd name="T105" fmla="*/ 62 h 228"/>
                <a:gd name="T106" fmla="*/ 185 w 208"/>
                <a:gd name="T107" fmla="*/ 56 h 228"/>
                <a:gd name="T108" fmla="*/ 191 w 208"/>
                <a:gd name="T109" fmla="*/ 54 h 228"/>
                <a:gd name="T110" fmla="*/ 187 w 208"/>
                <a:gd name="T111" fmla="*/ 44 h 228"/>
                <a:gd name="T112" fmla="*/ 195 w 208"/>
                <a:gd name="T113" fmla="*/ 31 h 228"/>
                <a:gd name="T114" fmla="*/ 195 w 208"/>
                <a:gd name="T115" fmla="*/ 21 h 228"/>
                <a:gd name="T116" fmla="*/ 201 w 208"/>
                <a:gd name="T117" fmla="*/ 18 h 228"/>
                <a:gd name="T118" fmla="*/ 208 w 208"/>
                <a:gd name="T119" fmla="*/ 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" h="228">
                  <a:moveTo>
                    <a:pt x="206" y="23"/>
                  </a:moveTo>
                  <a:lnTo>
                    <a:pt x="204" y="12"/>
                  </a:lnTo>
                  <a:lnTo>
                    <a:pt x="201" y="4"/>
                  </a:lnTo>
                  <a:lnTo>
                    <a:pt x="201" y="4"/>
                  </a:lnTo>
                  <a:lnTo>
                    <a:pt x="201" y="4"/>
                  </a:lnTo>
                  <a:lnTo>
                    <a:pt x="195" y="2"/>
                  </a:lnTo>
                  <a:lnTo>
                    <a:pt x="191" y="0"/>
                  </a:lnTo>
                  <a:lnTo>
                    <a:pt x="187" y="0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8" y="8"/>
                  </a:lnTo>
                  <a:lnTo>
                    <a:pt x="178" y="10"/>
                  </a:lnTo>
                  <a:lnTo>
                    <a:pt x="178" y="12"/>
                  </a:lnTo>
                  <a:lnTo>
                    <a:pt x="178" y="14"/>
                  </a:lnTo>
                  <a:lnTo>
                    <a:pt x="178" y="16"/>
                  </a:lnTo>
                  <a:lnTo>
                    <a:pt x="176" y="16"/>
                  </a:lnTo>
                  <a:lnTo>
                    <a:pt x="176" y="18"/>
                  </a:lnTo>
                  <a:lnTo>
                    <a:pt x="174" y="21"/>
                  </a:lnTo>
                  <a:lnTo>
                    <a:pt x="174" y="21"/>
                  </a:lnTo>
                  <a:lnTo>
                    <a:pt x="174" y="23"/>
                  </a:lnTo>
                  <a:lnTo>
                    <a:pt x="174" y="25"/>
                  </a:lnTo>
                  <a:lnTo>
                    <a:pt x="174" y="29"/>
                  </a:lnTo>
                  <a:lnTo>
                    <a:pt x="174" y="31"/>
                  </a:lnTo>
                  <a:lnTo>
                    <a:pt x="174" y="33"/>
                  </a:lnTo>
                  <a:lnTo>
                    <a:pt x="172" y="33"/>
                  </a:lnTo>
                  <a:lnTo>
                    <a:pt x="170" y="37"/>
                  </a:lnTo>
                  <a:lnTo>
                    <a:pt x="168" y="37"/>
                  </a:lnTo>
                  <a:lnTo>
                    <a:pt x="159" y="35"/>
                  </a:lnTo>
                  <a:lnTo>
                    <a:pt x="157" y="33"/>
                  </a:lnTo>
                  <a:lnTo>
                    <a:pt x="155" y="33"/>
                  </a:lnTo>
                  <a:lnTo>
                    <a:pt x="153" y="33"/>
                  </a:lnTo>
                  <a:lnTo>
                    <a:pt x="153" y="35"/>
                  </a:lnTo>
                  <a:lnTo>
                    <a:pt x="151" y="35"/>
                  </a:lnTo>
                  <a:lnTo>
                    <a:pt x="151" y="37"/>
                  </a:lnTo>
                  <a:lnTo>
                    <a:pt x="147" y="39"/>
                  </a:lnTo>
                  <a:lnTo>
                    <a:pt x="145" y="39"/>
                  </a:lnTo>
                  <a:lnTo>
                    <a:pt x="143" y="44"/>
                  </a:lnTo>
                  <a:lnTo>
                    <a:pt x="141" y="44"/>
                  </a:lnTo>
                  <a:lnTo>
                    <a:pt x="141" y="44"/>
                  </a:lnTo>
                  <a:lnTo>
                    <a:pt x="134" y="39"/>
                  </a:lnTo>
                  <a:lnTo>
                    <a:pt x="130" y="37"/>
                  </a:lnTo>
                  <a:lnTo>
                    <a:pt x="128" y="35"/>
                  </a:lnTo>
                  <a:lnTo>
                    <a:pt x="124" y="31"/>
                  </a:lnTo>
                  <a:lnTo>
                    <a:pt x="124" y="29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28" y="25"/>
                  </a:lnTo>
                  <a:lnTo>
                    <a:pt x="128" y="25"/>
                  </a:lnTo>
                  <a:lnTo>
                    <a:pt x="126" y="23"/>
                  </a:lnTo>
                  <a:lnTo>
                    <a:pt x="124" y="23"/>
                  </a:lnTo>
                  <a:lnTo>
                    <a:pt x="120" y="21"/>
                  </a:lnTo>
                  <a:lnTo>
                    <a:pt x="109" y="21"/>
                  </a:lnTo>
                  <a:lnTo>
                    <a:pt x="107" y="21"/>
                  </a:lnTo>
                  <a:lnTo>
                    <a:pt x="105" y="21"/>
                  </a:lnTo>
                  <a:lnTo>
                    <a:pt x="94" y="14"/>
                  </a:lnTo>
                  <a:lnTo>
                    <a:pt x="80" y="8"/>
                  </a:lnTo>
                  <a:lnTo>
                    <a:pt x="71" y="6"/>
                  </a:lnTo>
                  <a:lnTo>
                    <a:pt x="69" y="8"/>
                  </a:lnTo>
                  <a:lnTo>
                    <a:pt x="67" y="10"/>
                  </a:lnTo>
                  <a:lnTo>
                    <a:pt x="65" y="12"/>
                  </a:lnTo>
                  <a:lnTo>
                    <a:pt x="63" y="14"/>
                  </a:lnTo>
                  <a:lnTo>
                    <a:pt x="55" y="18"/>
                  </a:lnTo>
                  <a:lnTo>
                    <a:pt x="46" y="23"/>
                  </a:lnTo>
                  <a:lnTo>
                    <a:pt x="42" y="23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40" y="25"/>
                  </a:lnTo>
                  <a:lnTo>
                    <a:pt x="46" y="31"/>
                  </a:lnTo>
                  <a:lnTo>
                    <a:pt x="48" y="37"/>
                  </a:lnTo>
                  <a:lnTo>
                    <a:pt x="50" y="42"/>
                  </a:lnTo>
                  <a:lnTo>
                    <a:pt x="53" y="44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6"/>
                  </a:lnTo>
                  <a:lnTo>
                    <a:pt x="48" y="60"/>
                  </a:lnTo>
                  <a:lnTo>
                    <a:pt x="48" y="62"/>
                  </a:lnTo>
                  <a:lnTo>
                    <a:pt x="48" y="65"/>
                  </a:lnTo>
                  <a:lnTo>
                    <a:pt x="46" y="65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40" y="67"/>
                  </a:lnTo>
                  <a:lnTo>
                    <a:pt x="40" y="69"/>
                  </a:lnTo>
                  <a:lnTo>
                    <a:pt x="40" y="71"/>
                  </a:lnTo>
                  <a:lnTo>
                    <a:pt x="42" y="75"/>
                  </a:lnTo>
                  <a:lnTo>
                    <a:pt x="42" y="79"/>
                  </a:lnTo>
                  <a:lnTo>
                    <a:pt x="42" y="88"/>
                  </a:lnTo>
                  <a:lnTo>
                    <a:pt x="42" y="90"/>
                  </a:lnTo>
                  <a:lnTo>
                    <a:pt x="44" y="92"/>
                  </a:lnTo>
                  <a:lnTo>
                    <a:pt x="44" y="94"/>
                  </a:lnTo>
                  <a:lnTo>
                    <a:pt x="46" y="96"/>
                  </a:lnTo>
                  <a:lnTo>
                    <a:pt x="46" y="98"/>
                  </a:lnTo>
                  <a:lnTo>
                    <a:pt x="46" y="100"/>
                  </a:lnTo>
                  <a:lnTo>
                    <a:pt x="44" y="104"/>
                  </a:lnTo>
                  <a:lnTo>
                    <a:pt x="42" y="111"/>
                  </a:lnTo>
                  <a:lnTo>
                    <a:pt x="42" y="113"/>
                  </a:lnTo>
                  <a:lnTo>
                    <a:pt x="40" y="115"/>
                  </a:lnTo>
                  <a:lnTo>
                    <a:pt x="38" y="119"/>
                  </a:lnTo>
                  <a:lnTo>
                    <a:pt x="36" y="123"/>
                  </a:lnTo>
                  <a:lnTo>
                    <a:pt x="34" y="125"/>
                  </a:lnTo>
                  <a:lnTo>
                    <a:pt x="32" y="129"/>
                  </a:lnTo>
                  <a:lnTo>
                    <a:pt x="29" y="132"/>
                  </a:lnTo>
                  <a:lnTo>
                    <a:pt x="29" y="136"/>
                  </a:lnTo>
                  <a:lnTo>
                    <a:pt x="27" y="140"/>
                  </a:lnTo>
                  <a:lnTo>
                    <a:pt x="29" y="146"/>
                  </a:lnTo>
                  <a:lnTo>
                    <a:pt x="29" y="148"/>
                  </a:lnTo>
                  <a:lnTo>
                    <a:pt x="27" y="153"/>
                  </a:lnTo>
                  <a:lnTo>
                    <a:pt x="27" y="157"/>
                  </a:lnTo>
                  <a:lnTo>
                    <a:pt x="25" y="159"/>
                  </a:lnTo>
                  <a:lnTo>
                    <a:pt x="21" y="163"/>
                  </a:lnTo>
                  <a:lnTo>
                    <a:pt x="19" y="167"/>
                  </a:lnTo>
                  <a:lnTo>
                    <a:pt x="17" y="169"/>
                  </a:lnTo>
                  <a:lnTo>
                    <a:pt x="13" y="171"/>
                  </a:lnTo>
                  <a:lnTo>
                    <a:pt x="11" y="173"/>
                  </a:lnTo>
                  <a:lnTo>
                    <a:pt x="6" y="173"/>
                  </a:lnTo>
                  <a:lnTo>
                    <a:pt x="4" y="173"/>
                  </a:lnTo>
                  <a:lnTo>
                    <a:pt x="2" y="176"/>
                  </a:lnTo>
                  <a:lnTo>
                    <a:pt x="2" y="180"/>
                  </a:lnTo>
                  <a:lnTo>
                    <a:pt x="0" y="192"/>
                  </a:lnTo>
                  <a:lnTo>
                    <a:pt x="8" y="194"/>
                  </a:lnTo>
                  <a:lnTo>
                    <a:pt x="13" y="194"/>
                  </a:lnTo>
                  <a:lnTo>
                    <a:pt x="17" y="194"/>
                  </a:lnTo>
                  <a:lnTo>
                    <a:pt x="19" y="192"/>
                  </a:lnTo>
                  <a:lnTo>
                    <a:pt x="25" y="194"/>
                  </a:lnTo>
                  <a:lnTo>
                    <a:pt x="27" y="197"/>
                  </a:lnTo>
                  <a:lnTo>
                    <a:pt x="29" y="199"/>
                  </a:lnTo>
                  <a:lnTo>
                    <a:pt x="32" y="203"/>
                  </a:lnTo>
                  <a:lnTo>
                    <a:pt x="34" y="205"/>
                  </a:lnTo>
                  <a:lnTo>
                    <a:pt x="36" y="205"/>
                  </a:lnTo>
                  <a:lnTo>
                    <a:pt x="36" y="205"/>
                  </a:lnTo>
                  <a:lnTo>
                    <a:pt x="44" y="203"/>
                  </a:lnTo>
                  <a:lnTo>
                    <a:pt x="50" y="205"/>
                  </a:lnTo>
                  <a:lnTo>
                    <a:pt x="53" y="205"/>
                  </a:lnTo>
                  <a:lnTo>
                    <a:pt x="57" y="207"/>
                  </a:lnTo>
                  <a:lnTo>
                    <a:pt x="59" y="209"/>
                  </a:lnTo>
                  <a:lnTo>
                    <a:pt x="61" y="211"/>
                  </a:lnTo>
                  <a:lnTo>
                    <a:pt x="61" y="213"/>
                  </a:lnTo>
                  <a:lnTo>
                    <a:pt x="61" y="217"/>
                  </a:lnTo>
                  <a:lnTo>
                    <a:pt x="61" y="220"/>
                  </a:lnTo>
                  <a:lnTo>
                    <a:pt x="61" y="220"/>
                  </a:lnTo>
                  <a:lnTo>
                    <a:pt x="63" y="222"/>
                  </a:lnTo>
                  <a:lnTo>
                    <a:pt x="69" y="226"/>
                  </a:lnTo>
                  <a:lnTo>
                    <a:pt x="73" y="228"/>
                  </a:lnTo>
                  <a:lnTo>
                    <a:pt x="76" y="228"/>
                  </a:lnTo>
                  <a:lnTo>
                    <a:pt x="76" y="226"/>
                  </a:lnTo>
                  <a:lnTo>
                    <a:pt x="76" y="226"/>
                  </a:lnTo>
                  <a:lnTo>
                    <a:pt x="76" y="224"/>
                  </a:lnTo>
                  <a:lnTo>
                    <a:pt x="82" y="224"/>
                  </a:lnTo>
                  <a:lnTo>
                    <a:pt x="84" y="224"/>
                  </a:lnTo>
                  <a:lnTo>
                    <a:pt x="86" y="222"/>
                  </a:lnTo>
                  <a:lnTo>
                    <a:pt x="86" y="220"/>
                  </a:lnTo>
                  <a:lnTo>
                    <a:pt x="86" y="215"/>
                  </a:lnTo>
                  <a:lnTo>
                    <a:pt x="86" y="213"/>
                  </a:lnTo>
                  <a:lnTo>
                    <a:pt x="86" y="209"/>
                  </a:lnTo>
                  <a:lnTo>
                    <a:pt x="86" y="207"/>
                  </a:lnTo>
                  <a:lnTo>
                    <a:pt x="88" y="207"/>
                  </a:lnTo>
                  <a:lnTo>
                    <a:pt x="90" y="205"/>
                  </a:lnTo>
                  <a:lnTo>
                    <a:pt x="97" y="205"/>
                  </a:lnTo>
                  <a:lnTo>
                    <a:pt x="99" y="205"/>
                  </a:lnTo>
                  <a:lnTo>
                    <a:pt x="99" y="205"/>
                  </a:lnTo>
                  <a:lnTo>
                    <a:pt x="97" y="192"/>
                  </a:lnTo>
                  <a:lnTo>
                    <a:pt x="97" y="184"/>
                  </a:lnTo>
                  <a:lnTo>
                    <a:pt x="97" y="176"/>
                  </a:lnTo>
                  <a:lnTo>
                    <a:pt x="103" y="153"/>
                  </a:lnTo>
                  <a:lnTo>
                    <a:pt x="105" y="146"/>
                  </a:lnTo>
                  <a:lnTo>
                    <a:pt x="111" y="140"/>
                  </a:lnTo>
                  <a:lnTo>
                    <a:pt x="115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20" y="129"/>
                  </a:lnTo>
                  <a:lnTo>
                    <a:pt x="120" y="129"/>
                  </a:lnTo>
                  <a:lnTo>
                    <a:pt x="120" y="127"/>
                  </a:lnTo>
                  <a:lnTo>
                    <a:pt x="118" y="125"/>
                  </a:lnTo>
                  <a:lnTo>
                    <a:pt x="115" y="127"/>
                  </a:lnTo>
                  <a:lnTo>
                    <a:pt x="115" y="127"/>
                  </a:lnTo>
                  <a:lnTo>
                    <a:pt x="115" y="123"/>
                  </a:lnTo>
                  <a:lnTo>
                    <a:pt x="118" y="121"/>
                  </a:lnTo>
                  <a:lnTo>
                    <a:pt x="120" y="117"/>
                  </a:lnTo>
                  <a:lnTo>
                    <a:pt x="122" y="115"/>
                  </a:lnTo>
                  <a:lnTo>
                    <a:pt x="124" y="117"/>
                  </a:lnTo>
                  <a:lnTo>
                    <a:pt x="124" y="117"/>
                  </a:lnTo>
                  <a:lnTo>
                    <a:pt x="126" y="117"/>
                  </a:lnTo>
                  <a:lnTo>
                    <a:pt x="128" y="115"/>
                  </a:lnTo>
                  <a:lnTo>
                    <a:pt x="130" y="123"/>
                  </a:lnTo>
                  <a:lnTo>
                    <a:pt x="130" y="125"/>
                  </a:lnTo>
                  <a:lnTo>
                    <a:pt x="132" y="125"/>
                  </a:lnTo>
                  <a:lnTo>
                    <a:pt x="134" y="125"/>
                  </a:lnTo>
                  <a:lnTo>
                    <a:pt x="132" y="121"/>
                  </a:lnTo>
                  <a:lnTo>
                    <a:pt x="134" y="115"/>
                  </a:lnTo>
                  <a:lnTo>
                    <a:pt x="138" y="113"/>
                  </a:lnTo>
                  <a:lnTo>
                    <a:pt x="141" y="111"/>
                  </a:lnTo>
                  <a:lnTo>
                    <a:pt x="153" y="109"/>
                  </a:lnTo>
                  <a:lnTo>
                    <a:pt x="157" y="109"/>
                  </a:lnTo>
                  <a:lnTo>
                    <a:pt x="159" y="111"/>
                  </a:lnTo>
                  <a:lnTo>
                    <a:pt x="164" y="113"/>
                  </a:lnTo>
                  <a:lnTo>
                    <a:pt x="164" y="115"/>
                  </a:lnTo>
                  <a:lnTo>
                    <a:pt x="166" y="115"/>
                  </a:lnTo>
                  <a:lnTo>
                    <a:pt x="168" y="115"/>
                  </a:lnTo>
                  <a:lnTo>
                    <a:pt x="170" y="115"/>
                  </a:lnTo>
                  <a:lnTo>
                    <a:pt x="170" y="115"/>
                  </a:lnTo>
                  <a:lnTo>
                    <a:pt x="172" y="115"/>
                  </a:lnTo>
                  <a:lnTo>
                    <a:pt x="172" y="119"/>
                  </a:lnTo>
                  <a:lnTo>
                    <a:pt x="170" y="121"/>
                  </a:lnTo>
                  <a:lnTo>
                    <a:pt x="174" y="123"/>
                  </a:lnTo>
                  <a:lnTo>
                    <a:pt x="176" y="125"/>
                  </a:lnTo>
                  <a:lnTo>
                    <a:pt x="176" y="125"/>
                  </a:lnTo>
                  <a:lnTo>
                    <a:pt x="176" y="127"/>
                  </a:lnTo>
                  <a:lnTo>
                    <a:pt x="176" y="127"/>
                  </a:lnTo>
                  <a:lnTo>
                    <a:pt x="176" y="129"/>
                  </a:lnTo>
                  <a:lnTo>
                    <a:pt x="176" y="129"/>
                  </a:lnTo>
                  <a:lnTo>
                    <a:pt x="178" y="129"/>
                  </a:lnTo>
                  <a:lnTo>
                    <a:pt x="180" y="129"/>
                  </a:lnTo>
                  <a:lnTo>
                    <a:pt x="185" y="134"/>
                  </a:lnTo>
                  <a:lnTo>
                    <a:pt x="185" y="136"/>
                  </a:lnTo>
                  <a:lnTo>
                    <a:pt x="187" y="129"/>
                  </a:lnTo>
                  <a:lnTo>
                    <a:pt x="187" y="129"/>
                  </a:lnTo>
                  <a:lnTo>
                    <a:pt x="187" y="125"/>
                  </a:lnTo>
                  <a:lnTo>
                    <a:pt x="187" y="121"/>
                  </a:lnTo>
                  <a:lnTo>
                    <a:pt x="185" y="117"/>
                  </a:lnTo>
                  <a:lnTo>
                    <a:pt x="183" y="115"/>
                  </a:lnTo>
                  <a:lnTo>
                    <a:pt x="183" y="113"/>
                  </a:lnTo>
                  <a:lnTo>
                    <a:pt x="185" y="113"/>
                  </a:lnTo>
                  <a:lnTo>
                    <a:pt x="187" y="113"/>
                  </a:lnTo>
                  <a:lnTo>
                    <a:pt x="189" y="113"/>
                  </a:lnTo>
                  <a:lnTo>
                    <a:pt x="187" y="111"/>
                  </a:lnTo>
                  <a:lnTo>
                    <a:pt x="185" y="111"/>
                  </a:lnTo>
                  <a:lnTo>
                    <a:pt x="180" y="111"/>
                  </a:lnTo>
                  <a:lnTo>
                    <a:pt x="180" y="113"/>
                  </a:lnTo>
                  <a:lnTo>
                    <a:pt x="178" y="111"/>
                  </a:lnTo>
                  <a:lnTo>
                    <a:pt x="178" y="109"/>
                  </a:lnTo>
                  <a:lnTo>
                    <a:pt x="178" y="106"/>
                  </a:lnTo>
                  <a:lnTo>
                    <a:pt x="176" y="104"/>
                  </a:lnTo>
                  <a:lnTo>
                    <a:pt x="176" y="104"/>
                  </a:lnTo>
                  <a:lnTo>
                    <a:pt x="178" y="102"/>
                  </a:lnTo>
                  <a:lnTo>
                    <a:pt x="183" y="102"/>
                  </a:lnTo>
                  <a:lnTo>
                    <a:pt x="183" y="100"/>
                  </a:lnTo>
                  <a:lnTo>
                    <a:pt x="183" y="100"/>
                  </a:lnTo>
                  <a:lnTo>
                    <a:pt x="180" y="100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83" y="90"/>
                  </a:lnTo>
                  <a:lnTo>
                    <a:pt x="185" y="92"/>
                  </a:lnTo>
                  <a:lnTo>
                    <a:pt x="185" y="94"/>
                  </a:lnTo>
                  <a:lnTo>
                    <a:pt x="187" y="94"/>
                  </a:lnTo>
                  <a:lnTo>
                    <a:pt x="187" y="96"/>
                  </a:lnTo>
                  <a:lnTo>
                    <a:pt x="189" y="92"/>
                  </a:lnTo>
                  <a:lnTo>
                    <a:pt x="189" y="88"/>
                  </a:lnTo>
                  <a:lnTo>
                    <a:pt x="187" y="85"/>
                  </a:lnTo>
                  <a:lnTo>
                    <a:pt x="185" y="83"/>
                  </a:lnTo>
                  <a:lnTo>
                    <a:pt x="183" y="85"/>
                  </a:lnTo>
                  <a:lnTo>
                    <a:pt x="180" y="83"/>
                  </a:lnTo>
                  <a:lnTo>
                    <a:pt x="178" y="81"/>
                  </a:lnTo>
                  <a:lnTo>
                    <a:pt x="176" y="79"/>
                  </a:lnTo>
                  <a:lnTo>
                    <a:pt x="183" y="73"/>
                  </a:lnTo>
                  <a:lnTo>
                    <a:pt x="185" y="73"/>
                  </a:lnTo>
                  <a:lnTo>
                    <a:pt x="185" y="69"/>
                  </a:lnTo>
                  <a:lnTo>
                    <a:pt x="187" y="67"/>
                  </a:lnTo>
                  <a:lnTo>
                    <a:pt x="187" y="67"/>
                  </a:lnTo>
                  <a:lnTo>
                    <a:pt x="178" y="65"/>
                  </a:lnTo>
                  <a:lnTo>
                    <a:pt x="178" y="65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8" y="58"/>
                  </a:lnTo>
                  <a:lnTo>
                    <a:pt x="180" y="58"/>
                  </a:lnTo>
                  <a:lnTo>
                    <a:pt x="185" y="56"/>
                  </a:lnTo>
                  <a:lnTo>
                    <a:pt x="185" y="56"/>
                  </a:lnTo>
                  <a:lnTo>
                    <a:pt x="187" y="54"/>
                  </a:lnTo>
                  <a:lnTo>
                    <a:pt x="187" y="52"/>
                  </a:lnTo>
                  <a:lnTo>
                    <a:pt x="189" y="52"/>
                  </a:lnTo>
                  <a:lnTo>
                    <a:pt x="189" y="54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3" y="50"/>
                  </a:lnTo>
                  <a:lnTo>
                    <a:pt x="191" y="48"/>
                  </a:lnTo>
                  <a:lnTo>
                    <a:pt x="189" y="46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93" y="33"/>
                  </a:lnTo>
                  <a:lnTo>
                    <a:pt x="195" y="31"/>
                  </a:lnTo>
                  <a:lnTo>
                    <a:pt x="195" y="31"/>
                  </a:lnTo>
                  <a:lnTo>
                    <a:pt x="193" y="29"/>
                  </a:lnTo>
                  <a:lnTo>
                    <a:pt x="193" y="25"/>
                  </a:lnTo>
                  <a:lnTo>
                    <a:pt x="193" y="21"/>
                  </a:lnTo>
                  <a:lnTo>
                    <a:pt x="195" y="21"/>
                  </a:lnTo>
                  <a:lnTo>
                    <a:pt x="195" y="18"/>
                  </a:lnTo>
                  <a:lnTo>
                    <a:pt x="199" y="18"/>
                  </a:lnTo>
                  <a:lnTo>
                    <a:pt x="199" y="18"/>
                  </a:lnTo>
                  <a:lnTo>
                    <a:pt x="201" y="18"/>
                  </a:lnTo>
                  <a:lnTo>
                    <a:pt x="201" y="18"/>
                  </a:lnTo>
                  <a:lnTo>
                    <a:pt x="201" y="18"/>
                  </a:lnTo>
                  <a:lnTo>
                    <a:pt x="204" y="21"/>
                  </a:lnTo>
                  <a:lnTo>
                    <a:pt x="204" y="23"/>
                  </a:lnTo>
                  <a:lnTo>
                    <a:pt x="204" y="23"/>
                  </a:lnTo>
                  <a:lnTo>
                    <a:pt x="208" y="25"/>
                  </a:lnTo>
                  <a:lnTo>
                    <a:pt x="206" y="2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055" y="2224"/>
              <a:ext cx="159" cy="274"/>
            </a:xfrm>
            <a:custGeom>
              <a:avLst/>
              <a:gdLst>
                <a:gd name="T0" fmla="*/ 155 w 159"/>
                <a:gd name="T1" fmla="*/ 134 h 274"/>
                <a:gd name="T2" fmla="*/ 155 w 159"/>
                <a:gd name="T3" fmla="*/ 130 h 274"/>
                <a:gd name="T4" fmla="*/ 157 w 159"/>
                <a:gd name="T5" fmla="*/ 123 h 274"/>
                <a:gd name="T6" fmla="*/ 149 w 159"/>
                <a:gd name="T7" fmla="*/ 128 h 274"/>
                <a:gd name="T8" fmla="*/ 159 w 159"/>
                <a:gd name="T9" fmla="*/ 144 h 274"/>
                <a:gd name="T10" fmla="*/ 153 w 159"/>
                <a:gd name="T11" fmla="*/ 140 h 274"/>
                <a:gd name="T12" fmla="*/ 149 w 159"/>
                <a:gd name="T13" fmla="*/ 132 h 274"/>
                <a:gd name="T14" fmla="*/ 134 w 159"/>
                <a:gd name="T15" fmla="*/ 128 h 274"/>
                <a:gd name="T16" fmla="*/ 113 w 159"/>
                <a:gd name="T17" fmla="*/ 113 h 274"/>
                <a:gd name="T18" fmla="*/ 103 w 159"/>
                <a:gd name="T19" fmla="*/ 105 h 274"/>
                <a:gd name="T20" fmla="*/ 101 w 159"/>
                <a:gd name="T21" fmla="*/ 98 h 274"/>
                <a:gd name="T22" fmla="*/ 113 w 159"/>
                <a:gd name="T23" fmla="*/ 67 h 274"/>
                <a:gd name="T24" fmla="*/ 117 w 159"/>
                <a:gd name="T25" fmla="*/ 50 h 274"/>
                <a:gd name="T26" fmla="*/ 120 w 159"/>
                <a:gd name="T27" fmla="*/ 44 h 274"/>
                <a:gd name="T28" fmla="*/ 132 w 159"/>
                <a:gd name="T29" fmla="*/ 33 h 274"/>
                <a:gd name="T30" fmla="*/ 122 w 159"/>
                <a:gd name="T31" fmla="*/ 17 h 274"/>
                <a:gd name="T32" fmla="*/ 103 w 159"/>
                <a:gd name="T33" fmla="*/ 0 h 274"/>
                <a:gd name="T34" fmla="*/ 88 w 159"/>
                <a:gd name="T35" fmla="*/ 15 h 274"/>
                <a:gd name="T36" fmla="*/ 84 w 159"/>
                <a:gd name="T37" fmla="*/ 44 h 274"/>
                <a:gd name="T38" fmla="*/ 78 w 159"/>
                <a:gd name="T39" fmla="*/ 56 h 274"/>
                <a:gd name="T40" fmla="*/ 50 w 159"/>
                <a:gd name="T41" fmla="*/ 65 h 274"/>
                <a:gd name="T42" fmla="*/ 40 w 159"/>
                <a:gd name="T43" fmla="*/ 71 h 274"/>
                <a:gd name="T44" fmla="*/ 31 w 159"/>
                <a:gd name="T45" fmla="*/ 92 h 274"/>
                <a:gd name="T46" fmla="*/ 34 w 159"/>
                <a:gd name="T47" fmla="*/ 102 h 274"/>
                <a:gd name="T48" fmla="*/ 31 w 159"/>
                <a:gd name="T49" fmla="*/ 107 h 274"/>
                <a:gd name="T50" fmla="*/ 31 w 159"/>
                <a:gd name="T51" fmla="*/ 119 h 274"/>
                <a:gd name="T52" fmla="*/ 44 w 159"/>
                <a:gd name="T53" fmla="*/ 123 h 274"/>
                <a:gd name="T54" fmla="*/ 52 w 159"/>
                <a:gd name="T55" fmla="*/ 130 h 274"/>
                <a:gd name="T56" fmla="*/ 50 w 159"/>
                <a:gd name="T57" fmla="*/ 140 h 274"/>
                <a:gd name="T58" fmla="*/ 34 w 159"/>
                <a:gd name="T59" fmla="*/ 149 h 274"/>
                <a:gd name="T60" fmla="*/ 40 w 159"/>
                <a:gd name="T61" fmla="*/ 167 h 274"/>
                <a:gd name="T62" fmla="*/ 40 w 159"/>
                <a:gd name="T63" fmla="*/ 178 h 274"/>
                <a:gd name="T64" fmla="*/ 36 w 159"/>
                <a:gd name="T65" fmla="*/ 211 h 274"/>
                <a:gd name="T66" fmla="*/ 25 w 159"/>
                <a:gd name="T67" fmla="*/ 218 h 274"/>
                <a:gd name="T68" fmla="*/ 17 w 159"/>
                <a:gd name="T69" fmla="*/ 232 h 274"/>
                <a:gd name="T70" fmla="*/ 6 w 159"/>
                <a:gd name="T71" fmla="*/ 239 h 274"/>
                <a:gd name="T72" fmla="*/ 0 w 159"/>
                <a:gd name="T73" fmla="*/ 251 h 274"/>
                <a:gd name="T74" fmla="*/ 13 w 159"/>
                <a:gd name="T75" fmla="*/ 268 h 274"/>
                <a:gd name="T76" fmla="*/ 23 w 159"/>
                <a:gd name="T77" fmla="*/ 274 h 274"/>
                <a:gd name="T78" fmla="*/ 44 w 159"/>
                <a:gd name="T79" fmla="*/ 239 h 274"/>
                <a:gd name="T80" fmla="*/ 52 w 159"/>
                <a:gd name="T81" fmla="*/ 232 h 274"/>
                <a:gd name="T82" fmla="*/ 57 w 159"/>
                <a:gd name="T83" fmla="*/ 226 h 274"/>
                <a:gd name="T84" fmla="*/ 59 w 159"/>
                <a:gd name="T85" fmla="*/ 222 h 274"/>
                <a:gd name="T86" fmla="*/ 63 w 159"/>
                <a:gd name="T87" fmla="*/ 218 h 274"/>
                <a:gd name="T88" fmla="*/ 61 w 159"/>
                <a:gd name="T89" fmla="*/ 209 h 274"/>
                <a:gd name="T90" fmla="*/ 57 w 159"/>
                <a:gd name="T91" fmla="*/ 203 h 274"/>
                <a:gd name="T92" fmla="*/ 65 w 159"/>
                <a:gd name="T93" fmla="*/ 203 h 274"/>
                <a:gd name="T94" fmla="*/ 71 w 159"/>
                <a:gd name="T95" fmla="*/ 199 h 274"/>
                <a:gd name="T96" fmla="*/ 73 w 159"/>
                <a:gd name="T97" fmla="*/ 186 h 274"/>
                <a:gd name="T98" fmla="*/ 96 w 159"/>
                <a:gd name="T99" fmla="*/ 178 h 274"/>
                <a:gd name="T100" fmla="*/ 101 w 159"/>
                <a:gd name="T101" fmla="*/ 170 h 274"/>
                <a:gd name="T102" fmla="*/ 107 w 159"/>
                <a:gd name="T103" fmla="*/ 170 h 274"/>
                <a:gd name="T104" fmla="*/ 120 w 159"/>
                <a:gd name="T105" fmla="*/ 167 h 274"/>
                <a:gd name="T106" fmla="*/ 128 w 159"/>
                <a:gd name="T107" fmla="*/ 159 h 274"/>
                <a:gd name="T108" fmla="*/ 134 w 159"/>
                <a:gd name="T109" fmla="*/ 165 h 274"/>
                <a:gd name="T110" fmla="*/ 143 w 159"/>
                <a:gd name="T111" fmla="*/ 165 h 274"/>
                <a:gd name="T112" fmla="*/ 149 w 159"/>
                <a:gd name="T113" fmla="*/ 170 h 274"/>
                <a:gd name="T114" fmla="*/ 145 w 159"/>
                <a:gd name="T115" fmla="*/ 172 h 274"/>
                <a:gd name="T116" fmla="*/ 140 w 159"/>
                <a:gd name="T117" fmla="*/ 174 h 274"/>
                <a:gd name="T118" fmla="*/ 155 w 159"/>
                <a:gd name="T119" fmla="*/ 172 h 274"/>
                <a:gd name="T120" fmla="*/ 155 w 159"/>
                <a:gd name="T121" fmla="*/ 159 h 274"/>
                <a:gd name="T122" fmla="*/ 153 w 159"/>
                <a:gd name="T123" fmla="*/ 15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" h="274">
                  <a:moveTo>
                    <a:pt x="155" y="130"/>
                  </a:moveTo>
                  <a:lnTo>
                    <a:pt x="151" y="132"/>
                  </a:lnTo>
                  <a:lnTo>
                    <a:pt x="153" y="132"/>
                  </a:lnTo>
                  <a:lnTo>
                    <a:pt x="153" y="134"/>
                  </a:lnTo>
                  <a:lnTo>
                    <a:pt x="155" y="134"/>
                  </a:lnTo>
                  <a:lnTo>
                    <a:pt x="157" y="132"/>
                  </a:lnTo>
                  <a:lnTo>
                    <a:pt x="157" y="132"/>
                  </a:lnTo>
                  <a:lnTo>
                    <a:pt x="157" y="130"/>
                  </a:lnTo>
                  <a:lnTo>
                    <a:pt x="155" y="130"/>
                  </a:lnTo>
                  <a:lnTo>
                    <a:pt x="155" y="130"/>
                  </a:lnTo>
                  <a:close/>
                  <a:moveTo>
                    <a:pt x="153" y="128"/>
                  </a:moveTo>
                  <a:lnTo>
                    <a:pt x="155" y="126"/>
                  </a:lnTo>
                  <a:lnTo>
                    <a:pt x="157" y="126"/>
                  </a:lnTo>
                  <a:lnTo>
                    <a:pt x="157" y="123"/>
                  </a:lnTo>
                  <a:lnTo>
                    <a:pt x="157" y="123"/>
                  </a:lnTo>
                  <a:lnTo>
                    <a:pt x="155" y="123"/>
                  </a:lnTo>
                  <a:lnTo>
                    <a:pt x="155" y="123"/>
                  </a:lnTo>
                  <a:lnTo>
                    <a:pt x="151" y="126"/>
                  </a:lnTo>
                  <a:lnTo>
                    <a:pt x="149" y="128"/>
                  </a:lnTo>
                  <a:lnTo>
                    <a:pt x="149" y="128"/>
                  </a:lnTo>
                  <a:lnTo>
                    <a:pt x="153" y="128"/>
                  </a:lnTo>
                  <a:close/>
                  <a:moveTo>
                    <a:pt x="155" y="151"/>
                  </a:moveTo>
                  <a:lnTo>
                    <a:pt x="157" y="151"/>
                  </a:lnTo>
                  <a:lnTo>
                    <a:pt x="159" y="153"/>
                  </a:lnTo>
                  <a:lnTo>
                    <a:pt x="159" y="144"/>
                  </a:lnTo>
                  <a:lnTo>
                    <a:pt x="159" y="144"/>
                  </a:lnTo>
                  <a:lnTo>
                    <a:pt x="157" y="142"/>
                  </a:lnTo>
                  <a:lnTo>
                    <a:pt x="157" y="142"/>
                  </a:lnTo>
                  <a:lnTo>
                    <a:pt x="155" y="142"/>
                  </a:lnTo>
                  <a:lnTo>
                    <a:pt x="153" y="140"/>
                  </a:lnTo>
                  <a:lnTo>
                    <a:pt x="151" y="140"/>
                  </a:lnTo>
                  <a:lnTo>
                    <a:pt x="151" y="138"/>
                  </a:lnTo>
                  <a:lnTo>
                    <a:pt x="151" y="136"/>
                  </a:lnTo>
                  <a:lnTo>
                    <a:pt x="151" y="134"/>
                  </a:lnTo>
                  <a:lnTo>
                    <a:pt x="149" y="132"/>
                  </a:lnTo>
                  <a:lnTo>
                    <a:pt x="147" y="132"/>
                  </a:lnTo>
                  <a:lnTo>
                    <a:pt x="145" y="132"/>
                  </a:lnTo>
                  <a:lnTo>
                    <a:pt x="143" y="132"/>
                  </a:lnTo>
                  <a:lnTo>
                    <a:pt x="143" y="130"/>
                  </a:lnTo>
                  <a:lnTo>
                    <a:pt x="134" y="128"/>
                  </a:lnTo>
                  <a:lnTo>
                    <a:pt x="124" y="119"/>
                  </a:lnTo>
                  <a:lnTo>
                    <a:pt x="122" y="117"/>
                  </a:lnTo>
                  <a:lnTo>
                    <a:pt x="120" y="115"/>
                  </a:lnTo>
                  <a:lnTo>
                    <a:pt x="117" y="113"/>
                  </a:lnTo>
                  <a:lnTo>
                    <a:pt x="113" y="113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3" y="109"/>
                  </a:lnTo>
                  <a:lnTo>
                    <a:pt x="103" y="107"/>
                  </a:lnTo>
                  <a:lnTo>
                    <a:pt x="103" y="105"/>
                  </a:lnTo>
                  <a:lnTo>
                    <a:pt x="103" y="102"/>
                  </a:lnTo>
                  <a:lnTo>
                    <a:pt x="103" y="102"/>
                  </a:lnTo>
                  <a:lnTo>
                    <a:pt x="101" y="100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101" y="94"/>
                  </a:lnTo>
                  <a:lnTo>
                    <a:pt x="101" y="90"/>
                  </a:lnTo>
                  <a:lnTo>
                    <a:pt x="103" y="82"/>
                  </a:lnTo>
                  <a:lnTo>
                    <a:pt x="107" y="77"/>
                  </a:lnTo>
                  <a:lnTo>
                    <a:pt x="113" y="67"/>
                  </a:lnTo>
                  <a:lnTo>
                    <a:pt x="117" y="61"/>
                  </a:lnTo>
                  <a:lnTo>
                    <a:pt x="120" y="56"/>
                  </a:lnTo>
                  <a:lnTo>
                    <a:pt x="117" y="52"/>
                  </a:lnTo>
                  <a:lnTo>
                    <a:pt x="122" y="52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7" y="48"/>
                  </a:lnTo>
                  <a:lnTo>
                    <a:pt x="120" y="48"/>
                  </a:lnTo>
                  <a:lnTo>
                    <a:pt x="120" y="46"/>
                  </a:lnTo>
                  <a:lnTo>
                    <a:pt x="120" y="44"/>
                  </a:lnTo>
                  <a:lnTo>
                    <a:pt x="124" y="40"/>
                  </a:lnTo>
                  <a:lnTo>
                    <a:pt x="130" y="35"/>
                  </a:lnTo>
                  <a:lnTo>
                    <a:pt x="132" y="38"/>
                  </a:lnTo>
                  <a:lnTo>
                    <a:pt x="134" y="35"/>
                  </a:lnTo>
                  <a:lnTo>
                    <a:pt x="132" y="33"/>
                  </a:lnTo>
                  <a:lnTo>
                    <a:pt x="130" y="29"/>
                  </a:lnTo>
                  <a:lnTo>
                    <a:pt x="128" y="25"/>
                  </a:lnTo>
                  <a:lnTo>
                    <a:pt x="126" y="21"/>
                  </a:lnTo>
                  <a:lnTo>
                    <a:pt x="124" y="19"/>
                  </a:lnTo>
                  <a:lnTo>
                    <a:pt x="122" y="17"/>
                  </a:lnTo>
                  <a:lnTo>
                    <a:pt x="115" y="12"/>
                  </a:lnTo>
                  <a:lnTo>
                    <a:pt x="109" y="10"/>
                  </a:lnTo>
                  <a:lnTo>
                    <a:pt x="105" y="6"/>
                  </a:lnTo>
                  <a:lnTo>
                    <a:pt x="105" y="4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82" y="4"/>
                  </a:lnTo>
                  <a:lnTo>
                    <a:pt x="84" y="8"/>
                  </a:lnTo>
                  <a:lnTo>
                    <a:pt x="88" y="15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86" y="29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0" y="54"/>
                  </a:lnTo>
                  <a:lnTo>
                    <a:pt x="78" y="56"/>
                  </a:lnTo>
                  <a:lnTo>
                    <a:pt x="78" y="59"/>
                  </a:lnTo>
                  <a:lnTo>
                    <a:pt x="73" y="61"/>
                  </a:lnTo>
                  <a:lnTo>
                    <a:pt x="69" y="63"/>
                  </a:lnTo>
                  <a:lnTo>
                    <a:pt x="59" y="65"/>
                  </a:lnTo>
                  <a:lnTo>
                    <a:pt x="50" y="65"/>
                  </a:lnTo>
                  <a:lnTo>
                    <a:pt x="42" y="63"/>
                  </a:lnTo>
                  <a:lnTo>
                    <a:pt x="40" y="65"/>
                  </a:lnTo>
                  <a:lnTo>
                    <a:pt x="38" y="65"/>
                  </a:lnTo>
                  <a:lnTo>
                    <a:pt x="38" y="67"/>
                  </a:lnTo>
                  <a:lnTo>
                    <a:pt x="40" y="71"/>
                  </a:lnTo>
                  <a:lnTo>
                    <a:pt x="38" y="73"/>
                  </a:lnTo>
                  <a:lnTo>
                    <a:pt x="36" y="75"/>
                  </a:lnTo>
                  <a:lnTo>
                    <a:pt x="23" y="82"/>
                  </a:lnTo>
                  <a:lnTo>
                    <a:pt x="29" y="92"/>
                  </a:lnTo>
                  <a:lnTo>
                    <a:pt x="31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4" y="96"/>
                  </a:lnTo>
                  <a:lnTo>
                    <a:pt x="34" y="98"/>
                  </a:lnTo>
                  <a:lnTo>
                    <a:pt x="34" y="102"/>
                  </a:lnTo>
                  <a:lnTo>
                    <a:pt x="34" y="105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29" y="107"/>
                  </a:lnTo>
                  <a:lnTo>
                    <a:pt x="31" y="107"/>
                  </a:lnTo>
                  <a:lnTo>
                    <a:pt x="31" y="109"/>
                  </a:lnTo>
                  <a:lnTo>
                    <a:pt x="31" y="111"/>
                  </a:lnTo>
                  <a:lnTo>
                    <a:pt x="31" y="115"/>
                  </a:lnTo>
                  <a:lnTo>
                    <a:pt x="31" y="117"/>
                  </a:lnTo>
                  <a:lnTo>
                    <a:pt x="31" y="119"/>
                  </a:lnTo>
                  <a:lnTo>
                    <a:pt x="34" y="121"/>
                  </a:lnTo>
                  <a:lnTo>
                    <a:pt x="38" y="121"/>
                  </a:lnTo>
                  <a:lnTo>
                    <a:pt x="40" y="123"/>
                  </a:lnTo>
                  <a:lnTo>
                    <a:pt x="42" y="123"/>
                  </a:lnTo>
                  <a:lnTo>
                    <a:pt x="44" y="123"/>
                  </a:lnTo>
                  <a:lnTo>
                    <a:pt x="46" y="123"/>
                  </a:lnTo>
                  <a:lnTo>
                    <a:pt x="46" y="126"/>
                  </a:lnTo>
                  <a:lnTo>
                    <a:pt x="48" y="128"/>
                  </a:lnTo>
                  <a:lnTo>
                    <a:pt x="50" y="130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54" y="132"/>
                  </a:lnTo>
                  <a:lnTo>
                    <a:pt x="54" y="134"/>
                  </a:lnTo>
                  <a:lnTo>
                    <a:pt x="52" y="138"/>
                  </a:lnTo>
                  <a:lnTo>
                    <a:pt x="50" y="140"/>
                  </a:lnTo>
                  <a:lnTo>
                    <a:pt x="46" y="142"/>
                  </a:lnTo>
                  <a:lnTo>
                    <a:pt x="40" y="142"/>
                  </a:lnTo>
                  <a:lnTo>
                    <a:pt x="38" y="144"/>
                  </a:lnTo>
                  <a:lnTo>
                    <a:pt x="36" y="146"/>
                  </a:lnTo>
                  <a:lnTo>
                    <a:pt x="34" y="149"/>
                  </a:lnTo>
                  <a:lnTo>
                    <a:pt x="34" y="151"/>
                  </a:lnTo>
                  <a:lnTo>
                    <a:pt x="34" y="155"/>
                  </a:lnTo>
                  <a:lnTo>
                    <a:pt x="36" y="157"/>
                  </a:lnTo>
                  <a:lnTo>
                    <a:pt x="40" y="165"/>
                  </a:lnTo>
                  <a:lnTo>
                    <a:pt x="40" y="167"/>
                  </a:lnTo>
                  <a:lnTo>
                    <a:pt x="38" y="167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40" y="176"/>
                  </a:lnTo>
                  <a:lnTo>
                    <a:pt x="40" y="178"/>
                  </a:lnTo>
                  <a:lnTo>
                    <a:pt x="40" y="184"/>
                  </a:lnTo>
                  <a:lnTo>
                    <a:pt x="40" y="195"/>
                  </a:lnTo>
                  <a:lnTo>
                    <a:pt x="40" y="197"/>
                  </a:lnTo>
                  <a:lnTo>
                    <a:pt x="36" y="209"/>
                  </a:lnTo>
                  <a:lnTo>
                    <a:pt x="36" y="211"/>
                  </a:lnTo>
                  <a:lnTo>
                    <a:pt x="38" y="216"/>
                  </a:lnTo>
                  <a:lnTo>
                    <a:pt x="38" y="216"/>
                  </a:lnTo>
                  <a:lnTo>
                    <a:pt x="36" y="218"/>
                  </a:lnTo>
                  <a:lnTo>
                    <a:pt x="29" y="216"/>
                  </a:lnTo>
                  <a:lnTo>
                    <a:pt x="25" y="218"/>
                  </a:lnTo>
                  <a:lnTo>
                    <a:pt x="23" y="220"/>
                  </a:lnTo>
                  <a:lnTo>
                    <a:pt x="21" y="224"/>
                  </a:lnTo>
                  <a:lnTo>
                    <a:pt x="21" y="226"/>
                  </a:lnTo>
                  <a:lnTo>
                    <a:pt x="19" y="230"/>
                  </a:lnTo>
                  <a:lnTo>
                    <a:pt x="17" y="232"/>
                  </a:lnTo>
                  <a:lnTo>
                    <a:pt x="13" y="237"/>
                  </a:lnTo>
                  <a:lnTo>
                    <a:pt x="13" y="237"/>
                  </a:lnTo>
                  <a:lnTo>
                    <a:pt x="10" y="239"/>
                  </a:lnTo>
                  <a:lnTo>
                    <a:pt x="8" y="239"/>
                  </a:lnTo>
                  <a:lnTo>
                    <a:pt x="6" y="239"/>
                  </a:lnTo>
                  <a:lnTo>
                    <a:pt x="6" y="243"/>
                  </a:lnTo>
                  <a:lnTo>
                    <a:pt x="4" y="245"/>
                  </a:lnTo>
                  <a:lnTo>
                    <a:pt x="0" y="247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2" y="253"/>
                  </a:lnTo>
                  <a:lnTo>
                    <a:pt x="2" y="255"/>
                  </a:lnTo>
                  <a:lnTo>
                    <a:pt x="8" y="264"/>
                  </a:lnTo>
                  <a:lnTo>
                    <a:pt x="10" y="266"/>
                  </a:lnTo>
                  <a:lnTo>
                    <a:pt x="13" y="268"/>
                  </a:lnTo>
                  <a:lnTo>
                    <a:pt x="15" y="268"/>
                  </a:lnTo>
                  <a:lnTo>
                    <a:pt x="17" y="270"/>
                  </a:lnTo>
                  <a:lnTo>
                    <a:pt x="19" y="272"/>
                  </a:lnTo>
                  <a:lnTo>
                    <a:pt x="23" y="274"/>
                  </a:lnTo>
                  <a:lnTo>
                    <a:pt x="23" y="274"/>
                  </a:lnTo>
                  <a:lnTo>
                    <a:pt x="25" y="266"/>
                  </a:lnTo>
                  <a:lnTo>
                    <a:pt x="34" y="245"/>
                  </a:lnTo>
                  <a:lnTo>
                    <a:pt x="38" y="239"/>
                  </a:lnTo>
                  <a:lnTo>
                    <a:pt x="42" y="239"/>
                  </a:lnTo>
                  <a:lnTo>
                    <a:pt x="44" y="239"/>
                  </a:lnTo>
                  <a:lnTo>
                    <a:pt x="44" y="237"/>
                  </a:lnTo>
                  <a:lnTo>
                    <a:pt x="46" y="234"/>
                  </a:lnTo>
                  <a:lnTo>
                    <a:pt x="46" y="234"/>
                  </a:lnTo>
                  <a:lnTo>
                    <a:pt x="48" y="232"/>
                  </a:lnTo>
                  <a:lnTo>
                    <a:pt x="52" y="232"/>
                  </a:lnTo>
                  <a:lnTo>
                    <a:pt x="54" y="232"/>
                  </a:lnTo>
                  <a:lnTo>
                    <a:pt x="54" y="228"/>
                  </a:lnTo>
                  <a:lnTo>
                    <a:pt x="57" y="230"/>
                  </a:lnTo>
                  <a:lnTo>
                    <a:pt x="59" y="228"/>
                  </a:lnTo>
                  <a:lnTo>
                    <a:pt x="57" y="226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4" y="222"/>
                  </a:lnTo>
                  <a:lnTo>
                    <a:pt x="57" y="220"/>
                  </a:lnTo>
                  <a:lnTo>
                    <a:pt x="59" y="222"/>
                  </a:lnTo>
                  <a:lnTo>
                    <a:pt x="59" y="224"/>
                  </a:lnTo>
                  <a:lnTo>
                    <a:pt x="61" y="224"/>
                  </a:lnTo>
                  <a:lnTo>
                    <a:pt x="63" y="224"/>
                  </a:lnTo>
                  <a:lnTo>
                    <a:pt x="63" y="222"/>
                  </a:lnTo>
                  <a:lnTo>
                    <a:pt x="63" y="218"/>
                  </a:lnTo>
                  <a:lnTo>
                    <a:pt x="65" y="216"/>
                  </a:lnTo>
                  <a:lnTo>
                    <a:pt x="65" y="216"/>
                  </a:lnTo>
                  <a:lnTo>
                    <a:pt x="63" y="214"/>
                  </a:lnTo>
                  <a:lnTo>
                    <a:pt x="61" y="211"/>
                  </a:lnTo>
                  <a:lnTo>
                    <a:pt x="61" y="209"/>
                  </a:lnTo>
                  <a:lnTo>
                    <a:pt x="59" y="207"/>
                  </a:lnTo>
                  <a:lnTo>
                    <a:pt x="57" y="207"/>
                  </a:lnTo>
                  <a:lnTo>
                    <a:pt x="54" y="207"/>
                  </a:lnTo>
                  <a:lnTo>
                    <a:pt x="54" y="205"/>
                  </a:lnTo>
                  <a:lnTo>
                    <a:pt x="57" y="203"/>
                  </a:lnTo>
                  <a:lnTo>
                    <a:pt x="59" y="201"/>
                  </a:lnTo>
                  <a:lnTo>
                    <a:pt x="61" y="199"/>
                  </a:lnTo>
                  <a:lnTo>
                    <a:pt x="61" y="199"/>
                  </a:lnTo>
                  <a:lnTo>
                    <a:pt x="63" y="203"/>
                  </a:lnTo>
                  <a:lnTo>
                    <a:pt x="65" y="203"/>
                  </a:lnTo>
                  <a:lnTo>
                    <a:pt x="67" y="203"/>
                  </a:lnTo>
                  <a:lnTo>
                    <a:pt x="67" y="203"/>
                  </a:lnTo>
                  <a:lnTo>
                    <a:pt x="69" y="203"/>
                  </a:lnTo>
                  <a:lnTo>
                    <a:pt x="69" y="201"/>
                  </a:lnTo>
                  <a:lnTo>
                    <a:pt x="71" y="199"/>
                  </a:lnTo>
                  <a:lnTo>
                    <a:pt x="69" y="199"/>
                  </a:lnTo>
                  <a:lnTo>
                    <a:pt x="69" y="197"/>
                  </a:lnTo>
                  <a:lnTo>
                    <a:pt x="67" y="197"/>
                  </a:lnTo>
                  <a:lnTo>
                    <a:pt x="67" y="190"/>
                  </a:lnTo>
                  <a:lnTo>
                    <a:pt x="73" y="186"/>
                  </a:lnTo>
                  <a:lnTo>
                    <a:pt x="80" y="182"/>
                  </a:lnTo>
                  <a:lnTo>
                    <a:pt x="84" y="182"/>
                  </a:lnTo>
                  <a:lnTo>
                    <a:pt x="86" y="180"/>
                  </a:lnTo>
                  <a:lnTo>
                    <a:pt x="92" y="176"/>
                  </a:lnTo>
                  <a:lnTo>
                    <a:pt x="96" y="178"/>
                  </a:lnTo>
                  <a:lnTo>
                    <a:pt x="99" y="178"/>
                  </a:lnTo>
                  <a:lnTo>
                    <a:pt x="99" y="176"/>
                  </a:lnTo>
                  <a:lnTo>
                    <a:pt x="99" y="174"/>
                  </a:lnTo>
                  <a:lnTo>
                    <a:pt x="99" y="172"/>
                  </a:lnTo>
                  <a:lnTo>
                    <a:pt x="101" y="170"/>
                  </a:lnTo>
                  <a:lnTo>
                    <a:pt x="103" y="170"/>
                  </a:lnTo>
                  <a:lnTo>
                    <a:pt x="105" y="172"/>
                  </a:lnTo>
                  <a:lnTo>
                    <a:pt x="107" y="172"/>
                  </a:lnTo>
                  <a:lnTo>
                    <a:pt x="107" y="170"/>
                  </a:lnTo>
                  <a:lnTo>
                    <a:pt x="107" y="170"/>
                  </a:lnTo>
                  <a:lnTo>
                    <a:pt x="107" y="170"/>
                  </a:lnTo>
                  <a:lnTo>
                    <a:pt x="111" y="172"/>
                  </a:lnTo>
                  <a:lnTo>
                    <a:pt x="113" y="172"/>
                  </a:lnTo>
                  <a:lnTo>
                    <a:pt x="115" y="170"/>
                  </a:lnTo>
                  <a:lnTo>
                    <a:pt x="120" y="167"/>
                  </a:lnTo>
                  <a:lnTo>
                    <a:pt x="122" y="165"/>
                  </a:lnTo>
                  <a:lnTo>
                    <a:pt x="122" y="163"/>
                  </a:lnTo>
                  <a:lnTo>
                    <a:pt x="120" y="163"/>
                  </a:lnTo>
                  <a:lnTo>
                    <a:pt x="124" y="161"/>
                  </a:lnTo>
                  <a:lnTo>
                    <a:pt x="128" y="159"/>
                  </a:lnTo>
                  <a:lnTo>
                    <a:pt x="130" y="159"/>
                  </a:lnTo>
                  <a:lnTo>
                    <a:pt x="128" y="163"/>
                  </a:lnTo>
                  <a:lnTo>
                    <a:pt x="126" y="165"/>
                  </a:lnTo>
                  <a:lnTo>
                    <a:pt x="130" y="167"/>
                  </a:lnTo>
                  <a:lnTo>
                    <a:pt x="134" y="165"/>
                  </a:lnTo>
                  <a:lnTo>
                    <a:pt x="136" y="163"/>
                  </a:lnTo>
                  <a:lnTo>
                    <a:pt x="143" y="167"/>
                  </a:lnTo>
                  <a:lnTo>
                    <a:pt x="143" y="165"/>
                  </a:lnTo>
                  <a:lnTo>
                    <a:pt x="143" y="165"/>
                  </a:lnTo>
                  <a:lnTo>
                    <a:pt x="143" y="165"/>
                  </a:lnTo>
                  <a:lnTo>
                    <a:pt x="143" y="163"/>
                  </a:lnTo>
                  <a:lnTo>
                    <a:pt x="145" y="163"/>
                  </a:lnTo>
                  <a:lnTo>
                    <a:pt x="149" y="163"/>
                  </a:lnTo>
                  <a:lnTo>
                    <a:pt x="149" y="165"/>
                  </a:lnTo>
                  <a:lnTo>
                    <a:pt x="149" y="170"/>
                  </a:lnTo>
                  <a:lnTo>
                    <a:pt x="147" y="170"/>
                  </a:lnTo>
                  <a:lnTo>
                    <a:pt x="147" y="170"/>
                  </a:lnTo>
                  <a:lnTo>
                    <a:pt x="147" y="172"/>
                  </a:lnTo>
                  <a:lnTo>
                    <a:pt x="147" y="172"/>
                  </a:lnTo>
                  <a:lnTo>
                    <a:pt x="145" y="172"/>
                  </a:lnTo>
                  <a:lnTo>
                    <a:pt x="143" y="170"/>
                  </a:lnTo>
                  <a:lnTo>
                    <a:pt x="138" y="170"/>
                  </a:lnTo>
                  <a:lnTo>
                    <a:pt x="136" y="170"/>
                  </a:lnTo>
                  <a:lnTo>
                    <a:pt x="138" y="172"/>
                  </a:lnTo>
                  <a:lnTo>
                    <a:pt x="140" y="174"/>
                  </a:lnTo>
                  <a:lnTo>
                    <a:pt x="145" y="174"/>
                  </a:lnTo>
                  <a:lnTo>
                    <a:pt x="147" y="176"/>
                  </a:lnTo>
                  <a:lnTo>
                    <a:pt x="149" y="174"/>
                  </a:lnTo>
                  <a:lnTo>
                    <a:pt x="153" y="172"/>
                  </a:lnTo>
                  <a:lnTo>
                    <a:pt x="155" y="172"/>
                  </a:lnTo>
                  <a:lnTo>
                    <a:pt x="155" y="167"/>
                  </a:lnTo>
                  <a:lnTo>
                    <a:pt x="155" y="165"/>
                  </a:lnTo>
                  <a:lnTo>
                    <a:pt x="155" y="163"/>
                  </a:lnTo>
                  <a:lnTo>
                    <a:pt x="153" y="161"/>
                  </a:lnTo>
                  <a:lnTo>
                    <a:pt x="155" y="159"/>
                  </a:lnTo>
                  <a:lnTo>
                    <a:pt x="155" y="157"/>
                  </a:lnTo>
                  <a:lnTo>
                    <a:pt x="157" y="155"/>
                  </a:lnTo>
                  <a:lnTo>
                    <a:pt x="155" y="155"/>
                  </a:lnTo>
                  <a:lnTo>
                    <a:pt x="153" y="155"/>
                  </a:lnTo>
                  <a:lnTo>
                    <a:pt x="153" y="155"/>
                  </a:lnTo>
                  <a:lnTo>
                    <a:pt x="153" y="153"/>
                  </a:lnTo>
                  <a:lnTo>
                    <a:pt x="153" y="151"/>
                  </a:lnTo>
                  <a:lnTo>
                    <a:pt x="155" y="1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910" y="2125"/>
              <a:ext cx="174" cy="193"/>
            </a:xfrm>
            <a:custGeom>
              <a:avLst/>
              <a:gdLst>
                <a:gd name="T0" fmla="*/ 166 w 174"/>
                <a:gd name="T1" fmla="*/ 172 h 193"/>
                <a:gd name="T2" fmla="*/ 160 w 174"/>
                <a:gd name="T3" fmla="*/ 166 h 193"/>
                <a:gd name="T4" fmla="*/ 151 w 174"/>
                <a:gd name="T5" fmla="*/ 164 h 193"/>
                <a:gd name="T6" fmla="*/ 147 w 174"/>
                <a:gd name="T7" fmla="*/ 160 h 193"/>
                <a:gd name="T8" fmla="*/ 145 w 174"/>
                <a:gd name="T9" fmla="*/ 147 h 193"/>
                <a:gd name="T10" fmla="*/ 145 w 174"/>
                <a:gd name="T11" fmla="*/ 118 h 193"/>
                <a:gd name="T12" fmla="*/ 141 w 174"/>
                <a:gd name="T13" fmla="*/ 101 h 193"/>
                <a:gd name="T14" fmla="*/ 130 w 174"/>
                <a:gd name="T15" fmla="*/ 80 h 193"/>
                <a:gd name="T16" fmla="*/ 97 w 174"/>
                <a:gd name="T17" fmla="*/ 72 h 193"/>
                <a:gd name="T18" fmla="*/ 86 w 174"/>
                <a:gd name="T19" fmla="*/ 59 h 193"/>
                <a:gd name="T20" fmla="*/ 86 w 174"/>
                <a:gd name="T21" fmla="*/ 53 h 193"/>
                <a:gd name="T22" fmla="*/ 88 w 174"/>
                <a:gd name="T23" fmla="*/ 44 h 193"/>
                <a:gd name="T24" fmla="*/ 93 w 174"/>
                <a:gd name="T25" fmla="*/ 40 h 193"/>
                <a:gd name="T26" fmla="*/ 88 w 174"/>
                <a:gd name="T27" fmla="*/ 32 h 193"/>
                <a:gd name="T28" fmla="*/ 82 w 174"/>
                <a:gd name="T29" fmla="*/ 38 h 193"/>
                <a:gd name="T30" fmla="*/ 72 w 174"/>
                <a:gd name="T31" fmla="*/ 42 h 193"/>
                <a:gd name="T32" fmla="*/ 80 w 174"/>
                <a:gd name="T33" fmla="*/ 53 h 193"/>
                <a:gd name="T34" fmla="*/ 72 w 174"/>
                <a:gd name="T35" fmla="*/ 55 h 193"/>
                <a:gd name="T36" fmla="*/ 67 w 174"/>
                <a:gd name="T37" fmla="*/ 57 h 193"/>
                <a:gd name="T38" fmla="*/ 69 w 174"/>
                <a:gd name="T39" fmla="*/ 46 h 193"/>
                <a:gd name="T40" fmla="*/ 57 w 174"/>
                <a:gd name="T41" fmla="*/ 40 h 193"/>
                <a:gd name="T42" fmla="*/ 61 w 174"/>
                <a:gd name="T43" fmla="*/ 38 h 193"/>
                <a:gd name="T44" fmla="*/ 53 w 174"/>
                <a:gd name="T45" fmla="*/ 38 h 193"/>
                <a:gd name="T46" fmla="*/ 49 w 174"/>
                <a:gd name="T47" fmla="*/ 42 h 193"/>
                <a:gd name="T48" fmla="*/ 57 w 174"/>
                <a:gd name="T49" fmla="*/ 28 h 193"/>
                <a:gd name="T50" fmla="*/ 65 w 174"/>
                <a:gd name="T51" fmla="*/ 21 h 193"/>
                <a:gd name="T52" fmla="*/ 61 w 174"/>
                <a:gd name="T53" fmla="*/ 9 h 193"/>
                <a:gd name="T54" fmla="*/ 53 w 174"/>
                <a:gd name="T55" fmla="*/ 2 h 193"/>
                <a:gd name="T56" fmla="*/ 34 w 174"/>
                <a:gd name="T57" fmla="*/ 9 h 193"/>
                <a:gd name="T58" fmla="*/ 19 w 174"/>
                <a:gd name="T59" fmla="*/ 15 h 193"/>
                <a:gd name="T60" fmla="*/ 13 w 174"/>
                <a:gd name="T61" fmla="*/ 21 h 193"/>
                <a:gd name="T62" fmla="*/ 4 w 174"/>
                <a:gd name="T63" fmla="*/ 23 h 193"/>
                <a:gd name="T64" fmla="*/ 2 w 174"/>
                <a:gd name="T65" fmla="*/ 30 h 193"/>
                <a:gd name="T66" fmla="*/ 2 w 174"/>
                <a:gd name="T67" fmla="*/ 40 h 193"/>
                <a:gd name="T68" fmla="*/ 15 w 174"/>
                <a:gd name="T69" fmla="*/ 51 h 193"/>
                <a:gd name="T70" fmla="*/ 25 w 174"/>
                <a:gd name="T71" fmla="*/ 46 h 193"/>
                <a:gd name="T72" fmla="*/ 28 w 174"/>
                <a:gd name="T73" fmla="*/ 65 h 193"/>
                <a:gd name="T74" fmla="*/ 25 w 174"/>
                <a:gd name="T75" fmla="*/ 72 h 193"/>
                <a:gd name="T76" fmla="*/ 21 w 174"/>
                <a:gd name="T77" fmla="*/ 74 h 193"/>
                <a:gd name="T78" fmla="*/ 13 w 174"/>
                <a:gd name="T79" fmla="*/ 72 h 193"/>
                <a:gd name="T80" fmla="*/ 9 w 174"/>
                <a:gd name="T81" fmla="*/ 82 h 193"/>
                <a:gd name="T82" fmla="*/ 15 w 174"/>
                <a:gd name="T83" fmla="*/ 88 h 193"/>
                <a:gd name="T84" fmla="*/ 25 w 174"/>
                <a:gd name="T85" fmla="*/ 95 h 193"/>
                <a:gd name="T86" fmla="*/ 38 w 174"/>
                <a:gd name="T87" fmla="*/ 95 h 193"/>
                <a:gd name="T88" fmla="*/ 44 w 174"/>
                <a:gd name="T89" fmla="*/ 97 h 193"/>
                <a:gd name="T90" fmla="*/ 55 w 174"/>
                <a:gd name="T91" fmla="*/ 111 h 193"/>
                <a:gd name="T92" fmla="*/ 63 w 174"/>
                <a:gd name="T93" fmla="*/ 114 h 193"/>
                <a:gd name="T94" fmla="*/ 72 w 174"/>
                <a:gd name="T95" fmla="*/ 116 h 193"/>
                <a:gd name="T96" fmla="*/ 80 w 174"/>
                <a:gd name="T97" fmla="*/ 126 h 193"/>
                <a:gd name="T98" fmla="*/ 72 w 174"/>
                <a:gd name="T99" fmla="*/ 134 h 193"/>
                <a:gd name="T100" fmla="*/ 74 w 174"/>
                <a:gd name="T101" fmla="*/ 141 h 193"/>
                <a:gd name="T102" fmla="*/ 88 w 174"/>
                <a:gd name="T103" fmla="*/ 145 h 193"/>
                <a:gd name="T104" fmla="*/ 101 w 174"/>
                <a:gd name="T105" fmla="*/ 155 h 193"/>
                <a:gd name="T106" fmla="*/ 103 w 174"/>
                <a:gd name="T107" fmla="*/ 151 h 193"/>
                <a:gd name="T108" fmla="*/ 107 w 174"/>
                <a:gd name="T109" fmla="*/ 149 h 193"/>
                <a:gd name="T110" fmla="*/ 114 w 174"/>
                <a:gd name="T111" fmla="*/ 155 h 193"/>
                <a:gd name="T112" fmla="*/ 126 w 174"/>
                <a:gd name="T113" fmla="*/ 174 h 193"/>
                <a:gd name="T114" fmla="*/ 130 w 174"/>
                <a:gd name="T115" fmla="*/ 187 h 193"/>
                <a:gd name="T116" fmla="*/ 141 w 174"/>
                <a:gd name="T117" fmla="*/ 193 h 193"/>
                <a:gd name="T118" fmla="*/ 151 w 174"/>
                <a:gd name="T119" fmla="*/ 191 h 193"/>
                <a:gd name="T120" fmla="*/ 166 w 174"/>
                <a:gd name="T121" fmla="*/ 193 h 193"/>
                <a:gd name="T122" fmla="*/ 172 w 174"/>
                <a:gd name="T12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193">
                  <a:moveTo>
                    <a:pt x="168" y="181"/>
                  </a:moveTo>
                  <a:lnTo>
                    <a:pt x="168" y="176"/>
                  </a:lnTo>
                  <a:lnTo>
                    <a:pt x="168" y="174"/>
                  </a:lnTo>
                  <a:lnTo>
                    <a:pt x="166" y="172"/>
                  </a:lnTo>
                  <a:lnTo>
                    <a:pt x="166" y="172"/>
                  </a:lnTo>
                  <a:lnTo>
                    <a:pt x="162" y="170"/>
                  </a:lnTo>
                  <a:lnTo>
                    <a:pt x="160" y="168"/>
                  </a:lnTo>
                  <a:lnTo>
                    <a:pt x="160" y="166"/>
                  </a:lnTo>
                  <a:lnTo>
                    <a:pt x="158" y="164"/>
                  </a:lnTo>
                  <a:lnTo>
                    <a:pt x="155" y="164"/>
                  </a:lnTo>
                  <a:lnTo>
                    <a:pt x="153" y="164"/>
                  </a:lnTo>
                  <a:lnTo>
                    <a:pt x="151" y="164"/>
                  </a:lnTo>
                  <a:lnTo>
                    <a:pt x="149" y="164"/>
                  </a:lnTo>
                  <a:lnTo>
                    <a:pt x="147" y="162"/>
                  </a:lnTo>
                  <a:lnTo>
                    <a:pt x="147" y="162"/>
                  </a:lnTo>
                  <a:lnTo>
                    <a:pt x="147" y="160"/>
                  </a:lnTo>
                  <a:lnTo>
                    <a:pt x="147" y="158"/>
                  </a:lnTo>
                  <a:lnTo>
                    <a:pt x="147" y="153"/>
                  </a:lnTo>
                  <a:lnTo>
                    <a:pt x="147" y="151"/>
                  </a:lnTo>
                  <a:lnTo>
                    <a:pt x="145" y="147"/>
                  </a:lnTo>
                  <a:lnTo>
                    <a:pt x="143" y="143"/>
                  </a:lnTo>
                  <a:lnTo>
                    <a:pt x="141" y="139"/>
                  </a:lnTo>
                  <a:lnTo>
                    <a:pt x="141" y="139"/>
                  </a:lnTo>
                  <a:lnTo>
                    <a:pt x="145" y="118"/>
                  </a:lnTo>
                  <a:lnTo>
                    <a:pt x="145" y="116"/>
                  </a:lnTo>
                  <a:lnTo>
                    <a:pt x="143" y="111"/>
                  </a:lnTo>
                  <a:lnTo>
                    <a:pt x="141" y="103"/>
                  </a:lnTo>
                  <a:lnTo>
                    <a:pt x="141" y="101"/>
                  </a:lnTo>
                  <a:lnTo>
                    <a:pt x="143" y="95"/>
                  </a:lnTo>
                  <a:lnTo>
                    <a:pt x="143" y="93"/>
                  </a:lnTo>
                  <a:lnTo>
                    <a:pt x="134" y="82"/>
                  </a:lnTo>
                  <a:lnTo>
                    <a:pt x="130" y="80"/>
                  </a:lnTo>
                  <a:lnTo>
                    <a:pt x="122" y="80"/>
                  </a:lnTo>
                  <a:lnTo>
                    <a:pt x="101" y="74"/>
                  </a:lnTo>
                  <a:lnTo>
                    <a:pt x="97" y="74"/>
                  </a:lnTo>
                  <a:lnTo>
                    <a:pt x="97" y="72"/>
                  </a:lnTo>
                  <a:lnTo>
                    <a:pt x="95" y="70"/>
                  </a:lnTo>
                  <a:lnTo>
                    <a:pt x="93" y="67"/>
                  </a:lnTo>
                  <a:lnTo>
                    <a:pt x="88" y="61"/>
                  </a:lnTo>
                  <a:lnTo>
                    <a:pt x="86" y="59"/>
                  </a:lnTo>
                  <a:lnTo>
                    <a:pt x="86" y="57"/>
                  </a:lnTo>
                  <a:lnTo>
                    <a:pt x="88" y="55"/>
                  </a:lnTo>
                  <a:lnTo>
                    <a:pt x="88" y="53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6" y="49"/>
                  </a:lnTo>
                  <a:lnTo>
                    <a:pt x="86" y="4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3" y="40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8" y="34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4" y="36"/>
                  </a:lnTo>
                  <a:lnTo>
                    <a:pt x="84" y="38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76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72" y="49"/>
                  </a:lnTo>
                  <a:lnTo>
                    <a:pt x="76" y="51"/>
                  </a:lnTo>
                  <a:lnTo>
                    <a:pt x="80" y="49"/>
                  </a:lnTo>
                  <a:lnTo>
                    <a:pt x="80" y="53"/>
                  </a:lnTo>
                  <a:lnTo>
                    <a:pt x="80" y="55"/>
                  </a:lnTo>
                  <a:lnTo>
                    <a:pt x="76" y="53"/>
                  </a:lnTo>
                  <a:lnTo>
                    <a:pt x="74" y="53"/>
                  </a:lnTo>
                  <a:lnTo>
                    <a:pt x="72" y="55"/>
                  </a:lnTo>
                  <a:lnTo>
                    <a:pt x="69" y="59"/>
                  </a:lnTo>
                  <a:lnTo>
                    <a:pt x="67" y="59"/>
                  </a:lnTo>
                  <a:lnTo>
                    <a:pt x="67" y="57"/>
                  </a:lnTo>
                  <a:lnTo>
                    <a:pt x="67" y="57"/>
                  </a:lnTo>
                  <a:lnTo>
                    <a:pt x="69" y="53"/>
                  </a:lnTo>
                  <a:lnTo>
                    <a:pt x="69" y="51"/>
                  </a:lnTo>
                  <a:lnTo>
                    <a:pt x="69" y="49"/>
                  </a:lnTo>
                  <a:lnTo>
                    <a:pt x="69" y="46"/>
                  </a:lnTo>
                  <a:lnTo>
                    <a:pt x="67" y="46"/>
                  </a:lnTo>
                  <a:lnTo>
                    <a:pt x="65" y="49"/>
                  </a:lnTo>
                  <a:lnTo>
                    <a:pt x="57" y="42"/>
                  </a:lnTo>
                  <a:lnTo>
                    <a:pt x="57" y="40"/>
                  </a:lnTo>
                  <a:lnTo>
                    <a:pt x="59" y="40"/>
                  </a:lnTo>
                  <a:lnTo>
                    <a:pt x="59" y="40"/>
                  </a:lnTo>
                  <a:lnTo>
                    <a:pt x="61" y="38"/>
                  </a:lnTo>
                  <a:lnTo>
                    <a:pt x="61" y="38"/>
                  </a:lnTo>
                  <a:lnTo>
                    <a:pt x="59" y="38"/>
                  </a:lnTo>
                  <a:lnTo>
                    <a:pt x="57" y="34"/>
                  </a:lnTo>
                  <a:lnTo>
                    <a:pt x="55" y="34"/>
                  </a:lnTo>
                  <a:lnTo>
                    <a:pt x="53" y="38"/>
                  </a:lnTo>
                  <a:lnTo>
                    <a:pt x="51" y="40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49" y="42"/>
                  </a:lnTo>
                  <a:lnTo>
                    <a:pt x="49" y="38"/>
                  </a:lnTo>
                  <a:lnTo>
                    <a:pt x="51" y="34"/>
                  </a:lnTo>
                  <a:lnTo>
                    <a:pt x="55" y="30"/>
                  </a:lnTo>
                  <a:lnTo>
                    <a:pt x="57" y="28"/>
                  </a:lnTo>
                  <a:lnTo>
                    <a:pt x="57" y="26"/>
                  </a:lnTo>
                  <a:lnTo>
                    <a:pt x="59" y="21"/>
                  </a:lnTo>
                  <a:lnTo>
                    <a:pt x="61" y="19"/>
                  </a:lnTo>
                  <a:lnTo>
                    <a:pt x="65" y="21"/>
                  </a:lnTo>
                  <a:lnTo>
                    <a:pt x="65" y="19"/>
                  </a:lnTo>
                  <a:lnTo>
                    <a:pt x="65" y="15"/>
                  </a:lnTo>
                  <a:lnTo>
                    <a:pt x="63" y="11"/>
                  </a:lnTo>
                  <a:lnTo>
                    <a:pt x="61" y="9"/>
                  </a:lnTo>
                  <a:lnTo>
                    <a:pt x="59" y="7"/>
                  </a:lnTo>
                  <a:lnTo>
                    <a:pt x="57" y="5"/>
                  </a:lnTo>
                  <a:lnTo>
                    <a:pt x="55" y="0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0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28" y="13"/>
                  </a:lnTo>
                  <a:lnTo>
                    <a:pt x="25" y="15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1" y="26"/>
                  </a:lnTo>
                  <a:lnTo>
                    <a:pt x="9" y="23"/>
                  </a:lnTo>
                  <a:lnTo>
                    <a:pt x="7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5" y="51"/>
                  </a:lnTo>
                  <a:lnTo>
                    <a:pt x="17" y="51"/>
                  </a:lnTo>
                  <a:lnTo>
                    <a:pt x="21" y="46"/>
                  </a:lnTo>
                  <a:lnTo>
                    <a:pt x="23" y="46"/>
                  </a:lnTo>
                  <a:lnTo>
                    <a:pt x="25" y="46"/>
                  </a:lnTo>
                  <a:lnTo>
                    <a:pt x="25" y="49"/>
                  </a:lnTo>
                  <a:lnTo>
                    <a:pt x="28" y="49"/>
                  </a:lnTo>
                  <a:lnTo>
                    <a:pt x="28" y="53"/>
                  </a:lnTo>
                  <a:lnTo>
                    <a:pt x="28" y="65"/>
                  </a:lnTo>
                  <a:lnTo>
                    <a:pt x="28" y="67"/>
                  </a:lnTo>
                  <a:lnTo>
                    <a:pt x="28" y="70"/>
                  </a:lnTo>
                  <a:lnTo>
                    <a:pt x="28" y="72"/>
                  </a:lnTo>
                  <a:lnTo>
                    <a:pt x="25" y="72"/>
                  </a:lnTo>
                  <a:lnTo>
                    <a:pt x="25" y="74"/>
                  </a:lnTo>
                  <a:lnTo>
                    <a:pt x="23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19" y="74"/>
                  </a:lnTo>
                  <a:lnTo>
                    <a:pt x="15" y="72"/>
                  </a:lnTo>
                  <a:lnTo>
                    <a:pt x="13" y="70"/>
                  </a:lnTo>
                  <a:lnTo>
                    <a:pt x="13" y="72"/>
                  </a:lnTo>
                  <a:lnTo>
                    <a:pt x="11" y="72"/>
                  </a:lnTo>
                  <a:lnTo>
                    <a:pt x="11" y="74"/>
                  </a:lnTo>
                  <a:lnTo>
                    <a:pt x="11" y="76"/>
                  </a:lnTo>
                  <a:lnTo>
                    <a:pt x="9" y="82"/>
                  </a:lnTo>
                  <a:lnTo>
                    <a:pt x="9" y="84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5" y="88"/>
                  </a:lnTo>
                  <a:lnTo>
                    <a:pt x="19" y="90"/>
                  </a:lnTo>
                  <a:lnTo>
                    <a:pt x="21" y="90"/>
                  </a:lnTo>
                  <a:lnTo>
                    <a:pt x="23" y="93"/>
                  </a:lnTo>
                  <a:lnTo>
                    <a:pt x="25" y="95"/>
                  </a:lnTo>
                  <a:lnTo>
                    <a:pt x="30" y="97"/>
                  </a:lnTo>
                  <a:lnTo>
                    <a:pt x="32" y="99"/>
                  </a:lnTo>
                  <a:lnTo>
                    <a:pt x="34" y="97"/>
                  </a:lnTo>
                  <a:lnTo>
                    <a:pt x="38" y="95"/>
                  </a:lnTo>
                  <a:lnTo>
                    <a:pt x="40" y="95"/>
                  </a:lnTo>
                  <a:lnTo>
                    <a:pt x="42" y="95"/>
                  </a:lnTo>
                  <a:lnTo>
                    <a:pt x="44" y="97"/>
                  </a:lnTo>
                  <a:lnTo>
                    <a:pt x="44" y="97"/>
                  </a:lnTo>
                  <a:lnTo>
                    <a:pt x="46" y="103"/>
                  </a:lnTo>
                  <a:lnTo>
                    <a:pt x="49" y="107"/>
                  </a:lnTo>
                  <a:lnTo>
                    <a:pt x="51" y="109"/>
                  </a:lnTo>
                  <a:lnTo>
                    <a:pt x="55" y="111"/>
                  </a:lnTo>
                  <a:lnTo>
                    <a:pt x="57" y="111"/>
                  </a:lnTo>
                  <a:lnTo>
                    <a:pt x="59" y="111"/>
                  </a:lnTo>
                  <a:lnTo>
                    <a:pt x="61" y="114"/>
                  </a:lnTo>
                  <a:lnTo>
                    <a:pt x="63" y="114"/>
                  </a:lnTo>
                  <a:lnTo>
                    <a:pt x="65" y="116"/>
                  </a:lnTo>
                  <a:lnTo>
                    <a:pt x="65" y="118"/>
                  </a:lnTo>
                  <a:lnTo>
                    <a:pt x="69" y="116"/>
                  </a:lnTo>
                  <a:lnTo>
                    <a:pt x="72" y="116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80" y="124"/>
                  </a:lnTo>
                  <a:lnTo>
                    <a:pt x="80" y="126"/>
                  </a:lnTo>
                  <a:lnTo>
                    <a:pt x="80" y="128"/>
                  </a:lnTo>
                  <a:lnTo>
                    <a:pt x="76" y="130"/>
                  </a:lnTo>
                  <a:lnTo>
                    <a:pt x="74" y="132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72" y="137"/>
                  </a:lnTo>
                  <a:lnTo>
                    <a:pt x="72" y="137"/>
                  </a:lnTo>
                  <a:lnTo>
                    <a:pt x="74" y="141"/>
                  </a:lnTo>
                  <a:lnTo>
                    <a:pt x="78" y="141"/>
                  </a:lnTo>
                  <a:lnTo>
                    <a:pt x="84" y="143"/>
                  </a:lnTo>
                  <a:lnTo>
                    <a:pt x="86" y="143"/>
                  </a:lnTo>
                  <a:lnTo>
                    <a:pt x="88" y="145"/>
                  </a:lnTo>
                  <a:lnTo>
                    <a:pt x="90" y="147"/>
                  </a:lnTo>
                  <a:lnTo>
                    <a:pt x="93" y="151"/>
                  </a:lnTo>
                  <a:lnTo>
                    <a:pt x="95" y="153"/>
                  </a:lnTo>
                  <a:lnTo>
                    <a:pt x="101" y="155"/>
                  </a:lnTo>
                  <a:lnTo>
                    <a:pt x="103" y="155"/>
                  </a:lnTo>
                  <a:lnTo>
                    <a:pt x="103" y="155"/>
                  </a:lnTo>
                  <a:lnTo>
                    <a:pt x="103" y="153"/>
                  </a:lnTo>
                  <a:lnTo>
                    <a:pt x="103" y="151"/>
                  </a:lnTo>
                  <a:lnTo>
                    <a:pt x="103" y="151"/>
                  </a:lnTo>
                  <a:lnTo>
                    <a:pt x="105" y="149"/>
                  </a:lnTo>
                  <a:lnTo>
                    <a:pt x="105" y="149"/>
                  </a:lnTo>
                  <a:lnTo>
                    <a:pt x="107" y="149"/>
                  </a:lnTo>
                  <a:lnTo>
                    <a:pt x="109" y="153"/>
                  </a:lnTo>
                  <a:lnTo>
                    <a:pt x="111" y="155"/>
                  </a:lnTo>
                  <a:lnTo>
                    <a:pt x="111" y="155"/>
                  </a:lnTo>
                  <a:lnTo>
                    <a:pt x="114" y="155"/>
                  </a:lnTo>
                  <a:lnTo>
                    <a:pt x="116" y="158"/>
                  </a:lnTo>
                  <a:lnTo>
                    <a:pt x="122" y="168"/>
                  </a:lnTo>
                  <a:lnTo>
                    <a:pt x="124" y="172"/>
                  </a:lnTo>
                  <a:lnTo>
                    <a:pt x="126" y="174"/>
                  </a:lnTo>
                  <a:lnTo>
                    <a:pt x="126" y="178"/>
                  </a:lnTo>
                  <a:lnTo>
                    <a:pt x="124" y="183"/>
                  </a:lnTo>
                  <a:lnTo>
                    <a:pt x="128" y="185"/>
                  </a:lnTo>
                  <a:lnTo>
                    <a:pt x="130" y="187"/>
                  </a:lnTo>
                  <a:lnTo>
                    <a:pt x="132" y="189"/>
                  </a:lnTo>
                  <a:lnTo>
                    <a:pt x="134" y="189"/>
                  </a:lnTo>
                  <a:lnTo>
                    <a:pt x="141" y="191"/>
                  </a:lnTo>
                  <a:lnTo>
                    <a:pt x="141" y="193"/>
                  </a:lnTo>
                  <a:lnTo>
                    <a:pt x="143" y="193"/>
                  </a:lnTo>
                  <a:lnTo>
                    <a:pt x="147" y="193"/>
                  </a:lnTo>
                  <a:lnTo>
                    <a:pt x="149" y="191"/>
                  </a:lnTo>
                  <a:lnTo>
                    <a:pt x="151" y="191"/>
                  </a:lnTo>
                  <a:lnTo>
                    <a:pt x="155" y="189"/>
                  </a:lnTo>
                  <a:lnTo>
                    <a:pt x="158" y="189"/>
                  </a:lnTo>
                  <a:lnTo>
                    <a:pt x="164" y="191"/>
                  </a:lnTo>
                  <a:lnTo>
                    <a:pt x="166" y="193"/>
                  </a:lnTo>
                  <a:lnTo>
                    <a:pt x="168" y="193"/>
                  </a:lnTo>
                  <a:lnTo>
                    <a:pt x="170" y="193"/>
                  </a:lnTo>
                  <a:lnTo>
                    <a:pt x="170" y="193"/>
                  </a:lnTo>
                  <a:lnTo>
                    <a:pt x="172" y="193"/>
                  </a:lnTo>
                  <a:lnTo>
                    <a:pt x="174" y="191"/>
                  </a:lnTo>
                  <a:lnTo>
                    <a:pt x="168" y="18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189" y="2586"/>
              <a:ext cx="201" cy="191"/>
            </a:xfrm>
            <a:custGeom>
              <a:avLst/>
              <a:gdLst>
                <a:gd name="T0" fmla="*/ 21 w 201"/>
                <a:gd name="T1" fmla="*/ 172 h 191"/>
                <a:gd name="T2" fmla="*/ 27 w 201"/>
                <a:gd name="T3" fmla="*/ 187 h 191"/>
                <a:gd name="T4" fmla="*/ 31 w 201"/>
                <a:gd name="T5" fmla="*/ 170 h 191"/>
                <a:gd name="T6" fmla="*/ 38 w 201"/>
                <a:gd name="T7" fmla="*/ 155 h 191"/>
                <a:gd name="T8" fmla="*/ 40 w 201"/>
                <a:gd name="T9" fmla="*/ 162 h 191"/>
                <a:gd name="T10" fmla="*/ 42 w 201"/>
                <a:gd name="T11" fmla="*/ 153 h 191"/>
                <a:gd name="T12" fmla="*/ 69 w 201"/>
                <a:gd name="T13" fmla="*/ 120 h 191"/>
                <a:gd name="T14" fmla="*/ 63 w 201"/>
                <a:gd name="T15" fmla="*/ 118 h 191"/>
                <a:gd name="T16" fmla="*/ 50 w 201"/>
                <a:gd name="T17" fmla="*/ 118 h 191"/>
                <a:gd name="T18" fmla="*/ 38 w 201"/>
                <a:gd name="T19" fmla="*/ 126 h 191"/>
                <a:gd name="T20" fmla="*/ 48 w 201"/>
                <a:gd name="T21" fmla="*/ 134 h 191"/>
                <a:gd name="T22" fmla="*/ 36 w 201"/>
                <a:gd name="T23" fmla="*/ 136 h 191"/>
                <a:gd name="T24" fmla="*/ 21 w 201"/>
                <a:gd name="T25" fmla="*/ 113 h 191"/>
                <a:gd name="T26" fmla="*/ 8 w 201"/>
                <a:gd name="T27" fmla="*/ 113 h 191"/>
                <a:gd name="T28" fmla="*/ 4 w 201"/>
                <a:gd name="T29" fmla="*/ 132 h 191"/>
                <a:gd name="T30" fmla="*/ 2 w 201"/>
                <a:gd name="T31" fmla="*/ 145 h 191"/>
                <a:gd name="T32" fmla="*/ 13 w 201"/>
                <a:gd name="T33" fmla="*/ 153 h 191"/>
                <a:gd name="T34" fmla="*/ 4 w 201"/>
                <a:gd name="T35" fmla="*/ 157 h 191"/>
                <a:gd name="T36" fmla="*/ 4 w 201"/>
                <a:gd name="T37" fmla="*/ 164 h 191"/>
                <a:gd name="T38" fmla="*/ 10 w 201"/>
                <a:gd name="T39" fmla="*/ 172 h 191"/>
                <a:gd name="T40" fmla="*/ 25 w 201"/>
                <a:gd name="T41" fmla="*/ 159 h 191"/>
                <a:gd name="T42" fmla="*/ 36 w 201"/>
                <a:gd name="T43" fmla="*/ 147 h 191"/>
                <a:gd name="T44" fmla="*/ 67 w 201"/>
                <a:gd name="T45" fmla="*/ 107 h 191"/>
                <a:gd name="T46" fmla="*/ 69 w 201"/>
                <a:gd name="T47" fmla="*/ 111 h 191"/>
                <a:gd name="T48" fmla="*/ 71 w 201"/>
                <a:gd name="T49" fmla="*/ 101 h 191"/>
                <a:gd name="T50" fmla="*/ 67 w 201"/>
                <a:gd name="T51" fmla="*/ 101 h 191"/>
                <a:gd name="T52" fmla="*/ 191 w 201"/>
                <a:gd name="T53" fmla="*/ 55 h 191"/>
                <a:gd name="T54" fmla="*/ 185 w 201"/>
                <a:gd name="T55" fmla="*/ 32 h 191"/>
                <a:gd name="T56" fmla="*/ 172 w 201"/>
                <a:gd name="T57" fmla="*/ 7 h 191"/>
                <a:gd name="T58" fmla="*/ 149 w 201"/>
                <a:gd name="T59" fmla="*/ 4 h 191"/>
                <a:gd name="T60" fmla="*/ 155 w 201"/>
                <a:gd name="T61" fmla="*/ 19 h 191"/>
                <a:gd name="T62" fmla="*/ 134 w 201"/>
                <a:gd name="T63" fmla="*/ 19 h 191"/>
                <a:gd name="T64" fmla="*/ 107 w 201"/>
                <a:gd name="T65" fmla="*/ 9 h 191"/>
                <a:gd name="T66" fmla="*/ 88 w 201"/>
                <a:gd name="T67" fmla="*/ 17 h 191"/>
                <a:gd name="T68" fmla="*/ 80 w 201"/>
                <a:gd name="T69" fmla="*/ 30 h 191"/>
                <a:gd name="T70" fmla="*/ 69 w 201"/>
                <a:gd name="T71" fmla="*/ 36 h 191"/>
                <a:gd name="T72" fmla="*/ 94 w 201"/>
                <a:gd name="T73" fmla="*/ 67 h 191"/>
                <a:gd name="T74" fmla="*/ 92 w 201"/>
                <a:gd name="T75" fmla="*/ 76 h 191"/>
                <a:gd name="T76" fmla="*/ 99 w 201"/>
                <a:gd name="T77" fmla="*/ 84 h 191"/>
                <a:gd name="T78" fmla="*/ 86 w 201"/>
                <a:gd name="T79" fmla="*/ 88 h 191"/>
                <a:gd name="T80" fmla="*/ 101 w 201"/>
                <a:gd name="T81" fmla="*/ 92 h 191"/>
                <a:gd name="T82" fmla="*/ 90 w 201"/>
                <a:gd name="T83" fmla="*/ 113 h 191"/>
                <a:gd name="T84" fmla="*/ 90 w 201"/>
                <a:gd name="T85" fmla="*/ 124 h 191"/>
                <a:gd name="T86" fmla="*/ 82 w 201"/>
                <a:gd name="T87" fmla="*/ 145 h 191"/>
                <a:gd name="T88" fmla="*/ 73 w 201"/>
                <a:gd name="T89" fmla="*/ 151 h 191"/>
                <a:gd name="T90" fmla="*/ 69 w 201"/>
                <a:gd name="T91" fmla="*/ 162 h 191"/>
                <a:gd name="T92" fmla="*/ 57 w 201"/>
                <a:gd name="T93" fmla="*/ 178 h 191"/>
                <a:gd name="T94" fmla="*/ 63 w 201"/>
                <a:gd name="T95" fmla="*/ 185 h 191"/>
                <a:gd name="T96" fmla="*/ 84 w 201"/>
                <a:gd name="T97" fmla="*/ 180 h 191"/>
                <a:gd name="T98" fmla="*/ 105 w 201"/>
                <a:gd name="T99" fmla="*/ 187 h 191"/>
                <a:gd name="T100" fmla="*/ 130 w 201"/>
                <a:gd name="T101" fmla="*/ 189 h 191"/>
                <a:gd name="T102" fmla="*/ 149 w 201"/>
                <a:gd name="T103" fmla="*/ 182 h 191"/>
                <a:gd name="T104" fmla="*/ 164 w 201"/>
                <a:gd name="T105" fmla="*/ 178 h 191"/>
                <a:gd name="T106" fmla="*/ 159 w 201"/>
                <a:gd name="T107" fmla="*/ 164 h 191"/>
                <a:gd name="T108" fmla="*/ 164 w 201"/>
                <a:gd name="T109" fmla="*/ 145 h 191"/>
                <a:gd name="T110" fmla="*/ 153 w 201"/>
                <a:gd name="T111" fmla="*/ 130 h 191"/>
                <a:gd name="T112" fmla="*/ 157 w 201"/>
                <a:gd name="T113" fmla="*/ 109 h 191"/>
                <a:gd name="T114" fmla="*/ 168 w 201"/>
                <a:gd name="T115" fmla="*/ 105 h 191"/>
                <a:gd name="T116" fmla="*/ 178 w 201"/>
                <a:gd name="T117" fmla="*/ 84 h 191"/>
                <a:gd name="T118" fmla="*/ 191 w 201"/>
                <a:gd name="T119" fmla="*/ 6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1" h="191">
                  <a:moveTo>
                    <a:pt x="31" y="170"/>
                  </a:moveTo>
                  <a:lnTo>
                    <a:pt x="27" y="170"/>
                  </a:lnTo>
                  <a:lnTo>
                    <a:pt x="25" y="170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25" y="180"/>
                  </a:lnTo>
                  <a:lnTo>
                    <a:pt x="25" y="182"/>
                  </a:lnTo>
                  <a:lnTo>
                    <a:pt x="25" y="185"/>
                  </a:lnTo>
                  <a:lnTo>
                    <a:pt x="27" y="187"/>
                  </a:lnTo>
                  <a:lnTo>
                    <a:pt x="29" y="187"/>
                  </a:lnTo>
                  <a:lnTo>
                    <a:pt x="31" y="185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4" y="172"/>
                  </a:lnTo>
                  <a:lnTo>
                    <a:pt x="31" y="170"/>
                  </a:lnTo>
                  <a:close/>
                  <a:moveTo>
                    <a:pt x="42" y="153"/>
                  </a:moveTo>
                  <a:lnTo>
                    <a:pt x="40" y="153"/>
                  </a:lnTo>
                  <a:lnTo>
                    <a:pt x="40" y="155"/>
                  </a:lnTo>
                  <a:lnTo>
                    <a:pt x="40" y="155"/>
                  </a:lnTo>
                  <a:lnTo>
                    <a:pt x="38" y="155"/>
                  </a:lnTo>
                  <a:lnTo>
                    <a:pt x="38" y="155"/>
                  </a:lnTo>
                  <a:lnTo>
                    <a:pt x="38" y="157"/>
                  </a:lnTo>
                  <a:lnTo>
                    <a:pt x="36" y="159"/>
                  </a:lnTo>
                  <a:lnTo>
                    <a:pt x="36" y="162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2"/>
                  </a:lnTo>
                  <a:lnTo>
                    <a:pt x="42" y="159"/>
                  </a:lnTo>
                  <a:lnTo>
                    <a:pt x="42" y="159"/>
                  </a:lnTo>
                  <a:lnTo>
                    <a:pt x="44" y="157"/>
                  </a:lnTo>
                  <a:lnTo>
                    <a:pt x="44" y="155"/>
                  </a:lnTo>
                  <a:lnTo>
                    <a:pt x="44" y="155"/>
                  </a:lnTo>
                  <a:lnTo>
                    <a:pt x="42" y="153"/>
                  </a:lnTo>
                  <a:close/>
                  <a:moveTo>
                    <a:pt x="59" y="134"/>
                  </a:moveTo>
                  <a:lnTo>
                    <a:pt x="59" y="138"/>
                  </a:lnTo>
                  <a:lnTo>
                    <a:pt x="59" y="141"/>
                  </a:lnTo>
                  <a:lnTo>
                    <a:pt x="59" y="141"/>
                  </a:lnTo>
                  <a:lnTo>
                    <a:pt x="63" y="136"/>
                  </a:lnTo>
                  <a:lnTo>
                    <a:pt x="69" y="120"/>
                  </a:lnTo>
                  <a:lnTo>
                    <a:pt x="75" y="118"/>
                  </a:lnTo>
                  <a:lnTo>
                    <a:pt x="73" y="115"/>
                  </a:lnTo>
                  <a:lnTo>
                    <a:pt x="71" y="115"/>
                  </a:lnTo>
                  <a:lnTo>
                    <a:pt x="65" y="118"/>
                  </a:lnTo>
                  <a:lnTo>
                    <a:pt x="63" y="118"/>
                  </a:lnTo>
                  <a:lnTo>
                    <a:pt x="63" y="118"/>
                  </a:lnTo>
                  <a:lnTo>
                    <a:pt x="61" y="115"/>
                  </a:lnTo>
                  <a:lnTo>
                    <a:pt x="61" y="115"/>
                  </a:lnTo>
                  <a:lnTo>
                    <a:pt x="61" y="115"/>
                  </a:lnTo>
                  <a:lnTo>
                    <a:pt x="59" y="115"/>
                  </a:lnTo>
                  <a:lnTo>
                    <a:pt x="57" y="118"/>
                  </a:lnTo>
                  <a:lnTo>
                    <a:pt x="50" y="118"/>
                  </a:lnTo>
                  <a:lnTo>
                    <a:pt x="48" y="120"/>
                  </a:lnTo>
                  <a:lnTo>
                    <a:pt x="44" y="122"/>
                  </a:lnTo>
                  <a:lnTo>
                    <a:pt x="42" y="126"/>
                  </a:lnTo>
                  <a:lnTo>
                    <a:pt x="40" y="126"/>
                  </a:lnTo>
                  <a:lnTo>
                    <a:pt x="38" y="126"/>
                  </a:lnTo>
                  <a:lnTo>
                    <a:pt x="38" y="126"/>
                  </a:lnTo>
                  <a:lnTo>
                    <a:pt x="38" y="128"/>
                  </a:lnTo>
                  <a:lnTo>
                    <a:pt x="38" y="130"/>
                  </a:lnTo>
                  <a:lnTo>
                    <a:pt x="38" y="132"/>
                  </a:lnTo>
                  <a:lnTo>
                    <a:pt x="42" y="136"/>
                  </a:lnTo>
                  <a:lnTo>
                    <a:pt x="44" y="136"/>
                  </a:lnTo>
                  <a:lnTo>
                    <a:pt x="48" y="134"/>
                  </a:lnTo>
                  <a:lnTo>
                    <a:pt x="52" y="134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59" y="134"/>
                  </a:lnTo>
                  <a:close/>
                  <a:moveTo>
                    <a:pt x="36" y="138"/>
                  </a:moveTo>
                  <a:lnTo>
                    <a:pt x="36" y="136"/>
                  </a:lnTo>
                  <a:lnTo>
                    <a:pt x="36" y="122"/>
                  </a:lnTo>
                  <a:lnTo>
                    <a:pt x="34" y="115"/>
                  </a:lnTo>
                  <a:lnTo>
                    <a:pt x="29" y="111"/>
                  </a:lnTo>
                  <a:lnTo>
                    <a:pt x="25" y="111"/>
                  </a:lnTo>
                  <a:lnTo>
                    <a:pt x="23" y="111"/>
                  </a:lnTo>
                  <a:lnTo>
                    <a:pt x="21" y="113"/>
                  </a:lnTo>
                  <a:lnTo>
                    <a:pt x="17" y="113"/>
                  </a:lnTo>
                  <a:lnTo>
                    <a:pt x="15" y="115"/>
                  </a:lnTo>
                  <a:lnTo>
                    <a:pt x="13" y="115"/>
                  </a:lnTo>
                  <a:lnTo>
                    <a:pt x="10" y="115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6" y="113"/>
                  </a:lnTo>
                  <a:lnTo>
                    <a:pt x="8" y="120"/>
                  </a:lnTo>
                  <a:lnTo>
                    <a:pt x="10" y="122"/>
                  </a:lnTo>
                  <a:lnTo>
                    <a:pt x="8" y="126"/>
                  </a:lnTo>
                  <a:lnTo>
                    <a:pt x="6" y="128"/>
                  </a:lnTo>
                  <a:lnTo>
                    <a:pt x="4" y="132"/>
                  </a:lnTo>
                  <a:lnTo>
                    <a:pt x="4" y="136"/>
                  </a:lnTo>
                  <a:lnTo>
                    <a:pt x="4" y="138"/>
                  </a:lnTo>
                  <a:lnTo>
                    <a:pt x="4" y="138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5"/>
                  </a:lnTo>
                  <a:lnTo>
                    <a:pt x="2" y="149"/>
                  </a:lnTo>
                  <a:lnTo>
                    <a:pt x="4" y="151"/>
                  </a:lnTo>
                  <a:lnTo>
                    <a:pt x="6" y="153"/>
                  </a:lnTo>
                  <a:lnTo>
                    <a:pt x="10" y="151"/>
                  </a:lnTo>
                  <a:lnTo>
                    <a:pt x="13" y="153"/>
                  </a:lnTo>
                  <a:lnTo>
                    <a:pt x="13" y="153"/>
                  </a:lnTo>
                  <a:lnTo>
                    <a:pt x="15" y="153"/>
                  </a:lnTo>
                  <a:lnTo>
                    <a:pt x="13" y="155"/>
                  </a:lnTo>
                  <a:lnTo>
                    <a:pt x="13" y="155"/>
                  </a:lnTo>
                  <a:lnTo>
                    <a:pt x="10" y="155"/>
                  </a:lnTo>
                  <a:lnTo>
                    <a:pt x="8" y="155"/>
                  </a:lnTo>
                  <a:lnTo>
                    <a:pt x="4" y="15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64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6" y="162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6" y="172"/>
                  </a:lnTo>
                  <a:lnTo>
                    <a:pt x="10" y="172"/>
                  </a:lnTo>
                  <a:lnTo>
                    <a:pt x="15" y="170"/>
                  </a:lnTo>
                  <a:lnTo>
                    <a:pt x="17" y="168"/>
                  </a:lnTo>
                  <a:lnTo>
                    <a:pt x="19" y="164"/>
                  </a:lnTo>
                  <a:lnTo>
                    <a:pt x="21" y="162"/>
                  </a:lnTo>
                  <a:lnTo>
                    <a:pt x="25" y="162"/>
                  </a:lnTo>
                  <a:lnTo>
                    <a:pt x="25" y="159"/>
                  </a:lnTo>
                  <a:lnTo>
                    <a:pt x="27" y="153"/>
                  </a:lnTo>
                  <a:lnTo>
                    <a:pt x="29" y="151"/>
                  </a:lnTo>
                  <a:lnTo>
                    <a:pt x="31" y="151"/>
                  </a:lnTo>
                  <a:lnTo>
                    <a:pt x="34" y="149"/>
                  </a:lnTo>
                  <a:lnTo>
                    <a:pt x="36" y="149"/>
                  </a:lnTo>
                  <a:lnTo>
                    <a:pt x="36" y="147"/>
                  </a:lnTo>
                  <a:lnTo>
                    <a:pt x="36" y="145"/>
                  </a:lnTo>
                  <a:lnTo>
                    <a:pt x="36" y="141"/>
                  </a:lnTo>
                  <a:lnTo>
                    <a:pt x="36" y="141"/>
                  </a:lnTo>
                  <a:lnTo>
                    <a:pt x="36" y="138"/>
                  </a:lnTo>
                  <a:close/>
                  <a:moveTo>
                    <a:pt x="65" y="105"/>
                  </a:moveTo>
                  <a:lnTo>
                    <a:pt x="67" y="107"/>
                  </a:lnTo>
                  <a:lnTo>
                    <a:pt x="65" y="109"/>
                  </a:lnTo>
                  <a:lnTo>
                    <a:pt x="65" y="111"/>
                  </a:lnTo>
                  <a:lnTo>
                    <a:pt x="67" y="111"/>
                  </a:lnTo>
                  <a:lnTo>
                    <a:pt x="69" y="113"/>
                  </a:lnTo>
                  <a:lnTo>
                    <a:pt x="67" y="111"/>
                  </a:lnTo>
                  <a:lnTo>
                    <a:pt x="69" y="111"/>
                  </a:lnTo>
                  <a:lnTo>
                    <a:pt x="71" y="109"/>
                  </a:lnTo>
                  <a:lnTo>
                    <a:pt x="71" y="107"/>
                  </a:lnTo>
                  <a:lnTo>
                    <a:pt x="73" y="105"/>
                  </a:lnTo>
                  <a:lnTo>
                    <a:pt x="71" y="103"/>
                  </a:lnTo>
                  <a:lnTo>
                    <a:pt x="71" y="103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69" y="99"/>
                  </a:lnTo>
                  <a:lnTo>
                    <a:pt x="69" y="99"/>
                  </a:lnTo>
                  <a:lnTo>
                    <a:pt x="67" y="101"/>
                  </a:lnTo>
                  <a:lnTo>
                    <a:pt x="67" y="101"/>
                  </a:lnTo>
                  <a:lnTo>
                    <a:pt x="67" y="99"/>
                  </a:lnTo>
                  <a:lnTo>
                    <a:pt x="67" y="99"/>
                  </a:lnTo>
                  <a:lnTo>
                    <a:pt x="65" y="103"/>
                  </a:lnTo>
                  <a:lnTo>
                    <a:pt x="65" y="105"/>
                  </a:lnTo>
                  <a:lnTo>
                    <a:pt x="65" y="105"/>
                  </a:lnTo>
                  <a:close/>
                  <a:moveTo>
                    <a:pt x="191" y="55"/>
                  </a:moveTo>
                  <a:lnTo>
                    <a:pt x="189" y="50"/>
                  </a:lnTo>
                  <a:lnTo>
                    <a:pt x="189" y="48"/>
                  </a:lnTo>
                  <a:lnTo>
                    <a:pt x="189" y="40"/>
                  </a:lnTo>
                  <a:lnTo>
                    <a:pt x="189" y="38"/>
                  </a:lnTo>
                  <a:lnTo>
                    <a:pt x="187" y="36"/>
                  </a:lnTo>
                  <a:lnTo>
                    <a:pt x="185" y="32"/>
                  </a:lnTo>
                  <a:lnTo>
                    <a:pt x="185" y="27"/>
                  </a:lnTo>
                  <a:lnTo>
                    <a:pt x="182" y="25"/>
                  </a:lnTo>
                  <a:lnTo>
                    <a:pt x="180" y="21"/>
                  </a:lnTo>
                  <a:lnTo>
                    <a:pt x="178" y="19"/>
                  </a:lnTo>
                  <a:lnTo>
                    <a:pt x="174" y="11"/>
                  </a:lnTo>
                  <a:lnTo>
                    <a:pt x="172" y="7"/>
                  </a:lnTo>
                  <a:lnTo>
                    <a:pt x="166" y="2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3" y="2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49" y="7"/>
                  </a:lnTo>
                  <a:lnTo>
                    <a:pt x="149" y="11"/>
                  </a:lnTo>
                  <a:lnTo>
                    <a:pt x="151" y="13"/>
                  </a:lnTo>
                  <a:lnTo>
                    <a:pt x="153" y="17"/>
                  </a:lnTo>
                  <a:lnTo>
                    <a:pt x="155" y="19"/>
                  </a:lnTo>
                  <a:lnTo>
                    <a:pt x="153" y="19"/>
                  </a:lnTo>
                  <a:lnTo>
                    <a:pt x="153" y="23"/>
                  </a:lnTo>
                  <a:lnTo>
                    <a:pt x="151" y="25"/>
                  </a:lnTo>
                  <a:lnTo>
                    <a:pt x="149" y="27"/>
                  </a:lnTo>
                  <a:lnTo>
                    <a:pt x="145" y="27"/>
                  </a:lnTo>
                  <a:lnTo>
                    <a:pt x="134" y="19"/>
                  </a:lnTo>
                  <a:lnTo>
                    <a:pt x="128" y="17"/>
                  </a:lnTo>
                  <a:lnTo>
                    <a:pt x="122" y="15"/>
                  </a:lnTo>
                  <a:lnTo>
                    <a:pt x="113" y="9"/>
                  </a:lnTo>
                  <a:lnTo>
                    <a:pt x="111" y="9"/>
                  </a:lnTo>
                  <a:lnTo>
                    <a:pt x="109" y="7"/>
                  </a:lnTo>
                  <a:lnTo>
                    <a:pt x="107" y="9"/>
                  </a:lnTo>
                  <a:lnTo>
                    <a:pt x="105" y="9"/>
                  </a:lnTo>
                  <a:lnTo>
                    <a:pt x="101" y="13"/>
                  </a:lnTo>
                  <a:lnTo>
                    <a:pt x="99" y="13"/>
                  </a:lnTo>
                  <a:lnTo>
                    <a:pt x="96" y="15"/>
                  </a:lnTo>
                  <a:lnTo>
                    <a:pt x="90" y="15"/>
                  </a:lnTo>
                  <a:lnTo>
                    <a:pt x="88" y="17"/>
                  </a:lnTo>
                  <a:lnTo>
                    <a:pt x="86" y="19"/>
                  </a:lnTo>
                  <a:lnTo>
                    <a:pt x="82" y="21"/>
                  </a:lnTo>
                  <a:lnTo>
                    <a:pt x="80" y="23"/>
                  </a:lnTo>
                  <a:lnTo>
                    <a:pt x="80" y="25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78" y="34"/>
                  </a:lnTo>
                  <a:lnTo>
                    <a:pt x="71" y="34"/>
                  </a:lnTo>
                  <a:lnTo>
                    <a:pt x="69" y="36"/>
                  </a:lnTo>
                  <a:lnTo>
                    <a:pt x="69" y="36"/>
                  </a:lnTo>
                  <a:lnTo>
                    <a:pt x="69" y="42"/>
                  </a:lnTo>
                  <a:lnTo>
                    <a:pt x="71" y="46"/>
                  </a:lnTo>
                  <a:lnTo>
                    <a:pt x="75" y="48"/>
                  </a:lnTo>
                  <a:lnTo>
                    <a:pt x="82" y="55"/>
                  </a:lnTo>
                  <a:lnTo>
                    <a:pt x="92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4" y="74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92" y="78"/>
                  </a:lnTo>
                  <a:lnTo>
                    <a:pt x="94" y="80"/>
                  </a:lnTo>
                  <a:lnTo>
                    <a:pt x="96" y="82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96" y="84"/>
                  </a:lnTo>
                  <a:lnTo>
                    <a:pt x="94" y="84"/>
                  </a:lnTo>
                  <a:lnTo>
                    <a:pt x="92" y="84"/>
                  </a:lnTo>
                  <a:lnTo>
                    <a:pt x="90" y="84"/>
                  </a:lnTo>
                  <a:lnTo>
                    <a:pt x="88" y="86"/>
                  </a:lnTo>
                  <a:lnTo>
                    <a:pt x="86" y="88"/>
                  </a:lnTo>
                  <a:lnTo>
                    <a:pt x="75" y="94"/>
                  </a:lnTo>
                  <a:lnTo>
                    <a:pt x="73" y="97"/>
                  </a:lnTo>
                  <a:lnTo>
                    <a:pt x="71" y="99"/>
                  </a:lnTo>
                  <a:lnTo>
                    <a:pt x="73" y="99"/>
                  </a:lnTo>
                  <a:lnTo>
                    <a:pt x="75" y="99"/>
                  </a:lnTo>
                  <a:lnTo>
                    <a:pt x="101" y="92"/>
                  </a:lnTo>
                  <a:lnTo>
                    <a:pt x="105" y="92"/>
                  </a:lnTo>
                  <a:lnTo>
                    <a:pt x="103" y="97"/>
                  </a:lnTo>
                  <a:lnTo>
                    <a:pt x="101" y="101"/>
                  </a:lnTo>
                  <a:lnTo>
                    <a:pt x="90" y="109"/>
                  </a:lnTo>
                  <a:lnTo>
                    <a:pt x="88" y="111"/>
                  </a:lnTo>
                  <a:lnTo>
                    <a:pt x="90" y="113"/>
                  </a:lnTo>
                  <a:lnTo>
                    <a:pt x="92" y="115"/>
                  </a:lnTo>
                  <a:lnTo>
                    <a:pt x="94" y="118"/>
                  </a:lnTo>
                  <a:lnTo>
                    <a:pt x="90" y="118"/>
                  </a:lnTo>
                  <a:lnTo>
                    <a:pt x="88" y="120"/>
                  </a:lnTo>
                  <a:lnTo>
                    <a:pt x="86" y="120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88" y="132"/>
                  </a:lnTo>
                  <a:lnTo>
                    <a:pt x="86" y="134"/>
                  </a:lnTo>
                  <a:lnTo>
                    <a:pt x="82" y="138"/>
                  </a:lnTo>
                  <a:lnTo>
                    <a:pt x="80" y="141"/>
                  </a:lnTo>
                  <a:lnTo>
                    <a:pt x="82" y="145"/>
                  </a:lnTo>
                  <a:lnTo>
                    <a:pt x="82" y="147"/>
                  </a:lnTo>
                  <a:lnTo>
                    <a:pt x="80" y="149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3" y="149"/>
                  </a:lnTo>
                  <a:lnTo>
                    <a:pt x="73" y="151"/>
                  </a:lnTo>
                  <a:lnTo>
                    <a:pt x="73" y="153"/>
                  </a:lnTo>
                  <a:lnTo>
                    <a:pt x="73" y="153"/>
                  </a:lnTo>
                  <a:lnTo>
                    <a:pt x="73" y="155"/>
                  </a:lnTo>
                  <a:lnTo>
                    <a:pt x="71" y="155"/>
                  </a:lnTo>
                  <a:lnTo>
                    <a:pt x="71" y="157"/>
                  </a:lnTo>
                  <a:lnTo>
                    <a:pt x="69" y="162"/>
                  </a:lnTo>
                  <a:lnTo>
                    <a:pt x="59" y="172"/>
                  </a:lnTo>
                  <a:lnTo>
                    <a:pt x="59" y="174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7" y="176"/>
                  </a:lnTo>
                  <a:lnTo>
                    <a:pt x="57" y="178"/>
                  </a:lnTo>
                  <a:lnTo>
                    <a:pt x="57" y="178"/>
                  </a:lnTo>
                  <a:lnTo>
                    <a:pt x="57" y="178"/>
                  </a:lnTo>
                  <a:lnTo>
                    <a:pt x="57" y="178"/>
                  </a:lnTo>
                  <a:lnTo>
                    <a:pt x="59" y="178"/>
                  </a:lnTo>
                  <a:lnTo>
                    <a:pt x="63" y="185"/>
                  </a:lnTo>
                  <a:lnTo>
                    <a:pt x="63" y="185"/>
                  </a:lnTo>
                  <a:lnTo>
                    <a:pt x="65" y="187"/>
                  </a:lnTo>
                  <a:lnTo>
                    <a:pt x="67" y="187"/>
                  </a:lnTo>
                  <a:lnTo>
                    <a:pt x="71" y="185"/>
                  </a:lnTo>
                  <a:lnTo>
                    <a:pt x="75" y="185"/>
                  </a:lnTo>
                  <a:lnTo>
                    <a:pt x="84" y="182"/>
                  </a:lnTo>
                  <a:lnTo>
                    <a:pt x="84" y="180"/>
                  </a:lnTo>
                  <a:lnTo>
                    <a:pt x="86" y="180"/>
                  </a:lnTo>
                  <a:lnTo>
                    <a:pt x="88" y="178"/>
                  </a:lnTo>
                  <a:lnTo>
                    <a:pt x="90" y="178"/>
                  </a:lnTo>
                  <a:lnTo>
                    <a:pt x="92" y="178"/>
                  </a:lnTo>
                  <a:lnTo>
                    <a:pt x="96" y="178"/>
                  </a:lnTo>
                  <a:lnTo>
                    <a:pt x="105" y="187"/>
                  </a:lnTo>
                  <a:lnTo>
                    <a:pt x="111" y="191"/>
                  </a:lnTo>
                  <a:lnTo>
                    <a:pt x="115" y="189"/>
                  </a:lnTo>
                  <a:lnTo>
                    <a:pt x="126" y="191"/>
                  </a:lnTo>
                  <a:lnTo>
                    <a:pt x="126" y="189"/>
                  </a:lnTo>
                  <a:lnTo>
                    <a:pt x="128" y="189"/>
                  </a:lnTo>
                  <a:lnTo>
                    <a:pt x="130" y="189"/>
                  </a:lnTo>
                  <a:lnTo>
                    <a:pt x="136" y="185"/>
                  </a:lnTo>
                  <a:lnTo>
                    <a:pt x="138" y="185"/>
                  </a:lnTo>
                  <a:lnTo>
                    <a:pt x="140" y="185"/>
                  </a:lnTo>
                  <a:lnTo>
                    <a:pt x="143" y="187"/>
                  </a:lnTo>
                  <a:lnTo>
                    <a:pt x="147" y="185"/>
                  </a:lnTo>
                  <a:lnTo>
                    <a:pt x="149" y="182"/>
                  </a:lnTo>
                  <a:lnTo>
                    <a:pt x="151" y="178"/>
                  </a:lnTo>
                  <a:lnTo>
                    <a:pt x="153" y="178"/>
                  </a:lnTo>
                  <a:lnTo>
                    <a:pt x="153" y="176"/>
                  </a:lnTo>
                  <a:lnTo>
                    <a:pt x="161" y="178"/>
                  </a:lnTo>
                  <a:lnTo>
                    <a:pt x="161" y="180"/>
                  </a:lnTo>
                  <a:lnTo>
                    <a:pt x="164" y="178"/>
                  </a:lnTo>
                  <a:lnTo>
                    <a:pt x="166" y="178"/>
                  </a:lnTo>
                  <a:lnTo>
                    <a:pt x="164" y="174"/>
                  </a:lnTo>
                  <a:lnTo>
                    <a:pt x="164" y="172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9" y="164"/>
                  </a:lnTo>
                  <a:lnTo>
                    <a:pt x="161" y="159"/>
                  </a:lnTo>
                  <a:lnTo>
                    <a:pt x="166" y="155"/>
                  </a:lnTo>
                  <a:lnTo>
                    <a:pt x="166" y="153"/>
                  </a:lnTo>
                  <a:lnTo>
                    <a:pt x="166" y="151"/>
                  </a:lnTo>
                  <a:lnTo>
                    <a:pt x="166" y="149"/>
                  </a:lnTo>
                  <a:lnTo>
                    <a:pt x="164" y="145"/>
                  </a:lnTo>
                  <a:lnTo>
                    <a:pt x="161" y="143"/>
                  </a:lnTo>
                  <a:lnTo>
                    <a:pt x="161" y="141"/>
                  </a:lnTo>
                  <a:lnTo>
                    <a:pt x="159" y="138"/>
                  </a:lnTo>
                  <a:lnTo>
                    <a:pt x="155" y="134"/>
                  </a:lnTo>
                  <a:lnTo>
                    <a:pt x="155" y="132"/>
                  </a:lnTo>
                  <a:lnTo>
                    <a:pt x="153" y="130"/>
                  </a:lnTo>
                  <a:lnTo>
                    <a:pt x="153" y="128"/>
                  </a:lnTo>
                  <a:lnTo>
                    <a:pt x="153" y="126"/>
                  </a:lnTo>
                  <a:lnTo>
                    <a:pt x="153" y="124"/>
                  </a:lnTo>
                  <a:lnTo>
                    <a:pt x="153" y="122"/>
                  </a:lnTo>
                  <a:lnTo>
                    <a:pt x="155" y="113"/>
                  </a:lnTo>
                  <a:lnTo>
                    <a:pt x="157" y="109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64" y="107"/>
                  </a:lnTo>
                  <a:lnTo>
                    <a:pt x="166" y="107"/>
                  </a:lnTo>
                  <a:lnTo>
                    <a:pt x="168" y="105"/>
                  </a:lnTo>
                  <a:lnTo>
                    <a:pt x="168" y="105"/>
                  </a:lnTo>
                  <a:lnTo>
                    <a:pt x="168" y="99"/>
                  </a:lnTo>
                  <a:lnTo>
                    <a:pt x="170" y="97"/>
                  </a:lnTo>
                  <a:lnTo>
                    <a:pt x="172" y="94"/>
                  </a:lnTo>
                  <a:lnTo>
                    <a:pt x="174" y="90"/>
                  </a:lnTo>
                  <a:lnTo>
                    <a:pt x="176" y="88"/>
                  </a:lnTo>
                  <a:lnTo>
                    <a:pt x="178" y="84"/>
                  </a:lnTo>
                  <a:lnTo>
                    <a:pt x="180" y="82"/>
                  </a:lnTo>
                  <a:lnTo>
                    <a:pt x="185" y="78"/>
                  </a:lnTo>
                  <a:lnTo>
                    <a:pt x="187" y="74"/>
                  </a:lnTo>
                  <a:lnTo>
                    <a:pt x="187" y="69"/>
                  </a:lnTo>
                  <a:lnTo>
                    <a:pt x="189" y="67"/>
                  </a:lnTo>
                  <a:lnTo>
                    <a:pt x="191" y="67"/>
                  </a:lnTo>
                  <a:lnTo>
                    <a:pt x="193" y="65"/>
                  </a:lnTo>
                  <a:lnTo>
                    <a:pt x="201" y="63"/>
                  </a:lnTo>
                  <a:lnTo>
                    <a:pt x="191" y="5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569" y="2469"/>
              <a:ext cx="257" cy="201"/>
            </a:xfrm>
            <a:custGeom>
              <a:avLst/>
              <a:gdLst>
                <a:gd name="T0" fmla="*/ 0 w 257"/>
                <a:gd name="T1" fmla="*/ 193 h 201"/>
                <a:gd name="T2" fmla="*/ 4 w 257"/>
                <a:gd name="T3" fmla="*/ 199 h 201"/>
                <a:gd name="T4" fmla="*/ 251 w 257"/>
                <a:gd name="T5" fmla="*/ 54 h 201"/>
                <a:gd name="T6" fmla="*/ 239 w 257"/>
                <a:gd name="T7" fmla="*/ 42 h 201"/>
                <a:gd name="T8" fmla="*/ 236 w 257"/>
                <a:gd name="T9" fmla="*/ 33 h 201"/>
                <a:gd name="T10" fmla="*/ 222 w 257"/>
                <a:gd name="T11" fmla="*/ 19 h 201"/>
                <a:gd name="T12" fmla="*/ 218 w 257"/>
                <a:gd name="T13" fmla="*/ 6 h 201"/>
                <a:gd name="T14" fmla="*/ 203 w 257"/>
                <a:gd name="T15" fmla="*/ 10 h 201"/>
                <a:gd name="T16" fmla="*/ 184 w 257"/>
                <a:gd name="T17" fmla="*/ 4 h 201"/>
                <a:gd name="T18" fmla="*/ 144 w 257"/>
                <a:gd name="T19" fmla="*/ 2 h 201"/>
                <a:gd name="T20" fmla="*/ 117 w 257"/>
                <a:gd name="T21" fmla="*/ 6 h 201"/>
                <a:gd name="T22" fmla="*/ 102 w 257"/>
                <a:gd name="T23" fmla="*/ 12 h 201"/>
                <a:gd name="T24" fmla="*/ 92 w 257"/>
                <a:gd name="T25" fmla="*/ 15 h 201"/>
                <a:gd name="T26" fmla="*/ 81 w 257"/>
                <a:gd name="T27" fmla="*/ 36 h 201"/>
                <a:gd name="T28" fmla="*/ 75 w 257"/>
                <a:gd name="T29" fmla="*/ 50 h 201"/>
                <a:gd name="T30" fmla="*/ 69 w 257"/>
                <a:gd name="T31" fmla="*/ 65 h 201"/>
                <a:gd name="T32" fmla="*/ 39 w 257"/>
                <a:gd name="T33" fmla="*/ 71 h 201"/>
                <a:gd name="T34" fmla="*/ 41 w 257"/>
                <a:gd name="T35" fmla="*/ 82 h 201"/>
                <a:gd name="T36" fmla="*/ 48 w 257"/>
                <a:gd name="T37" fmla="*/ 90 h 201"/>
                <a:gd name="T38" fmla="*/ 37 w 257"/>
                <a:gd name="T39" fmla="*/ 103 h 201"/>
                <a:gd name="T40" fmla="*/ 33 w 257"/>
                <a:gd name="T41" fmla="*/ 113 h 201"/>
                <a:gd name="T42" fmla="*/ 25 w 257"/>
                <a:gd name="T43" fmla="*/ 121 h 201"/>
                <a:gd name="T44" fmla="*/ 14 w 257"/>
                <a:gd name="T45" fmla="*/ 124 h 201"/>
                <a:gd name="T46" fmla="*/ 14 w 257"/>
                <a:gd name="T47" fmla="*/ 134 h 201"/>
                <a:gd name="T48" fmla="*/ 16 w 257"/>
                <a:gd name="T49" fmla="*/ 142 h 201"/>
                <a:gd name="T50" fmla="*/ 18 w 257"/>
                <a:gd name="T51" fmla="*/ 159 h 201"/>
                <a:gd name="T52" fmla="*/ 23 w 257"/>
                <a:gd name="T53" fmla="*/ 170 h 201"/>
                <a:gd name="T54" fmla="*/ 12 w 257"/>
                <a:gd name="T55" fmla="*/ 193 h 201"/>
                <a:gd name="T56" fmla="*/ 33 w 257"/>
                <a:gd name="T57" fmla="*/ 193 h 201"/>
                <a:gd name="T58" fmla="*/ 46 w 257"/>
                <a:gd name="T59" fmla="*/ 188 h 201"/>
                <a:gd name="T60" fmla="*/ 58 w 257"/>
                <a:gd name="T61" fmla="*/ 188 h 201"/>
                <a:gd name="T62" fmla="*/ 65 w 257"/>
                <a:gd name="T63" fmla="*/ 199 h 201"/>
                <a:gd name="T64" fmla="*/ 69 w 257"/>
                <a:gd name="T65" fmla="*/ 188 h 201"/>
                <a:gd name="T66" fmla="*/ 60 w 257"/>
                <a:gd name="T67" fmla="*/ 178 h 201"/>
                <a:gd name="T68" fmla="*/ 69 w 257"/>
                <a:gd name="T69" fmla="*/ 165 h 201"/>
                <a:gd name="T70" fmla="*/ 79 w 257"/>
                <a:gd name="T71" fmla="*/ 144 h 201"/>
                <a:gd name="T72" fmla="*/ 83 w 257"/>
                <a:gd name="T73" fmla="*/ 138 h 201"/>
                <a:gd name="T74" fmla="*/ 98 w 257"/>
                <a:gd name="T75" fmla="*/ 124 h 201"/>
                <a:gd name="T76" fmla="*/ 102 w 257"/>
                <a:gd name="T77" fmla="*/ 113 h 201"/>
                <a:gd name="T78" fmla="*/ 106 w 257"/>
                <a:gd name="T79" fmla="*/ 105 h 201"/>
                <a:gd name="T80" fmla="*/ 106 w 257"/>
                <a:gd name="T81" fmla="*/ 100 h 201"/>
                <a:gd name="T82" fmla="*/ 106 w 257"/>
                <a:gd name="T83" fmla="*/ 88 h 201"/>
                <a:gd name="T84" fmla="*/ 115 w 257"/>
                <a:gd name="T85" fmla="*/ 88 h 201"/>
                <a:gd name="T86" fmla="*/ 123 w 257"/>
                <a:gd name="T87" fmla="*/ 82 h 201"/>
                <a:gd name="T88" fmla="*/ 134 w 257"/>
                <a:gd name="T89" fmla="*/ 73 h 201"/>
                <a:gd name="T90" fmla="*/ 167 w 257"/>
                <a:gd name="T91" fmla="*/ 56 h 201"/>
                <a:gd name="T92" fmla="*/ 207 w 257"/>
                <a:gd name="T93" fmla="*/ 69 h 201"/>
                <a:gd name="T94" fmla="*/ 226 w 257"/>
                <a:gd name="T95" fmla="*/ 90 h 201"/>
                <a:gd name="T96" fmla="*/ 239 w 257"/>
                <a:gd name="T97" fmla="*/ 103 h 201"/>
                <a:gd name="T98" fmla="*/ 245 w 257"/>
                <a:gd name="T99" fmla="*/ 94 h 201"/>
                <a:gd name="T100" fmla="*/ 257 w 257"/>
                <a:gd name="T101" fmla="*/ 5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" h="201">
                  <a:moveTo>
                    <a:pt x="4" y="195"/>
                  </a:moveTo>
                  <a:lnTo>
                    <a:pt x="2" y="193"/>
                  </a:lnTo>
                  <a:lnTo>
                    <a:pt x="2" y="193"/>
                  </a:lnTo>
                  <a:lnTo>
                    <a:pt x="2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0" y="197"/>
                  </a:lnTo>
                  <a:lnTo>
                    <a:pt x="0" y="199"/>
                  </a:lnTo>
                  <a:lnTo>
                    <a:pt x="2" y="201"/>
                  </a:lnTo>
                  <a:lnTo>
                    <a:pt x="4" y="199"/>
                  </a:lnTo>
                  <a:lnTo>
                    <a:pt x="4" y="199"/>
                  </a:lnTo>
                  <a:lnTo>
                    <a:pt x="4" y="197"/>
                  </a:lnTo>
                  <a:lnTo>
                    <a:pt x="4" y="195"/>
                  </a:lnTo>
                  <a:lnTo>
                    <a:pt x="4" y="195"/>
                  </a:lnTo>
                  <a:close/>
                  <a:moveTo>
                    <a:pt x="251" y="54"/>
                  </a:moveTo>
                  <a:lnTo>
                    <a:pt x="249" y="54"/>
                  </a:lnTo>
                  <a:lnTo>
                    <a:pt x="247" y="54"/>
                  </a:lnTo>
                  <a:lnTo>
                    <a:pt x="243" y="52"/>
                  </a:lnTo>
                  <a:lnTo>
                    <a:pt x="241" y="50"/>
                  </a:lnTo>
                  <a:lnTo>
                    <a:pt x="239" y="42"/>
                  </a:lnTo>
                  <a:lnTo>
                    <a:pt x="239" y="40"/>
                  </a:lnTo>
                  <a:lnTo>
                    <a:pt x="239" y="38"/>
                  </a:lnTo>
                  <a:lnTo>
                    <a:pt x="239" y="36"/>
                  </a:lnTo>
                  <a:lnTo>
                    <a:pt x="239" y="33"/>
                  </a:lnTo>
                  <a:lnTo>
                    <a:pt x="236" y="33"/>
                  </a:lnTo>
                  <a:lnTo>
                    <a:pt x="234" y="31"/>
                  </a:lnTo>
                  <a:lnTo>
                    <a:pt x="230" y="31"/>
                  </a:lnTo>
                  <a:lnTo>
                    <a:pt x="224" y="31"/>
                  </a:lnTo>
                  <a:lnTo>
                    <a:pt x="224" y="29"/>
                  </a:lnTo>
                  <a:lnTo>
                    <a:pt x="222" y="19"/>
                  </a:lnTo>
                  <a:lnTo>
                    <a:pt x="222" y="17"/>
                  </a:lnTo>
                  <a:lnTo>
                    <a:pt x="222" y="15"/>
                  </a:lnTo>
                  <a:lnTo>
                    <a:pt x="220" y="12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6"/>
                  </a:lnTo>
                  <a:lnTo>
                    <a:pt x="207" y="6"/>
                  </a:lnTo>
                  <a:lnTo>
                    <a:pt x="207" y="8"/>
                  </a:lnTo>
                  <a:lnTo>
                    <a:pt x="205" y="10"/>
                  </a:lnTo>
                  <a:lnTo>
                    <a:pt x="203" y="10"/>
                  </a:lnTo>
                  <a:lnTo>
                    <a:pt x="201" y="10"/>
                  </a:lnTo>
                  <a:lnTo>
                    <a:pt x="199" y="10"/>
                  </a:lnTo>
                  <a:lnTo>
                    <a:pt x="190" y="6"/>
                  </a:lnTo>
                  <a:lnTo>
                    <a:pt x="188" y="4"/>
                  </a:lnTo>
                  <a:lnTo>
                    <a:pt x="184" y="4"/>
                  </a:lnTo>
                  <a:lnTo>
                    <a:pt x="182" y="4"/>
                  </a:lnTo>
                  <a:lnTo>
                    <a:pt x="178" y="4"/>
                  </a:lnTo>
                  <a:lnTo>
                    <a:pt x="163" y="0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40" y="4"/>
                  </a:lnTo>
                  <a:lnTo>
                    <a:pt x="136" y="6"/>
                  </a:lnTo>
                  <a:lnTo>
                    <a:pt x="130" y="6"/>
                  </a:lnTo>
                  <a:lnTo>
                    <a:pt x="123" y="6"/>
                  </a:lnTo>
                  <a:lnTo>
                    <a:pt x="117" y="6"/>
                  </a:lnTo>
                  <a:lnTo>
                    <a:pt x="113" y="8"/>
                  </a:lnTo>
                  <a:lnTo>
                    <a:pt x="109" y="8"/>
                  </a:lnTo>
                  <a:lnTo>
                    <a:pt x="106" y="8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8" y="12"/>
                  </a:lnTo>
                  <a:lnTo>
                    <a:pt x="96" y="12"/>
                  </a:lnTo>
                  <a:lnTo>
                    <a:pt x="94" y="15"/>
                  </a:lnTo>
                  <a:lnTo>
                    <a:pt x="92" y="15"/>
                  </a:lnTo>
                  <a:lnTo>
                    <a:pt x="92" y="17"/>
                  </a:lnTo>
                  <a:lnTo>
                    <a:pt x="90" y="21"/>
                  </a:lnTo>
                  <a:lnTo>
                    <a:pt x="85" y="31"/>
                  </a:lnTo>
                  <a:lnTo>
                    <a:pt x="83" y="33"/>
                  </a:lnTo>
                  <a:lnTo>
                    <a:pt x="81" y="36"/>
                  </a:lnTo>
                  <a:lnTo>
                    <a:pt x="79" y="38"/>
                  </a:lnTo>
                  <a:lnTo>
                    <a:pt x="77" y="40"/>
                  </a:lnTo>
                  <a:lnTo>
                    <a:pt x="77" y="44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4"/>
                  </a:lnTo>
                  <a:lnTo>
                    <a:pt x="73" y="56"/>
                  </a:lnTo>
                  <a:lnTo>
                    <a:pt x="73" y="59"/>
                  </a:lnTo>
                  <a:lnTo>
                    <a:pt x="69" y="65"/>
                  </a:lnTo>
                  <a:lnTo>
                    <a:pt x="65" y="69"/>
                  </a:lnTo>
                  <a:lnTo>
                    <a:pt x="62" y="69"/>
                  </a:lnTo>
                  <a:lnTo>
                    <a:pt x="60" y="71"/>
                  </a:lnTo>
                  <a:lnTo>
                    <a:pt x="41" y="71"/>
                  </a:lnTo>
                  <a:lnTo>
                    <a:pt x="39" y="71"/>
                  </a:lnTo>
                  <a:lnTo>
                    <a:pt x="39" y="73"/>
                  </a:lnTo>
                  <a:lnTo>
                    <a:pt x="39" y="77"/>
                  </a:lnTo>
                  <a:lnTo>
                    <a:pt x="39" y="80"/>
                  </a:lnTo>
                  <a:lnTo>
                    <a:pt x="39" y="82"/>
                  </a:lnTo>
                  <a:lnTo>
                    <a:pt x="41" y="82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8"/>
                  </a:lnTo>
                  <a:lnTo>
                    <a:pt x="46" y="88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0" y="94"/>
                  </a:lnTo>
                  <a:lnTo>
                    <a:pt x="50" y="96"/>
                  </a:lnTo>
                  <a:lnTo>
                    <a:pt x="48" y="98"/>
                  </a:lnTo>
                  <a:lnTo>
                    <a:pt x="37" y="103"/>
                  </a:lnTo>
                  <a:lnTo>
                    <a:pt x="35" y="105"/>
                  </a:lnTo>
                  <a:lnTo>
                    <a:pt x="33" y="107"/>
                  </a:lnTo>
                  <a:lnTo>
                    <a:pt x="33" y="109"/>
                  </a:lnTo>
                  <a:lnTo>
                    <a:pt x="33" y="111"/>
                  </a:lnTo>
                  <a:lnTo>
                    <a:pt x="33" y="113"/>
                  </a:lnTo>
                  <a:lnTo>
                    <a:pt x="33" y="115"/>
                  </a:lnTo>
                  <a:lnTo>
                    <a:pt x="31" y="115"/>
                  </a:lnTo>
                  <a:lnTo>
                    <a:pt x="31" y="117"/>
                  </a:lnTo>
                  <a:lnTo>
                    <a:pt x="27" y="119"/>
                  </a:lnTo>
                  <a:lnTo>
                    <a:pt x="25" y="121"/>
                  </a:lnTo>
                  <a:lnTo>
                    <a:pt x="23" y="126"/>
                  </a:lnTo>
                  <a:lnTo>
                    <a:pt x="20" y="128"/>
                  </a:lnTo>
                  <a:lnTo>
                    <a:pt x="18" y="128"/>
                  </a:lnTo>
                  <a:lnTo>
                    <a:pt x="18" y="126"/>
                  </a:lnTo>
                  <a:lnTo>
                    <a:pt x="14" y="124"/>
                  </a:lnTo>
                  <a:lnTo>
                    <a:pt x="12" y="121"/>
                  </a:lnTo>
                  <a:lnTo>
                    <a:pt x="10" y="124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16" y="136"/>
                  </a:lnTo>
                  <a:lnTo>
                    <a:pt x="16" y="138"/>
                  </a:lnTo>
                  <a:lnTo>
                    <a:pt x="16" y="140"/>
                  </a:lnTo>
                  <a:lnTo>
                    <a:pt x="16" y="142"/>
                  </a:lnTo>
                  <a:lnTo>
                    <a:pt x="18" y="149"/>
                  </a:lnTo>
                  <a:lnTo>
                    <a:pt x="18" y="153"/>
                  </a:lnTo>
                  <a:lnTo>
                    <a:pt x="20" y="155"/>
                  </a:lnTo>
                  <a:lnTo>
                    <a:pt x="18" y="157"/>
                  </a:lnTo>
                  <a:lnTo>
                    <a:pt x="18" y="159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25" y="165"/>
                  </a:lnTo>
                  <a:lnTo>
                    <a:pt x="25" y="167"/>
                  </a:lnTo>
                  <a:lnTo>
                    <a:pt x="23" y="170"/>
                  </a:lnTo>
                  <a:lnTo>
                    <a:pt x="18" y="174"/>
                  </a:lnTo>
                  <a:lnTo>
                    <a:pt x="16" y="18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2" y="193"/>
                  </a:lnTo>
                  <a:lnTo>
                    <a:pt x="18" y="188"/>
                  </a:lnTo>
                  <a:lnTo>
                    <a:pt x="25" y="186"/>
                  </a:lnTo>
                  <a:lnTo>
                    <a:pt x="27" y="188"/>
                  </a:lnTo>
                  <a:lnTo>
                    <a:pt x="31" y="193"/>
                  </a:lnTo>
                  <a:lnTo>
                    <a:pt x="33" y="193"/>
                  </a:lnTo>
                  <a:lnTo>
                    <a:pt x="37" y="195"/>
                  </a:lnTo>
                  <a:lnTo>
                    <a:pt x="39" y="195"/>
                  </a:lnTo>
                  <a:lnTo>
                    <a:pt x="41" y="193"/>
                  </a:lnTo>
                  <a:lnTo>
                    <a:pt x="44" y="191"/>
                  </a:lnTo>
                  <a:lnTo>
                    <a:pt x="46" y="188"/>
                  </a:lnTo>
                  <a:lnTo>
                    <a:pt x="48" y="188"/>
                  </a:lnTo>
                  <a:lnTo>
                    <a:pt x="50" y="193"/>
                  </a:lnTo>
                  <a:lnTo>
                    <a:pt x="52" y="188"/>
                  </a:lnTo>
                  <a:lnTo>
                    <a:pt x="54" y="188"/>
                  </a:lnTo>
                  <a:lnTo>
                    <a:pt x="58" y="188"/>
                  </a:lnTo>
                  <a:lnTo>
                    <a:pt x="60" y="191"/>
                  </a:lnTo>
                  <a:lnTo>
                    <a:pt x="62" y="193"/>
                  </a:lnTo>
                  <a:lnTo>
                    <a:pt x="62" y="197"/>
                  </a:lnTo>
                  <a:lnTo>
                    <a:pt x="65" y="197"/>
                  </a:lnTo>
                  <a:lnTo>
                    <a:pt x="65" y="199"/>
                  </a:lnTo>
                  <a:lnTo>
                    <a:pt x="69" y="199"/>
                  </a:lnTo>
                  <a:lnTo>
                    <a:pt x="71" y="197"/>
                  </a:lnTo>
                  <a:lnTo>
                    <a:pt x="71" y="195"/>
                  </a:lnTo>
                  <a:lnTo>
                    <a:pt x="71" y="191"/>
                  </a:lnTo>
                  <a:lnTo>
                    <a:pt x="69" y="188"/>
                  </a:lnTo>
                  <a:lnTo>
                    <a:pt x="65" y="186"/>
                  </a:lnTo>
                  <a:lnTo>
                    <a:pt x="65" y="184"/>
                  </a:lnTo>
                  <a:lnTo>
                    <a:pt x="62" y="182"/>
                  </a:lnTo>
                  <a:lnTo>
                    <a:pt x="60" y="182"/>
                  </a:lnTo>
                  <a:lnTo>
                    <a:pt x="60" y="178"/>
                  </a:lnTo>
                  <a:lnTo>
                    <a:pt x="60" y="174"/>
                  </a:lnTo>
                  <a:lnTo>
                    <a:pt x="62" y="174"/>
                  </a:lnTo>
                  <a:lnTo>
                    <a:pt x="67" y="174"/>
                  </a:lnTo>
                  <a:lnTo>
                    <a:pt x="69" y="172"/>
                  </a:lnTo>
                  <a:lnTo>
                    <a:pt x="69" y="165"/>
                  </a:lnTo>
                  <a:lnTo>
                    <a:pt x="67" y="157"/>
                  </a:lnTo>
                  <a:lnTo>
                    <a:pt x="69" y="151"/>
                  </a:lnTo>
                  <a:lnTo>
                    <a:pt x="71" y="144"/>
                  </a:lnTo>
                  <a:lnTo>
                    <a:pt x="75" y="142"/>
                  </a:lnTo>
                  <a:lnTo>
                    <a:pt x="79" y="144"/>
                  </a:lnTo>
                  <a:lnTo>
                    <a:pt x="81" y="147"/>
                  </a:lnTo>
                  <a:lnTo>
                    <a:pt x="81" y="144"/>
                  </a:lnTo>
                  <a:lnTo>
                    <a:pt x="81" y="142"/>
                  </a:lnTo>
                  <a:lnTo>
                    <a:pt x="81" y="140"/>
                  </a:lnTo>
                  <a:lnTo>
                    <a:pt x="83" y="138"/>
                  </a:lnTo>
                  <a:lnTo>
                    <a:pt x="88" y="134"/>
                  </a:lnTo>
                  <a:lnTo>
                    <a:pt x="92" y="126"/>
                  </a:lnTo>
                  <a:lnTo>
                    <a:pt x="96" y="121"/>
                  </a:lnTo>
                  <a:lnTo>
                    <a:pt x="98" y="121"/>
                  </a:lnTo>
                  <a:lnTo>
                    <a:pt x="98" y="124"/>
                  </a:lnTo>
                  <a:lnTo>
                    <a:pt x="100" y="121"/>
                  </a:lnTo>
                  <a:lnTo>
                    <a:pt x="100" y="119"/>
                  </a:lnTo>
                  <a:lnTo>
                    <a:pt x="100" y="117"/>
                  </a:lnTo>
                  <a:lnTo>
                    <a:pt x="100" y="115"/>
                  </a:lnTo>
                  <a:lnTo>
                    <a:pt x="102" y="113"/>
                  </a:lnTo>
                  <a:lnTo>
                    <a:pt x="104" y="111"/>
                  </a:lnTo>
                  <a:lnTo>
                    <a:pt x="106" y="107"/>
                  </a:lnTo>
                  <a:lnTo>
                    <a:pt x="106" y="107"/>
                  </a:lnTo>
                  <a:lnTo>
                    <a:pt x="106" y="105"/>
                  </a:lnTo>
                  <a:lnTo>
                    <a:pt x="106" y="105"/>
                  </a:lnTo>
                  <a:lnTo>
                    <a:pt x="106" y="105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06" y="100"/>
                  </a:lnTo>
                  <a:lnTo>
                    <a:pt x="106" y="100"/>
                  </a:lnTo>
                  <a:lnTo>
                    <a:pt x="104" y="98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4" y="92"/>
                  </a:lnTo>
                  <a:lnTo>
                    <a:pt x="106" y="88"/>
                  </a:lnTo>
                  <a:lnTo>
                    <a:pt x="111" y="86"/>
                  </a:lnTo>
                  <a:lnTo>
                    <a:pt x="113" y="84"/>
                  </a:lnTo>
                  <a:lnTo>
                    <a:pt x="115" y="84"/>
                  </a:lnTo>
                  <a:lnTo>
                    <a:pt x="115" y="84"/>
                  </a:lnTo>
                  <a:lnTo>
                    <a:pt x="115" y="88"/>
                  </a:lnTo>
                  <a:lnTo>
                    <a:pt x="115" y="88"/>
                  </a:lnTo>
                  <a:lnTo>
                    <a:pt x="119" y="84"/>
                  </a:lnTo>
                  <a:lnTo>
                    <a:pt x="119" y="82"/>
                  </a:lnTo>
                  <a:lnTo>
                    <a:pt x="121" y="82"/>
                  </a:lnTo>
                  <a:lnTo>
                    <a:pt x="123" y="82"/>
                  </a:lnTo>
                  <a:lnTo>
                    <a:pt x="125" y="82"/>
                  </a:lnTo>
                  <a:lnTo>
                    <a:pt x="130" y="80"/>
                  </a:lnTo>
                  <a:lnTo>
                    <a:pt x="132" y="80"/>
                  </a:lnTo>
                  <a:lnTo>
                    <a:pt x="134" y="77"/>
                  </a:lnTo>
                  <a:lnTo>
                    <a:pt x="134" y="73"/>
                  </a:lnTo>
                  <a:lnTo>
                    <a:pt x="136" y="69"/>
                  </a:lnTo>
                  <a:lnTo>
                    <a:pt x="148" y="65"/>
                  </a:lnTo>
                  <a:lnTo>
                    <a:pt x="155" y="61"/>
                  </a:lnTo>
                  <a:lnTo>
                    <a:pt x="157" y="59"/>
                  </a:lnTo>
                  <a:lnTo>
                    <a:pt x="167" y="56"/>
                  </a:lnTo>
                  <a:lnTo>
                    <a:pt x="176" y="54"/>
                  </a:lnTo>
                  <a:lnTo>
                    <a:pt x="180" y="59"/>
                  </a:lnTo>
                  <a:lnTo>
                    <a:pt x="192" y="61"/>
                  </a:lnTo>
                  <a:lnTo>
                    <a:pt x="203" y="63"/>
                  </a:lnTo>
                  <a:lnTo>
                    <a:pt x="207" y="69"/>
                  </a:lnTo>
                  <a:lnTo>
                    <a:pt x="209" y="73"/>
                  </a:lnTo>
                  <a:lnTo>
                    <a:pt x="213" y="75"/>
                  </a:lnTo>
                  <a:lnTo>
                    <a:pt x="218" y="75"/>
                  </a:lnTo>
                  <a:lnTo>
                    <a:pt x="220" y="82"/>
                  </a:lnTo>
                  <a:lnTo>
                    <a:pt x="226" y="90"/>
                  </a:lnTo>
                  <a:lnTo>
                    <a:pt x="230" y="94"/>
                  </a:lnTo>
                  <a:lnTo>
                    <a:pt x="230" y="98"/>
                  </a:lnTo>
                  <a:lnTo>
                    <a:pt x="234" y="98"/>
                  </a:lnTo>
                  <a:lnTo>
                    <a:pt x="236" y="98"/>
                  </a:lnTo>
                  <a:lnTo>
                    <a:pt x="239" y="103"/>
                  </a:lnTo>
                  <a:lnTo>
                    <a:pt x="241" y="107"/>
                  </a:lnTo>
                  <a:lnTo>
                    <a:pt x="243" y="105"/>
                  </a:lnTo>
                  <a:lnTo>
                    <a:pt x="243" y="103"/>
                  </a:lnTo>
                  <a:lnTo>
                    <a:pt x="243" y="96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7" y="84"/>
                  </a:lnTo>
                  <a:lnTo>
                    <a:pt x="251" y="69"/>
                  </a:lnTo>
                  <a:lnTo>
                    <a:pt x="255" y="61"/>
                  </a:lnTo>
                  <a:lnTo>
                    <a:pt x="257" y="56"/>
                  </a:lnTo>
                  <a:lnTo>
                    <a:pt x="251" y="5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506" y="2146"/>
              <a:ext cx="130" cy="97"/>
            </a:xfrm>
            <a:custGeom>
              <a:avLst/>
              <a:gdLst>
                <a:gd name="T0" fmla="*/ 119 w 130"/>
                <a:gd name="T1" fmla="*/ 36 h 97"/>
                <a:gd name="T2" fmla="*/ 130 w 130"/>
                <a:gd name="T3" fmla="*/ 28 h 97"/>
                <a:gd name="T4" fmla="*/ 113 w 130"/>
                <a:gd name="T5" fmla="*/ 19 h 97"/>
                <a:gd name="T6" fmla="*/ 94 w 130"/>
                <a:gd name="T7" fmla="*/ 9 h 97"/>
                <a:gd name="T8" fmla="*/ 88 w 130"/>
                <a:gd name="T9" fmla="*/ 9 h 97"/>
                <a:gd name="T10" fmla="*/ 86 w 130"/>
                <a:gd name="T11" fmla="*/ 13 h 97"/>
                <a:gd name="T12" fmla="*/ 82 w 130"/>
                <a:gd name="T13" fmla="*/ 11 h 97"/>
                <a:gd name="T14" fmla="*/ 86 w 130"/>
                <a:gd name="T15" fmla="*/ 17 h 97"/>
                <a:gd name="T16" fmla="*/ 86 w 130"/>
                <a:gd name="T17" fmla="*/ 19 h 97"/>
                <a:gd name="T18" fmla="*/ 84 w 130"/>
                <a:gd name="T19" fmla="*/ 28 h 97"/>
                <a:gd name="T20" fmla="*/ 84 w 130"/>
                <a:gd name="T21" fmla="*/ 32 h 97"/>
                <a:gd name="T22" fmla="*/ 82 w 130"/>
                <a:gd name="T23" fmla="*/ 30 h 97"/>
                <a:gd name="T24" fmla="*/ 73 w 130"/>
                <a:gd name="T25" fmla="*/ 19 h 97"/>
                <a:gd name="T26" fmla="*/ 59 w 130"/>
                <a:gd name="T27" fmla="*/ 15 h 97"/>
                <a:gd name="T28" fmla="*/ 44 w 130"/>
                <a:gd name="T29" fmla="*/ 7 h 97"/>
                <a:gd name="T30" fmla="*/ 31 w 130"/>
                <a:gd name="T31" fmla="*/ 0 h 97"/>
                <a:gd name="T32" fmla="*/ 31 w 130"/>
                <a:gd name="T33" fmla="*/ 13 h 97"/>
                <a:gd name="T34" fmla="*/ 27 w 130"/>
                <a:gd name="T35" fmla="*/ 25 h 97"/>
                <a:gd name="T36" fmla="*/ 10 w 130"/>
                <a:gd name="T37" fmla="*/ 36 h 97"/>
                <a:gd name="T38" fmla="*/ 0 w 130"/>
                <a:gd name="T39" fmla="*/ 46 h 97"/>
                <a:gd name="T40" fmla="*/ 10 w 130"/>
                <a:gd name="T41" fmla="*/ 49 h 97"/>
                <a:gd name="T42" fmla="*/ 12 w 130"/>
                <a:gd name="T43" fmla="*/ 55 h 97"/>
                <a:gd name="T44" fmla="*/ 12 w 130"/>
                <a:gd name="T45" fmla="*/ 59 h 97"/>
                <a:gd name="T46" fmla="*/ 14 w 130"/>
                <a:gd name="T47" fmla="*/ 67 h 97"/>
                <a:gd name="T48" fmla="*/ 10 w 130"/>
                <a:gd name="T49" fmla="*/ 72 h 97"/>
                <a:gd name="T50" fmla="*/ 10 w 130"/>
                <a:gd name="T51" fmla="*/ 82 h 97"/>
                <a:gd name="T52" fmla="*/ 17 w 130"/>
                <a:gd name="T53" fmla="*/ 93 h 97"/>
                <a:gd name="T54" fmla="*/ 21 w 130"/>
                <a:gd name="T55" fmla="*/ 97 h 97"/>
                <a:gd name="T56" fmla="*/ 31 w 130"/>
                <a:gd name="T57" fmla="*/ 93 h 97"/>
                <a:gd name="T58" fmla="*/ 35 w 130"/>
                <a:gd name="T59" fmla="*/ 76 h 97"/>
                <a:gd name="T60" fmla="*/ 56 w 130"/>
                <a:gd name="T61" fmla="*/ 65 h 97"/>
                <a:gd name="T62" fmla="*/ 84 w 130"/>
                <a:gd name="T63" fmla="*/ 63 h 97"/>
                <a:gd name="T64" fmla="*/ 92 w 130"/>
                <a:gd name="T65" fmla="*/ 65 h 97"/>
                <a:gd name="T66" fmla="*/ 96 w 130"/>
                <a:gd name="T67" fmla="*/ 67 h 97"/>
                <a:gd name="T68" fmla="*/ 103 w 130"/>
                <a:gd name="T69" fmla="*/ 76 h 97"/>
                <a:gd name="T70" fmla="*/ 107 w 130"/>
                <a:gd name="T71" fmla="*/ 80 h 97"/>
                <a:gd name="T72" fmla="*/ 105 w 130"/>
                <a:gd name="T73" fmla="*/ 90 h 97"/>
                <a:gd name="T74" fmla="*/ 107 w 130"/>
                <a:gd name="T75" fmla="*/ 95 h 97"/>
                <a:gd name="T76" fmla="*/ 113 w 130"/>
                <a:gd name="T77" fmla="*/ 95 h 97"/>
                <a:gd name="T78" fmla="*/ 113 w 130"/>
                <a:gd name="T79" fmla="*/ 90 h 97"/>
                <a:gd name="T80" fmla="*/ 115 w 130"/>
                <a:gd name="T81" fmla="*/ 82 h 97"/>
                <a:gd name="T82" fmla="*/ 121 w 130"/>
                <a:gd name="T83" fmla="*/ 78 h 97"/>
                <a:gd name="T84" fmla="*/ 124 w 130"/>
                <a:gd name="T85" fmla="*/ 74 h 97"/>
                <a:gd name="T86" fmla="*/ 113 w 130"/>
                <a:gd name="T87" fmla="*/ 67 h 97"/>
                <a:gd name="T88" fmla="*/ 109 w 130"/>
                <a:gd name="T89" fmla="*/ 65 h 97"/>
                <a:gd name="T90" fmla="*/ 111 w 130"/>
                <a:gd name="T91" fmla="*/ 57 h 97"/>
                <a:gd name="T92" fmla="*/ 107 w 130"/>
                <a:gd name="T93" fmla="*/ 46 h 97"/>
                <a:gd name="T94" fmla="*/ 115 w 130"/>
                <a:gd name="T95" fmla="*/ 46 h 97"/>
                <a:gd name="T96" fmla="*/ 115 w 130"/>
                <a:gd name="T97" fmla="*/ 40 h 97"/>
                <a:gd name="T98" fmla="*/ 111 w 130"/>
                <a:gd name="T99" fmla="*/ 3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0" h="97">
                  <a:moveTo>
                    <a:pt x="113" y="34"/>
                  </a:moveTo>
                  <a:lnTo>
                    <a:pt x="115" y="36"/>
                  </a:lnTo>
                  <a:lnTo>
                    <a:pt x="119" y="36"/>
                  </a:lnTo>
                  <a:lnTo>
                    <a:pt x="124" y="32"/>
                  </a:lnTo>
                  <a:lnTo>
                    <a:pt x="130" y="30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17" y="21"/>
                  </a:lnTo>
                  <a:lnTo>
                    <a:pt x="113" y="19"/>
                  </a:lnTo>
                  <a:lnTo>
                    <a:pt x="111" y="19"/>
                  </a:lnTo>
                  <a:lnTo>
                    <a:pt x="111" y="17"/>
                  </a:lnTo>
                  <a:lnTo>
                    <a:pt x="94" y="9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8" y="9"/>
                  </a:lnTo>
                  <a:lnTo>
                    <a:pt x="88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6" y="13"/>
                  </a:lnTo>
                  <a:lnTo>
                    <a:pt x="82" y="11"/>
                  </a:lnTo>
                  <a:lnTo>
                    <a:pt x="82" y="11"/>
                  </a:lnTo>
                  <a:lnTo>
                    <a:pt x="82" y="13"/>
                  </a:lnTo>
                  <a:lnTo>
                    <a:pt x="82" y="13"/>
                  </a:lnTo>
                  <a:lnTo>
                    <a:pt x="86" y="17"/>
                  </a:lnTo>
                  <a:lnTo>
                    <a:pt x="86" y="19"/>
                  </a:lnTo>
                  <a:lnTo>
                    <a:pt x="86" y="19"/>
                  </a:lnTo>
                  <a:lnTo>
                    <a:pt x="86" y="19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4" y="28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82" y="32"/>
                  </a:lnTo>
                  <a:lnTo>
                    <a:pt x="82" y="30"/>
                  </a:lnTo>
                  <a:lnTo>
                    <a:pt x="77" y="23"/>
                  </a:lnTo>
                  <a:lnTo>
                    <a:pt x="75" y="21"/>
                  </a:lnTo>
                  <a:lnTo>
                    <a:pt x="73" y="19"/>
                  </a:lnTo>
                  <a:lnTo>
                    <a:pt x="69" y="17"/>
                  </a:lnTo>
                  <a:lnTo>
                    <a:pt x="65" y="15"/>
                  </a:lnTo>
                  <a:lnTo>
                    <a:pt x="59" y="15"/>
                  </a:lnTo>
                  <a:lnTo>
                    <a:pt x="54" y="15"/>
                  </a:lnTo>
                  <a:lnTo>
                    <a:pt x="50" y="13"/>
                  </a:lnTo>
                  <a:lnTo>
                    <a:pt x="44" y="7"/>
                  </a:lnTo>
                  <a:lnTo>
                    <a:pt x="42" y="5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31" y="5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5"/>
                  </a:lnTo>
                  <a:lnTo>
                    <a:pt x="25" y="28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6" y="38"/>
                  </a:lnTo>
                  <a:lnTo>
                    <a:pt x="4" y="40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8" y="49"/>
                  </a:lnTo>
                  <a:lnTo>
                    <a:pt x="10" y="49"/>
                  </a:lnTo>
                  <a:lnTo>
                    <a:pt x="12" y="51"/>
                  </a:lnTo>
                  <a:lnTo>
                    <a:pt x="12" y="53"/>
                  </a:lnTo>
                  <a:lnTo>
                    <a:pt x="12" y="55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9"/>
                  </a:lnTo>
                  <a:lnTo>
                    <a:pt x="14" y="63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4" y="67"/>
                  </a:lnTo>
                  <a:lnTo>
                    <a:pt x="12" y="69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12" y="86"/>
                  </a:lnTo>
                  <a:lnTo>
                    <a:pt x="14" y="90"/>
                  </a:lnTo>
                  <a:lnTo>
                    <a:pt x="17" y="93"/>
                  </a:lnTo>
                  <a:lnTo>
                    <a:pt x="17" y="93"/>
                  </a:lnTo>
                  <a:lnTo>
                    <a:pt x="19" y="95"/>
                  </a:lnTo>
                  <a:lnTo>
                    <a:pt x="21" y="97"/>
                  </a:lnTo>
                  <a:lnTo>
                    <a:pt x="25" y="97"/>
                  </a:lnTo>
                  <a:lnTo>
                    <a:pt x="27" y="97"/>
                  </a:lnTo>
                  <a:lnTo>
                    <a:pt x="31" y="93"/>
                  </a:lnTo>
                  <a:lnTo>
                    <a:pt x="38" y="95"/>
                  </a:lnTo>
                  <a:lnTo>
                    <a:pt x="35" y="86"/>
                  </a:lnTo>
                  <a:lnTo>
                    <a:pt x="35" y="76"/>
                  </a:lnTo>
                  <a:lnTo>
                    <a:pt x="42" y="72"/>
                  </a:lnTo>
                  <a:lnTo>
                    <a:pt x="48" y="67"/>
                  </a:lnTo>
                  <a:lnTo>
                    <a:pt x="56" y="65"/>
                  </a:lnTo>
                  <a:lnTo>
                    <a:pt x="63" y="63"/>
                  </a:lnTo>
                  <a:lnTo>
                    <a:pt x="75" y="61"/>
                  </a:lnTo>
                  <a:lnTo>
                    <a:pt x="84" y="63"/>
                  </a:lnTo>
                  <a:lnTo>
                    <a:pt x="86" y="65"/>
                  </a:lnTo>
                  <a:lnTo>
                    <a:pt x="88" y="63"/>
                  </a:lnTo>
                  <a:lnTo>
                    <a:pt x="92" y="65"/>
                  </a:lnTo>
                  <a:lnTo>
                    <a:pt x="94" y="63"/>
                  </a:lnTo>
                  <a:lnTo>
                    <a:pt x="94" y="67"/>
                  </a:lnTo>
                  <a:lnTo>
                    <a:pt x="96" y="67"/>
                  </a:lnTo>
                  <a:lnTo>
                    <a:pt x="98" y="69"/>
                  </a:lnTo>
                  <a:lnTo>
                    <a:pt x="98" y="72"/>
                  </a:lnTo>
                  <a:lnTo>
                    <a:pt x="103" y="76"/>
                  </a:lnTo>
                  <a:lnTo>
                    <a:pt x="103" y="78"/>
                  </a:lnTo>
                  <a:lnTo>
                    <a:pt x="105" y="80"/>
                  </a:lnTo>
                  <a:lnTo>
                    <a:pt x="107" y="80"/>
                  </a:lnTo>
                  <a:lnTo>
                    <a:pt x="103" y="82"/>
                  </a:lnTo>
                  <a:lnTo>
                    <a:pt x="105" y="88"/>
                  </a:lnTo>
                  <a:lnTo>
                    <a:pt x="105" y="90"/>
                  </a:lnTo>
                  <a:lnTo>
                    <a:pt x="105" y="93"/>
                  </a:lnTo>
                  <a:lnTo>
                    <a:pt x="105" y="95"/>
                  </a:lnTo>
                  <a:lnTo>
                    <a:pt x="107" y="95"/>
                  </a:lnTo>
                  <a:lnTo>
                    <a:pt x="109" y="95"/>
                  </a:lnTo>
                  <a:lnTo>
                    <a:pt x="113" y="95"/>
                  </a:lnTo>
                  <a:lnTo>
                    <a:pt x="113" y="95"/>
                  </a:lnTo>
                  <a:lnTo>
                    <a:pt x="115" y="95"/>
                  </a:lnTo>
                  <a:lnTo>
                    <a:pt x="115" y="93"/>
                  </a:lnTo>
                  <a:lnTo>
                    <a:pt x="113" y="90"/>
                  </a:lnTo>
                  <a:lnTo>
                    <a:pt x="111" y="86"/>
                  </a:lnTo>
                  <a:lnTo>
                    <a:pt x="113" y="84"/>
                  </a:lnTo>
                  <a:lnTo>
                    <a:pt x="115" y="82"/>
                  </a:lnTo>
                  <a:lnTo>
                    <a:pt x="121" y="82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4" y="74"/>
                  </a:lnTo>
                  <a:lnTo>
                    <a:pt x="121" y="72"/>
                  </a:lnTo>
                  <a:lnTo>
                    <a:pt x="117" y="72"/>
                  </a:lnTo>
                  <a:lnTo>
                    <a:pt x="113" y="67"/>
                  </a:lnTo>
                  <a:lnTo>
                    <a:pt x="113" y="65"/>
                  </a:lnTo>
                  <a:lnTo>
                    <a:pt x="111" y="67"/>
                  </a:lnTo>
                  <a:lnTo>
                    <a:pt x="109" y="65"/>
                  </a:lnTo>
                  <a:lnTo>
                    <a:pt x="111" y="63"/>
                  </a:lnTo>
                  <a:lnTo>
                    <a:pt x="109" y="61"/>
                  </a:lnTo>
                  <a:lnTo>
                    <a:pt x="111" y="57"/>
                  </a:lnTo>
                  <a:lnTo>
                    <a:pt x="111" y="51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9" y="44"/>
                  </a:lnTo>
                  <a:lnTo>
                    <a:pt x="113" y="46"/>
                  </a:lnTo>
                  <a:lnTo>
                    <a:pt x="115" y="46"/>
                  </a:lnTo>
                  <a:lnTo>
                    <a:pt x="115" y="44"/>
                  </a:lnTo>
                  <a:lnTo>
                    <a:pt x="115" y="42"/>
                  </a:lnTo>
                  <a:lnTo>
                    <a:pt x="115" y="40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11" y="36"/>
                  </a:lnTo>
                  <a:lnTo>
                    <a:pt x="113" y="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3109" y="2764"/>
              <a:ext cx="260" cy="463"/>
            </a:xfrm>
            <a:custGeom>
              <a:avLst/>
              <a:gdLst>
                <a:gd name="T0" fmla="*/ 28 w 260"/>
                <a:gd name="T1" fmla="*/ 463 h 463"/>
                <a:gd name="T2" fmla="*/ 44 w 260"/>
                <a:gd name="T3" fmla="*/ 436 h 463"/>
                <a:gd name="T4" fmla="*/ 67 w 260"/>
                <a:gd name="T5" fmla="*/ 390 h 463"/>
                <a:gd name="T6" fmla="*/ 74 w 260"/>
                <a:gd name="T7" fmla="*/ 398 h 463"/>
                <a:gd name="T8" fmla="*/ 17 w 260"/>
                <a:gd name="T9" fmla="*/ 388 h 463"/>
                <a:gd name="T10" fmla="*/ 76 w 260"/>
                <a:gd name="T11" fmla="*/ 371 h 463"/>
                <a:gd name="T12" fmla="*/ 72 w 260"/>
                <a:gd name="T13" fmla="*/ 373 h 463"/>
                <a:gd name="T14" fmla="*/ 78 w 260"/>
                <a:gd name="T15" fmla="*/ 375 h 463"/>
                <a:gd name="T16" fmla="*/ 151 w 260"/>
                <a:gd name="T17" fmla="*/ 298 h 463"/>
                <a:gd name="T18" fmla="*/ 149 w 260"/>
                <a:gd name="T19" fmla="*/ 329 h 463"/>
                <a:gd name="T20" fmla="*/ 185 w 260"/>
                <a:gd name="T21" fmla="*/ 306 h 463"/>
                <a:gd name="T22" fmla="*/ 107 w 260"/>
                <a:gd name="T23" fmla="*/ 287 h 463"/>
                <a:gd name="T24" fmla="*/ 120 w 260"/>
                <a:gd name="T25" fmla="*/ 298 h 463"/>
                <a:gd name="T26" fmla="*/ 241 w 260"/>
                <a:gd name="T27" fmla="*/ 226 h 463"/>
                <a:gd name="T28" fmla="*/ 231 w 260"/>
                <a:gd name="T29" fmla="*/ 243 h 463"/>
                <a:gd name="T30" fmla="*/ 225 w 260"/>
                <a:gd name="T31" fmla="*/ 266 h 463"/>
                <a:gd name="T32" fmla="*/ 210 w 260"/>
                <a:gd name="T33" fmla="*/ 289 h 463"/>
                <a:gd name="T34" fmla="*/ 214 w 260"/>
                <a:gd name="T35" fmla="*/ 310 h 463"/>
                <a:gd name="T36" fmla="*/ 229 w 260"/>
                <a:gd name="T37" fmla="*/ 302 h 463"/>
                <a:gd name="T38" fmla="*/ 231 w 260"/>
                <a:gd name="T39" fmla="*/ 285 h 463"/>
                <a:gd name="T40" fmla="*/ 241 w 260"/>
                <a:gd name="T41" fmla="*/ 268 h 463"/>
                <a:gd name="T42" fmla="*/ 0 w 260"/>
                <a:gd name="T43" fmla="*/ 226 h 463"/>
                <a:gd name="T44" fmla="*/ 74 w 260"/>
                <a:gd name="T45" fmla="*/ 224 h 463"/>
                <a:gd name="T46" fmla="*/ 76 w 260"/>
                <a:gd name="T47" fmla="*/ 231 h 463"/>
                <a:gd name="T48" fmla="*/ 51 w 260"/>
                <a:gd name="T49" fmla="*/ 69 h 463"/>
                <a:gd name="T50" fmla="*/ 38 w 260"/>
                <a:gd name="T51" fmla="*/ 92 h 463"/>
                <a:gd name="T52" fmla="*/ 57 w 260"/>
                <a:gd name="T53" fmla="*/ 69 h 463"/>
                <a:gd name="T54" fmla="*/ 65 w 260"/>
                <a:gd name="T55" fmla="*/ 59 h 463"/>
                <a:gd name="T56" fmla="*/ 76 w 260"/>
                <a:gd name="T57" fmla="*/ 57 h 463"/>
                <a:gd name="T58" fmla="*/ 76 w 260"/>
                <a:gd name="T59" fmla="*/ 51 h 463"/>
                <a:gd name="T60" fmla="*/ 63 w 260"/>
                <a:gd name="T61" fmla="*/ 48 h 463"/>
                <a:gd name="T62" fmla="*/ 63 w 260"/>
                <a:gd name="T63" fmla="*/ 53 h 463"/>
                <a:gd name="T64" fmla="*/ 244 w 260"/>
                <a:gd name="T65" fmla="*/ 90 h 463"/>
                <a:gd name="T66" fmla="*/ 233 w 260"/>
                <a:gd name="T67" fmla="*/ 76 h 463"/>
                <a:gd name="T68" fmla="*/ 214 w 260"/>
                <a:gd name="T69" fmla="*/ 46 h 463"/>
                <a:gd name="T70" fmla="*/ 191 w 260"/>
                <a:gd name="T71" fmla="*/ 13 h 463"/>
                <a:gd name="T72" fmla="*/ 164 w 260"/>
                <a:gd name="T73" fmla="*/ 4 h 463"/>
                <a:gd name="T74" fmla="*/ 137 w 260"/>
                <a:gd name="T75" fmla="*/ 0 h 463"/>
                <a:gd name="T76" fmla="*/ 126 w 260"/>
                <a:gd name="T77" fmla="*/ 11 h 463"/>
                <a:gd name="T78" fmla="*/ 111 w 260"/>
                <a:gd name="T79" fmla="*/ 27 h 463"/>
                <a:gd name="T80" fmla="*/ 116 w 260"/>
                <a:gd name="T81" fmla="*/ 55 h 463"/>
                <a:gd name="T82" fmla="*/ 116 w 260"/>
                <a:gd name="T83" fmla="*/ 69 h 463"/>
                <a:gd name="T84" fmla="*/ 134 w 260"/>
                <a:gd name="T85" fmla="*/ 103 h 463"/>
                <a:gd name="T86" fmla="*/ 114 w 260"/>
                <a:gd name="T87" fmla="*/ 128 h 463"/>
                <a:gd name="T88" fmla="*/ 111 w 260"/>
                <a:gd name="T89" fmla="*/ 134 h 463"/>
                <a:gd name="T90" fmla="*/ 116 w 260"/>
                <a:gd name="T91" fmla="*/ 151 h 463"/>
                <a:gd name="T92" fmla="*/ 160 w 260"/>
                <a:gd name="T93" fmla="*/ 164 h 463"/>
                <a:gd name="T94" fmla="*/ 172 w 260"/>
                <a:gd name="T95" fmla="*/ 172 h 463"/>
                <a:gd name="T96" fmla="*/ 176 w 260"/>
                <a:gd name="T97" fmla="*/ 153 h 463"/>
                <a:gd name="T98" fmla="*/ 162 w 260"/>
                <a:gd name="T99" fmla="*/ 118 h 463"/>
                <a:gd name="T100" fmla="*/ 176 w 260"/>
                <a:gd name="T101" fmla="*/ 84 h 463"/>
                <a:gd name="T102" fmla="*/ 204 w 260"/>
                <a:gd name="T103" fmla="*/ 95 h 463"/>
                <a:gd name="T104" fmla="*/ 191 w 260"/>
                <a:gd name="T105" fmla="*/ 95 h 463"/>
                <a:gd name="T106" fmla="*/ 176 w 260"/>
                <a:gd name="T107" fmla="*/ 103 h 463"/>
                <a:gd name="T108" fmla="*/ 202 w 260"/>
                <a:gd name="T109" fmla="*/ 136 h 463"/>
                <a:gd name="T110" fmla="*/ 193 w 260"/>
                <a:gd name="T111" fmla="*/ 180 h 463"/>
                <a:gd name="T112" fmla="*/ 199 w 260"/>
                <a:gd name="T113" fmla="*/ 189 h 463"/>
                <a:gd name="T114" fmla="*/ 227 w 260"/>
                <a:gd name="T115" fmla="*/ 176 h 463"/>
                <a:gd name="T116" fmla="*/ 252 w 260"/>
                <a:gd name="T117" fmla="*/ 151 h 463"/>
                <a:gd name="T118" fmla="*/ 246 w 260"/>
                <a:gd name="T119" fmla="*/ 141 h 463"/>
                <a:gd name="T120" fmla="*/ 250 w 260"/>
                <a:gd name="T121" fmla="*/ 120 h 463"/>
                <a:gd name="T122" fmla="*/ 260 w 260"/>
                <a:gd name="T123" fmla="*/ 1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463">
                  <a:moveTo>
                    <a:pt x="28" y="459"/>
                  </a:moveTo>
                  <a:lnTo>
                    <a:pt x="28" y="459"/>
                  </a:lnTo>
                  <a:lnTo>
                    <a:pt x="28" y="459"/>
                  </a:lnTo>
                  <a:lnTo>
                    <a:pt x="25" y="459"/>
                  </a:lnTo>
                  <a:lnTo>
                    <a:pt x="25" y="459"/>
                  </a:lnTo>
                  <a:lnTo>
                    <a:pt x="25" y="461"/>
                  </a:lnTo>
                  <a:lnTo>
                    <a:pt x="25" y="461"/>
                  </a:lnTo>
                  <a:lnTo>
                    <a:pt x="28" y="463"/>
                  </a:lnTo>
                  <a:lnTo>
                    <a:pt x="28" y="463"/>
                  </a:lnTo>
                  <a:lnTo>
                    <a:pt x="30" y="461"/>
                  </a:lnTo>
                  <a:lnTo>
                    <a:pt x="28" y="459"/>
                  </a:lnTo>
                  <a:lnTo>
                    <a:pt x="28" y="459"/>
                  </a:lnTo>
                  <a:close/>
                  <a:moveTo>
                    <a:pt x="44" y="428"/>
                  </a:moveTo>
                  <a:lnTo>
                    <a:pt x="42" y="430"/>
                  </a:lnTo>
                  <a:lnTo>
                    <a:pt x="42" y="432"/>
                  </a:lnTo>
                  <a:lnTo>
                    <a:pt x="44" y="436"/>
                  </a:lnTo>
                  <a:lnTo>
                    <a:pt x="49" y="434"/>
                  </a:lnTo>
                  <a:lnTo>
                    <a:pt x="49" y="430"/>
                  </a:lnTo>
                  <a:lnTo>
                    <a:pt x="49" y="425"/>
                  </a:lnTo>
                  <a:lnTo>
                    <a:pt x="44" y="428"/>
                  </a:lnTo>
                  <a:close/>
                  <a:moveTo>
                    <a:pt x="69" y="390"/>
                  </a:moveTo>
                  <a:lnTo>
                    <a:pt x="69" y="390"/>
                  </a:lnTo>
                  <a:lnTo>
                    <a:pt x="69" y="390"/>
                  </a:lnTo>
                  <a:lnTo>
                    <a:pt x="67" y="390"/>
                  </a:lnTo>
                  <a:lnTo>
                    <a:pt x="67" y="390"/>
                  </a:lnTo>
                  <a:lnTo>
                    <a:pt x="63" y="388"/>
                  </a:lnTo>
                  <a:lnTo>
                    <a:pt x="61" y="390"/>
                  </a:lnTo>
                  <a:lnTo>
                    <a:pt x="61" y="394"/>
                  </a:lnTo>
                  <a:lnTo>
                    <a:pt x="63" y="396"/>
                  </a:lnTo>
                  <a:lnTo>
                    <a:pt x="65" y="398"/>
                  </a:lnTo>
                  <a:lnTo>
                    <a:pt x="74" y="400"/>
                  </a:lnTo>
                  <a:lnTo>
                    <a:pt x="74" y="398"/>
                  </a:lnTo>
                  <a:lnTo>
                    <a:pt x="76" y="398"/>
                  </a:lnTo>
                  <a:lnTo>
                    <a:pt x="69" y="396"/>
                  </a:lnTo>
                  <a:lnTo>
                    <a:pt x="69" y="390"/>
                  </a:lnTo>
                  <a:close/>
                  <a:moveTo>
                    <a:pt x="19" y="386"/>
                  </a:moveTo>
                  <a:lnTo>
                    <a:pt x="17" y="384"/>
                  </a:lnTo>
                  <a:lnTo>
                    <a:pt x="17" y="386"/>
                  </a:lnTo>
                  <a:lnTo>
                    <a:pt x="15" y="386"/>
                  </a:lnTo>
                  <a:lnTo>
                    <a:pt x="17" y="388"/>
                  </a:lnTo>
                  <a:lnTo>
                    <a:pt x="17" y="388"/>
                  </a:lnTo>
                  <a:lnTo>
                    <a:pt x="19" y="388"/>
                  </a:lnTo>
                  <a:lnTo>
                    <a:pt x="19" y="386"/>
                  </a:lnTo>
                  <a:lnTo>
                    <a:pt x="19" y="386"/>
                  </a:lnTo>
                  <a:lnTo>
                    <a:pt x="19" y="386"/>
                  </a:lnTo>
                  <a:close/>
                  <a:moveTo>
                    <a:pt x="78" y="375"/>
                  </a:moveTo>
                  <a:lnTo>
                    <a:pt x="76" y="373"/>
                  </a:lnTo>
                  <a:lnTo>
                    <a:pt x="76" y="371"/>
                  </a:lnTo>
                  <a:lnTo>
                    <a:pt x="74" y="369"/>
                  </a:lnTo>
                  <a:lnTo>
                    <a:pt x="74" y="369"/>
                  </a:lnTo>
                  <a:lnTo>
                    <a:pt x="72" y="369"/>
                  </a:lnTo>
                  <a:lnTo>
                    <a:pt x="72" y="371"/>
                  </a:lnTo>
                  <a:lnTo>
                    <a:pt x="72" y="371"/>
                  </a:lnTo>
                  <a:lnTo>
                    <a:pt x="72" y="373"/>
                  </a:lnTo>
                  <a:lnTo>
                    <a:pt x="72" y="373"/>
                  </a:lnTo>
                  <a:lnTo>
                    <a:pt x="72" y="373"/>
                  </a:lnTo>
                  <a:lnTo>
                    <a:pt x="72" y="375"/>
                  </a:lnTo>
                  <a:lnTo>
                    <a:pt x="74" y="375"/>
                  </a:lnTo>
                  <a:lnTo>
                    <a:pt x="74" y="377"/>
                  </a:lnTo>
                  <a:lnTo>
                    <a:pt x="78" y="377"/>
                  </a:lnTo>
                  <a:lnTo>
                    <a:pt x="78" y="377"/>
                  </a:lnTo>
                  <a:lnTo>
                    <a:pt x="78" y="375"/>
                  </a:lnTo>
                  <a:lnTo>
                    <a:pt x="78" y="375"/>
                  </a:lnTo>
                  <a:lnTo>
                    <a:pt x="78" y="375"/>
                  </a:lnTo>
                  <a:close/>
                  <a:moveTo>
                    <a:pt x="174" y="300"/>
                  </a:moveTo>
                  <a:lnTo>
                    <a:pt x="170" y="296"/>
                  </a:lnTo>
                  <a:lnTo>
                    <a:pt x="162" y="294"/>
                  </a:lnTo>
                  <a:lnTo>
                    <a:pt x="160" y="289"/>
                  </a:lnTo>
                  <a:lnTo>
                    <a:pt x="158" y="291"/>
                  </a:lnTo>
                  <a:lnTo>
                    <a:pt x="153" y="291"/>
                  </a:lnTo>
                  <a:lnTo>
                    <a:pt x="153" y="296"/>
                  </a:lnTo>
                  <a:lnTo>
                    <a:pt x="151" y="298"/>
                  </a:lnTo>
                  <a:lnTo>
                    <a:pt x="147" y="302"/>
                  </a:lnTo>
                  <a:lnTo>
                    <a:pt x="143" y="302"/>
                  </a:lnTo>
                  <a:lnTo>
                    <a:pt x="141" y="302"/>
                  </a:lnTo>
                  <a:lnTo>
                    <a:pt x="141" y="308"/>
                  </a:lnTo>
                  <a:lnTo>
                    <a:pt x="143" y="312"/>
                  </a:lnTo>
                  <a:lnTo>
                    <a:pt x="145" y="321"/>
                  </a:lnTo>
                  <a:lnTo>
                    <a:pt x="149" y="327"/>
                  </a:lnTo>
                  <a:lnTo>
                    <a:pt x="149" y="329"/>
                  </a:lnTo>
                  <a:lnTo>
                    <a:pt x="158" y="331"/>
                  </a:lnTo>
                  <a:lnTo>
                    <a:pt x="162" y="331"/>
                  </a:lnTo>
                  <a:lnTo>
                    <a:pt x="166" y="329"/>
                  </a:lnTo>
                  <a:lnTo>
                    <a:pt x="170" y="329"/>
                  </a:lnTo>
                  <a:lnTo>
                    <a:pt x="174" y="327"/>
                  </a:lnTo>
                  <a:lnTo>
                    <a:pt x="181" y="321"/>
                  </a:lnTo>
                  <a:lnTo>
                    <a:pt x="185" y="312"/>
                  </a:lnTo>
                  <a:lnTo>
                    <a:pt x="185" y="306"/>
                  </a:lnTo>
                  <a:lnTo>
                    <a:pt x="181" y="302"/>
                  </a:lnTo>
                  <a:lnTo>
                    <a:pt x="174" y="300"/>
                  </a:lnTo>
                  <a:close/>
                  <a:moveTo>
                    <a:pt x="122" y="291"/>
                  </a:moveTo>
                  <a:lnTo>
                    <a:pt x="118" y="289"/>
                  </a:lnTo>
                  <a:lnTo>
                    <a:pt x="116" y="287"/>
                  </a:lnTo>
                  <a:lnTo>
                    <a:pt x="114" y="289"/>
                  </a:lnTo>
                  <a:lnTo>
                    <a:pt x="109" y="287"/>
                  </a:lnTo>
                  <a:lnTo>
                    <a:pt x="107" y="287"/>
                  </a:lnTo>
                  <a:lnTo>
                    <a:pt x="107" y="289"/>
                  </a:lnTo>
                  <a:lnTo>
                    <a:pt x="109" y="289"/>
                  </a:lnTo>
                  <a:lnTo>
                    <a:pt x="111" y="291"/>
                  </a:lnTo>
                  <a:lnTo>
                    <a:pt x="114" y="291"/>
                  </a:lnTo>
                  <a:lnTo>
                    <a:pt x="114" y="294"/>
                  </a:lnTo>
                  <a:lnTo>
                    <a:pt x="114" y="296"/>
                  </a:lnTo>
                  <a:lnTo>
                    <a:pt x="118" y="298"/>
                  </a:lnTo>
                  <a:lnTo>
                    <a:pt x="120" y="298"/>
                  </a:lnTo>
                  <a:lnTo>
                    <a:pt x="122" y="296"/>
                  </a:lnTo>
                  <a:lnTo>
                    <a:pt x="124" y="296"/>
                  </a:lnTo>
                  <a:lnTo>
                    <a:pt x="124" y="294"/>
                  </a:lnTo>
                  <a:lnTo>
                    <a:pt x="122" y="291"/>
                  </a:lnTo>
                  <a:close/>
                  <a:moveTo>
                    <a:pt x="246" y="237"/>
                  </a:moveTo>
                  <a:lnTo>
                    <a:pt x="244" y="233"/>
                  </a:lnTo>
                  <a:lnTo>
                    <a:pt x="241" y="229"/>
                  </a:lnTo>
                  <a:lnTo>
                    <a:pt x="241" y="226"/>
                  </a:lnTo>
                  <a:lnTo>
                    <a:pt x="241" y="226"/>
                  </a:lnTo>
                  <a:lnTo>
                    <a:pt x="239" y="226"/>
                  </a:lnTo>
                  <a:lnTo>
                    <a:pt x="239" y="229"/>
                  </a:lnTo>
                  <a:lnTo>
                    <a:pt x="237" y="231"/>
                  </a:lnTo>
                  <a:lnTo>
                    <a:pt x="233" y="235"/>
                  </a:lnTo>
                  <a:lnTo>
                    <a:pt x="233" y="239"/>
                  </a:lnTo>
                  <a:lnTo>
                    <a:pt x="233" y="243"/>
                  </a:lnTo>
                  <a:lnTo>
                    <a:pt x="231" y="243"/>
                  </a:lnTo>
                  <a:lnTo>
                    <a:pt x="231" y="245"/>
                  </a:lnTo>
                  <a:lnTo>
                    <a:pt x="229" y="250"/>
                  </a:lnTo>
                  <a:lnTo>
                    <a:pt x="227" y="254"/>
                  </a:lnTo>
                  <a:lnTo>
                    <a:pt x="225" y="256"/>
                  </a:lnTo>
                  <a:lnTo>
                    <a:pt x="225" y="256"/>
                  </a:lnTo>
                  <a:lnTo>
                    <a:pt x="225" y="258"/>
                  </a:lnTo>
                  <a:lnTo>
                    <a:pt x="225" y="260"/>
                  </a:lnTo>
                  <a:lnTo>
                    <a:pt x="225" y="266"/>
                  </a:lnTo>
                  <a:lnTo>
                    <a:pt x="225" y="268"/>
                  </a:lnTo>
                  <a:lnTo>
                    <a:pt x="225" y="273"/>
                  </a:lnTo>
                  <a:lnTo>
                    <a:pt x="223" y="277"/>
                  </a:lnTo>
                  <a:lnTo>
                    <a:pt x="218" y="283"/>
                  </a:lnTo>
                  <a:lnTo>
                    <a:pt x="214" y="287"/>
                  </a:lnTo>
                  <a:lnTo>
                    <a:pt x="214" y="291"/>
                  </a:lnTo>
                  <a:lnTo>
                    <a:pt x="212" y="291"/>
                  </a:lnTo>
                  <a:lnTo>
                    <a:pt x="210" y="289"/>
                  </a:lnTo>
                  <a:lnTo>
                    <a:pt x="210" y="291"/>
                  </a:lnTo>
                  <a:lnTo>
                    <a:pt x="212" y="296"/>
                  </a:lnTo>
                  <a:lnTo>
                    <a:pt x="212" y="298"/>
                  </a:lnTo>
                  <a:lnTo>
                    <a:pt x="212" y="302"/>
                  </a:lnTo>
                  <a:lnTo>
                    <a:pt x="212" y="304"/>
                  </a:lnTo>
                  <a:lnTo>
                    <a:pt x="212" y="308"/>
                  </a:lnTo>
                  <a:lnTo>
                    <a:pt x="214" y="310"/>
                  </a:lnTo>
                  <a:lnTo>
                    <a:pt x="214" y="310"/>
                  </a:lnTo>
                  <a:lnTo>
                    <a:pt x="216" y="310"/>
                  </a:lnTo>
                  <a:lnTo>
                    <a:pt x="216" y="308"/>
                  </a:lnTo>
                  <a:lnTo>
                    <a:pt x="218" y="308"/>
                  </a:lnTo>
                  <a:lnTo>
                    <a:pt x="223" y="306"/>
                  </a:lnTo>
                  <a:lnTo>
                    <a:pt x="225" y="306"/>
                  </a:lnTo>
                  <a:lnTo>
                    <a:pt x="227" y="306"/>
                  </a:lnTo>
                  <a:lnTo>
                    <a:pt x="227" y="304"/>
                  </a:lnTo>
                  <a:lnTo>
                    <a:pt x="229" y="302"/>
                  </a:lnTo>
                  <a:lnTo>
                    <a:pt x="229" y="300"/>
                  </a:lnTo>
                  <a:lnTo>
                    <a:pt x="229" y="298"/>
                  </a:lnTo>
                  <a:lnTo>
                    <a:pt x="229" y="296"/>
                  </a:lnTo>
                  <a:lnTo>
                    <a:pt x="229" y="294"/>
                  </a:lnTo>
                  <a:lnTo>
                    <a:pt x="227" y="291"/>
                  </a:lnTo>
                  <a:lnTo>
                    <a:pt x="229" y="291"/>
                  </a:lnTo>
                  <a:lnTo>
                    <a:pt x="229" y="287"/>
                  </a:lnTo>
                  <a:lnTo>
                    <a:pt x="231" y="285"/>
                  </a:lnTo>
                  <a:lnTo>
                    <a:pt x="231" y="281"/>
                  </a:lnTo>
                  <a:lnTo>
                    <a:pt x="231" y="279"/>
                  </a:lnTo>
                  <a:lnTo>
                    <a:pt x="233" y="277"/>
                  </a:lnTo>
                  <a:lnTo>
                    <a:pt x="235" y="277"/>
                  </a:lnTo>
                  <a:lnTo>
                    <a:pt x="237" y="275"/>
                  </a:lnTo>
                  <a:lnTo>
                    <a:pt x="239" y="273"/>
                  </a:lnTo>
                  <a:lnTo>
                    <a:pt x="239" y="268"/>
                  </a:lnTo>
                  <a:lnTo>
                    <a:pt x="241" y="268"/>
                  </a:lnTo>
                  <a:lnTo>
                    <a:pt x="241" y="266"/>
                  </a:lnTo>
                  <a:lnTo>
                    <a:pt x="241" y="260"/>
                  </a:lnTo>
                  <a:lnTo>
                    <a:pt x="241" y="258"/>
                  </a:lnTo>
                  <a:lnTo>
                    <a:pt x="244" y="252"/>
                  </a:lnTo>
                  <a:lnTo>
                    <a:pt x="244" y="243"/>
                  </a:lnTo>
                  <a:lnTo>
                    <a:pt x="244" y="239"/>
                  </a:lnTo>
                  <a:lnTo>
                    <a:pt x="246" y="237"/>
                  </a:lnTo>
                  <a:close/>
                  <a:moveTo>
                    <a:pt x="0" y="226"/>
                  </a:moveTo>
                  <a:lnTo>
                    <a:pt x="2" y="226"/>
                  </a:lnTo>
                  <a:lnTo>
                    <a:pt x="2" y="226"/>
                  </a:lnTo>
                  <a:lnTo>
                    <a:pt x="2" y="224"/>
                  </a:lnTo>
                  <a:lnTo>
                    <a:pt x="0" y="226"/>
                  </a:lnTo>
                  <a:close/>
                  <a:moveTo>
                    <a:pt x="78" y="226"/>
                  </a:moveTo>
                  <a:lnTo>
                    <a:pt x="76" y="224"/>
                  </a:lnTo>
                  <a:lnTo>
                    <a:pt x="76" y="224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2" y="226"/>
                  </a:lnTo>
                  <a:lnTo>
                    <a:pt x="72" y="229"/>
                  </a:lnTo>
                  <a:lnTo>
                    <a:pt x="72" y="229"/>
                  </a:lnTo>
                  <a:lnTo>
                    <a:pt x="72" y="231"/>
                  </a:lnTo>
                  <a:lnTo>
                    <a:pt x="72" y="231"/>
                  </a:lnTo>
                  <a:lnTo>
                    <a:pt x="76" y="231"/>
                  </a:lnTo>
                  <a:lnTo>
                    <a:pt x="76" y="231"/>
                  </a:lnTo>
                  <a:lnTo>
                    <a:pt x="78" y="231"/>
                  </a:lnTo>
                  <a:lnTo>
                    <a:pt x="80" y="229"/>
                  </a:lnTo>
                  <a:lnTo>
                    <a:pt x="80" y="226"/>
                  </a:lnTo>
                  <a:lnTo>
                    <a:pt x="78" y="226"/>
                  </a:lnTo>
                  <a:close/>
                  <a:moveTo>
                    <a:pt x="55" y="65"/>
                  </a:moveTo>
                  <a:lnTo>
                    <a:pt x="53" y="63"/>
                  </a:lnTo>
                  <a:lnTo>
                    <a:pt x="53" y="65"/>
                  </a:lnTo>
                  <a:lnTo>
                    <a:pt x="51" y="69"/>
                  </a:lnTo>
                  <a:lnTo>
                    <a:pt x="49" y="71"/>
                  </a:lnTo>
                  <a:lnTo>
                    <a:pt x="46" y="74"/>
                  </a:lnTo>
                  <a:lnTo>
                    <a:pt x="44" y="74"/>
                  </a:lnTo>
                  <a:lnTo>
                    <a:pt x="40" y="80"/>
                  </a:lnTo>
                  <a:lnTo>
                    <a:pt x="38" y="84"/>
                  </a:lnTo>
                  <a:lnTo>
                    <a:pt x="34" y="86"/>
                  </a:lnTo>
                  <a:lnTo>
                    <a:pt x="36" y="90"/>
                  </a:lnTo>
                  <a:lnTo>
                    <a:pt x="38" y="92"/>
                  </a:lnTo>
                  <a:lnTo>
                    <a:pt x="40" y="92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49" y="84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57" y="71"/>
                  </a:lnTo>
                  <a:lnTo>
                    <a:pt x="57" y="69"/>
                  </a:lnTo>
                  <a:lnTo>
                    <a:pt x="55" y="65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63" y="53"/>
                  </a:lnTo>
                  <a:lnTo>
                    <a:pt x="63" y="55"/>
                  </a:lnTo>
                  <a:lnTo>
                    <a:pt x="63" y="57"/>
                  </a:lnTo>
                  <a:lnTo>
                    <a:pt x="65" y="57"/>
                  </a:lnTo>
                  <a:lnTo>
                    <a:pt x="65" y="59"/>
                  </a:lnTo>
                  <a:lnTo>
                    <a:pt x="65" y="59"/>
                  </a:lnTo>
                  <a:lnTo>
                    <a:pt x="65" y="59"/>
                  </a:lnTo>
                  <a:lnTo>
                    <a:pt x="67" y="61"/>
                  </a:lnTo>
                  <a:lnTo>
                    <a:pt x="69" y="61"/>
                  </a:lnTo>
                  <a:lnTo>
                    <a:pt x="72" y="59"/>
                  </a:lnTo>
                  <a:lnTo>
                    <a:pt x="74" y="59"/>
                  </a:lnTo>
                  <a:lnTo>
                    <a:pt x="74" y="59"/>
                  </a:lnTo>
                  <a:lnTo>
                    <a:pt x="76" y="57"/>
                  </a:lnTo>
                  <a:lnTo>
                    <a:pt x="76" y="57"/>
                  </a:lnTo>
                  <a:lnTo>
                    <a:pt x="76" y="57"/>
                  </a:lnTo>
                  <a:lnTo>
                    <a:pt x="76" y="55"/>
                  </a:lnTo>
                  <a:lnTo>
                    <a:pt x="76" y="55"/>
                  </a:lnTo>
                  <a:lnTo>
                    <a:pt x="76" y="53"/>
                  </a:lnTo>
                  <a:lnTo>
                    <a:pt x="76" y="53"/>
                  </a:lnTo>
                  <a:lnTo>
                    <a:pt x="76" y="51"/>
                  </a:lnTo>
                  <a:lnTo>
                    <a:pt x="76" y="51"/>
                  </a:lnTo>
                  <a:lnTo>
                    <a:pt x="76" y="51"/>
                  </a:lnTo>
                  <a:lnTo>
                    <a:pt x="74" y="51"/>
                  </a:lnTo>
                  <a:lnTo>
                    <a:pt x="72" y="51"/>
                  </a:lnTo>
                  <a:lnTo>
                    <a:pt x="74" y="53"/>
                  </a:lnTo>
                  <a:lnTo>
                    <a:pt x="72" y="55"/>
                  </a:lnTo>
                  <a:lnTo>
                    <a:pt x="72" y="55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1" y="51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9" y="55"/>
                  </a:lnTo>
                  <a:lnTo>
                    <a:pt x="59" y="55"/>
                  </a:lnTo>
                  <a:lnTo>
                    <a:pt x="61" y="55"/>
                  </a:lnTo>
                  <a:lnTo>
                    <a:pt x="61" y="53"/>
                  </a:lnTo>
                  <a:lnTo>
                    <a:pt x="63" y="53"/>
                  </a:lnTo>
                  <a:close/>
                  <a:moveTo>
                    <a:pt x="260" y="99"/>
                  </a:moveTo>
                  <a:lnTo>
                    <a:pt x="258" y="97"/>
                  </a:lnTo>
                  <a:lnTo>
                    <a:pt x="256" y="95"/>
                  </a:lnTo>
                  <a:lnTo>
                    <a:pt x="252" y="95"/>
                  </a:lnTo>
                  <a:lnTo>
                    <a:pt x="250" y="95"/>
                  </a:lnTo>
                  <a:lnTo>
                    <a:pt x="248" y="95"/>
                  </a:lnTo>
                  <a:lnTo>
                    <a:pt x="248" y="92"/>
                  </a:lnTo>
                  <a:lnTo>
                    <a:pt x="244" y="90"/>
                  </a:lnTo>
                  <a:lnTo>
                    <a:pt x="239" y="90"/>
                  </a:lnTo>
                  <a:lnTo>
                    <a:pt x="237" y="88"/>
                  </a:lnTo>
                  <a:lnTo>
                    <a:pt x="235" y="84"/>
                  </a:lnTo>
                  <a:lnTo>
                    <a:pt x="235" y="82"/>
                  </a:lnTo>
                  <a:lnTo>
                    <a:pt x="235" y="80"/>
                  </a:lnTo>
                  <a:lnTo>
                    <a:pt x="235" y="78"/>
                  </a:lnTo>
                  <a:lnTo>
                    <a:pt x="233" y="78"/>
                  </a:lnTo>
                  <a:lnTo>
                    <a:pt x="233" y="76"/>
                  </a:lnTo>
                  <a:lnTo>
                    <a:pt x="229" y="71"/>
                  </a:lnTo>
                  <a:lnTo>
                    <a:pt x="227" y="69"/>
                  </a:lnTo>
                  <a:lnTo>
                    <a:pt x="218" y="65"/>
                  </a:lnTo>
                  <a:lnTo>
                    <a:pt x="216" y="63"/>
                  </a:lnTo>
                  <a:lnTo>
                    <a:pt x="216" y="61"/>
                  </a:lnTo>
                  <a:lnTo>
                    <a:pt x="214" y="59"/>
                  </a:lnTo>
                  <a:lnTo>
                    <a:pt x="216" y="51"/>
                  </a:lnTo>
                  <a:lnTo>
                    <a:pt x="214" y="46"/>
                  </a:lnTo>
                  <a:lnTo>
                    <a:pt x="210" y="44"/>
                  </a:lnTo>
                  <a:lnTo>
                    <a:pt x="208" y="42"/>
                  </a:lnTo>
                  <a:lnTo>
                    <a:pt x="204" y="38"/>
                  </a:lnTo>
                  <a:lnTo>
                    <a:pt x="202" y="36"/>
                  </a:lnTo>
                  <a:lnTo>
                    <a:pt x="191" y="21"/>
                  </a:lnTo>
                  <a:lnTo>
                    <a:pt x="191" y="19"/>
                  </a:lnTo>
                  <a:lnTo>
                    <a:pt x="189" y="17"/>
                  </a:lnTo>
                  <a:lnTo>
                    <a:pt x="191" y="13"/>
                  </a:lnTo>
                  <a:lnTo>
                    <a:pt x="185" y="9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6" y="2"/>
                  </a:lnTo>
                  <a:lnTo>
                    <a:pt x="164" y="2"/>
                  </a:lnTo>
                  <a:lnTo>
                    <a:pt x="164" y="4"/>
                  </a:lnTo>
                  <a:lnTo>
                    <a:pt x="155" y="7"/>
                  </a:lnTo>
                  <a:lnTo>
                    <a:pt x="151" y="7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7"/>
                  </a:lnTo>
                  <a:lnTo>
                    <a:pt x="143" y="7"/>
                  </a:lnTo>
                  <a:lnTo>
                    <a:pt x="139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2" y="7"/>
                  </a:lnTo>
                  <a:lnTo>
                    <a:pt x="130" y="9"/>
                  </a:lnTo>
                  <a:lnTo>
                    <a:pt x="126" y="11"/>
                  </a:lnTo>
                  <a:lnTo>
                    <a:pt x="122" y="4"/>
                  </a:lnTo>
                  <a:lnTo>
                    <a:pt x="116" y="7"/>
                  </a:lnTo>
                  <a:lnTo>
                    <a:pt x="111" y="11"/>
                  </a:lnTo>
                  <a:lnTo>
                    <a:pt x="116" y="15"/>
                  </a:lnTo>
                  <a:lnTo>
                    <a:pt x="116" y="19"/>
                  </a:lnTo>
                  <a:lnTo>
                    <a:pt x="114" y="23"/>
                  </a:lnTo>
                  <a:lnTo>
                    <a:pt x="111" y="25"/>
                  </a:lnTo>
                  <a:lnTo>
                    <a:pt x="111" y="27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6" y="32"/>
                  </a:lnTo>
                  <a:lnTo>
                    <a:pt x="118" y="36"/>
                  </a:lnTo>
                  <a:lnTo>
                    <a:pt x="118" y="40"/>
                  </a:lnTo>
                  <a:lnTo>
                    <a:pt x="118" y="48"/>
                  </a:lnTo>
                  <a:lnTo>
                    <a:pt x="114" y="53"/>
                  </a:lnTo>
                  <a:lnTo>
                    <a:pt x="116" y="55"/>
                  </a:lnTo>
                  <a:lnTo>
                    <a:pt x="120" y="59"/>
                  </a:lnTo>
                  <a:lnTo>
                    <a:pt x="118" y="59"/>
                  </a:lnTo>
                  <a:lnTo>
                    <a:pt x="114" y="57"/>
                  </a:lnTo>
                  <a:lnTo>
                    <a:pt x="111" y="57"/>
                  </a:lnTo>
                  <a:lnTo>
                    <a:pt x="111" y="63"/>
                  </a:lnTo>
                  <a:lnTo>
                    <a:pt x="111" y="67"/>
                  </a:lnTo>
                  <a:lnTo>
                    <a:pt x="114" y="69"/>
                  </a:lnTo>
                  <a:lnTo>
                    <a:pt x="116" y="69"/>
                  </a:lnTo>
                  <a:lnTo>
                    <a:pt x="122" y="74"/>
                  </a:lnTo>
                  <a:lnTo>
                    <a:pt x="124" y="76"/>
                  </a:lnTo>
                  <a:lnTo>
                    <a:pt x="130" y="84"/>
                  </a:lnTo>
                  <a:lnTo>
                    <a:pt x="134" y="90"/>
                  </a:lnTo>
                  <a:lnTo>
                    <a:pt x="134" y="92"/>
                  </a:lnTo>
                  <a:lnTo>
                    <a:pt x="134" y="95"/>
                  </a:lnTo>
                  <a:lnTo>
                    <a:pt x="132" y="99"/>
                  </a:lnTo>
                  <a:lnTo>
                    <a:pt x="134" y="103"/>
                  </a:lnTo>
                  <a:lnTo>
                    <a:pt x="134" y="109"/>
                  </a:lnTo>
                  <a:lnTo>
                    <a:pt x="132" y="115"/>
                  </a:lnTo>
                  <a:lnTo>
                    <a:pt x="130" y="118"/>
                  </a:lnTo>
                  <a:lnTo>
                    <a:pt x="128" y="124"/>
                  </a:lnTo>
                  <a:lnTo>
                    <a:pt x="122" y="130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1" y="128"/>
                  </a:lnTo>
                  <a:lnTo>
                    <a:pt x="109" y="128"/>
                  </a:lnTo>
                  <a:lnTo>
                    <a:pt x="107" y="128"/>
                  </a:lnTo>
                  <a:lnTo>
                    <a:pt x="107" y="128"/>
                  </a:lnTo>
                  <a:lnTo>
                    <a:pt x="103" y="130"/>
                  </a:lnTo>
                  <a:lnTo>
                    <a:pt x="107" y="132"/>
                  </a:lnTo>
                  <a:lnTo>
                    <a:pt x="111" y="134"/>
                  </a:lnTo>
                  <a:lnTo>
                    <a:pt x="114" y="139"/>
                  </a:lnTo>
                  <a:lnTo>
                    <a:pt x="116" y="143"/>
                  </a:lnTo>
                  <a:lnTo>
                    <a:pt x="116" y="145"/>
                  </a:lnTo>
                  <a:lnTo>
                    <a:pt x="114" y="143"/>
                  </a:lnTo>
                  <a:lnTo>
                    <a:pt x="111" y="143"/>
                  </a:lnTo>
                  <a:lnTo>
                    <a:pt x="114" y="145"/>
                  </a:lnTo>
                  <a:lnTo>
                    <a:pt x="116" y="149"/>
                  </a:lnTo>
                  <a:lnTo>
                    <a:pt x="116" y="151"/>
                  </a:lnTo>
                  <a:lnTo>
                    <a:pt x="118" y="155"/>
                  </a:lnTo>
                  <a:lnTo>
                    <a:pt x="118" y="157"/>
                  </a:lnTo>
                  <a:lnTo>
                    <a:pt x="122" y="157"/>
                  </a:lnTo>
                  <a:lnTo>
                    <a:pt x="126" y="155"/>
                  </a:lnTo>
                  <a:lnTo>
                    <a:pt x="130" y="155"/>
                  </a:lnTo>
                  <a:lnTo>
                    <a:pt x="151" y="157"/>
                  </a:lnTo>
                  <a:lnTo>
                    <a:pt x="158" y="162"/>
                  </a:lnTo>
                  <a:lnTo>
                    <a:pt x="160" y="164"/>
                  </a:lnTo>
                  <a:lnTo>
                    <a:pt x="162" y="168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64" y="172"/>
                  </a:lnTo>
                  <a:lnTo>
                    <a:pt x="166" y="172"/>
                  </a:lnTo>
                  <a:lnTo>
                    <a:pt x="168" y="170"/>
                  </a:lnTo>
                  <a:lnTo>
                    <a:pt x="170" y="170"/>
                  </a:lnTo>
                  <a:lnTo>
                    <a:pt x="172" y="172"/>
                  </a:lnTo>
                  <a:lnTo>
                    <a:pt x="174" y="170"/>
                  </a:lnTo>
                  <a:lnTo>
                    <a:pt x="176" y="168"/>
                  </a:lnTo>
                  <a:lnTo>
                    <a:pt x="181" y="168"/>
                  </a:lnTo>
                  <a:lnTo>
                    <a:pt x="181" y="164"/>
                  </a:lnTo>
                  <a:lnTo>
                    <a:pt x="181" y="162"/>
                  </a:lnTo>
                  <a:lnTo>
                    <a:pt x="183" y="155"/>
                  </a:lnTo>
                  <a:lnTo>
                    <a:pt x="183" y="153"/>
                  </a:lnTo>
                  <a:lnTo>
                    <a:pt x="176" y="153"/>
                  </a:lnTo>
                  <a:lnTo>
                    <a:pt x="174" y="147"/>
                  </a:lnTo>
                  <a:lnTo>
                    <a:pt x="172" y="147"/>
                  </a:lnTo>
                  <a:lnTo>
                    <a:pt x="170" y="145"/>
                  </a:lnTo>
                  <a:lnTo>
                    <a:pt x="168" y="143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2"/>
                  </a:lnTo>
                  <a:lnTo>
                    <a:pt x="162" y="118"/>
                  </a:lnTo>
                  <a:lnTo>
                    <a:pt x="164" y="111"/>
                  </a:lnTo>
                  <a:lnTo>
                    <a:pt x="166" y="107"/>
                  </a:lnTo>
                  <a:lnTo>
                    <a:pt x="168" y="103"/>
                  </a:lnTo>
                  <a:lnTo>
                    <a:pt x="170" y="97"/>
                  </a:lnTo>
                  <a:lnTo>
                    <a:pt x="170" y="95"/>
                  </a:lnTo>
                  <a:lnTo>
                    <a:pt x="174" y="90"/>
                  </a:lnTo>
                  <a:lnTo>
                    <a:pt x="174" y="88"/>
                  </a:lnTo>
                  <a:lnTo>
                    <a:pt x="176" y="84"/>
                  </a:lnTo>
                  <a:lnTo>
                    <a:pt x="176" y="82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8"/>
                  </a:lnTo>
                  <a:lnTo>
                    <a:pt x="199" y="78"/>
                  </a:lnTo>
                  <a:lnTo>
                    <a:pt x="204" y="82"/>
                  </a:lnTo>
                  <a:lnTo>
                    <a:pt x="206" y="88"/>
                  </a:lnTo>
                  <a:lnTo>
                    <a:pt x="204" y="95"/>
                  </a:lnTo>
                  <a:lnTo>
                    <a:pt x="199" y="101"/>
                  </a:lnTo>
                  <a:lnTo>
                    <a:pt x="197" y="103"/>
                  </a:lnTo>
                  <a:lnTo>
                    <a:pt x="195" y="103"/>
                  </a:lnTo>
                  <a:lnTo>
                    <a:pt x="193" y="103"/>
                  </a:lnTo>
                  <a:lnTo>
                    <a:pt x="191" y="103"/>
                  </a:lnTo>
                  <a:lnTo>
                    <a:pt x="191" y="101"/>
                  </a:lnTo>
                  <a:lnTo>
                    <a:pt x="191" y="97"/>
                  </a:lnTo>
                  <a:lnTo>
                    <a:pt x="191" y="95"/>
                  </a:lnTo>
                  <a:lnTo>
                    <a:pt x="187" y="92"/>
                  </a:lnTo>
                  <a:lnTo>
                    <a:pt x="183" y="95"/>
                  </a:lnTo>
                  <a:lnTo>
                    <a:pt x="179" y="92"/>
                  </a:lnTo>
                  <a:lnTo>
                    <a:pt x="176" y="95"/>
                  </a:lnTo>
                  <a:lnTo>
                    <a:pt x="172" y="99"/>
                  </a:lnTo>
                  <a:lnTo>
                    <a:pt x="174" y="101"/>
                  </a:lnTo>
                  <a:lnTo>
                    <a:pt x="174" y="103"/>
                  </a:lnTo>
                  <a:lnTo>
                    <a:pt x="176" y="103"/>
                  </a:lnTo>
                  <a:lnTo>
                    <a:pt x="179" y="105"/>
                  </a:lnTo>
                  <a:lnTo>
                    <a:pt x="189" y="105"/>
                  </a:lnTo>
                  <a:lnTo>
                    <a:pt x="189" y="109"/>
                  </a:lnTo>
                  <a:lnTo>
                    <a:pt x="187" y="115"/>
                  </a:lnTo>
                  <a:lnTo>
                    <a:pt x="189" y="122"/>
                  </a:lnTo>
                  <a:lnTo>
                    <a:pt x="195" y="124"/>
                  </a:lnTo>
                  <a:lnTo>
                    <a:pt x="199" y="130"/>
                  </a:lnTo>
                  <a:lnTo>
                    <a:pt x="202" y="136"/>
                  </a:lnTo>
                  <a:lnTo>
                    <a:pt x="204" y="141"/>
                  </a:lnTo>
                  <a:lnTo>
                    <a:pt x="204" y="143"/>
                  </a:lnTo>
                  <a:lnTo>
                    <a:pt x="202" y="153"/>
                  </a:lnTo>
                  <a:lnTo>
                    <a:pt x="199" y="157"/>
                  </a:lnTo>
                  <a:lnTo>
                    <a:pt x="197" y="164"/>
                  </a:lnTo>
                  <a:lnTo>
                    <a:pt x="197" y="168"/>
                  </a:lnTo>
                  <a:lnTo>
                    <a:pt x="195" y="178"/>
                  </a:lnTo>
                  <a:lnTo>
                    <a:pt x="193" y="180"/>
                  </a:lnTo>
                  <a:lnTo>
                    <a:pt x="187" y="185"/>
                  </a:lnTo>
                  <a:lnTo>
                    <a:pt x="183" y="187"/>
                  </a:lnTo>
                  <a:lnTo>
                    <a:pt x="183" y="199"/>
                  </a:lnTo>
                  <a:lnTo>
                    <a:pt x="185" y="199"/>
                  </a:lnTo>
                  <a:lnTo>
                    <a:pt x="187" y="197"/>
                  </a:lnTo>
                  <a:lnTo>
                    <a:pt x="193" y="191"/>
                  </a:lnTo>
                  <a:lnTo>
                    <a:pt x="199" y="189"/>
                  </a:lnTo>
                  <a:lnTo>
                    <a:pt x="199" y="189"/>
                  </a:lnTo>
                  <a:lnTo>
                    <a:pt x="202" y="187"/>
                  </a:lnTo>
                  <a:lnTo>
                    <a:pt x="206" y="185"/>
                  </a:lnTo>
                  <a:lnTo>
                    <a:pt x="210" y="185"/>
                  </a:lnTo>
                  <a:lnTo>
                    <a:pt x="214" y="183"/>
                  </a:lnTo>
                  <a:lnTo>
                    <a:pt x="218" y="180"/>
                  </a:lnTo>
                  <a:lnTo>
                    <a:pt x="223" y="180"/>
                  </a:lnTo>
                  <a:lnTo>
                    <a:pt x="225" y="178"/>
                  </a:lnTo>
                  <a:lnTo>
                    <a:pt x="227" y="176"/>
                  </a:lnTo>
                  <a:lnTo>
                    <a:pt x="229" y="176"/>
                  </a:lnTo>
                  <a:lnTo>
                    <a:pt x="229" y="172"/>
                  </a:lnTo>
                  <a:lnTo>
                    <a:pt x="233" y="168"/>
                  </a:lnTo>
                  <a:lnTo>
                    <a:pt x="233" y="166"/>
                  </a:lnTo>
                  <a:lnTo>
                    <a:pt x="233" y="162"/>
                  </a:lnTo>
                  <a:lnTo>
                    <a:pt x="237" y="159"/>
                  </a:lnTo>
                  <a:lnTo>
                    <a:pt x="241" y="162"/>
                  </a:lnTo>
                  <a:lnTo>
                    <a:pt x="252" y="151"/>
                  </a:lnTo>
                  <a:lnTo>
                    <a:pt x="252" y="151"/>
                  </a:lnTo>
                  <a:lnTo>
                    <a:pt x="246" y="153"/>
                  </a:lnTo>
                  <a:lnTo>
                    <a:pt x="244" y="151"/>
                  </a:lnTo>
                  <a:lnTo>
                    <a:pt x="246" y="149"/>
                  </a:lnTo>
                  <a:lnTo>
                    <a:pt x="248" y="147"/>
                  </a:lnTo>
                  <a:lnTo>
                    <a:pt x="248" y="145"/>
                  </a:lnTo>
                  <a:lnTo>
                    <a:pt x="248" y="143"/>
                  </a:lnTo>
                  <a:lnTo>
                    <a:pt x="246" y="141"/>
                  </a:lnTo>
                  <a:lnTo>
                    <a:pt x="241" y="141"/>
                  </a:lnTo>
                  <a:lnTo>
                    <a:pt x="237" y="139"/>
                  </a:lnTo>
                  <a:lnTo>
                    <a:pt x="235" y="136"/>
                  </a:lnTo>
                  <a:lnTo>
                    <a:pt x="237" y="130"/>
                  </a:lnTo>
                  <a:lnTo>
                    <a:pt x="239" y="126"/>
                  </a:lnTo>
                  <a:lnTo>
                    <a:pt x="241" y="124"/>
                  </a:lnTo>
                  <a:lnTo>
                    <a:pt x="244" y="122"/>
                  </a:lnTo>
                  <a:lnTo>
                    <a:pt x="250" y="120"/>
                  </a:lnTo>
                  <a:lnTo>
                    <a:pt x="252" y="120"/>
                  </a:lnTo>
                  <a:lnTo>
                    <a:pt x="254" y="120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60" y="111"/>
                  </a:lnTo>
                  <a:lnTo>
                    <a:pt x="260" y="109"/>
                  </a:lnTo>
                  <a:lnTo>
                    <a:pt x="260" y="107"/>
                  </a:lnTo>
                  <a:lnTo>
                    <a:pt x="260" y="103"/>
                  </a:lnTo>
                  <a:lnTo>
                    <a:pt x="260" y="101"/>
                  </a:lnTo>
                  <a:lnTo>
                    <a:pt x="260" y="9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3719" y="2343"/>
              <a:ext cx="130" cy="101"/>
            </a:xfrm>
            <a:custGeom>
              <a:avLst/>
              <a:gdLst>
                <a:gd name="T0" fmla="*/ 124 w 130"/>
                <a:gd name="T1" fmla="*/ 59 h 101"/>
                <a:gd name="T2" fmla="*/ 122 w 130"/>
                <a:gd name="T3" fmla="*/ 55 h 101"/>
                <a:gd name="T4" fmla="*/ 112 w 130"/>
                <a:gd name="T5" fmla="*/ 53 h 101"/>
                <a:gd name="T6" fmla="*/ 103 w 130"/>
                <a:gd name="T7" fmla="*/ 46 h 101"/>
                <a:gd name="T8" fmla="*/ 99 w 130"/>
                <a:gd name="T9" fmla="*/ 40 h 101"/>
                <a:gd name="T10" fmla="*/ 93 w 130"/>
                <a:gd name="T11" fmla="*/ 42 h 101"/>
                <a:gd name="T12" fmla="*/ 89 w 130"/>
                <a:gd name="T13" fmla="*/ 40 h 101"/>
                <a:gd name="T14" fmla="*/ 86 w 130"/>
                <a:gd name="T15" fmla="*/ 32 h 101"/>
                <a:gd name="T16" fmla="*/ 82 w 130"/>
                <a:gd name="T17" fmla="*/ 32 h 101"/>
                <a:gd name="T18" fmla="*/ 80 w 130"/>
                <a:gd name="T19" fmla="*/ 34 h 101"/>
                <a:gd name="T20" fmla="*/ 72 w 130"/>
                <a:gd name="T21" fmla="*/ 36 h 101"/>
                <a:gd name="T22" fmla="*/ 65 w 130"/>
                <a:gd name="T23" fmla="*/ 38 h 101"/>
                <a:gd name="T24" fmla="*/ 61 w 130"/>
                <a:gd name="T25" fmla="*/ 36 h 101"/>
                <a:gd name="T26" fmla="*/ 55 w 130"/>
                <a:gd name="T27" fmla="*/ 34 h 101"/>
                <a:gd name="T28" fmla="*/ 51 w 130"/>
                <a:gd name="T29" fmla="*/ 36 h 101"/>
                <a:gd name="T30" fmla="*/ 47 w 130"/>
                <a:gd name="T31" fmla="*/ 42 h 101"/>
                <a:gd name="T32" fmla="*/ 28 w 130"/>
                <a:gd name="T33" fmla="*/ 53 h 101"/>
                <a:gd name="T34" fmla="*/ 17 w 130"/>
                <a:gd name="T35" fmla="*/ 61 h 101"/>
                <a:gd name="T36" fmla="*/ 7 w 130"/>
                <a:gd name="T37" fmla="*/ 57 h 101"/>
                <a:gd name="T38" fmla="*/ 3 w 130"/>
                <a:gd name="T39" fmla="*/ 57 h 101"/>
                <a:gd name="T40" fmla="*/ 9 w 130"/>
                <a:gd name="T41" fmla="*/ 61 h 101"/>
                <a:gd name="T42" fmla="*/ 13 w 130"/>
                <a:gd name="T43" fmla="*/ 69 h 101"/>
                <a:gd name="T44" fmla="*/ 11 w 130"/>
                <a:gd name="T45" fmla="*/ 88 h 101"/>
                <a:gd name="T46" fmla="*/ 5 w 130"/>
                <a:gd name="T47" fmla="*/ 95 h 101"/>
                <a:gd name="T48" fmla="*/ 15 w 130"/>
                <a:gd name="T49" fmla="*/ 101 h 101"/>
                <a:gd name="T50" fmla="*/ 26 w 130"/>
                <a:gd name="T51" fmla="*/ 92 h 101"/>
                <a:gd name="T52" fmla="*/ 34 w 130"/>
                <a:gd name="T53" fmla="*/ 88 h 101"/>
                <a:gd name="T54" fmla="*/ 40 w 130"/>
                <a:gd name="T55" fmla="*/ 84 h 101"/>
                <a:gd name="T56" fmla="*/ 55 w 130"/>
                <a:gd name="T57" fmla="*/ 84 h 101"/>
                <a:gd name="T58" fmla="*/ 59 w 130"/>
                <a:gd name="T59" fmla="*/ 86 h 101"/>
                <a:gd name="T60" fmla="*/ 70 w 130"/>
                <a:gd name="T61" fmla="*/ 82 h 101"/>
                <a:gd name="T62" fmla="*/ 80 w 130"/>
                <a:gd name="T63" fmla="*/ 80 h 101"/>
                <a:gd name="T64" fmla="*/ 86 w 130"/>
                <a:gd name="T65" fmla="*/ 74 h 101"/>
                <a:gd name="T66" fmla="*/ 118 w 130"/>
                <a:gd name="T67" fmla="*/ 71 h 101"/>
                <a:gd name="T68" fmla="*/ 126 w 130"/>
                <a:gd name="T69" fmla="*/ 71 h 101"/>
                <a:gd name="T70" fmla="*/ 130 w 130"/>
                <a:gd name="T71" fmla="*/ 63 h 101"/>
                <a:gd name="T72" fmla="*/ 21 w 130"/>
                <a:gd name="T73" fmla="*/ 36 h 101"/>
                <a:gd name="T74" fmla="*/ 24 w 130"/>
                <a:gd name="T75" fmla="*/ 32 h 101"/>
                <a:gd name="T76" fmla="*/ 21 w 130"/>
                <a:gd name="T77" fmla="*/ 30 h 101"/>
                <a:gd name="T78" fmla="*/ 19 w 130"/>
                <a:gd name="T79" fmla="*/ 36 h 101"/>
                <a:gd name="T80" fmla="*/ 91 w 130"/>
                <a:gd name="T81" fmla="*/ 17 h 101"/>
                <a:gd name="T82" fmla="*/ 97 w 130"/>
                <a:gd name="T83" fmla="*/ 15 h 101"/>
                <a:gd name="T84" fmla="*/ 101 w 130"/>
                <a:gd name="T85" fmla="*/ 25 h 101"/>
                <a:gd name="T86" fmla="*/ 107 w 130"/>
                <a:gd name="T87" fmla="*/ 19 h 101"/>
                <a:gd name="T88" fmla="*/ 114 w 130"/>
                <a:gd name="T89" fmla="*/ 17 h 101"/>
                <a:gd name="T90" fmla="*/ 110 w 130"/>
                <a:gd name="T91" fmla="*/ 21 h 101"/>
                <a:gd name="T92" fmla="*/ 116 w 130"/>
                <a:gd name="T93" fmla="*/ 21 h 101"/>
                <a:gd name="T94" fmla="*/ 120 w 130"/>
                <a:gd name="T95" fmla="*/ 9 h 101"/>
                <a:gd name="T96" fmla="*/ 118 w 130"/>
                <a:gd name="T97" fmla="*/ 2 h 101"/>
                <a:gd name="T98" fmla="*/ 112 w 130"/>
                <a:gd name="T99" fmla="*/ 2 h 101"/>
                <a:gd name="T100" fmla="*/ 99 w 130"/>
                <a:gd name="T101" fmla="*/ 7 h 101"/>
                <a:gd name="T102" fmla="*/ 91 w 130"/>
                <a:gd name="T103" fmla="*/ 9 h 101"/>
                <a:gd name="T104" fmla="*/ 89 w 130"/>
                <a:gd name="T105" fmla="*/ 15 h 101"/>
                <a:gd name="T106" fmla="*/ 78 w 130"/>
                <a:gd name="T107" fmla="*/ 11 h 101"/>
                <a:gd name="T108" fmla="*/ 72 w 130"/>
                <a:gd name="T109" fmla="*/ 13 h 101"/>
                <a:gd name="T110" fmla="*/ 70 w 130"/>
                <a:gd name="T111" fmla="*/ 15 h 101"/>
                <a:gd name="T112" fmla="*/ 74 w 130"/>
                <a:gd name="T113" fmla="*/ 17 h 101"/>
                <a:gd name="T114" fmla="*/ 78 w 130"/>
                <a:gd name="T115" fmla="*/ 17 h 101"/>
                <a:gd name="T116" fmla="*/ 80 w 130"/>
                <a:gd name="T117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0" h="101">
                  <a:moveTo>
                    <a:pt x="130" y="63"/>
                  </a:moveTo>
                  <a:lnTo>
                    <a:pt x="126" y="59"/>
                  </a:lnTo>
                  <a:lnTo>
                    <a:pt x="124" y="59"/>
                  </a:lnTo>
                  <a:lnTo>
                    <a:pt x="124" y="57"/>
                  </a:lnTo>
                  <a:lnTo>
                    <a:pt x="122" y="55"/>
                  </a:lnTo>
                  <a:lnTo>
                    <a:pt x="122" y="55"/>
                  </a:lnTo>
                  <a:lnTo>
                    <a:pt x="118" y="57"/>
                  </a:lnTo>
                  <a:lnTo>
                    <a:pt x="116" y="55"/>
                  </a:lnTo>
                  <a:lnTo>
                    <a:pt x="112" y="53"/>
                  </a:lnTo>
                  <a:lnTo>
                    <a:pt x="110" y="51"/>
                  </a:lnTo>
                  <a:lnTo>
                    <a:pt x="107" y="51"/>
                  </a:lnTo>
                  <a:lnTo>
                    <a:pt x="103" y="46"/>
                  </a:lnTo>
                  <a:lnTo>
                    <a:pt x="105" y="42"/>
                  </a:lnTo>
                  <a:lnTo>
                    <a:pt x="103" y="40"/>
                  </a:lnTo>
                  <a:lnTo>
                    <a:pt x="99" y="40"/>
                  </a:lnTo>
                  <a:lnTo>
                    <a:pt x="97" y="36"/>
                  </a:lnTo>
                  <a:lnTo>
                    <a:pt x="97" y="38"/>
                  </a:lnTo>
                  <a:lnTo>
                    <a:pt x="93" y="42"/>
                  </a:lnTo>
                  <a:lnTo>
                    <a:pt x="91" y="42"/>
                  </a:lnTo>
                  <a:lnTo>
                    <a:pt x="89" y="42"/>
                  </a:lnTo>
                  <a:lnTo>
                    <a:pt x="89" y="40"/>
                  </a:lnTo>
                  <a:lnTo>
                    <a:pt x="89" y="36"/>
                  </a:lnTo>
                  <a:lnTo>
                    <a:pt x="89" y="34"/>
                  </a:lnTo>
                  <a:lnTo>
                    <a:pt x="86" y="32"/>
                  </a:lnTo>
                  <a:lnTo>
                    <a:pt x="86" y="30"/>
                  </a:lnTo>
                  <a:lnTo>
                    <a:pt x="84" y="30"/>
                  </a:lnTo>
                  <a:lnTo>
                    <a:pt x="82" y="32"/>
                  </a:lnTo>
                  <a:lnTo>
                    <a:pt x="82" y="34"/>
                  </a:lnTo>
                  <a:lnTo>
                    <a:pt x="82" y="36"/>
                  </a:lnTo>
                  <a:lnTo>
                    <a:pt x="80" y="34"/>
                  </a:lnTo>
                  <a:lnTo>
                    <a:pt x="78" y="36"/>
                  </a:lnTo>
                  <a:lnTo>
                    <a:pt x="76" y="38"/>
                  </a:lnTo>
                  <a:lnTo>
                    <a:pt x="72" y="36"/>
                  </a:lnTo>
                  <a:lnTo>
                    <a:pt x="70" y="36"/>
                  </a:lnTo>
                  <a:lnTo>
                    <a:pt x="68" y="3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3" y="36"/>
                  </a:lnTo>
                  <a:lnTo>
                    <a:pt x="61" y="36"/>
                  </a:lnTo>
                  <a:lnTo>
                    <a:pt x="59" y="34"/>
                  </a:lnTo>
                  <a:lnTo>
                    <a:pt x="57" y="34"/>
                  </a:lnTo>
                  <a:lnTo>
                    <a:pt x="55" y="34"/>
                  </a:lnTo>
                  <a:lnTo>
                    <a:pt x="53" y="34"/>
                  </a:lnTo>
                  <a:lnTo>
                    <a:pt x="51" y="34"/>
                  </a:lnTo>
                  <a:lnTo>
                    <a:pt x="51" y="36"/>
                  </a:lnTo>
                  <a:lnTo>
                    <a:pt x="49" y="38"/>
                  </a:lnTo>
                  <a:lnTo>
                    <a:pt x="47" y="40"/>
                  </a:lnTo>
                  <a:lnTo>
                    <a:pt x="47" y="42"/>
                  </a:lnTo>
                  <a:lnTo>
                    <a:pt x="42" y="44"/>
                  </a:lnTo>
                  <a:lnTo>
                    <a:pt x="32" y="48"/>
                  </a:lnTo>
                  <a:lnTo>
                    <a:pt x="28" y="53"/>
                  </a:lnTo>
                  <a:lnTo>
                    <a:pt x="26" y="55"/>
                  </a:lnTo>
                  <a:lnTo>
                    <a:pt x="21" y="59"/>
                  </a:lnTo>
                  <a:lnTo>
                    <a:pt x="17" y="61"/>
                  </a:lnTo>
                  <a:lnTo>
                    <a:pt x="13" y="57"/>
                  </a:lnTo>
                  <a:lnTo>
                    <a:pt x="11" y="59"/>
                  </a:lnTo>
                  <a:lnTo>
                    <a:pt x="7" y="57"/>
                  </a:lnTo>
                  <a:lnTo>
                    <a:pt x="3" y="55"/>
                  </a:lnTo>
                  <a:lnTo>
                    <a:pt x="0" y="53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7" y="59"/>
                  </a:lnTo>
                  <a:lnTo>
                    <a:pt x="9" y="61"/>
                  </a:lnTo>
                  <a:lnTo>
                    <a:pt x="11" y="65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3" y="78"/>
                  </a:lnTo>
                  <a:lnTo>
                    <a:pt x="11" y="86"/>
                  </a:lnTo>
                  <a:lnTo>
                    <a:pt x="11" y="88"/>
                  </a:lnTo>
                  <a:lnTo>
                    <a:pt x="9" y="92"/>
                  </a:lnTo>
                  <a:lnTo>
                    <a:pt x="5" y="95"/>
                  </a:lnTo>
                  <a:lnTo>
                    <a:pt x="5" y="95"/>
                  </a:lnTo>
                  <a:lnTo>
                    <a:pt x="9" y="97"/>
                  </a:lnTo>
                  <a:lnTo>
                    <a:pt x="13" y="97"/>
                  </a:lnTo>
                  <a:lnTo>
                    <a:pt x="15" y="101"/>
                  </a:lnTo>
                  <a:lnTo>
                    <a:pt x="21" y="97"/>
                  </a:lnTo>
                  <a:lnTo>
                    <a:pt x="24" y="95"/>
                  </a:lnTo>
                  <a:lnTo>
                    <a:pt x="26" y="92"/>
                  </a:lnTo>
                  <a:lnTo>
                    <a:pt x="28" y="90"/>
                  </a:lnTo>
                  <a:lnTo>
                    <a:pt x="30" y="88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51" y="82"/>
                  </a:lnTo>
                  <a:lnTo>
                    <a:pt x="53" y="82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7" y="86"/>
                  </a:lnTo>
                  <a:lnTo>
                    <a:pt x="59" y="86"/>
                  </a:lnTo>
                  <a:lnTo>
                    <a:pt x="63" y="86"/>
                  </a:lnTo>
                  <a:lnTo>
                    <a:pt x="65" y="86"/>
                  </a:lnTo>
                  <a:lnTo>
                    <a:pt x="70" y="82"/>
                  </a:lnTo>
                  <a:lnTo>
                    <a:pt x="72" y="82"/>
                  </a:lnTo>
                  <a:lnTo>
                    <a:pt x="78" y="80"/>
                  </a:lnTo>
                  <a:lnTo>
                    <a:pt x="80" y="80"/>
                  </a:lnTo>
                  <a:lnTo>
                    <a:pt x="82" y="78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1" y="71"/>
                  </a:lnTo>
                  <a:lnTo>
                    <a:pt x="97" y="71"/>
                  </a:lnTo>
                  <a:lnTo>
                    <a:pt x="118" y="71"/>
                  </a:lnTo>
                  <a:lnTo>
                    <a:pt x="122" y="71"/>
                  </a:lnTo>
                  <a:lnTo>
                    <a:pt x="124" y="71"/>
                  </a:lnTo>
                  <a:lnTo>
                    <a:pt x="126" y="71"/>
                  </a:lnTo>
                  <a:lnTo>
                    <a:pt x="130" y="63"/>
                  </a:lnTo>
                  <a:lnTo>
                    <a:pt x="130" y="63"/>
                  </a:lnTo>
                  <a:lnTo>
                    <a:pt x="130" y="63"/>
                  </a:lnTo>
                  <a:close/>
                  <a:moveTo>
                    <a:pt x="21" y="38"/>
                  </a:moveTo>
                  <a:lnTo>
                    <a:pt x="21" y="36"/>
                  </a:lnTo>
                  <a:lnTo>
                    <a:pt x="21" y="36"/>
                  </a:lnTo>
                  <a:lnTo>
                    <a:pt x="24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21" y="38"/>
                  </a:lnTo>
                  <a:close/>
                  <a:moveTo>
                    <a:pt x="89" y="15"/>
                  </a:moveTo>
                  <a:lnTo>
                    <a:pt x="91" y="17"/>
                  </a:lnTo>
                  <a:lnTo>
                    <a:pt x="93" y="17"/>
                  </a:lnTo>
                  <a:lnTo>
                    <a:pt x="95" y="15"/>
                  </a:lnTo>
                  <a:lnTo>
                    <a:pt x="97" y="15"/>
                  </a:lnTo>
                  <a:lnTo>
                    <a:pt x="101" y="17"/>
                  </a:lnTo>
                  <a:lnTo>
                    <a:pt x="101" y="19"/>
                  </a:lnTo>
                  <a:lnTo>
                    <a:pt x="101" y="25"/>
                  </a:lnTo>
                  <a:lnTo>
                    <a:pt x="103" y="25"/>
                  </a:lnTo>
                  <a:lnTo>
                    <a:pt x="105" y="23"/>
                  </a:lnTo>
                  <a:lnTo>
                    <a:pt x="107" y="19"/>
                  </a:lnTo>
                  <a:lnTo>
                    <a:pt x="110" y="17"/>
                  </a:lnTo>
                  <a:lnTo>
                    <a:pt x="112" y="17"/>
                  </a:lnTo>
                  <a:lnTo>
                    <a:pt x="114" y="17"/>
                  </a:lnTo>
                  <a:lnTo>
                    <a:pt x="112" y="19"/>
                  </a:lnTo>
                  <a:lnTo>
                    <a:pt x="110" y="19"/>
                  </a:lnTo>
                  <a:lnTo>
                    <a:pt x="110" y="21"/>
                  </a:lnTo>
                  <a:lnTo>
                    <a:pt x="112" y="21"/>
                  </a:lnTo>
                  <a:lnTo>
                    <a:pt x="114" y="21"/>
                  </a:lnTo>
                  <a:lnTo>
                    <a:pt x="116" y="21"/>
                  </a:lnTo>
                  <a:lnTo>
                    <a:pt x="116" y="23"/>
                  </a:lnTo>
                  <a:lnTo>
                    <a:pt x="120" y="13"/>
                  </a:lnTo>
                  <a:lnTo>
                    <a:pt x="120" y="9"/>
                  </a:lnTo>
                  <a:lnTo>
                    <a:pt x="120" y="7"/>
                  </a:lnTo>
                  <a:lnTo>
                    <a:pt x="118" y="4"/>
                  </a:lnTo>
                  <a:lnTo>
                    <a:pt x="118" y="2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2" y="2"/>
                  </a:lnTo>
                  <a:lnTo>
                    <a:pt x="107" y="2"/>
                  </a:lnTo>
                  <a:lnTo>
                    <a:pt x="105" y="4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1" y="7"/>
                  </a:lnTo>
                  <a:lnTo>
                    <a:pt x="91" y="9"/>
                  </a:lnTo>
                  <a:lnTo>
                    <a:pt x="91" y="11"/>
                  </a:lnTo>
                  <a:lnTo>
                    <a:pt x="91" y="13"/>
                  </a:lnTo>
                  <a:lnTo>
                    <a:pt x="89" y="15"/>
                  </a:lnTo>
                  <a:close/>
                  <a:moveTo>
                    <a:pt x="80" y="13"/>
                  </a:moveTo>
                  <a:lnTo>
                    <a:pt x="78" y="13"/>
                  </a:lnTo>
                  <a:lnTo>
                    <a:pt x="78" y="11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0" y="13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72" y="15"/>
                  </a:lnTo>
                  <a:lnTo>
                    <a:pt x="74" y="17"/>
                  </a:lnTo>
                  <a:lnTo>
                    <a:pt x="74" y="17"/>
                  </a:lnTo>
                  <a:lnTo>
                    <a:pt x="76" y="17"/>
                  </a:lnTo>
                  <a:lnTo>
                    <a:pt x="78" y="17"/>
                  </a:lnTo>
                  <a:lnTo>
                    <a:pt x="80" y="15"/>
                  </a:lnTo>
                  <a:lnTo>
                    <a:pt x="80" y="13"/>
                  </a:lnTo>
                  <a:lnTo>
                    <a:pt x="80" y="1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764" y="1254"/>
              <a:ext cx="209" cy="323"/>
            </a:xfrm>
            <a:custGeom>
              <a:avLst/>
              <a:gdLst>
                <a:gd name="T0" fmla="*/ 203 w 209"/>
                <a:gd name="T1" fmla="*/ 161 h 323"/>
                <a:gd name="T2" fmla="*/ 193 w 209"/>
                <a:gd name="T3" fmla="*/ 163 h 323"/>
                <a:gd name="T4" fmla="*/ 197 w 209"/>
                <a:gd name="T5" fmla="*/ 138 h 323"/>
                <a:gd name="T6" fmla="*/ 199 w 209"/>
                <a:gd name="T7" fmla="*/ 130 h 323"/>
                <a:gd name="T8" fmla="*/ 193 w 209"/>
                <a:gd name="T9" fmla="*/ 107 h 323"/>
                <a:gd name="T10" fmla="*/ 193 w 209"/>
                <a:gd name="T11" fmla="*/ 94 h 323"/>
                <a:gd name="T12" fmla="*/ 176 w 209"/>
                <a:gd name="T13" fmla="*/ 75 h 323"/>
                <a:gd name="T14" fmla="*/ 178 w 209"/>
                <a:gd name="T15" fmla="*/ 57 h 323"/>
                <a:gd name="T16" fmla="*/ 172 w 209"/>
                <a:gd name="T17" fmla="*/ 46 h 323"/>
                <a:gd name="T18" fmla="*/ 165 w 209"/>
                <a:gd name="T19" fmla="*/ 25 h 323"/>
                <a:gd name="T20" fmla="*/ 157 w 209"/>
                <a:gd name="T21" fmla="*/ 11 h 323"/>
                <a:gd name="T22" fmla="*/ 138 w 209"/>
                <a:gd name="T23" fmla="*/ 8 h 323"/>
                <a:gd name="T24" fmla="*/ 130 w 209"/>
                <a:gd name="T25" fmla="*/ 19 h 323"/>
                <a:gd name="T26" fmla="*/ 102 w 209"/>
                <a:gd name="T27" fmla="*/ 21 h 323"/>
                <a:gd name="T28" fmla="*/ 63 w 209"/>
                <a:gd name="T29" fmla="*/ 36 h 323"/>
                <a:gd name="T30" fmla="*/ 40 w 209"/>
                <a:gd name="T31" fmla="*/ 40 h 323"/>
                <a:gd name="T32" fmla="*/ 29 w 209"/>
                <a:gd name="T33" fmla="*/ 57 h 323"/>
                <a:gd name="T34" fmla="*/ 29 w 209"/>
                <a:gd name="T35" fmla="*/ 69 h 323"/>
                <a:gd name="T36" fmla="*/ 27 w 209"/>
                <a:gd name="T37" fmla="*/ 92 h 323"/>
                <a:gd name="T38" fmla="*/ 31 w 209"/>
                <a:gd name="T39" fmla="*/ 111 h 323"/>
                <a:gd name="T40" fmla="*/ 21 w 209"/>
                <a:gd name="T41" fmla="*/ 113 h 323"/>
                <a:gd name="T42" fmla="*/ 23 w 209"/>
                <a:gd name="T43" fmla="*/ 126 h 323"/>
                <a:gd name="T44" fmla="*/ 21 w 209"/>
                <a:gd name="T45" fmla="*/ 140 h 323"/>
                <a:gd name="T46" fmla="*/ 23 w 209"/>
                <a:gd name="T47" fmla="*/ 159 h 323"/>
                <a:gd name="T48" fmla="*/ 4 w 209"/>
                <a:gd name="T49" fmla="*/ 195 h 323"/>
                <a:gd name="T50" fmla="*/ 6 w 209"/>
                <a:gd name="T51" fmla="*/ 222 h 323"/>
                <a:gd name="T52" fmla="*/ 16 w 209"/>
                <a:gd name="T53" fmla="*/ 230 h 323"/>
                <a:gd name="T54" fmla="*/ 21 w 209"/>
                <a:gd name="T55" fmla="*/ 243 h 323"/>
                <a:gd name="T56" fmla="*/ 14 w 209"/>
                <a:gd name="T57" fmla="*/ 253 h 323"/>
                <a:gd name="T58" fmla="*/ 21 w 209"/>
                <a:gd name="T59" fmla="*/ 266 h 323"/>
                <a:gd name="T60" fmla="*/ 37 w 209"/>
                <a:gd name="T61" fmla="*/ 293 h 323"/>
                <a:gd name="T62" fmla="*/ 69 w 209"/>
                <a:gd name="T63" fmla="*/ 302 h 323"/>
                <a:gd name="T64" fmla="*/ 67 w 209"/>
                <a:gd name="T65" fmla="*/ 310 h 323"/>
                <a:gd name="T66" fmla="*/ 86 w 209"/>
                <a:gd name="T67" fmla="*/ 323 h 323"/>
                <a:gd name="T68" fmla="*/ 96 w 209"/>
                <a:gd name="T69" fmla="*/ 312 h 323"/>
                <a:gd name="T70" fmla="*/ 115 w 209"/>
                <a:gd name="T71" fmla="*/ 312 h 323"/>
                <a:gd name="T72" fmla="*/ 117 w 209"/>
                <a:gd name="T73" fmla="*/ 300 h 323"/>
                <a:gd name="T74" fmla="*/ 121 w 209"/>
                <a:gd name="T75" fmla="*/ 291 h 323"/>
                <a:gd name="T76" fmla="*/ 126 w 209"/>
                <a:gd name="T77" fmla="*/ 279 h 323"/>
                <a:gd name="T78" fmla="*/ 144 w 209"/>
                <a:gd name="T79" fmla="*/ 279 h 323"/>
                <a:gd name="T80" fmla="*/ 153 w 209"/>
                <a:gd name="T81" fmla="*/ 285 h 323"/>
                <a:gd name="T82" fmla="*/ 155 w 209"/>
                <a:gd name="T83" fmla="*/ 281 h 323"/>
                <a:gd name="T84" fmla="*/ 157 w 209"/>
                <a:gd name="T85" fmla="*/ 272 h 323"/>
                <a:gd name="T86" fmla="*/ 176 w 209"/>
                <a:gd name="T87" fmla="*/ 272 h 323"/>
                <a:gd name="T88" fmla="*/ 176 w 209"/>
                <a:gd name="T89" fmla="*/ 266 h 323"/>
                <a:gd name="T90" fmla="*/ 182 w 209"/>
                <a:gd name="T91" fmla="*/ 260 h 323"/>
                <a:gd name="T92" fmla="*/ 182 w 209"/>
                <a:gd name="T93" fmla="*/ 247 h 323"/>
                <a:gd name="T94" fmla="*/ 184 w 209"/>
                <a:gd name="T95" fmla="*/ 239 h 323"/>
                <a:gd name="T96" fmla="*/ 182 w 209"/>
                <a:gd name="T97" fmla="*/ 230 h 323"/>
                <a:gd name="T98" fmla="*/ 188 w 209"/>
                <a:gd name="T99" fmla="*/ 222 h 323"/>
                <a:gd name="T100" fmla="*/ 193 w 209"/>
                <a:gd name="T101" fmla="*/ 212 h 323"/>
                <a:gd name="T102" fmla="*/ 193 w 209"/>
                <a:gd name="T103" fmla="*/ 205 h 323"/>
                <a:gd name="T104" fmla="*/ 199 w 209"/>
                <a:gd name="T105" fmla="*/ 199 h 323"/>
                <a:gd name="T106" fmla="*/ 205 w 209"/>
                <a:gd name="T107" fmla="*/ 189 h 323"/>
                <a:gd name="T108" fmla="*/ 197 w 209"/>
                <a:gd name="T109" fmla="*/ 193 h 323"/>
                <a:gd name="T110" fmla="*/ 205 w 209"/>
                <a:gd name="T111" fmla="*/ 178 h 323"/>
                <a:gd name="T112" fmla="*/ 207 w 209"/>
                <a:gd name="T113" fmla="*/ 1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9" h="323">
                  <a:moveTo>
                    <a:pt x="207" y="172"/>
                  </a:moveTo>
                  <a:lnTo>
                    <a:pt x="207" y="170"/>
                  </a:lnTo>
                  <a:lnTo>
                    <a:pt x="207" y="170"/>
                  </a:lnTo>
                  <a:lnTo>
                    <a:pt x="203" y="166"/>
                  </a:lnTo>
                  <a:lnTo>
                    <a:pt x="201" y="163"/>
                  </a:lnTo>
                  <a:lnTo>
                    <a:pt x="203" y="161"/>
                  </a:lnTo>
                  <a:lnTo>
                    <a:pt x="203" y="159"/>
                  </a:lnTo>
                  <a:lnTo>
                    <a:pt x="203" y="159"/>
                  </a:lnTo>
                  <a:lnTo>
                    <a:pt x="203" y="157"/>
                  </a:lnTo>
                  <a:lnTo>
                    <a:pt x="203" y="155"/>
                  </a:lnTo>
                  <a:lnTo>
                    <a:pt x="199" y="157"/>
                  </a:lnTo>
                  <a:lnTo>
                    <a:pt x="193" y="163"/>
                  </a:lnTo>
                  <a:lnTo>
                    <a:pt x="193" y="161"/>
                  </a:lnTo>
                  <a:lnTo>
                    <a:pt x="193" y="157"/>
                  </a:lnTo>
                  <a:lnTo>
                    <a:pt x="195" y="153"/>
                  </a:lnTo>
                  <a:lnTo>
                    <a:pt x="195" y="151"/>
                  </a:lnTo>
                  <a:lnTo>
                    <a:pt x="195" y="142"/>
                  </a:lnTo>
                  <a:lnTo>
                    <a:pt x="197" y="138"/>
                  </a:lnTo>
                  <a:lnTo>
                    <a:pt x="197" y="138"/>
                  </a:lnTo>
                  <a:lnTo>
                    <a:pt x="199" y="136"/>
                  </a:lnTo>
                  <a:lnTo>
                    <a:pt x="199" y="134"/>
                  </a:lnTo>
                  <a:lnTo>
                    <a:pt x="199" y="132"/>
                  </a:lnTo>
                  <a:lnTo>
                    <a:pt x="199" y="132"/>
                  </a:lnTo>
                  <a:lnTo>
                    <a:pt x="199" y="130"/>
                  </a:lnTo>
                  <a:lnTo>
                    <a:pt x="199" y="130"/>
                  </a:lnTo>
                  <a:lnTo>
                    <a:pt x="195" y="117"/>
                  </a:lnTo>
                  <a:lnTo>
                    <a:pt x="195" y="115"/>
                  </a:lnTo>
                  <a:lnTo>
                    <a:pt x="195" y="109"/>
                  </a:lnTo>
                  <a:lnTo>
                    <a:pt x="193" y="107"/>
                  </a:lnTo>
                  <a:lnTo>
                    <a:pt x="193" y="107"/>
                  </a:lnTo>
                  <a:lnTo>
                    <a:pt x="191" y="105"/>
                  </a:lnTo>
                  <a:lnTo>
                    <a:pt x="191" y="101"/>
                  </a:lnTo>
                  <a:lnTo>
                    <a:pt x="191" y="101"/>
                  </a:lnTo>
                  <a:lnTo>
                    <a:pt x="193" y="98"/>
                  </a:lnTo>
                  <a:lnTo>
                    <a:pt x="193" y="96"/>
                  </a:lnTo>
                  <a:lnTo>
                    <a:pt x="193" y="94"/>
                  </a:lnTo>
                  <a:lnTo>
                    <a:pt x="191" y="92"/>
                  </a:lnTo>
                  <a:lnTo>
                    <a:pt x="191" y="88"/>
                  </a:lnTo>
                  <a:lnTo>
                    <a:pt x="188" y="86"/>
                  </a:lnTo>
                  <a:lnTo>
                    <a:pt x="188" y="86"/>
                  </a:lnTo>
                  <a:lnTo>
                    <a:pt x="186" y="86"/>
                  </a:lnTo>
                  <a:lnTo>
                    <a:pt x="176" y="75"/>
                  </a:lnTo>
                  <a:lnTo>
                    <a:pt x="174" y="73"/>
                  </a:lnTo>
                  <a:lnTo>
                    <a:pt x="174" y="69"/>
                  </a:lnTo>
                  <a:lnTo>
                    <a:pt x="176" y="65"/>
                  </a:lnTo>
                  <a:lnTo>
                    <a:pt x="178" y="63"/>
                  </a:lnTo>
                  <a:lnTo>
                    <a:pt x="180" y="61"/>
                  </a:lnTo>
                  <a:lnTo>
                    <a:pt x="178" y="57"/>
                  </a:lnTo>
                  <a:lnTo>
                    <a:pt x="176" y="54"/>
                  </a:lnTo>
                  <a:lnTo>
                    <a:pt x="172" y="52"/>
                  </a:lnTo>
                  <a:lnTo>
                    <a:pt x="170" y="52"/>
                  </a:lnTo>
                  <a:lnTo>
                    <a:pt x="170" y="50"/>
                  </a:lnTo>
                  <a:lnTo>
                    <a:pt x="172" y="48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0" y="31"/>
                  </a:lnTo>
                  <a:lnTo>
                    <a:pt x="167" y="27"/>
                  </a:lnTo>
                  <a:lnTo>
                    <a:pt x="165" y="25"/>
                  </a:lnTo>
                  <a:lnTo>
                    <a:pt x="165" y="23"/>
                  </a:lnTo>
                  <a:lnTo>
                    <a:pt x="165" y="23"/>
                  </a:lnTo>
                  <a:lnTo>
                    <a:pt x="163" y="19"/>
                  </a:lnTo>
                  <a:lnTo>
                    <a:pt x="161" y="17"/>
                  </a:lnTo>
                  <a:lnTo>
                    <a:pt x="161" y="13"/>
                  </a:lnTo>
                  <a:lnTo>
                    <a:pt x="157" y="11"/>
                  </a:lnTo>
                  <a:lnTo>
                    <a:pt x="157" y="8"/>
                  </a:lnTo>
                  <a:lnTo>
                    <a:pt x="153" y="2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8" y="8"/>
                  </a:lnTo>
                  <a:lnTo>
                    <a:pt x="136" y="11"/>
                  </a:lnTo>
                  <a:lnTo>
                    <a:pt x="136" y="13"/>
                  </a:lnTo>
                  <a:lnTo>
                    <a:pt x="134" y="15"/>
                  </a:lnTo>
                  <a:lnTo>
                    <a:pt x="134" y="17"/>
                  </a:lnTo>
                  <a:lnTo>
                    <a:pt x="132" y="17"/>
                  </a:lnTo>
                  <a:lnTo>
                    <a:pt x="130" y="19"/>
                  </a:lnTo>
                  <a:lnTo>
                    <a:pt x="126" y="19"/>
                  </a:lnTo>
                  <a:lnTo>
                    <a:pt x="121" y="17"/>
                  </a:lnTo>
                  <a:lnTo>
                    <a:pt x="117" y="17"/>
                  </a:lnTo>
                  <a:lnTo>
                    <a:pt x="115" y="17"/>
                  </a:lnTo>
                  <a:lnTo>
                    <a:pt x="107" y="21"/>
                  </a:lnTo>
                  <a:lnTo>
                    <a:pt x="102" y="21"/>
                  </a:lnTo>
                  <a:lnTo>
                    <a:pt x="100" y="21"/>
                  </a:lnTo>
                  <a:lnTo>
                    <a:pt x="98" y="19"/>
                  </a:lnTo>
                  <a:lnTo>
                    <a:pt x="96" y="19"/>
                  </a:lnTo>
                  <a:lnTo>
                    <a:pt x="96" y="19"/>
                  </a:lnTo>
                  <a:lnTo>
                    <a:pt x="86" y="23"/>
                  </a:lnTo>
                  <a:lnTo>
                    <a:pt x="63" y="36"/>
                  </a:lnTo>
                  <a:lnTo>
                    <a:pt x="54" y="44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4"/>
                  </a:lnTo>
                  <a:lnTo>
                    <a:pt x="40" y="40"/>
                  </a:lnTo>
                  <a:lnTo>
                    <a:pt x="37" y="42"/>
                  </a:lnTo>
                  <a:lnTo>
                    <a:pt x="33" y="46"/>
                  </a:lnTo>
                  <a:lnTo>
                    <a:pt x="31" y="48"/>
                  </a:lnTo>
                  <a:lnTo>
                    <a:pt x="29" y="52"/>
                  </a:lnTo>
                  <a:lnTo>
                    <a:pt x="29" y="54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1" y="59"/>
                  </a:lnTo>
                  <a:lnTo>
                    <a:pt x="29" y="61"/>
                  </a:lnTo>
                  <a:lnTo>
                    <a:pt x="29" y="65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7" y="71"/>
                  </a:lnTo>
                  <a:lnTo>
                    <a:pt x="27" y="73"/>
                  </a:lnTo>
                  <a:lnTo>
                    <a:pt x="27" y="75"/>
                  </a:lnTo>
                  <a:lnTo>
                    <a:pt x="27" y="80"/>
                  </a:lnTo>
                  <a:lnTo>
                    <a:pt x="27" y="90"/>
                  </a:lnTo>
                  <a:lnTo>
                    <a:pt x="27" y="92"/>
                  </a:lnTo>
                  <a:lnTo>
                    <a:pt x="27" y="94"/>
                  </a:lnTo>
                  <a:lnTo>
                    <a:pt x="29" y="98"/>
                  </a:lnTo>
                  <a:lnTo>
                    <a:pt x="29" y="103"/>
                  </a:lnTo>
                  <a:lnTo>
                    <a:pt x="31" y="107"/>
                  </a:lnTo>
                  <a:lnTo>
                    <a:pt x="31" y="109"/>
                  </a:lnTo>
                  <a:lnTo>
                    <a:pt x="31" y="111"/>
                  </a:lnTo>
                  <a:lnTo>
                    <a:pt x="29" y="113"/>
                  </a:lnTo>
                  <a:lnTo>
                    <a:pt x="27" y="113"/>
                  </a:lnTo>
                  <a:lnTo>
                    <a:pt x="25" y="111"/>
                  </a:lnTo>
                  <a:lnTo>
                    <a:pt x="23" y="111"/>
                  </a:lnTo>
                  <a:lnTo>
                    <a:pt x="23" y="113"/>
                  </a:lnTo>
                  <a:lnTo>
                    <a:pt x="21" y="113"/>
                  </a:lnTo>
                  <a:lnTo>
                    <a:pt x="19" y="115"/>
                  </a:lnTo>
                  <a:lnTo>
                    <a:pt x="19" y="117"/>
                  </a:lnTo>
                  <a:lnTo>
                    <a:pt x="19" y="119"/>
                  </a:lnTo>
                  <a:lnTo>
                    <a:pt x="19" y="122"/>
                  </a:lnTo>
                  <a:lnTo>
                    <a:pt x="21" y="124"/>
                  </a:lnTo>
                  <a:lnTo>
                    <a:pt x="23" y="126"/>
                  </a:lnTo>
                  <a:lnTo>
                    <a:pt x="25" y="128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3" y="136"/>
                  </a:lnTo>
                  <a:lnTo>
                    <a:pt x="21" y="138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3" y="149"/>
                  </a:lnTo>
                  <a:lnTo>
                    <a:pt x="23" y="151"/>
                  </a:lnTo>
                  <a:lnTo>
                    <a:pt x="23" y="155"/>
                  </a:lnTo>
                  <a:lnTo>
                    <a:pt x="23" y="157"/>
                  </a:lnTo>
                  <a:lnTo>
                    <a:pt x="23" y="159"/>
                  </a:lnTo>
                  <a:lnTo>
                    <a:pt x="21" y="163"/>
                  </a:lnTo>
                  <a:lnTo>
                    <a:pt x="14" y="170"/>
                  </a:lnTo>
                  <a:lnTo>
                    <a:pt x="12" y="174"/>
                  </a:lnTo>
                  <a:lnTo>
                    <a:pt x="10" y="176"/>
                  </a:lnTo>
                  <a:lnTo>
                    <a:pt x="8" y="184"/>
                  </a:lnTo>
                  <a:lnTo>
                    <a:pt x="4" y="195"/>
                  </a:lnTo>
                  <a:lnTo>
                    <a:pt x="0" y="203"/>
                  </a:lnTo>
                  <a:lnTo>
                    <a:pt x="0" y="205"/>
                  </a:lnTo>
                  <a:lnTo>
                    <a:pt x="2" y="207"/>
                  </a:lnTo>
                  <a:lnTo>
                    <a:pt x="4" y="214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8" y="222"/>
                  </a:lnTo>
                  <a:lnTo>
                    <a:pt x="8" y="224"/>
                  </a:lnTo>
                  <a:lnTo>
                    <a:pt x="10" y="226"/>
                  </a:lnTo>
                  <a:lnTo>
                    <a:pt x="10" y="228"/>
                  </a:lnTo>
                  <a:lnTo>
                    <a:pt x="14" y="230"/>
                  </a:lnTo>
                  <a:lnTo>
                    <a:pt x="16" y="230"/>
                  </a:lnTo>
                  <a:lnTo>
                    <a:pt x="16" y="233"/>
                  </a:lnTo>
                  <a:lnTo>
                    <a:pt x="16" y="235"/>
                  </a:lnTo>
                  <a:lnTo>
                    <a:pt x="16" y="237"/>
                  </a:lnTo>
                  <a:lnTo>
                    <a:pt x="16" y="239"/>
                  </a:lnTo>
                  <a:lnTo>
                    <a:pt x="19" y="241"/>
                  </a:lnTo>
                  <a:lnTo>
                    <a:pt x="21" y="243"/>
                  </a:lnTo>
                  <a:lnTo>
                    <a:pt x="21" y="243"/>
                  </a:lnTo>
                  <a:lnTo>
                    <a:pt x="21" y="245"/>
                  </a:lnTo>
                  <a:lnTo>
                    <a:pt x="19" y="245"/>
                  </a:lnTo>
                  <a:lnTo>
                    <a:pt x="19" y="247"/>
                  </a:lnTo>
                  <a:lnTo>
                    <a:pt x="16" y="249"/>
                  </a:lnTo>
                  <a:lnTo>
                    <a:pt x="14" y="253"/>
                  </a:lnTo>
                  <a:lnTo>
                    <a:pt x="14" y="256"/>
                  </a:lnTo>
                  <a:lnTo>
                    <a:pt x="14" y="258"/>
                  </a:lnTo>
                  <a:lnTo>
                    <a:pt x="14" y="260"/>
                  </a:lnTo>
                  <a:lnTo>
                    <a:pt x="16" y="262"/>
                  </a:lnTo>
                  <a:lnTo>
                    <a:pt x="19" y="264"/>
                  </a:lnTo>
                  <a:lnTo>
                    <a:pt x="21" y="266"/>
                  </a:lnTo>
                  <a:lnTo>
                    <a:pt x="21" y="268"/>
                  </a:lnTo>
                  <a:lnTo>
                    <a:pt x="21" y="270"/>
                  </a:lnTo>
                  <a:lnTo>
                    <a:pt x="16" y="277"/>
                  </a:lnTo>
                  <a:lnTo>
                    <a:pt x="14" y="285"/>
                  </a:lnTo>
                  <a:lnTo>
                    <a:pt x="23" y="287"/>
                  </a:lnTo>
                  <a:lnTo>
                    <a:pt x="37" y="293"/>
                  </a:lnTo>
                  <a:lnTo>
                    <a:pt x="48" y="300"/>
                  </a:lnTo>
                  <a:lnTo>
                    <a:pt x="50" y="300"/>
                  </a:lnTo>
                  <a:lnTo>
                    <a:pt x="52" y="300"/>
                  </a:lnTo>
                  <a:lnTo>
                    <a:pt x="63" y="300"/>
                  </a:lnTo>
                  <a:lnTo>
                    <a:pt x="67" y="302"/>
                  </a:lnTo>
                  <a:lnTo>
                    <a:pt x="69" y="302"/>
                  </a:lnTo>
                  <a:lnTo>
                    <a:pt x="71" y="304"/>
                  </a:lnTo>
                  <a:lnTo>
                    <a:pt x="71" y="304"/>
                  </a:lnTo>
                  <a:lnTo>
                    <a:pt x="71" y="306"/>
                  </a:lnTo>
                  <a:lnTo>
                    <a:pt x="69" y="306"/>
                  </a:lnTo>
                  <a:lnTo>
                    <a:pt x="67" y="308"/>
                  </a:lnTo>
                  <a:lnTo>
                    <a:pt x="67" y="310"/>
                  </a:lnTo>
                  <a:lnTo>
                    <a:pt x="71" y="314"/>
                  </a:lnTo>
                  <a:lnTo>
                    <a:pt x="73" y="316"/>
                  </a:lnTo>
                  <a:lnTo>
                    <a:pt x="77" y="318"/>
                  </a:lnTo>
                  <a:lnTo>
                    <a:pt x="84" y="323"/>
                  </a:lnTo>
                  <a:lnTo>
                    <a:pt x="84" y="323"/>
                  </a:lnTo>
                  <a:lnTo>
                    <a:pt x="86" y="323"/>
                  </a:lnTo>
                  <a:lnTo>
                    <a:pt x="88" y="318"/>
                  </a:lnTo>
                  <a:lnTo>
                    <a:pt x="90" y="318"/>
                  </a:lnTo>
                  <a:lnTo>
                    <a:pt x="94" y="316"/>
                  </a:lnTo>
                  <a:lnTo>
                    <a:pt x="94" y="314"/>
                  </a:lnTo>
                  <a:lnTo>
                    <a:pt x="96" y="314"/>
                  </a:lnTo>
                  <a:lnTo>
                    <a:pt x="96" y="312"/>
                  </a:lnTo>
                  <a:lnTo>
                    <a:pt x="98" y="312"/>
                  </a:lnTo>
                  <a:lnTo>
                    <a:pt x="100" y="312"/>
                  </a:lnTo>
                  <a:lnTo>
                    <a:pt x="102" y="314"/>
                  </a:lnTo>
                  <a:lnTo>
                    <a:pt x="111" y="316"/>
                  </a:lnTo>
                  <a:lnTo>
                    <a:pt x="113" y="316"/>
                  </a:lnTo>
                  <a:lnTo>
                    <a:pt x="115" y="312"/>
                  </a:lnTo>
                  <a:lnTo>
                    <a:pt x="117" y="312"/>
                  </a:lnTo>
                  <a:lnTo>
                    <a:pt x="117" y="310"/>
                  </a:lnTo>
                  <a:lnTo>
                    <a:pt x="117" y="308"/>
                  </a:lnTo>
                  <a:lnTo>
                    <a:pt x="117" y="304"/>
                  </a:lnTo>
                  <a:lnTo>
                    <a:pt x="117" y="302"/>
                  </a:lnTo>
                  <a:lnTo>
                    <a:pt x="117" y="300"/>
                  </a:lnTo>
                  <a:lnTo>
                    <a:pt x="117" y="300"/>
                  </a:lnTo>
                  <a:lnTo>
                    <a:pt x="119" y="297"/>
                  </a:lnTo>
                  <a:lnTo>
                    <a:pt x="119" y="295"/>
                  </a:lnTo>
                  <a:lnTo>
                    <a:pt x="121" y="295"/>
                  </a:lnTo>
                  <a:lnTo>
                    <a:pt x="121" y="293"/>
                  </a:lnTo>
                  <a:lnTo>
                    <a:pt x="121" y="291"/>
                  </a:lnTo>
                  <a:lnTo>
                    <a:pt x="121" y="289"/>
                  </a:lnTo>
                  <a:lnTo>
                    <a:pt x="121" y="287"/>
                  </a:lnTo>
                  <a:lnTo>
                    <a:pt x="121" y="283"/>
                  </a:lnTo>
                  <a:lnTo>
                    <a:pt x="121" y="281"/>
                  </a:lnTo>
                  <a:lnTo>
                    <a:pt x="123" y="279"/>
                  </a:lnTo>
                  <a:lnTo>
                    <a:pt x="126" y="279"/>
                  </a:lnTo>
                  <a:lnTo>
                    <a:pt x="130" y="279"/>
                  </a:lnTo>
                  <a:lnTo>
                    <a:pt x="134" y="279"/>
                  </a:lnTo>
                  <a:lnTo>
                    <a:pt x="138" y="281"/>
                  </a:lnTo>
                  <a:lnTo>
                    <a:pt x="144" y="283"/>
                  </a:lnTo>
                  <a:lnTo>
                    <a:pt x="144" y="283"/>
                  </a:lnTo>
                  <a:lnTo>
                    <a:pt x="144" y="279"/>
                  </a:lnTo>
                  <a:lnTo>
                    <a:pt x="147" y="277"/>
                  </a:lnTo>
                  <a:lnTo>
                    <a:pt x="153" y="277"/>
                  </a:lnTo>
                  <a:lnTo>
                    <a:pt x="153" y="279"/>
                  </a:lnTo>
                  <a:lnTo>
                    <a:pt x="151" y="281"/>
                  </a:lnTo>
                  <a:lnTo>
                    <a:pt x="151" y="283"/>
                  </a:lnTo>
                  <a:lnTo>
                    <a:pt x="153" y="285"/>
                  </a:lnTo>
                  <a:lnTo>
                    <a:pt x="155" y="285"/>
                  </a:lnTo>
                  <a:lnTo>
                    <a:pt x="157" y="287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57" y="283"/>
                  </a:lnTo>
                  <a:lnTo>
                    <a:pt x="155" y="281"/>
                  </a:lnTo>
                  <a:lnTo>
                    <a:pt x="157" y="279"/>
                  </a:lnTo>
                  <a:lnTo>
                    <a:pt x="159" y="279"/>
                  </a:lnTo>
                  <a:lnTo>
                    <a:pt x="161" y="279"/>
                  </a:lnTo>
                  <a:lnTo>
                    <a:pt x="159" y="277"/>
                  </a:lnTo>
                  <a:lnTo>
                    <a:pt x="159" y="274"/>
                  </a:lnTo>
                  <a:lnTo>
                    <a:pt x="157" y="272"/>
                  </a:lnTo>
                  <a:lnTo>
                    <a:pt x="157" y="270"/>
                  </a:lnTo>
                  <a:lnTo>
                    <a:pt x="161" y="272"/>
                  </a:lnTo>
                  <a:lnTo>
                    <a:pt x="163" y="272"/>
                  </a:lnTo>
                  <a:lnTo>
                    <a:pt x="170" y="270"/>
                  </a:lnTo>
                  <a:lnTo>
                    <a:pt x="176" y="272"/>
                  </a:lnTo>
                  <a:lnTo>
                    <a:pt x="176" y="272"/>
                  </a:lnTo>
                  <a:lnTo>
                    <a:pt x="176" y="270"/>
                  </a:lnTo>
                  <a:lnTo>
                    <a:pt x="174" y="268"/>
                  </a:lnTo>
                  <a:lnTo>
                    <a:pt x="172" y="268"/>
                  </a:lnTo>
                  <a:lnTo>
                    <a:pt x="172" y="266"/>
                  </a:lnTo>
                  <a:lnTo>
                    <a:pt x="174" y="266"/>
                  </a:lnTo>
                  <a:lnTo>
                    <a:pt x="176" y="266"/>
                  </a:lnTo>
                  <a:lnTo>
                    <a:pt x="178" y="266"/>
                  </a:lnTo>
                  <a:lnTo>
                    <a:pt x="180" y="264"/>
                  </a:lnTo>
                  <a:lnTo>
                    <a:pt x="178" y="262"/>
                  </a:lnTo>
                  <a:lnTo>
                    <a:pt x="172" y="260"/>
                  </a:lnTo>
                  <a:lnTo>
                    <a:pt x="174" y="258"/>
                  </a:lnTo>
                  <a:lnTo>
                    <a:pt x="182" y="260"/>
                  </a:lnTo>
                  <a:lnTo>
                    <a:pt x="184" y="258"/>
                  </a:lnTo>
                  <a:lnTo>
                    <a:pt x="184" y="256"/>
                  </a:lnTo>
                  <a:lnTo>
                    <a:pt x="178" y="251"/>
                  </a:lnTo>
                  <a:lnTo>
                    <a:pt x="176" y="247"/>
                  </a:lnTo>
                  <a:lnTo>
                    <a:pt x="178" y="247"/>
                  </a:lnTo>
                  <a:lnTo>
                    <a:pt x="182" y="247"/>
                  </a:lnTo>
                  <a:lnTo>
                    <a:pt x="186" y="245"/>
                  </a:lnTo>
                  <a:lnTo>
                    <a:pt x="186" y="241"/>
                  </a:lnTo>
                  <a:lnTo>
                    <a:pt x="182" y="241"/>
                  </a:lnTo>
                  <a:lnTo>
                    <a:pt x="180" y="241"/>
                  </a:lnTo>
                  <a:lnTo>
                    <a:pt x="180" y="237"/>
                  </a:lnTo>
                  <a:lnTo>
                    <a:pt x="184" y="239"/>
                  </a:lnTo>
                  <a:lnTo>
                    <a:pt x="188" y="237"/>
                  </a:lnTo>
                  <a:lnTo>
                    <a:pt x="191" y="233"/>
                  </a:lnTo>
                  <a:lnTo>
                    <a:pt x="191" y="230"/>
                  </a:lnTo>
                  <a:lnTo>
                    <a:pt x="191" y="230"/>
                  </a:lnTo>
                  <a:lnTo>
                    <a:pt x="188" y="230"/>
                  </a:lnTo>
                  <a:lnTo>
                    <a:pt x="182" y="230"/>
                  </a:lnTo>
                  <a:lnTo>
                    <a:pt x="182" y="226"/>
                  </a:lnTo>
                  <a:lnTo>
                    <a:pt x="182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8" y="224"/>
                  </a:lnTo>
                  <a:lnTo>
                    <a:pt x="188" y="222"/>
                  </a:lnTo>
                  <a:lnTo>
                    <a:pt x="186" y="222"/>
                  </a:lnTo>
                  <a:lnTo>
                    <a:pt x="186" y="220"/>
                  </a:lnTo>
                  <a:lnTo>
                    <a:pt x="193" y="218"/>
                  </a:lnTo>
                  <a:lnTo>
                    <a:pt x="195" y="216"/>
                  </a:lnTo>
                  <a:lnTo>
                    <a:pt x="195" y="209"/>
                  </a:lnTo>
                  <a:lnTo>
                    <a:pt x="193" y="212"/>
                  </a:lnTo>
                  <a:lnTo>
                    <a:pt x="191" y="214"/>
                  </a:lnTo>
                  <a:lnTo>
                    <a:pt x="186" y="216"/>
                  </a:lnTo>
                  <a:lnTo>
                    <a:pt x="184" y="214"/>
                  </a:lnTo>
                  <a:lnTo>
                    <a:pt x="186" y="212"/>
                  </a:lnTo>
                  <a:lnTo>
                    <a:pt x="191" y="207"/>
                  </a:lnTo>
                  <a:lnTo>
                    <a:pt x="193" y="205"/>
                  </a:lnTo>
                  <a:lnTo>
                    <a:pt x="188" y="203"/>
                  </a:lnTo>
                  <a:lnTo>
                    <a:pt x="191" y="203"/>
                  </a:lnTo>
                  <a:lnTo>
                    <a:pt x="195" y="199"/>
                  </a:lnTo>
                  <a:lnTo>
                    <a:pt x="195" y="199"/>
                  </a:lnTo>
                  <a:lnTo>
                    <a:pt x="197" y="199"/>
                  </a:lnTo>
                  <a:lnTo>
                    <a:pt x="199" y="199"/>
                  </a:lnTo>
                  <a:lnTo>
                    <a:pt x="199" y="199"/>
                  </a:lnTo>
                  <a:lnTo>
                    <a:pt x="203" y="197"/>
                  </a:lnTo>
                  <a:lnTo>
                    <a:pt x="203" y="197"/>
                  </a:lnTo>
                  <a:lnTo>
                    <a:pt x="203" y="193"/>
                  </a:lnTo>
                  <a:lnTo>
                    <a:pt x="203" y="191"/>
                  </a:lnTo>
                  <a:lnTo>
                    <a:pt x="205" y="189"/>
                  </a:lnTo>
                  <a:lnTo>
                    <a:pt x="207" y="189"/>
                  </a:lnTo>
                  <a:lnTo>
                    <a:pt x="205" y="186"/>
                  </a:lnTo>
                  <a:lnTo>
                    <a:pt x="203" y="184"/>
                  </a:lnTo>
                  <a:lnTo>
                    <a:pt x="203" y="186"/>
                  </a:lnTo>
                  <a:lnTo>
                    <a:pt x="201" y="191"/>
                  </a:lnTo>
                  <a:lnTo>
                    <a:pt x="197" y="193"/>
                  </a:lnTo>
                  <a:lnTo>
                    <a:pt x="195" y="193"/>
                  </a:lnTo>
                  <a:lnTo>
                    <a:pt x="191" y="189"/>
                  </a:lnTo>
                  <a:lnTo>
                    <a:pt x="193" y="186"/>
                  </a:lnTo>
                  <a:lnTo>
                    <a:pt x="199" y="186"/>
                  </a:lnTo>
                  <a:lnTo>
                    <a:pt x="201" y="184"/>
                  </a:lnTo>
                  <a:lnTo>
                    <a:pt x="205" y="178"/>
                  </a:lnTo>
                  <a:lnTo>
                    <a:pt x="207" y="178"/>
                  </a:lnTo>
                  <a:lnTo>
                    <a:pt x="207" y="176"/>
                  </a:lnTo>
                  <a:lnTo>
                    <a:pt x="207" y="176"/>
                  </a:lnTo>
                  <a:lnTo>
                    <a:pt x="207" y="174"/>
                  </a:lnTo>
                  <a:lnTo>
                    <a:pt x="209" y="172"/>
                  </a:lnTo>
                  <a:lnTo>
                    <a:pt x="207" y="17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112" y="1805"/>
              <a:ext cx="167" cy="268"/>
            </a:xfrm>
            <a:custGeom>
              <a:avLst/>
              <a:gdLst>
                <a:gd name="T0" fmla="*/ 115 w 167"/>
                <a:gd name="T1" fmla="*/ 71 h 268"/>
                <a:gd name="T2" fmla="*/ 111 w 167"/>
                <a:gd name="T3" fmla="*/ 69 h 268"/>
                <a:gd name="T4" fmla="*/ 107 w 167"/>
                <a:gd name="T5" fmla="*/ 71 h 268"/>
                <a:gd name="T6" fmla="*/ 102 w 167"/>
                <a:gd name="T7" fmla="*/ 71 h 268"/>
                <a:gd name="T8" fmla="*/ 100 w 167"/>
                <a:gd name="T9" fmla="*/ 73 h 268"/>
                <a:gd name="T10" fmla="*/ 109 w 167"/>
                <a:gd name="T11" fmla="*/ 80 h 268"/>
                <a:gd name="T12" fmla="*/ 117 w 167"/>
                <a:gd name="T13" fmla="*/ 77 h 268"/>
                <a:gd name="T14" fmla="*/ 121 w 167"/>
                <a:gd name="T15" fmla="*/ 71 h 268"/>
                <a:gd name="T16" fmla="*/ 165 w 167"/>
                <a:gd name="T17" fmla="*/ 4 h 268"/>
                <a:gd name="T18" fmla="*/ 130 w 167"/>
                <a:gd name="T19" fmla="*/ 8 h 268"/>
                <a:gd name="T20" fmla="*/ 104 w 167"/>
                <a:gd name="T21" fmla="*/ 25 h 268"/>
                <a:gd name="T22" fmla="*/ 81 w 167"/>
                <a:gd name="T23" fmla="*/ 29 h 268"/>
                <a:gd name="T24" fmla="*/ 75 w 167"/>
                <a:gd name="T25" fmla="*/ 46 h 268"/>
                <a:gd name="T26" fmla="*/ 71 w 167"/>
                <a:gd name="T27" fmla="*/ 56 h 268"/>
                <a:gd name="T28" fmla="*/ 65 w 167"/>
                <a:gd name="T29" fmla="*/ 69 h 268"/>
                <a:gd name="T30" fmla="*/ 71 w 167"/>
                <a:gd name="T31" fmla="*/ 69 h 268"/>
                <a:gd name="T32" fmla="*/ 73 w 167"/>
                <a:gd name="T33" fmla="*/ 88 h 268"/>
                <a:gd name="T34" fmla="*/ 79 w 167"/>
                <a:gd name="T35" fmla="*/ 100 h 268"/>
                <a:gd name="T36" fmla="*/ 77 w 167"/>
                <a:gd name="T37" fmla="*/ 113 h 268"/>
                <a:gd name="T38" fmla="*/ 69 w 167"/>
                <a:gd name="T39" fmla="*/ 147 h 268"/>
                <a:gd name="T40" fmla="*/ 16 w 167"/>
                <a:gd name="T41" fmla="*/ 214 h 268"/>
                <a:gd name="T42" fmla="*/ 2 w 167"/>
                <a:gd name="T43" fmla="*/ 230 h 268"/>
                <a:gd name="T44" fmla="*/ 8 w 167"/>
                <a:gd name="T45" fmla="*/ 237 h 268"/>
                <a:gd name="T46" fmla="*/ 12 w 167"/>
                <a:gd name="T47" fmla="*/ 247 h 268"/>
                <a:gd name="T48" fmla="*/ 18 w 167"/>
                <a:gd name="T49" fmla="*/ 251 h 268"/>
                <a:gd name="T50" fmla="*/ 33 w 167"/>
                <a:gd name="T51" fmla="*/ 253 h 268"/>
                <a:gd name="T52" fmla="*/ 50 w 167"/>
                <a:gd name="T53" fmla="*/ 258 h 268"/>
                <a:gd name="T54" fmla="*/ 63 w 167"/>
                <a:gd name="T55" fmla="*/ 268 h 268"/>
                <a:gd name="T56" fmla="*/ 79 w 167"/>
                <a:gd name="T57" fmla="*/ 251 h 268"/>
                <a:gd name="T58" fmla="*/ 83 w 167"/>
                <a:gd name="T59" fmla="*/ 232 h 268"/>
                <a:gd name="T60" fmla="*/ 79 w 167"/>
                <a:gd name="T61" fmla="*/ 220 h 268"/>
                <a:gd name="T62" fmla="*/ 79 w 167"/>
                <a:gd name="T63" fmla="*/ 207 h 268"/>
                <a:gd name="T64" fmla="*/ 79 w 167"/>
                <a:gd name="T65" fmla="*/ 186 h 268"/>
                <a:gd name="T66" fmla="*/ 79 w 167"/>
                <a:gd name="T67" fmla="*/ 174 h 268"/>
                <a:gd name="T68" fmla="*/ 81 w 167"/>
                <a:gd name="T69" fmla="*/ 157 h 268"/>
                <a:gd name="T70" fmla="*/ 81 w 167"/>
                <a:gd name="T71" fmla="*/ 149 h 268"/>
                <a:gd name="T72" fmla="*/ 88 w 167"/>
                <a:gd name="T73" fmla="*/ 136 h 268"/>
                <a:gd name="T74" fmla="*/ 94 w 167"/>
                <a:gd name="T75" fmla="*/ 115 h 268"/>
                <a:gd name="T76" fmla="*/ 102 w 167"/>
                <a:gd name="T77" fmla="*/ 109 h 268"/>
                <a:gd name="T78" fmla="*/ 113 w 167"/>
                <a:gd name="T79" fmla="*/ 107 h 268"/>
                <a:gd name="T80" fmla="*/ 121 w 167"/>
                <a:gd name="T81" fmla="*/ 105 h 268"/>
                <a:gd name="T82" fmla="*/ 119 w 167"/>
                <a:gd name="T83" fmla="*/ 80 h 268"/>
                <a:gd name="T84" fmla="*/ 109 w 167"/>
                <a:gd name="T85" fmla="*/ 88 h 268"/>
                <a:gd name="T86" fmla="*/ 96 w 167"/>
                <a:gd name="T87" fmla="*/ 84 h 268"/>
                <a:gd name="T88" fmla="*/ 96 w 167"/>
                <a:gd name="T89" fmla="*/ 77 h 268"/>
                <a:gd name="T90" fmla="*/ 98 w 167"/>
                <a:gd name="T91" fmla="*/ 65 h 268"/>
                <a:gd name="T92" fmla="*/ 104 w 167"/>
                <a:gd name="T93" fmla="*/ 56 h 268"/>
                <a:gd name="T94" fmla="*/ 107 w 167"/>
                <a:gd name="T95" fmla="*/ 59 h 268"/>
                <a:gd name="T96" fmla="*/ 117 w 167"/>
                <a:gd name="T97" fmla="*/ 63 h 268"/>
                <a:gd name="T98" fmla="*/ 123 w 167"/>
                <a:gd name="T99" fmla="*/ 54 h 268"/>
                <a:gd name="T100" fmla="*/ 144 w 167"/>
                <a:gd name="T101" fmla="*/ 44 h 268"/>
                <a:gd name="T102" fmla="*/ 153 w 167"/>
                <a:gd name="T103" fmla="*/ 38 h 268"/>
                <a:gd name="T104" fmla="*/ 148 w 167"/>
                <a:gd name="T105" fmla="*/ 27 h 268"/>
                <a:gd name="T106" fmla="*/ 157 w 167"/>
                <a:gd name="T107" fmla="*/ 17 h 268"/>
                <a:gd name="T108" fmla="*/ 165 w 167"/>
                <a:gd name="T109" fmla="*/ 1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" h="268">
                  <a:moveTo>
                    <a:pt x="121" y="69"/>
                  </a:moveTo>
                  <a:lnTo>
                    <a:pt x="119" y="69"/>
                  </a:lnTo>
                  <a:lnTo>
                    <a:pt x="117" y="69"/>
                  </a:lnTo>
                  <a:lnTo>
                    <a:pt x="115" y="71"/>
                  </a:lnTo>
                  <a:lnTo>
                    <a:pt x="115" y="71"/>
                  </a:lnTo>
                  <a:lnTo>
                    <a:pt x="113" y="71"/>
                  </a:lnTo>
                  <a:lnTo>
                    <a:pt x="113" y="71"/>
                  </a:lnTo>
                  <a:lnTo>
                    <a:pt x="111" y="69"/>
                  </a:lnTo>
                  <a:lnTo>
                    <a:pt x="111" y="69"/>
                  </a:lnTo>
                  <a:lnTo>
                    <a:pt x="109" y="69"/>
                  </a:lnTo>
                  <a:lnTo>
                    <a:pt x="107" y="71"/>
                  </a:lnTo>
                  <a:lnTo>
                    <a:pt x="107" y="71"/>
                  </a:lnTo>
                  <a:lnTo>
                    <a:pt x="104" y="71"/>
                  </a:lnTo>
                  <a:lnTo>
                    <a:pt x="104" y="71"/>
                  </a:lnTo>
                  <a:lnTo>
                    <a:pt x="102" y="73"/>
                  </a:lnTo>
                  <a:lnTo>
                    <a:pt x="102" y="71"/>
                  </a:lnTo>
                  <a:lnTo>
                    <a:pt x="102" y="71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100" y="73"/>
                  </a:lnTo>
                  <a:lnTo>
                    <a:pt x="104" y="77"/>
                  </a:lnTo>
                  <a:lnTo>
                    <a:pt x="104" y="80"/>
                  </a:lnTo>
                  <a:lnTo>
                    <a:pt x="107" y="80"/>
                  </a:lnTo>
                  <a:lnTo>
                    <a:pt x="109" y="80"/>
                  </a:lnTo>
                  <a:lnTo>
                    <a:pt x="109" y="80"/>
                  </a:lnTo>
                  <a:lnTo>
                    <a:pt x="111" y="77"/>
                  </a:lnTo>
                  <a:lnTo>
                    <a:pt x="115" y="77"/>
                  </a:lnTo>
                  <a:lnTo>
                    <a:pt x="117" y="77"/>
                  </a:lnTo>
                  <a:lnTo>
                    <a:pt x="119" y="75"/>
                  </a:lnTo>
                  <a:lnTo>
                    <a:pt x="121" y="73"/>
                  </a:lnTo>
                  <a:lnTo>
                    <a:pt x="119" y="73"/>
                  </a:lnTo>
                  <a:lnTo>
                    <a:pt x="121" y="71"/>
                  </a:lnTo>
                  <a:lnTo>
                    <a:pt x="121" y="69"/>
                  </a:lnTo>
                  <a:close/>
                  <a:moveTo>
                    <a:pt x="165" y="10"/>
                  </a:moveTo>
                  <a:lnTo>
                    <a:pt x="163" y="8"/>
                  </a:lnTo>
                  <a:lnTo>
                    <a:pt x="165" y="4"/>
                  </a:lnTo>
                  <a:lnTo>
                    <a:pt x="163" y="2"/>
                  </a:lnTo>
                  <a:lnTo>
                    <a:pt x="157" y="0"/>
                  </a:lnTo>
                  <a:lnTo>
                    <a:pt x="151" y="0"/>
                  </a:lnTo>
                  <a:lnTo>
                    <a:pt x="130" y="8"/>
                  </a:lnTo>
                  <a:lnTo>
                    <a:pt x="128" y="10"/>
                  </a:lnTo>
                  <a:lnTo>
                    <a:pt x="123" y="15"/>
                  </a:lnTo>
                  <a:lnTo>
                    <a:pt x="121" y="15"/>
                  </a:lnTo>
                  <a:lnTo>
                    <a:pt x="104" y="25"/>
                  </a:lnTo>
                  <a:lnTo>
                    <a:pt x="100" y="25"/>
                  </a:lnTo>
                  <a:lnTo>
                    <a:pt x="96" y="23"/>
                  </a:lnTo>
                  <a:lnTo>
                    <a:pt x="90" y="25"/>
                  </a:lnTo>
                  <a:lnTo>
                    <a:pt x="81" y="29"/>
                  </a:lnTo>
                  <a:lnTo>
                    <a:pt x="77" y="31"/>
                  </a:lnTo>
                  <a:lnTo>
                    <a:pt x="73" y="38"/>
                  </a:lnTo>
                  <a:lnTo>
                    <a:pt x="73" y="42"/>
                  </a:lnTo>
                  <a:lnTo>
                    <a:pt x="75" y="46"/>
                  </a:lnTo>
                  <a:lnTo>
                    <a:pt x="73" y="48"/>
                  </a:lnTo>
                  <a:lnTo>
                    <a:pt x="71" y="52"/>
                  </a:lnTo>
                  <a:lnTo>
                    <a:pt x="69" y="54"/>
                  </a:lnTo>
                  <a:lnTo>
                    <a:pt x="71" y="56"/>
                  </a:lnTo>
                  <a:lnTo>
                    <a:pt x="69" y="59"/>
                  </a:lnTo>
                  <a:lnTo>
                    <a:pt x="67" y="61"/>
                  </a:lnTo>
                  <a:lnTo>
                    <a:pt x="65" y="65"/>
                  </a:lnTo>
                  <a:lnTo>
                    <a:pt x="65" y="69"/>
                  </a:lnTo>
                  <a:lnTo>
                    <a:pt x="67" y="73"/>
                  </a:lnTo>
                  <a:lnTo>
                    <a:pt x="69" y="73"/>
                  </a:lnTo>
                  <a:lnTo>
                    <a:pt x="69" y="71"/>
                  </a:lnTo>
                  <a:lnTo>
                    <a:pt x="71" y="69"/>
                  </a:lnTo>
                  <a:lnTo>
                    <a:pt x="73" y="71"/>
                  </a:lnTo>
                  <a:lnTo>
                    <a:pt x="73" y="75"/>
                  </a:lnTo>
                  <a:lnTo>
                    <a:pt x="73" y="84"/>
                  </a:lnTo>
                  <a:lnTo>
                    <a:pt x="73" y="88"/>
                  </a:lnTo>
                  <a:lnTo>
                    <a:pt x="73" y="88"/>
                  </a:lnTo>
                  <a:lnTo>
                    <a:pt x="75" y="94"/>
                  </a:lnTo>
                  <a:lnTo>
                    <a:pt x="77" y="98"/>
                  </a:lnTo>
                  <a:lnTo>
                    <a:pt x="79" y="100"/>
                  </a:lnTo>
                  <a:lnTo>
                    <a:pt x="79" y="107"/>
                  </a:lnTo>
                  <a:lnTo>
                    <a:pt x="77" y="109"/>
                  </a:lnTo>
                  <a:lnTo>
                    <a:pt x="77" y="111"/>
                  </a:lnTo>
                  <a:lnTo>
                    <a:pt x="77" y="113"/>
                  </a:lnTo>
                  <a:lnTo>
                    <a:pt x="79" y="113"/>
                  </a:lnTo>
                  <a:lnTo>
                    <a:pt x="79" y="117"/>
                  </a:lnTo>
                  <a:lnTo>
                    <a:pt x="79" y="121"/>
                  </a:lnTo>
                  <a:lnTo>
                    <a:pt x="69" y="147"/>
                  </a:lnTo>
                  <a:lnTo>
                    <a:pt x="60" y="159"/>
                  </a:lnTo>
                  <a:lnTo>
                    <a:pt x="29" y="201"/>
                  </a:lnTo>
                  <a:lnTo>
                    <a:pt x="23" y="209"/>
                  </a:lnTo>
                  <a:lnTo>
                    <a:pt x="16" y="214"/>
                  </a:lnTo>
                  <a:lnTo>
                    <a:pt x="10" y="218"/>
                  </a:lnTo>
                  <a:lnTo>
                    <a:pt x="8" y="222"/>
                  </a:lnTo>
                  <a:lnTo>
                    <a:pt x="0" y="228"/>
                  </a:lnTo>
                  <a:lnTo>
                    <a:pt x="2" y="230"/>
                  </a:lnTo>
                  <a:lnTo>
                    <a:pt x="2" y="230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7"/>
                  </a:lnTo>
                  <a:lnTo>
                    <a:pt x="8" y="237"/>
                  </a:lnTo>
                  <a:lnTo>
                    <a:pt x="10" y="239"/>
                  </a:lnTo>
                  <a:lnTo>
                    <a:pt x="10" y="245"/>
                  </a:lnTo>
                  <a:lnTo>
                    <a:pt x="12" y="247"/>
                  </a:lnTo>
                  <a:lnTo>
                    <a:pt x="12" y="249"/>
                  </a:lnTo>
                  <a:lnTo>
                    <a:pt x="14" y="249"/>
                  </a:lnTo>
                  <a:lnTo>
                    <a:pt x="16" y="251"/>
                  </a:lnTo>
                  <a:lnTo>
                    <a:pt x="18" y="251"/>
                  </a:lnTo>
                  <a:lnTo>
                    <a:pt x="23" y="251"/>
                  </a:lnTo>
                  <a:lnTo>
                    <a:pt x="27" y="253"/>
                  </a:lnTo>
                  <a:lnTo>
                    <a:pt x="31" y="253"/>
                  </a:lnTo>
                  <a:lnTo>
                    <a:pt x="33" y="253"/>
                  </a:lnTo>
                  <a:lnTo>
                    <a:pt x="35" y="253"/>
                  </a:lnTo>
                  <a:lnTo>
                    <a:pt x="39" y="253"/>
                  </a:lnTo>
                  <a:lnTo>
                    <a:pt x="46" y="255"/>
                  </a:lnTo>
                  <a:lnTo>
                    <a:pt x="50" y="258"/>
                  </a:lnTo>
                  <a:lnTo>
                    <a:pt x="52" y="260"/>
                  </a:lnTo>
                  <a:lnTo>
                    <a:pt x="58" y="266"/>
                  </a:lnTo>
                  <a:lnTo>
                    <a:pt x="60" y="268"/>
                  </a:lnTo>
                  <a:lnTo>
                    <a:pt x="63" y="268"/>
                  </a:lnTo>
                  <a:lnTo>
                    <a:pt x="73" y="266"/>
                  </a:lnTo>
                  <a:lnTo>
                    <a:pt x="75" y="260"/>
                  </a:lnTo>
                  <a:lnTo>
                    <a:pt x="77" y="253"/>
                  </a:lnTo>
                  <a:lnTo>
                    <a:pt x="79" y="251"/>
                  </a:lnTo>
                  <a:lnTo>
                    <a:pt x="86" y="241"/>
                  </a:lnTo>
                  <a:lnTo>
                    <a:pt x="86" y="237"/>
                  </a:lnTo>
                  <a:lnTo>
                    <a:pt x="86" y="235"/>
                  </a:lnTo>
                  <a:lnTo>
                    <a:pt x="83" y="232"/>
                  </a:lnTo>
                  <a:lnTo>
                    <a:pt x="81" y="230"/>
                  </a:lnTo>
                  <a:lnTo>
                    <a:pt x="79" y="226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4"/>
                  </a:lnTo>
                  <a:lnTo>
                    <a:pt x="79" y="211"/>
                  </a:lnTo>
                  <a:lnTo>
                    <a:pt x="79" y="209"/>
                  </a:lnTo>
                  <a:lnTo>
                    <a:pt x="79" y="207"/>
                  </a:lnTo>
                  <a:lnTo>
                    <a:pt x="77" y="203"/>
                  </a:lnTo>
                  <a:lnTo>
                    <a:pt x="77" y="199"/>
                  </a:lnTo>
                  <a:lnTo>
                    <a:pt x="79" y="191"/>
                  </a:lnTo>
                  <a:lnTo>
                    <a:pt x="79" y="186"/>
                  </a:lnTo>
                  <a:lnTo>
                    <a:pt x="81" y="184"/>
                  </a:lnTo>
                  <a:lnTo>
                    <a:pt x="81" y="180"/>
                  </a:lnTo>
                  <a:lnTo>
                    <a:pt x="81" y="178"/>
                  </a:lnTo>
                  <a:lnTo>
                    <a:pt x="79" y="174"/>
                  </a:lnTo>
                  <a:lnTo>
                    <a:pt x="79" y="170"/>
                  </a:lnTo>
                  <a:lnTo>
                    <a:pt x="79" y="167"/>
                  </a:lnTo>
                  <a:lnTo>
                    <a:pt x="81" y="159"/>
                  </a:lnTo>
                  <a:lnTo>
                    <a:pt x="81" y="157"/>
                  </a:lnTo>
                  <a:lnTo>
                    <a:pt x="81" y="155"/>
                  </a:lnTo>
                  <a:lnTo>
                    <a:pt x="81" y="153"/>
                  </a:lnTo>
                  <a:lnTo>
                    <a:pt x="81" y="151"/>
                  </a:lnTo>
                  <a:lnTo>
                    <a:pt x="81" y="149"/>
                  </a:lnTo>
                  <a:lnTo>
                    <a:pt x="81" y="147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6"/>
                  </a:lnTo>
                  <a:lnTo>
                    <a:pt x="88" y="132"/>
                  </a:lnTo>
                  <a:lnTo>
                    <a:pt x="90" y="130"/>
                  </a:lnTo>
                  <a:lnTo>
                    <a:pt x="94" y="117"/>
                  </a:lnTo>
                  <a:lnTo>
                    <a:pt x="94" y="115"/>
                  </a:lnTo>
                  <a:lnTo>
                    <a:pt x="98" y="111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102" y="109"/>
                  </a:lnTo>
                  <a:lnTo>
                    <a:pt x="104" y="109"/>
                  </a:lnTo>
                  <a:lnTo>
                    <a:pt x="107" y="109"/>
                  </a:lnTo>
                  <a:lnTo>
                    <a:pt x="111" y="107"/>
                  </a:lnTo>
                  <a:lnTo>
                    <a:pt x="113" y="107"/>
                  </a:lnTo>
                  <a:lnTo>
                    <a:pt x="115" y="107"/>
                  </a:lnTo>
                  <a:lnTo>
                    <a:pt x="119" y="105"/>
                  </a:lnTo>
                  <a:lnTo>
                    <a:pt x="119" y="105"/>
                  </a:lnTo>
                  <a:lnTo>
                    <a:pt x="121" y="105"/>
                  </a:lnTo>
                  <a:lnTo>
                    <a:pt x="121" y="94"/>
                  </a:lnTo>
                  <a:lnTo>
                    <a:pt x="121" y="84"/>
                  </a:lnTo>
                  <a:lnTo>
                    <a:pt x="121" y="80"/>
                  </a:lnTo>
                  <a:lnTo>
                    <a:pt x="119" y="80"/>
                  </a:lnTo>
                  <a:lnTo>
                    <a:pt x="117" y="80"/>
                  </a:lnTo>
                  <a:lnTo>
                    <a:pt x="115" y="88"/>
                  </a:lnTo>
                  <a:lnTo>
                    <a:pt x="111" y="88"/>
                  </a:lnTo>
                  <a:lnTo>
                    <a:pt x="109" y="88"/>
                  </a:lnTo>
                  <a:lnTo>
                    <a:pt x="104" y="84"/>
                  </a:lnTo>
                  <a:lnTo>
                    <a:pt x="100" y="82"/>
                  </a:lnTo>
                  <a:lnTo>
                    <a:pt x="98" y="84"/>
                  </a:lnTo>
                  <a:lnTo>
                    <a:pt x="96" y="84"/>
                  </a:lnTo>
                  <a:lnTo>
                    <a:pt x="94" y="84"/>
                  </a:lnTo>
                  <a:lnTo>
                    <a:pt x="94" y="82"/>
                  </a:lnTo>
                  <a:lnTo>
                    <a:pt x="94" y="77"/>
                  </a:lnTo>
                  <a:lnTo>
                    <a:pt x="96" y="77"/>
                  </a:lnTo>
                  <a:lnTo>
                    <a:pt x="98" y="75"/>
                  </a:lnTo>
                  <a:lnTo>
                    <a:pt x="98" y="71"/>
                  </a:lnTo>
                  <a:lnTo>
                    <a:pt x="96" y="71"/>
                  </a:lnTo>
                  <a:lnTo>
                    <a:pt x="98" y="65"/>
                  </a:lnTo>
                  <a:lnTo>
                    <a:pt x="100" y="61"/>
                  </a:lnTo>
                  <a:lnTo>
                    <a:pt x="102" y="59"/>
                  </a:lnTo>
                  <a:lnTo>
                    <a:pt x="102" y="56"/>
                  </a:lnTo>
                  <a:lnTo>
                    <a:pt x="104" y="56"/>
                  </a:lnTo>
                  <a:lnTo>
                    <a:pt x="107" y="54"/>
                  </a:lnTo>
                  <a:lnTo>
                    <a:pt x="109" y="54"/>
                  </a:lnTo>
                  <a:lnTo>
                    <a:pt x="107" y="56"/>
                  </a:lnTo>
                  <a:lnTo>
                    <a:pt x="107" y="59"/>
                  </a:lnTo>
                  <a:lnTo>
                    <a:pt x="109" y="59"/>
                  </a:lnTo>
                  <a:lnTo>
                    <a:pt x="111" y="61"/>
                  </a:lnTo>
                  <a:lnTo>
                    <a:pt x="115" y="63"/>
                  </a:lnTo>
                  <a:lnTo>
                    <a:pt x="117" y="63"/>
                  </a:lnTo>
                  <a:lnTo>
                    <a:pt x="119" y="61"/>
                  </a:lnTo>
                  <a:lnTo>
                    <a:pt x="121" y="59"/>
                  </a:lnTo>
                  <a:lnTo>
                    <a:pt x="123" y="56"/>
                  </a:lnTo>
                  <a:lnTo>
                    <a:pt x="123" y="54"/>
                  </a:lnTo>
                  <a:lnTo>
                    <a:pt x="128" y="50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2"/>
                  </a:lnTo>
                  <a:lnTo>
                    <a:pt x="151" y="40"/>
                  </a:lnTo>
                  <a:lnTo>
                    <a:pt x="153" y="38"/>
                  </a:lnTo>
                  <a:lnTo>
                    <a:pt x="153" y="36"/>
                  </a:lnTo>
                  <a:lnTo>
                    <a:pt x="153" y="31"/>
                  </a:lnTo>
                  <a:lnTo>
                    <a:pt x="151" y="31"/>
                  </a:lnTo>
                  <a:lnTo>
                    <a:pt x="148" y="27"/>
                  </a:lnTo>
                  <a:lnTo>
                    <a:pt x="151" y="21"/>
                  </a:lnTo>
                  <a:lnTo>
                    <a:pt x="151" y="19"/>
                  </a:lnTo>
                  <a:lnTo>
                    <a:pt x="153" y="17"/>
                  </a:lnTo>
                  <a:lnTo>
                    <a:pt x="157" y="17"/>
                  </a:lnTo>
                  <a:lnTo>
                    <a:pt x="159" y="17"/>
                  </a:lnTo>
                  <a:lnTo>
                    <a:pt x="161" y="17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7" y="12"/>
                  </a:lnTo>
                  <a:lnTo>
                    <a:pt x="165" y="1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617" y="1916"/>
              <a:ext cx="176" cy="218"/>
            </a:xfrm>
            <a:custGeom>
              <a:avLst/>
              <a:gdLst>
                <a:gd name="T0" fmla="*/ 174 w 176"/>
                <a:gd name="T1" fmla="*/ 216 h 218"/>
                <a:gd name="T2" fmla="*/ 145 w 176"/>
                <a:gd name="T3" fmla="*/ 165 h 218"/>
                <a:gd name="T4" fmla="*/ 134 w 176"/>
                <a:gd name="T5" fmla="*/ 124 h 218"/>
                <a:gd name="T6" fmla="*/ 140 w 176"/>
                <a:gd name="T7" fmla="*/ 107 h 218"/>
                <a:gd name="T8" fmla="*/ 140 w 176"/>
                <a:gd name="T9" fmla="*/ 92 h 218"/>
                <a:gd name="T10" fmla="*/ 145 w 176"/>
                <a:gd name="T11" fmla="*/ 71 h 218"/>
                <a:gd name="T12" fmla="*/ 161 w 176"/>
                <a:gd name="T13" fmla="*/ 25 h 218"/>
                <a:gd name="T14" fmla="*/ 153 w 176"/>
                <a:gd name="T15" fmla="*/ 10 h 218"/>
                <a:gd name="T16" fmla="*/ 138 w 176"/>
                <a:gd name="T17" fmla="*/ 4 h 218"/>
                <a:gd name="T18" fmla="*/ 136 w 176"/>
                <a:gd name="T19" fmla="*/ 0 h 218"/>
                <a:gd name="T20" fmla="*/ 132 w 176"/>
                <a:gd name="T21" fmla="*/ 4 h 218"/>
                <a:gd name="T22" fmla="*/ 134 w 176"/>
                <a:gd name="T23" fmla="*/ 10 h 218"/>
                <a:gd name="T24" fmla="*/ 126 w 176"/>
                <a:gd name="T25" fmla="*/ 19 h 218"/>
                <a:gd name="T26" fmla="*/ 122 w 176"/>
                <a:gd name="T27" fmla="*/ 23 h 218"/>
                <a:gd name="T28" fmla="*/ 111 w 176"/>
                <a:gd name="T29" fmla="*/ 21 h 218"/>
                <a:gd name="T30" fmla="*/ 98 w 176"/>
                <a:gd name="T31" fmla="*/ 10 h 218"/>
                <a:gd name="T32" fmla="*/ 86 w 176"/>
                <a:gd name="T33" fmla="*/ 0 h 218"/>
                <a:gd name="T34" fmla="*/ 86 w 176"/>
                <a:gd name="T35" fmla="*/ 13 h 218"/>
                <a:gd name="T36" fmla="*/ 88 w 176"/>
                <a:gd name="T37" fmla="*/ 29 h 218"/>
                <a:gd name="T38" fmla="*/ 88 w 176"/>
                <a:gd name="T39" fmla="*/ 40 h 218"/>
                <a:gd name="T40" fmla="*/ 84 w 176"/>
                <a:gd name="T41" fmla="*/ 46 h 218"/>
                <a:gd name="T42" fmla="*/ 86 w 176"/>
                <a:gd name="T43" fmla="*/ 71 h 218"/>
                <a:gd name="T44" fmla="*/ 82 w 176"/>
                <a:gd name="T45" fmla="*/ 82 h 218"/>
                <a:gd name="T46" fmla="*/ 75 w 176"/>
                <a:gd name="T47" fmla="*/ 96 h 218"/>
                <a:gd name="T48" fmla="*/ 67 w 176"/>
                <a:gd name="T49" fmla="*/ 96 h 218"/>
                <a:gd name="T50" fmla="*/ 57 w 176"/>
                <a:gd name="T51" fmla="*/ 100 h 218"/>
                <a:gd name="T52" fmla="*/ 50 w 176"/>
                <a:gd name="T53" fmla="*/ 103 h 218"/>
                <a:gd name="T54" fmla="*/ 44 w 176"/>
                <a:gd name="T55" fmla="*/ 103 h 218"/>
                <a:gd name="T56" fmla="*/ 33 w 176"/>
                <a:gd name="T57" fmla="*/ 113 h 218"/>
                <a:gd name="T58" fmla="*/ 27 w 176"/>
                <a:gd name="T59" fmla="*/ 115 h 218"/>
                <a:gd name="T60" fmla="*/ 19 w 176"/>
                <a:gd name="T61" fmla="*/ 126 h 218"/>
                <a:gd name="T62" fmla="*/ 6 w 176"/>
                <a:gd name="T63" fmla="*/ 132 h 218"/>
                <a:gd name="T64" fmla="*/ 0 w 176"/>
                <a:gd name="T65" fmla="*/ 132 h 218"/>
                <a:gd name="T66" fmla="*/ 4 w 176"/>
                <a:gd name="T67" fmla="*/ 147 h 218"/>
                <a:gd name="T68" fmla="*/ 10 w 176"/>
                <a:gd name="T69" fmla="*/ 153 h 218"/>
                <a:gd name="T70" fmla="*/ 19 w 176"/>
                <a:gd name="T71" fmla="*/ 155 h 218"/>
                <a:gd name="T72" fmla="*/ 40 w 176"/>
                <a:gd name="T73" fmla="*/ 180 h 218"/>
                <a:gd name="T74" fmla="*/ 75 w 176"/>
                <a:gd name="T75" fmla="*/ 197 h 218"/>
                <a:gd name="T76" fmla="*/ 101 w 176"/>
                <a:gd name="T77" fmla="*/ 195 h 218"/>
                <a:gd name="T78" fmla="*/ 117 w 176"/>
                <a:gd name="T79" fmla="*/ 188 h 218"/>
                <a:gd name="T80" fmla="*/ 143 w 176"/>
                <a:gd name="T81" fmla="*/ 195 h 218"/>
                <a:gd name="T82" fmla="*/ 155 w 176"/>
                <a:gd name="T83" fmla="*/ 201 h 218"/>
                <a:gd name="T84" fmla="*/ 168 w 176"/>
                <a:gd name="T85" fmla="*/ 216 h 218"/>
                <a:gd name="T86" fmla="*/ 176 w 176"/>
                <a:gd name="T87" fmla="*/ 2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218">
                  <a:moveTo>
                    <a:pt x="176" y="216"/>
                  </a:moveTo>
                  <a:lnTo>
                    <a:pt x="176" y="216"/>
                  </a:lnTo>
                  <a:lnTo>
                    <a:pt x="174" y="216"/>
                  </a:lnTo>
                  <a:lnTo>
                    <a:pt x="172" y="211"/>
                  </a:lnTo>
                  <a:lnTo>
                    <a:pt x="168" y="203"/>
                  </a:lnTo>
                  <a:lnTo>
                    <a:pt x="145" y="165"/>
                  </a:lnTo>
                  <a:lnTo>
                    <a:pt x="140" y="151"/>
                  </a:lnTo>
                  <a:lnTo>
                    <a:pt x="136" y="140"/>
                  </a:lnTo>
                  <a:lnTo>
                    <a:pt x="134" y="124"/>
                  </a:lnTo>
                  <a:lnTo>
                    <a:pt x="134" y="117"/>
                  </a:lnTo>
                  <a:lnTo>
                    <a:pt x="136" y="113"/>
                  </a:lnTo>
                  <a:lnTo>
                    <a:pt x="140" y="107"/>
                  </a:lnTo>
                  <a:lnTo>
                    <a:pt x="143" y="103"/>
                  </a:lnTo>
                  <a:lnTo>
                    <a:pt x="143" y="100"/>
                  </a:lnTo>
                  <a:lnTo>
                    <a:pt x="140" y="92"/>
                  </a:lnTo>
                  <a:lnTo>
                    <a:pt x="140" y="90"/>
                  </a:lnTo>
                  <a:lnTo>
                    <a:pt x="143" y="77"/>
                  </a:lnTo>
                  <a:lnTo>
                    <a:pt x="145" y="71"/>
                  </a:lnTo>
                  <a:lnTo>
                    <a:pt x="153" y="56"/>
                  </a:lnTo>
                  <a:lnTo>
                    <a:pt x="159" y="29"/>
                  </a:lnTo>
                  <a:lnTo>
                    <a:pt x="161" y="25"/>
                  </a:lnTo>
                  <a:lnTo>
                    <a:pt x="168" y="17"/>
                  </a:lnTo>
                  <a:lnTo>
                    <a:pt x="168" y="15"/>
                  </a:lnTo>
                  <a:lnTo>
                    <a:pt x="153" y="10"/>
                  </a:lnTo>
                  <a:lnTo>
                    <a:pt x="151" y="10"/>
                  </a:lnTo>
                  <a:lnTo>
                    <a:pt x="140" y="6"/>
                  </a:lnTo>
                  <a:lnTo>
                    <a:pt x="138" y="4"/>
                  </a:lnTo>
                  <a:lnTo>
                    <a:pt x="136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4" y="6"/>
                  </a:lnTo>
                  <a:lnTo>
                    <a:pt x="134" y="8"/>
                  </a:lnTo>
                  <a:lnTo>
                    <a:pt x="134" y="10"/>
                  </a:lnTo>
                  <a:lnTo>
                    <a:pt x="134" y="13"/>
                  </a:lnTo>
                  <a:lnTo>
                    <a:pt x="128" y="15"/>
                  </a:lnTo>
                  <a:lnTo>
                    <a:pt x="126" y="19"/>
                  </a:lnTo>
                  <a:lnTo>
                    <a:pt x="126" y="19"/>
                  </a:lnTo>
                  <a:lnTo>
                    <a:pt x="124" y="21"/>
                  </a:lnTo>
                  <a:lnTo>
                    <a:pt x="122" y="23"/>
                  </a:lnTo>
                  <a:lnTo>
                    <a:pt x="119" y="25"/>
                  </a:lnTo>
                  <a:lnTo>
                    <a:pt x="117" y="25"/>
                  </a:lnTo>
                  <a:lnTo>
                    <a:pt x="111" y="21"/>
                  </a:lnTo>
                  <a:lnTo>
                    <a:pt x="107" y="17"/>
                  </a:lnTo>
                  <a:lnTo>
                    <a:pt x="103" y="13"/>
                  </a:lnTo>
                  <a:lnTo>
                    <a:pt x="98" y="10"/>
                  </a:lnTo>
                  <a:lnTo>
                    <a:pt x="96" y="6"/>
                  </a:lnTo>
                  <a:lnTo>
                    <a:pt x="92" y="4"/>
                  </a:lnTo>
                  <a:lnTo>
                    <a:pt x="86" y="0"/>
                  </a:lnTo>
                  <a:lnTo>
                    <a:pt x="86" y="6"/>
                  </a:lnTo>
                  <a:lnTo>
                    <a:pt x="86" y="8"/>
                  </a:lnTo>
                  <a:lnTo>
                    <a:pt x="86" y="13"/>
                  </a:lnTo>
                  <a:lnTo>
                    <a:pt x="86" y="15"/>
                  </a:lnTo>
                  <a:lnTo>
                    <a:pt x="88" y="21"/>
                  </a:lnTo>
                  <a:lnTo>
                    <a:pt x="88" y="29"/>
                  </a:lnTo>
                  <a:lnTo>
                    <a:pt x="88" y="33"/>
                  </a:lnTo>
                  <a:lnTo>
                    <a:pt x="90" y="38"/>
                  </a:lnTo>
                  <a:lnTo>
                    <a:pt x="88" y="40"/>
                  </a:lnTo>
                  <a:lnTo>
                    <a:pt x="86" y="42"/>
                  </a:lnTo>
                  <a:lnTo>
                    <a:pt x="84" y="44"/>
                  </a:lnTo>
                  <a:lnTo>
                    <a:pt x="84" y="46"/>
                  </a:lnTo>
                  <a:lnTo>
                    <a:pt x="84" y="48"/>
                  </a:lnTo>
                  <a:lnTo>
                    <a:pt x="84" y="54"/>
                  </a:lnTo>
                  <a:lnTo>
                    <a:pt x="86" y="71"/>
                  </a:lnTo>
                  <a:lnTo>
                    <a:pt x="86" y="75"/>
                  </a:lnTo>
                  <a:lnTo>
                    <a:pt x="84" y="77"/>
                  </a:lnTo>
                  <a:lnTo>
                    <a:pt x="82" y="82"/>
                  </a:lnTo>
                  <a:lnTo>
                    <a:pt x="80" y="86"/>
                  </a:lnTo>
                  <a:lnTo>
                    <a:pt x="78" y="94"/>
                  </a:lnTo>
                  <a:lnTo>
                    <a:pt x="75" y="96"/>
                  </a:lnTo>
                  <a:lnTo>
                    <a:pt x="73" y="98"/>
                  </a:lnTo>
                  <a:lnTo>
                    <a:pt x="71" y="98"/>
                  </a:lnTo>
                  <a:lnTo>
                    <a:pt x="67" y="96"/>
                  </a:lnTo>
                  <a:lnTo>
                    <a:pt x="63" y="98"/>
                  </a:lnTo>
                  <a:lnTo>
                    <a:pt x="59" y="98"/>
                  </a:lnTo>
                  <a:lnTo>
                    <a:pt x="57" y="100"/>
                  </a:lnTo>
                  <a:lnTo>
                    <a:pt x="52" y="103"/>
                  </a:lnTo>
                  <a:lnTo>
                    <a:pt x="50" y="103"/>
                  </a:lnTo>
                  <a:lnTo>
                    <a:pt x="50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4" y="103"/>
                  </a:lnTo>
                  <a:lnTo>
                    <a:pt x="38" y="109"/>
                  </a:lnTo>
                  <a:lnTo>
                    <a:pt x="36" y="113"/>
                  </a:lnTo>
                  <a:lnTo>
                    <a:pt x="33" y="113"/>
                  </a:lnTo>
                  <a:lnTo>
                    <a:pt x="31" y="113"/>
                  </a:lnTo>
                  <a:lnTo>
                    <a:pt x="29" y="113"/>
                  </a:lnTo>
                  <a:lnTo>
                    <a:pt x="27" y="115"/>
                  </a:lnTo>
                  <a:lnTo>
                    <a:pt x="23" y="117"/>
                  </a:lnTo>
                  <a:lnTo>
                    <a:pt x="21" y="121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13" y="130"/>
                  </a:lnTo>
                  <a:lnTo>
                    <a:pt x="6" y="132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2"/>
                  </a:lnTo>
                  <a:lnTo>
                    <a:pt x="2" y="140"/>
                  </a:lnTo>
                  <a:lnTo>
                    <a:pt x="4" y="142"/>
                  </a:lnTo>
                  <a:lnTo>
                    <a:pt x="4" y="147"/>
                  </a:lnTo>
                  <a:lnTo>
                    <a:pt x="8" y="151"/>
                  </a:lnTo>
                  <a:lnTo>
                    <a:pt x="10" y="153"/>
                  </a:lnTo>
                  <a:lnTo>
                    <a:pt x="10" y="153"/>
                  </a:lnTo>
                  <a:lnTo>
                    <a:pt x="15" y="155"/>
                  </a:lnTo>
                  <a:lnTo>
                    <a:pt x="17" y="155"/>
                  </a:lnTo>
                  <a:lnTo>
                    <a:pt x="19" y="155"/>
                  </a:lnTo>
                  <a:lnTo>
                    <a:pt x="21" y="155"/>
                  </a:lnTo>
                  <a:lnTo>
                    <a:pt x="31" y="168"/>
                  </a:lnTo>
                  <a:lnTo>
                    <a:pt x="40" y="180"/>
                  </a:lnTo>
                  <a:lnTo>
                    <a:pt x="46" y="184"/>
                  </a:lnTo>
                  <a:lnTo>
                    <a:pt x="69" y="195"/>
                  </a:lnTo>
                  <a:lnTo>
                    <a:pt x="75" y="197"/>
                  </a:lnTo>
                  <a:lnTo>
                    <a:pt x="78" y="197"/>
                  </a:lnTo>
                  <a:lnTo>
                    <a:pt x="98" y="197"/>
                  </a:lnTo>
                  <a:lnTo>
                    <a:pt x="101" y="195"/>
                  </a:lnTo>
                  <a:lnTo>
                    <a:pt x="105" y="191"/>
                  </a:lnTo>
                  <a:lnTo>
                    <a:pt x="109" y="191"/>
                  </a:lnTo>
                  <a:lnTo>
                    <a:pt x="117" y="188"/>
                  </a:lnTo>
                  <a:lnTo>
                    <a:pt x="132" y="188"/>
                  </a:lnTo>
                  <a:lnTo>
                    <a:pt x="134" y="191"/>
                  </a:lnTo>
                  <a:lnTo>
                    <a:pt x="143" y="195"/>
                  </a:lnTo>
                  <a:lnTo>
                    <a:pt x="149" y="197"/>
                  </a:lnTo>
                  <a:lnTo>
                    <a:pt x="153" y="199"/>
                  </a:lnTo>
                  <a:lnTo>
                    <a:pt x="155" y="201"/>
                  </a:lnTo>
                  <a:lnTo>
                    <a:pt x="161" y="209"/>
                  </a:lnTo>
                  <a:lnTo>
                    <a:pt x="166" y="214"/>
                  </a:lnTo>
                  <a:lnTo>
                    <a:pt x="168" y="216"/>
                  </a:lnTo>
                  <a:lnTo>
                    <a:pt x="172" y="216"/>
                  </a:lnTo>
                  <a:lnTo>
                    <a:pt x="176" y="218"/>
                  </a:lnTo>
                  <a:lnTo>
                    <a:pt x="176" y="216"/>
                  </a:lnTo>
                  <a:lnTo>
                    <a:pt x="176" y="21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3822" y="2144"/>
              <a:ext cx="174" cy="264"/>
            </a:xfrm>
            <a:custGeom>
              <a:avLst/>
              <a:gdLst>
                <a:gd name="T0" fmla="*/ 97 w 174"/>
                <a:gd name="T1" fmla="*/ 201 h 264"/>
                <a:gd name="T2" fmla="*/ 86 w 174"/>
                <a:gd name="T3" fmla="*/ 214 h 264"/>
                <a:gd name="T4" fmla="*/ 65 w 174"/>
                <a:gd name="T5" fmla="*/ 241 h 264"/>
                <a:gd name="T6" fmla="*/ 63 w 174"/>
                <a:gd name="T7" fmla="*/ 256 h 264"/>
                <a:gd name="T8" fmla="*/ 69 w 174"/>
                <a:gd name="T9" fmla="*/ 262 h 264"/>
                <a:gd name="T10" fmla="*/ 88 w 174"/>
                <a:gd name="T11" fmla="*/ 256 h 264"/>
                <a:gd name="T12" fmla="*/ 101 w 174"/>
                <a:gd name="T13" fmla="*/ 247 h 264"/>
                <a:gd name="T14" fmla="*/ 95 w 174"/>
                <a:gd name="T15" fmla="*/ 235 h 264"/>
                <a:gd name="T16" fmla="*/ 103 w 174"/>
                <a:gd name="T17" fmla="*/ 212 h 264"/>
                <a:gd name="T18" fmla="*/ 113 w 174"/>
                <a:gd name="T19" fmla="*/ 195 h 264"/>
                <a:gd name="T20" fmla="*/ 172 w 174"/>
                <a:gd name="T21" fmla="*/ 153 h 264"/>
                <a:gd name="T22" fmla="*/ 174 w 174"/>
                <a:gd name="T23" fmla="*/ 139 h 264"/>
                <a:gd name="T24" fmla="*/ 160 w 174"/>
                <a:gd name="T25" fmla="*/ 118 h 264"/>
                <a:gd name="T26" fmla="*/ 164 w 174"/>
                <a:gd name="T27" fmla="*/ 111 h 264"/>
                <a:gd name="T28" fmla="*/ 166 w 174"/>
                <a:gd name="T29" fmla="*/ 101 h 264"/>
                <a:gd name="T30" fmla="*/ 151 w 174"/>
                <a:gd name="T31" fmla="*/ 95 h 264"/>
                <a:gd name="T32" fmla="*/ 139 w 174"/>
                <a:gd name="T33" fmla="*/ 90 h 264"/>
                <a:gd name="T34" fmla="*/ 130 w 174"/>
                <a:gd name="T35" fmla="*/ 76 h 264"/>
                <a:gd name="T36" fmla="*/ 118 w 174"/>
                <a:gd name="T37" fmla="*/ 78 h 264"/>
                <a:gd name="T38" fmla="*/ 103 w 174"/>
                <a:gd name="T39" fmla="*/ 69 h 264"/>
                <a:gd name="T40" fmla="*/ 99 w 174"/>
                <a:gd name="T41" fmla="*/ 57 h 264"/>
                <a:gd name="T42" fmla="*/ 103 w 174"/>
                <a:gd name="T43" fmla="*/ 53 h 264"/>
                <a:gd name="T44" fmla="*/ 113 w 174"/>
                <a:gd name="T45" fmla="*/ 55 h 264"/>
                <a:gd name="T46" fmla="*/ 116 w 174"/>
                <a:gd name="T47" fmla="*/ 46 h 264"/>
                <a:gd name="T48" fmla="*/ 111 w 174"/>
                <a:gd name="T49" fmla="*/ 27 h 264"/>
                <a:gd name="T50" fmla="*/ 97 w 174"/>
                <a:gd name="T51" fmla="*/ 30 h 264"/>
                <a:gd name="T52" fmla="*/ 88 w 174"/>
                <a:gd name="T53" fmla="*/ 13 h 264"/>
                <a:gd name="T54" fmla="*/ 84 w 174"/>
                <a:gd name="T55" fmla="*/ 2 h 264"/>
                <a:gd name="T56" fmla="*/ 57 w 174"/>
                <a:gd name="T57" fmla="*/ 2 h 264"/>
                <a:gd name="T58" fmla="*/ 23 w 174"/>
                <a:gd name="T59" fmla="*/ 9 h 264"/>
                <a:gd name="T60" fmla="*/ 23 w 174"/>
                <a:gd name="T61" fmla="*/ 23 h 264"/>
                <a:gd name="T62" fmla="*/ 36 w 174"/>
                <a:gd name="T63" fmla="*/ 61 h 264"/>
                <a:gd name="T64" fmla="*/ 36 w 174"/>
                <a:gd name="T65" fmla="*/ 71 h 264"/>
                <a:gd name="T66" fmla="*/ 25 w 174"/>
                <a:gd name="T67" fmla="*/ 82 h 264"/>
                <a:gd name="T68" fmla="*/ 19 w 174"/>
                <a:gd name="T69" fmla="*/ 86 h 264"/>
                <a:gd name="T70" fmla="*/ 17 w 174"/>
                <a:gd name="T71" fmla="*/ 99 h 264"/>
                <a:gd name="T72" fmla="*/ 0 w 174"/>
                <a:gd name="T73" fmla="*/ 120 h 264"/>
                <a:gd name="T74" fmla="*/ 0 w 174"/>
                <a:gd name="T75" fmla="*/ 139 h 264"/>
                <a:gd name="T76" fmla="*/ 4 w 174"/>
                <a:gd name="T77" fmla="*/ 157 h 264"/>
                <a:gd name="T78" fmla="*/ 9 w 174"/>
                <a:gd name="T79" fmla="*/ 168 h 264"/>
                <a:gd name="T80" fmla="*/ 13 w 174"/>
                <a:gd name="T81" fmla="*/ 172 h 264"/>
                <a:gd name="T82" fmla="*/ 21 w 174"/>
                <a:gd name="T83" fmla="*/ 168 h 264"/>
                <a:gd name="T84" fmla="*/ 30 w 174"/>
                <a:gd name="T85" fmla="*/ 164 h 264"/>
                <a:gd name="T86" fmla="*/ 32 w 174"/>
                <a:gd name="T87" fmla="*/ 159 h 264"/>
                <a:gd name="T88" fmla="*/ 36 w 174"/>
                <a:gd name="T89" fmla="*/ 164 h 264"/>
                <a:gd name="T90" fmla="*/ 42 w 174"/>
                <a:gd name="T91" fmla="*/ 162 h 264"/>
                <a:gd name="T92" fmla="*/ 65 w 174"/>
                <a:gd name="T93" fmla="*/ 162 h 264"/>
                <a:gd name="T94" fmla="*/ 92 w 174"/>
                <a:gd name="T95" fmla="*/ 176 h 264"/>
                <a:gd name="T96" fmla="*/ 111 w 174"/>
                <a:gd name="T97" fmla="*/ 185 h 264"/>
                <a:gd name="T98" fmla="*/ 137 w 174"/>
                <a:gd name="T99" fmla="*/ 178 h 264"/>
                <a:gd name="T100" fmla="*/ 147 w 174"/>
                <a:gd name="T101" fmla="*/ 174 h 264"/>
                <a:gd name="T102" fmla="*/ 160 w 174"/>
                <a:gd name="T103" fmla="*/ 172 h 264"/>
                <a:gd name="T104" fmla="*/ 172 w 174"/>
                <a:gd name="T105" fmla="*/ 174 h 264"/>
                <a:gd name="T106" fmla="*/ 174 w 174"/>
                <a:gd name="T107" fmla="*/ 1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" h="264">
                  <a:moveTo>
                    <a:pt x="109" y="191"/>
                  </a:moveTo>
                  <a:lnTo>
                    <a:pt x="107" y="191"/>
                  </a:lnTo>
                  <a:lnTo>
                    <a:pt x="103" y="195"/>
                  </a:lnTo>
                  <a:lnTo>
                    <a:pt x="101" y="201"/>
                  </a:lnTo>
                  <a:lnTo>
                    <a:pt x="97" y="201"/>
                  </a:lnTo>
                  <a:lnTo>
                    <a:pt x="92" y="206"/>
                  </a:lnTo>
                  <a:lnTo>
                    <a:pt x="90" y="208"/>
                  </a:lnTo>
                  <a:lnTo>
                    <a:pt x="88" y="210"/>
                  </a:lnTo>
                  <a:lnTo>
                    <a:pt x="88" y="212"/>
                  </a:lnTo>
                  <a:lnTo>
                    <a:pt x="86" y="214"/>
                  </a:lnTo>
                  <a:lnTo>
                    <a:pt x="86" y="216"/>
                  </a:lnTo>
                  <a:lnTo>
                    <a:pt x="84" y="216"/>
                  </a:lnTo>
                  <a:lnTo>
                    <a:pt x="80" y="220"/>
                  </a:lnTo>
                  <a:lnTo>
                    <a:pt x="67" y="239"/>
                  </a:lnTo>
                  <a:lnTo>
                    <a:pt x="65" y="241"/>
                  </a:lnTo>
                  <a:lnTo>
                    <a:pt x="63" y="241"/>
                  </a:lnTo>
                  <a:lnTo>
                    <a:pt x="61" y="245"/>
                  </a:lnTo>
                  <a:lnTo>
                    <a:pt x="59" y="247"/>
                  </a:lnTo>
                  <a:lnTo>
                    <a:pt x="59" y="252"/>
                  </a:lnTo>
                  <a:lnTo>
                    <a:pt x="63" y="256"/>
                  </a:lnTo>
                  <a:lnTo>
                    <a:pt x="67" y="254"/>
                  </a:lnTo>
                  <a:lnTo>
                    <a:pt x="67" y="256"/>
                  </a:lnTo>
                  <a:lnTo>
                    <a:pt x="65" y="260"/>
                  </a:lnTo>
                  <a:lnTo>
                    <a:pt x="65" y="260"/>
                  </a:lnTo>
                  <a:lnTo>
                    <a:pt x="69" y="262"/>
                  </a:lnTo>
                  <a:lnTo>
                    <a:pt x="69" y="264"/>
                  </a:lnTo>
                  <a:lnTo>
                    <a:pt x="72" y="264"/>
                  </a:lnTo>
                  <a:lnTo>
                    <a:pt x="80" y="262"/>
                  </a:lnTo>
                  <a:lnTo>
                    <a:pt x="84" y="258"/>
                  </a:lnTo>
                  <a:lnTo>
                    <a:pt x="88" y="256"/>
                  </a:lnTo>
                  <a:lnTo>
                    <a:pt x="92" y="256"/>
                  </a:lnTo>
                  <a:lnTo>
                    <a:pt x="97" y="254"/>
                  </a:lnTo>
                  <a:lnTo>
                    <a:pt x="101" y="252"/>
                  </a:lnTo>
                  <a:lnTo>
                    <a:pt x="103" y="252"/>
                  </a:lnTo>
                  <a:lnTo>
                    <a:pt x="101" y="247"/>
                  </a:lnTo>
                  <a:lnTo>
                    <a:pt x="99" y="243"/>
                  </a:lnTo>
                  <a:lnTo>
                    <a:pt x="97" y="241"/>
                  </a:lnTo>
                  <a:lnTo>
                    <a:pt x="97" y="239"/>
                  </a:lnTo>
                  <a:lnTo>
                    <a:pt x="95" y="237"/>
                  </a:lnTo>
                  <a:lnTo>
                    <a:pt x="95" y="235"/>
                  </a:lnTo>
                  <a:lnTo>
                    <a:pt x="95" y="233"/>
                  </a:lnTo>
                  <a:lnTo>
                    <a:pt x="95" y="231"/>
                  </a:lnTo>
                  <a:lnTo>
                    <a:pt x="95" y="224"/>
                  </a:lnTo>
                  <a:lnTo>
                    <a:pt x="99" y="218"/>
                  </a:lnTo>
                  <a:lnTo>
                    <a:pt x="103" y="212"/>
                  </a:lnTo>
                  <a:lnTo>
                    <a:pt x="107" y="210"/>
                  </a:lnTo>
                  <a:lnTo>
                    <a:pt x="109" y="203"/>
                  </a:lnTo>
                  <a:lnTo>
                    <a:pt x="109" y="201"/>
                  </a:lnTo>
                  <a:lnTo>
                    <a:pt x="111" y="197"/>
                  </a:lnTo>
                  <a:lnTo>
                    <a:pt x="113" y="195"/>
                  </a:lnTo>
                  <a:lnTo>
                    <a:pt x="113" y="193"/>
                  </a:lnTo>
                  <a:lnTo>
                    <a:pt x="109" y="191"/>
                  </a:lnTo>
                  <a:close/>
                  <a:moveTo>
                    <a:pt x="174" y="164"/>
                  </a:moveTo>
                  <a:lnTo>
                    <a:pt x="172" y="157"/>
                  </a:lnTo>
                  <a:lnTo>
                    <a:pt x="172" y="153"/>
                  </a:lnTo>
                  <a:lnTo>
                    <a:pt x="172" y="151"/>
                  </a:lnTo>
                  <a:lnTo>
                    <a:pt x="174" y="147"/>
                  </a:lnTo>
                  <a:lnTo>
                    <a:pt x="174" y="145"/>
                  </a:lnTo>
                  <a:lnTo>
                    <a:pt x="174" y="141"/>
                  </a:lnTo>
                  <a:lnTo>
                    <a:pt x="174" y="139"/>
                  </a:lnTo>
                  <a:lnTo>
                    <a:pt x="172" y="136"/>
                  </a:lnTo>
                  <a:lnTo>
                    <a:pt x="168" y="134"/>
                  </a:lnTo>
                  <a:lnTo>
                    <a:pt x="164" y="128"/>
                  </a:lnTo>
                  <a:lnTo>
                    <a:pt x="162" y="122"/>
                  </a:lnTo>
                  <a:lnTo>
                    <a:pt x="160" y="118"/>
                  </a:lnTo>
                  <a:lnTo>
                    <a:pt x="160" y="118"/>
                  </a:lnTo>
                  <a:lnTo>
                    <a:pt x="160" y="115"/>
                  </a:lnTo>
                  <a:lnTo>
                    <a:pt x="160" y="115"/>
                  </a:lnTo>
                  <a:lnTo>
                    <a:pt x="162" y="113"/>
                  </a:lnTo>
                  <a:lnTo>
                    <a:pt x="164" y="111"/>
                  </a:lnTo>
                  <a:lnTo>
                    <a:pt x="168" y="109"/>
                  </a:lnTo>
                  <a:lnTo>
                    <a:pt x="168" y="107"/>
                  </a:lnTo>
                  <a:lnTo>
                    <a:pt x="168" y="105"/>
                  </a:lnTo>
                  <a:lnTo>
                    <a:pt x="166" y="103"/>
                  </a:lnTo>
                  <a:lnTo>
                    <a:pt x="166" y="101"/>
                  </a:lnTo>
                  <a:lnTo>
                    <a:pt x="160" y="97"/>
                  </a:lnTo>
                  <a:lnTo>
                    <a:pt x="157" y="97"/>
                  </a:lnTo>
                  <a:lnTo>
                    <a:pt x="153" y="99"/>
                  </a:lnTo>
                  <a:lnTo>
                    <a:pt x="153" y="97"/>
                  </a:lnTo>
                  <a:lnTo>
                    <a:pt x="151" y="95"/>
                  </a:lnTo>
                  <a:lnTo>
                    <a:pt x="149" y="95"/>
                  </a:lnTo>
                  <a:lnTo>
                    <a:pt x="147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39" y="90"/>
                  </a:lnTo>
                  <a:lnTo>
                    <a:pt x="137" y="88"/>
                  </a:lnTo>
                  <a:lnTo>
                    <a:pt x="134" y="84"/>
                  </a:lnTo>
                  <a:lnTo>
                    <a:pt x="132" y="78"/>
                  </a:lnTo>
                  <a:lnTo>
                    <a:pt x="132" y="78"/>
                  </a:lnTo>
                  <a:lnTo>
                    <a:pt x="130" y="76"/>
                  </a:lnTo>
                  <a:lnTo>
                    <a:pt x="128" y="76"/>
                  </a:lnTo>
                  <a:lnTo>
                    <a:pt x="126" y="76"/>
                  </a:lnTo>
                  <a:lnTo>
                    <a:pt x="122" y="78"/>
                  </a:lnTo>
                  <a:lnTo>
                    <a:pt x="120" y="80"/>
                  </a:lnTo>
                  <a:lnTo>
                    <a:pt x="118" y="78"/>
                  </a:lnTo>
                  <a:lnTo>
                    <a:pt x="113" y="76"/>
                  </a:lnTo>
                  <a:lnTo>
                    <a:pt x="111" y="74"/>
                  </a:lnTo>
                  <a:lnTo>
                    <a:pt x="109" y="71"/>
                  </a:lnTo>
                  <a:lnTo>
                    <a:pt x="107" y="71"/>
                  </a:lnTo>
                  <a:lnTo>
                    <a:pt x="103" y="69"/>
                  </a:lnTo>
                  <a:lnTo>
                    <a:pt x="99" y="67"/>
                  </a:lnTo>
                  <a:lnTo>
                    <a:pt x="99" y="67"/>
                  </a:lnTo>
                  <a:lnTo>
                    <a:pt x="97" y="65"/>
                  </a:lnTo>
                  <a:lnTo>
                    <a:pt x="97" y="63"/>
                  </a:lnTo>
                  <a:lnTo>
                    <a:pt x="99" y="57"/>
                  </a:lnTo>
                  <a:lnTo>
                    <a:pt x="99" y="55"/>
                  </a:lnTo>
                  <a:lnTo>
                    <a:pt x="99" y="53"/>
                  </a:lnTo>
                  <a:lnTo>
                    <a:pt x="101" y="53"/>
                  </a:lnTo>
                  <a:lnTo>
                    <a:pt x="101" y="51"/>
                  </a:lnTo>
                  <a:lnTo>
                    <a:pt x="103" y="53"/>
                  </a:lnTo>
                  <a:lnTo>
                    <a:pt x="107" y="55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11" y="55"/>
                  </a:lnTo>
                  <a:lnTo>
                    <a:pt x="113" y="55"/>
                  </a:lnTo>
                  <a:lnTo>
                    <a:pt x="113" y="53"/>
                  </a:lnTo>
                  <a:lnTo>
                    <a:pt x="116" y="53"/>
                  </a:lnTo>
                  <a:lnTo>
                    <a:pt x="116" y="51"/>
                  </a:lnTo>
                  <a:lnTo>
                    <a:pt x="116" y="48"/>
                  </a:lnTo>
                  <a:lnTo>
                    <a:pt x="116" y="46"/>
                  </a:lnTo>
                  <a:lnTo>
                    <a:pt x="116" y="34"/>
                  </a:lnTo>
                  <a:lnTo>
                    <a:pt x="116" y="30"/>
                  </a:lnTo>
                  <a:lnTo>
                    <a:pt x="113" y="30"/>
                  </a:lnTo>
                  <a:lnTo>
                    <a:pt x="113" y="27"/>
                  </a:lnTo>
                  <a:lnTo>
                    <a:pt x="111" y="27"/>
                  </a:lnTo>
                  <a:lnTo>
                    <a:pt x="109" y="27"/>
                  </a:lnTo>
                  <a:lnTo>
                    <a:pt x="105" y="32"/>
                  </a:lnTo>
                  <a:lnTo>
                    <a:pt x="103" y="32"/>
                  </a:lnTo>
                  <a:lnTo>
                    <a:pt x="99" y="32"/>
                  </a:lnTo>
                  <a:lnTo>
                    <a:pt x="97" y="30"/>
                  </a:lnTo>
                  <a:lnTo>
                    <a:pt x="92" y="23"/>
                  </a:lnTo>
                  <a:lnTo>
                    <a:pt x="90" y="21"/>
                  </a:lnTo>
                  <a:lnTo>
                    <a:pt x="90" y="19"/>
                  </a:lnTo>
                  <a:lnTo>
                    <a:pt x="88" y="15"/>
                  </a:lnTo>
                  <a:lnTo>
                    <a:pt x="88" y="13"/>
                  </a:lnTo>
                  <a:lnTo>
                    <a:pt x="90" y="11"/>
                  </a:lnTo>
                  <a:lnTo>
                    <a:pt x="90" y="9"/>
                  </a:lnTo>
                  <a:lnTo>
                    <a:pt x="88" y="2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63" y="2"/>
                  </a:lnTo>
                  <a:lnTo>
                    <a:pt x="57" y="2"/>
                  </a:lnTo>
                  <a:lnTo>
                    <a:pt x="48" y="2"/>
                  </a:lnTo>
                  <a:lnTo>
                    <a:pt x="40" y="0"/>
                  </a:lnTo>
                  <a:lnTo>
                    <a:pt x="36" y="2"/>
                  </a:lnTo>
                  <a:lnTo>
                    <a:pt x="30" y="7"/>
                  </a:lnTo>
                  <a:lnTo>
                    <a:pt x="23" y="9"/>
                  </a:lnTo>
                  <a:lnTo>
                    <a:pt x="17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21" y="17"/>
                  </a:lnTo>
                  <a:lnTo>
                    <a:pt x="23" y="23"/>
                  </a:lnTo>
                  <a:lnTo>
                    <a:pt x="27" y="42"/>
                  </a:lnTo>
                  <a:lnTo>
                    <a:pt x="30" y="48"/>
                  </a:lnTo>
                  <a:lnTo>
                    <a:pt x="32" y="53"/>
                  </a:lnTo>
                  <a:lnTo>
                    <a:pt x="32" y="57"/>
                  </a:lnTo>
                  <a:lnTo>
                    <a:pt x="36" y="61"/>
                  </a:lnTo>
                  <a:lnTo>
                    <a:pt x="36" y="63"/>
                  </a:lnTo>
                  <a:lnTo>
                    <a:pt x="36" y="65"/>
                  </a:lnTo>
                  <a:lnTo>
                    <a:pt x="36" y="65"/>
                  </a:lnTo>
                  <a:lnTo>
                    <a:pt x="36" y="69"/>
                  </a:lnTo>
                  <a:lnTo>
                    <a:pt x="36" y="71"/>
                  </a:lnTo>
                  <a:lnTo>
                    <a:pt x="36" y="74"/>
                  </a:lnTo>
                  <a:lnTo>
                    <a:pt x="34" y="78"/>
                  </a:lnTo>
                  <a:lnTo>
                    <a:pt x="30" y="80"/>
                  </a:lnTo>
                  <a:lnTo>
                    <a:pt x="27" y="82"/>
                  </a:lnTo>
                  <a:lnTo>
                    <a:pt x="25" y="82"/>
                  </a:lnTo>
                  <a:lnTo>
                    <a:pt x="23" y="82"/>
                  </a:lnTo>
                  <a:lnTo>
                    <a:pt x="23" y="80"/>
                  </a:lnTo>
                  <a:lnTo>
                    <a:pt x="19" y="80"/>
                  </a:lnTo>
                  <a:lnTo>
                    <a:pt x="19" y="82"/>
                  </a:lnTo>
                  <a:lnTo>
                    <a:pt x="19" y="86"/>
                  </a:lnTo>
                  <a:lnTo>
                    <a:pt x="19" y="90"/>
                  </a:lnTo>
                  <a:lnTo>
                    <a:pt x="21" y="95"/>
                  </a:lnTo>
                  <a:lnTo>
                    <a:pt x="19" y="95"/>
                  </a:lnTo>
                  <a:lnTo>
                    <a:pt x="19" y="97"/>
                  </a:lnTo>
                  <a:lnTo>
                    <a:pt x="17" y="99"/>
                  </a:lnTo>
                  <a:lnTo>
                    <a:pt x="15" y="101"/>
                  </a:lnTo>
                  <a:lnTo>
                    <a:pt x="9" y="11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0" y="139"/>
                  </a:lnTo>
                  <a:lnTo>
                    <a:pt x="0" y="143"/>
                  </a:lnTo>
                  <a:lnTo>
                    <a:pt x="0" y="147"/>
                  </a:lnTo>
                  <a:lnTo>
                    <a:pt x="0" y="151"/>
                  </a:lnTo>
                  <a:lnTo>
                    <a:pt x="0" y="153"/>
                  </a:lnTo>
                  <a:lnTo>
                    <a:pt x="4" y="157"/>
                  </a:lnTo>
                  <a:lnTo>
                    <a:pt x="7" y="159"/>
                  </a:lnTo>
                  <a:lnTo>
                    <a:pt x="7" y="162"/>
                  </a:lnTo>
                  <a:lnTo>
                    <a:pt x="9" y="164"/>
                  </a:lnTo>
                  <a:lnTo>
                    <a:pt x="9" y="166"/>
                  </a:lnTo>
                  <a:lnTo>
                    <a:pt x="9" y="168"/>
                  </a:lnTo>
                  <a:lnTo>
                    <a:pt x="7" y="172"/>
                  </a:lnTo>
                  <a:lnTo>
                    <a:pt x="7" y="172"/>
                  </a:lnTo>
                  <a:lnTo>
                    <a:pt x="11" y="174"/>
                  </a:lnTo>
                  <a:lnTo>
                    <a:pt x="13" y="174"/>
                  </a:lnTo>
                  <a:lnTo>
                    <a:pt x="13" y="172"/>
                  </a:lnTo>
                  <a:lnTo>
                    <a:pt x="15" y="170"/>
                  </a:lnTo>
                  <a:lnTo>
                    <a:pt x="17" y="168"/>
                  </a:lnTo>
                  <a:lnTo>
                    <a:pt x="17" y="168"/>
                  </a:lnTo>
                  <a:lnTo>
                    <a:pt x="19" y="168"/>
                  </a:lnTo>
                  <a:lnTo>
                    <a:pt x="21" y="168"/>
                  </a:lnTo>
                  <a:lnTo>
                    <a:pt x="21" y="170"/>
                  </a:lnTo>
                  <a:lnTo>
                    <a:pt x="23" y="170"/>
                  </a:lnTo>
                  <a:lnTo>
                    <a:pt x="25" y="168"/>
                  </a:lnTo>
                  <a:lnTo>
                    <a:pt x="30" y="164"/>
                  </a:lnTo>
                  <a:lnTo>
                    <a:pt x="30" y="164"/>
                  </a:lnTo>
                  <a:lnTo>
                    <a:pt x="30" y="164"/>
                  </a:lnTo>
                  <a:lnTo>
                    <a:pt x="32" y="164"/>
                  </a:lnTo>
                  <a:lnTo>
                    <a:pt x="32" y="162"/>
                  </a:lnTo>
                  <a:lnTo>
                    <a:pt x="32" y="162"/>
                  </a:lnTo>
                  <a:lnTo>
                    <a:pt x="32" y="159"/>
                  </a:lnTo>
                  <a:lnTo>
                    <a:pt x="34" y="159"/>
                  </a:lnTo>
                  <a:lnTo>
                    <a:pt x="34" y="159"/>
                  </a:lnTo>
                  <a:lnTo>
                    <a:pt x="34" y="162"/>
                  </a:lnTo>
                  <a:lnTo>
                    <a:pt x="34" y="164"/>
                  </a:lnTo>
                  <a:lnTo>
                    <a:pt x="36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40" y="164"/>
                  </a:lnTo>
                  <a:lnTo>
                    <a:pt x="40" y="162"/>
                  </a:lnTo>
                  <a:lnTo>
                    <a:pt x="42" y="162"/>
                  </a:lnTo>
                  <a:lnTo>
                    <a:pt x="42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65" y="162"/>
                  </a:lnTo>
                  <a:lnTo>
                    <a:pt x="72" y="162"/>
                  </a:lnTo>
                  <a:lnTo>
                    <a:pt x="74" y="164"/>
                  </a:lnTo>
                  <a:lnTo>
                    <a:pt x="80" y="168"/>
                  </a:lnTo>
                  <a:lnTo>
                    <a:pt x="84" y="170"/>
                  </a:lnTo>
                  <a:lnTo>
                    <a:pt x="92" y="176"/>
                  </a:lnTo>
                  <a:lnTo>
                    <a:pt x="95" y="178"/>
                  </a:lnTo>
                  <a:lnTo>
                    <a:pt x="99" y="180"/>
                  </a:lnTo>
                  <a:lnTo>
                    <a:pt x="103" y="185"/>
                  </a:lnTo>
                  <a:lnTo>
                    <a:pt x="105" y="185"/>
                  </a:lnTo>
                  <a:lnTo>
                    <a:pt x="111" y="185"/>
                  </a:lnTo>
                  <a:lnTo>
                    <a:pt x="116" y="187"/>
                  </a:lnTo>
                  <a:lnTo>
                    <a:pt x="120" y="187"/>
                  </a:lnTo>
                  <a:lnTo>
                    <a:pt x="126" y="185"/>
                  </a:lnTo>
                  <a:lnTo>
                    <a:pt x="137" y="182"/>
                  </a:lnTo>
                  <a:lnTo>
                    <a:pt x="137" y="178"/>
                  </a:lnTo>
                  <a:lnTo>
                    <a:pt x="139" y="178"/>
                  </a:lnTo>
                  <a:lnTo>
                    <a:pt x="141" y="182"/>
                  </a:lnTo>
                  <a:lnTo>
                    <a:pt x="145" y="182"/>
                  </a:lnTo>
                  <a:lnTo>
                    <a:pt x="141" y="176"/>
                  </a:lnTo>
                  <a:lnTo>
                    <a:pt x="147" y="174"/>
                  </a:lnTo>
                  <a:lnTo>
                    <a:pt x="147" y="178"/>
                  </a:lnTo>
                  <a:lnTo>
                    <a:pt x="151" y="178"/>
                  </a:lnTo>
                  <a:lnTo>
                    <a:pt x="151" y="174"/>
                  </a:lnTo>
                  <a:lnTo>
                    <a:pt x="155" y="172"/>
                  </a:lnTo>
                  <a:lnTo>
                    <a:pt x="160" y="172"/>
                  </a:lnTo>
                  <a:lnTo>
                    <a:pt x="162" y="176"/>
                  </a:lnTo>
                  <a:lnTo>
                    <a:pt x="166" y="178"/>
                  </a:lnTo>
                  <a:lnTo>
                    <a:pt x="168" y="176"/>
                  </a:lnTo>
                  <a:lnTo>
                    <a:pt x="170" y="176"/>
                  </a:lnTo>
                  <a:lnTo>
                    <a:pt x="172" y="174"/>
                  </a:lnTo>
                  <a:lnTo>
                    <a:pt x="174" y="172"/>
                  </a:lnTo>
                  <a:lnTo>
                    <a:pt x="174" y="170"/>
                  </a:lnTo>
                  <a:lnTo>
                    <a:pt x="174" y="170"/>
                  </a:lnTo>
                  <a:lnTo>
                    <a:pt x="174" y="170"/>
                  </a:lnTo>
                  <a:lnTo>
                    <a:pt x="174" y="16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4569" y="238"/>
              <a:ext cx="956" cy="832"/>
            </a:xfrm>
            <a:custGeom>
              <a:avLst/>
              <a:gdLst>
                <a:gd name="T0" fmla="*/ 6 w 956"/>
                <a:gd name="T1" fmla="*/ 809 h 832"/>
                <a:gd name="T2" fmla="*/ 14 w 956"/>
                <a:gd name="T3" fmla="*/ 689 h 832"/>
                <a:gd name="T4" fmla="*/ 27 w 956"/>
                <a:gd name="T5" fmla="*/ 685 h 832"/>
                <a:gd name="T6" fmla="*/ 880 w 956"/>
                <a:gd name="T7" fmla="*/ 406 h 832"/>
                <a:gd name="T8" fmla="*/ 755 w 956"/>
                <a:gd name="T9" fmla="*/ 325 h 832"/>
                <a:gd name="T10" fmla="*/ 660 w 956"/>
                <a:gd name="T11" fmla="*/ 279 h 832"/>
                <a:gd name="T12" fmla="*/ 295 w 956"/>
                <a:gd name="T13" fmla="*/ 76 h 832"/>
                <a:gd name="T14" fmla="*/ 266 w 956"/>
                <a:gd name="T15" fmla="*/ 71 h 832"/>
                <a:gd name="T16" fmla="*/ 256 w 956"/>
                <a:gd name="T17" fmla="*/ 19 h 832"/>
                <a:gd name="T18" fmla="*/ 245 w 956"/>
                <a:gd name="T19" fmla="*/ 19 h 832"/>
                <a:gd name="T20" fmla="*/ 935 w 956"/>
                <a:gd name="T21" fmla="*/ 438 h 832"/>
                <a:gd name="T22" fmla="*/ 910 w 956"/>
                <a:gd name="T23" fmla="*/ 463 h 832"/>
                <a:gd name="T24" fmla="*/ 878 w 956"/>
                <a:gd name="T25" fmla="*/ 453 h 832"/>
                <a:gd name="T26" fmla="*/ 874 w 956"/>
                <a:gd name="T27" fmla="*/ 417 h 832"/>
                <a:gd name="T28" fmla="*/ 845 w 956"/>
                <a:gd name="T29" fmla="*/ 363 h 832"/>
                <a:gd name="T30" fmla="*/ 874 w 956"/>
                <a:gd name="T31" fmla="*/ 295 h 832"/>
                <a:gd name="T32" fmla="*/ 880 w 956"/>
                <a:gd name="T33" fmla="*/ 249 h 832"/>
                <a:gd name="T34" fmla="*/ 797 w 956"/>
                <a:gd name="T35" fmla="*/ 331 h 832"/>
                <a:gd name="T36" fmla="*/ 725 w 956"/>
                <a:gd name="T37" fmla="*/ 298 h 832"/>
                <a:gd name="T38" fmla="*/ 706 w 956"/>
                <a:gd name="T39" fmla="*/ 298 h 832"/>
                <a:gd name="T40" fmla="*/ 656 w 956"/>
                <a:gd name="T41" fmla="*/ 293 h 832"/>
                <a:gd name="T42" fmla="*/ 654 w 956"/>
                <a:gd name="T43" fmla="*/ 275 h 832"/>
                <a:gd name="T44" fmla="*/ 570 w 956"/>
                <a:gd name="T45" fmla="*/ 222 h 832"/>
                <a:gd name="T46" fmla="*/ 419 w 956"/>
                <a:gd name="T47" fmla="*/ 40 h 832"/>
                <a:gd name="T48" fmla="*/ 375 w 956"/>
                <a:gd name="T49" fmla="*/ 9 h 832"/>
                <a:gd name="T50" fmla="*/ 346 w 956"/>
                <a:gd name="T51" fmla="*/ 17 h 832"/>
                <a:gd name="T52" fmla="*/ 337 w 956"/>
                <a:gd name="T53" fmla="*/ 48 h 832"/>
                <a:gd name="T54" fmla="*/ 344 w 956"/>
                <a:gd name="T55" fmla="*/ 249 h 832"/>
                <a:gd name="T56" fmla="*/ 308 w 956"/>
                <a:gd name="T57" fmla="*/ 352 h 832"/>
                <a:gd name="T58" fmla="*/ 300 w 956"/>
                <a:gd name="T59" fmla="*/ 406 h 832"/>
                <a:gd name="T60" fmla="*/ 272 w 956"/>
                <a:gd name="T61" fmla="*/ 486 h 832"/>
                <a:gd name="T62" fmla="*/ 243 w 956"/>
                <a:gd name="T63" fmla="*/ 469 h 832"/>
                <a:gd name="T64" fmla="*/ 174 w 956"/>
                <a:gd name="T65" fmla="*/ 444 h 832"/>
                <a:gd name="T66" fmla="*/ 146 w 956"/>
                <a:gd name="T67" fmla="*/ 465 h 832"/>
                <a:gd name="T68" fmla="*/ 165 w 956"/>
                <a:gd name="T69" fmla="*/ 524 h 832"/>
                <a:gd name="T70" fmla="*/ 132 w 956"/>
                <a:gd name="T71" fmla="*/ 555 h 832"/>
                <a:gd name="T72" fmla="*/ 100 w 956"/>
                <a:gd name="T73" fmla="*/ 578 h 832"/>
                <a:gd name="T74" fmla="*/ 65 w 956"/>
                <a:gd name="T75" fmla="*/ 660 h 832"/>
                <a:gd name="T76" fmla="*/ 115 w 956"/>
                <a:gd name="T77" fmla="*/ 712 h 832"/>
                <a:gd name="T78" fmla="*/ 117 w 956"/>
                <a:gd name="T79" fmla="*/ 742 h 832"/>
                <a:gd name="T80" fmla="*/ 96 w 956"/>
                <a:gd name="T81" fmla="*/ 792 h 832"/>
                <a:gd name="T82" fmla="*/ 119 w 956"/>
                <a:gd name="T83" fmla="*/ 828 h 832"/>
                <a:gd name="T84" fmla="*/ 165 w 956"/>
                <a:gd name="T85" fmla="*/ 777 h 832"/>
                <a:gd name="T86" fmla="*/ 205 w 956"/>
                <a:gd name="T87" fmla="*/ 752 h 832"/>
                <a:gd name="T88" fmla="*/ 251 w 956"/>
                <a:gd name="T89" fmla="*/ 769 h 832"/>
                <a:gd name="T90" fmla="*/ 245 w 956"/>
                <a:gd name="T91" fmla="*/ 733 h 832"/>
                <a:gd name="T92" fmla="*/ 182 w 956"/>
                <a:gd name="T93" fmla="*/ 693 h 832"/>
                <a:gd name="T94" fmla="*/ 159 w 956"/>
                <a:gd name="T95" fmla="*/ 608 h 832"/>
                <a:gd name="T96" fmla="*/ 239 w 956"/>
                <a:gd name="T97" fmla="*/ 645 h 832"/>
                <a:gd name="T98" fmla="*/ 245 w 956"/>
                <a:gd name="T99" fmla="*/ 654 h 832"/>
                <a:gd name="T100" fmla="*/ 308 w 956"/>
                <a:gd name="T101" fmla="*/ 603 h 832"/>
                <a:gd name="T102" fmla="*/ 434 w 956"/>
                <a:gd name="T103" fmla="*/ 641 h 832"/>
                <a:gd name="T104" fmla="*/ 576 w 956"/>
                <a:gd name="T105" fmla="*/ 729 h 832"/>
                <a:gd name="T106" fmla="*/ 606 w 956"/>
                <a:gd name="T107" fmla="*/ 624 h 832"/>
                <a:gd name="T108" fmla="*/ 742 w 956"/>
                <a:gd name="T109" fmla="*/ 522 h 832"/>
                <a:gd name="T110" fmla="*/ 797 w 956"/>
                <a:gd name="T111" fmla="*/ 520 h 832"/>
                <a:gd name="T112" fmla="*/ 811 w 956"/>
                <a:gd name="T113" fmla="*/ 507 h 832"/>
                <a:gd name="T114" fmla="*/ 836 w 956"/>
                <a:gd name="T115" fmla="*/ 507 h 832"/>
                <a:gd name="T116" fmla="*/ 853 w 956"/>
                <a:gd name="T117" fmla="*/ 499 h 832"/>
                <a:gd name="T118" fmla="*/ 906 w 956"/>
                <a:gd name="T119" fmla="*/ 480 h 832"/>
                <a:gd name="T120" fmla="*/ 927 w 956"/>
                <a:gd name="T121" fmla="*/ 457 h 832"/>
                <a:gd name="T122" fmla="*/ 954 w 956"/>
                <a:gd name="T123" fmla="*/ 44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6" h="832">
                  <a:moveTo>
                    <a:pt x="6" y="809"/>
                  </a:moveTo>
                  <a:lnTo>
                    <a:pt x="4" y="809"/>
                  </a:lnTo>
                  <a:lnTo>
                    <a:pt x="2" y="809"/>
                  </a:lnTo>
                  <a:lnTo>
                    <a:pt x="2" y="809"/>
                  </a:lnTo>
                  <a:lnTo>
                    <a:pt x="0" y="809"/>
                  </a:lnTo>
                  <a:lnTo>
                    <a:pt x="0" y="811"/>
                  </a:lnTo>
                  <a:lnTo>
                    <a:pt x="2" y="813"/>
                  </a:lnTo>
                  <a:lnTo>
                    <a:pt x="2" y="813"/>
                  </a:lnTo>
                  <a:lnTo>
                    <a:pt x="6" y="811"/>
                  </a:lnTo>
                  <a:lnTo>
                    <a:pt x="8" y="811"/>
                  </a:lnTo>
                  <a:lnTo>
                    <a:pt x="6" y="809"/>
                  </a:lnTo>
                  <a:lnTo>
                    <a:pt x="6" y="809"/>
                  </a:lnTo>
                  <a:close/>
                  <a:moveTo>
                    <a:pt x="31" y="666"/>
                  </a:moveTo>
                  <a:lnTo>
                    <a:pt x="27" y="670"/>
                  </a:lnTo>
                  <a:lnTo>
                    <a:pt x="25" y="670"/>
                  </a:lnTo>
                  <a:lnTo>
                    <a:pt x="23" y="670"/>
                  </a:lnTo>
                  <a:lnTo>
                    <a:pt x="19" y="673"/>
                  </a:lnTo>
                  <a:lnTo>
                    <a:pt x="19" y="673"/>
                  </a:lnTo>
                  <a:lnTo>
                    <a:pt x="16" y="673"/>
                  </a:lnTo>
                  <a:lnTo>
                    <a:pt x="14" y="677"/>
                  </a:lnTo>
                  <a:lnTo>
                    <a:pt x="12" y="681"/>
                  </a:lnTo>
                  <a:lnTo>
                    <a:pt x="12" y="683"/>
                  </a:lnTo>
                  <a:lnTo>
                    <a:pt x="12" y="685"/>
                  </a:lnTo>
                  <a:lnTo>
                    <a:pt x="14" y="689"/>
                  </a:lnTo>
                  <a:lnTo>
                    <a:pt x="14" y="689"/>
                  </a:lnTo>
                  <a:lnTo>
                    <a:pt x="14" y="693"/>
                  </a:lnTo>
                  <a:lnTo>
                    <a:pt x="14" y="696"/>
                  </a:lnTo>
                  <a:lnTo>
                    <a:pt x="14" y="698"/>
                  </a:lnTo>
                  <a:lnTo>
                    <a:pt x="14" y="700"/>
                  </a:lnTo>
                  <a:lnTo>
                    <a:pt x="14" y="702"/>
                  </a:lnTo>
                  <a:lnTo>
                    <a:pt x="16" y="704"/>
                  </a:lnTo>
                  <a:lnTo>
                    <a:pt x="19" y="704"/>
                  </a:lnTo>
                  <a:lnTo>
                    <a:pt x="25" y="698"/>
                  </a:lnTo>
                  <a:lnTo>
                    <a:pt x="27" y="693"/>
                  </a:lnTo>
                  <a:lnTo>
                    <a:pt x="27" y="689"/>
                  </a:lnTo>
                  <a:lnTo>
                    <a:pt x="27" y="685"/>
                  </a:lnTo>
                  <a:lnTo>
                    <a:pt x="27" y="679"/>
                  </a:lnTo>
                  <a:lnTo>
                    <a:pt x="33" y="673"/>
                  </a:lnTo>
                  <a:lnTo>
                    <a:pt x="33" y="668"/>
                  </a:lnTo>
                  <a:lnTo>
                    <a:pt x="31" y="666"/>
                  </a:lnTo>
                  <a:lnTo>
                    <a:pt x="31" y="666"/>
                  </a:lnTo>
                  <a:close/>
                  <a:moveTo>
                    <a:pt x="878" y="404"/>
                  </a:moveTo>
                  <a:lnTo>
                    <a:pt x="876" y="406"/>
                  </a:lnTo>
                  <a:lnTo>
                    <a:pt x="874" y="411"/>
                  </a:lnTo>
                  <a:lnTo>
                    <a:pt x="876" y="411"/>
                  </a:lnTo>
                  <a:lnTo>
                    <a:pt x="878" y="411"/>
                  </a:lnTo>
                  <a:lnTo>
                    <a:pt x="880" y="409"/>
                  </a:lnTo>
                  <a:lnTo>
                    <a:pt x="880" y="406"/>
                  </a:lnTo>
                  <a:lnTo>
                    <a:pt x="887" y="404"/>
                  </a:lnTo>
                  <a:lnTo>
                    <a:pt x="889" y="404"/>
                  </a:lnTo>
                  <a:lnTo>
                    <a:pt x="889" y="402"/>
                  </a:lnTo>
                  <a:lnTo>
                    <a:pt x="885" y="400"/>
                  </a:lnTo>
                  <a:lnTo>
                    <a:pt x="880" y="396"/>
                  </a:lnTo>
                  <a:lnTo>
                    <a:pt x="876" y="394"/>
                  </a:lnTo>
                  <a:lnTo>
                    <a:pt x="866" y="392"/>
                  </a:lnTo>
                  <a:lnTo>
                    <a:pt x="885" y="402"/>
                  </a:lnTo>
                  <a:lnTo>
                    <a:pt x="882" y="402"/>
                  </a:lnTo>
                  <a:lnTo>
                    <a:pt x="878" y="404"/>
                  </a:lnTo>
                  <a:close/>
                  <a:moveTo>
                    <a:pt x="755" y="325"/>
                  </a:moveTo>
                  <a:lnTo>
                    <a:pt x="755" y="325"/>
                  </a:lnTo>
                  <a:lnTo>
                    <a:pt x="755" y="325"/>
                  </a:lnTo>
                  <a:lnTo>
                    <a:pt x="755" y="325"/>
                  </a:lnTo>
                  <a:close/>
                  <a:moveTo>
                    <a:pt x="679" y="285"/>
                  </a:moveTo>
                  <a:lnTo>
                    <a:pt x="683" y="283"/>
                  </a:lnTo>
                  <a:lnTo>
                    <a:pt x="681" y="283"/>
                  </a:lnTo>
                  <a:lnTo>
                    <a:pt x="675" y="283"/>
                  </a:lnTo>
                  <a:lnTo>
                    <a:pt x="673" y="281"/>
                  </a:lnTo>
                  <a:lnTo>
                    <a:pt x="671" y="279"/>
                  </a:lnTo>
                  <a:lnTo>
                    <a:pt x="667" y="279"/>
                  </a:lnTo>
                  <a:lnTo>
                    <a:pt x="664" y="277"/>
                  </a:lnTo>
                  <a:lnTo>
                    <a:pt x="660" y="277"/>
                  </a:lnTo>
                  <a:lnTo>
                    <a:pt x="660" y="279"/>
                  </a:lnTo>
                  <a:lnTo>
                    <a:pt x="673" y="283"/>
                  </a:lnTo>
                  <a:lnTo>
                    <a:pt x="679" y="285"/>
                  </a:lnTo>
                  <a:close/>
                  <a:moveTo>
                    <a:pt x="268" y="78"/>
                  </a:moveTo>
                  <a:lnTo>
                    <a:pt x="272" y="82"/>
                  </a:lnTo>
                  <a:lnTo>
                    <a:pt x="281" y="86"/>
                  </a:lnTo>
                  <a:lnTo>
                    <a:pt x="283" y="88"/>
                  </a:lnTo>
                  <a:lnTo>
                    <a:pt x="285" y="86"/>
                  </a:lnTo>
                  <a:lnTo>
                    <a:pt x="291" y="82"/>
                  </a:lnTo>
                  <a:lnTo>
                    <a:pt x="291" y="82"/>
                  </a:lnTo>
                  <a:lnTo>
                    <a:pt x="293" y="80"/>
                  </a:lnTo>
                  <a:lnTo>
                    <a:pt x="293" y="78"/>
                  </a:lnTo>
                  <a:lnTo>
                    <a:pt x="295" y="76"/>
                  </a:lnTo>
                  <a:lnTo>
                    <a:pt x="293" y="71"/>
                  </a:lnTo>
                  <a:lnTo>
                    <a:pt x="289" y="65"/>
                  </a:lnTo>
                  <a:lnTo>
                    <a:pt x="285" y="61"/>
                  </a:lnTo>
                  <a:lnTo>
                    <a:pt x="281" y="57"/>
                  </a:lnTo>
                  <a:lnTo>
                    <a:pt x="276" y="57"/>
                  </a:lnTo>
                  <a:lnTo>
                    <a:pt x="272" y="57"/>
                  </a:lnTo>
                  <a:lnTo>
                    <a:pt x="270" y="59"/>
                  </a:lnTo>
                  <a:lnTo>
                    <a:pt x="266" y="63"/>
                  </a:lnTo>
                  <a:lnTo>
                    <a:pt x="266" y="65"/>
                  </a:lnTo>
                  <a:lnTo>
                    <a:pt x="266" y="67"/>
                  </a:lnTo>
                  <a:lnTo>
                    <a:pt x="268" y="69"/>
                  </a:lnTo>
                  <a:lnTo>
                    <a:pt x="266" y="71"/>
                  </a:lnTo>
                  <a:lnTo>
                    <a:pt x="268" y="78"/>
                  </a:lnTo>
                  <a:close/>
                  <a:moveTo>
                    <a:pt x="245" y="21"/>
                  </a:moveTo>
                  <a:lnTo>
                    <a:pt x="245" y="29"/>
                  </a:lnTo>
                  <a:lnTo>
                    <a:pt x="245" y="36"/>
                  </a:lnTo>
                  <a:lnTo>
                    <a:pt x="247" y="40"/>
                  </a:lnTo>
                  <a:lnTo>
                    <a:pt x="251" y="46"/>
                  </a:lnTo>
                  <a:lnTo>
                    <a:pt x="249" y="48"/>
                  </a:lnTo>
                  <a:lnTo>
                    <a:pt x="249" y="50"/>
                  </a:lnTo>
                  <a:lnTo>
                    <a:pt x="251" y="52"/>
                  </a:lnTo>
                  <a:lnTo>
                    <a:pt x="253" y="46"/>
                  </a:lnTo>
                  <a:lnTo>
                    <a:pt x="253" y="40"/>
                  </a:lnTo>
                  <a:lnTo>
                    <a:pt x="256" y="19"/>
                  </a:lnTo>
                  <a:lnTo>
                    <a:pt x="256" y="15"/>
                  </a:lnTo>
                  <a:lnTo>
                    <a:pt x="253" y="15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7" y="17"/>
                  </a:lnTo>
                  <a:lnTo>
                    <a:pt x="245" y="13"/>
                  </a:lnTo>
                  <a:lnTo>
                    <a:pt x="245" y="11"/>
                  </a:lnTo>
                  <a:lnTo>
                    <a:pt x="243" y="11"/>
                  </a:lnTo>
                  <a:lnTo>
                    <a:pt x="243" y="11"/>
                  </a:lnTo>
                  <a:lnTo>
                    <a:pt x="243" y="11"/>
                  </a:lnTo>
                  <a:lnTo>
                    <a:pt x="241" y="11"/>
                  </a:lnTo>
                  <a:lnTo>
                    <a:pt x="245" y="19"/>
                  </a:lnTo>
                  <a:lnTo>
                    <a:pt x="245" y="21"/>
                  </a:lnTo>
                  <a:close/>
                  <a:moveTo>
                    <a:pt x="954" y="440"/>
                  </a:moveTo>
                  <a:lnTo>
                    <a:pt x="950" y="438"/>
                  </a:lnTo>
                  <a:lnTo>
                    <a:pt x="947" y="438"/>
                  </a:lnTo>
                  <a:lnTo>
                    <a:pt x="947" y="438"/>
                  </a:lnTo>
                  <a:lnTo>
                    <a:pt x="947" y="436"/>
                  </a:lnTo>
                  <a:lnTo>
                    <a:pt x="945" y="436"/>
                  </a:lnTo>
                  <a:lnTo>
                    <a:pt x="945" y="436"/>
                  </a:lnTo>
                  <a:lnTo>
                    <a:pt x="945" y="436"/>
                  </a:lnTo>
                  <a:lnTo>
                    <a:pt x="943" y="438"/>
                  </a:lnTo>
                  <a:lnTo>
                    <a:pt x="941" y="440"/>
                  </a:lnTo>
                  <a:lnTo>
                    <a:pt x="935" y="438"/>
                  </a:lnTo>
                  <a:lnTo>
                    <a:pt x="933" y="440"/>
                  </a:lnTo>
                  <a:lnTo>
                    <a:pt x="931" y="440"/>
                  </a:lnTo>
                  <a:lnTo>
                    <a:pt x="931" y="442"/>
                  </a:lnTo>
                  <a:lnTo>
                    <a:pt x="929" y="442"/>
                  </a:lnTo>
                  <a:lnTo>
                    <a:pt x="929" y="444"/>
                  </a:lnTo>
                  <a:lnTo>
                    <a:pt x="927" y="446"/>
                  </a:lnTo>
                  <a:lnTo>
                    <a:pt x="922" y="446"/>
                  </a:lnTo>
                  <a:lnTo>
                    <a:pt x="920" y="448"/>
                  </a:lnTo>
                  <a:lnTo>
                    <a:pt x="914" y="455"/>
                  </a:lnTo>
                  <a:lnTo>
                    <a:pt x="910" y="459"/>
                  </a:lnTo>
                  <a:lnTo>
                    <a:pt x="908" y="461"/>
                  </a:lnTo>
                  <a:lnTo>
                    <a:pt x="910" y="463"/>
                  </a:lnTo>
                  <a:lnTo>
                    <a:pt x="910" y="465"/>
                  </a:lnTo>
                  <a:lnTo>
                    <a:pt x="912" y="467"/>
                  </a:lnTo>
                  <a:lnTo>
                    <a:pt x="912" y="469"/>
                  </a:lnTo>
                  <a:lnTo>
                    <a:pt x="908" y="467"/>
                  </a:lnTo>
                  <a:lnTo>
                    <a:pt x="903" y="465"/>
                  </a:lnTo>
                  <a:lnTo>
                    <a:pt x="891" y="463"/>
                  </a:lnTo>
                  <a:lnTo>
                    <a:pt x="887" y="463"/>
                  </a:lnTo>
                  <a:lnTo>
                    <a:pt x="882" y="459"/>
                  </a:lnTo>
                  <a:lnTo>
                    <a:pt x="880" y="457"/>
                  </a:lnTo>
                  <a:lnTo>
                    <a:pt x="882" y="457"/>
                  </a:lnTo>
                  <a:lnTo>
                    <a:pt x="880" y="455"/>
                  </a:lnTo>
                  <a:lnTo>
                    <a:pt x="878" y="453"/>
                  </a:lnTo>
                  <a:lnTo>
                    <a:pt x="876" y="453"/>
                  </a:lnTo>
                  <a:lnTo>
                    <a:pt x="874" y="453"/>
                  </a:lnTo>
                  <a:lnTo>
                    <a:pt x="872" y="450"/>
                  </a:lnTo>
                  <a:lnTo>
                    <a:pt x="874" y="446"/>
                  </a:lnTo>
                  <a:lnTo>
                    <a:pt x="874" y="446"/>
                  </a:lnTo>
                  <a:lnTo>
                    <a:pt x="878" y="446"/>
                  </a:lnTo>
                  <a:lnTo>
                    <a:pt x="889" y="455"/>
                  </a:lnTo>
                  <a:lnTo>
                    <a:pt x="893" y="455"/>
                  </a:lnTo>
                  <a:lnTo>
                    <a:pt x="887" y="448"/>
                  </a:lnTo>
                  <a:lnTo>
                    <a:pt x="880" y="442"/>
                  </a:lnTo>
                  <a:lnTo>
                    <a:pt x="878" y="434"/>
                  </a:lnTo>
                  <a:lnTo>
                    <a:pt x="874" y="417"/>
                  </a:lnTo>
                  <a:lnTo>
                    <a:pt x="872" y="413"/>
                  </a:lnTo>
                  <a:lnTo>
                    <a:pt x="872" y="409"/>
                  </a:lnTo>
                  <a:lnTo>
                    <a:pt x="870" y="406"/>
                  </a:lnTo>
                  <a:lnTo>
                    <a:pt x="868" y="404"/>
                  </a:lnTo>
                  <a:lnTo>
                    <a:pt x="868" y="400"/>
                  </a:lnTo>
                  <a:lnTo>
                    <a:pt x="868" y="396"/>
                  </a:lnTo>
                  <a:lnTo>
                    <a:pt x="866" y="394"/>
                  </a:lnTo>
                  <a:lnTo>
                    <a:pt x="864" y="390"/>
                  </a:lnTo>
                  <a:lnTo>
                    <a:pt x="853" y="379"/>
                  </a:lnTo>
                  <a:lnTo>
                    <a:pt x="851" y="377"/>
                  </a:lnTo>
                  <a:lnTo>
                    <a:pt x="847" y="363"/>
                  </a:lnTo>
                  <a:lnTo>
                    <a:pt x="845" y="363"/>
                  </a:lnTo>
                  <a:lnTo>
                    <a:pt x="845" y="358"/>
                  </a:lnTo>
                  <a:lnTo>
                    <a:pt x="847" y="356"/>
                  </a:lnTo>
                  <a:lnTo>
                    <a:pt x="849" y="354"/>
                  </a:lnTo>
                  <a:lnTo>
                    <a:pt x="849" y="350"/>
                  </a:lnTo>
                  <a:lnTo>
                    <a:pt x="851" y="346"/>
                  </a:lnTo>
                  <a:lnTo>
                    <a:pt x="851" y="342"/>
                  </a:lnTo>
                  <a:lnTo>
                    <a:pt x="851" y="337"/>
                  </a:lnTo>
                  <a:lnTo>
                    <a:pt x="853" y="331"/>
                  </a:lnTo>
                  <a:lnTo>
                    <a:pt x="855" y="323"/>
                  </a:lnTo>
                  <a:lnTo>
                    <a:pt x="859" y="316"/>
                  </a:lnTo>
                  <a:lnTo>
                    <a:pt x="874" y="300"/>
                  </a:lnTo>
                  <a:lnTo>
                    <a:pt x="874" y="295"/>
                  </a:lnTo>
                  <a:lnTo>
                    <a:pt x="876" y="285"/>
                  </a:lnTo>
                  <a:lnTo>
                    <a:pt x="878" y="281"/>
                  </a:lnTo>
                  <a:lnTo>
                    <a:pt x="887" y="270"/>
                  </a:lnTo>
                  <a:lnTo>
                    <a:pt x="889" y="262"/>
                  </a:lnTo>
                  <a:lnTo>
                    <a:pt x="889" y="254"/>
                  </a:lnTo>
                  <a:lnTo>
                    <a:pt x="889" y="251"/>
                  </a:lnTo>
                  <a:lnTo>
                    <a:pt x="887" y="247"/>
                  </a:lnTo>
                  <a:lnTo>
                    <a:pt x="885" y="243"/>
                  </a:lnTo>
                  <a:lnTo>
                    <a:pt x="885" y="243"/>
                  </a:lnTo>
                  <a:lnTo>
                    <a:pt x="882" y="243"/>
                  </a:lnTo>
                  <a:lnTo>
                    <a:pt x="882" y="245"/>
                  </a:lnTo>
                  <a:lnTo>
                    <a:pt x="880" y="249"/>
                  </a:lnTo>
                  <a:lnTo>
                    <a:pt x="878" y="251"/>
                  </a:lnTo>
                  <a:lnTo>
                    <a:pt x="872" y="258"/>
                  </a:lnTo>
                  <a:lnTo>
                    <a:pt x="864" y="270"/>
                  </a:lnTo>
                  <a:lnTo>
                    <a:pt x="862" y="272"/>
                  </a:lnTo>
                  <a:lnTo>
                    <a:pt x="859" y="275"/>
                  </a:lnTo>
                  <a:lnTo>
                    <a:pt x="853" y="281"/>
                  </a:lnTo>
                  <a:lnTo>
                    <a:pt x="843" y="289"/>
                  </a:lnTo>
                  <a:lnTo>
                    <a:pt x="841" y="291"/>
                  </a:lnTo>
                  <a:lnTo>
                    <a:pt x="828" y="306"/>
                  </a:lnTo>
                  <a:lnTo>
                    <a:pt x="809" y="325"/>
                  </a:lnTo>
                  <a:lnTo>
                    <a:pt x="803" y="329"/>
                  </a:lnTo>
                  <a:lnTo>
                    <a:pt x="797" y="331"/>
                  </a:lnTo>
                  <a:lnTo>
                    <a:pt x="771" y="329"/>
                  </a:lnTo>
                  <a:lnTo>
                    <a:pt x="750" y="325"/>
                  </a:lnTo>
                  <a:lnTo>
                    <a:pt x="746" y="323"/>
                  </a:lnTo>
                  <a:lnTo>
                    <a:pt x="744" y="323"/>
                  </a:lnTo>
                  <a:lnTo>
                    <a:pt x="738" y="316"/>
                  </a:lnTo>
                  <a:lnTo>
                    <a:pt x="736" y="316"/>
                  </a:lnTo>
                  <a:lnTo>
                    <a:pt x="734" y="314"/>
                  </a:lnTo>
                  <a:lnTo>
                    <a:pt x="732" y="308"/>
                  </a:lnTo>
                  <a:lnTo>
                    <a:pt x="732" y="306"/>
                  </a:lnTo>
                  <a:lnTo>
                    <a:pt x="729" y="306"/>
                  </a:lnTo>
                  <a:lnTo>
                    <a:pt x="727" y="304"/>
                  </a:lnTo>
                  <a:lnTo>
                    <a:pt x="725" y="298"/>
                  </a:lnTo>
                  <a:lnTo>
                    <a:pt x="727" y="291"/>
                  </a:lnTo>
                  <a:lnTo>
                    <a:pt x="723" y="289"/>
                  </a:lnTo>
                  <a:lnTo>
                    <a:pt x="719" y="291"/>
                  </a:lnTo>
                  <a:lnTo>
                    <a:pt x="717" y="295"/>
                  </a:lnTo>
                  <a:lnTo>
                    <a:pt x="717" y="300"/>
                  </a:lnTo>
                  <a:lnTo>
                    <a:pt x="715" y="304"/>
                  </a:lnTo>
                  <a:lnTo>
                    <a:pt x="715" y="306"/>
                  </a:lnTo>
                  <a:lnTo>
                    <a:pt x="713" y="308"/>
                  </a:lnTo>
                  <a:lnTo>
                    <a:pt x="711" y="310"/>
                  </a:lnTo>
                  <a:lnTo>
                    <a:pt x="708" y="308"/>
                  </a:lnTo>
                  <a:lnTo>
                    <a:pt x="702" y="306"/>
                  </a:lnTo>
                  <a:lnTo>
                    <a:pt x="706" y="298"/>
                  </a:lnTo>
                  <a:lnTo>
                    <a:pt x="708" y="293"/>
                  </a:lnTo>
                  <a:lnTo>
                    <a:pt x="711" y="293"/>
                  </a:lnTo>
                  <a:lnTo>
                    <a:pt x="713" y="291"/>
                  </a:lnTo>
                  <a:lnTo>
                    <a:pt x="713" y="291"/>
                  </a:lnTo>
                  <a:lnTo>
                    <a:pt x="711" y="289"/>
                  </a:lnTo>
                  <a:lnTo>
                    <a:pt x="704" y="287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3" y="289"/>
                  </a:lnTo>
                  <a:lnTo>
                    <a:pt x="679" y="293"/>
                  </a:lnTo>
                  <a:lnTo>
                    <a:pt x="677" y="293"/>
                  </a:lnTo>
                  <a:lnTo>
                    <a:pt x="656" y="293"/>
                  </a:lnTo>
                  <a:lnTo>
                    <a:pt x="654" y="291"/>
                  </a:lnTo>
                  <a:lnTo>
                    <a:pt x="652" y="291"/>
                  </a:lnTo>
                  <a:lnTo>
                    <a:pt x="650" y="289"/>
                  </a:lnTo>
                  <a:lnTo>
                    <a:pt x="650" y="289"/>
                  </a:lnTo>
                  <a:lnTo>
                    <a:pt x="648" y="289"/>
                  </a:lnTo>
                  <a:lnTo>
                    <a:pt x="646" y="283"/>
                  </a:lnTo>
                  <a:lnTo>
                    <a:pt x="646" y="281"/>
                  </a:lnTo>
                  <a:lnTo>
                    <a:pt x="641" y="277"/>
                  </a:lnTo>
                  <a:lnTo>
                    <a:pt x="641" y="277"/>
                  </a:lnTo>
                  <a:lnTo>
                    <a:pt x="643" y="275"/>
                  </a:lnTo>
                  <a:lnTo>
                    <a:pt x="654" y="277"/>
                  </a:lnTo>
                  <a:lnTo>
                    <a:pt x="654" y="275"/>
                  </a:lnTo>
                  <a:lnTo>
                    <a:pt x="622" y="262"/>
                  </a:lnTo>
                  <a:lnTo>
                    <a:pt x="599" y="249"/>
                  </a:lnTo>
                  <a:lnTo>
                    <a:pt x="599" y="247"/>
                  </a:lnTo>
                  <a:lnTo>
                    <a:pt x="595" y="243"/>
                  </a:lnTo>
                  <a:lnTo>
                    <a:pt x="595" y="241"/>
                  </a:lnTo>
                  <a:lnTo>
                    <a:pt x="591" y="235"/>
                  </a:lnTo>
                  <a:lnTo>
                    <a:pt x="591" y="235"/>
                  </a:lnTo>
                  <a:lnTo>
                    <a:pt x="585" y="233"/>
                  </a:lnTo>
                  <a:lnTo>
                    <a:pt x="581" y="231"/>
                  </a:lnTo>
                  <a:lnTo>
                    <a:pt x="576" y="224"/>
                  </a:lnTo>
                  <a:lnTo>
                    <a:pt x="574" y="222"/>
                  </a:lnTo>
                  <a:lnTo>
                    <a:pt x="570" y="222"/>
                  </a:lnTo>
                  <a:lnTo>
                    <a:pt x="557" y="212"/>
                  </a:lnTo>
                  <a:lnTo>
                    <a:pt x="547" y="199"/>
                  </a:lnTo>
                  <a:lnTo>
                    <a:pt x="539" y="193"/>
                  </a:lnTo>
                  <a:lnTo>
                    <a:pt x="532" y="182"/>
                  </a:lnTo>
                  <a:lnTo>
                    <a:pt x="526" y="180"/>
                  </a:lnTo>
                  <a:lnTo>
                    <a:pt x="499" y="147"/>
                  </a:lnTo>
                  <a:lnTo>
                    <a:pt x="490" y="136"/>
                  </a:lnTo>
                  <a:lnTo>
                    <a:pt x="486" y="132"/>
                  </a:lnTo>
                  <a:lnTo>
                    <a:pt x="484" y="128"/>
                  </a:lnTo>
                  <a:lnTo>
                    <a:pt x="472" y="105"/>
                  </a:lnTo>
                  <a:lnTo>
                    <a:pt x="425" y="46"/>
                  </a:lnTo>
                  <a:lnTo>
                    <a:pt x="419" y="40"/>
                  </a:lnTo>
                  <a:lnTo>
                    <a:pt x="407" y="29"/>
                  </a:lnTo>
                  <a:lnTo>
                    <a:pt x="402" y="23"/>
                  </a:lnTo>
                  <a:lnTo>
                    <a:pt x="396" y="13"/>
                  </a:lnTo>
                  <a:lnTo>
                    <a:pt x="394" y="11"/>
                  </a:lnTo>
                  <a:lnTo>
                    <a:pt x="392" y="11"/>
                  </a:lnTo>
                  <a:lnTo>
                    <a:pt x="390" y="9"/>
                  </a:lnTo>
                  <a:lnTo>
                    <a:pt x="388" y="2"/>
                  </a:lnTo>
                  <a:lnTo>
                    <a:pt x="386" y="0"/>
                  </a:lnTo>
                  <a:lnTo>
                    <a:pt x="381" y="0"/>
                  </a:lnTo>
                  <a:lnTo>
                    <a:pt x="377" y="4"/>
                  </a:lnTo>
                  <a:lnTo>
                    <a:pt x="375" y="6"/>
                  </a:lnTo>
                  <a:lnTo>
                    <a:pt x="375" y="9"/>
                  </a:lnTo>
                  <a:lnTo>
                    <a:pt x="375" y="13"/>
                  </a:lnTo>
                  <a:lnTo>
                    <a:pt x="375" y="15"/>
                  </a:lnTo>
                  <a:lnTo>
                    <a:pt x="373" y="15"/>
                  </a:lnTo>
                  <a:lnTo>
                    <a:pt x="373" y="17"/>
                  </a:lnTo>
                  <a:lnTo>
                    <a:pt x="367" y="19"/>
                  </a:lnTo>
                  <a:lnTo>
                    <a:pt x="360" y="21"/>
                  </a:lnTo>
                  <a:lnTo>
                    <a:pt x="352" y="23"/>
                  </a:lnTo>
                  <a:lnTo>
                    <a:pt x="350" y="23"/>
                  </a:lnTo>
                  <a:lnTo>
                    <a:pt x="348" y="23"/>
                  </a:lnTo>
                  <a:lnTo>
                    <a:pt x="348" y="21"/>
                  </a:lnTo>
                  <a:lnTo>
                    <a:pt x="348" y="19"/>
                  </a:lnTo>
                  <a:lnTo>
                    <a:pt x="346" y="17"/>
                  </a:lnTo>
                  <a:lnTo>
                    <a:pt x="346" y="15"/>
                  </a:lnTo>
                  <a:lnTo>
                    <a:pt x="344" y="15"/>
                  </a:lnTo>
                  <a:lnTo>
                    <a:pt x="342" y="17"/>
                  </a:lnTo>
                  <a:lnTo>
                    <a:pt x="339" y="19"/>
                  </a:lnTo>
                  <a:lnTo>
                    <a:pt x="339" y="23"/>
                  </a:lnTo>
                  <a:lnTo>
                    <a:pt x="339" y="27"/>
                  </a:lnTo>
                  <a:lnTo>
                    <a:pt x="342" y="34"/>
                  </a:lnTo>
                  <a:lnTo>
                    <a:pt x="342" y="36"/>
                  </a:lnTo>
                  <a:lnTo>
                    <a:pt x="337" y="42"/>
                  </a:lnTo>
                  <a:lnTo>
                    <a:pt x="337" y="44"/>
                  </a:lnTo>
                  <a:lnTo>
                    <a:pt x="337" y="46"/>
                  </a:lnTo>
                  <a:lnTo>
                    <a:pt x="337" y="48"/>
                  </a:lnTo>
                  <a:lnTo>
                    <a:pt x="335" y="50"/>
                  </a:lnTo>
                  <a:lnTo>
                    <a:pt x="333" y="55"/>
                  </a:lnTo>
                  <a:lnTo>
                    <a:pt x="331" y="55"/>
                  </a:lnTo>
                  <a:lnTo>
                    <a:pt x="331" y="65"/>
                  </a:lnTo>
                  <a:lnTo>
                    <a:pt x="333" y="73"/>
                  </a:lnTo>
                  <a:lnTo>
                    <a:pt x="352" y="117"/>
                  </a:lnTo>
                  <a:lnTo>
                    <a:pt x="356" y="132"/>
                  </a:lnTo>
                  <a:lnTo>
                    <a:pt x="360" y="157"/>
                  </a:lnTo>
                  <a:lnTo>
                    <a:pt x="362" y="182"/>
                  </a:lnTo>
                  <a:lnTo>
                    <a:pt x="362" y="191"/>
                  </a:lnTo>
                  <a:lnTo>
                    <a:pt x="356" y="226"/>
                  </a:lnTo>
                  <a:lnTo>
                    <a:pt x="344" y="249"/>
                  </a:lnTo>
                  <a:lnTo>
                    <a:pt x="342" y="256"/>
                  </a:lnTo>
                  <a:lnTo>
                    <a:pt x="344" y="300"/>
                  </a:lnTo>
                  <a:lnTo>
                    <a:pt x="344" y="308"/>
                  </a:lnTo>
                  <a:lnTo>
                    <a:pt x="344" y="316"/>
                  </a:lnTo>
                  <a:lnTo>
                    <a:pt x="339" y="327"/>
                  </a:lnTo>
                  <a:lnTo>
                    <a:pt x="337" y="333"/>
                  </a:lnTo>
                  <a:lnTo>
                    <a:pt x="331" y="339"/>
                  </a:lnTo>
                  <a:lnTo>
                    <a:pt x="323" y="346"/>
                  </a:lnTo>
                  <a:lnTo>
                    <a:pt x="321" y="348"/>
                  </a:lnTo>
                  <a:lnTo>
                    <a:pt x="318" y="348"/>
                  </a:lnTo>
                  <a:lnTo>
                    <a:pt x="312" y="350"/>
                  </a:lnTo>
                  <a:lnTo>
                    <a:pt x="308" y="352"/>
                  </a:lnTo>
                  <a:lnTo>
                    <a:pt x="306" y="354"/>
                  </a:lnTo>
                  <a:lnTo>
                    <a:pt x="302" y="356"/>
                  </a:lnTo>
                  <a:lnTo>
                    <a:pt x="297" y="363"/>
                  </a:lnTo>
                  <a:lnTo>
                    <a:pt x="295" y="369"/>
                  </a:lnTo>
                  <a:lnTo>
                    <a:pt x="295" y="371"/>
                  </a:lnTo>
                  <a:lnTo>
                    <a:pt x="295" y="377"/>
                  </a:lnTo>
                  <a:lnTo>
                    <a:pt x="300" y="386"/>
                  </a:lnTo>
                  <a:lnTo>
                    <a:pt x="300" y="390"/>
                  </a:lnTo>
                  <a:lnTo>
                    <a:pt x="302" y="392"/>
                  </a:lnTo>
                  <a:lnTo>
                    <a:pt x="304" y="398"/>
                  </a:lnTo>
                  <a:lnTo>
                    <a:pt x="302" y="402"/>
                  </a:lnTo>
                  <a:lnTo>
                    <a:pt x="300" y="406"/>
                  </a:lnTo>
                  <a:lnTo>
                    <a:pt x="300" y="411"/>
                  </a:lnTo>
                  <a:lnTo>
                    <a:pt x="300" y="415"/>
                  </a:lnTo>
                  <a:lnTo>
                    <a:pt x="308" y="427"/>
                  </a:lnTo>
                  <a:lnTo>
                    <a:pt x="310" y="434"/>
                  </a:lnTo>
                  <a:lnTo>
                    <a:pt x="310" y="442"/>
                  </a:lnTo>
                  <a:lnTo>
                    <a:pt x="308" y="450"/>
                  </a:lnTo>
                  <a:lnTo>
                    <a:pt x="304" y="459"/>
                  </a:lnTo>
                  <a:lnTo>
                    <a:pt x="300" y="465"/>
                  </a:lnTo>
                  <a:lnTo>
                    <a:pt x="291" y="476"/>
                  </a:lnTo>
                  <a:lnTo>
                    <a:pt x="279" y="484"/>
                  </a:lnTo>
                  <a:lnTo>
                    <a:pt x="274" y="486"/>
                  </a:lnTo>
                  <a:lnTo>
                    <a:pt x="272" y="486"/>
                  </a:lnTo>
                  <a:lnTo>
                    <a:pt x="270" y="486"/>
                  </a:lnTo>
                  <a:lnTo>
                    <a:pt x="268" y="486"/>
                  </a:lnTo>
                  <a:lnTo>
                    <a:pt x="266" y="484"/>
                  </a:lnTo>
                  <a:lnTo>
                    <a:pt x="262" y="484"/>
                  </a:lnTo>
                  <a:lnTo>
                    <a:pt x="256" y="482"/>
                  </a:lnTo>
                  <a:lnTo>
                    <a:pt x="251" y="480"/>
                  </a:lnTo>
                  <a:lnTo>
                    <a:pt x="249" y="480"/>
                  </a:lnTo>
                  <a:lnTo>
                    <a:pt x="247" y="476"/>
                  </a:lnTo>
                  <a:lnTo>
                    <a:pt x="247" y="474"/>
                  </a:lnTo>
                  <a:lnTo>
                    <a:pt x="249" y="471"/>
                  </a:lnTo>
                  <a:lnTo>
                    <a:pt x="247" y="469"/>
                  </a:lnTo>
                  <a:lnTo>
                    <a:pt x="243" y="469"/>
                  </a:lnTo>
                  <a:lnTo>
                    <a:pt x="232" y="474"/>
                  </a:lnTo>
                  <a:lnTo>
                    <a:pt x="218" y="478"/>
                  </a:lnTo>
                  <a:lnTo>
                    <a:pt x="216" y="476"/>
                  </a:lnTo>
                  <a:lnTo>
                    <a:pt x="214" y="476"/>
                  </a:lnTo>
                  <a:lnTo>
                    <a:pt x="211" y="471"/>
                  </a:lnTo>
                  <a:lnTo>
                    <a:pt x="211" y="471"/>
                  </a:lnTo>
                  <a:lnTo>
                    <a:pt x="199" y="465"/>
                  </a:lnTo>
                  <a:lnTo>
                    <a:pt x="197" y="463"/>
                  </a:lnTo>
                  <a:lnTo>
                    <a:pt x="193" y="457"/>
                  </a:lnTo>
                  <a:lnTo>
                    <a:pt x="191" y="455"/>
                  </a:lnTo>
                  <a:lnTo>
                    <a:pt x="178" y="446"/>
                  </a:lnTo>
                  <a:lnTo>
                    <a:pt x="174" y="444"/>
                  </a:lnTo>
                  <a:lnTo>
                    <a:pt x="174" y="444"/>
                  </a:lnTo>
                  <a:lnTo>
                    <a:pt x="172" y="442"/>
                  </a:lnTo>
                  <a:lnTo>
                    <a:pt x="170" y="440"/>
                  </a:lnTo>
                  <a:lnTo>
                    <a:pt x="167" y="440"/>
                  </a:lnTo>
                  <a:lnTo>
                    <a:pt x="167" y="442"/>
                  </a:lnTo>
                  <a:lnTo>
                    <a:pt x="165" y="444"/>
                  </a:lnTo>
                  <a:lnTo>
                    <a:pt x="165" y="446"/>
                  </a:lnTo>
                  <a:lnTo>
                    <a:pt x="165" y="446"/>
                  </a:lnTo>
                  <a:lnTo>
                    <a:pt x="163" y="448"/>
                  </a:lnTo>
                  <a:lnTo>
                    <a:pt x="159" y="450"/>
                  </a:lnTo>
                  <a:lnTo>
                    <a:pt x="151" y="450"/>
                  </a:lnTo>
                  <a:lnTo>
                    <a:pt x="146" y="465"/>
                  </a:lnTo>
                  <a:lnTo>
                    <a:pt x="149" y="474"/>
                  </a:lnTo>
                  <a:lnTo>
                    <a:pt x="153" y="478"/>
                  </a:lnTo>
                  <a:lnTo>
                    <a:pt x="159" y="484"/>
                  </a:lnTo>
                  <a:lnTo>
                    <a:pt x="163" y="488"/>
                  </a:lnTo>
                  <a:lnTo>
                    <a:pt x="170" y="499"/>
                  </a:lnTo>
                  <a:lnTo>
                    <a:pt x="172" y="501"/>
                  </a:lnTo>
                  <a:lnTo>
                    <a:pt x="172" y="507"/>
                  </a:lnTo>
                  <a:lnTo>
                    <a:pt x="174" y="509"/>
                  </a:lnTo>
                  <a:lnTo>
                    <a:pt x="176" y="513"/>
                  </a:lnTo>
                  <a:lnTo>
                    <a:pt x="176" y="515"/>
                  </a:lnTo>
                  <a:lnTo>
                    <a:pt x="172" y="520"/>
                  </a:lnTo>
                  <a:lnTo>
                    <a:pt x="165" y="524"/>
                  </a:lnTo>
                  <a:lnTo>
                    <a:pt x="157" y="534"/>
                  </a:lnTo>
                  <a:lnTo>
                    <a:pt x="155" y="536"/>
                  </a:lnTo>
                  <a:lnTo>
                    <a:pt x="151" y="545"/>
                  </a:lnTo>
                  <a:lnTo>
                    <a:pt x="149" y="549"/>
                  </a:lnTo>
                  <a:lnTo>
                    <a:pt x="144" y="551"/>
                  </a:lnTo>
                  <a:lnTo>
                    <a:pt x="144" y="553"/>
                  </a:lnTo>
                  <a:lnTo>
                    <a:pt x="144" y="557"/>
                  </a:lnTo>
                  <a:lnTo>
                    <a:pt x="142" y="561"/>
                  </a:lnTo>
                  <a:lnTo>
                    <a:pt x="140" y="564"/>
                  </a:lnTo>
                  <a:lnTo>
                    <a:pt x="136" y="564"/>
                  </a:lnTo>
                  <a:lnTo>
                    <a:pt x="134" y="561"/>
                  </a:lnTo>
                  <a:lnTo>
                    <a:pt x="132" y="555"/>
                  </a:lnTo>
                  <a:lnTo>
                    <a:pt x="128" y="553"/>
                  </a:lnTo>
                  <a:lnTo>
                    <a:pt x="126" y="553"/>
                  </a:lnTo>
                  <a:lnTo>
                    <a:pt x="123" y="555"/>
                  </a:lnTo>
                  <a:lnTo>
                    <a:pt x="119" y="564"/>
                  </a:lnTo>
                  <a:lnTo>
                    <a:pt x="119" y="566"/>
                  </a:lnTo>
                  <a:lnTo>
                    <a:pt x="117" y="568"/>
                  </a:lnTo>
                  <a:lnTo>
                    <a:pt x="115" y="568"/>
                  </a:lnTo>
                  <a:lnTo>
                    <a:pt x="113" y="568"/>
                  </a:lnTo>
                  <a:lnTo>
                    <a:pt x="113" y="568"/>
                  </a:lnTo>
                  <a:lnTo>
                    <a:pt x="107" y="576"/>
                  </a:lnTo>
                  <a:lnTo>
                    <a:pt x="105" y="578"/>
                  </a:lnTo>
                  <a:lnTo>
                    <a:pt x="100" y="578"/>
                  </a:lnTo>
                  <a:lnTo>
                    <a:pt x="86" y="580"/>
                  </a:lnTo>
                  <a:lnTo>
                    <a:pt x="79" y="582"/>
                  </a:lnTo>
                  <a:lnTo>
                    <a:pt x="75" y="591"/>
                  </a:lnTo>
                  <a:lnTo>
                    <a:pt x="73" y="597"/>
                  </a:lnTo>
                  <a:lnTo>
                    <a:pt x="75" y="612"/>
                  </a:lnTo>
                  <a:lnTo>
                    <a:pt x="77" y="622"/>
                  </a:lnTo>
                  <a:lnTo>
                    <a:pt x="75" y="631"/>
                  </a:lnTo>
                  <a:lnTo>
                    <a:pt x="73" y="635"/>
                  </a:lnTo>
                  <a:lnTo>
                    <a:pt x="67" y="645"/>
                  </a:lnTo>
                  <a:lnTo>
                    <a:pt x="65" y="649"/>
                  </a:lnTo>
                  <a:lnTo>
                    <a:pt x="65" y="654"/>
                  </a:lnTo>
                  <a:lnTo>
                    <a:pt x="65" y="660"/>
                  </a:lnTo>
                  <a:lnTo>
                    <a:pt x="67" y="666"/>
                  </a:lnTo>
                  <a:lnTo>
                    <a:pt x="69" y="668"/>
                  </a:lnTo>
                  <a:lnTo>
                    <a:pt x="75" y="673"/>
                  </a:lnTo>
                  <a:lnTo>
                    <a:pt x="79" y="675"/>
                  </a:lnTo>
                  <a:lnTo>
                    <a:pt x="81" y="677"/>
                  </a:lnTo>
                  <a:lnTo>
                    <a:pt x="84" y="681"/>
                  </a:lnTo>
                  <a:lnTo>
                    <a:pt x="86" y="683"/>
                  </a:lnTo>
                  <a:lnTo>
                    <a:pt x="86" y="683"/>
                  </a:lnTo>
                  <a:lnTo>
                    <a:pt x="88" y="687"/>
                  </a:lnTo>
                  <a:lnTo>
                    <a:pt x="102" y="693"/>
                  </a:lnTo>
                  <a:lnTo>
                    <a:pt x="107" y="698"/>
                  </a:lnTo>
                  <a:lnTo>
                    <a:pt x="115" y="712"/>
                  </a:lnTo>
                  <a:lnTo>
                    <a:pt x="119" y="719"/>
                  </a:lnTo>
                  <a:lnTo>
                    <a:pt x="119" y="721"/>
                  </a:lnTo>
                  <a:lnTo>
                    <a:pt x="119" y="725"/>
                  </a:lnTo>
                  <a:lnTo>
                    <a:pt x="119" y="729"/>
                  </a:lnTo>
                  <a:lnTo>
                    <a:pt x="121" y="731"/>
                  </a:lnTo>
                  <a:lnTo>
                    <a:pt x="119" y="733"/>
                  </a:lnTo>
                  <a:lnTo>
                    <a:pt x="119" y="735"/>
                  </a:lnTo>
                  <a:lnTo>
                    <a:pt x="119" y="737"/>
                  </a:lnTo>
                  <a:lnTo>
                    <a:pt x="119" y="740"/>
                  </a:lnTo>
                  <a:lnTo>
                    <a:pt x="117" y="740"/>
                  </a:lnTo>
                  <a:lnTo>
                    <a:pt x="117" y="742"/>
                  </a:lnTo>
                  <a:lnTo>
                    <a:pt x="117" y="742"/>
                  </a:lnTo>
                  <a:lnTo>
                    <a:pt x="117" y="744"/>
                  </a:lnTo>
                  <a:lnTo>
                    <a:pt x="117" y="744"/>
                  </a:lnTo>
                  <a:lnTo>
                    <a:pt x="117" y="750"/>
                  </a:lnTo>
                  <a:lnTo>
                    <a:pt x="117" y="750"/>
                  </a:lnTo>
                  <a:lnTo>
                    <a:pt x="115" y="752"/>
                  </a:lnTo>
                  <a:lnTo>
                    <a:pt x="115" y="752"/>
                  </a:lnTo>
                  <a:lnTo>
                    <a:pt x="111" y="752"/>
                  </a:lnTo>
                  <a:lnTo>
                    <a:pt x="111" y="754"/>
                  </a:lnTo>
                  <a:lnTo>
                    <a:pt x="109" y="760"/>
                  </a:lnTo>
                  <a:lnTo>
                    <a:pt x="100" y="773"/>
                  </a:lnTo>
                  <a:lnTo>
                    <a:pt x="98" y="786"/>
                  </a:lnTo>
                  <a:lnTo>
                    <a:pt x="96" y="792"/>
                  </a:lnTo>
                  <a:lnTo>
                    <a:pt x="96" y="796"/>
                  </a:lnTo>
                  <a:lnTo>
                    <a:pt x="96" y="800"/>
                  </a:lnTo>
                  <a:lnTo>
                    <a:pt x="100" y="813"/>
                  </a:lnTo>
                  <a:lnTo>
                    <a:pt x="102" y="819"/>
                  </a:lnTo>
                  <a:lnTo>
                    <a:pt x="105" y="823"/>
                  </a:lnTo>
                  <a:lnTo>
                    <a:pt x="107" y="825"/>
                  </a:lnTo>
                  <a:lnTo>
                    <a:pt x="109" y="825"/>
                  </a:lnTo>
                  <a:lnTo>
                    <a:pt x="111" y="830"/>
                  </a:lnTo>
                  <a:lnTo>
                    <a:pt x="113" y="830"/>
                  </a:lnTo>
                  <a:lnTo>
                    <a:pt x="115" y="830"/>
                  </a:lnTo>
                  <a:lnTo>
                    <a:pt x="117" y="828"/>
                  </a:lnTo>
                  <a:lnTo>
                    <a:pt x="119" y="828"/>
                  </a:lnTo>
                  <a:lnTo>
                    <a:pt x="126" y="832"/>
                  </a:lnTo>
                  <a:lnTo>
                    <a:pt x="130" y="832"/>
                  </a:lnTo>
                  <a:lnTo>
                    <a:pt x="130" y="830"/>
                  </a:lnTo>
                  <a:lnTo>
                    <a:pt x="132" y="825"/>
                  </a:lnTo>
                  <a:lnTo>
                    <a:pt x="134" y="821"/>
                  </a:lnTo>
                  <a:lnTo>
                    <a:pt x="136" y="817"/>
                  </a:lnTo>
                  <a:lnTo>
                    <a:pt x="138" y="815"/>
                  </a:lnTo>
                  <a:lnTo>
                    <a:pt x="157" y="811"/>
                  </a:lnTo>
                  <a:lnTo>
                    <a:pt x="161" y="807"/>
                  </a:lnTo>
                  <a:lnTo>
                    <a:pt x="163" y="800"/>
                  </a:lnTo>
                  <a:lnTo>
                    <a:pt x="163" y="784"/>
                  </a:lnTo>
                  <a:lnTo>
                    <a:pt x="165" y="777"/>
                  </a:lnTo>
                  <a:lnTo>
                    <a:pt x="167" y="775"/>
                  </a:lnTo>
                  <a:lnTo>
                    <a:pt x="176" y="773"/>
                  </a:lnTo>
                  <a:lnTo>
                    <a:pt x="178" y="773"/>
                  </a:lnTo>
                  <a:lnTo>
                    <a:pt x="178" y="771"/>
                  </a:lnTo>
                  <a:lnTo>
                    <a:pt x="188" y="767"/>
                  </a:lnTo>
                  <a:lnTo>
                    <a:pt x="188" y="763"/>
                  </a:lnTo>
                  <a:lnTo>
                    <a:pt x="191" y="754"/>
                  </a:lnTo>
                  <a:lnTo>
                    <a:pt x="193" y="750"/>
                  </a:lnTo>
                  <a:lnTo>
                    <a:pt x="195" y="748"/>
                  </a:lnTo>
                  <a:lnTo>
                    <a:pt x="199" y="748"/>
                  </a:lnTo>
                  <a:lnTo>
                    <a:pt x="203" y="748"/>
                  </a:lnTo>
                  <a:lnTo>
                    <a:pt x="205" y="752"/>
                  </a:lnTo>
                  <a:lnTo>
                    <a:pt x="207" y="754"/>
                  </a:lnTo>
                  <a:lnTo>
                    <a:pt x="205" y="756"/>
                  </a:lnTo>
                  <a:lnTo>
                    <a:pt x="203" y="758"/>
                  </a:lnTo>
                  <a:lnTo>
                    <a:pt x="201" y="760"/>
                  </a:lnTo>
                  <a:lnTo>
                    <a:pt x="203" y="765"/>
                  </a:lnTo>
                  <a:lnTo>
                    <a:pt x="205" y="763"/>
                  </a:lnTo>
                  <a:lnTo>
                    <a:pt x="214" y="758"/>
                  </a:lnTo>
                  <a:lnTo>
                    <a:pt x="220" y="758"/>
                  </a:lnTo>
                  <a:lnTo>
                    <a:pt x="226" y="763"/>
                  </a:lnTo>
                  <a:lnTo>
                    <a:pt x="241" y="769"/>
                  </a:lnTo>
                  <a:lnTo>
                    <a:pt x="247" y="771"/>
                  </a:lnTo>
                  <a:lnTo>
                    <a:pt x="251" y="769"/>
                  </a:lnTo>
                  <a:lnTo>
                    <a:pt x="262" y="758"/>
                  </a:lnTo>
                  <a:lnTo>
                    <a:pt x="264" y="758"/>
                  </a:lnTo>
                  <a:lnTo>
                    <a:pt x="266" y="756"/>
                  </a:lnTo>
                  <a:lnTo>
                    <a:pt x="274" y="756"/>
                  </a:lnTo>
                  <a:lnTo>
                    <a:pt x="274" y="754"/>
                  </a:lnTo>
                  <a:lnTo>
                    <a:pt x="272" y="750"/>
                  </a:lnTo>
                  <a:lnTo>
                    <a:pt x="262" y="740"/>
                  </a:lnTo>
                  <a:lnTo>
                    <a:pt x="258" y="737"/>
                  </a:lnTo>
                  <a:lnTo>
                    <a:pt x="256" y="737"/>
                  </a:lnTo>
                  <a:lnTo>
                    <a:pt x="251" y="735"/>
                  </a:lnTo>
                  <a:lnTo>
                    <a:pt x="247" y="735"/>
                  </a:lnTo>
                  <a:lnTo>
                    <a:pt x="245" y="733"/>
                  </a:lnTo>
                  <a:lnTo>
                    <a:pt x="243" y="731"/>
                  </a:lnTo>
                  <a:lnTo>
                    <a:pt x="232" y="719"/>
                  </a:lnTo>
                  <a:lnTo>
                    <a:pt x="230" y="716"/>
                  </a:lnTo>
                  <a:lnTo>
                    <a:pt x="224" y="712"/>
                  </a:lnTo>
                  <a:lnTo>
                    <a:pt x="222" y="710"/>
                  </a:lnTo>
                  <a:lnTo>
                    <a:pt x="216" y="700"/>
                  </a:lnTo>
                  <a:lnTo>
                    <a:pt x="211" y="693"/>
                  </a:lnTo>
                  <a:lnTo>
                    <a:pt x="203" y="687"/>
                  </a:lnTo>
                  <a:lnTo>
                    <a:pt x="201" y="689"/>
                  </a:lnTo>
                  <a:lnTo>
                    <a:pt x="197" y="689"/>
                  </a:lnTo>
                  <a:lnTo>
                    <a:pt x="188" y="691"/>
                  </a:lnTo>
                  <a:lnTo>
                    <a:pt x="182" y="693"/>
                  </a:lnTo>
                  <a:lnTo>
                    <a:pt x="180" y="693"/>
                  </a:lnTo>
                  <a:lnTo>
                    <a:pt x="176" y="691"/>
                  </a:lnTo>
                  <a:lnTo>
                    <a:pt x="165" y="681"/>
                  </a:lnTo>
                  <a:lnTo>
                    <a:pt x="161" y="677"/>
                  </a:lnTo>
                  <a:lnTo>
                    <a:pt x="146" y="668"/>
                  </a:lnTo>
                  <a:lnTo>
                    <a:pt x="142" y="662"/>
                  </a:lnTo>
                  <a:lnTo>
                    <a:pt x="140" y="654"/>
                  </a:lnTo>
                  <a:lnTo>
                    <a:pt x="140" y="645"/>
                  </a:lnTo>
                  <a:lnTo>
                    <a:pt x="142" y="637"/>
                  </a:lnTo>
                  <a:lnTo>
                    <a:pt x="146" y="629"/>
                  </a:lnTo>
                  <a:lnTo>
                    <a:pt x="155" y="614"/>
                  </a:lnTo>
                  <a:lnTo>
                    <a:pt x="159" y="608"/>
                  </a:lnTo>
                  <a:lnTo>
                    <a:pt x="165" y="603"/>
                  </a:lnTo>
                  <a:lnTo>
                    <a:pt x="172" y="599"/>
                  </a:lnTo>
                  <a:lnTo>
                    <a:pt x="176" y="599"/>
                  </a:lnTo>
                  <a:lnTo>
                    <a:pt x="186" y="601"/>
                  </a:lnTo>
                  <a:lnTo>
                    <a:pt x="197" y="599"/>
                  </a:lnTo>
                  <a:lnTo>
                    <a:pt x="199" y="599"/>
                  </a:lnTo>
                  <a:lnTo>
                    <a:pt x="207" y="603"/>
                  </a:lnTo>
                  <a:lnTo>
                    <a:pt x="230" y="631"/>
                  </a:lnTo>
                  <a:lnTo>
                    <a:pt x="232" y="639"/>
                  </a:lnTo>
                  <a:lnTo>
                    <a:pt x="235" y="641"/>
                  </a:lnTo>
                  <a:lnTo>
                    <a:pt x="235" y="641"/>
                  </a:lnTo>
                  <a:lnTo>
                    <a:pt x="239" y="645"/>
                  </a:lnTo>
                  <a:lnTo>
                    <a:pt x="243" y="645"/>
                  </a:lnTo>
                  <a:lnTo>
                    <a:pt x="243" y="647"/>
                  </a:lnTo>
                  <a:lnTo>
                    <a:pt x="243" y="649"/>
                  </a:lnTo>
                  <a:lnTo>
                    <a:pt x="243" y="649"/>
                  </a:lnTo>
                  <a:lnTo>
                    <a:pt x="237" y="649"/>
                  </a:lnTo>
                  <a:lnTo>
                    <a:pt x="237" y="649"/>
                  </a:lnTo>
                  <a:lnTo>
                    <a:pt x="237" y="652"/>
                  </a:lnTo>
                  <a:lnTo>
                    <a:pt x="239" y="654"/>
                  </a:lnTo>
                  <a:lnTo>
                    <a:pt x="239" y="654"/>
                  </a:lnTo>
                  <a:lnTo>
                    <a:pt x="241" y="656"/>
                  </a:lnTo>
                  <a:lnTo>
                    <a:pt x="243" y="656"/>
                  </a:lnTo>
                  <a:lnTo>
                    <a:pt x="245" y="654"/>
                  </a:lnTo>
                  <a:lnTo>
                    <a:pt x="245" y="654"/>
                  </a:lnTo>
                  <a:lnTo>
                    <a:pt x="247" y="652"/>
                  </a:lnTo>
                  <a:lnTo>
                    <a:pt x="256" y="639"/>
                  </a:lnTo>
                  <a:lnTo>
                    <a:pt x="260" y="637"/>
                  </a:lnTo>
                  <a:lnTo>
                    <a:pt x="270" y="629"/>
                  </a:lnTo>
                  <a:lnTo>
                    <a:pt x="272" y="629"/>
                  </a:lnTo>
                  <a:lnTo>
                    <a:pt x="274" y="626"/>
                  </a:lnTo>
                  <a:lnTo>
                    <a:pt x="276" y="626"/>
                  </a:lnTo>
                  <a:lnTo>
                    <a:pt x="276" y="626"/>
                  </a:lnTo>
                  <a:lnTo>
                    <a:pt x="281" y="624"/>
                  </a:lnTo>
                  <a:lnTo>
                    <a:pt x="285" y="622"/>
                  </a:lnTo>
                  <a:lnTo>
                    <a:pt x="308" y="603"/>
                  </a:lnTo>
                  <a:lnTo>
                    <a:pt x="327" y="595"/>
                  </a:lnTo>
                  <a:lnTo>
                    <a:pt x="339" y="593"/>
                  </a:lnTo>
                  <a:lnTo>
                    <a:pt x="352" y="593"/>
                  </a:lnTo>
                  <a:lnTo>
                    <a:pt x="367" y="595"/>
                  </a:lnTo>
                  <a:lnTo>
                    <a:pt x="377" y="601"/>
                  </a:lnTo>
                  <a:lnTo>
                    <a:pt x="379" y="601"/>
                  </a:lnTo>
                  <a:lnTo>
                    <a:pt x="381" y="603"/>
                  </a:lnTo>
                  <a:lnTo>
                    <a:pt x="390" y="614"/>
                  </a:lnTo>
                  <a:lnTo>
                    <a:pt x="402" y="620"/>
                  </a:lnTo>
                  <a:lnTo>
                    <a:pt x="417" y="622"/>
                  </a:lnTo>
                  <a:lnTo>
                    <a:pt x="425" y="633"/>
                  </a:lnTo>
                  <a:lnTo>
                    <a:pt x="434" y="641"/>
                  </a:lnTo>
                  <a:lnTo>
                    <a:pt x="461" y="660"/>
                  </a:lnTo>
                  <a:lnTo>
                    <a:pt x="474" y="664"/>
                  </a:lnTo>
                  <a:lnTo>
                    <a:pt x="505" y="683"/>
                  </a:lnTo>
                  <a:lnTo>
                    <a:pt x="534" y="693"/>
                  </a:lnTo>
                  <a:lnTo>
                    <a:pt x="557" y="708"/>
                  </a:lnTo>
                  <a:lnTo>
                    <a:pt x="562" y="712"/>
                  </a:lnTo>
                  <a:lnTo>
                    <a:pt x="564" y="716"/>
                  </a:lnTo>
                  <a:lnTo>
                    <a:pt x="566" y="721"/>
                  </a:lnTo>
                  <a:lnTo>
                    <a:pt x="568" y="723"/>
                  </a:lnTo>
                  <a:lnTo>
                    <a:pt x="570" y="725"/>
                  </a:lnTo>
                  <a:lnTo>
                    <a:pt x="574" y="727"/>
                  </a:lnTo>
                  <a:lnTo>
                    <a:pt x="576" y="729"/>
                  </a:lnTo>
                  <a:lnTo>
                    <a:pt x="578" y="725"/>
                  </a:lnTo>
                  <a:lnTo>
                    <a:pt x="578" y="716"/>
                  </a:lnTo>
                  <a:lnTo>
                    <a:pt x="583" y="712"/>
                  </a:lnTo>
                  <a:lnTo>
                    <a:pt x="585" y="708"/>
                  </a:lnTo>
                  <a:lnTo>
                    <a:pt x="589" y="693"/>
                  </a:lnTo>
                  <a:lnTo>
                    <a:pt x="589" y="689"/>
                  </a:lnTo>
                  <a:lnTo>
                    <a:pt x="591" y="685"/>
                  </a:lnTo>
                  <a:lnTo>
                    <a:pt x="589" y="681"/>
                  </a:lnTo>
                  <a:lnTo>
                    <a:pt x="589" y="668"/>
                  </a:lnTo>
                  <a:lnTo>
                    <a:pt x="589" y="660"/>
                  </a:lnTo>
                  <a:lnTo>
                    <a:pt x="591" y="652"/>
                  </a:lnTo>
                  <a:lnTo>
                    <a:pt x="606" y="624"/>
                  </a:lnTo>
                  <a:lnTo>
                    <a:pt x="625" y="595"/>
                  </a:lnTo>
                  <a:lnTo>
                    <a:pt x="635" y="582"/>
                  </a:lnTo>
                  <a:lnTo>
                    <a:pt x="656" y="564"/>
                  </a:lnTo>
                  <a:lnTo>
                    <a:pt x="671" y="547"/>
                  </a:lnTo>
                  <a:lnTo>
                    <a:pt x="694" y="530"/>
                  </a:lnTo>
                  <a:lnTo>
                    <a:pt x="715" y="520"/>
                  </a:lnTo>
                  <a:lnTo>
                    <a:pt x="736" y="515"/>
                  </a:lnTo>
                  <a:lnTo>
                    <a:pt x="738" y="515"/>
                  </a:lnTo>
                  <a:lnTo>
                    <a:pt x="740" y="515"/>
                  </a:lnTo>
                  <a:lnTo>
                    <a:pt x="742" y="518"/>
                  </a:lnTo>
                  <a:lnTo>
                    <a:pt x="742" y="520"/>
                  </a:lnTo>
                  <a:lnTo>
                    <a:pt x="742" y="522"/>
                  </a:lnTo>
                  <a:lnTo>
                    <a:pt x="744" y="524"/>
                  </a:lnTo>
                  <a:lnTo>
                    <a:pt x="744" y="524"/>
                  </a:lnTo>
                  <a:lnTo>
                    <a:pt x="757" y="528"/>
                  </a:lnTo>
                  <a:lnTo>
                    <a:pt x="761" y="528"/>
                  </a:lnTo>
                  <a:lnTo>
                    <a:pt x="765" y="526"/>
                  </a:lnTo>
                  <a:lnTo>
                    <a:pt x="776" y="526"/>
                  </a:lnTo>
                  <a:lnTo>
                    <a:pt x="797" y="530"/>
                  </a:lnTo>
                  <a:lnTo>
                    <a:pt x="803" y="528"/>
                  </a:lnTo>
                  <a:lnTo>
                    <a:pt x="801" y="526"/>
                  </a:lnTo>
                  <a:lnTo>
                    <a:pt x="799" y="524"/>
                  </a:lnTo>
                  <a:lnTo>
                    <a:pt x="797" y="522"/>
                  </a:lnTo>
                  <a:lnTo>
                    <a:pt x="797" y="520"/>
                  </a:lnTo>
                  <a:lnTo>
                    <a:pt x="797" y="518"/>
                  </a:lnTo>
                  <a:lnTo>
                    <a:pt x="799" y="513"/>
                  </a:lnTo>
                  <a:lnTo>
                    <a:pt x="799" y="511"/>
                  </a:lnTo>
                  <a:lnTo>
                    <a:pt x="801" y="511"/>
                  </a:lnTo>
                  <a:lnTo>
                    <a:pt x="801" y="509"/>
                  </a:lnTo>
                  <a:lnTo>
                    <a:pt x="803" y="507"/>
                  </a:lnTo>
                  <a:lnTo>
                    <a:pt x="805" y="507"/>
                  </a:lnTo>
                  <a:lnTo>
                    <a:pt x="805" y="507"/>
                  </a:lnTo>
                  <a:lnTo>
                    <a:pt x="807" y="507"/>
                  </a:lnTo>
                  <a:lnTo>
                    <a:pt x="807" y="507"/>
                  </a:lnTo>
                  <a:lnTo>
                    <a:pt x="809" y="507"/>
                  </a:lnTo>
                  <a:lnTo>
                    <a:pt x="811" y="507"/>
                  </a:lnTo>
                  <a:lnTo>
                    <a:pt x="811" y="509"/>
                  </a:lnTo>
                  <a:lnTo>
                    <a:pt x="811" y="511"/>
                  </a:lnTo>
                  <a:lnTo>
                    <a:pt x="811" y="513"/>
                  </a:lnTo>
                  <a:lnTo>
                    <a:pt x="815" y="518"/>
                  </a:lnTo>
                  <a:lnTo>
                    <a:pt x="820" y="520"/>
                  </a:lnTo>
                  <a:lnTo>
                    <a:pt x="826" y="520"/>
                  </a:lnTo>
                  <a:lnTo>
                    <a:pt x="834" y="518"/>
                  </a:lnTo>
                  <a:lnTo>
                    <a:pt x="836" y="518"/>
                  </a:lnTo>
                  <a:lnTo>
                    <a:pt x="838" y="515"/>
                  </a:lnTo>
                  <a:lnTo>
                    <a:pt x="838" y="513"/>
                  </a:lnTo>
                  <a:lnTo>
                    <a:pt x="838" y="511"/>
                  </a:lnTo>
                  <a:lnTo>
                    <a:pt x="836" y="507"/>
                  </a:lnTo>
                  <a:lnTo>
                    <a:pt x="843" y="509"/>
                  </a:lnTo>
                  <a:lnTo>
                    <a:pt x="847" y="509"/>
                  </a:lnTo>
                  <a:lnTo>
                    <a:pt x="849" y="507"/>
                  </a:lnTo>
                  <a:lnTo>
                    <a:pt x="851" y="505"/>
                  </a:lnTo>
                  <a:lnTo>
                    <a:pt x="851" y="503"/>
                  </a:lnTo>
                  <a:lnTo>
                    <a:pt x="851" y="503"/>
                  </a:lnTo>
                  <a:lnTo>
                    <a:pt x="857" y="503"/>
                  </a:lnTo>
                  <a:lnTo>
                    <a:pt x="857" y="501"/>
                  </a:lnTo>
                  <a:lnTo>
                    <a:pt x="859" y="499"/>
                  </a:lnTo>
                  <a:lnTo>
                    <a:pt x="857" y="499"/>
                  </a:lnTo>
                  <a:lnTo>
                    <a:pt x="855" y="499"/>
                  </a:lnTo>
                  <a:lnTo>
                    <a:pt x="853" y="499"/>
                  </a:lnTo>
                  <a:lnTo>
                    <a:pt x="853" y="494"/>
                  </a:lnTo>
                  <a:lnTo>
                    <a:pt x="853" y="490"/>
                  </a:lnTo>
                  <a:lnTo>
                    <a:pt x="855" y="490"/>
                  </a:lnTo>
                  <a:lnTo>
                    <a:pt x="857" y="488"/>
                  </a:lnTo>
                  <a:lnTo>
                    <a:pt x="870" y="486"/>
                  </a:lnTo>
                  <a:lnTo>
                    <a:pt x="872" y="486"/>
                  </a:lnTo>
                  <a:lnTo>
                    <a:pt x="876" y="482"/>
                  </a:lnTo>
                  <a:lnTo>
                    <a:pt x="880" y="480"/>
                  </a:lnTo>
                  <a:lnTo>
                    <a:pt x="895" y="480"/>
                  </a:lnTo>
                  <a:lnTo>
                    <a:pt x="899" y="480"/>
                  </a:lnTo>
                  <a:lnTo>
                    <a:pt x="901" y="478"/>
                  </a:lnTo>
                  <a:lnTo>
                    <a:pt x="906" y="480"/>
                  </a:lnTo>
                  <a:lnTo>
                    <a:pt x="908" y="482"/>
                  </a:lnTo>
                  <a:lnTo>
                    <a:pt x="912" y="482"/>
                  </a:lnTo>
                  <a:lnTo>
                    <a:pt x="914" y="482"/>
                  </a:lnTo>
                  <a:lnTo>
                    <a:pt x="912" y="480"/>
                  </a:lnTo>
                  <a:lnTo>
                    <a:pt x="916" y="476"/>
                  </a:lnTo>
                  <a:lnTo>
                    <a:pt x="916" y="474"/>
                  </a:lnTo>
                  <a:lnTo>
                    <a:pt x="916" y="471"/>
                  </a:lnTo>
                  <a:lnTo>
                    <a:pt x="918" y="465"/>
                  </a:lnTo>
                  <a:lnTo>
                    <a:pt x="918" y="463"/>
                  </a:lnTo>
                  <a:lnTo>
                    <a:pt x="920" y="463"/>
                  </a:lnTo>
                  <a:lnTo>
                    <a:pt x="924" y="459"/>
                  </a:lnTo>
                  <a:lnTo>
                    <a:pt x="927" y="457"/>
                  </a:lnTo>
                  <a:lnTo>
                    <a:pt x="927" y="455"/>
                  </a:lnTo>
                  <a:lnTo>
                    <a:pt x="927" y="453"/>
                  </a:lnTo>
                  <a:lnTo>
                    <a:pt x="931" y="453"/>
                  </a:lnTo>
                  <a:lnTo>
                    <a:pt x="935" y="453"/>
                  </a:lnTo>
                  <a:lnTo>
                    <a:pt x="935" y="453"/>
                  </a:lnTo>
                  <a:lnTo>
                    <a:pt x="937" y="450"/>
                  </a:lnTo>
                  <a:lnTo>
                    <a:pt x="939" y="450"/>
                  </a:lnTo>
                  <a:lnTo>
                    <a:pt x="945" y="448"/>
                  </a:lnTo>
                  <a:lnTo>
                    <a:pt x="947" y="448"/>
                  </a:lnTo>
                  <a:lnTo>
                    <a:pt x="950" y="444"/>
                  </a:lnTo>
                  <a:lnTo>
                    <a:pt x="952" y="442"/>
                  </a:lnTo>
                  <a:lnTo>
                    <a:pt x="954" y="442"/>
                  </a:lnTo>
                  <a:lnTo>
                    <a:pt x="956" y="442"/>
                  </a:lnTo>
                  <a:lnTo>
                    <a:pt x="956" y="440"/>
                  </a:lnTo>
                  <a:lnTo>
                    <a:pt x="954" y="44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3495" y="2251"/>
              <a:ext cx="208" cy="178"/>
            </a:xfrm>
            <a:custGeom>
              <a:avLst/>
              <a:gdLst>
                <a:gd name="T0" fmla="*/ 74 w 208"/>
                <a:gd name="T1" fmla="*/ 163 h 178"/>
                <a:gd name="T2" fmla="*/ 74 w 208"/>
                <a:gd name="T3" fmla="*/ 159 h 178"/>
                <a:gd name="T4" fmla="*/ 69 w 208"/>
                <a:gd name="T5" fmla="*/ 168 h 178"/>
                <a:gd name="T6" fmla="*/ 74 w 208"/>
                <a:gd name="T7" fmla="*/ 176 h 178"/>
                <a:gd name="T8" fmla="*/ 76 w 208"/>
                <a:gd name="T9" fmla="*/ 172 h 178"/>
                <a:gd name="T10" fmla="*/ 97 w 208"/>
                <a:gd name="T11" fmla="*/ 157 h 178"/>
                <a:gd name="T12" fmla="*/ 103 w 208"/>
                <a:gd name="T13" fmla="*/ 163 h 178"/>
                <a:gd name="T14" fmla="*/ 105 w 208"/>
                <a:gd name="T15" fmla="*/ 157 h 178"/>
                <a:gd name="T16" fmla="*/ 124 w 208"/>
                <a:gd name="T17" fmla="*/ 147 h 178"/>
                <a:gd name="T18" fmla="*/ 120 w 208"/>
                <a:gd name="T19" fmla="*/ 153 h 178"/>
                <a:gd name="T20" fmla="*/ 130 w 208"/>
                <a:gd name="T21" fmla="*/ 151 h 178"/>
                <a:gd name="T22" fmla="*/ 44 w 208"/>
                <a:gd name="T23" fmla="*/ 138 h 178"/>
                <a:gd name="T24" fmla="*/ 34 w 208"/>
                <a:gd name="T25" fmla="*/ 147 h 178"/>
                <a:gd name="T26" fmla="*/ 44 w 208"/>
                <a:gd name="T27" fmla="*/ 143 h 178"/>
                <a:gd name="T28" fmla="*/ 206 w 208"/>
                <a:gd name="T29" fmla="*/ 99 h 178"/>
                <a:gd name="T30" fmla="*/ 199 w 208"/>
                <a:gd name="T31" fmla="*/ 75 h 178"/>
                <a:gd name="T32" fmla="*/ 195 w 208"/>
                <a:gd name="T33" fmla="*/ 55 h 178"/>
                <a:gd name="T34" fmla="*/ 187 w 208"/>
                <a:gd name="T35" fmla="*/ 36 h 178"/>
                <a:gd name="T36" fmla="*/ 180 w 208"/>
                <a:gd name="T37" fmla="*/ 4 h 178"/>
                <a:gd name="T38" fmla="*/ 149 w 208"/>
                <a:gd name="T39" fmla="*/ 2 h 178"/>
                <a:gd name="T40" fmla="*/ 134 w 208"/>
                <a:gd name="T41" fmla="*/ 2 h 178"/>
                <a:gd name="T42" fmla="*/ 115 w 208"/>
                <a:gd name="T43" fmla="*/ 4 h 178"/>
                <a:gd name="T44" fmla="*/ 97 w 208"/>
                <a:gd name="T45" fmla="*/ 25 h 178"/>
                <a:gd name="T46" fmla="*/ 88 w 208"/>
                <a:gd name="T47" fmla="*/ 34 h 178"/>
                <a:gd name="T48" fmla="*/ 94 w 208"/>
                <a:gd name="T49" fmla="*/ 40 h 178"/>
                <a:gd name="T50" fmla="*/ 71 w 208"/>
                <a:gd name="T51" fmla="*/ 50 h 178"/>
                <a:gd name="T52" fmla="*/ 57 w 208"/>
                <a:gd name="T53" fmla="*/ 50 h 178"/>
                <a:gd name="T54" fmla="*/ 48 w 208"/>
                <a:gd name="T55" fmla="*/ 52 h 178"/>
                <a:gd name="T56" fmla="*/ 34 w 208"/>
                <a:gd name="T57" fmla="*/ 55 h 178"/>
                <a:gd name="T58" fmla="*/ 25 w 208"/>
                <a:gd name="T59" fmla="*/ 59 h 178"/>
                <a:gd name="T60" fmla="*/ 17 w 208"/>
                <a:gd name="T61" fmla="*/ 73 h 178"/>
                <a:gd name="T62" fmla="*/ 11 w 208"/>
                <a:gd name="T63" fmla="*/ 86 h 178"/>
                <a:gd name="T64" fmla="*/ 0 w 208"/>
                <a:gd name="T65" fmla="*/ 103 h 178"/>
                <a:gd name="T66" fmla="*/ 4 w 208"/>
                <a:gd name="T67" fmla="*/ 128 h 178"/>
                <a:gd name="T68" fmla="*/ 23 w 208"/>
                <a:gd name="T69" fmla="*/ 155 h 178"/>
                <a:gd name="T70" fmla="*/ 27 w 208"/>
                <a:gd name="T71" fmla="*/ 149 h 178"/>
                <a:gd name="T72" fmla="*/ 59 w 208"/>
                <a:gd name="T73" fmla="*/ 130 h 178"/>
                <a:gd name="T74" fmla="*/ 71 w 208"/>
                <a:gd name="T75" fmla="*/ 130 h 178"/>
                <a:gd name="T76" fmla="*/ 69 w 208"/>
                <a:gd name="T77" fmla="*/ 136 h 178"/>
                <a:gd name="T78" fmla="*/ 71 w 208"/>
                <a:gd name="T79" fmla="*/ 145 h 178"/>
                <a:gd name="T80" fmla="*/ 76 w 208"/>
                <a:gd name="T81" fmla="*/ 157 h 178"/>
                <a:gd name="T82" fmla="*/ 84 w 208"/>
                <a:gd name="T83" fmla="*/ 153 h 178"/>
                <a:gd name="T84" fmla="*/ 86 w 208"/>
                <a:gd name="T85" fmla="*/ 157 h 178"/>
                <a:gd name="T86" fmla="*/ 107 w 208"/>
                <a:gd name="T87" fmla="*/ 149 h 178"/>
                <a:gd name="T88" fmla="*/ 109 w 208"/>
                <a:gd name="T89" fmla="*/ 143 h 178"/>
                <a:gd name="T90" fmla="*/ 124 w 208"/>
                <a:gd name="T91" fmla="*/ 138 h 178"/>
                <a:gd name="T92" fmla="*/ 153 w 208"/>
                <a:gd name="T93" fmla="*/ 124 h 178"/>
                <a:gd name="T94" fmla="*/ 162 w 208"/>
                <a:gd name="T95" fmla="*/ 124 h 178"/>
                <a:gd name="T96" fmla="*/ 162 w 208"/>
                <a:gd name="T97" fmla="*/ 134 h 178"/>
                <a:gd name="T98" fmla="*/ 157 w 208"/>
                <a:gd name="T99" fmla="*/ 130 h 178"/>
                <a:gd name="T100" fmla="*/ 153 w 208"/>
                <a:gd name="T101" fmla="*/ 145 h 178"/>
                <a:gd name="T102" fmla="*/ 164 w 208"/>
                <a:gd name="T103" fmla="*/ 140 h 178"/>
                <a:gd name="T104" fmla="*/ 172 w 208"/>
                <a:gd name="T105" fmla="*/ 140 h 178"/>
                <a:gd name="T106" fmla="*/ 172 w 208"/>
                <a:gd name="T107" fmla="*/ 128 h 178"/>
                <a:gd name="T108" fmla="*/ 180 w 208"/>
                <a:gd name="T109" fmla="*/ 122 h 178"/>
                <a:gd name="T110" fmla="*/ 187 w 208"/>
                <a:gd name="T111" fmla="*/ 130 h 178"/>
                <a:gd name="T112" fmla="*/ 180 w 208"/>
                <a:gd name="T113" fmla="*/ 134 h 178"/>
                <a:gd name="T114" fmla="*/ 201 w 208"/>
                <a:gd name="T115" fmla="*/ 115 h 178"/>
                <a:gd name="T116" fmla="*/ 208 w 208"/>
                <a:gd name="T117" fmla="*/ 10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8" h="178">
                  <a:moveTo>
                    <a:pt x="76" y="172"/>
                  </a:moveTo>
                  <a:lnTo>
                    <a:pt x="76" y="170"/>
                  </a:lnTo>
                  <a:lnTo>
                    <a:pt x="76" y="168"/>
                  </a:lnTo>
                  <a:lnTo>
                    <a:pt x="76" y="166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6" y="163"/>
                  </a:lnTo>
                  <a:lnTo>
                    <a:pt x="76" y="161"/>
                  </a:lnTo>
                  <a:lnTo>
                    <a:pt x="76" y="161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71" y="161"/>
                  </a:lnTo>
                  <a:lnTo>
                    <a:pt x="69" y="161"/>
                  </a:lnTo>
                  <a:lnTo>
                    <a:pt x="67" y="163"/>
                  </a:lnTo>
                  <a:lnTo>
                    <a:pt x="69" y="168"/>
                  </a:lnTo>
                  <a:lnTo>
                    <a:pt x="67" y="170"/>
                  </a:lnTo>
                  <a:lnTo>
                    <a:pt x="63" y="172"/>
                  </a:lnTo>
                  <a:lnTo>
                    <a:pt x="61" y="176"/>
                  </a:lnTo>
                  <a:lnTo>
                    <a:pt x="65" y="178"/>
                  </a:lnTo>
                  <a:lnTo>
                    <a:pt x="74" y="176"/>
                  </a:lnTo>
                  <a:lnTo>
                    <a:pt x="76" y="178"/>
                  </a:lnTo>
                  <a:lnTo>
                    <a:pt x="78" y="178"/>
                  </a:lnTo>
                  <a:lnTo>
                    <a:pt x="80" y="174"/>
                  </a:lnTo>
                  <a:lnTo>
                    <a:pt x="80" y="170"/>
                  </a:lnTo>
                  <a:lnTo>
                    <a:pt x="76" y="172"/>
                  </a:lnTo>
                  <a:close/>
                  <a:moveTo>
                    <a:pt x="103" y="157"/>
                  </a:moveTo>
                  <a:lnTo>
                    <a:pt x="101" y="157"/>
                  </a:lnTo>
                  <a:lnTo>
                    <a:pt x="99" y="155"/>
                  </a:lnTo>
                  <a:lnTo>
                    <a:pt x="97" y="155"/>
                  </a:lnTo>
                  <a:lnTo>
                    <a:pt x="97" y="157"/>
                  </a:lnTo>
                  <a:lnTo>
                    <a:pt x="97" y="159"/>
                  </a:lnTo>
                  <a:lnTo>
                    <a:pt x="101" y="161"/>
                  </a:lnTo>
                  <a:lnTo>
                    <a:pt x="103" y="161"/>
                  </a:lnTo>
                  <a:lnTo>
                    <a:pt x="103" y="161"/>
                  </a:lnTo>
                  <a:lnTo>
                    <a:pt x="103" y="163"/>
                  </a:lnTo>
                  <a:lnTo>
                    <a:pt x="103" y="163"/>
                  </a:lnTo>
                  <a:lnTo>
                    <a:pt x="105" y="163"/>
                  </a:lnTo>
                  <a:lnTo>
                    <a:pt x="105" y="161"/>
                  </a:lnTo>
                  <a:lnTo>
                    <a:pt x="107" y="159"/>
                  </a:lnTo>
                  <a:lnTo>
                    <a:pt x="105" y="157"/>
                  </a:lnTo>
                  <a:lnTo>
                    <a:pt x="103" y="157"/>
                  </a:lnTo>
                  <a:close/>
                  <a:moveTo>
                    <a:pt x="130" y="143"/>
                  </a:moveTo>
                  <a:lnTo>
                    <a:pt x="128" y="145"/>
                  </a:lnTo>
                  <a:lnTo>
                    <a:pt x="126" y="147"/>
                  </a:lnTo>
                  <a:lnTo>
                    <a:pt x="124" y="147"/>
                  </a:lnTo>
                  <a:lnTo>
                    <a:pt x="120" y="149"/>
                  </a:lnTo>
                  <a:lnTo>
                    <a:pt x="120" y="149"/>
                  </a:lnTo>
                  <a:lnTo>
                    <a:pt x="120" y="149"/>
                  </a:lnTo>
                  <a:lnTo>
                    <a:pt x="118" y="151"/>
                  </a:lnTo>
                  <a:lnTo>
                    <a:pt x="120" y="153"/>
                  </a:lnTo>
                  <a:lnTo>
                    <a:pt x="122" y="155"/>
                  </a:lnTo>
                  <a:lnTo>
                    <a:pt x="124" y="155"/>
                  </a:lnTo>
                  <a:lnTo>
                    <a:pt x="128" y="153"/>
                  </a:lnTo>
                  <a:lnTo>
                    <a:pt x="130" y="153"/>
                  </a:lnTo>
                  <a:lnTo>
                    <a:pt x="130" y="151"/>
                  </a:lnTo>
                  <a:lnTo>
                    <a:pt x="130" y="147"/>
                  </a:lnTo>
                  <a:lnTo>
                    <a:pt x="132" y="143"/>
                  </a:lnTo>
                  <a:lnTo>
                    <a:pt x="130" y="140"/>
                  </a:lnTo>
                  <a:lnTo>
                    <a:pt x="130" y="143"/>
                  </a:lnTo>
                  <a:close/>
                  <a:moveTo>
                    <a:pt x="44" y="138"/>
                  </a:moveTo>
                  <a:lnTo>
                    <a:pt x="42" y="136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6" y="143"/>
                  </a:lnTo>
                  <a:lnTo>
                    <a:pt x="34" y="147"/>
                  </a:lnTo>
                  <a:lnTo>
                    <a:pt x="34" y="149"/>
                  </a:lnTo>
                  <a:lnTo>
                    <a:pt x="36" y="149"/>
                  </a:lnTo>
                  <a:lnTo>
                    <a:pt x="38" y="149"/>
                  </a:lnTo>
                  <a:lnTo>
                    <a:pt x="42" y="145"/>
                  </a:lnTo>
                  <a:lnTo>
                    <a:pt x="44" y="143"/>
                  </a:lnTo>
                  <a:lnTo>
                    <a:pt x="44" y="140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208" y="101"/>
                  </a:moveTo>
                  <a:lnTo>
                    <a:pt x="206" y="99"/>
                  </a:lnTo>
                  <a:lnTo>
                    <a:pt x="204" y="94"/>
                  </a:lnTo>
                  <a:lnTo>
                    <a:pt x="201" y="88"/>
                  </a:lnTo>
                  <a:lnTo>
                    <a:pt x="199" y="86"/>
                  </a:lnTo>
                  <a:lnTo>
                    <a:pt x="199" y="84"/>
                  </a:lnTo>
                  <a:lnTo>
                    <a:pt x="199" y="75"/>
                  </a:lnTo>
                  <a:lnTo>
                    <a:pt x="195" y="69"/>
                  </a:lnTo>
                  <a:lnTo>
                    <a:pt x="195" y="65"/>
                  </a:lnTo>
                  <a:lnTo>
                    <a:pt x="195" y="63"/>
                  </a:lnTo>
                  <a:lnTo>
                    <a:pt x="195" y="59"/>
                  </a:lnTo>
                  <a:lnTo>
                    <a:pt x="195" y="55"/>
                  </a:lnTo>
                  <a:lnTo>
                    <a:pt x="195" y="52"/>
                  </a:lnTo>
                  <a:lnTo>
                    <a:pt x="195" y="50"/>
                  </a:lnTo>
                  <a:lnTo>
                    <a:pt x="189" y="42"/>
                  </a:lnTo>
                  <a:lnTo>
                    <a:pt x="189" y="40"/>
                  </a:lnTo>
                  <a:lnTo>
                    <a:pt x="187" y="36"/>
                  </a:lnTo>
                  <a:lnTo>
                    <a:pt x="187" y="29"/>
                  </a:lnTo>
                  <a:lnTo>
                    <a:pt x="187" y="25"/>
                  </a:lnTo>
                  <a:lnTo>
                    <a:pt x="187" y="19"/>
                  </a:lnTo>
                  <a:lnTo>
                    <a:pt x="187" y="15"/>
                  </a:lnTo>
                  <a:lnTo>
                    <a:pt x="180" y="4"/>
                  </a:lnTo>
                  <a:lnTo>
                    <a:pt x="174" y="2"/>
                  </a:lnTo>
                  <a:lnTo>
                    <a:pt x="166" y="2"/>
                  </a:lnTo>
                  <a:lnTo>
                    <a:pt x="159" y="2"/>
                  </a:lnTo>
                  <a:lnTo>
                    <a:pt x="155" y="0"/>
                  </a:lnTo>
                  <a:lnTo>
                    <a:pt x="149" y="2"/>
                  </a:lnTo>
                  <a:lnTo>
                    <a:pt x="147" y="2"/>
                  </a:lnTo>
                  <a:lnTo>
                    <a:pt x="145" y="2"/>
                  </a:lnTo>
                  <a:lnTo>
                    <a:pt x="141" y="0"/>
                  </a:lnTo>
                  <a:lnTo>
                    <a:pt x="139" y="0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5" y="4"/>
                  </a:lnTo>
                  <a:lnTo>
                    <a:pt x="113" y="8"/>
                  </a:lnTo>
                  <a:lnTo>
                    <a:pt x="105" y="21"/>
                  </a:lnTo>
                  <a:lnTo>
                    <a:pt x="101" y="23"/>
                  </a:lnTo>
                  <a:lnTo>
                    <a:pt x="99" y="23"/>
                  </a:lnTo>
                  <a:lnTo>
                    <a:pt x="97" y="25"/>
                  </a:lnTo>
                  <a:lnTo>
                    <a:pt x="94" y="25"/>
                  </a:lnTo>
                  <a:lnTo>
                    <a:pt x="92" y="27"/>
                  </a:lnTo>
                  <a:lnTo>
                    <a:pt x="90" y="32"/>
                  </a:lnTo>
                  <a:lnTo>
                    <a:pt x="88" y="32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90" y="36"/>
                  </a:lnTo>
                  <a:lnTo>
                    <a:pt x="92" y="36"/>
                  </a:lnTo>
                  <a:lnTo>
                    <a:pt x="92" y="38"/>
                  </a:lnTo>
                  <a:lnTo>
                    <a:pt x="94" y="40"/>
                  </a:lnTo>
                  <a:lnTo>
                    <a:pt x="94" y="42"/>
                  </a:lnTo>
                  <a:lnTo>
                    <a:pt x="92" y="42"/>
                  </a:lnTo>
                  <a:lnTo>
                    <a:pt x="80" y="46"/>
                  </a:lnTo>
                  <a:lnTo>
                    <a:pt x="74" y="50"/>
                  </a:lnTo>
                  <a:lnTo>
                    <a:pt x="71" y="50"/>
                  </a:lnTo>
                  <a:lnTo>
                    <a:pt x="69" y="50"/>
                  </a:lnTo>
                  <a:lnTo>
                    <a:pt x="63" y="50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0"/>
                  </a:lnTo>
                  <a:lnTo>
                    <a:pt x="55" y="5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0" y="55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4" y="55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9" y="55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17" y="65"/>
                  </a:lnTo>
                  <a:lnTo>
                    <a:pt x="15" y="67"/>
                  </a:lnTo>
                  <a:lnTo>
                    <a:pt x="15" y="69"/>
                  </a:lnTo>
                  <a:lnTo>
                    <a:pt x="17" y="71"/>
                  </a:lnTo>
                  <a:lnTo>
                    <a:pt x="17" y="73"/>
                  </a:lnTo>
                  <a:lnTo>
                    <a:pt x="15" y="75"/>
                  </a:lnTo>
                  <a:lnTo>
                    <a:pt x="13" y="78"/>
                  </a:lnTo>
                  <a:lnTo>
                    <a:pt x="13" y="80"/>
                  </a:lnTo>
                  <a:lnTo>
                    <a:pt x="13" y="84"/>
                  </a:lnTo>
                  <a:lnTo>
                    <a:pt x="11" y="86"/>
                  </a:lnTo>
                  <a:lnTo>
                    <a:pt x="11" y="88"/>
                  </a:lnTo>
                  <a:lnTo>
                    <a:pt x="9" y="94"/>
                  </a:lnTo>
                  <a:lnTo>
                    <a:pt x="4" y="99"/>
                  </a:lnTo>
                  <a:lnTo>
                    <a:pt x="2" y="101"/>
                  </a:lnTo>
                  <a:lnTo>
                    <a:pt x="0" y="103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" y="111"/>
                  </a:lnTo>
                  <a:lnTo>
                    <a:pt x="2" y="115"/>
                  </a:lnTo>
                  <a:lnTo>
                    <a:pt x="4" y="128"/>
                  </a:lnTo>
                  <a:lnTo>
                    <a:pt x="13" y="147"/>
                  </a:lnTo>
                  <a:lnTo>
                    <a:pt x="15" y="151"/>
                  </a:lnTo>
                  <a:lnTo>
                    <a:pt x="17" y="153"/>
                  </a:lnTo>
                  <a:lnTo>
                    <a:pt x="19" y="153"/>
                  </a:lnTo>
                  <a:lnTo>
                    <a:pt x="23" y="155"/>
                  </a:lnTo>
                  <a:lnTo>
                    <a:pt x="27" y="157"/>
                  </a:lnTo>
                  <a:lnTo>
                    <a:pt x="29" y="157"/>
                  </a:lnTo>
                  <a:lnTo>
                    <a:pt x="29" y="155"/>
                  </a:lnTo>
                  <a:lnTo>
                    <a:pt x="27" y="151"/>
                  </a:lnTo>
                  <a:lnTo>
                    <a:pt x="27" y="149"/>
                  </a:lnTo>
                  <a:lnTo>
                    <a:pt x="40" y="134"/>
                  </a:lnTo>
                  <a:lnTo>
                    <a:pt x="44" y="130"/>
                  </a:lnTo>
                  <a:lnTo>
                    <a:pt x="50" y="126"/>
                  </a:lnTo>
                  <a:lnTo>
                    <a:pt x="55" y="126"/>
                  </a:lnTo>
                  <a:lnTo>
                    <a:pt x="59" y="130"/>
                  </a:lnTo>
                  <a:lnTo>
                    <a:pt x="63" y="130"/>
                  </a:lnTo>
                  <a:lnTo>
                    <a:pt x="65" y="128"/>
                  </a:lnTo>
                  <a:lnTo>
                    <a:pt x="67" y="128"/>
                  </a:lnTo>
                  <a:lnTo>
                    <a:pt x="69" y="130"/>
                  </a:lnTo>
                  <a:lnTo>
                    <a:pt x="71" y="130"/>
                  </a:lnTo>
                  <a:lnTo>
                    <a:pt x="71" y="132"/>
                  </a:lnTo>
                  <a:lnTo>
                    <a:pt x="71" y="132"/>
                  </a:lnTo>
                  <a:lnTo>
                    <a:pt x="69" y="132"/>
                  </a:lnTo>
                  <a:lnTo>
                    <a:pt x="69" y="134"/>
                  </a:lnTo>
                  <a:lnTo>
                    <a:pt x="69" y="136"/>
                  </a:lnTo>
                  <a:lnTo>
                    <a:pt x="69" y="136"/>
                  </a:lnTo>
                  <a:lnTo>
                    <a:pt x="69" y="138"/>
                  </a:lnTo>
                  <a:lnTo>
                    <a:pt x="69" y="140"/>
                  </a:lnTo>
                  <a:lnTo>
                    <a:pt x="69" y="140"/>
                  </a:lnTo>
                  <a:lnTo>
                    <a:pt x="71" y="145"/>
                  </a:lnTo>
                  <a:lnTo>
                    <a:pt x="74" y="149"/>
                  </a:lnTo>
                  <a:lnTo>
                    <a:pt x="76" y="151"/>
                  </a:lnTo>
                  <a:lnTo>
                    <a:pt x="76" y="153"/>
                  </a:lnTo>
                  <a:lnTo>
                    <a:pt x="74" y="155"/>
                  </a:lnTo>
                  <a:lnTo>
                    <a:pt x="76" y="157"/>
                  </a:lnTo>
                  <a:lnTo>
                    <a:pt x="78" y="157"/>
                  </a:lnTo>
                  <a:lnTo>
                    <a:pt x="82" y="155"/>
                  </a:lnTo>
                  <a:lnTo>
                    <a:pt x="82" y="155"/>
                  </a:lnTo>
                  <a:lnTo>
                    <a:pt x="82" y="153"/>
                  </a:lnTo>
                  <a:lnTo>
                    <a:pt x="84" y="153"/>
                  </a:lnTo>
                  <a:lnTo>
                    <a:pt x="84" y="153"/>
                  </a:lnTo>
                  <a:lnTo>
                    <a:pt x="84" y="153"/>
                  </a:lnTo>
                  <a:lnTo>
                    <a:pt x="86" y="155"/>
                  </a:lnTo>
                  <a:lnTo>
                    <a:pt x="86" y="155"/>
                  </a:lnTo>
                  <a:lnTo>
                    <a:pt x="86" y="157"/>
                  </a:lnTo>
                  <a:lnTo>
                    <a:pt x="90" y="157"/>
                  </a:lnTo>
                  <a:lnTo>
                    <a:pt x="99" y="151"/>
                  </a:lnTo>
                  <a:lnTo>
                    <a:pt x="101" y="151"/>
                  </a:lnTo>
                  <a:lnTo>
                    <a:pt x="105" y="151"/>
                  </a:lnTo>
                  <a:lnTo>
                    <a:pt x="107" y="149"/>
                  </a:lnTo>
                  <a:lnTo>
                    <a:pt x="109" y="149"/>
                  </a:lnTo>
                  <a:lnTo>
                    <a:pt x="107" y="147"/>
                  </a:lnTo>
                  <a:lnTo>
                    <a:pt x="107" y="145"/>
                  </a:lnTo>
                  <a:lnTo>
                    <a:pt x="107" y="145"/>
                  </a:lnTo>
                  <a:lnTo>
                    <a:pt x="109" y="143"/>
                  </a:lnTo>
                  <a:lnTo>
                    <a:pt x="111" y="140"/>
                  </a:lnTo>
                  <a:lnTo>
                    <a:pt x="115" y="138"/>
                  </a:lnTo>
                  <a:lnTo>
                    <a:pt x="118" y="136"/>
                  </a:lnTo>
                  <a:lnTo>
                    <a:pt x="120" y="140"/>
                  </a:lnTo>
                  <a:lnTo>
                    <a:pt x="124" y="138"/>
                  </a:lnTo>
                  <a:lnTo>
                    <a:pt x="128" y="136"/>
                  </a:lnTo>
                  <a:lnTo>
                    <a:pt x="145" y="134"/>
                  </a:lnTo>
                  <a:lnTo>
                    <a:pt x="151" y="132"/>
                  </a:lnTo>
                  <a:lnTo>
                    <a:pt x="153" y="130"/>
                  </a:lnTo>
                  <a:lnTo>
                    <a:pt x="153" y="124"/>
                  </a:lnTo>
                  <a:lnTo>
                    <a:pt x="155" y="122"/>
                  </a:lnTo>
                  <a:lnTo>
                    <a:pt x="157" y="124"/>
                  </a:lnTo>
                  <a:lnTo>
                    <a:pt x="157" y="124"/>
                  </a:lnTo>
                  <a:lnTo>
                    <a:pt x="159" y="124"/>
                  </a:lnTo>
                  <a:lnTo>
                    <a:pt x="162" y="124"/>
                  </a:lnTo>
                  <a:lnTo>
                    <a:pt x="164" y="126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64" y="130"/>
                  </a:lnTo>
                  <a:lnTo>
                    <a:pt x="162" y="134"/>
                  </a:lnTo>
                  <a:lnTo>
                    <a:pt x="157" y="136"/>
                  </a:lnTo>
                  <a:lnTo>
                    <a:pt x="159" y="134"/>
                  </a:lnTo>
                  <a:lnTo>
                    <a:pt x="159" y="130"/>
                  </a:lnTo>
                  <a:lnTo>
                    <a:pt x="157" y="130"/>
                  </a:lnTo>
                  <a:lnTo>
                    <a:pt x="157" y="130"/>
                  </a:lnTo>
                  <a:lnTo>
                    <a:pt x="155" y="134"/>
                  </a:lnTo>
                  <a:lnTo>
                    <a:pt x="153" y="136"/>
                  </a:lnTo>
                  <a:lnTo>
                    <a:pt x="151" y="136"/>
                  </a:lnTo>
                  <a:lnTo>
                    <a:pt x="151" y="143"/>
                  </a:lnTo>
                  <a:lnTo>
                    <a:pt x="153" y="145"/>
                  </a:lnTo>
                  <a:lnTo>
                    <a:pt x="155" y="147"/>
                  </a:lnTo>
                  <a:lnTo>
                    <a:pt x="157" y="147"/>
                  </a:lnTo>
                  <a:lnTo>
                    <a:pt x="159" y="143"/>
                  </a:lnTo>
                  <a:lnTo>
                    <a:pt x="164" y="140"/>
                  </a:lnTo>
                  <a:lnTo>
                    <a:pt x="164" y="140"/>
                  </a:lnTo>
                  <a:lnTo>
                    <a:pt x="166" y="138"/>
                  </a:lnTo>
                  <a:lnTo>
                    <a:pt x="166" y="140"/>
                  </a:lnTo>
                  <a:lnTo>
                    <a:pt x="168" y="140"/>
                  </a:lnTo>
                  <a:lnTo>
                    <a:pt x="168" y="143"/>
                  </a:lnTo>
                  <a:lnTo>
                    <a:pt x="172" y="140"/>
                  </a:lnTo>
                  <a:lnTo>
                    <a:pt x="172" y="136"/>
                  </a:lnTo>
                  <a:lnTo>
                    <a:pt x="172" y="134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28"/>
                  </a:lnTo>
                  <a:lnTo>
                    <a:pt x="176" y="126"/>
                  </a:lnTo>
                  <a:lnTo>
                    <a:pt x="178" y="115"/>
                  </a:lnTo>
                  <a:lnTo>
                    <a:pt x="180" y="117"/>
                  </a:lnTo>
                  <a:lnTo>
                    <a:pt x="183" y="119"/>
                  </a:lnTo>
                  <a:lnTo>
                    <a:pt x="180" y="122"/>
                  </a:lnTo>
                  <a:lnTo>
                    <a:pt x="180" y="124"/>
                  </a:lnTo>
                  <a:lnTo>
                    <a:pt x="183" y="124"/>
                  </a:lnTo>
                  <a:lnTo>
                    <a:pt x="187" y="124"/>
                  </a:lnTo>
                  <a:lnTo>
                    <a:pt x="189" y="126"/>
                  </a:lnTo>
                  <a:lnTo>
                    <a:pt x="187" y="130"/>
                  </a:lnTo>
                  <a:lnTo>
                    <a:pt x="185" y="130"/>
                  </a:lnTo>
                  <a:lnTo>
                    <a:pt x="183" y="130"/>
                  </a:lnTo>
                  <a:lnTo>
                    <a:pt x="180" y="132"/>
                  </a:lnTo>
                  <a:lnTo>
                    <a:pt x="180" y="132"/>
                  </a:lnTo>
                  <a:lnTo>
                    <a:pt x="180" y="134"/>
                  </a:lnTo>
                  <a:lnTo>
                    <a:pt x="183" y="134"/>
                  </a:lnTo>
                  <a:lnTo>
                    <a:pt x="185" y="134"/>
                  </a:lnTo>
                  <a:lnTo>
                    <a:pt x="189" y="132"/>
                  </a:lnTo>
                  <a:lnTo>
                    <a:pt x="191" y="130"/>
                  </a:lnTo>
                  <a:lnTo>
                    <a:pt x="201" y="115"/>
                  </a:lnTo>
                  <a:lnTo>
                    <a:pt x="204" y="113"/>
                  </a:lnTo>
                  <a:lnTo>
                    <a:pt x="204" y="111"/>
                  </a:lnTo>
                  <a:lnTo>
                    <a:pt x="204" y="109"/>
                  </a:lnTo>
                  <a:lnTo>
                    <a:pt x="206" y="107"/>
                  </a:lnTo>
                  <a:lnTo>
                    <a:pt x="208" y="107"/>
                  </a:lnTo>
                  <a:lnTo>
                    <a:pt x="208" y="107"/>
                  </a:lnTo>
                  <a:lnTo>
                    <a:pt x="208" y="105"/>
                  </a:lnTo>
                  <a:lnTo>
                    <a:pt x="208" y="101"/>
                  </a:lnTo>
                  <a:lnTo>
                    <a:pt x="208" y="10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428" y="1895"/>
              <a:ext cx="191" cy="195"/>
            </a:xfrm>
            <a:custGeom>
              <a:avLst/>
              <a:gdLst>
                <a:gd name="T0" fmla="*/ 178 w 191"/>
                <a:gd name="T1" fmla="*/ 142 h 195"/>
                <a:gd name="T2" fmla="*/ 160 w 191"/>
                <a:gd name="T3" fmla="*/ 140 h 195"/>
                <a:gd name="T4" fmla="*/ 149 w 191"/>
                <a:gd name="T5" fmla="*/ 134 h 195"/>
                <a:gd name="T6" fmla="*/ 143 w 191"/>
                <a:gd name="T7" fmla="*/ 124 h 195"/>
                <a:gd name="T8" fmla="*/ 143 w 191"/>
                <a:gd name="T9" fmla="*/ 117 h 195"/>
                <a:gd name="T10" fmla="*/ 149 w 191"/>
                <a:gd name="T11" fmla="*/ 107 h 195"/>
                <a:gd name="T12" fmla="*/ 151 w 191"/>
                <a:gd name="T13" fmla="*/ 98 h 195"/>
                <a:gd name="T14" fmla="*/ 155 w 191"/>
                <a:gd name="T15" fmla="*/ 90 h 195"/>
                <a:gd name="T16" fmla="*/ 157 w 191"/>
                <a:gd name="T17" fmla="*/ 84 h 195"/>
                <a:gd name="T18" fmla="*/ 145 w 191"/>
                <a:gd name="T19" fmla="*/ 80 h 195"/>
                <a:gd name="T20" fmla="*/ 137 w 191"/>
                <a:gd name="T21" fmla="*/ 69 h 195"/>
                <a:gd name="T22" fmla="*/ 141 w 191"/>
                <a:gd name="T23" fmla="*/ 52 h 195"/>
                <a:gd name="T24" fmla="*/ 145 w 191"/>
                <a:gd name="T25" fmla="*/ 44 h 195"/>
                <a:gd name="T26" fmla="*/ 145 w 191"/>
                <a:gd name="T27" fmla="*/ 40 h 195"/>
                <a:gd name="T28" fmla="*/ 143 w 191"/>
                <a:gd name="T29" fmla="*/ 31 h 195"/>
                <a:gd name="T30" fmla="*/ 126 w 191"/>
                <a:gd name="T31" fmla="*/ 21 h 195"/>
                <a:gd name="T32" fmla="*/ 120 w 191"/>
                <a:gd name="T33" fmla="*/ 17 h 195"/>
                <a:gd name="T34" fmla="*/ 113 w 191"/>
                <a:gd name="T35" fmla="*/ 8 h 195"/>
                <a:gd name="T36" fmla="*/ 111 w 191"/>
                <a:gd name="T37" fmla="*/ 6 h 195"/>
                <a:gd name="T38" fmla="*/ 107 w 191"/>
                <a:gd name="T39" fmla="*/ 0 h 195"/>
                <a:gd name="T40" fmla="*/ 101 w 191"/>
                <a:gd name="T41" fmla="*/ 6 h 195"/>
                <a:gd name="T42" fmla="*/ 88 w 191"/>
                <a:gd name="T43" fmla="*/ 13 h 195"/>
                <a:gd name="T44" fmla="*/ 86 w 191"/>
                <a:gd name="T45" fmla="*/ 23 h 195"/>
                <a:gd name="T46" fmla="*/ 80 w 191"/>
                <a:gd name="T47" fmla="*/ 29 h 195"/>
                <a:gd name="T48" fmla="*/ 76 w 191"/>
                <a:gd name="T49" fmla="*/ 40 h 195"/>
                <a:gd name="T50" fmla="*/ 63 w 191"/>
                <a:gd name="T51" fmla="*/ 50 h 195"/>
                <a:gd name="T52" fmla="*/ 51 w 191"/>
                <a:gd name="T53" fmla="*/ 54 h 195"/>
                <a:gd name="T54" fmla="*/ 36 w 191"/>
                <a:gd name="T55" fmla="*/ 61 h 195"/>
                <a:gd name="T56" fmla="*/ 21 w 191"/>
                <a:gd name="T57" fmla="*/ 63 h 195"/>
                <a:gd name="T58" fmla="*/ 19 w 191"/>
                <a:gd name="T59" fmla="*/ 71 h 195"/>
                <a:gd name="T60" fmla="*/ 9 w 191"/>
                <a:gd name="T61" fmla="*/ 75 h 195"/>
                <a:gd name="T62" fmla="*/ 7 w 191"/>
                <a:gd name="T63" fmla="*/ 82 h 195"/>
                <a:gd name="T64" fmla="*/ 2 w 191"/>
                <a:gd name="T65" fmla="*/ 98 h 195"/>
                <a:gd name="T66" fmla="*/ 2 w 191"/>
                <a:gd name="T67" fmla="*/ 111 h 195"/>
                <a:gd name="T68" fmla="*/ 13 w 191"/>
                <a:gd name="T69" fmla="*/ 117 h 195"/>
                <a:gd name="T70" fmla="*/ 25 w 191"/>
                <a:gd name="T71" fmla="*/ 115 h 195"/>
                <a:gd name="T72" fmla="*/ 34 w 191"/>
                <a:gd name="T73" fmla="*/ 115 h 195"/>
                <a:gd name="T74" fmla="*/ 38 w 191"/>
                <a:gd name="T75" fmla="*/ 130 h 195"/>
                <a:gd name="T76" fmla="*/ 36 w 191"/>
                <a:gd name="T77" fmla="*/ 136 h 195"/>
                <a:gd name="T78" fmla="*/ 32 w 191"/>
                <a:gd name="T79" fmla="*/ 149 h 195"/>
                <a:gd name="T80" fmla="*/ 32 w 191"/>
                <a:gd name="T81" fmla="*/ 159 h 195"/>
                <a:gd name="T82" fmla="*/ 30 w 191"/>
                <a:gd name="T83" fmla="*/ 163 h 195"/>
                <a:gd name="T84" fmla="*/ 36 w 191"/>
                <a:gd name="T85" fmla="*/ 172 h 195"/>
                <a:gd name="T86" fmla="*/ 36 w 191"/>
                <a:gd name="T87" fmla="*/ 182 h 195"/>
                <a:gd name="T88" fmla="*/ 51 w 191"/>
                <a:gd name="T89" fmla="*/ 193 h 195"/>
                <a:gd name="T90" fmla="*/ 53 w 191"/>
                <a:gd name="T91" fmla="*/ 189 h 195"/>
                <a:gd name="T92" fmla="*/ 61 w 191"/>
                <a:gd name="T93" fmla="*/ 184 h 195"/>
                <a:gd name="T94" fmla="*/ 97 w 191"/>
                <a:gd name="T95" fmla="*/ 165 h 195"/>
                <a:gd name="T96" fmla="*/ 99 w 191"/>
                <a:gd name="T97" fmla="*/ 155 h 195"/>
                <a:gd name="T98" fmla="*/ 109 w 191"/>
                <a:gd name="T99" fmla="*/ 140 h 195"/>
                <a:gd name="T100" fmla="*/ 122 w 191"/>
                <a:gd name="T101" fmla="*/ 145 h 195"/>
                <a:gd name="T102" fmla="*/ 153 w 191"/>
                <a:gd name="T103" fmla="*/ 151 h 195"/>
                <a:gd name="T104" fmla="*/ 174 w 191"/>
                <a:gd name="T105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1" h="195">
                  <a:moveTo>
                    <a:pt x="189" y="153"/>
                  </a:moveTo>
                  <a:lnTo>
                    <a:pt x="187" y="149"/>
                  </a:lnTo>
                  <a:lnTo>
                    <a:pt x="181" y="145"/>
                  </a:lnTo>
                  <a:lnTo>
                    <a:pt x="178" y="142"/>
                  </a:lnTo>
                  <a:lnTo>
                    <a:pt x="166" y="140"/>
                  </a:lnTo>
                  <a:lnTo>
                    <a:pt x="164" y="140"/>
                  </a:lnTo>
                  <a:lnTo>
                    <a:pt x="162" y="140"/>
                  </a:lnTo>
                  <a:lnTo>
                    <a:pt x="160" y="140"/>
                  </a:lnTo>
                  <a:lnTo>
                    <a:pt x="157" y="140"/>
                  </a:lnTo>
                  <a:lnTo>
                    <a:pt x="155" y="138"/>
                  </a:lnTo>
                  <a:lnTo>
                    <a:pt x="151" y="136"/>
                  </a:lnTo>
                  <a:lnTo>
                    <a:pt x="149" y="134"/>
                  </a:lnTo>
                  <a:lnTo>
                    <a:pt x="149" y="132"/>
                  </a:lnTo>
                  <a:lnTo>
                    <a:pt x="145" y="126"/>
                  </a:lnTo>
                  <a:lnTo>
                    <a:pt x="143" y="126"/>
                  </a:lnTo>
                  <a:lnTo>
                    <a:pt x="143" y="124"/>
                  </a:lnTo>
                  <a:lnTo>
                    <a:pt x="141" y="121"/>
                  </a:lnTo>
                  <a:lnTo>
                    <a:pt x="143" y="119"/>
                  </a:lnTo>
                  <a:lnTo>
                    <a:pt x="143" y="117"/>
                  </a:lnTo>
                  <a:lnTo>
                    <a:pt x="143" y="117"/>
                  </a:lnTo>
                  <a:lnTo>
                    <a:pt x="145" y="115"/>
                  </a:lnTo>
                  <a:lnTo>
                    <a:pt x="145" y="113"/>
                  </a:lnTo>
                  <a:lnTo>
                    <a:pt x="147" y="109"/>
                  </a:lnTo>
                  <a:lnTo>
                    <a:pt x="149" y="107"/>
                  </a:lnTo>
                  <a:lnTo>
                    <a:pt x="149" y="103"/>
                  </a:lnTo>
                  <a:lnTo>
                    <a:pt x="149" y="101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3" y="96"/>
                  </a:lnTo>
                  <a:lnTo>
                    <a:pt x="153" y="94"/>
                  </a:lnTo>
                  <a:lnTo>
                    <a:pt x="153" y="92"/>
                  </a:lnTo>
                  <a:lnTo>
                    <a:pt x="155" y="90"/>
                  </a:lnTo>
                  <a:lnTo>
                    <a:pt x="157" y="90"/>
                  </a:lnTo>
                  <a:lnTo>
                    <a:pt x="157" y="88"/>
                  </a:lnTo>
                  <a:lnTo>
                    <a:pt x="157" y="86"/>
                  </a:lnTo>
                  <a:lnTo>
                    <a:pt x="157" y="84"/>
                  </a:lnTo>
                  <a:lnTo>
                    <a:pt x="155" y="82"/>
                  </a:lnTo>
                  <a:lnTo>
                    <a:pt x="155" y="80"/>
                  </a:lnTo>
                  <a:lnTo>
                    <a:pt x="145" y="80"/>
                  </a:lnTo>
                  <a:lnTo>
                    <a:pt x="145" y="80"/>
                  </a:lnTo>
                  <a:lnTo>
                    <a:pt x="143" y="77"/>
                  </a:lnTo>
                  <a:lnTo>
                    <a:pt x="139" y="75"/>
                  </a:lnTo>
                  <a:lnTo>
                    <a:pt x="137" y="73"/>
                  </a:lnTo>
                  <a:lnTo>
                    <a:pt x="137" y="69"/>
                  </a:lnTo>
                  <a:lnTo>
                    <a:pt x="139" y="67"/>
                  </a:lnTo>
                  <a:lnTo>
                    <a:pt x="141" y="61"/>
                  </a:lnTo>
                  <a:lnTo>
                    <a:pt x="141" y="59"/>
                  </a:lnTo>
                  <a:lnTo>
                    <a:pt x="141" y="52"/>
                  </a:lnTo>
                  <a:lnTo>
                    <a:pt x="141" y="50"/>
                  </a:lnTo>
                  <a:lnTo>
                    <a:pt x="143" y="48"/>
                  </a:lnTo>
                  <a:lnTo>
                    <a:pt x="145" y="46"/>
                  </a:lnTo>
                  <a:lnTo>
                    <a:pt x="145" y="44"/>
                  </a:lnTo>
                  <a:lnTo>
                    <a:pt x="147" y="42"/>
                  </a:lnTo>
                  <a:lnTo>
                    <a:pt x="147" y="42"/>
                  </a:lnTo>
                  <a:lnTo>
                    <a:pt x="147" y="40"/>
                  </a:lnTo>
                  <a:lnTo>
                    <a:pt x="145" y="40"/>
                  </a:lnTo>
                  <a:lnTo>
                    <a:pt x="143" y="38"/>
                  </a:lnTo>
                  <a:lnTo>
                    <a:pt x="143" y="36"/>
                  </a:lnTo>
                  <a:lnTo>
                    <a:pt x="141" y="34"/>
                  </a:lnTo>
                  <a:lnTo>
                    <a:pt x="143" y="31"/>
                  </a:lnTo>
                  <a:lnTo>
                    <a:pt x="145" y="25"/>
                  </a:lnTo>
                  <a:lnTo>
                    <a:pt x="132" y="23"/>
                  </a:lnTo>
                  <a:lnTo>
                    <a:pt x="128" y="23"/>
                  </a:lnTo>
                  <a:lnTo>
                    <a:pt x="126" y="21"/>
                  </a:lnTo>
                  <a:lnTo>
                    <a:pt x="124" y="21"/>
                  </a:lnTo>
                  <a:lnTo>
                    <a:pt x="124" y="17"/>
                  </a:lnTo>
                  <a:lnTo>
                    <a:pt x="122" y="17"/>
                  </a:lnTo>
                  <a:lnTo>
                    <a:pt x="120" y="17"/>
                  </a:lnTo>
                  <a:lnTo>
                    <a:pt x="118" y="17"/>
                  </a:lnTo>
                  <a:lnTo>
                    <a:pt x="118" y="15"/>
                  </a:lnTo>
                  <a:lnTo>
                    <a:pt x="116" y="10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3" y="8"/>
                  </a:lnTo>
                  <a:lnTo>
                    <a:pt x="111" y="6"/>
                  </a:lnTo>
                  <a:lnTo>
                    <a:pt x="111" y="6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3" y="2"/>
                  </a:lnTo>
                  <a:lnTo>
                    <a:pt x="101" y="6"/>
                  </a:lnTo>
                  <a:lnTo>
                    <a:pt x="101" y="8"/>
                  </a:lnTo>
                  <a:lnTo>
                    <a:pt x="101" y="8"/>
                  </a:lnTo>
                  <a:lnTo>
                    <a:pt x="97" y="10"/>
                  </a:lnTo>
                  <a:lnTo>
                    <a:pt x="88" y="13"/>
                  </a:lnTo>
                  <a:lnTo>
                    <a:pt x="86" y="13"/>
                  </a:lnTo>
                  <a:lnTo>
                    <a:pt x="86" y="15"/>
                  </a:lnTo>
                  <a:lnTo>
                    <a:pt x="86" y="21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80" y="31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67" y="42"/>
                  </a:lnTo>
                  <a:lnTo>
                    <a:pt x="65" y="44"/>
                  </a:lnTo>
                  <a:lnTo>
                    <a:pt x="65" y="48"/>
                  </a:lnTo>
                  <a:lnTo>
                    <a:pt x="63" y="50"/>
                  </a:lnTo>
                  <a:lnTo>
                    <a:pt x="61" y="52"/>
                  </a:lnTo>
                  <a:lnTo>
                    <a:pt x="59" y="52"/>
                  </a:lnTo>
                  <a:lnTo>
                    <a:pt x="55" y="54"/>
                  </a:lnTo>
                  <a:lnTo>
                    <a:pt x="51" y="54"/>
                  </a:lnTo>
                  <a:lnTo>
                    <a:pt x="44" y="57"/>
                  </a:lnTo>
                  <a:lnTo>
                    <a:pt x="42" y="59"/>
                  </a:lnTo>
                  <a:lnTo>
                    <a:pt x="38" y="59"/>
                  </a:lnTo>
                  <a:lnTo>
                    <a:pt x="36" y="61"/>
                  </a:lnTo>
                  <a:lnTo>
                    <a:pt x="34" y="61"/>
                  </a:lnTo>
                  <a:lnTo>
                    <a:pt x="30" y="63"/>
                  </a:lnTo>
                  <a:lnTo>
                    <a:pt x="25" y="63"/>
                  </a:lnTo>
                  <a:lnTo>
                    <a:pt x="21" y="6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7" y="67"/>
                  </a:lnTo>
                  <a:lnTo>
                    <a:pt x="19" y="71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4" y="84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2" y="98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9"/>
                  </a:lnTo>
                  <a:lnTo>
                    <a:pt x="2" y="111"/>
                  </a:lnTo>
                  <a:lnTo>
                    <a:pt x="4" y="113"/>
                  </a:lnTo>
                  <a:lnTo>
                    <a:pt x="9" y="117"/>
                  </a:lnTo>
                  <a:lnTo>
                    <a:pt x="11" y="117"/>
                  </a:lnTo>
                  <a:lnTo>
                    <a:pt x="13" y="117"/>
                  </a:lnTo>
                  <a:lnTo>
                    <a:pt x="15" y="117"/>
                  </a:lnTo>
                  <a:lnTo>
                    <a:pt x="19" y="117"/>
                  </a:lnTo>
                  <a:lnTo>
                    <a:pt x="21" y="117"/>
                  </a:lnTo>
                  <a:lnTo>
                    <a:pt x="25" y="115"/>
                  </a:lnTo>
                  <a:lnTo>
                    <a:pt x="27" y="113"/>
                  </a:lnTo>
                  <a:lnTo>
                    <a:pt x="30" y="113"/>
                  </a:lnTo>
                  <a:lnTo>
                    <a:pt x="32" y="113"/>
                  </a:lnTo>
                  <a:lnTo>
                    <a:pt x="34" y="115"/>
                  </a:lnTo>
                  <a:lnTo>
                    <a:pt x="36" y="117"/>
                  </a:lnTo>
                  <a:lnTo>
                    <a:pt x="36" y="119"/>
                  </a:lnTo>
                  <a:lnTo>
                    <a:pt x="38" y="128"/>
                  </a:lnTo>
                  <a:lnTo>
                    <a:pt x="38" y="130"/>
                  </a:lnTo>
                  <a:lnTo>
                    <a:pt x="38" y="132"/>
                  </a:lnTo>
                  <a:lnTo>
                    <a:pt x="38" y="134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2" y="138"/>
                  </a:lnTo>
                  <a:lnTo>
                    <a:pt x="32" y="140"/>
                  </a:lnTo>
                  <a:lnTo>
                    <a:pt x="32" y="145"/>
                  </a:lnTo>
                  <a:lnTo>
                    <a:pt x="32" y="149"/>
                  </a:lnTo>
                  <a:lnTo>
                    <a:pt x="34" y="153"/>
                  </a:lnTo>
                  <a:lnTo>
                    <a:pt x="34" y="155"/>
                  </a:lnTo>
                  <a:lnTo>
                    <a:pt x="34" y="157"/>
                  </a:lnTo>
                  <a:lnTo>
                    <a:pt x="32" y="159"/>
                  </a:lnTo>
                  <a:lnTo>
                    <a:pt x="30" y="159"/>
                  </a:lnTo>
                  <a:lnTo>
                    <a:pt x="30" y="159"/>
                  </a:lnTo>
                  <a:lnTo>
                    <a:pt x="30" y="161"/>
                  </a:lnTo>
                  <a:lnTo>
                    <a:pt x="30" y="163"/>
                  </a:lnTo>
                  <a:lnTo>
                    <a:pt x="32" y="165"/>
                  </a:lnTo>
                  <a:lnTo>
                    <a:pt x="34" y="168"/>
                  </a:lnTo>
                  <a:lnTo>
                    <a:pt x="36" y="170"/>
                  </a:lnTo>
                  <a:lnTo>
                    <a:pt x="36" y="172"/>
                  </a:lnTo>
                  <a:lnTo>
                    <a:pt x="36" y="174"/>
                  </a:lnTo>
                  <a:lnTo>
                    <a:pt x="36" y="178"/>
                  </a:lnTo>
                  <a:lnTo>
                    <a:pt x="36" y="180"/>
                  </a:lnTo>
                  <a:lnTo>
                    <a:pt x="36" y="182"/>
                  </a:lnTo>
                  <a:lnTo>
                    <a:pt x="36" y="184"/>
                  </a:lnTo>
                  <a:lnTo>
                    <a:pt x="38" y="186"/>
                  </a:lnTo>
                  <a:lnTo>
                    <a:pt x="48" y="195"/>
                  </a:lnTo>
                  <a:lnTo>
                    <a:pt x="51" y="193"/>
                  </a:lnTo>
                  <a:lnTo>
                    <a:pt x="53" y="191"/>
                  </a:lnTo>
                  <a:lnTo>
                    <a:pt x="53" y="191"/>
                  </a:lnTo>
                  <a:lnTo>
                    <a:pt x="53" y="189"/>
                  </a:lnTo>
                  <a:lnTo>
                    <a:pt x="53" y="189"/>
                  </a:lnTo>
                  <a:lnTo>
                    <a:pt x="55" y="186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61" y="184"/>
                  </a:lnTo>
                  <a:lnTo>
                    <a:pt x="72" y="176"/>
                  </a:lnTo>
                  <a:lnTo>
                    <a:pt x="86" y="170"/>
                  </a:lnTo>
                  <a:lnTo>
                    <a:pt x="95" y="165"/>
                  </a:lnTo>
                  <a:lnTo>
                    <a:pt x="97" y="165"/>
                  </a:lnTo>
                  <a:lnTo>
                    <a:pt x="99" y="163"/>
                  </a:lnTo>
                  <a:lnTo>
                    <a:pt x="99" y="159"/>
                  </a:lnTo>
                  <a:lnTo>
                    <a:pt x="99" y="157"/>
                  </a:lnTo>
                  <a:lnTo>
                    <a:pt x="99" y="155"/>
                  </a:lnTo>
                  <a:lnTo>
                    <a:pt x="99" y="155"/>
                  </a:lnTo>
                  <a:lnTo>
                    <a:pt x="105" y="145"/>
                  </a:lnTo>
                  <a:lnTo>
                    <a:pt x="107" y="140"/>
                  </a:lnTo>
                  <a:lnTo>
                    <a:pt x="109" y="140"/>
                  </a:lnTo>
                  <a:lnTo>
                    <a:pt x="113" y="140"/>
                  </a:lnTo>
                  <a:lnTo>
                    <a:pt x="118" y="142"/>
                  </a:lnTo>
                  <a:lnTo>
                    <a:pt x="120" y="142"/>
                  </a:lnTo>
                  <a:lnTo>
                    <a:pt x="122" y="145"/>
                  </a:lnTo>
                  <a:lnTo>
                    <a:pt x="126" y="147"/>
                  </a:lnTo>
                  <a:lnTo>
                    <a:pt x="137" y="149"/>
                  </a:lnTo>
                  <a:lnTo>
                    <a:pt x="147" y="149"/>
                  </a:lnTo>
                  <a:lnTo>
                    <a:pt x="153" y="151"/>
                  </a:lnTo>
                  <a:lnTo>
                    <a:pt x="157" y="155"/>
                  </a:lnTo>
                  <a:lnTo>
                    <a:pt x="162" y="157"/>
                  </a:lnTo>
                  <a:lnTo>
                    <a:pt x="168" y="155"/>
                  </a:lnTo>
                  <a:lnTo>
                    <a:pt x="174" y="155"/>
                  </a:lnTo>
                  <a:lnTo>
                    <a:pt x="183" y="157"/>
                  </a:lnTo>
                  <a:lnTo>
                    <a:pt x="191" y="161"/>
                  </a:lnTo>
                  <a:lnTo>
                    <a:pt x="189" y="15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116" y="2002"/>
              <a:ext cx="201" cy="239"/>
            </a:xfrm>
            <a:custGeom>
              <a:avLst/>
              <a:gdLst>
                <a:gd name="T0" fmla="*/ 186 w 201"/>
                <a:gd name="T1" fmla="*/ 12 h 239"/>
                <a:gd name="T2" fmla="*/ 161 w 201"/>
                <a:gd name="T3" fmla="*/ 4 h 239"/>
                <a:gd name="T4" fmla="*/ 155 w 201"/>
                <a:gd name="T5" fmla="*/ 6 h 239"/>
                <a:gd name="T6" fmla="*/ 151 w 201"/>
                <a:gd name="T7" fmla="*/ 4 h 239"/>
                <a:gd name="T8" fmla="*/ 149 w 201"/>
                <a:gd name="T9" fmla="*/ 2 h 239"/>
                <a:gd name="T10" fmla="*/ 134 w 201"/>
                <a:gd name="T11" fmla="*/ 4 h 239"/>
                <a:gd name="T12" fmla="*/ 119 w 201"/>
                <a:gd name="T13" fmla="*/ 17 h 239"/>
                <a:gd name="T14" fmla="*/ 115 w 201"/>
                <a:gd name="T15" fmla="*/ 21 h 239"/>
                <a:gd name="T16" fmla="*/ 111 w 201"/>
                <a:gd name="T17" fmla="*/ 27 h 239"/>
                <a:gd name="T18" fmla="*/ 103 w 201"/>
                <a:gd name="T19" fmla="*/ 33 h 239"/>
                <a:gd name="T20" fmla="*/ 100 w 201"/>
                <a:gd name="T21" fmla="*/ 25 h 239"/>
                <a:gd name="T22" fmla="*/ 92 w 201"/>
                <a:gd name="T23" fmla="*/ 21 h 239"/>
                <a:gd name="T24" fmla="*/ 84 w 201"/>
                <a:gd name="T25" fmla="*/ 25 h 239"/>
                <a:gd name="T26" fmla="*/ 79 w 201"/>
                <a:gd name="T27" fmla="*/ 31 h 239"/>
                <a:gd name="T28" fmla="*/ 82 w 201"/>
                <a:gd name="T29" fmla="*/ 38 h 239"/>
                <a:gd name="T30" fmla="*/ 73 w 201"/>
                <a:gd name="T31" fmla="*/ 56 h 239"/>
                <a:gd name="T32" fmla="*/ 69 w 201"/>
                <a:gd name="T33" fmla="*/ 73 h 239"/>
                <a:gd name="T34" fmla="*/ 65 w 201"/>
                <a:gd name="T35" fmla="*/ 90 h 239"/>
                <a:gd name="T36" fmla="*/ 67 w 201"/>
                <a:gd name="T37" fmla="*/ 98 h 239"/>
                <a:gd name="T38" fmla="*/ 77 w 201"/>
                <a:gd name="T39" fmla="*/ 102 h 239"/>
                <a:gd name="T40" fmla="*/ 79 w 201"/>
                <a:gd name="T41" fmla="*/ 115 h 239"/>
                <a:gd name="T42" fmla="*/ 69 w 201"/>
                <a:gd name="T43" fmla="*/ 121 h 239"/>
                <a:gd name="T44" fmla="*/ 56 w 201"/>
                <a:gd name="T45" fmla="*/ 123 h 239"/>
                <a:gd name="T46" fmla="*/ 33 w 201"/>
                <a:gd name="T47" fmla="*/ 128 h 239"/>
                <a:gd name="T48" fmla="*/ 27 w 201"/>
                <a:gd name="T49" fmla="*/ 128 h 239"/>
                <a:gd name="T50" fmla="*/ 17 w 201"/>
                <a:gd name="T51" fmla="*/ 125 h 239"/>
                <a:gd name="T52" fmla="*/ 8 w 201"/>
                <a:gd name="T53" fmla="*/ 128 h 239"/>
                <a:gd name="T54" fmla="*/ 4 w 201"/>
                <a:gd name="T55" fmla="*/ 155 h 239"/>
                <a:gd name="T56" fmla="*/ 10 w 201"/>
                <a:gd name="T57" fmla="*/ 167 h 239"/>
                <a:gd name="T58" fmla="*/ 17 w 201"/>
                <a:gd name="T59" fmla="*/ 169 h 239"/>
                <a:gd name="T60" fmla="*/ 21 w 201"/>
                <a:gd name="T61" fmla="*/ 199 h 239"/>
                <a:gd name="T62" fmla="*/ 19 w 201"/>
                <a:gd name="T63" fmla="*/ 222 h 239"/>
                <a:gd name="T64" fmla="*/ 42 w 201"/>
                <a:gd name="T65" fmla="*/ 222 h 239"/>
                <a:gd name="T66" fmla="*/ 54 w 201"/>
                <a:gd name="T67" fmla="*/ 234 h 239"/>
                <a:gd name="T68" fmla="*/ 69 w 201"/>
                <a:gd name="T69" fmla="*/ 211 h 239"/>
                <a:gd name="T70" fmla="*/ 77 w 201"/>
                <a:gd name="T71" fmla="*/ 201 h 239"/>
                <a:gd name="T72" fmla="*/ 84 w 201"/>
                <a:gd name="T73" fmla="*/ 199 h 239"/>
                <a:gd name="T74" fmla="*/ 100 w 201"/>
                <a:gd name="T75" fmla="*/ 195 h 239"/>
                <a:gd name="T76" fmla="*/ 111 w 201"/>
                <a:gd name="T77" fmla="*/ 199 h 239"/>
                <a:gd name="T78" fmla="*/ 115 w 201"/>
                <a:gd name="T79" fmla="*/ 205 h 239"/>
                <a:gd name="T80" fmla="*/ 119 w 201"/>
                <a:gd name="T81" fmla="*/ 211 h 239"/>
                <a:gd name="T82" fmla="*/ 126 w 201"/>
                <a:gd name="T83" fmla="*/ 213 h 239"/>
                <a:gd name="T84" fmla="*/ 136 w 201"/>
                <a:gd name="T85" fmla="*/ 220 h 239"/>
                <a:gd name="T86" fmla="*/ 153 w 201"/>
                <a:gd name="T87" fmla="*/ 216 h 239"/>
                <a:gd name="T88" fmla="*/ 168 w 201"/>
                <a:gd name="T89" fmla="*/ 224 h 239"/>
                <a:gd name="T90" fmla="*/ 182 w 201"/>
                <a:gd name="T91" fmla="*/ 218 h 239"/>
                <a:gd name="T92" fmla="*/ 195 w 201"/>
                <a:gd name="T93" fmla="*/ 207 h 239"/>
                <a:gd name="T94" fmla="*/ 193 w 201"/>
                <a:gd name="T95" fmla="*/ 195 h 239"/>
                <a:gd name="T96" fmla="*/ 199 w 201"/>
                <a:gd name="T97" fmla="*/ 193 h 239"/>
                <a:gd name="T98" fmla="*/ 197 w 201"/>
                <a:gd name="T99" fmla="*/ 178 h 239"/>
                <a:gd name="T100" fmla="*/ 189 w 201"/>
                <a:gd name="T101" fmla="*/ 167 h 239"/>
                <a:gd name="T102" fmla="*/ 184 w 201"/>
                <a:gd name="T103" fmla="*/ 151 h 239"/>
                <a:gd name="T104" fmla="*/ 180 w 201"/>
                <a:gd name="T105" fmla="*/ 140 h 239"/>
                <a:gd name="T106" fmla="*/ 168 w 201"/>
                <a:gd name="T107" fmla="*/ 128 h 239"/>
                <a:gd name="T108" fmla="*/ 161 w 201"/>
                <a:gd name="T109" fmla="*/ 121 h 239"/>
                <a:gd name="T110" fmla="*/ 159 w 201"/>
                <a:gd name="T111" fmla="*/ 115 h 239"/>
                <a:gd name="T112" fmla="*/ 172 w 201"/>
                <a:gd name="T113" fmla="*/ 102 h 239"/>
                <a:gd name="T114" fmla="*/ 180 w 201"/>
                <a:gd name="T115" fmla="*/ 98 h 239"/>
                <a:gd name="T116" fmla="*/ 195 w 201"/>
                <a:gd name="T117" fmla="*/ 75 h 239"/>
                <a:gd name="T118" fmla="*/ 191 w 201"/>
                <a:gd name="T119" fmla="*/ 65 h 239"/>
                <a:gd name="T120" fmla="*/ 193 w 201"/>
                <a:gd name="T121" fmla="*/ 50 h 239"/>
                <a:gd name="T122" fmla="*/ 195 w 201"/>
                <a:gd name="T123" fmla="*/ 42 h 239"/>
                <a:gd name="T124" fmla="*/ 201 w 201"/>
                <a:gd name="T125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1" h="239">
                  <a:moveTo>
                    <a:pt x="201" y="23"/>
                  </a:moveTo>
                  <a:lnTo>
                    <a:pt x="199" y="21"/>
                  </a:lnTo>
                  <a:lnTo>
                    <a:pt x="193" y="14"/>
                  </a:lnTo>
                  <a:lnTo>
                    <a:pt x="186" y="12"/>
                  </a:lnTo>
                  <a:lnTo>
                    <a:pt x="180" y="8"/>
                  </a:lnTo>
                  <a:lnTo>
                    <a:pt x="170" y="8"/>
                  </a:lnTo>
                  <a:lnTo>
                    <a:pt x="168" y="6"/>
                  </a:lnTo>
                  <a:lnTo>
                    <a:pt x="161" y="4"/>
                  </a:lnTo>
                  <a:lnTo>
                    <a:pt x="159" y="2"/>
                  </a:lnTo>
                  <a:lnTo>
                    <a:pt x="157" y="4"/>
                  </a:lnTo>
                  <a:lnTo>
                    <a:pt x="157" y="4"/>
                  </a:lnTo>
                  <a:lnTo>
                    <a:pt x="155" y="6"/>
                  </a:lnTo>
                  <a:lnTo>
                    <a:pt x="153" y="6"/>
                  </a:lnTo>
                  <a:lnTo>
                    <a:pt x="151" y="6"/>
                  </a:lnTo>
                  <a:lnTo>
                    <a:pt x="151" y="4"/>
                  </a:lnTo>
                  <a:lnTo>
                    <a:pt x="151" y="4"/>
                  </a:lnTo>
                  <a:lnTo>
                    <a:pt x="153" y="2"/>
                  </a:lnTo>
                  <a:lnTo>
                    <a:pt x="151" y="2"/>
                  </a:lnTo>
                  <a:lnTo>
                    <a:pt x="151" y="0"/>
                  </a:lnTo>
                  <a:lnTo>
                    <a:pt x="149" y="2"/>
                  </a:lnTo>
                  <a:lnTo>
                    <a:pt x="138" y="4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4" y="4"/>
                  </a:lnTo>
                  <a:lnTo>
                    <a:pt x="132" y="4"/>
                  </a:lnTo>
                  <a:lnTo>
                    <a:pt x="130" y="6"/>
                  </a:lnTo>
                  <a:lnTo>
                    <a:pt x="121" y="14"/>
                  </a:lnTo>
                  <a:lnTo>
                    <a:pt x="119" y="17"/>
                  </a:lnTo>
                  <a:lnTo>
                    <a:pt x="117" y="17"/>
                  </a:lnTo>
                  <a:lnTo>
                    <a:pt x="117" y="19"/>
                  </a:lnTo>
                  <a:lnTo>
                    <a:pt x="115" y="19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3" y="25"/>
                  </a:lnTo>
                  <a:lnTo>
                    <a:pt x="113" y="25"/>
                  </a:lnTo>
                  <a:lnTo>
                    <a:pt x="111" y="27"/>
                  </a:lnTo>
                  <a:lnTo>
                    <a:pt x="109" y="27"/>
                  </a:lnTo>
                  <a:lnTo>
                    <a:pt x="107" y="31"/>
                  </a:lnTo>
                  <a:lnTo>
                    <a:pt x="103" y="33"/>
                  </a:lnTo>
                  <a:lnTo>
                    <a:pt x="103" y="33"/>
                  </a:lnTo>
                  <a:lnTo>
                    <a:pt x="100" y="31"/>
                  </a:lnTo>
                  <a:lnTo>
                    <a:pt x="103" y="27"/>
                  </a:lnTo>
                  <a:lnTo>
                    <a:pt x="103" y="27"/>
                  </a:lnTo>
                  <a:lnTo>
                    <a:pt x="100" y="25"/>
                  </a:lnTo>
                  <a:lnTo>
                    <a:pt x="100" y="23"/>
                  </a:lnTo>
                  <a:lnTo>
                    <a:pt x="98" y="23"/>
                  </a:lnTo>
                  <a:lnTo>
                    <a:pt x="94" y="21"/>
                  </a:lnTo>
                  <a:lnTo>
                    <a:pt x="92" y="21"/>
                  </a:lnTo>
                  <a:lnTo>
                    <a:pt x="88" y="21"/>
                  </a:lnTo>
                  <a:lnTo>
                    <a:pt x="86" y="21"/>
                  </a:lnTo>
                  <a:lnTo>
                    <a:pt x="84" y="23"/>
                  </a:lnTo>
                  <a:lnTo>
                    <a:pt x="84" y="25"/>
                  </a:lnTo>
                  <a:lnTo>
                    <a:pt x="84" y="27"/>
                  </a:lnTo>
                  <a:lnTo>
                    <a:pt x="82" y="29"/>
                  </a:lnTo>
                  <a:lnTo>
                    <a:pt x="82" y="31"/>
                  </a:lnTo>
                  <a:lnTo>
                    <a:pt x="79" y="31"/>
                  </a:lnTo>
                  <a:lnTo>
                    <a:pt x="75" y="29"/>
                  </a:lnTo>
                  <a:lnTo>
                    <a:pt x="77" y="33"/>
                  </a:lnTo>
                  <a:lnTo>
                    <a:pt x="79" y="35"/>
                  </a:lnTo>
                  <a:lnTo>
                    <a:pt x="82" y="38"/>
                  </a:lnTo>
                  <a:lnTo>
                    <a:pt x="82" y="40"/>
                  </a:lnTo>
                  <a:lnTo>
                    <a:pt x="82" y="44"/>
                  </a:lnTo>
                  <a:lnTo>
                    <a:pt x="75" y="54"/>
                  </a:lnTo>
                  <a:lnTo>
                    <a:pt x="73" y="56"/>
                  </a:lnTo>
                  <a:lnTo>
                    <a:pt x="71" y="63"/>
                  </a:lnTo>
                  <a:lnTo>
                    <a:pt x="69" y="69"/>
                  </a:lnTo>
                  <a:lnTo>
                    <a:pt x="69" y="71"/>
                  </a:lnTo>
                  <a:lnTo>
                    <a:pt x="69" y="73"/>
                  </a:lnTo>
                  <a:lnTo>
                    <a:pt x="67" y="75"/>
                  </a:lnTo>
                  <a:lnTo>
                    <a:pt x="67" y="79"/>
                  </a:lnTo>
                  <a:lnTo>
                    <a:pt x="65" y="88"/>
                  </a:lnTo>
                  <a:lnTo>
                    <a:pt x="65" y="90"/>
                  </a:lnTo>
                  <a:lnTo>
                    <a:pt x="65" y="92"/>
                  </a:lnTo>
                  <a:lnTo>
                    <a:pt x="65" y="96"/>
                  </a:lnTo>
                  <a:lnTo>
                    <a:pt x="67" y="96"/>
                  </a:lnTo>
                  <a:lnTo>
                    <a:pt x="67" y="98"/>
                  </a:lnTo>
                  <a:lnTo>
                    <a:pt x="69" y="98"/>
                  </a:lnTo>
                  <a:lnTo>
                    <a:pt x="73" y="100"/>
                  </a:lnTo>
                  <a:lnTo>
                    <a:pt x="75" y="100"/>
                  </a:lnTo>
                  <a:lnTo>
                    <a:pt x="77" y="102"/>
                  </a:lnTo>
                  <a:lnTo>
                    <a:pt x="79" y="107"/>
                  </a:lnTo>
                  <a:lnTo>
                    <a:pt x="79" y="111"/>
                  </a:lnTo>
                  <a:lnTo>
                    <a:pt x="82" y="113"/>
                  </a:lnTo>
                  <a:lnTo>
                    <a:pt x="79" y="115"/>
                  </a:lnTo>
                  <a:lnTo>
                    <a:pt x="77" y="117"/>
                  </a:lnTo>
                  <a:lnTo>
                    <a:pt x="75" y="121"/>
                  </a:lnTo>
                  <a:lnTo>
                    <a:pt x="73" y="121"/>
                  </a:lnTo>
                  <a:lnTo>
                    <a:pt x="69" y="121"/>
                  </a:lnTo>
                  <a:lnTo>
                    <a:pt x="67" y="123"/>
                  </a:lnTo>
                  <a:lnTo>
                    <a:pt x="63" y="123"/>
                  </a:lnTo>
                  <a:lnTo>
                    <a:pt x="61" y="123"/>
                  </a:lnTo>
                  <a:lnTo>
                    <a:pt x="56" y="123"/>
                  </a:lnTo>
                  <a:lnTo>
                    <a:pt x="52" y="123"/>
                  </a:lnTo>
                  <a:lnTo>
                    <a:pt x="38" y="125"/>
                  </a:lnTo>
                  <a:lnTo>
                    <a:pt x="35" y="128"/>
                  </a:lnTo>
                  <a:lnTo>
                    <a:pt x="33" y="128"/>
                  </a:lnTo>
                  <a:lnTo>
                    <a:pt x="33" y="130"/>
                  </a:lnTo>
                  <a:lnTo>
                    <a:pt x="33" y="130"/>
                  </a:lnTo>
                  <a:lnTo>
                    <a:pt x="29" y="128"/>
                  </a:lnTo>
                  <a:lnTo>
                    <a:pt x="27" y="128"/>
                  </a:lnTo>
                  <a:lnTo>
                    <a:pt x="25" y="128"/>
                  </a:lnTo>
                  <a:lnTo>
                    <a:pt x="23" y="128"/>
                  </a:lnTo>
                  <a:lnTo>
                    <a:pt x="21" y="128"/>
                  </a:lnTo>
                  <a:lnTo>
                    <a:pt x="17" y="125"/>
                  </a:lnTo>
                  <a:lnTo>
                    <a:pt x="14" y="125"/>
                  </a:lnTo>
                  <a:lnTo>
                    <a:pt x="12" y="125"/>
                  </a:lnTo>
                  <a:lnTo>
                    <a:pt x="10" y="125"/>
                  </a:lnTo>
                  <a:lnTo>
                    <a:pt x="8" y="128"/>
                  </a:lnTo>
                  <a:lnTo>
                    <a:pt x="6" y="130"/>
                  </a:lnTo>
                  <a:lnTo>
                    <a:pt x="4" y="138"/>
                  </a:lnTo>
                  <a:lnTo>
                    <a:pt x="0" y="146"/>
                  </a:lnTo>
                  <a:lnTo>
                    <a:pt x="4" y="155"/>
                  </a:lnTo>
                  <a:lnTo>
                    <a:pt x="6" y="159"/>
                  </a:lnTo>
                  <a:lnTo>
                    <a:pt x="6" y="161"/>
                  </a:lnTo>
                  <a:lnTo>
                    <a:pt x="8" y="165"/>
                  </a:lnTo>
                  <a:lnTo>
                    <a:pt x="10" y="167"/>
                  </a:lnTo>
                  <a:lnTo>
                    <a:pt x="12" y="167"/>
                  </a:lnTo>
                  <a:lnTo>
                    <a:pt x="14" y="167"/>
                  </a:lnTo>
                  <a:lnTo>
                    <a:pt x="14" y="167"/>
                  </a:lnTo>
                  <a:lnTo>
                    <a:pt x="17" y="169"/>
                  </a:lnTo>
                  <a:lnTo>
                    <a:pt x="19" y="174"/>
                  </a:lnTo>
                  <a:lnTo>
                    <a:pt x="21" y="182"/>
                  </a:lnTo>
                  <a:lnTo>
                    <a:pt x="23" y="193"/>
                  </a:lnTo>
                  <a:lnTo>
                    <a:pt x="21" y="199"/>
                  </a:lnTo>
                  <a:lnTo>
                    <a:pt x="21" y="201"/>
                  </a:lnTo>
                  <a:lnTo>
                    <a:pt x="21" y="205"/>
                  </a:lnTo>
                  <a:lnTo>
                    <a:pt x="17" y="216"/>
                  </a:lnTo>
                  <a:lnTo>
                    <a:pt x="19" y="222"/>
                  </a:lnTo>
                  <a:lnTo>
                    <a:pt x="21" y="226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2" y="222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8" y="232"/>
                  </a:lnTo>
                  <a:lnTo>
                    <a:pt x="54" y="234"/>
                  </a:lnTo>
                  <a:lnTo>
                    <a:pt x="61" y="239"/>
                  </a:lnTo>
                  <a:lnTo>
                    <a:pt x="63" y="224"/>
                  </a:lnTo>
                  <a:lnTo>
                    <a:pt x="63" y="220"/>
                  </a:lnTo>
                  <a:lnTo>
                    <a:pt x="69" y="211"/>
                  </a:lnTo>
                  <a:lnTo>
                    <a:pt x="73" y="203"/>
                  </a:lnTo>
                  <a:lnTo>
                    <a:pt x="75" y="201"/>
                  </a:lnTo>
                  <a:lnTo>
                    <a:pt x="75" y="199"/>
                  </a:lnTo>
                  <a:lnTo>
                    <a:pt x="77" y="201"/>
                  </a:lnTo>
                  <a:lnTo>
                    <a:pt x="79" y="201"/>
                  </a:lnTo>
                  <a:lnTo>
                    <a:pt x="79" y="201"/>
                  </a:lnTo>
                  <a:lnTo>
                    <a:pt x="82" y="201"/>
                  </a:lnTo>
                  <a:lnTo>
                    <a:pt x="84" y="199"/>
                  </a:lnTo>
                  <a:lnTo>
                    <a:pt x="88" y="199"/>
                  </a:lnTo>
                  <a:lnTo>
                    <a:pt x="96" y="197"/>
                  </a:lnTo>
                  <a:lnTo>
                    <a:pt x="100" y="195"/>
                  </a:lnTo>
                  <a:lnTo>
                    <a:pt x="100" y="195"/>
                  </a:lnTo>
                  <a:lnTo>
                    <a:pt x="103" y="195"/>
                  </a:lnTo>
                  <a:lnTo>
                    <a:pt x="105" y="195"/>
                  </a:lnTo>
                  <a:lnTo>
                    <a:pt x="109" y="197"/>
                  </a:lnTo>
                  <a:lnTo>
                    <a:pt x="111" y="199"/>
                  </a:lnTo>
                  <a:lnTo>
                    <a:pt x="113" y="201"/>
                  </a:lnTo>
                  <a:lnTo>
                    <a:pt x="113" y="203"/>
                  </a:lnTo>
                  <a:lnTo>
                    <a:pt x="115" y="205"/>
                  </a:lnTo>
                  <a:lnTo>
                    <a:pt x="115" y="205"/>
                  </a:lnTo>
                  <a:lnTo>
                    <a:pt x="115" y="205"/>
                  </a:lnTo>
                  <a:lnTo>
                    <a:pt x="117" y="207"/>
                  </a:lnTo>
                  <a:lnTo>
                    <a:pt x="117" y="207"/>
                  </a:lnTo>
                  <a:lnTo>
                    <a:pt x="119" y="211"/>
                  </a:lnTo>
                  <a:lnTo>
                    <a:pt x="121" y="213"/>
                  </a:lnTo>
                  <a:lnTo>
                    <a:pt x="121" y="213"/>
                  </a:lnTo>
                  <a:lnTo>
                    <a:pt x="126" y="213"/>
                  </a:lnTo>
                  <a:lnTo>
                    <a:pt x="126" y="213"/>
                  </a:lnTo>
                  <a:lnTo>
                    <a:pt x="128" y="216"/>
                  </a:lnTo>
                  <a:lnTo>
                    <a:pt x="134" y="218"/>
                  </a:lnTo>
                  <a:lnTo>
                    <a:pt x="134" y="220"/>
                  </a:lnTo>
                  <a:lnTo>
                    <a:pt x="136" y="220"/>
                  </a:lnTo>
                  <a:lnTo>
                    <a:pt x="138" y="220"/>
                  </a:lnTo>
                  <a:lnTo>
                    <a:pt x="149" y="216"/>
                  </a:lnTo>
                  <a:lnTo>
                    <a:pt x="151" y="213"/>
                  </a:lnTo>
                  <a:lnTo>
                    <a:pt x="153" y="216"/>
                  </a:lnTo>
                  <a:lnTo>
                    <a:pt x="159" y="218"/>
                  </a:lnTo>
                  <a:lnTo>
                    <a:pt x="161" y="220"/>
                  </a:lnTo>
                  <a:lnTo>
                    <a:pt x="163" y="220"/>
                  </a:lnTo>
                  <a:lnTo>
                    <a:pt x="168" y="224"/>
                  </a:lnTo>
                  <a:lnTo>
                    <a:pt x="170" y="224"/>
                  </a:lnTo>
                  <a:lnTo>
                    <a:pt x="172" y="224"/>
                  </a:lnTo>
                  <a:lnTo>
                    <a:pt x="178" y="222"/>
                  </a:lnTo>
                  <a:lnTo>
                    <a:pt x="182" y="218"/>
                  </a:lnTo>
                  <a:lnTo>
                    <a:pt x="182" y="218"/>
                  </a:lnTo>
                  <a:lnTo>
                    <a:pt x="191" y="213"/>
                  </a:lnTo>
                  <a:lnTo>
                    <a:pt x="193" y="209"/>
                  </a:lnTo>
                  <a:lnTo>
                    <a:pt x="195" y="207"/>
                  </a:lnTo>
                  <a:lnTo>
                    <a:pt x="195" y="203"/>
                  </a:lnTo>
                  <a:lnTo>
                    <a:pt x="195" y="201"/>
                  </a:lnTo>
                  <a:lnTo>
                    <a:pt x="193" y="197"/>
                  </a:lnTo>
                  <a:lnTo>
                    <a:pt x="193" y="195"/>
                  </a:lnTo>
                  <a:lnTo>
                    <a:pt x="195" y="195"/>
                  </a:lnTo>
                  <a:lnTo>
                    <a:pt x="197" y="195"/>
                  </a:lnTo>
                  <a:lnTo>
                    <a:pt x="199" y="195"/>
                  </a:lnTo>
                  <a:lnTo>
                    <a:pt x="199" y="193"/>
                  </a:lnTo>
                  <a:lnTo>
                    <a:pt x="197" y="186"/>
                  </a:lnTo>
                  <a:lnTo>
                    <a:pt x="197" y="184"/>
                  </a:lnTo>
                  <a:lnTo>
                    <a:pt x="197" y="182"/>
                  </a:lnTo>
                  <a:lnTo>
                    <a:pt x="197" y="178"/>
                  </a:lnTo>
                  <a:lnTo>
                    <a:pt x="195" y="174"/>
                  </a:lnTo>
                  <a:lnTo>
                    <a:pt x="193" y="169"/>
                  </a:lnTo>
                  <a:lnTo>
                    <a:pt x="189" y="167"/>
                  </a:lnTo>
                  <a:lnTo>
                    <a:pt x="189" y="167"/>
                  </a:lnTo>
                  <a:lnTo>
                    <a:pt x="189" y="167"/>
                  </a:lnTo>
                  <a:lnTo>
                    <a:pt x="186" y="165"/>
                  </a:lnTo>
                  <a:lnTo>
                    <a:pt x="184" y="157"/>
                  </a:lnTo>
                  <a:lnTo>
                    <a:pt x="184" y="151"/>
                  </a:lnTo>
                  <a:lnTo>
                    <a:pt x="184" y="149"/>
                  </a:lnTo>
                  <a:lnTo>
                    <a:pt x="184" y="146"/>
                  </a:lnTo>
                  <a:lnTo>
                    <a:pt x="180" y="142"/>
                  </a:lnTo>
                  <a:lnTo>
                    <a:pt x="180" y="140"/>
                  </a:lnTo>
                  <a:lnTo>
                    <a:pt x="176" y="132"/>
                  </a:lnTo>
                  <a:lnTo>
                    <a:pt x="174" y="130"/>
                  </a:lnTo>
                  <a:lnTo>
                    <a:pt x="172" y="128"/>
                  </a:lnTo>
                  <a:lnTo>
                    <a:pt x="168" y="128"/>
                  </a:lnTo>
                  <a:lnTo>
                    <a:pt x="165" y="125"/>
                  </a:lnTo>
                  <a:lnTo>
                    <a:pt x="165" y="123"/>
                  </a:lnTo>
                  <a:lnTo>
                    <a:pt x="163" y="123"/>
                  </a:lnTo>
                  <a:lnTo>
                    <a:pt x="161" y="121"/>
                  </a:lnTo>
                  <a:lnTo>
                    <a:pt x="159" y="121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9" y="115"/>
                  </a:lnTo>
                  <a:lnTo>
                    <a:pt x="165" y="107"/>
                  </a:lnTo>
                  <a:lnTo>
                    <a:pt x="168" y="105"/>
                  </a:lnTo>
                  <a:lnTo>
                    <a:pt x="170" y="102"/>
                  </a:lnTo>
                  <a:lnTo>
                    <a:pt x="172" y="102"/>
                  </a:lnTo>
                  <a:lnTo>
                    <a:pt x="176" y="105"/>
                  </a:lnTo>
                  <a:lnTo>
                    <a:pt x="178" y="102"/>
                  </a:lnTo>
                  <a:lnTo>
                    <a:pt x="180" y="100"/>
                  </a:lnTo>
                  <a:lnTo>
                    <a:pt x="180" y="98"/>
                  </a:lnTo>
                  <a:lnTo>
                    <a:pt x="186" y="92"/>
                  </a:lnTo>
                  <a:lnTo>
                    <a:pt x="193" y="84"/>
                  </a:lnTo>
                  <a:lnTo>
                    <a:pt x="195" y="77"/>
                  </a:lnTo>
                  <a:lnTo>
                    <a:pt x="195" y="75"/>
                  </a:lnTo>
                  <a:lnTo>
                    <a:pt x="195" y="73"/>
                  </a:lnTo>
                  <a:lnTo>
                    <a:pt x="195" y="69"/>
                  </a:lnTo>
                  <a:lnTo>
                    <a:pt x="193" y="67"/>
                  </a:lnTo>
                  <a:lnTo>
                    <a:pt x="191" y="65"/>
                  </a:lnTo>
                  <a:lnTo>
                    <a:pt x="189" y="61"/>
                  </a:lnTo>
                  <a:lnTo>
                    <a:pt x="191" y="58"/>
                  </a:lnTo>
                  <a:lnTo>
                    <a:pt x="193" y="52"/>
                  </a:lnTo>
                  <a:lnTo>
                    <a:pt x="193" y="50"/>
                  </a:lnTo>
                  <a:lnTo>
                    <a:pt x="193" y="48"/>
                  </a:lnTo>
                  <a:lnTo>
                    <a:pt x="193" y="46"/>
                  </a:lnTo>
                  <a:lnTo>
                    <a:pt x="193" y="44"/>
                  </a:lnTo>
                  <a:lnTo>
                    <a:pt x="195" y="42"/>
                  </a:lnTo>
                  <a:lnTo>
                    <a:pt x="197" y="38"/>
                  </a:lnTo>
                  <a:lnTo>
                    <a:pt x="199" y="35"/>
                  </a:lnTo>
                  <a:lnTo>
                    <a:pt x="199" y="33"/>
                  </a:lnTo>
                  <a:lnTo>
                    <a:pt x="201" y="29"/>
                  </a:lnTo>
                  <a:lnTo>
                    <a:pt x="201" y="25"/>
                  </a:lnTo>
                  <a:lnTo>
                    <a:pt x="201" y="2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544" y="1725"/>
              <a:ext cx="276" cy="216"/>
            </a:xfrm>
            <a:custGeom>
              <a:avLst/>
              <a:gdLst>
                <a:gd name="T0" fmla="*/ 272 w 276"/>
                <a:gd name="T1" fmla="*/ 53 h 216"/>
                <a:gd name="T2" fmla="*/ 274 w 276"/>
                <a:gd name="T3" fmla="*/ 46 h 216"/>
                <a:gd name="T4" fmla="*/ 272 w 276"/>
                <a:gd name="T5" fmla="*/ 36 h 216"/>
                <a:gd name="T6" fmla="*/ 262 w 276"/>
                <a:gd name="T7" fmla="*/ 13 h 216"/>
                <a:gd name="T8" fmla="*/ 249 w 276"/>
                <a:gd name="T9" fmla="*/ 15 h 216"/>
                <a:gd name="T10" fmla="*/ 249 w 276"/>
                <a:gd name="T11" fmla="*/ 28 h 216"/>
                <a:gd name="T12" fmla="*/ 239 w 276"/>
                <a:gd name="T13" fmla="*/ 32 h 216"/>
                <a:gd name="T14" fmla="*/ 236 w 276"/>
                <a:gd name="T15" fmla="*/ 36 h 216"/>
                <a:gd name="T16" fmla="*/ 224 w 276"/>
                <a:gd name="T17" fmla="*/ 28 h 216"/>
                <a:gd name="T18" fmla="*/ 222 w 276"/>
                <a:gd name="T19" fmla="*/ 17 h 216"/>
                <a:gd name="T20" fmla="*/ 207 w 276"/>
                <a:gd name="T21" fmla="*/ 11 h 216"/>
                <a:gd name="T22" fmla="*/ 195 w 276"/>
                <a:gd name="T23" fmla="*/ 11 h 216"/>
                <a:gd name="T24" fmla="*/ 182 w 276"/>
                <a:gd name="T25" fmla="*/ 0 h 216"/>
                <a:gd name="T26" fmla="*/ 163 w 276"/>
                <a:gd name="T27" fmla="*/ 0 h 216"/>
                <a:gd name="T28" fmla="*/ 163 w 276"/>
                <a:gd name="T29" fmla="*/ 23 h 216"/>
                <a:gd name="T30" fmla="*/ 157 w 276"/>
                <a:gd name="T31" fmla="*/ 40 h 216"/>
                <a:gd name="T32" fmla="*/ 153 w 276"/>
                <a:gd name="T33" fmla="*/ 42 h 216"/>
                <a:gd name="T34" fmla="*/ 146 w 276"/>
                <a:gd name="T35" fmla="*/ 42 h 216"/>
                <a:gd name="T36" fmla="*/ 138 w 276"/>
                <a:gd name="T37" fmla="*/ 44 h 216"/>
                <a:gd name="T38" fmla="*/ 130 w 276"/>
                <a:gd name="T39" fmla="*/ 38 h 216"/>
                <a:gd name="T40" fmla="*/ 121 w 276"/>
                <a:gd name="T41" fmla="*/ 38 h 216"/>
                <a:gd name="T42" fmla="*/ 111 w 276"/>
                <a:gd name="T43" fmla="*/ 28 h 216"/>
                <a:gd name="T44" fmla="*/ 102 w 276"/>
                <a:gd name="T45" fmla="*/ 28 h 216"/>
                <a:gd name="T46" fmla="*/ 90 w 276"/>
                <a:gd name="T47" fmla="*/ 28 h 216"/>
                <a:gd name="T48" fmla="*/ 75 w 276"/>
                <a:gd name="T49" fmla="*/ 36 h 216"/>
                <a:gd name="T50" fmla="*/ 54 w 276"/>
                <a:gd name="T51" fmla="*/ 65 h 216"/>
                <a:gd name="T52" fmla="*/ 56 w 276"/>
                <a:gd name="T53" fmla="*/ 72 h 216"/>
                <a:gd name="T54" fmla="*/ 56 w 276"/>
                <a:gd name="T55" fmla="*/ 84 h 216"/>
                <a:gd name="T56" fmla="*/ 46 w 276"/>
                <a:gd name="T57" fmla="*/ 86 h 216"/>
                <a:gd name="T58" fmla="*/ 33 w 276"/>
                <a:gd name="T59" fmla="*/ 92 h 216"/>
                <a:gd name="T60" fmla="*/ 14 w 276"/>
                <a:gd name="T61" fmla="*/ 95 h 216"/>
                <a:gd name="T62" fmla="*/ 4 w 276"/>
                <a:gd name="T63" fmla="*/ 101 h 216"/>
                <a:gd name="T64" fmla="*/ 6 w 276"/>
                <a:gd name="T65" fmla="*/ 107 h 216"/>
                <a:gd name="T66" fmla="*/ 4 w 276"/>
                <a:gd name="T67" fmla="*/ 126 h 216"/>
                <a:gd name="T68" fmla="*/ 2 w 276"/>
                <a:gd name="T69" fmla="*/ 141 h 216"/>
                <a:gd name="T70" fmla="*/ 6 w 276"/>
                <a:gd name="T71" fmla="*/ 143 h 216"/>
                <a:gd name="T72" fmla="*/ 10 w 276"/>
                <a:gd name="T73" fmla="*/ 153 h 216"/>
                <a:gd name="T74" fmla="*/ 12 w 276"/>
                <a:gd name="T75" fmla="*/ 172 h 216"/>
                <a:gd name="T76" fmla="*/ 8 w 276"/>
                <a:gd name="T77" fmla="*/ 191 h 216"/>
                <a:gd name="T78" fmla="*/ 29 w 276"/>
                <a:gd name="T79" fmla="*/ 195 h 216"/>
                <a:gd name="T80" fmla="*/ 52 w 276"/>
                <a:gd name="T81" fmla="*/ 183 h 216"/>
                <a:gd name="T82" fmla="*/ 92 w 276"/>
                <a:gd name="T83" fmla="*/ 162 h 216"/>
                <a:gd name="T84" fmla="*/ 111 w 276"/>
                <a:gd name="T85" fmla="*/ 151 h 216"/>
                <a:gd name="T86" fmla="*/ 148 w 276"/>
                <a:gd name="T87" fmla="*/ 166 h 216"/>
                <a:gd name="T88" fmla="*/ 153 w 276"/>
                <a:gd name="T89" fmla="*/ 172 h 216"/>
                <a:gd name="T90" fmla="*/ 157 w 276"/>
                <a:gd name="T91" fmla="*/ 176 h 216"/>
                <a:gd name="T92" fmla="*/ 159 w 276"/>
                <a:gd name="T93" fmla="*/ 189 h 216"/>
                <a:gd name="T94" fmla="*/ 171 w 276"/>
                <a:gd name="T95" fmla="*/ 201 h 216"/>
                <a:gd name="T96" fmla="*/ 190 w 276"/>
                <a:gd name="T97" fmla="*/ 216 h 216"/>
                <a:gd name="T98" fmla="*/ 199 w 276"/>
                <a:gd name="T99" fmla="*/ 210 h 216"/>
                <a:gd name="T100" fmla="*/ 207 w 276"/>
                <a:gd name="T101" fmla="*/ 201 h 216"/>
                <a:gd name="T102" fmla="*/ 207 w 276"/>
                <a:gd name="T103" fmla="*/ 193 h 216"/>
                <a:gd name="T104" fmla="*/ 209 w 276"/>
                <a:gd name="T105" fmla="*/ 193 h 216"/>
                <a:gd name="T106" fmla="*/ 226 w 276"/>
                <a:gd name="T107" fmla="*/ 201 h 216"/>
                <a:gd name="T108" fmla="*/ 241 w 276"/>
                <a:gd name="T109" fmla="*/ 201 h 216"/>
                <a:gd name="T110" fmla="*/ 247 w 276"/>
                <a:gd name="T111" fmla="*/ 195 h 216"/>
                <a:gd name="T112" fmla="*/ 260 w 276"/>
                <a:gd name="T113" fmla="*/ 189 h 216"/>
                <a:gd name="T114" fmla="*/ 272 w 276"/>
                <a:gd name="T115" fmla="*/ 155 h 216"/>
                <a:gd name="T116" fmla="*/ 272 w 276"/>
                <a:gd name="T117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6" h="216">
                  <a:moveTo>
                    <a:pt x="276" y="107"/>
                  </a:moveTo>
                  <a:lnTo>
                    <a:pt x="274" y="59"/>
                  </a:lnTo>
                  <a:lnTo>
                    <a:pt x="274" y="57"/>
                  </a:lnTo>
                  <a:lnTo>
                    <a:pt x="272" y="53"/>
                  </a:lnTo>
                  <a:lnTo>
                    <a:pt x="272" y="53"/>
                  </a:lnTo>
                  <a:lnTo>
                    <a:pt x="272" y="51"/>
                  </a:lnTo>
                  <a:lnTo>
                    <a:pt x="274" y="49"/>
                  </a:lnTo>
                  <a:lnTo>
                    <a:pt x="274" y="46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2" y="40"/>
                  </a:lnTo>
                  <a:lnTo>
                    <a:pt x="272" y="36"/>
                  </a:lnTo>
                  <a:lnTo>
                    <a:pt x="270" y="30"/>
                  </a:lnTo>
                  <a:lnTo>
                    <a:pt x="264" y="21"/>
                  </a:lnTo>
                  <a:lnTo>
                    <a:pt x="262" y="13"/>
                  </a:lnTo>
                  <a:lnTo>
                    <a:pt x="262" y="13"/>
                  </a:lnTo>
                  <a:lnTo>
                    <a:pt x="260" y="13"/>
                  </a:lnTo>
                  <a:lnTo>
                    <a:pt x="253" y="13"/>
                  </a:lnTo>
                  <a:lnTo>
                    <a:pt x="251" y="15"/>
                  </a:lnTo>
                  <a:lnTo>
                    <a:pt x="249" y="15"/>
                  </a:lnTo>
                  <a:lnTo>
                    <a:pt x="249" y="17"/>
                  </a:lnTo>
                  <a:lnTo>
                    <a:pt x="249" y="21"/>
                  </a:lnTo>
                  <a:lnTo>
                    <a:pt x="249" y="23"/>
                  </a:lnTo>
                  <a:lnTo>
                    <a:pt x="249" y="28"/>
                  </a:lnTo>
                  <a:lnTo>
                    <a:pt x="249" y="30"/>
                  </a:lnTo>
                  <a:lnTo>
                    <a:pt x="247" y="32"/>
                  </a:lnTo>
                  <a:lnTo>
                    <a:pt x="245" y="32"/>
                  </a:lnTo>
                  <a:lnTo>
                    <a:pt x="239" y="32"/>
                  </a:lnTo>
                  <a:lnTo>
                    <a:pt x="239" y="34"/>
                  </a:lnTo>
                  <a:lnTo>
                    <a:pt x="239" y="34"/>
                  </a:lnTo>
                  <a:lnTo>
                    <a:pt x="239" y="36"/>
                  </a:lnTo>
                  <a:lnTo>
                    <a:pt x="236" y="36"/>
                  </a:lnTo>
                  <a:lnTo>
                    <a:pt x="232" y="34"/>
                  </a:lnTo>
                  <a:lnTo>
                    <a:pt x="226" y="30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25"/>
                  </a:lnTo>
                  <a:lnTo>
                    <a:pt x="224" y="21"/>
                  </a:lnTo>
                  <a:lnTo>
                    <a:pt x="224" y="19"/>
                  </a:lnTo>
                  <a:lnTo>
                    <a:pt x="222" y="17"/>
                  </a:lnTo>
                  <a:lnTo>
                    <a:pt x="220" y="15"/>
                  </a:lnTo>
                  <a:lnTo>
                    <a:pt x="216" y="13"/>
                  </a:lnTo>
                  <a:lnTo>
                    <a:pt x="213" y="13"/>
                  </a:lnTo>
                  <a:lnTo>
                    <a:pt x="207" y="11"/>
                  </a:lnTo>
                  <a:lnTo>
                    <a:pt x="199" y="13"/>
                  </a:lnTo>
                  <a:lnTo>
                    <a:pt x="199" y="13"/>
                  </a:lnTo>
                  <a:lnTo>
                    <a:pt x="197" y="13"/>
                  </a:lnTo>
                  <a:lnTo>
                    <a:pt x="195" y="11"/>
                  </a:lnTo>
                  <a:lnTo>
                    <a:pt x="192" y="7"/>
                  </a:lnTo>
                  <a:lnTo>
                    <a:pt x="190" y="5"/>
                  </a:lnTo>
                  <a:lnTo>
                    <a:pt x="188" y="2"/>
                  </a:lnTo>
                  <a:lnTo>
                    <a:pt x="182" y="0"/>
                  </a:lnTo>
                  <a:lnTo>
                    <a:pt x="180" y="2"/>
                  </a:lnTo>
                  <a:lnTo>
                    <a:pt x="176" y="2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7"/>
                  </a:lnTo>
                  <a:lnTo>
                    <a:pt x="163" y="11"/>
                  </a:lnTo>
                  <a:lnTo>
                    <a:pt x="163" y="17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3" y="34"/>
                  </a:lnTo>
                  <a:lnTo>
                    <a:pt x="161" y="36"/>
                  </a:lnTo>
                  <a:lnTo>
                    <a:pt x="157" y="40"/>
                  </a:lnTo>
                  <a:lnTo>
                    <a:pt x="157" y="40"/>
                  </a:lnTo>
                  <a:lnTo>
                    <a:pt x="155" y="40"/>
                  </a:lnTo>
                  <a:lnTo>
                    <a:pt x="153" y="42"/>
                  </a:lnTo>
                  <a:lnTo>
                    <a:pt x="153" y="42"/>
                  </a:lnTo>
                  <a:lnTo>
                    <a:pt x="151" y="40"/>
                  </a:lnTo>
                  <a:lnTo>
                    <a:pt x="148" y="40"/>
                  </a:lnTo>
                  <a:lnTo>
                    <a:pt x="146" y="40"/>
                  </a:lnTo>
                  <a:lnTo>
                    <a:pt x="146" y="42"/>
                  </a:lnTo>
                  <a:lnTo>
                    <a:pt x="142" y="44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8" y="44"/>
                  </a:lnTo>
                  <a:lnTo>
                    <a:pt x="134" y="40"/>
                  </a:lnTo>
                  <a:lnTo>
                    <a:pt x="132" y="38"/>
                  </a:lnTo>
                  <a:lnTo>
                    <a:pt x="132" y="38"/>
                  </a:lnTo>
                  <a:lnTo>
                    <a:pt x="130" y="38"/>
                  </a:lnTo>
                  <a:lnTo>
                    <a:pt x="125" y="38"/>
                  </a:lnTo>
                  <a:lnTo>
                    <a:pt x="123" y="38"/>
                  </a:lnTo>
                  <a:lnTo>
                    <a:pt x="121" y="38"/>
                  </a:lnTo>
                  <a:lnTo>
                    <a:pt x="121" y="38"/>
                  </a:lnTo>
                  <a:lnTo>
                    <a:pt x="119" y="36"/>
                  </a:lnTo>
                  <a:lnTo>
                    <a:pt x="115" y="30"/>
                  </a:lnTo>
                  <a:lnTo>
                    <a:pt x="113" y="28"/>
                  </a:lnTo>
                  <a:lnTo>
                    <a:pt x="111" y="28"/>
                  </a:lnTo>
                  <a:lnTo>
                    <a:pt x="109" y="28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02" y="28"/>
                  </a:lnTo>
                  <a:lnTo>
                    <a:pt x="98" y="28"/>
                  </a:lnTo>
                  <a:lnTo>
                    <a:pt x="94" y="30"/>
                  </a:lnTo>
                  <a:lnTo>
                    <a:pt x="92" y="30"/>
                  </a:lnTo>
                  <a:lnTo>
                    <a:pt x="90" y="28"/>
                  </a:lnTo>
                  <a:lnTo>
                    <a:pt x="90" y="28"/>
                  </a:lnTo>
                  <a:lnTo>
                    <a:pt x="83" y="25"/>
                  </a:lnTo>
                  <a:lnTo>
                    <a:pt x="77" y="34"/>
                  </a:lnTo>
                  <a:lnTo>
                    <a:pt x="75" y="36"/>
                  </a:lnTo>
                  <a:lnTo>
                    <a:pt x="65" y="53"/>
                  </a:lnTo>
                  <a:lnTo>
                    <a:pt x="56" y="59"/>
                  </a:lnTo>
                  <a:lnTo>
                    <a:pt x="56" y="63"/>
                  </a:lnTo>
                  <a:lnTo>
                    <a:pt x="54" y="65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9"/>
                  </a:lnTo>
                  <a:lnTo>
                    <a:pt x="56" y="72"/>
                  </a:lnTo>
                  <a:lnTo>
                    <a:pt x="58" y="74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6" y="84"/>
                  </a:lnTo>
                  <a:lnTo>
                    <a:pt x="52" y="84"/>
                  </a:lnTo>
                  <a:lnTo>
                    <a:pt x="50" y="84"/>
                  </a:lnTo>
                  <a:lnTo>
                    <a:pt x="48" y="84"/>
                  </a:lnTo>
                  <a:lnTo>
                    <a:pt x="46" y="86"/>
                  </a:lnTo>
                  <a:lnTo>
                    <a:pt x="37" y="84"/>
                  </a:lnTo>
                  <a:lnTo>
                    <a:pt x="35" y="86"/>
                  </a:lnTo>
                  <a:lnTo>
                    <a:pt x="35" y="88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27" y="92"/>
                  </a:lnTo>
                  <a:lnTo>
                    <a:pt x="25" y="92"/>
                  </a:lnTo>
                  <a:lnTo>
                    <a:pt x="14" y="95"/>
                  </a:lnTo>
                  <a:lnTo>
                    <a:pt x="10" y="95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4" y="101"/>
                  </a:lnTo>
                  <a:lnTo>
                    <a:pt x="4" y="103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6" y="107"/>
                  </a:lnTo>
                  <a:lnTo>
                    <a:pt x="6" y="109"/>
                  </a:lnTo>
                  <a:lnTo>
                    <a:pt x="6" y="111"/>
                  </a:lnTo>
                  <a:lnTo>
                    <a:pt x="4" y="124"/>
                  </a:lnTo>
                  <a:lnTo>
                    <a:pt x="4" y="126"/>
                  </a:lnTo>
                  <a:lnTo>
                    <a:pt x="0" y="132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4" y="143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8" y="143"/>
                  </a:lnTo>
                  <a:lnTo>
                    <a:pt x="10" y="151"/>
                  </a:lnTo>
                  <a:lnTo>
                    <a:pt x="10" y="151"/>
                  </a:lnTo>
                  <a:lnTo>
                    <a:pt x="10" y="153"/>
                  </a:lnTo>
                  <a:lnTo>
                    <a:pt x="10" y="155"/>
                  </a:lnTo>
                  <a:lnTo>
                    <a:pt x="10" y="162"/>
                  </a:lnTo>
                  <a:lnTo>
                    <a:pt x="12" y="170"/>
                  </a:lnTo>
                  <a:lnTo>
                    <a:pt x="12" y="172"/>
                  </a:lnTo>
                  <a:lnTo>
                    <a:pt x="10" y="178"/>
                  </a:lnTo>
                  <a:lnTo>
                    <a:pt x="10" y="185"/>
                  </a:lnTo>
                  <a:lnTo>
                    <a:pt x="8" y="187"/>
                  </a:lnTo>
                  <a:lnTo>
                    <a:pt x="8" y="191"/>
                  </a:lnTo>
                  <a:lnTo>
                    <a:pt x="10" y="191"/>
                  </a:lnTo>
                  <a:lnTo>
                    <a:pt x="12" y="193"/>
                  </a:lnTo>
                  <a:lnTo>
                    <a:pt x="16" y="193"/>
                  </a:lnTo>
                  <a:lnTo>
                    <a:pt x="29" y="195"/>
                  </a:lnTo>
                  <a:lnTo>
                    <a:pt x="35" y="191"/>
                  </a:lnTo>
                  <a:lnTo>
                    <a:pt x="41" y="185"/>
                  </a:lnTo>
                  <a:lnTo>
                    <a:pt x="44" y="185"/>
                  </a:lnTo>
                  <a:lnTo>
                    <a:pt x="52" y="183"/>
                  </a:lnTo>
                  <a:lnTo>
                    <a:pt x="75" y="168"/>
                  </a:lnTo>
                  <a:lnTo>
                    <a:pt x="86" y="164"/>
                  </a:lnTo>
                  <a:lnTo>
                    <a:pt x="90" y="164"/>
                  </a:lnTo>
                  <a:lnTo>
                    <a:pt x="92" y="162"/>
                  </a:lnTo>
                  <a:lnTo>
                    <a:pt x="98" y="157"/>
                  </a:lnTo>
                  <a:lnTo>
                    <a:pt x="102" y="153"/>
                  </a:lnTo>
                  <a:lnTo>
                    <a:pt x="106" y="151"/>
                  </a:lnTo>
                  <a:lnTo>
                    <a:pt x="111" y="151"/>
                  </a:lnTo>
                  <a:lnTo>
                    <a:pt x="117" y="151"/>
                  </a:lnTo>
                  <a:lnTo>
                    <a:pt x="138" y="157"/>
                  </a:lnTo>
                  <a:lnTo>
                    <a:pt x="140" y="160"/>
                  </a:lnTo>
                  <a:lnTo>
                    <a:pt x="148" y="166"/>
                  </a:lnTo>
                  <a:lnTo>
                    <a:pt x="148" y="166"/>
                  </a:lnTo>
                  <a:lnTo>
                    <a:pt x="151" y="168"/>
                  </a:lnTo>
                  <a:lnTo>
                    <a:pt x="151" y="170"/>
                  </a:lnTo>
                  <a:lnTo>
                    <a:pt x="153" y="172"/>
                  </a:lnTo>
                  <a:lnTo>
                    <a:pt x="153" y="174"/>
                  </a:lnTo>
                  <a:lnTo>
                    <a:pt x="155" y="176"/>
                  </a:lnTo>
                  <a:lnTo>
                    <a:pt x="157" y="176"/>
                  </a:lnTo>
                  <a:lnTo>
                    <a:pt x="157" y="176"/>
                  </a:lnTo>
                  <a:lnTo>
                    <a:pt x="157" y="178"/>
                  </a:lnTo>
                  <a:lnTo>
                    <a:pt x="157" y="178"/>
                  </a:lnTo>
                  <a:lnTo>
                    <a:pt x="159" y="178"/>
                  </a:lnTo>
                  <a:lnTo>
                    <a:pt x="159" y="189"/>
                  </a:lnTo>
                  <a:lnTo>
                    <a:pt x="159" y="191"/>
                  </a:lnTo>
                  <a:lnTo>
                    <a:pt x="165" y="195"/>
                  </a:lnTo>
                  <a:lnTo>
                    <a:pt x="169" y="197"/>
                  </a:lnTo>
                  <a:lnTo>
                    <a:pt x="171" y="201"/>
                  </a:lnTo>
                  <a:lnTo>
                    <a:pt x="176" y="204"/>
                  </a:lnTo>
                  <a:lnTo>
                    <a:pt x="180" y="208"/>
                  </a:lnTo>
                  <a:lnTo>
                    <a:pt x="184" y="212"/>
                  </a:lnTo>
                  <a:lnTo>
                    <a:pt x="190" y="216"/>
                  </a:lnTo>
                  <a:lnTo>
                    <a:pt x="192" y="216"/>
                  </a:lnTo>
                  <a:lnTo>
                    <a:pt x="195" y="214"/>
                  </a:lnTo>
                  <a:lnTo>
                    <a:pt x="197" y="212"/>
                  </a:lnTo>
                  <a:lnTo>
                    <a:pt x="199" y="210"/>
                  </a:lnTo>
                  <a:lnTo>
                    <a:pt x="199" y="210"/>
                  </a:lnTo>
                  <a:lnTo>
                    <a:pt x="201" y="206"/>
                  </a:lnTo>
                  <a:lnTo>
                    <a:pt x="207" y="204"/>
                  </a:lnTo>
                  <a:lnTo>
                    <a:pt x="207" y="201"/>
                  </a:lnTo>
                  <a:lnTo>
                    <a:pt x="207" y="199"/>
                  </a:lnTo>
                  <a:lnTo>
                    <a:pt x="207" y="197"/>
                  </a:lnTo>
                  <a:lnTo>
                    <a:pt x="205" y="195"/>
                  </a:lnTo>
                  <a:lnTo>
                    <a:pt x="207" y="193"/>
                  </a:lnTo>
                  <a:lnTo>
                    <a:pt x="207" y="191"/>
                  </a:lnTo>
                  <a:lnTo>
                    <a:pt x="209" y="191"/>
                  </a:lnTo>
                  <a:lnTo>
                    <a:pt x="209" y="191"/>
                  </a:lnTo>
                  <a:lnTo>
                    <a:pt x="209" y="193"/>
                  </a:lnTo>
                  <a:lnTo>
                    <a:pt x="211" y="195"/>
                  </a:lnTo>
                  <a:lnTo>
                    <a:pt x="213" y="197"/>
                  </a:lnTo>
                  <a:lnTo>
                    <a:pt x="224" y="201"/>
                  </a:lnTo>
                  <a:lnTo>
                    <a:pt x="226" y="201"/>
                  </a:lnTo>
                  <a:lnTo>
                    <a:pt x="241" y="206"/>
                  </a:lnTo>
                  <a:lnTo>
                    <a:pt x="241" y="206"/>
                  </a:lnTo>
                  <a:lnTo>
                    <a:pt x="241" y="204"/>
                  </a:lnTo>
                  <a:lnTo>
                    <a:pt x="241" y="201"/>
                  </a:lnTo>
                  <a:lnTo>
                    <a:pt x="243" y="199"/>
                  </a:lnTo>
                  <a:lnTo>
                    <a:pt x="243" y="197"/>
                  </a:lnTo>
                  <a:lnTo>
                    <a:pt x="245" y="197"/>
                  </a:lnTo>
                  <a:lnTo>
                    <a:pt x="247" y="195"/>
                  </a:lnTo>
                  <a:lnTo>
                    <a:pt x="249" y="193"/>
                  </a:lnTo>
                  <a:lnTo>
                    <a:pt x="255" y="191"/>
                  </a:lnTo>
                  <a:lnTo>
                    <a:pt x="260" y="189"/>
                  </a:lnTo>
                  <a:lnTo>
                    <a:pt x="260" y="189"/>
                  </a:lnTo>
                  <a:lnTo>
                    <a:pt x="266" y="185"/>
                  </a:lnTo>
                  <a:lnTo>
                    <a:pt x="268" y="176"/>
                  </a:lnTo>
                  <a:lnTo>
                    <a:pt x="268" y="162"/>
                  </a:lnTo>
                  <a:lnTo>
                    <a:pt x="272" y="155"/>
                  </a:lnTo>
                  <a:lnTo>
                    <a:pt x="272" y="153"/>
                  </a:lnTo>
                  <a:lnTo>
                    <a:pt x="272" y="136"/>
                  </a:lnTo>
                  <a:lnTo>
                    <a:pt x="272" y="134"/>
                  </a:lnTo>
                  <a:lnTo>
                    <a:pt x="272" y="128"/>
                  </a:lnTo>
                  <a:lnTo>
                    <a:pt x="276" y="113"/>
                  </a:lnTo>
                  <a:lnTo>
                    <a:pt x="276" y="107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199" y="2448"/>
              <a:ext cx="172" cy="174"/>
            </a:xfrm>
            <a:custGeom>
              <a:avLst/>
              <a:gdLst>
                <a:gd name="T0" fmla="*/ 170 w 172"/>
                <a:gd name="T1" fmla="*/ 63 h 174"/>
                <a:gd name="T2" fmla="*/ 151 w 172"/>
                <a:gd name="T3" fmla="*/ 57 h 174"/>
                <a:gd name="T4" fmla="*/ 143 w 172"/>
                <a:gd name="T5" fmla="*/ 33 h 174"/>
                <a:gd name="T6" fmla="*/ 137 w 172"/>
                <a:gd name="T7" fmla="*/ 27 h 174"/>
                <a:gd name="T8" fmla="*/ 141 w 172"/>
                <a:gd name="T9" fmla="*/ 19 h 174"/>
                <a:gd name="T10" fmla="*/ 143 w 172"/>
                <a:gd name="T11" fmla="*/ 10 h 174"/>
                <a:gd name="T12" fmla="*/ 143 w 172"/>
                <a:gd name="T13" fmla="*/ 0 h 174"/>
                <a:gd name="T14" fmla="*/ 130 w 172"/>
                <a:gd name="T15" fmla="*/ 15 h 174"/>
                <a:gd name="T16" fmla="*/ 118 w 172"/>
                <a:gd name="T17" fmla="*/ 8 h 174"/>
                <a:gd name="T18" fmla="*/ 103 w 172"/>
                <a:gd name="T19" fmla="*/ 6 h 174"/>
                <a:gd name="T20" fmla="*/ 93 w 172"/>
                <a:gd name="T21" fmla="*/ 13 h 174"/>
                <a:gd name="T22" fmla="*/ 76 w 172"/>
                <a:gd name="T23" fmla="*/ 17 h 174"/>
                <a:gd name="T24" fmla="*/ 68 w 172"/>
                <a:gd name="T25" fmla="*/ 21 h 174"/>
                <a:gd name="T26" fmla="*/ 61 w 172"/>
                <a:gd name="T27" fmla="*/ 29 h 174"/>
                <a:gd name="T28" fmla="*/ 65 w 172"/>
                <a:gd name="T29" fmla="*/ 40 h 174"/>
                <a:gd name="T30" fmla="*/ 55 w 172"/>
                <a:gd name="T31" fmla="*/ 48 h 174"/>
                <a:gd name="T32" fmla="*/ 40 w 172"/>
                <a:gd name="T33" fmla="*/ 50 h 174"/>
                <a:gd name="T34" fmla="*/ 42 w 172"/>
                <a:gd name="T35" fmla="*/ 54 h 174"/>
                <a:gd name="T36" fmla="*/ 51 w 172"/>
                <a:gd name="T37" fmla="*/ 54 h 174"/>
                <a:gd name="T38" fmla="*/ 55 w 172"/>
                <a:gd name="T39" fmla="*/ 63 h 174"/>
                <a:gd name="T40" fmla="*/ 42 w 172"/>
                <a:gd name="T41" fmla="*/ 65 h 174"/>
                <a:gd name="T42" fmla="*/ 38 w 172"/>
                <a:gd name="T43" fmla="*/ 69 h 174"/>
                <a:gd name="T44" fmla="*/ 32 w 172"/>
                <a:gd name="T45" fmla="*/ 63 h 174"/>
                <a:gd name="T46" fmla="*/ 30 w 172"/>
                <a:gd name="T47" fmla="*/ 57 h 174"/>
                <a:gd name="T48" fmla="*/ 24 w 172"/>
                <a:gd name="T49" fmla="*/ 59 h 174"/>
                <a:gd name="T50" fmla="*/ 19 w 172"/>
                <a:gd name="T51" fmla="*/ 63 h 174"/>
                <a:gd name="T52" fmla="*/ 11 w 172"/>
                <a:gd name="T53" fmla="*/ 69 h 174"/>
                <a:gd name="T54" fmla="*/ 13 w 172"/>
                <a:gd name="T55" fmla="*/ 73 h 174"/>
                <a:gd name="T56" fmla="*/ 19 w 172"/>
                <a:gd name="T57" fmla="*/ 77 h 174"/>
                <a:gd name="T58" fmla="*/ 13 w 172"/>
                <a:gd name="T59" fmla="*/ 82 h 174"/>
                <a:gd name="T60" fmla="*/ 0 w 172"/>
                <a:gd name="T61" fmla="*/ 90 h 174"/>
                <a:gd name="T62" fmla="*/ 19 w 172"/>
                <a:gd name="T63" fmla="*/ 90 h 174"/>
                <a:gd name="T64" fmla="*/ 38 w 172"/>
                <a:gd name="T65" fmla="*/ 90 h 174"/>
                <a:gd name="T66" fmla="*/ 57 w 172"/>
                <a:gd name="T67" fmla="*/ 103 h 174"/>
                <a:gd name="T68" fmla="*/ 70 w 172"/>
                <a:gd name="T69" fmla="*/ 96 h 174"/>
                <a:gd name="T70" fmla="*/ 74 w 172"/>
                <a:gd name="T71" fmla="*/ 105 h 174"/>
                <a:gd name="T72" fmla="*/ 68 w 172"/>
                <a:gd name="T73" fmla="*/ 113 h 174"/>
                <a:gd name="T74" fmla="*/ 63 w 172"/>
                <a:gd name="T75" fmla="*/ 124 h 174"/>
                <a:gd name="T76" fmla="*/ 53 w 172"/>
                <a:gd name="T77" fmla="*/ 128 h 174"/>
                <a:gd name="T78" fmla="*/ 49 w 172"/>
                <a:gd name="T79" fmla="*/ 136 h 174"/>
                <a:gd name="T80" fmla="*/ 47 w 172"/>
                <a:gd name="T81" fmla="*/ 145 h 174"/>
                <a:gd name="T82" fmla="*/ 51 w 172"/>
                <a:gd name="T83" fmla="*/ 151 h 174"/>
                <a:gd name="T84" fmla="*/ 57 w 172"/>
                <a:gd name="T85" fmla="*/ 155 h 174"/>
                <a:gd name="T86" fmla="*/ 59 w 172"/>
                <a:gd name="T87" fmla="*/ 170 h 174"/>
                <a:gd name="T88" fmla="*/ 70 w 172"/>
                <a:gd name="T89" fmla="*/ 170 h 174"/>
                <a:gd name="T90" fmla="*/ 70 w 172"/>
                <a:gd name="T91" fmla="*/ 161 h 174"/>
                <a:gd name="T92" fmla="*/ 86 w 172"/>
                <a:gd name="T93" fmla="*/ 153 h 174"/>
                <a:gd name="T94" fmla="*/ 99 w 172"/>
                <a:gd name="T95" fmla="*/ 145 h 174"/>
                <a:gd name="T96" fmla="*/ 122 w 172"/>
                <a:gd name="T97" fmla="*/ 145 h 174"/>
                <a:gd name="T98" fmla="*/ 120 w 172"/>
                <a:gd name="T99" fmla="*/ 119 h 174"/>
                <a:gd name="T100" fmla="*/ 120 w 172"/>
                <a:gd name="T101" fmla="*/ 109 h 174"/>
                <a:gd name="T102" fmla="*/ 133 w 172"/>
                <a:gd name="T103" fmla="*/ 88 h 174"/>
                <a:gd name="T104" fmla="*/ 143 w 172"/>
                <a:gd name="T105" fmla="*/ 82 h 174"/>
                <a:gd name="T106" fmla="*/ 166 w 172"/>
                <a:gd name="T107" fmla="*/ 82 h 174"/>
                <a:gd name="T108" fmla="*/ 168 w 172"/>
                <a:gd name="T109" fmla="*/ 7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" h="174">
                  <a:moveTo>
                    <a:pt x="170" y="67"/>
                  </a:moveTo>
                  <a:lnTo>
                    <a:pt x="170" y="65"/>
                  </a:lnTo>
                  <a:lnTo>
                    <a:pt x="172" y="63"/>
                  </a:lnTo>
                  <a:lnTo>
                    <a:pt x="172" y="63"/>
                  </a:lnTo>
                  <a:lnTo>
                    <a:pt x="170" y="63"/>
                  </a:lnTo>
                  <a:lnTo>
                    <a:pt x="164" y="61"/>
                  </a:lnTo>
                  <a:lnTo>
                    <a:pt x="160" y="61"/>
                  </a:lnTo>
                  <a:lnTo>
                    <a:pt x="158" y="61"/>
                  </a:lnTo>
                  <a:lnTo>
                    <a:pt x="156" y="59"/>
                  </a:lnTo>
                  <a:lnTo>
                    <a:pt x="151" y="57"/>
                  </a:lnTo>
                  <a:lnTo>
                    <a:pt x="149" y="50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3" y="36"/>
                  </a:lnTo>
                  <a:lnTo>
                    <a:pt x="143" y="33"/>
                  </a:lnTo>
                  <a:lnTo>
                    <a:pt x="143" y="27"/>
                  </a:lnTo>
                  <a:lnTo>
                    <a:pt x="141" y="27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7" y="27"/>
                  </a:lnTo>
                  <a:lnTo>
                    <a:pt x="137" y="23"/>
                  </a:lnTo>
                  <a:lnTo>
                    <a:pt x="139" y="23"/>
                  </a:lnTo>
                  <a:lnTo>
                    <a:pt x="141" y="21"/>
                  </a:lnTo>
                  <a:lnTo>
                    <a:pt x="141" y="19"/>
                  </a:lnTo>
                  <a:lnTo>
                    <a:pt x="141" y="19"/>
                  </a:lnTo>
                  <a:lnTo>
                    <a:pt x="141" y="17"/>
                  </a:lnTo>
                  <a:lnTo>
                    <a:pt x="143" y="17"/>
                  </a:lnTo>
                  <a:lnTo>
                    <a:pt x="143" y="15"/>
                  </a:lnTo>
                  <a:lnTo>
                    <a:pt x="141" y="13"/>
                  </a:lnTo>
                  <a:lnTo>
                    <a:pt x="143" y="10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45" y="6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5" y="6"/>
                  </a:lnTo>
                  <a:lnTo>
                    <a:pt x="135" y="8"/>
                  </a:lnTo>
                  <a:lnTo>
                    <a:pt x="133" y="13"/>
                  </a:lnTo>
                  <a:lnTo>
                    <a:pt x="130" y="15"/>
                  </a:lnTo>
                  <a:lnTo>
                    <a:pt x="128" y="15"/>
                  </a:lnTo>
                  <a:lnTo>
                    <a:pt x="126" y="13"/>
                  </a:lnTo>
                  <a:lnTo>
                    <a:pt x="124" y="10"/>
                  </a:lnTo>
                  <a:lnTo>
                    <a:pt x="122" y="8"/>
                  </a:lnTo>
                  <a:lnTo>
                    <a:pt x="118" y="8"/>
                  </a:lnTo>
                  <a:lnTo>
                    <a:pt x="116" y="8"/>
                  </a:lnTo>
                  <a:lnTo>
                    <a:pt x="118" y="4"/>
                  </a:lnTo>
                  <a:lnTo>
                    <a:pt x="112" y="4"/>
                  </a:lnTo>
                  <a:lnTo>
                    <a:pt x="107" y="4"/>
                  </a:lnTo>
                  <a:lnTo>
                    <a:pt x="103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7" y="6"/>
                  </a:lnTo>
                  <a:lnTo>
                    <a:pt x="97" y="6"/>
                  </a:lnTo>
                  <a:lnTo>
                    <a:pt x="93" y="13"/>
                  </a:lnTo>
                  <a:lnTo>
                    <a:pt x="89" y="15"/>
                  </a:lnTo>
                  <a:lnTo>
                    <a:pt x="86" y="15"/>
                  </a:lnTo>
                  <a:lnTo>
                    <a:pt x="78" y="15"/>
                  </a:lnTo>
                  <a:lnTo>
                    <a:pt x="76" y="15"/>
                  </a:lnTo>
                  <a:lnTo>
                    <a:pt x="76" y="17"/>
                  </a:lnTo>
                  <a:lnTo>
                    <a:pt x="76" y="17"/>
                  </a:lnTo>
                  <a:lnTo>
                    <a:pt x="74" y="19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68" y="21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3" y="27"/>
                  </a:lnTo>
                  <a:lnTo>
                    <a:pt x="63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3"/>
                  </a:lnTo>
                  <a:lnTo>
                    <a:pt x="63" y="33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1" y="42"/>
                  </a:lnTo>
                  <a:lnTo>
                    <a:pt x="61" y="44"/>
                  </a:lnTo>
                  <a:lnTo>
                    <a:pt x="59" y="44"/>
                  </a:lnTo>
                  <a:lnTo>
                    <a:pt x="57" y="46"/>
                  </a:lnTo>
                  <a:lnTo>
                    <a:pt x="55" y="48"/>
                  </a:lnTo>
                  <a:lnTo>
                    <a:pt x="53" y="52"/>
                  </a:lnTo>
                  <a:lnTo>
                    <a:pt x="47" y="54"/>
                  </a:lnTo>
                  <a:lnTo>
                    <a:pt x="42" y="54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2" y="54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7" y="59"/>
                  </a:lnTo>
                  <a:lnTo>
                    <a:pt x="49" y="57"/>
                  </a:lnTo>
                  <a:lnTo>
                    <a:pt x="51" y="54"/>
                  </a:lnTo>
                  <a:lnTo>
                    <a:pt x="55" y="52"/>
                  </a:lnTo>
                  <a:lnTo>
                    <a:pt x="55" y="54"/>
                  </a:lnTo>
                  <a:lnTo>
                    <a:pt x="55" y="57"/>
                  </a:lnTo>
                  <a:lnTo>
                    <a:pt x="55" y="59"/>
                  </a:lnTo>
                  <a:lnTo>
                    <a:pt x="55" y="63"/>
                  </a:lnTo>
                  <a:lnTo>
                    <a:pt x="53" y="65"/>
                  </a:lnTo>
                  <a:lnTo>
                    <a:pt x="51" y="65"/>
                  </a:lnTo>
                  <a:lnTo>
                    <a:pt x="49" y="65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40" y="67"/>
                  </a:lnTo>
                  <a:lnTo>
                    <a:pt x="40" y="69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6" y="67"/>
                  </a:lnTo>
                  <a:lnTo>
                    <a:pt x="34" y="67"/>
                  </a:lnTo>
                  <a:lnTo>
                    <a:pt x="36" y="65"/>
                  </a:lnTo>
                  <a:lnTo>
                    <a:pt x="36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30" y="61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30" y="57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19" y="61"/>
                  </a:lnTo>
                  <a:lnTo>
                    <a:pt x="17" y="61"/>
                  </a:lnTo>
                  <a:lnTo>
                    <a:pt x="19" y="63"/>
                  </a:lnTo>
                  <a:lnTo>
                    <a:pt x="15" y="65"/>
                  </a:lnTo>
                  <a:lnTo>
                    <a:pt x="15" y="67"/>
                  </a:lnTo>
                  <a:lnTo>
                    <a:pt x="13" y="67"/>
                  </a:lnTo>
                  <a:lnTo>
                    <a:pt x="11" y="67"/>
                  </a:lnTo>
                  <a:lnTo>
                    <a:pt x="11" y="69"/>
                  </a:lnTo>
                  <a:lnTo>
                    <a:pt x="9" y="69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1" y="71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5" y="75"/>
                  </a:lnTo>
                  <a:lnTo>
                    <a:pt x="19" y="73"/>
                  </a:lnTo>
                  <a:lnTo>
                    <a:pt x="21" y="73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7" y="80"/>
                  </a:lnTo>
                  <a:lnTo>
                    <a:pt x="15" y="80"/>
                  </a:lnTo>
                  <a:lnTo>
                    <a:pt x="15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9" y="82"/>
                  </a:lnTo>
                  <a:lnTo>
                    <a:pt x="5" y="84"/>
                  </a:lnTo>
                  <a:lnTo>
                    <a:pt x="3" y="8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9" y="90"/>
                  </a:lnTo>
                  <a:lnTo>
                    <a:pt x="13" y="90"/>
                  </a:lnTo>
                  <a:lnTo>
                    <a:pt x="19" y="90"/>
                  </a:lnTo>
                  <a:lnTo>
                    <a:pt x="28" y="88"/>
                  </a:lnTo>
                  <a:lnTo>
                    <a:pt x="30" y="88"/>
                  </a:lnTo>
                  <a:lnTo>
                    <a:pt x="34" y="88"/>
                  </a:lnTo>
                  <a:lnTo>
                    <a:pt x="36" y="88"/>
                  </a:lnTo>
                  <a:lnTo>
                    <a:pt x="38" y="90"/>
                  </a:lnTo>
                  <a:lnTo>
                    <a:pt x="47" y="96"/>
                  </a:lnTo>
                  <a:lnTo>
                    <a:pt x="49" y="96"/>
                  </a:lnTo>
                  <a:lnTo>
                    <a:pt x="51" y="98"/>
                  </a:lnTo>
                  <a:lnTo>
                    <a:pt x="55" y="101"/>
                  </a:lnTo>
                  <a:lnTo>
                    <a:pt x="57" y="103"/>
                  </a:lnTo>
                  <a:lnTo>
                    <a:pt x="59" y="103"/>
                  </a:lnTo>
                  <a:lnTo>
                    <a:pt x="61" y="101"/>
                  </a:lnTo>
                  <a:lnTo>
                    <a:pt x="63" y="98"/>
                  </a:lnTo>
                  <a:lnTo>
                    <a:pt x="68" y="96"/>
                  </a:lnTo>
                  <a:lnTo>
                    <a:pt x="70" y="96"/>
                  </a:lnTo>
                  <a:lnTo>
                    <a:pt x="72" y="96"/>
                  </a:lnTo>
                  <a:lnTo>
                    <a:pt x="74" y="98"/>
                  </a:lnTo>
                  <a:lnTo>
                    <a:pt x="74" y="98"/>
                  </a:lnTo>
                  <a:lnTo>
                    <a:pt x="74" y="105"/>
                  </a:lnTo>
                  <a:lnTo>
                    <a:pt x="74" y="105"/>
                  </a:lnTo>
                  <a:lnTo>
                    <a:pt x="74" y="111"/>
                  </a:lnTo>
                  <a:lnTo>
                    <a:pt x="74" y="113"/>
                  </a:lnTo>
                  <a:lnTo>
                    <a:pt x="72" y="113"/>
                  </a:lnTo>
                  <a:lnTo>
                    <a:pt x="70" y="113"/>
                  </a:lnTo>
                  <a:lnTo>
                    <a:pt x="68" y="113"/>
                  </a:lnTo>
                  <a:lnTo>
                    <a:pt x="68" y="115"/>
                  </a:lnTo>
                  <a:lnTo>
                    <a:pt x="65" y="117"/>
                  </a:lnTo>
                  <a:lnTo>
                    <a:pt x="65" y="119"/>
                  </a:lnTo>
                  <a:lnTo>
                    <a:pt x="63" y="121"/>
                  </a:lnTo>
                  <a:lnTo>
                    <a:pt x="63" y="124"/>
                  </a:lnTo>
                  <a:lnTo>
                    <a:pt x="61" y="126"/>
                  </a:lnTo>
                  <a:lnTo>
                    <a:pt x="57" y="126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3" y="128"/>
                  </a:lnTo>
                  <a:lnTo>
                    <a:pt x="51" y="128"/>
                  </a:lnTo>
                  <a:lnTo>
                    <a:pt x="51" y="130"/>
                  </a:lnTo>
                  <a:lnTo>
                    <a:pt x="51" y="134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7" y="138"/>
                  </a:lnTo>
                  <a:lnTo>
                    <a:pt x="47" y="140"/>
                  </a:lnTo>
                  <a:lnTo>
                    <a:pt x="47" y="142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49" y="145"/>
                  </a:lnTo>
                  <a:lnTo>
                    <a:pt x="51" y="147"/>
                  </a:lnTo>
                  <a:lnTo>
                    <a:pt x="49" y="149"/>
                  </a:lnTo>
                  <a:lnTo>
                    <a:pt x="51" y="151"/>
                  </a:lnTo>
                  <a:lnTo>
                    <a:pt x="51" y="151"/>
                  </a:lnTo>
                  <a:lnTo>
                    <a:pt x="55" y="153"/>
                  </a:lnTo>
                  <a:lnTo>
                    <a:pt x="55" y="153"/>
                  </a:lnTo>
                  <a:lnTo>
                    <a:pt x="55" y="153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7" y="157"/>
                  </a:lnTo>
                  <a:lnTo>
                    <a:pt x="59" y="161"/>
                  </a:lnTo>
                  <a:lnTo>
                    <a:pt x="59" y="170"/>
                  </a:lnTo>
                  <a:lnTo>
                    <a:pt x="59" y="174"/>
                  </a:lnTo>
                  <a:lnTo>
                    <a:pt x="59" y="174"/>
                  </a:lnTo>
                  <a:lnTo>
                    <a:pt x="61" y="172"/>
                  </a:lnTo>
                  <a:lnTo>
                    <a:pt x="68" y="172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70" y="168"/>
                  </a:lnTo>
                  <a:lnTo>
                    <a:pt x="70" y="168"/>
                  </a:lnTo>
                  <a:lnTo>
                    <a:pt x="70" y="163"/>
                  </a:lnTo>
                  <a:lnTo>
                    <a:pt x="70" y="161"/>
                  </a:lnTo>
                  <a:lnTo>
                    <a:pt x="72" y="159"/>
                  </a:lnTo>
                  <a:lnTo>
                    <a:pt x="76" y="157"/>
                  </a:lnTo>
                  <a:lnTo>
                    <a:pt x="78" y="155"/>
                  </a:lnTo>
                  <a:lnTo>
                    <a:pt x="80" y="153"/>
                  </a:lnTo>
                  <a:lnTo>
                    <a:pt x="86" y="153"/>
                  </a:lnTo>
                  <a:lnTo>
                    <a:pt x="89" y="151"/>
                  </a:lnTo>
                  <a:lnTo>
                    <a:pt x="91" y="151"/>
                  </a:lnTo>
                  <a:lnTo>
                    <a:pt x="95" y="147"/>
                  </a:lnTo>
                  <a:lnTo>
                    <a:pt x="97" y="147"/>
                  </a:lnTo>
                  <a:lnTo>
                    <a:pt x="99" y="145"/>
                  </a:lnTo>
                  <a:lnTo>
                    <a:pt x="101" y="147"/>
                  </a:lnTo>
                  <a:lnTo>
                    <a:pt x="103" y="147"/>
                  </a:lnTo>
                  <a:lnTo>
                    <a:pt x="112" y="153"/>
                  </a:lnTo>
                  <a:lnTo>
                    <a:pt x="118" y="155"/>
                  </a:lnTo>
                  <a:lnTo>
                    <a:pt x="122" y="145"/>
                  </a:lnTo>
                  <a:lnTo>
                    <a:pt x="122" y="142"/>
                  </a:lnTo>
                  <a:lnTo>
                    <a:pt x="118" y="132"/>
                  </a:lnTo>
                  <a:lnTo>
                    <a:pt x="118" y="130"/>
                  </a:lnTo>
                  <a:lnTo>
                    <a:pt x="120" y="121"/>
                  </a:lnTo>
                  <a:lnTo>
                    <a:pt x="120" y="119"/>
                  </a:lnTo>
                  <a:lnTo>
                    <a:pt x="118" y="113"/>
                  </a:lnTo>
                  <a:lnTo>
                    <a:pt x="118" y="113"/>
                  </a:lnTo>
                  <a:lnTo>
                    <a:pt x="118" y="111"/>
                  </a:lnTo>
                  <a:lnTo>
                    <a:pt x="120" y="109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4" y="98"/>
                  </a:lnTo>
                  <a:lnTo>
                    <a:pt x="126" y="96"/>
                  </a:lnTo>
                  <a:lnTo>
                    <a:pt x="130" y="92"/>
                  </a:lnTo>
                  <a:lnTo>
                    <a:pt x="133" y="88"/>
                  </a:lnTo>
                  <a:lnTo>
                    <a:pt x="135" y="86"/>
                  </a:lnTo>
                  <a:lnTo>
                    <a:pt x="135" y="86"/>
                  </a:lnTo>
                  <a:lnTo>
                    <a:pt x="141" y="84"/>
                  </a:lnTo>
                  <a:lnTo>
                    <a:pt x="143" y="82"/>
                  </a:lnTo>
                  <a:lnTo>
                    <a:pt x="143" y="82"/>
                  </a:lnTo>
                  <a:lnTo>
                    <a:pt x="151" y="84"/>
                  </a:lnTo>
                  <a:lnTo>
                    <a:pt x="162" y="84"/>
                  </a:lnTo>
                  <a:lnTo>
                    <a:pt x="164" y="84"/>
                  </a:lnTo>
                  <a:lnTo>
                    <a:pt x="164" y="84"/>
                  </a:lnTo>
                  <a:lnTo>
                    <a:pt x="166" y="82"/>
                  </a:lnTo>
                  <a:lnTo>
                    <a:pt x="166" y="80"/>
                  </a:lnTo>
                  <a:lnTo>
                    <a:pt x="168" y="77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8" y="71"/>
                  </a:lnTo>
                  <a:lnTo>
                    <a:pt x="168" y="67"/>
                  </a:lnTo>
                  <a:lnTo>
                    <a:pt x="170" y="67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996" y="2033"/>
              <a:ext cx="202" cy="172"/>
            </a:xfrm>
            <a:custGeom>
              <a:avLst/>
              <a:gdLst>
                <a:gd name="T0" fmla="*/ 195 w 202"/>
                <a:gd name="T1" fmla="*/ 69 h 172"/>
                <a:gd name="T2" fmla="*/ 187 w 202"/>
                <a:gd name="T3" fmla="*/ 65 h 172"/>
                <a:gd name="T4" fmla="*/ 185 w 202"/>
                <a:gd name="T5" fmla="*/ 57 h 172"/>
                <a:gd name="T6" fmla="*/ 189 w 202"/>
                <a:gd name="T7" fmla="*/ 40 h 172"/>
                <a:gd name="T8" fmla="*/ 174 w 202"/>
                <a:gd name="T9" fmla="*/ 38 h 172"/>
                <a:gd name="T10" fmla="*/ 155 w 202"/>
                <a:gd name="T11" fmla="*/ 25 h 172"/>
                <a:gd name="T12" fmla="*/ 143 w 202"/>
                <a:gd name="T13" fmla="*/ 25 h 172"/>
                <a:gd name="T14" fmla="*/ 130 w 202"/>
                <a:gd name="T15" fmla="*/ 21 h 172"/>
                <a:gd name="T16" fmla="*/ 126 w 202"/>
                <a:gd name="T17" fmla="*/ 11 h 172"/>
                <a:gd name="T18" fmla="*/ 124 w 202"/>
                <a:gd name="T19" fmla="*/ 7 h 172"/>
                <a:gd name="T20" fmla="*/ 111 w 202"/>
                <a:gd name="T21" fmla="*/ 4 h 172"/>
                <a:gd name="T22" fmla="*/ 99 w 202"/>
                <a:gd name="T23" fmla="*/ 7 h 172"/>
                <a:gd name="T24" fmla="*/ 97 w 202"/>
                <a:gd name="T25" fmla="*/ 23 h 172"/>
                <a:gd name="T26" fmla="*/ 82 w 202"/>
                <a:gd name="T27" fmla="*/ 48 h 172"/>
                <a:gd name="T28" fmla="*/ 78 w 202"/>
                <a:gd name="T29" fmla="*/ 59 h 172"/>
                <a:gd name="T30" fmla="*/ 84 w 202"/>
                <a:gd name="T31" fmla="*/ 76 h 172"/>
                <a:gd name="T32" fmla="*/ 95 w 202"/>
                <a:gd name="T33" fmla="*/ 88 h 172"/>
                <a:gd name="T34" fmla="*/ 97 w 202"/>
                <a:gd name="T35" fmla="*/ 101 h 172"/>
                <a:gd name="T36" fmla="*/ 95 w 202"/>
                <a:gd name="T37" fmla="*/ 109 h 172"/>
                <a:gd name="T38" fmla="*/ 88 w 202"/>
                <a:gd name="T39" fmla="*/ 111 h 172"/>
                <a:gd name="T40" fmla="*/ 88 w 202"/>
                <a:gd name="T41" fmla="*/ 105 h 172"/>
                <a:gd name="T42" fmla="*/ 84 w 202"/>
                <a:gd name="T43" fmla="*/ 94 h 172"/>
                <a:gd name="T44" fmla="*/ 78 w 202"/>
                <a:gd name="T45" fmla="*/ 105 h 172"/>
                <a:gd name="T46" fmla="*/ 80 w 202"/>
                <a:gd name="T47" fmla="*/ 115 h 172"/>
                <a:gd name="T48" fmla="*/ 74 w 202"/>
                <a:gd name="T49" fmla="*/ 122 h 172"/>
                <a:gd name="T50" fmla="*/ 63 w 202"/>
                <a:gd name="T51" fmla="*/ 122 h 172"/>
                <a:gd name="T52" fmla="*/ 55 w 202"/>
                <a:gd name="T53" fmla="*/ 115 h 172"/>
                <a:gd name="T54" fmla="*/ 59 w 202"/>
                <a:gd name="T55" fmla="*/ 124 h 172"/>
                <a:gd name="T56" fmla="*/ 59 w 202"/>
                <a:gd name="T57" fmla="*/ 128 h 172"/>
                <a:gd name="T58" fmla="*/ 53 w 202"/>
                <a:gd name="T59" fmla="*/ 130 h 172"/>
                <a:gd name="T60" fmla="*/ 55 w 202"/>
                <a:gd name="T61" fmla="*/ 136 h 172"/>
                <a:gd name="T62" fmla="*/ 44 w 202"/>
                <a:gd name="T63" fmla="*/ 130 h 172"/>
                <a:gd name="T64" fmla="*/ 40 w 202"/>
                <a:gd name="T65" fmla="*/ 134 h 172"/>
                <a:gd name="T66" fmla="*/ 44 w 202"/>
                <a:gd name="T67" fmla="*/ 143 h 172"/>
                <a:gd name="T68" fmla="*/ 28 w 202"/>
                <a:gd name="T69" fmla="*/ 145 h 172"/>
                <a:gd name="T70" fmla="*/ 34 w 202"/>
                <a:gd name="T71" fmla="*/ 136 h 172"/>
                <a:gd name="T72" fmla="*/ 23 w 202"/>
                <a:gd name="T73" fmla="*/ 141 h 172"/>
                <a:gd name="T74" fmla="*/ 13 w 202"/>
                <a:gd name="T75" fmla="*/ 143 h 172"/>
                <a:gd name="T76" fmla="*/ 11 w 202"/>
                <a:gd name="T77" fmla="*/ 134 h 172"/>
                <a:gd name="T78" fmla="*/ 7 w 202"/>
                <a:gd name="T79" fmla="*/ 138 h 172"/>
                <a:gd name="T80" fmla="*/ 4 w 202"/>
                <a:gd name="T81" fmla="*/ 134 h 172"/>
                <a:gd name="T82" fmla="*/ 0 w 202"/>
                <a:gd name="T83" fmla="*/ 141 h 172"/>
                <a:gd name="T84" fmla="*/ 2 w 202"/>
                <a:gd name="T85" fmla="*/ 147 h 172"/>
                <a:gd name="T86" fmla="*/ 7 w 202"/>
                <a:gd name="T87" fmla="*/ 159 h 172"/>
                <a:gd name="T88" fmla="*/ 15 w 202"/>
                <a:gd name="T89" fmla="*/ 166 h 172"/>
                <a:gd name="T90" fmla="*/ 55 w 202"/>
                <a:gd name="T91" fmla="*/ 164 h 172"/>
                <a:gd name="T92" fmla="*/ 63 w 202"/>
                <a:gd name="T93" fmla="*/ 164 h 172"/>
                <a:gd name="T94" fmla="*/ 72 w 202"/>
                <a:gd name="T95" fmla="*/ 145 h 172"/>
                <a:gd name="T96" fmla="*/ 74 w 202"/>
                <a:gd name="T97" fmla="*/ 143 h 172"/>
                <a:gd name="T98" fmla="*/ 82 w 202"/>
                <a:gd name="T99" fmla="*/ 145 h 172"/>
                <a:gd name="T100" fmla="*/ 93 w 202"/>
                <a:gd name="T101" fmla="*/ 138 h 172"/>
                <a:gd name="T102" fmla="*/ 95 w 202"/>
                <a:gd name="T103" fmla="*/ 134 h 172"/>
                <a:gd name="T104" fmla="*/ 101 w 202"/>
                <a:gd name="T105" fmla="*/ 132 h 172"/>
                <a:gd name="T106" fmla="*/ 103 w 202"/>
                <a:gd name="T107" fmla="*/ 126 h 172"/>
                <a:gd name="T108" fmla="*/ 101 w 202"/>
                <a:gd name="T109" fmla="*/ 115 h 172"/>
                <a:gd name="T110" fmla="*/ 107 w 202"/>
                <a:gd name="T111" fmla="*/ 111 h 172"/>
                <a:gd name="T112" fmla="*/ 128 w 202"/>
                <a:gd name="T113" fmla="*/ 97 h 172"/>
                <a:gd name="T114" fmla="*/ 137 w 202"/>
                <a:gd name="T115" fmla="*/ 94 h 172"/>
                <a:gd name="T116" fmla="*/ 147 w 202"/>
                <a:gd name="T117" fmla="*/ 97 h 172"/>
                <a:gd name="T118" fmla="*/ 153 w 202"/>
                <a:gd name="T119" fmla="*/ 97 h 172"/>
                <a:gd name="T120" fmla="*/ 176 w 202"/>
                <a:gd name="T121" fmla="*/ 92 h 172"/>
                <a:gd name="T122" fmla="*/ 189 w 202"/>
                <a:gd name="T123" fmla="*/ 90 h 172"/>
                <a:gd name="T124" fmla="*/ 199 w 202"/>
                <a:gd name="T125" fmla="*/ 8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2">
                  <a:moveTo>
                    <a:pt x="199" y="80"/>
                  </a:moveTo>
                  <a:lnTo>
                    <a:pt x="199" y="76"/>
                  </a:lnTo>
                  <a:lnTo>
                    <a:pt x="197" y="71"/>
                  </a:lnTo>
                  <a:lnTo>
                    <a:pt x="195" y="69"/>
                  </a:lnTo>
                  <a:lnTo>
                    <a:pt x="193" y="69"/>
                  </a:lnTo>
                  <a:lnTo>
                    <a:pt x="189" y="67"/>
                  </a:lnTo>
                  <a:lnTo>
                    <a:pt x="187" y="67"/>
                  </a:lnTo>
                  <a:lnTo>
                    <a:pt x="187" y="65"/>
                  </a:lnTo>
                  <a:lnTo>
                    <a:pt x="185" y="65"/>
                  </a:lnTo>
                  <a:lnTo>
                    <a:pt x="185" y="61"/>
                  </a:lnTo>
                  <a:lnTo>
                    <a:pt x="185" y="59"/>
                  </a:lnTo>
                  <a:lnTo>
                    <a:pt x="185" y="57"/>
                  </a:lnTo>
                  <a:lnTo>
                    <a:pt x="187" y="48"/>
                  </a:lnTo>
                  <a:lnTo>
                    <a:pt x="187" y="44"/>
                  </a:lnTo>
                  <a:lnTo>
                    <a:pt x="189" y="42"/>
                  </a:lnTo>
                  <a:lnTo>
                    <a:pt x="189" y="40"/>
                  </a:lnTo>
                  <a:lnTo>
                    <a:pt x="189" y="38"/>
                  </a:lnTo>
                  <a:lnTo>
                    <a:pt x="179" y="40"/>
                  </a:lnTo>
                  <a:lnTo>
                    <a:pt x="176" y="40"/>
                  </a:lnTo>
                  <a:lnTo>
                    <a:pt x="174" y="38"/>
                  </a:lnTo>
                  <a:lnTo>
                    <a:pt x="168" y="32"/>
                  </a:lnTo>
                  <a:lnTo>
                    <a:pt x="166" y="30"/>
                  </a:lnTo>
                  <a:lnTo>
                    <a:pt x="162" y="27"/>
                  </a:lnTo>
                  <a:lnTo>
                    <a:pt x="155" y="25"/>
                  </a:lnTo>
                  <a:lnTo>
                    <a:pt x="151" y="25"/>
                  </a:lnTo>
                  <a:lnTo>
                    <a:pt x="149" y="25"/>
                  </a:lnTo>
                  <a:lnTo>
                    <a:pt x="147" y="25"/>
                  </a:lnTo>
                  <a:lnTo>
                    <a:pt x="143" y="25"/>
                  </a:lnTo>
                  <a:lnTo>
                    <a:pt x="139" y="23"/>
                  </a:lnTo>
                  <a:lnTo>
                    <a:pt x="134" y="23"/>
                  </a:lnTo>
                  <a:lnTo>
                    <a:pt x="132" y="23"/>
                  </a:lnTo>
                  <a:lnTo>
                    <a:pt x="130" y="21"/>
                  </a:lnTo>
                  <a:lnTo>
                    <a:pt x="128" y="21"/>
                  </a:lnTo>
                  <a:lnTo>
                    <a:pt x="128" y="19"/>
                  </a:lnTo>
                  <a:lnTo>
                    <a:pt x="126" y="17"/>
                  </a:lnTo>
                  <a:lnTo>
                    <a:pt x="126" y="11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4" y="7"/>
                  </a:lnTo>
                  <a:lnTo>
                    <a:pt x="124" y="7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6" y="0"/>
                  </a:lnTo>
                  <a:lnTo>
                    <a:pt x="111" y="4"/>
                  </a:lnTo>
                  <a:lnTo>
                    <a:pt x="107" y="7"/>
                  </a:lnTo>
                  <a:lnTo>
                    <a:pt x="103" y="7"/>
                  </a:lnTo>
                  <a:lnTo>
                    <a:pt x="101" y="7"/>
                  </a:lnTo>
                  <a:lnTo>
                    <a:pt x="99" y="7"/>
                  </a:lnTo>
                  <a:lnTo>
                    <a:pt x="103" y="11"/>
                  </a:lnTo>
                  <a:lnTo>
                    <a:pt x="101" y="15"/>
                  </a:lnTo>
                  <a:lnTo>
                    <a:pt x="99" y="19"/>
                  </a:lnTo>
                  <a:lnTo>
                    <a:pt x="97" y="23"/>
                  </a:lnTo>
                  <a:lnTo>
                    <a:pt x="88" y="32"/>
                  </a:lnTo>
                  <a:lnTo>
                    <a:pt x="86" y="38"/>
                  </a:lnTo>
                  <a:lnTo>
                    <a:pt x="84" y="42"/>
                  </a:lnTo>
                  <a:lnTo>
                    <a:pt x="82" y="48"/>
                  </a:lnTo>
                  <a:lnTo>
                    <a:pt x="80" y="51"/>
                  </a:lnTo>
                  <a:lnTo>
                    <a:pt x="78" y="53"/>
                  </a:lnTo>
                  <a:lnTo>
                    <a:pt x="76" y="57"/>
                  </a:lnTo>
                  <a:lnTo>
                    <a:pt x="78" y="59"/>
                  </a:lnTo>
                  <a:lnTo>
                    <a:pt x="82" y="63"/>
                  </a:lnTo>
                  <a:lnTo>
                    <a:pt x="82" y="67"/>
                  </a:lnTo>
                  <a:lnTo>
                    <a:pt x="82" y="74"/>
                  </a:lnTo>
                  <a:lnTo>
                    <a:pt x="84" y="76"/>
                  </a:lnTo>
                  <a:lnTo>
                    <a:pt x="90" y="82"/>
                  </a:lnTo>
                  <a:lnTo>
                    <a:pt x="93" y="84"/>
                  </a:lnTo>
                  <a:lnTo>
                    <a:pt x="93" y="86"/>
                  </a:lnTo>
                  <a:lnTo>
                    <a:pt x="95" y="88"/>
                  </a:lnTo>
                  <a:lnTo>
                    <a:pt x="97" y="92"/>
                  </a:lnTo>
                  <a:lnTo>
                    <a:pt x="97" y="94"/>
                  </a:lnTo>
                  <a:lnTo>
                    <a:pt x="97" y="99"/>
                  </a:lnTo>
                  <a:lnTo>
                    <a:pt x="97" y="101"/>
                  </a:lnTo>
                  <a:lnTo>
                    <a:pt x="97" y="103"/>
                  </a:lnTo>
                  <a:lnTo>
                    <a:pt x="95" y="105"/>
                  </a:lnTo>
                  <a:lnTo>
                    <a:pt x="95" y="107"/>
                  </a:lnTo>
                  <a:lnTo>
                    <a:pt x="95" y="109"/>
                  </a:lnTo>
                  <a:lnTo>
                    <a:pt x="93" y="109"/>
                  </a:lnTo>
                  <a:lnTo>
                    <a:pt x="93" y="113"/>
                  </a:lnTo>
                  <a:lnTo>
                    <a:pt x="88" y="113"/>
                  </a:lnTo>
                  <a:lnTo>
                    <a:pt x="88" y="111"/>
                  </a:lnTo>
                  <a:lnTo>
                    <a:pt x="86" y="109"/>
                  </a:lnTo>
                  <a:lnTo>
                    <a:pt x="86" y="107"/>
                  </a:lnTo>
                  <a:lnTo>
                    <a:pt x="88" y="107"/>
                  </a:lnTo>
                  <a:lnTo>
                    <a:pt x="88" y="105"/>
                  </a:lnTo>
                  <a:lnTo>
                    <a:pt x="88" y="103"/>
                  </a:lnTo>
                  <a:lnTo>
                    <a:pt x="86" y="99"/>
                  </a:lnTo>
                  <a:lnTo>
                    <a:pt x="86" y="99"/>
                  </a:lnTo>
                  <a:lnTo>
                    <a:pt x="84" y="94"/>
                  </a:lnTo>
                  <a:lnTo>
                    <a:pt x="80" y="99"/>
                  </a:lnTo>
                  <a:lnTo>
                    <a:pt x="76" y="101"/>
                  </a:lnTo>
                  <a:lnTo>
                    <a:pt x="76" y="105"/>
                  </a:lnTo>
                  <a:lnTo>
                    <a:pt x="78" y="105"/>
                  </a:lnTo>
                  <a:lnTo>
                    <a:pt x="78" y="107"/>
                  </a:lnTo>
                  <a:lnTo>
                    <a:pt x="78" y="111"/>
                  </a:lnTo>
                  <a:lnTo>
                    <a:pt x="78" y="113"/>
                  </a:lnTo>
                  <a:lnTo>
                    <a:pt x="80" y="115"/>
                  </a:lnTo>
                  <a:lnTo>
                    <a:pt x="80" y="118"/>
                  </a:lnTo>
                  <a:lnTo>
                    <a:pt x="78" y="120"/>
                  </a:lnTo>
                  <a:lnTo>
                    <a:pt x="76" y="120"/>
                  </a:lnTo>
                  <a:lnTo>
                    <a:pt x="74" y="122"/>
                  </a:lnTo>
                  <a:lnTo>
                    <a:pt x="69" y="122"/>
                  </a:lnTo>
                  <a:lnTo>
                    <a:pt x="69" y="122"/>
                  </a:lnTo>
                  <a:lnTo>
                    <a:pt x="67" y="120"/>
                  </a:lnTo>
                  <a:lnTo>
                    <a:pt x="63" y="122"/>
                  </a:lnTo>
                  <a:lnTo>
                    <a:pt x="61" y="120"/>
                  </a:lnTo>
                  <a:lnTo>
                    <a:pt x="59" y="118"/>
                  </a:lnTo>
                  <a:lnTo>
                    <a:pt x="57" y="115"/>
                  </a:lnTo>
                  <a:lnTo>
                    <a:pt x="55" y="115"/>
                  </a:lnTo>
                  <a:lnTo>
                    <a:pt x="55" y="118"/>
                  </a:lnTo>
                  <a:lnTo>
                    <a:pt x="57" y="122"/>
                  </a:lnTo>
                  <a:lnTo>
                    <a:pt x="57" y="122"/>
                  </a:lnTo>
                  <a:lnTo>
                    <a:pt x="59" y="124"/>
                  </a:lnTo>
                  <a:lnTo>
                    <a:pt x="59" y="126"/>
                  </a:lnTo>
                  <a:lnTo>
                    <a:pt x="61" y="126"/>
                  </a:lnTo>
                  <a:lnTo>
                    <a:pt x="61" y="128"/>
                  </a:lnTo>
                  <a:lnTo>
                    <a:pt x="59" y="128"/>
                  </a:lnTo>
                  <a:lnTo>
                    <a:pt x="57" y="130"/>
                  </a:lnTo>
                  <a:lnTo>
                    <a:pt x="55" y="128"/>
                  </a:lnTo>
                  <a:lnTo>
                    <a:pt x="53" y="128"/>
                  </a:lnTo>
                  <a:lnTo>
                    <a:pt x="53" y="130"/>
                  </a:lnTo>
                  <a:lnTo>
                    <a:pt x="55" y="134"/>
                  </a:lnTo>
                  <a:lnTo>
                    <a:pt x="57" y="134"/>
                  </a:lnTo>
                  <a:lnTo>
                    <a:pt x="57" y="136"/>
                  </a:lnTo>
                  <a:lnTo>
                    <a:pt x="55" y="136"/>
                  </a:lnTo>
                  <a:lnTo>
                    <a:pt x="53" y="136"/>
                  </a:lnTo>
                  <a:lnTo>
                    <a:pt x="48" y="132"/>
                  </a:lnTo>
                  <a:lnTo>
                    <a:pt x="46" y="132"/>
                  </a:lnTo>
                  <a:lnTo>
                    <a:pt x="44" y="130"/>
                  </a:lnTo>
                  <a:lnTo>
                    <a:pt x="44" y="130"/>
                  </a:lnTo>
                  <a:lnTo>
                    <a:pt x="38" y="130"/>
                  </a:lnTo>
                  <a:lnTo>
                    <a:pt x="36" y="134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44" y="136"/>
                  </a:lnTo>
                  <a:lnTo>
                    <a:pt x="44" y="141"/>
                  </a:lnTo>
                  <a:lnTo>
                    <a:pt x="44" y="143"/>
                  </a:lnTo>
                  <a:lnTo>
                    <a:pt x="42" y="143"/>
                  </a:lnTo>
                  <a:lnTo>
                    <a:pt x="38" y="143"/>
                  </a:lnTo>
                  <a:lnTo>
                    <a:pt x="30" y="145"/>
                  </a:lnTo>
                  <a:lnTo>
                    <a:pt x="28" y="145"/>
                  </a:lnTo>
                  <a:lnTo>
                    <a:pt x="28" y="143"/>
                  </a:lnTo>
                  <a:lnTo>
                    <a:pt x="30" y="138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0" y="134"/>
                  </a:lnTo>
                  <a:lnTo>
                    <a:pt x="28" y="136"/>
                  </a:lnTo>
                  <a:lnTo>
                    <a:pt x="23" y="138"/>
                  </a:lnTo>
                  <a:lnTo>
                    <a:pt x="23" y="141"/>
                  </a:lnTo>
                  <a:lnTo>
                    <a:pt x="19" y="143"/>
                  </a:lnTo>
                  <a:lnTo>
                    <a:pt x="19" y="143"/>
                  </a:lnTo>
                  <a:lnTo>
                    <a:pt x="17" y="143"/>
                  </a:lnTo>
                  <a:lnTo>
                    <a:pt x="13" y="143"/>
                  </a:lnTo>
                  <a:lnTo>
                    <a:pt x="11" y="143"/>
                  </a:lnTo>
                  <a:lnTo>
                    <a:pt x="11" y="141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9" y="136"/>
                  </a:lnTo>
                  <a:lnTo>
                    <a:pt x="9" y="138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0" y="138"/>
                  </a:lnTo>
                  <a:lnTo>
                    <a:pt x="0" y="141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2" y="145"/>
                  </a:lnTo>
                  <a:lnTo>
                    <a:pt x="2" y="147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3"/>
                  </a:lnTo>
                  <a:lnTo>
                    <a:pt x="7" y="159"/>
                  </a:lnTo>
                  <a:lnTo>
                    <a:pt x="9" y="162"/>
                  </a:lnTo>
                  <a:lnTo>
                    <a:pt x="11" y="164"/>
                  </a:lnTo>
                  <a:lnTo>
                    <a:pt x="11" y="166"/>
                  </a:lnTo>
                  <a:lnTo>
                    <a:pt x="15" y="166"/>
                  </a:lnTo>
                  <a:lnTo>
                    <a:pt x="36" y="172"/>
                  </a:lnTo>
                  <a:lnTo>
                    <a:pt x="44" y="172"/>
                  </a:lnTo>
                  <a:lnTo>
                    <a:pt x="53" y="164"/>
                  </a:lnTo>
                  <a:lnTo>
                    <a:pt x="55" y="164"/>
                  </a:lnTo>
                  <a:lnTo>
                    <a:pt x="59" y="162"/>
                  </a:lnTo>
                  <a:lnTo>
                    <a:pt x="61" y="164"/>
                  </a:lnTo>
                  <a:lnTo>
                    <a:pt x="63" y="164"/>
                  </a:lnTo>
                  <a:lnTo>
                    <a:pt x="63" y="164"/>
                  </a:lnTo>
                  <a:lnTo>
                    <a:pt x="65" y="162"/>
                  </a:lnTo>
                  <a:lnTo>
                    <a:pt x="67" y="159"/>
                  </a:lnTo>
                  <a:lnTo>
                    <a:pt x="67" y="157"/>
                  </a:lnTo>
                  <a:lnTo>
                    <a:pt x="72" y="145"/>
                  </a:lnTo>
                  <a:lnTo>
                    <a:pt x="72" y="143"/>
                  </a:lnTo>
                  <a:lnTo>
                    <a:pt x="72" y="141"/>
                  </a:lnTo>
                  <a:lnTo>
                    <a:pt x="74" y="143"/>
                  </a:lnTo>
                  <a:lnTo>
                    <a:pt x="74" y="143"/>
                  </a:lnTo>
                  <a:lnTo>
                    <a:pt x="76" y="145"/>
                  </a:lnTo>
                  <a:lnTo>
                    <a:pt x="78" y="145"/>
                  </a:lnTo>
                  <a:lnTo>
                    <a:pt x="80" y="145"/>
                  </a:lnTo>
                  <a:lnTo>
                    <a:pt x="82" y="145"/>
                  </a:lnTo>
                  <a:lnTo>
                    <a:pt x="84" y="141"/>
                  </a:lnTo>
                  <a:lnTo>
                    <a:pt x="88" y="141"/>
                  </a:lnTo>
                  <a:lnTo>
                    <a:pt x="90" y="138"/>
                  </a:lnTo>
                  <a:lnTo>
                    <a:pt x="93" y="138"/>
                  </a:lnTo>
                  <a:lnTo>
                    <a:pt x="95" y="138"/>
                  </a:lnTo>
                  <a:lnTo>
                    <a:pt x="95" y="138"/>
                  </a:lnTo>
                  <a:lnTo>
                    <a:pt x="95" y="136"/>
                  </a:lnTo>
                  <a:lnTo>
                    <a:pt x="95" y="134"/>
                  </a:lnTo>
                  <a:lnTo>
                    <a:pt x="95" y="132"/>
                  </a:lnTo>
                  <a:lnTo>
                    <a:pt x="97" y="132"/>
                  </a:lnTo>
                  <a:lnTo>
                    <a:pt x="99" y="132"/>
                  </a:lnTo>
                  <a:lnTo>
                    <a:pt x="101" y="132"/>
                  </a:lnTo>
                  <a:lnTo>
                    <a:pt x="103" y="132"/>
                  </a:lnTo>
                  <a:lnTo>
                    <a:pt x="103" y="130"/>
                  </a:lnTo>
                  <a:lnTo>
                    <a:pt x="103" y="128"/>
                  </a:lnTo>
                  <a:lnTo>
                    <a:pt x="103" y="126"/>
                  </a:lnTo>
                  <a:lnTo>
                    <a:pt x="103" y="122"/>
                  </a:lnTo>
                  <a:lnTo>
                    <a:pt x="101" y="120"/>
                  </a:lnTo>
                  <a:lnTo>
                    <a:pt x="101" y="118"/>
                  </a:lnTo>
                  <a:lnTo>
                    <a:pt x="101" y="115"/>
                  </a:lnTo>
                  <a:lnTo>
                    <a:pt x="101" y="113"/>
                  </a:lnTo>
                  <a:lnTo>
                    <a:pt x="101" y="113"/>
                  </a:lnTo>
                  <a:lnTo>
                    <a:pt x="103" y="111"/>
                  </a:lnTo>
                  <a:lnTo>
                    <a:pt x="107" y="111"/>
                  </a:lnTo>
                  <a:lnTo>
                    <a:pt x="120" y="115"/>
                  </a:lnTo>
                  <a:lnTo>
                    <a:pt x="124" y="107"/>
                  </a:lnTo>
                  <a:lnTo>
                    <a:pt x="126" y="99"/>
                  </a:lnTo>
                  <a:lnTo>
                    <a:pt x="128" y="97"/>
                  </a:lnTo>
                  <a:lnTo>
                    <a:pt x="130" y="94"/>
                  </a:lnTo>
                  <a:lnTo>
                    <a:pt x="132" y="94"/>
                  </a:lnTo>
                  <a:lnTo>
                    <a:pt x="134" y="94"/>
                  </a:lnTo>
                  <a:lnTo>
                    <a:pt x="137" y="94"/>
                  </a:lnTo>
                  <a:lnTo>
                    <a:pt x="141" y="97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7"/>
                  </a:lnTo>
                  <a:lnTo>
                    <a:pt x="149" y="97"/>
                  </a:lnTo>
                  <a:lnTo>
                    <a:pt x="153" y="99"/>
                  </a:lnTo>
                  <a:lnTo>
                    <a:pt x="153" y="99"/>
                  </a:lnTo>
                  <a:lnTo>
                    <a:pt x="153" y="97"/>
                  </a:lnTo>
                  <a:lnTo>
                    <a:pt x="155" y="97"/>
                  </a:lnTo>
                  <a:lnTo>
                    <a:pt x="158" y="94"/>
                  </a:lnTo>
                  <a:lnTo>
                    <a:pt x="172" y="92"/>
                  </a:lnTo>
                  <a:lnTo>
                    <a:pt x="176" y="92"/>
                  </a:lnTo>
                  <a:lnTo>
                    <a:pt x="181" y="92"/>
                  </a:lnTo>
                  <a:lnTo>
                    <a:pt x="183" y="92"/>
                  </a:lnTo>
                  <a:lnTo>
                    <a:pt x="187" y="92"/>
                  </a:lnTo>
                  <a:lnTo>
                    <a:pt x="189" y="90"/>
                  </a:lnTo>
                  <a:lnTo>
                    <a:pt x="193" y="90"/>
                  </a:lnTo>
                  <a:lnTo>
                    <a:pt x="195" y="90"/>
                  </a:lnTo>
                  <a:lnTo>
                    <a:pt x="197" y="86"/>
                  </a:lnTo>
                  <a:lnTo>
                    <a:pt x="199" y="84"/>
                  </a:lnTo>
                  <a:lnTo>
                    <a:pt x="202" y="82"/>
                  </a:lnTo>
                  <a:lnTo>
                    <a:pt x="199" y="8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3491" y="2389"/>
              <a:ext cx="243" cy="247"/>
            </a:xfrm>
            <a:custGeom>
              <a:avLst/>
              <a:gdLst>
                <a:gd name="T0" fmla="*/ 92 w 243"/>
                <a:gd name="T1" fmla="*/ 57 h 247"/>
                <a:gd name="T2" fmla="*/ 90 w 243"/>
                <a:gd name="T3" fmla="*/ 53 h 247"/>
                <a:gd name="T4" fmla="*/ 86 w 243"/>
                <a:gd name="T5" fmla="*/ 61 h 247"/>
                <a:gd name="T6" fmla="*/ 233 w 243"/>
                <a:gd name="T7" fmla="*/ 49 h 247"/>
                <a:gd name="T8" fmla="*/ 220 w 243"/>
                <a:gd name="T9" fmla="*/ 59 h 247"/>
                <a:gd name="T10" fmla="*/ 193 w 243"/>
                <a:gd name="T11" fmla="*/ 55 h 247"/>
                <a:gd name="T12" fmla="*/ 172 w 243"/>
                <a:gd name="T13" fmla="*/ 63 h 247"/>
                <a:gd name="T14" fmla="*/ 155 w 243"/>
                <a:gd name="T15" fmla="*/ 59 h 247"/>
                <a:gd name="T16" fmla="*/ 138 w 243"/>
                <a:gd name="T17" fmla="*/ 32 h 247"/>
                <a:gd name="T18" fmla="*/ 132 w 243"/>
                <a:gd name="T19" fmla="*/ 34 h 247"/>
                <a:gd name="T20" fmla="*/ 124 w 243"/>
                <a:gd name="T21" fmla="*/ 46 h 247"/>
                <a:gd name="T22" fmla="*/ 103 w 243"/>
                <a:gd name="T23" fmla="*/ 69 h 247"/>
                <a:gd name="T24" fmla="*/ 98 w 243"/>
                <a:gd name="T25" fmla="*/ 103 h 247"/>
                <a:gd name="T26" fmla="*/ 67 w 243"/>
                <a:gd name="T27" fmla="*/ 124 h 247"/>
                <a:gd name="T28" fmla="*/ 38 w 243"/>
                <a:gd name="T29" fmla="*/ 147 h 247"/>
                <a:gd name="T30" fmla="*/ 21 w 243"/>
                <a:gd name="T31" fmla="*/ 153 h 247"/>
                <a:gd name="T32" fmla="*/ 2 w 243"/>
                <a:gd name="T33" fmla="*/ 166 h 247"/>
                <a:gd name="T34" fmla="*/ 15 w 243"/>
                <a:gd name="T35" fmla="*/ 166 h 247"/>
                <a:gd name="T36" fmla="*/ 36 w 243"/>
                <a:gd name="T37" fmla="*/ 151 h 247"/>
                <a:gd name="T38" fmla="*/ 52 w 243"/>
                <a:gd name="T39" fmla="*/ 147 h 247"/>
                <a:gd name="T40" fmla="*/ 57 w 243"/>
                <a:gd name="T41" fmla="*/ 155 h 247"/>
                <a:gd name="T42" fmla="*/ 61 w 243"/>
                <a:gd name="T43" fmla="*/ 164 h 247"/>
                <a:gd name="T44" fmla="*/ 54 w 243"/>
                <a:gd name="T45" fmla="*/ 174 h 247"/>
                <a:gd name="T46" fmla="*/ 75 w 243"/>
                <a:gd name="T47" fmla="*/ 176 h 247"/>
                <a:gd name="T48" fmla="*/ 73 w 243"/>
                <a:gd name="T49" fmla="*/ 185 h 247"/>
                <a:gd name="T50" fmla="*/ 78 w 243"/>
                <a:gd name="T51" fmla="*/ 191 h 247"/>
                <a:gd name="T52" fmla="*/ 67 w 243"/>
                <a:gd name="T53" fmla="*/ 195 h 247"/>
                <a:gd name="T54" fmla="*/ 59 w 243"/>
                <a:gd name="T55" fmla="*/ 195 h 247"/>
                <a:gd name="T56" fmla="*/ 63 w 243"/>
                <a:gd name="T57" fmla="*/ 201 h 247"/>
                <a:gd name="T58" fmla="*/ 69 w 243"/>
                <a:gd name="T59" fmla="*/ 208 h 247"/>
                <a:gd name="T60" fmla="*/ 67 w 243"/>
                <a:gd name="T61" fmla="*/ 212 h 247"/>
                <a:gd name="T62" fmla="*/ 59 w 243"/>
                <a:gd name="T63" fmla="*/ 216 h 247"/>
                <a:gd name="T64" fmla="*/ 63 w 243"/>
                <a:gd name="T65" fmla="*/ 222 h 247"/>
                <a:gd name="T66" fmla="*/ 71 w 243"/>
                <a:gd name="T67" fmla="*/ 237 h 247"/>
                <a:gd name="T68" fmla="*/ 78 w 243"/>
                <a:gd name="T69" fmla="*/ 247 h 247"/>
                <a:gd name="T70" fmla="*/ 82 w 243"/>
                <a:gd name="T71" fmla="*/ 243 h 247"/>
                <a:gd name="T72" fmla="*/ 92 w 243"/>
                <a:gd name="T73" fmla="*/ 245 h 247"/>
                <a:gd name="T74" fmla="*/ 96 w 243"/>
                <a:gd name="T75" fmla="*/ 229 h 247"/>
                <a:gd name="T76" fmla="*/ 92 w 243"/>
                <a:gd name="T77" fmla="*/ 214 h 247"/>
                <a:gd name="T78" fmla="*/ 96 w 243"/>
                <a:gd name="T79" fmla="*/ 206 h 247"/>
                <a:gd name="T80" fmla="*/ 109 w 243"/>
                <a:gd name="T81" fmla="*/ 197 h 247"/>
                <a:gd name="T82" fmla="*/ 111 w 243"/>
                <a:gd name="T83" fmla="*/ 187 h 247"/>
                <a:gd name="T84" fmla="*/ 128 w 243"/>
                <a:gd name="T85" fmla="*/ 172 h 247"/>
                <a:gd name="T86" fmla="*/ 119 w 243"/>
                <a:gd name="T87" fmla="*/ 162 h 247"/>
                <a:gd name="T88" fmla="*/ 119 w 243"/>
                <a:gd name="T89" fmla="*/ 151 h 247"/>
                <a:gd name="T90" fmla="*/ 151 w 243"/>
                <a:gd name="T91" fmla="*/ 136 h 247"/>
                <a:gd name="T92" fmla="*/ 155 w 243"/>
                <a:gd name="T93" fmla="*/ 120 h 247"/>
                <a:gd name="T94" fmla="*/ 170 w 243"/>
                <a:gd name="T95" fmla="*/ 97 h 247"/>
                <a:gd name="T96" fmla="*/ 180 w 243"/>
                <a:gd name="T97" fmla="*/ 92 h 247"/>
                <a:gd name="T98" fmla="*/ 201 w 243"/>
                <a:gd name="T99" fmla="*/ 86 h 247"/>
                <a:gd name="T100" fmla="*/ 241 w 243"/>
                <a:gd name="T101" fmla="*/ 80 h 247"/>
                <a:gd name="T102" fmla="*/ 149 w 243"/>
                <a:gd name="T103" fmla="*/ 21 h 247"/>
                <a:gd name="T104" fmla="*/ 149 w 243"/>
                <a:gd name="T105" fmla="*/ 30 h 247"/>
                <a:gd name="T106" fmla="*/ 159 w 243"/>
                <a:gd name="T107" fmla="*/ 23 h 247"/>
                <a:gd name="T108" fmla="*/ 151 w 243"/>
                <a:gd name="T109" fmla="*/ 19 h 247"/>
                <a:gd name="T110" fmla="*/ 149 w 243"/>
                <a:gd name="T111" fmla="*/ 0 h 247"/>
                <a:gd name="T112" fmla="*/ 145 w 243"/>
                <a:gd name="T113" fmla="*/ 11 h 247"/>
                <a:gd name="T114" fmla="*/ 140 w 243"/>
                <a:gd name="T115" fmla="*/ 1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3" h="247">
                  <a:moveTo>
                    <a:pt x="86" y="63"/>
                  </a:moveTo>
                  <a:lnTo>
                    <a:pt x="90" y="61"/>
                  </a:lnTo>
                  <a:lnTo>
                    <a:pt x="92" y="59"/>
                  </a:lnTo>
                  <a:lnTo>
                    <a:pt x="92" y="57"/>
                  </a:lnTo>
                  <a:lnTo>
                    <a:pt x="92" y="57"/>
                  </a:lnTo>
                  <a:lnTo>
                    <a:pt x="92" y="57"/>
                  </a:lnTo>
                  <a:lnTo>
                    <a:pt x="92" y="55"/>
                  </a:lnTo>
                  <a:lnTo>
                    <a:pt x="92" y="53"/>
                  </a:lnTo>
                  <a:lnTo>
                    <a:pt x="92" y="51"/>
                  </a:lnTo>
                  <a:lnTo>
                    <a:pt x="92" y="51"/>
                  </a:lnTo>
                  <a:lnTo>
                    <a:pt x="92" y="53"/>
                  </a:lnTo>
                  <a:lnTo>
                    <a:pt x="90" y="53"/>
                  </a:lnTo>
                  <a:lnTo>
                    <a:pt x="90" y="55"/>
                  </a:lnTo>
                  <a:lnTo>
                    <a:pt x="88" y="55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4" y="59"/>
                  </a:lnTo>
                  <a:lnTo>
                    <a:pt x="86" y="61"/>
                  </a:lnTo>
                  <a:lnTo>
                    <a:pt x="86" y="63"/>
                  </a:lnTo>
                  <a:close/>
                  <a:moveTo>
                    <a:pt x="243" y="55"/>
                  </a:moveTo>
                  <a:lnTo>
                    <a:pt x="241" y="51"/>
                  </a:lnTo>
                  <a:lnTo>
                    <a:pt x="237" y="51"/>
                  </a:lnTo>
                  <a:lnTo>
                    <a:pt x="233" y="49"/>
                  </a:lnTo>
                  <a:lnTo>
                    <a:pt x="233" y="49"/>
                  </a:lnTo>
                  <a:lnTo>
                    <a:pt x="233" y="51"/>
                  </a:lnTo>
                  <a:lnTo>
                    <a:pt x="231" y="53"/>
                  </a:lnTo>
                  <a:lnTo>
                    <a:pt x="228" y="55"/>
                  </a:lnTo>
                  <a:lnTo>
                    <a:pt x="226" y="57"/>
                  </a:lnTo>
                  <a:lnTo>
                    <a:pt x="224" y="59"/>
                  </a:lnTo>
                  <a:lnTo>
                    <a:pt x="220" y="59"/>
                  </a:lnTo>
                  <a:lnTo>
                    <a:pt x="218" y="59"/>
                  </a:lnTo>
                  <a:lnTo>
                    <a:pt x="210" y="57"/>
                  </a:lnTo>
                  <a:lnTo>
                    <a:pt x="208" y="57"/>
                  </a:lnTo>
                  <a:lnTo>
                    <a:pt x="199" y="57"/>
                  </a:lnTo>
                  <a:lnTo>
                    <a:pt x="195" y="55"/>
                  </a:lnTo>
                  <a:lnTo>
                    <a:pt x="193" y="55"/>
                  </a:lnTo>
                  <a:lnTo>
                    <a:pt x="189" y="57"/>
                  </a:lnTo>
                  <a:lnTo>
                    <a:pt x="187" y="57"/>
                  </a:lnTo>
                  <a:lnTo>
                    <a:pt x="182" y="59"/>
                  </a:lnTo>
                  <a:lnTo>
                    <a:pt x="180" y="61"/>
                  </a:lnTo>
                  <a:lnTo>
                    <a:pt x="176" y="63"/>
                  </a:lnTo>
                  <a:lnTo>
                    <a:pt x="172" y="63"/>
                  </a:lnTo>
                  <a:lnTo>
                    <a:pt x="168" y="65"/>
                  </a:lnTo>
                  <a:lnTo>
                    <a:pt x="163" y="65"/>
                  </a:lnTo>
                  <a:lnTo>
                    <a:pt x="161" y="63"/>
                  </a:lnTo>
                  <a:lnTo>
                    <a:pt x="157" y="63"/>
                  </a:lnTo>
                  <a:lnTo>
                    <a:pt x="157" y="61"/>
                  </a:lnTo>
                  <a:lnTo>
                    <a:pt x="155" y="59"/>
                  </a:lnTo>
                  <a:lnTo>
                    <a:pt x="155" y="55"/>
                  </a:lnTo>
                  <a:lnTo>
                    <a:pt x="151" y="44"/>
                  </a:lnTo>
                  <a:lnTo>
                    <a:pt x="143" y="34"/>
                  </a:lnTo>
                  <a:lnTo>
                    <a:pt x="140" y="34"/>
                  </a:lnTo>
                  <a:lnTo>
                    <a:pt x="140" y="32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32"/>
                  </a:lnTo>
                  <a:lnTo>
                    <a:pt x="132" y="32"/>
                  </a:lnTo>
                  <a:lnTo>
                    <a:pt x="130" y="32"/>
                  </a:lnTo>
                  <a:lnTo>
                    <a:pt x="130" y="34"/>
                  </a:lnTo>
                  <a:lnTo>
                    <a:pt x="132" y="34"/>
                  </a:lnTo>
                  <a:lnTo>
                    <a:pt x="134" y="34"/>
                  </a:lnTo>
                  <a:lnTo>
                    <a:pt x="134" y="36"/>
                  </a:lnTo>
                  <a:lnTo>
                    <a:pt x="134" y="38"/>
                  </a:lnTo>
                  <a:lnTo>
                    <a:pt x="134" y="42"/>
                  </a:lnTo>
                  <a:lnTo>
                    <a:pt x="126" y="44"/>
                  </a:lnTo>
                  <a:lnTo>
                    <a:pt x="124" y="46"/>
                  </a:lnTo>
                  <a:lnTo>
                    <a:pt x="115" y="51"/>
                  </a:lnTo>
                  <a:lnTo>
                    <a:pt x="111" y="55"/>
                  </a:lnTo>
                  <a:lnTo>
                    <a:pt x="111" y="61"/>
                  </a:lnTo>
                  <a:lnTo>
                    <a:pt x="109" y="65"/>
                  </a:lnTo>
                  <a:lnTo>
                    <a:pt x="109" y="69"/>
                  </a:lnTo>
                  <a:lnTo>
                    <a:pt x="103" y="69"/>
                  </a:lnTo>
                  <a:lnTo>
                    <a:pt x="103" y="76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90"/>
                  </a:lnTo>
                  <a:lnTo>
                    <a:pt x="101" y="97"/>
                  </a:lnTo>
                  <a:lnTo>
                    <a:pt x="98" y="103"/>
                  </a:lnTo>
                  <a:lnTo>
                    <a:pt x="92" y="107"/>
                  </a:lnTo>
                  <a:lnTo>
                    <a:pt x="90" y="111"/>
                  </a:lnTo>
                  <a:lnTo>
                    <a:pt x="86" y="113"/>
                  </a:lnTo>
                  <a:lnTo>
                    <a:pt x="71" y="120"/>
                  </a:lnTo>
                  <a:lnTo>
                    <a:pt x="69" y="122"/>
                  </a:lnTo>
                  <a:lnTo>
                    <a:pt x="67" y="124"/>
                  </a:lnTo>
                  <a:lnTo>
                    <a:pt x="63" y="128"/>
                  </a:lnTo>
                  <a:lnTo>
                    <a:pt x="63" y="130"/>
                  </a:lnTo>
                  <a:lnTo>
                    <a:pt x="61" y="132"/>
                  </a:lnTo>
                  <a:lnTo>
                    <a:pt x="59" y="134"/>
                  </a:lnTo>
                  <a:lnTo>
                    <a:pt x="42" y="145"/>
                  </a:lnTo>
                  <a:lnTo>
                    <a:pt x="38" y="147"/>
                  </a:lnTo>
                  <a:lnTo>
                    <a:pt x="33" y="147"/>
                  </a:lnTo>
                  <a:lnTo>
                    <a:pt x="31" y="149"/>
                  </a:lnTo>
                  <a:lnTo>
                    <a:pt x="27" y="149"/>
                  </a:lnTo>
                  <a:lnTo>
                    <a:pt x="23" y="151"/>
                  </a:lnTo>
                  <a:lnTo>
                    <a:pt x="21" y="153"/>
                  </a:lnTo>
                  <a:lnTo>
                    <a:pt x="21" y="153"/>
                  </a:lnTo>
                  <a:lnTo>
                    <a:pt x="23" y="155"/>
                  </a:lnTo>
                  <a:lnTo>
                    <a:pt x="21" y="155"/>
                  </a:lnTo>
                  <a:lnTo>
                    <a:pt x="19" y="155"/>
                  </a:lnTo>
                  <a:lnTo>
                    <a:pt x="13" y="157"/>
                  </a:lnTo>
                  <a:lnTo>
                    <a:pt x="6" y="164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2" y="168"/>
                  </a:lnTo>
                  <a:lnTo>
                    <a:pt x="8" y="164"/>
                  </a:lnTo>
                  <a:lnTo>
                    <a:pt x="15" y="162"/>
                  </a:lnTo>
                  <a:lnTo>
                    <a:pt x="13" y="164"/>
                  </a:lnTo>
                  <a:lnTo>
                    <a:pt x="15" y="166"/>
                  </a:lnTo>
                  <a:lnTo>
                    <a:pt x="17" y="166"/>
                  </a:lnTo>
                  <a:lnTo>
                    <a:pt x="19" y="164"/>
                  </a:lnTo>
                  <a:lnTo>
                    <a:pt x="21" y="162"/>
                  </a:lnTo>
                  <a:lnTo>
                    <a:pt x="25" y="157"/>
                  </a:lnTo>
                  <a:lnTo>
                    <a:pt x="29" y="155"/>
                  </a:lnTo>
                  <a:lnTo>
                    <a:pt x="36" y="151"/>
                  </a:lnTo>
                  <a:lnTo>
                    <a:pt x="40" y="151"/>
                  </a:lnTo>
                  <a:lnTo>
                    <a:pt x="44" y="147"/>
                  </a:lnTo>
                  <a:lnTo>
                    <a:pt x="46" y="149"/>
                  </a:lnTo>
                  <a:lnTo>
                    <a:pt x="48" y="149"/>
                  </a:lnTo>
                  <a:lnTo>
                    <a:pt x="48" y="147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61" y="151"/>
                  </a:lnTo>
                  <a:lnTo>
                    <a:pt x="59" y="151"/>
                  </a:lnTo>
                  <a:lnTo>
                    <a:pt x="59" y="153"/>
                  </a:lnTo>
                  <a:lnTo>
                    <a:pt x="57" y="153"/>
                  </a:lnTo>
                  <a:lnTo>
                    <a:pt x="57" y="155"/>
                  </a:lnTo>
                  <a:lnTo>
                    <a:pt x="59" y="155"/>
                  </a:lnTo>
                  <a:lnTo>
                    <a:pt x="59" y="155"/>
                  </a:lnTo>
                  <a:lnTo>
                    <a:pt x="57" y="160"/>
                  </a:lnTo>
                  <a:lnTo>
                    <a:pt x="57" y="164"/>
                  </a:lnTo>
                  <a:lnTo>
                    <a:pt x="57" y="166"/>
                  </a:lnTo>
                  <a:lnTo>
                    <a:pt x="61" y="164"/>
                  </a:lnTo>
                  <a:lnTo>
                    <a:pt x="59" y="168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7" y="170"/>
                  </a:lnTo>
                  <a:lnTo>
                    <a:pt x="54" y="172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57" y="174"/>
                  </a:lnTo>
                  <a:lnTo>
                    <a:pt x="61" y="176"/>
                  </a:lnTo>
                  <a:lnTo>
                    <a:pt x="69" y="174"/>
                  </a:lnTo>
                  <a:lnTo>
                    <a:pt x="75" y="174"/>
                  </a:lnTo>
                  <a:lnTo>
                    <a:pt x="75" y="176"/>
                  </a:lnTo>
                  <a:lnTo>
                    <a:pt x="73" y="176"/>
                  </a:lnTo>
                  <a:lnTo>
                    <a:pt x="69" y="178"/>
                  </a:lnTo>
                  <a:lnTo>
                    <a:pt x="69" y="180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3" y="185"/>
                  </a:lnTo>
                  <a:lnTo>
                    <a:pt x="75" y="183"/>
                  </a:lnTo>
                  <a:lnTo>
                    <a:pt x="78" y="183"/>
                  </a:lnTo>
                  <a:lnTo>
                    <a:pt x="75" y="185"/>
                  </a:lnTo>
                  <a:lnTo>
                    <a:pt x="78" y="187"/>
                  </a:lnTo>
                  <a:lnTo>
                    <a:pt x="80" y="189"/>
                  </a:lnTo>
                  <a:lnTo>
                    <a:pt x="78" y="191"/>
                  </a:lnTo>
                  <a:lnTo>
                    <a:pt x="73" y="191"/>
                  </a:lnTo>
                  <a:lnTo>
                    <a:pt x="71" y="195"/>
                  </a:lnTo>
                  <a:lnTo>
                    <a:pt x="73" y="197"/>
                  </a:lnTo>
                  <a:lnTo>
                    <a:pt x="69" y="199"/>
                  </a:lnTo>
                  <a:lnTo>
                    <a:pt x="69" y="197"/>
                  </a:lnTo>
                  <a:lnTo>
                    <a:pt x="67" y="195"/>
                  </a:lnTo>
                  <a:lnTo>
                    <a:pt x="65" y="193"/>
                  </a:lnTo>
                  <a:lnTo>
                    <a:pt x="63" y="193"/>
                  </a:lnTo>
                  <a:lnTo>
                    <a:pt x="61" y="193"/>
                  </a:lnTo>
                  <a:lnTo>
                    <a:pt x="57" y="193"/>
                  </a:lnTo>
                  <a:lnTo>
                    <a:pt x="57" y="197"/>
                  </a:lnTo>
                  <a:lnTo>
                    <a:pt x="59" y="195"/>
                  </a:lnTo>
                  <a:lnTo>
                    <a:pt x="61" y="195"/>
                  </a:lnTo>
                  <a:lnTo>
                    <a:pt x="63" y="195"/>
                  </a:lnTo>
                  <a:lnTo>
                    <a:pt x="65" y="197"/>
                  </a:lnTo>
                  <a:lnTo>
                    <a:pt x="65" y="199"/>
                  </a:lnTo>
                  <a:lnTo>
                    <a:pt x="63" y="199"/>
                  </a:lnTo>
                  <a:lnTo>
                    <a:pt x="63" y="201"/>
                  </a:lnTo>
                  <a:lnTo>
                    <a:pt x="63" y="204"/>
                  </a:lnTo>
                  <a:lnTo>
                    <a:pt x="65" y="206"/>
                  </a:lnTo>
                  <a:lnTo>
                    <a:pt x="69" y="206"/>
                  </a:lnTo>
                  <a:lnTo>
                    <a:pt x="71" y="206"/>
                  </a:lnTo>
                  <a:lnTo>
                    <a:pt x="69" y="208"/>
                  </a:lnTo>
                  <a:lnTo>
                    <a:pt x="69" y="208"/>
                  </a:lnTo>
                  <a:lnTo>
                    <a:pt x="69" y="210"/>
                  </a:lnTo>
                  <a:lnTo>
                    <a:pt x="67" y="210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7" y="210"/>
                  </a:lnTo>
                  <a:lnTo>
                    <a:pt x="67" y="212"/>
                  </a:lnTo>
                  <a:lnTo>
                    <a:pt x="67" y="214"/>
                  </a:lnTo>
                  <a:lnTo>
                    <a:pt x="67" y="218"/>
                  </a:lnTo>
                  <a:lnTo>
                    <a:pt x="69" y="218"/>
                  </a:lnTo>
                  <a:lnTo>
                    <a:pt x="67" y="220"/>
                  </a:lnTo>
                  <a:lnTo>
                    <a:pt x="65" y="220"/>
                  </a:lnTo>
                  <a:lnTo>
                    <a:pt x="59" y="216"/>
                  </a:lnTo>
                  <a:lnTo>
                    <a:pt x="57" y="218"/>
                  </a:lnTo>
                  <a:lnTo>
                    <a:pt x="57" y="222"/>
                  </a:lnTo>
                  <a:lnTo>
                    <a:pt x="54" y="227"/>
                  </a:lnTo>
                  <a:lnTo>
                    <a:pt x="57" y="227"/>
                  </a:lnTo>
                  <a:lnTo>
                    <a:pt x="61" y="220"/>
                  </a:lnTo>
                  <a:lnTo>
                    <a:pt x="63" y="222"/>
                  </a:lnTo>
                  <a:lnTo>
                    <a:pt x="67" y="222"/>
                  </a:lnTo>
                  <a:lnTo>
                    <a:pt x="69" y="224"/>
                  </a:lnTo>
                  <a:lnTo>
                    <a:pt x="71" y="231"/>
                  </a:lnTo>
                  <a:lnTo>
                    <a:pt x="71" y="231"/>
                  </a:lnTo>
                  <a:lnTo>
                    <a:pt x="69" y="235"/>
                  </a:lnTo>
                  <a:lnTo>
                    <a:pt x="71" y="237"/>
                  </a:lnTo>
                  <a:lnTo>
                    <a:pt x="67" y="241"/>
                  </a:lnTo>
                  <a:lnTo>
                    <a:pt x="71" y="245"/>
                  </a:lnTo>
                  <a:lnTo>
                    <a:pt x="73" y="247"/>
                  </a:lnTo>
                  <a:lnTo>
                    <a:pt x="75" y="247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5" y="245"/>
                  </a:lnTo>
                  <a:lnTo>
                    <a:pt x="73" y="245"/>
                  </a:lnTo>
                  <a:lnTo>
                    <a:pt x="75" y="241"/>
                  </a:lnTo>
                  <a:lnTo>
                    <a:pt x="78" y="241"/>
                  </a:lnTo>
                  <a:lnTo>
                    <a:pt x="80" y="241"/>
                  </a:lnTo>
                  <a:lnTo>
                    <a:pt x="82" y="243"/>
                  </a:lnTo>
                  <a:lnTo>
                    <a:pt x="80" y="239"/>
                  </a:lnTo>
                  <a:lnTo>
                    <a:pt x="84" y="241"/>
                  </a:lnTo>
                  <a:lnTo>
                    <a:pt x="90" y="245"/>
                  </a:lnTo>
                  <a:lnTo>
                    <a:pt x="90" y="245"/>
                  </a:lnTo>
                  <a:lnTo>
                    <a:pt x="92" y="245"/>
                  </a:lnTo>
                  <a:lnTo>
                    <a:pt x="92" y="245"/>
                  </a:lnTo>
                  <a:lnTo>
                    <a:pt x="92" y="245"/>
                  </a:lnTo>
                  <a:lnTo>
                    <a:pt x="96" y="239"/>
                  </a:lnTo>
                  <a:lnTo>
                    <a:pt x="96" y="237"/>
                  </a:lnTo>
                  <a:lnTo>
                    <a:pt x="98" y="235"/>
                  </a:lnTo>
                  <a:lnTo>
                    <a:pt x="96" y="233"/>
                  </a:lnTo>
                  <a:lnTo>
                    <a:pt x="96" y="229"/>
                  </a:lnTo>
                  <a:lnTo>
                    <a:pt x="94" y="222"/>
                  </a:lnTo>
                  <a:lnTo>
                    <a:pt x="94" y="220"/>
                  </a:lnTo>
                  <a:lnTo>
                    <a:pt x="94" y="218"/>
                  </a:lnTo>
                  <a:lnTo>
                    <a:pt x="94" y="216"/>
                  </a:lnTo>
                  <a:lnTo>
                    <a:pt x="92" y="216"/>
                  </a:lnTo>
                  <a:lnTo>
                    <a:pt x="92" y="214"/>
                  </a:lnTo>
                  <a:lnTo>
                    <a:pt x="90" y="208"/>
                  </a:lnTo>
                  <a:lnTo>
                    <a:pt x="88" y="206"/>
                  </a:lnTo>
                  <a:lnTo>
                    <a:pt x="88" y="204"/>
                  </a:lnTo>
                  <a:lnTo>
                    <a:pt x="90" y="201"/>
                  </a:lnTo>
                  <a:lnTo>
                    <a:pt x="92" y="204"/>
                  </a:lnTo>
                  <a:lnTo>
                    <a:pt x="96" y="206"/>
                  </a:lnTo>
                  <a:lnTo>
                    <a:pt x="96" y="208"/>
                  </a:lnTo>
                  <a:lnTo>
                    <a:pt x="98" y="208"/>
                  </a:lnTo>
                  <a:lnTo>
                    <a:pt x="101" y="206"/>
                  </a:lnTo>
                  <a:lnTo>
                    <a:pt x="103" y="201"/>
                  </a:lnTo>
                  <a:lnTo>
                    <a:pt x="105" y="199"/>
                  </a:lnTo>
                  <a:lnTo>
                    <a:pt x="109" y="197"/>
                  </a:lnTo>
                  <a:lnTo>
                    <a:pt x="109" y="195"/>
                  </a:lnTo>
                  <a:lnTo>
                    <a:pt x="111" y="195"/>
                  </a:lnTo>
                  <a:lnTo>
                    <a:pt x="111" y="193"/>
                  </a:lnTo>
                  <a:lnTo>
                    <a:pt x="111" y="191"/>
                  </a:lnTo>
                  <a:lnTo>
                    <a:pt x="111" y="189"/>
                  </a:lnTo>
                  <a:lnTo>
                    <a:pt x="111" y="187"/>
                  </a:lnTo>
                  <a:lnTo>
                    <a:pt x="113" y="185"/>
                  </a:lnTo>
                  <a:lnTo>
                    <a:pt x="115" y="183"/>
                  </a:lnTo>
                  <a:lnTo>
                    <a:pt x="126" y="178"/>
                  </a:lnTo>
                  <a:lnTo>
                    <a:pt x="128" y="176"/>
                  </a:lnTo>
                  <a:lnTo>
                    <a:pt x="128" y="174"/>
                  </a:lnTo>
                  <a:lnTo>
                    <a:pt x="128" y="172"/>
                  </a:lnTo>
                  <a:lnTo>
                    <a:pt x="126" y="170"/>
                  </a:lnTo>
                  <a:lnTo>
                    <a:pt x="124" y="168"/>
                  </a:lnTo>
                  <a:lnTo>
                    <a:pt x="124" y="168"/>
                  </a:lnTo>
                  <a:lnTo>
                    <a:pt x="122" y="166"/>
                  </a:lnTo>
                  <a:lnTo>
                    <a:pt x="122" y="164"/>
                  </a:lnTo>
                  <a:lnTo>
                    <a:pt x="119" y="162"/>
                  </a:lnTo>
                  <a:lnTo>
                    <a:pt x="117" y="162"/>
                  </a:lnTo>
                  <a:lnTo>
                    <a:pt x="117" y="160"/>
                  </a:lnTo>
                  <a:lnTo>
                    <a:pt x="117" y="157"/>
                  </a:lnTo>
                  <a:lnTo>
                    <a:pt x="117" y="153"/>
                  </a:lnTo>
                  <a:lnTo>
                    <a:pt x="117" y="151"/>
                  </a:lnTo>
                  <a:lnTo>
                    <a:pt x="119" y="151"/>
                  </a:lnTo>
                  <a:lnTo>
                    <a:pt x="138" y="151"/>
                  </a:lnTo>
                  <a:lnTo>
                    <a:pt x="140" y="149"/>
                  </a:lnTo>
                  <a:lnTo>
                    <a:pt x="143" y="149"/>
                  </a:lnTo>
                  <a:lnTo>
                    <a:pt x="147" y="145"/>
                  </a:lnTo>
                  <a:lnTo>
                    <a:pt x="151" y="139"/>
                  </a:lnTo>
                  <a:lnTo>
                    <a:pt x="151" y="136"/>
                  </a:lnTo>
                  <a:lnTo>
                    <a:pt x="153" y="134"/>
                  </a:lnTo>
                  <a:lnTo>
                    <a:pt x="151" y="132"/>
                  </a:lnTo>
                  <a:lnTo>
                    <a:pt x="153" y="130"/>
                  </a:lnTo>
                  <a:lnTo>
                    <a:pt x="153" y="126"/>
                  </a:lnTo>
                  <a:lnTo>
                    <a:pt x="155" y="124"/>
                  </a:lnTo>
                  <a:lnTo>
                    <a:pt x="155" y="120"/>
                  </a:lnTo>
                  <a:lnTo>
                    <a:pt x="157" y="118"/>
                  </a:lnTo>
                  <a:lnTo>
                    <a:pt x="159" y="116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68" y="101"/>
                  </a:lnTo>
                  <a:lnTo>
                    <a:pt x="170" y="97"/>
                  </a:lnTo>
                  <a:lnTo>
                    <a:pt x="170" y="95"/>
                  </a:lnTo>
                  <a:lnTo>
                    <a:pt x="172" y="95"/>
                  </a:lnTo>
                  <a:lnTo>
                    <a:pt x="174" y="92"/>
                  </a:lnTo>
                  <a:lnTo>
                    <a:pt x="176" y="92"/>
                  </a:lnTo>
                  <a:lnTo>
                    <a:pt x="178" y="92"/>
                  </a:lnTo>
                  <a:lnTo>
                    <a:pt x="180" y="92"/>
                  </a:lnTo>
                  <a:lnTo>
                    <a:pt x="182" y="88"/>
                  </a:lnTo>
                  <a:lnTo>
                    <a:pt x="184" y="88"/>
                  </a:lnTo>
                  <a:lnTo>
                    <a:pt x="187" y="88"/>
                  </a:lnTo>
                  <a:lnTo>
                    <a:pt x="191" y="88"/>
                  </a:lnTo>
                  <a:lnTo>
                    <a:pt x="195" y="86"/>
                  </a:lnTo>
                  <a:lnTo>
                    <a:pt x="201" y="86"/>
                  </a:lnTo>
                  <a:lnTo>
                    <a:pt x="208" y="86"/>
                  </a:lnTo>
                  <a:lnTo>
                    <a:pt x="214" y="86"/>
                  </a:lnTo>
                  <a:lnTo>
                    <a:pt x="218" y="84"/>
                  </a:lnTo>
                  <a:lnTo>
                    <a:pt x="222" y="82"/>
                  </a:lnTo>
                  <a:lnTo>
                    <a:pt x="228" y="80"/>
                  </a:lnTo>
                  <a:lnTo>
                    <a:pt x="241" y="80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3" y="65"/>
                  </a:lnTo>
                  <a:lnTo>
                    <a:pt x="243" y="55"/>
                  </a:lnTo>
                  <a:close/>
                  <a:moveTo>
                    <a:pt x="151" y="19"/>
                  </a:moveTo>
                  <a:lnTo>
                    <a:pt x="149" y="21"/>
                  </a:lnTo>
                  <a:lnTo>
                    <a:pt x="151" y="25"/>
                  </a:lnTo>
                  <a:lnTo>
                    <a:pt x="151" y="25"/>
                  </a:lnTo>
                  <a:lnTo>
                    <a:pt x="151" y="25"/>
                  </a:lnTo>
                  <a:lnTo>
                    <a:pt x="149" y="25"/>
                  </a:lnTo>
                  <a:lnTo>
                    <a:pt x="149" y="28"/>
                  </a:lnTo>
                  <a:lnTo>
                    <a:pt x="149" y="30"/>
                  </a:lnTo>
                  <a:lnTo>
                    <a:pt x="149" y="32"/>
                  </a:lnTo>
                  <a:lnTo>
                    <a:pt x="149" y="34"/>
                  </a:lnTo>
                  <a:lnTo>
                    <a:pt x="153" y="32"/>
                  </a:lnTo>
                  <a:lnTo>
                    <a:pt x="159" y="25"/>
                  </a:lnTo>
                  <a:lnTo>
                    <a:pt x="161" y="23"/>
                  </a:lnTo>
                  <a:lnTo>
                    <a:pt x="159" y="23"/>
                  </a:lnTo>
                  <a:lnTo>
                    <a:pt x="159" y="23"/>
                  </a:lnTo>
                  <a:lnTo>
                    <a:pt x="157" y="23"/>
                  </a:lnTo>
                  <a:lnTo>
                    <a:pt x="157" y="21"/>
                  </a:lnTo>
                  <a:lnTo>
                    <a:pt x="155" y="19"/>
                  </a:lnTo>
                  <a:lnTo>
                    <a:pt x="153" y="19"/>
                  </a:lnTo>
                  <a:lnTo>
                    <a:pt x="151" y="19"/>
                  </a:lnTo>
                  <a:close/>
                  <a:moveTo>
                    <a:pt x="145" y="17"/>
                  </a:moveTo>
                  <a:lnTo>
                    <a:pt x="151" y="17"/>
                  </a:lnTo>
                  <a:lnTo>
                    <a:pt x="153" y="15"/>
                  </a:lnTo>
                  <a:lnTo>
                    <a:pt x="153" y="11"/>
                  </a:lnTo>
                  <a:lnTo>
                    <a:pt x="153" y="5"/>
                  </a:lnTo>
                  <a:lnTo>
                    <a:pt x="149" y="0"/>
                  </a:lnTo>
                  <a:lnTo>
                    <a:pt x="147" y="2"/>
                  </a:lnTo>
                  <a:lnTo>
                    <a:pt x="145" y="5"/>
                  </a:lnTo>
                  <a:lnTo>
                    <a:pt x="140" y="9"/>
                  </a:lnTo>
                  <a:lnTo>
                    <a:pt x="143" y="9"/>
                  </a:lnTo>
                  <a:lnTo>
                    <a:pt x="143" y="9"/>
                  </a:lnTo>
                  <a:lnTo>
                    <a:pt x="145" y="11"/>
                  </a:lnTo>
                  <a:lnTo>
                    <a:pt x="145" y="13"/>
                  </a:lnTo>
                  <a:lnTo>
                    <a:pt x="143" y="13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38" y="19"/>
                  </a:lnTo>
                  <a:lnTo>
                    <a:pt x="140" y="19"/>
                  </a:lnTo>
                  <a:lnTo>
                    <a:pt x="145" y="17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632" y="2071"/>
              <a:ext cx="165" cy="212"/>
            </a:xfrm>
            <a:custGeom>
              <a:avLst/>
              <a:gdLst>
                <a:gd name="T0" fmla="*/ 161 w 165"/>
                <a:gd name="T1" fmla="*/ 61 h 212"/>
                <a:gd name="T2" fmla="*/ 153 w 165"/>
                <a:gd name="T3" fmla="*/ 61 h 212"/>
                <a:gd name="T4" fmla="*/ 140 w 165"/>
                <a:gd name="T5" fmla="*/ 46 h 212"/>
                <a:gd name="T6" fmla="*/ 128 w 165"/>
                <a:gd name="T7" fmla="*/ 40 h 212"/>
                <a:gd name="T8" fmla="*/ 102 w 165"/>
                <a:gd name="T9" fmla="*/ 33 h 212"/>
                <a:gd name="T10" fmla="*/ 86 w 165"/>
                <a:gd name="T11" fmla="*/ 40 h 212"/>
                <a:gd name="T12" fmla="*/ 60 w 165"/>
                <a:gd name="T13" fmla="*/ 42 h 212"/>
                <a:gd name="T14" fmla="*/ 25 w 165"/>
                <a:gd name="T15" fmla="*/ 25 h 212"/>
                <a:gd name="T16" fmla="*/ 4 w 165"/>
                <a:gd name="T17" fmla="*/ 0 h 212"/>
                <a:gd name="T18" fmla="*/ 4 w 165"/>
                <a:gd name="T19" fmla="*/ 6 h 212"/>
                <a:gd name="T20" fmla="*/ 12 w 165"/>
                <a:gd name="T21" fmla="*/ 27 h 212"/>
                <a:gd name="T22" fmla="*/ 16 w 165"/>
                <a:gd name="T23" fmla="*/ 38 h 212"/>
                <a:gd name="T24" fmla="*/ 18 w 165"/>
                <a:gd name="T25" fmla="*/ 69 h 212"/>
                <a:gd name="T26" fmla="*/ 16 w 165"/>
                <a:gd name="T27" fmla="*/ 80 h 212"/>
                <a:gd name="T28" fmla="*/ 18 w 165"/>
                <a:gd name="T29" fmla="*/ 82 h 212"/>
                <a:gd name="T30" fmla="*/ 27 w 165"/>
                <a:gd name="T31" fmla="*/ 80 h 212"/>
                <a:gd name="T32" fmla="*/ 33 w 165"/>
                <a:gd name="T33" fmla="*/ 73 h 212"/>
                <a:gd name="T34" fmla="*/ 39 w 165"/>
                <a:gd name="T35" fmla="*/ 80 h 212"/>
                <a:gd name="T36" fmla="*/ 48 w 165"/>
                <a:gd name="T37" fmla="*/ 86 h 212"/>
                <a:gd name="T38" fmla="*/ 50 w 165"/>
                <a:gd name="T39" fmla="*/ 92 h 212"/>
                <a:gd name="T40" fmla="*/ 46 w 165"/>
                <a:gd name="T41" fmla="*/ 96 h 212"/>
                <a:gd name="T42" fmla="*/ 35 w 165"/>
                <a:gd name="T43" fmla="*/ 109 h 212"/>
                <a:gd name="T44" fmla="*/ 27 w 165"/>
                <a:gd name="T45" fmla="*/ 115 h 212"/>
                <a:gd name="T46" fmla="*/ 23 w 165"/>
                <a:gd name="T47" fmla="*/ 124 h 212"/>
                <a:gd name="T48" fmla="*/ 12 w 165"/>
                <a:gd name="T49" fmla="*/ 126 h 212"/>
                <a:gd name="T50" fmla="*/ 10 w 165"/>
                <a:gd name="T51" fmla="*/ 134 h 212"/>
                <a:gd name="T52" fmla="*/ 4 w 165"/>
                <a:gd name="T53" fmla="*/ 138 h 212"/>
                <a:gd name="T54" fmla="*/ 12 w 165"/>
                <a:gd name="T55" fmla="*/ 144 h 212"/>
                <a:gd name="T56" fmla="*/ 14 w 165"/>
                <a:gd name="T57" fmla="*/ 155 h 212"/>
                <a:gd name="T58" fmla="*/ 10 w 165"/>
                <a:gd name="T59" fmla="*/ 163 h 212"/>
                <a:gd name="T60" fmla="*/ 12 w 165"/>
                <a:gd name="T61" fmla="*/ 176 h 212"/>
                <a:gd name="T62" fmla="*/ 14 w 165"/>
                <a:gd name="T63" fmla="*/ 184 h 212"/>
                <a:gd name="T64" fmla="*/ 12 w 165"/>
                <a:gd name="T65" fmla="*/ 188 h 212"/>
                <a:gd name="T66" fmla="*/ 16 w 165"/>
                <a:gd name="T67" fmla="*/ 195 h 212"/>
                <a:gd name="T68" fmla="*/ 12 w 165"/>
                <a:gd name="T69" fmla="*/ 195 h 212"/>
                <a:gd name="T70" fmla="*/ 8 w 165"/>
                <a:gd name="T71" fmla="*/ 199 h 212"/>
                <a:gd name="T72" fmla="*/ 2 w 165"/>
                <a:gd name="T73" fmla="*/ 199 h 212"/>
                <a:gd name="T74" fmla="*/ 0 w 165"/>
                <a:gd name="T75" fmla="*/ 201 h 212"/>
                <a:gd name="T76" fmla="*/ 10 w 165"/>
                <a:gd name="T77" fmla="*/ 205 h 212"/>
                <a:gd name="T78" fmla="*/ 12 w 165"/>
                <a:gd name="T79" fmla="*/ 212 h 212"/>
                <a:gd name="T80" fmla="*/ 16 w 165"/>
                <a:gd name="T81" fmla="*/ 212 h 212"/>
                <a:gd name="T82" fmla="*/ 25 w 165"/>
                <a:gd name="T83" fmla="*/ 209 h 212"/>
                <a:gd name="T84" fmla="*/ 29 w 165"/>
                <a:gd name="T85" fmla="*/ 205 h 212"/>
                <a:gd name="T86" fmla="*/ 31 w 165"/>
                <a:gd name="T87" fmla="*/ 195 h 212"/>
                <a:gd name="T88" fmla="*/ 39 w 165"/>
                <a:gd name="T89" fmla="*/ 186 h 212"/>
                <a:gd name="T90" fmla="*/ 50 w 165"/>
                <a:gd name="T91" fmla="*/ 180 h 212"/>
                <a:gd name="T92" fmla="*/ 58 w 165"/>
                <a:gd name="T93" fmla="*/ 172 h 212"/>
                <a:gd name="T94" fmla="*/ 73 w 165"/>
                <a:gd name="T95" fmla="*/ 170 h 212"/>
                <a:gd name="T96" fmla="*/ 79 w 165"/>
                <a:gd name="T97" fmla="*/ 170 h 212"/>
                <a:gd name="T98" fmla="*/ 83 w 165"/>
                <a:gd name="T99" fmla="*/ 165 h 212"/>
                <a:gd name="T100" fmla="*/ 94 w 165"/>
                <a:gd name="T101" fmla="*/ 159 h 212"/>
                <a:gd name="T102" fmla="*/ 96 w 165"/>
                <a:gd name="T103" fmla="*/ 140 h 212"/>
                <a:gd name="T104" fmla="*/ 98 w 165"/>
                <a:gd name="T105" fmla="*/ 105 h 212"/>
                <a:gd name="T106" fmla="*/ 134 w 165"/>
                <a:gd name="T107" fmla="*/ 69 h 212"/>
                <a:gd name="T108" fmla="*/ 148 w 165"/>
                <a:gd name="T109" fmla="*/ 69 h 212"/>
                <a:gd name="T110" fmla="*/ 159 w 165"/>
                <a:gd name="T111" fmla="*/ 67 h 212"/>
                <a:gd name="T112" fmla="*/ 163 w 165"/>
                <a:gd name="T113" fmla="*/ 6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212">
                  <a:moveTo>
                    <a:pt x="163" y="63"/>
                  </a:moveTo>
                  <a:lnTo>
                    <a:pt x="163" y="63"/>
                  </a:lnTo>
                  <a:lnTo>
                    <a:pt x="161" y="61"/>
                  </a:lnTo>
                  <a:lnTo>
                    <a:pt x="161" y="63"/>
                  </a:lnTo>
                  <a:lnTo>
                    <a:pt x="157" y="61"/>
                  </a:lnTo>
                  <a:lnTo>
                    <a:pt x="153" y="61"/>
                  </a:lnTo>
                  <a:lnTo>
                    <a:pt x="151" y="59"/>
                  </a:lnTo>
                  <a:lnTo>
                    <a:pt x="146" y="54"/>
                  </a:lnTo>
                  <a:lnTo>
                    <a:pt x="140" y="46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28" y="40"/>
                  </a:lnTo>
                  <a:lnTo>
                    <a:pt x="119" y="36"/>
                  </a:lnTo>
                  <a:lnTo>
                    <a:pt x="117" y="33"/>
                  </a:lnTo>
                  <a:lnTo>
                    <a:pt x="102" y="33"/>
                  </a:lnTo>
                  <a:lnTo>
                    <a:pt x="94" y="36"/>
                  </a:lnTo>
                  <a:lnTo>
                    <a:pt x="90" y="36"/>
                  </a:lnTo>
                  <a:lnTo>
                    <a:pt x="86" y="40"/>
                  </a:lnTo>
                  <a:lnTo>
                    <a:pt x="83" y="42"/>
                  </a:lnTo>
                  <a:lnTo>
                    <a:pt x="63" y="42"/>
                  </a:lnTo>
                  <a:lnTo>
                    <a:pt x="60" y="42"/>
                  </a:lnTo>
                  <a:lnTo>
                    <a:pt x="54" y="40"/>
                  </a:lnTo>
                  <a:lnTo>
                    <a:pt x="31" y="29"/>
                  </a:lnTo>
                  <a:lnTo>
                    <a:pt x="25" y="25"/>
                  </a:lnTo>
                  <a:lnTo>
                    <a:pt x="16" y="13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10"/>
                  </a:lnTo>
                  <a:lnTo>
                    <a:pt x="10" y="25"/>
                  </a:lnTo>
                  <a:lnTo>
                    <a:pt x="12" y="27"/>
                  </a:lnTo>
                  <a:lnTo>
                    <a:pt x="14" y="31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54"/>
                  </a:lnTo>
                  <a:lnTo>
                    <a:pt x="18" y="69"/>
                  </a:lnTo>
                  <a:lnTo>
                    <a:pt x="18" y="73"/>
                  </a:lnTo>
                  <a:lnTo>
                    <a:pt x="16" y="75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8" y="82"/>
                  </a:lnTo>
                  <a:lnTo>
                    <a:pt x="18" y="82"/>
                  </a:lnTo>
                  <a:lnTo>
                    <a:pt x="21" y="84"/>
                  </a:lnTo>
                  <a:lnTo>
                    <a:pt x="23" y="82"/>
                  </a:lnTo>
                  <a:lnTo>
                    <a:pt x="27" y="80"/>
                  </a:lnTo>
                  <a:lnTo>
                    <a:pt x="23" y="75"/>
                  </a:lnTo>
                  <a:lnTo>
                    <a:pt x="29" y="73"/>
                  </a:lnTo>
                  <a:lnTo>
                    <a:pt x="33" y="73"/>
                  </a:lnTo>
                  <a:lnTo>
                    <a:pt x="35" y="75"/>
                  </a:lnTo>
                  <a:lnTo>
                    <a:pt x="37" y="75"/>
                  </a:lnTo>
                  <a:lnTo>
                    <a:pt x="39" y="80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48" y="86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50" y="92"/>
                  </a:lnTo>
                  <a:lnTo>
                    <a:pt x="50" y="94"/>
                  </a:lnTo>
                  <a:lnTo>
                    <a:pt x="48" y="96"/>
                  </a:lnTo>
                  <a:lnTo>
                    <a:pt x="46" y="96"/>
                  </a:lnTo>
                  <a:lnTo>
                    <a:pt x="42" y="103"/>
                  </a:lnTo>
                  <a:lnTo>
                    <a:pt x="37" y="105"/>
                  </a:lnTo>
                  <a:lnTo>
                    <a:pt x="35" y="109"/>
                  </a:lnTo>
                  <a:lnTo>
                    <a:pt x="33" y="111"/>
                  </a:lnTo>
                  <a:lnTo>
                    <a:pt x="29" y="111"/>
                  </a:lnTo>
                  <a:lnTo>
                    <a:pt x="27" y="115"/>
                  </a:lnTo>
                  <a:lnTo>
                    <a:pt x="23" y="115"/>
                  </a:lnTo>
                  <a:lnTo>
                    <a:pt x="21" y="117"/>
                  </a:lnTo>
                  <a:lnTo>
                    <a:pt x="23" y="124"/>
                  </a:lnTo>
                  <a:lnTo>
                    <a:pt x="23" y="126"/>
                  </a:lnTo>
                  <a:lnTo>
                    <a:pt x="21" y="128"/>
                  </a:lnTo>
                  <a:lnTo>
                    <a:pt x="12" y="126"/>
                  </a:lnTo>
                  <a:lnTo>
                    <a:pt x="12" y="130"/>
                  </a:lnTo>
                  <a:lnTo>
                    <a:pt x="10" y="132"/>
                  </a:lnTo>
                  <a:lnTo>
                    <a:pt x="10" y="134"/>
                  </a:lnTo>
                  <a:lnTo>
                    <a:pt x="6" y="136"/>
                  </a:lnTo>
                  <a:lnTo>
                    <a:pt x="4" y="136"/>
                  </a:lnTo>
                  <a:lnTo>
                    <a:pt x="4" y="138"/>
                  </a:lnTo>
                  <a:lnTo>
                    <a:pt x="8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6" y="149"/>
                  </a:lnTo>
                  <a:lnTo>
                    <a:pt x="16" y="153"/>
                  </a:lnTo>
                  <a:lnTo>
                    <a:pt x="14" y="155"/>
                  </a:lnTo>
                  <a:lnTo>
                    <a:pt x="10" y="157"/>
                  </a:lnTo>
                  <a:lnTo>
                    <a:pt x="8" y="161"/>
                  </a:lnTo>
                  <a:lnTo>
                    <a:pt x="10" y="163"/>
                  </a:lnTo>
                  <a:lnTo>
                    <a:pt x="8" y="165"/>
                  </a:lnTo>
                  <a:lnTo>
                    <a:pt x="12" y="170"/>
                  </a:lnTo>
                  <a:lnTo>
                    <a:pt x="12" y="176"/>
                  </a:lnTo>
                  <a:lnTo>
                    <a:pt x="12" y="178"/>
                  </a:lnTo>
                  <a:lnTo>
                    <a:pt x="12" y="182"/>
                  </a:lnTo>
                  <a:lnTo>
                    <a:pt x="14" y="184"/>
                  </a:lnTo>
                  <a:lnTo>
                    <a:pt x="12" y="186"/>
                  </a:lnTo>
                  <a:lnTo>
                    <a:pt x="10" y="186"/>
                  </a:lnTo>
                  <a:lnTo>
                    <a:pt x="12" y="188"/>
                  </a:lnTo>
                  <a:lnTo>
                    <a:pt x="14" y="191"/>
                  </a:lnTo>
                  <a:lnTo>
                    <a:pt x="16" y="191"/>
                  </a:lnTo>
                  <a:lnTo>
                    <a:pt x="16" y="195"/>
                  </a:lnTo>
                  <a:lnTo>
                    <a:pt x="16" y="195"/>
                  </a:lnTo>
                  <a:lnTo>
                    <a:pt x="14" y="197"/>
                  </a:lnTo>
                  <a:lnTo>
                    <a:pt x="12" y="195"/>
                  </a:lnTo>
                  <a:lnTo>
                    <a:pt x="10" y="195"/>
                  </a:lnTo>
                  <a:lnTo>
                    <a:pt x="8" y="197"/>
                  </a:lnTo>
                  <a:lnTo>
                    <a:pt x="8" y="199"/>
                  </a:lnTo>
                  <a:lnTo>
                    <a:pt x="6" y="199"/>
                  </a:lnTo>
                  <a:lnTo>
                    <a:pt x="4" y="199"/>
                  </a:lnTo>
                  <a:lnTo>
                    <a:pt x="2" y="199"/>
                  </a:lnTo>
                  <a:lnTo>
                    <a:pt x="0" y="199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4" y="201"/>
                  </a:lnTo>
                  <a:lnTo>
                    <a:pt x="8" y="203"/>
                  </a:lnTo>
                  <a:lnTo>
                    <a:pt x="10" y="205"/>
                  </a:lnTo>
                  <a:lnTo>
                    <a:pt x="10" y="207"/>
                  </a:lnTo>
                  <a:lnTo>
                    <a:pt x="10" y="209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4" y="212"/>
                  </a:lnTo>
                  <a:lnTo>
                    <a:pt x="16" y="212"/>
                  </a:lnTo>
                  <a:lnTo>
                    <a:pt x="18" y="212"/>
                  </a:lnTo>
                  <a:lnTo>
                    <a:pt x="21" y="212"/>
                  </a:lnTo>
                  <a:lnTo>
                    <a:pt x="25" y="209"/>
                  </a:lnTo>
                  <a:lnTo>
                    <a:pt x="27" y="207"/>
                  </a:lnTo>
                  <a:lnTo>
                    <a:pt x="29" y="207"/>
                  </a:lnTo>
                  <a:lnTo>
                    <a:pt x="29" y="205"/>
                  </a:lnTo>
                  <a:lnTo>
                    <a:pt x="31" y="201"/>
                  </a:lnTo>
                  <a:lnTo>
                    <a:pt x="31" y="199"/>
                  </a:lnTo>
                  <a:lnTo>
                    <a:pt x="31" y="195"/>
                  </a:lnTo>
                  <a:lnTo>
                    <a:pt x="33" y="193"/>
                  </a:lnTo>
                  <a:lnTo>
                    <a:pt x="33" y="191"/>
                  </a:lnTo>
                  <a:lnTo>
                    <a:pt x="39" y="186"/>
                  </a:lnTo>
                  <a:lnTo>
                    <a:pt x="44" y="182"/>
                  </a:lnTo>
                  <a:lnTo>
                    <a:pt x="46" y="182"/>
                  </a:lnTo>
                  <a:lnTo>
                    <a:pt x="50" y="180"/>
                  </a:lnTo>
                  <a:lnTo>
                    <a:pt x="52" y="176"/>
                  </a:lnTo>
                  <a:lnTo>
                    <a:pt x="56" y="172"/>
                  </a:lnTo>
                  <a:lnTo>
                    <a:pt x="58" y="172"/>
                  </a:lnTo>
                  <a:lnTo>
                    <a:pt x="65" y="174"/>
                  </a:lnTo>
                  <a:lnTo>
                    <a:pt x="71" y="174"/>
                  </a:lnTo>
                  <a:lnTo>
                    <a:pt x="73" y="170"/>
                  </a:lnTo>
                  <a:lnTo>
                    <a:pt x="77" y="170"/>
                  </a:lnTo>
                  <a:lnTo>
                    <a:pt x="79" y="168"/>
                  </a:lnTo>
                  <a:lnTo>
                    <a:pt x="79" y="170"/>
                  </a:lnTo>
                  <a:lnTo>
                    <a:pt x="83" y="170"/>
                  </a:lnTo>
                  <a:lnTo>
                    <a:pt x="86" y="168"/>
                  </a:lnTo>
                  <a:lnTo>
                    <a:pt x="83" y="165"/>
                  </a:lnTo>
                  <a:lnTo>
                    <a:pt x="88" y="161"/>
                  </a:lnTo>
                  <a:lnTo>
                    <a:pt x="92" y="161"/>
                  </a:lnTo>
                  <a:lnTo>
                    <a:pt x="94" y="159"/>
                  </a:lnTo>
                  <a:lnTo>
                    <a:pt x="94" y="155"/>
                  </a:lnTo>
                  <a:lnTo>
                    <a:pt x="94" y="147"/>
                  </a:lnTo>
                  <a:lnTo>
                    <a:pt x="96" y="140"/>
                  </a:lnTo>
                  <a:lnTo>
                    <a:pt x="96" y="134"/>
                  </a:lnTo>
                  <a:lnTo>
                    <a:pt x="92" y="126"/>
                  </a:lnTo>
                  <a:lnTo>
                    <a:pt x="98" y="105"/>
                  </a:lnTo>
                  <a:lnTo>
                    <a:pt x="107" y="92"/>
                  </a:lnTo>
                  <a:lnTo>
                    <a:pt x="123" y="77"/>
                  </a:lnTo>
                  <a:lnTo>
                    <a:pt x="134" y="69"/>
                  </a:lnTo>
                  <a:lnTo>
                    <a:pt x="140" y="69"/>
                  </a:lnTo>
                  <a:lnTo>
                    <a:pt x="142" y="71"/>
                  </a:lnTo>
                  <a:lnTo>
                    <a:pt x="148" y="69"/>
                  </a:lnTo>
                  <a:lnTo>
                    <a:pt x="153" y="67"/>
                  </a:lnTo>
                  <a:lnTo>
                    <a:pt x="157" y="65"/>
                  </a:lnTo>
                  <a:lnTo>
                    <a:pt x="159" y="67"/>
                  </a:lnTo>
                  <a:lnTo>
                    <a:pt x="161" y="69"/>
                  </a:lnTo>
                  <a:lnTo>
                    <a:pt x="163" y="71"/>
                  </a:lnTo>
                  <a:lnTo>
                    <a:pt x="163" y="69"/>
                  </a:lnTo>
                  <a:lnTo>
                    <a:pt x="165" y="65"/>
                  </a:lnTo>
                  <a:lnTo>
                    <a:pt x="163" y="6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646" y="1040"/>
              <a:ext cx="269" cy="260"/>
            </a:xfrm>
            <a:custGeom>
              <a:avLst/>
              <a:gdLst>
                <a:gd name="T0" fmla="*/ 250 w 269"/>
                <a:gd name="T1" fmla="*/ 199 h 260"/>
                <a:gd name="T2" fmla="*/ 233 w 269"/>
                <a:gd name="T3" fmla="*/ 172 h 260"/>
                <a:gd name="T4" fmla="*/ 225 w 269"/>
                <a:gd name="T5" fmla="*/ 103 h 260"/>
                <a:gd name="T6" fmla="*/ 227 w 269"/>
                <a:gd name="T7" fmla="*/ 76 h 260"/>
                <a:gd name="T8" fmla="*/ 233 w 269"/>
                <a:gd name="T9" fmla="*/ 40 h 260"/>
                <a:gd name="T10" fmla="*/ 237 w 269"/>
                <a:gd name="T11" fmla="*/ 30 h 260"/>
                <a:gd name="T12" fmla="*/ 235 w 269"/>
                <a:gd name="T13" fmla="*/ 26 h 260"/>
                <a:gd name="T14" fmla="*/ 210 w 269"/>
                <a:gd name="T15" fmla="*/ 40 h 260"/>
                <a:gd name="T16" fmla="*/ 189 w 269"/>
                <a:gd name="T17" fmla="*/ 23 h 260"/>
                <a:gd name="T18" fmla="*/ 166 w 269"/>
                <a:gd name="T19" fmla="*/ 11 h 260"/>
                <a:gd name="T20" fmla="*/ 155 w 269"/>
                <a:gd name="T21" fmla="*/ 5 h 260"/>
                <a:gd name="T22" fmla="*/ 151 w 269"/>
                <a:gd name="T23" fmla="*/ 17 h 260"/>
                <a:gd name="T24" fmla="*/ 139 w 269"/>
                <a:gd name="T25" fmla="*/ 44 h 260"/>
                <a:gd name="T26" fmla="*/ 137 w 269"/>
                <a:gd name="T27" fmla="*/ 67 h 260"/>
                <a:gd name="T28" fmla="*/ 143 w 269"/>
                <a:gd name="T29" fmla="*/ 80 h 260"/>
                <a:gd name="T30" fmla="*/ 164 w 269"/>
                <a:gd name="T31" fmla="*/ 72 h 260"/>
                <a:gd name="T32" fmla="*/ 179 w 269"/>
                <a:gd name="T33" fmla="*/ 70 h 260"/>
                <a:gd name="T34" fmla="*/ 191 w 269"/>
                <a:gd name="T35" fmla="*/ 59 h 260"/>
                <a:gd name="T36" fmla="*/ 191 w 269"/>
                <a:gd name="T37" fmla="*/ 59 h 260"/>
                <a:gd name="T38" fmla="*/ 206 w 269"/>
                <a:gd name="T39" fmla="*/ 67 h 260"/>
                <a:gd name="T40" fmla="*/ 206 w 269"/>
                <a:gd name="T41" fmla="*/ 86 h 260"/>
                <a:gd name="T42" fmla="*/ 193 w 269"/>
                <a:gd name="T43" fmla="*/ 128 h 260"/>
                <a:gd name="T44" fmla="*/ 181 w 269"/>
                <a:gd name="T45" fmla="*/ 128 h 260"/>
                <a:gd name="T46" fmla="*/ 168 w 269"/>
                <a:gd name="T47" fmla="*/ 120 h 260"/>
                <a:gd name="T48" fmla="*/ 166 w 269"/>
                <a:gd name="T49" fmla="*/ 118 h 260"/>
                <a:gd name="T50" fmla="*/ 155 w 269"/>
                <a:gd name="T51" fmla="*/ 109 h 260"/>
                <a:gd name="T52" fmla="*/ 149 w 269"/>
                <a:gd name="T53" fmla="*/ 111 h 260"/>
                <a:gd name="T54" fmla="*/ 147 w 269"/>
                <a:gd name="T55" fmla="*/ 118 h 260"/>
                <a:gd name="T56" fmla="*/ 149 w 269"/>
                <a:gd name="T57" fmla="*/ 124 h 260"/>
                <a:gd name="T58" fmla="*/ 124 w 269"/>
                <a:gd name="T59" fmla="*/ 137 h 260"/>
                <a:gd name="T60" fmla="*/ 114 w 269"/>
                <a:gd name="T61" fmla="*/ 88 h 260"/>
                <a:gd name="T62" fmla="*/ 103 w 269"/>
                <a:gd name="T63" fmla="*/ 63 h 260"/>
                <a:gd name="T64" fmla="*/ 82 w 269"/>
                <a:gd name="T65" fmla="*/ 63 h 260"/>
                <a:gd name="T66" fmla="*/ 72 w 269"/>
                <a:gd name="T67" fmla="*/ 59 h 260"/>
                <a:gd name="T68" fmla="*/ 69 w 269"/>
                <a:gd name="T69" fmla="*/ 78 h 260"/>
                <a:gd name="T70" fmla="*/ 61 w 269"/>
                <a:gd name="T71" fmla="*/ 84 h 260"/>
                <a:gd name="T72" fmla="*/ 69 w 269"/>
                <a:gd name="T73" fmla="*/ 101 h 260"/>
                <a:gd name="T74" fmla="*/ 78 w 269"/>
                <a:gd name="T75" fmla="*/ 101 h 260"/>
                <a:gd name="T76" fmla="*/ 78 w 269"/>
                <a:gd name="T77" fmla="*/ 103 h 260"/>
                <a:gd name="T78" fmla="*/ 74 w 269"/>
                <a:gd name="T79" fmla="*/ 109 h 260"/>
                <a:gd name="T80" fmla="*/ 67 w 269"/>
                <a:gd name="T81" fmla="*/ 118 h 260"/>
                <a:gd name="T82" fmla="*/ 53 w 269"/>
                <a:gd name="T83" fmla="*/ 151 h 260"/>
                <a:gd name="T84" fmla="*/ 36 w 269"/>
                <a:gd name="T85" fmla="*/ 157 h 260"/>
                <a:gd name="T86" fmla="*/ 15 w 269"/>
                <a:gd name="T87" fmla="*/ 170 h 260"/>
                <a:gd name="T88" fmla="*/ 0 w 269"/>
                <a:gd name="T89" fmla="*/ 187 h 260"/>
                <a:gd name="T90" fmla="*/ 13 w 269"/>
                <a:gd name="T91" fmla="*/ 201 h 260"/>
                <a:gd name="T92" fmla="*/ 21 w 269"/>
                <a:gd name="T93" fmla="*/ 218 h 260"/>
                <a:gd name="T94" fmla="*/ 36 w 269"/>
                <a:gd name="T95" fmla="*/ 214 h 260"/>
                <a:gd name="T96" fmla="*/ 82 w 269"/>
                <a:gd name="T97" fmla="*/ 208 h 260"/>
                <a:gd name="T98" fmla="*/ 101 w 269"/>
                <a:gd name="T99" fmla="*/ 222 h 260"/>
                <a:gd name="T100" fmla="*/ 111 w 269"/>
                <a:gd name="T101" fmla="*/ 220 h 260"/>
                <a:gd name="T102" fmla="*/ 126 w 269"/>
                <a:gd name="T103" fmla="*/ 218 h 260"/>
                <a:gd name="T104" fmla="*/ 147 w 269"/>
                <a:gd name="T105" fmla="*/ 206 h 260"/>
                <a:gd name="T106" fmla="*/ 162 w 269"/>
                <a:gd name="T107" fmla="*/ 212 h 260"/>
                <a:gd name="T108" fmla="*/ 160 w 269"/>
                <a:gd name="T109" fmla="*/ 218 h 260"/>
                <a:gd name="T110" fmla="*/ 162 w 269"/>
                <a:gd name="T111" fmla="*/ 233 h 260"/>
                <a:gd name="T112" fmla="*/ 160 w 269"/>
                <a:gd name="T113" fmla="*/ 250 h 260"/>
                <a:gd name="T114" fmla="*/ 172 w 269"/>
                <a:gd name="T115" fmla="*/ 258 h 260"/>
                <a:gd name="T116" fmla="*/ 218 w 269"/>
                <a:gd name="T117" fmla="*/ 235 h 260"/>
                <a:gd name="T118" fmla="*/ 244 w 269"/>
                <a:gd name="T119" fmla="*/ 233 h 260"/>
                <a:gd name="T120" fmla="*/ 254 w 269"/>
                <a:gd name="T121" fmla="*/ 22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9" h="260">
                  <a:moveTo>
                    <a:pt x="260" y="204"/>
                  </a:moveTo>
                  <a:lnTo>
                    <a:pt x="256" y="201"/>
                  </a:lnTo>
                  <a:lnTo>
                    <a:pt x="254" y="199"/>
                  </a:lnTo>
                  <a:lnTo>
                    <a:pt x="254" y="197"/>
                  </a:lnTo>
                  <a:lnTo>
                    <a:pt x="252" y="197"/>
                  </a:lnTo>
                  <a:lnTo>
                    <a:pt x="250" y="199"/>
                  </a:lnTo>
                  <a:lnTo>
                    <a:pt x="248" y="199"/>
                  </a:lnTo>
                  <a:lnTo>
                    <a:pt x="246" y="197"/>
                  </a:lnTo>
                  <a:lnTo>
                    <a:pt x="241" y="193"/>
                  </a:lnTo>
                  <a:lnTo>
                    <a:pt x="239" y="191"/>
                  </a:lnTo>
                  <a:lnTo>
                    <a:pt x="237" y="187"/>
                  </a:lnTo>
                  <a:lnTo>
                    <a:pt x="233" y="172"/>
                  </a:lnTo>
                  <a:lnTo>
                    <a:pt x="231" y="162"/>
                  </a:lnTo>
                  <a:lnTo>
                    <a:pt x="229" y="143"/>
                  </a:lnTo>
                  <a:lnTo>
                    <a:pt x="227" y="124"/>
                  </a:lnTo>
                  <a:lnTo>
                    <a:pt x="227" y="120"/>
                  </a:lnTo>
                  <a:lnTo>
                    <a:pt x="227" y="111"/>
                  </a:lnTo>
                  <a:lnTo>
                    <a:pt x="225" y="103"/>
                  </a:lnTo>
                  <a:lnTo>
                    <a:pt x="227" y="90"/>
                  </a:lnTo>
                  <a:lnTo>
                    <a:pt x="227" y="88"/>
                  </a:lnTo>
                  <a:lnTo>
                    <a:pt x="227" y="86"/>
                  </a:lnTo>
                  <a:lnTo>
                    <a:pt x="227" y="82"/>
                  </a:lnTo>
                  <a:lnTo>
                    <a:pt x="227" y="82"/>
                  </a:lnTo>
                  <a:lnTo>
                    <a:pt x="227" y="76"/>
                  </a:lnTo>
                  <a:lnTo>
                    <a:pt x="229" y="65"/>
                  </a:lnTo>
                  <a:lnTo>
                    <a:pt x="229" y="63"/>
                  </a:lnTo>
                  <a:lnTo>
                    <a:pt x="229" y="59"/>
                  </a:lnTo>
                  <a:lnTo>
                    <a:pt x="231" y="46"/>
                  </a:lnTo>
                  <a:lnTo>
                    <a:pt x="233" y="44"/>
                  </a:lnTo>
                  <a:lnTo>
                    <a:pt x="233" y="40"/>
                  </a:lnTo>
                  <a:lnTo>
                    <a:pt x="235" y="36"/>
                  </a:lnTo>
                  <a:lnTo>
                    <a:pt x="235" y="34"/>
                  </a:lnTo>
                  <a:lnTo>
                    <a:pt x="237" y="32"/>
                  </a:lnTo>
                  <a:lnTo>
                    <a:pt x="235" y="32"/>
                  </a:lnTo>
                  <a:lnTo>
                    <a:pt x="235" y="30"/>
                  </a:lnTo>
                  <a:lnTo>
                    <a:pt x="237" y="30"/>
                  </a:lnTo>
                  <a:lnTo>
                    <a:pt x="237" y="30"/>
                  </a:lnTo>
                  <a:lnTo>
                    <a:pt x="237" y="28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7" y="23"/>
                  </a:lnTo>
                  <a:lnTo>
                    <a:pt x="235" y="26"/>
                  </a:lnTo>
                  <a:lnTo>
                    <a:pt x="233" y="30"/>
                  </a:lnTo>
                  <a:lnTo>
                    <a:pt x="229" y="32"/>
                  </a:lnTo>
                  <a:lnTo>
                    <a:pt x="225" y="36"/>
                  </a:lnTo>
                  <a:lnTo>
                    <a:pt x="220" y="38"/>
                  </a:lnTo>
                  <a:lnTo>
                    <a:pt x="216" y="40"/>
                  </a:lnTo>
                  <a:lnTo>
                    <a:pt x="210" y="40"/>
                  </a:lnTo>
                  <a:lnTo>
                    <a:pt x="204" y="36"/>
                  </a:lnTo>
                  <a:lnTo>
                    <a:pt x="197" y="32"/>
                  </a:lnTo>
                  <a:lnTo>
                    <a:pt x="195" y="30"/>
                  </a:lnTo>
                  <a:lnTo>
                    <a:pt x="195" y="30"/>
                  </a:lnTo>
                  <a:lnTo>
                    <a:pt x="193" y="28"/>
                  </a:lnTo>
                  <a:lnTo>
                    <a:pt x="189" y="23"/>
                  </a:lnTo>
                  <a:lnTo>
                    <a:pt x="185" y="17"/>
                  </a:lnTo>
                  <a:lnTo>
                    <a:pt x="179" y="15"/>
                  </a:lnTo>
                  <a:lnTo>
                    <a:pt x="172" y="13"/>
                  </a:lnTo>
                  <a:lnTo>
                    <a:pt x="170" y="13"/>
                  </a:lnTo>
                  <a:lnTo>
                    <a:pt x="168" y="13"/>
                  </a:lnTo>
                  <a:lnTo>
                    <a:pt x="166" y="11"/>
                  </a:lnTo>
                  <a:lnTo>
                    <a:pt x="164" y="9"/>
                  </a:lnTo>
                  <a:lnTo>
                    <a:pt x="162" y="7"/>
                  </a:lnTo>
                  <a:lnTo>
                    <a:pt x="158" y="5"/>
                  </a:lnTo>
                  <a:lnTo>
                    <a:pt x="155" y="0"/>
                  </a:lnTo>
                  <a:lnTo>
                    <a:pt x="155" y="2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5" y="9"/>
                  </a:lnTo>
                  <a:lnTo>
                    <a:pt x="155" y="11"/>
                  </a:lnTo>
                  <a:lnTo>
                    <a:pt x="153" y="15"/>
                  </a:lnTo>
                  <a:lnTo>
                    <a:pt x="153" y="15"/>
                  </a:lnTo>
                  <a:lnTo>
                    <a:pt x="151" y="17"/>
                  </a:lnTo>
                  <a:lnTo>
                    <a:pt x="147" y="23"/>
                  </a:lnTo>
                  <a:lnTo>
                    <a:pt x="145" y="26"/>
                  </a:lnTo>
                  <a:lnTo>
                    <a:pt x="143" y="32"/>
                  </a:lnTo>
                  <a:lnTo>
                    <a:pt x="143" y="36"/>
                  </a:lnTo>
                  <a:lnTo>
                    <a:pt x="141" y="42"/>
                  </a:lnTo>
                  <a:lnTo>
                    <a:pt x="139" y="44"/>
                  </a:lnTo>
                  <a:lnTo>
                    <a:pt x="139" y="46"/>
                  </a:lnTo>
                  <a:lnTo>
                    <a:pt x="139" y="49"/>
                  </a:lnTo>
                  <a:lnTo>
                    <a:pt x="139" y="53"/>
                  </a:lnTo>
                  <a:lnTo>
                    <a:pt x="137" y="59"/>
                  </a:lnTo>
                  <a:lnTo>
                    <a:pt x="137" y="63"/>
                  </a:lnTo>
                  <a:lnTo>
                    <a:pt x="137" y="67"/>
                  </a:lnTo>
                  <a:lnTo>
                    <a:pt x="134" y="70"/>
                  </a:lnTo>
                  <a:lnTo>
                    <a:pt x="134" y="72"/>
                  </a:lnTo>
                  <a:lnTo>
                    <a:pt x="134" y="80"/>
                  </a:lnTo>
                  <a:lnTo>
                    <a:pt x="139" y="82"/>
                  </a:lnTo>
                  <a:lnTo>
                    <a:pt x="141" y="82"/>
                  </a:lnTo>
                  <a:lnTo>
                    <a:pt x="143" y="80"/>
                  </a:lnTo>
                  <a:lnTo>
                    <a:pt x="149" y="76"/>
                  </a:lnTo>
                  <a:lnTo>
                    <a:pt x="151" y="76"/>
                  </a:lnTo>
                  <a:lnTo>
                    <a:pt x="153" y="76"/>
                  </a:lnTo>
                  <a:lnTo>
                    <a:pt x="155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6" y="70"/>
                  </a:lnTo>
                  <a:lnTo>
                    <a:pt x="168" y="70"/>
                  </a:lnTo>
                  <a:lnTo>
                    <a:pt x="170" y="70"/>
                  </a:lnTo>
                  <a:lnTo>
                    <a:pt x="174" y="72"/>
                  </a:lnTo>
                  <a:lnTo>
                    <a:pt x="176" y="72"/>
                  </a:lnTo>
                  <a:lnTo>
                    <a:pt x="179" y="70"/>
                  </a:lnTo>
                  <a:lnTo>
                    <a:pt x="183" y="67"/>
                  </a:lnTo>
                  <a:lnTo>
                    <a:pt x="185" y="65"/>
                  </a:lnTo>
                  <a:lnTo>
                    <a:pt x="191" y="61"/>
                  </a:lnTo>
                  <a:lnTo>
                    <a:pt x="191" y="59"/>
                  </a:lnTo>
                  <a:lnTo>
                    <a:pt x="191" y="59"/>
                  </a:lnTo>
                  <a:lnTo>
                    <a:pt x="191" y="59"/>
                  </a:lnTo>
                  <a:lnTo>
                    <a:pt x="191" y="59"/>
                  </a:lnTo>
                  <a:lnTo>
                    <a:pt x="191" y="59"/>
                  </a:lnTo>
                  <a:lnTo>
                    <a:pt x="189" y="61"/>
                  </a:lnTo>
                  <a:lnTo>
                    <a:pt x="189" y="61"/>
                  </a:lnTo>
                  <a:lnTo>
                    <a:pt x="189" y="59"/>
                  </a:lnTo>
                  <a:lnTo>
                    <a:pt x="191" y="59"/>
                  </a:lnTo>
                  <a:lnTo>
                    <a:pt x="191" y="57"/>
                  </a:lnTo>
                  <a:lnTo>
                    <a:pt x="193" y="53"/>
                  </a:lnTo>
                  <a:lnTo>
                    <a:pt x="195" y="55"/>
                  </a:lnTo>
                  <a:lnTo>
                    <a:pt x="199" y="57"/>
                  </a:lnTo>
                  <a:lnTo>
                    <a:pt x="204" y="61"/>
                  </a:lnTo>
                  <a:lnTo>
                    <a:pt x="206" y="67"/>
                  </a:lnTo>
                  <a:lnTo>
                    <a:pt x="208" y="72"/>
                  </a:lnTo>
                  <a:lnTo>
                    <a:pt x="210" y="78"/>
                  </a:lnTo>
                  <a:lnTo>
                    <a:pt x="208" y="82"/>
                  </a:lnTo>
                  <a:lnTo>
                    <a:pt x="208" y="84"/>
                  </a:lnTo>
                  <a:lnTo>
                    <a:pt x="206" y="84"/>
                  </a:lnTo>
                  <a:lnTo>
                    <a:pt x="206" y="86"/>
                  </a:lnTo>
                  <a:lnTo>
                    <a:pt x="206" y="88"/>
                  </a:lnTo>
                  <a:lnTo>
                    <a:pt x="204" y="93"/>
                  </a:lnTo>
                  <a:lnTo>
                    <a:pt x="204" y="105"/>
                  </a:lnTo>
                  <a:lnTo>
                    <a:pt x="202" y="111"/>
                  </a:lnTo>
                  <a:lnTo>
                    <a:pt x="195" y="126"/>
                  </a:lnTo>
                  <a:lnTo>
                    <a:pt x="193" y="128"/>
                  </a:lnTo>
                  <a:lnTo>
                    <a:pt x="191" y="132"/>
                  </a:lnTo>
                  <a:lnTo>
                    <a:pt x="187" y="132"/>
                  </a:lnTo>
                  <a:lnTo>
                    <a:pt x="185" y="132"/>
                  </a:lnTo>
                  <a:lnTo>
                    <a:pt x="183" y="130"/>
                  </a:lnTo>
                  <a:lnTo>
                    <a:pt x="181" y="130"/>
                  </a:lnTo>
                  <a:lnTo>
                    <a:pt x="181" y="128"/>
                  </a:lnTo>
                  <a:lnTo>
                    <a:pt x="179" y="126"/>
                  </a:lnTo>
                  <a:lnTo>
                    <a:pt x="176" y="124"/>
                  </a:lnTo>
                  <a:lnTo>
                    <a:pt x="176" y="124"/>
                  </a:lnTo>
                  <a:lnTo>
                    <a:pt x="174" y="124"/>
                  </a:lnTo>
                  <a:lnTo>
                    <a:pt x="170" y="122"/>
                  </a:lnTo>
                  <a:lnTo>
                    <a:pt x="168" y="120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18"/>
                  </a:lnTo>
                  <a:lnTo>
                    <a:pt x="166" y="116"/>
                  </a:lnTo>
                  <a:lnTo>
                    <a:pt x="164" y="113"/>
                  </a:lnTo>
                  <a:lnTo>
                    <a:pt x="162" y="111"/>
                  </a:lnTo>
                  <a:lnTo>
                    <a:pt x="162" y="109"/>
                  </a:lnTo>
                  <a:lnTo>
                    <a:pt x="160" y="109"/>
                  </a:lnTo>
                  <a:lnTo>
                    <a:pt x="155" y="109"/>
                  </a:lnTo>
                  <a:lnTo>
                    <a:pt x="153" y="107"/>
                  </a:lnTo>
                  <a:lnTo>
                    <a:pt x="153" y="105"/>
                  </a:lnTo>
                  <a:lnTo>
                    <a:pt x="151" y="107"/>
                  </a:lnTo>
                  <a:lnTo>
                    <a:pt x="149" y="109"/>
                  </a:lnTo>
                  <a:lnTo>
                    <a:pt x="149" y="111"/>
                  </a:lnTo>
                  <a:lnTo>
                    <a:pt x="149" y="111"/>
                  </a:lnTo>
                  <a:lnTo>
                    <a:pt x="149" y="113"/>
                  </a:lnTo>
                  <a:lnTo>
                    <a:pt x="147" y="116"/>
                  </a:lnTo>
                  <a:lnTo>
                    <a:pt x="149" y="116"/>
                  </a:lnTo>
                  <a:lnTo>
                    <a:pt x="147" y="116"/>
                  </a:lnTo>
                  <a:lnTo>
                    <a:pt x="145" y="118"/>
                  </a:lnTo>
                  <a:lnTo>
                    <a:pt x="147" y="118"/>
                  </a:lnTo>
                  <a:lnTo>
                    <a:pt x="147" y="118"/>
                  </a:lnTo>
                  <a:lnTo>
                    <a:pt x="149" y="118"/>
                  </a:lnTo>
                  <a:lnTo>
                    <a:pt x="149" y="118"/>
                  </a:lnTo>
                  <a:lnTo>
                    <a:pt x="149" y="120"/>
                  </a:lnTo>
                  <a:lnTo>
                    <a:pt x="149" y="122"/>
                  </a:lnTo>
                  <a:lnTo>
                    <a:pt x="149" y="124"/>
                  </a:lnTo>
                  <a:lnTo>
                    <a:pt x="149" y="124"/>
                  </a:lnTo>
                  <a:lnTo>
                    <a:pt x="147" y="130"/>
                  </a:lnTo>
                  <a:lnTo>
                    <a:pt x="143" y="134"/>
                  </a:lnTo>
                  <a:lnTo>
                    <a:pt x="139" y="139"/>
                  </a:lnTo>
                  <a:lnTo>
                    <a:pt x="132" y="141"/>
                  </a:lnTo>
                  <a:lnTo>
                    <a:pt x="124" y="137"/>
                  </a:lnTo>
                  <a:lnTo>
                    <a:pt x="120" y="128"/>
                  </a:lnTo>
                  <a:lnTo>
                    <a:pt x="118" y="107"/>
                  </a:lnTo>
                  <a:lnTo>
                    <a:pt x="116" y="101"/>
                  </a:lnTo>
                  <a:lnTo>
                    <a:pt x="116" y="95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6" y="86"/>
                  </a:lnTo>
                  <a:lnTo>
                    <a:pt x="116" y="80"/>
                  </a:lnTo>
                  <a:lnTo>
                    <a:pt x="116" y="74"/>
                  </a:lnTo>
                  <a:lnTo>
                    <a:pt x="116" y="70"/>
                  </a:lnTo>
                  <a:lnTo>
                    <a:pt x="109" y="65"/>
                  </a:lnTo>
                  <a:lnTo>
                    <a:pt x="103" y="63"/>
                  </a:lnTo>
                  <a:lnTo>
                    <a:pt x="99" y="65"/>
                  </a:lnTo>
                  <a:lnTo>
                    <a:pt x="97" y="70"/>
                  </a:lnTo>
                  <a:lnTo>
                    <a:pt x="93" y="72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78" y="61"/>
                  </a:lnTo>
                  <a:lnTo>
                    <a:pt x="74" y="59"/>
                  </a:lnTo>
                  <a:lnTo>
                    <a:pt x="72" y="57"/>
                  </a:lnTo>
                  <a:lnTo>
                    <a:pt x="72" y="57"/>
                  </a:lnTo>
                  <a:lnTo>
                    <a:pt x="72" y="59"/>
                  </a:lnTo>
                  <a:lnTo>
                    <a:pt x="69" y="61"/>
                  </a:lnTo>
                  <a:lnTo>
                    <a:pt x="69" y="67"/>
                  </a:lnTo>
                  <a:lnTo>
                    <a:pt x="69" y="70"/>
                  </a:lnTo>
                  <a:lnTo>
                    <a:pt x="69" y="72"/>
                  </a:lnTo>
                  <a:lnTo>
                    <a:pt x="69" y="74"/>
                  </a:lnTo>
                  <a:lnTo>
                    <a:pt x="69" y="78"/>
                  </a:lnTo>
                  <a:lnTo>
                    <a:pt x="65" y="82"/>
                  </a:lnTo>
                  <a:lnTo>
                    <a:pt x="63" y="80"/>
                  </a:lnTo>
                  <a:lnTo>
                    <a:pt x="59" y="80"/>
                  </a:lnTo>
                  <a:lnTo>
                    <a:pt x="57" y="82"/>
                  </a:lnTo>
                  <a:lnTo>
                    <a:pt x="59" y="84"/>
                  </a:lnTo>
                  <a:lnTo>
                    <a:pt x="61" y="84"/>
                  </a:lnTo>
                  <a:lnTo>
                    <a:pt x="63" y="84"/>
                  </a:lnTo>
                  <a:lnTo>
                    <a:pt x="65" y="86"/>
                  </a:lnTo>
                  <a:lnTo>
                    <a:pt x="69" y="93"/>
                  </a:lnTo>
                  <a:lnTo>
                    <a:pt x="69" y="95"/>
                  </a:lnTo>
                  <a:lnTo>
                    <a:pt x="69" y="99"/>
                  </a:lnTo>
                  <a:lnTo>
                    <a:pt x="69" y="101"/>
                  </a:lnTo>
                  <a:lnTo>
                    <a:pt x="72" y="99"/>
                  </a:lnTo>
                  <a:lnTo>
                    <a:pt x="72" y="99"/>
                  </a:lnTo>
                  <a:lnTo>
                    <a:pt x="72" y="99"/>
                  </a:lnTo>
                  <a:lnTo>
                    <a:pt x="74" y="101"/>
                  </a:lnTo>
                  <a:lnTo>
                    <a:pt x="76" y="101"/>
                  </a:lnTo>
                  <a:lnTo>
                    <a:pt x="78" y="101"/>
                  </a:lnTo>
                  <a:lnTo>
                    <a:pt x="80" y="101"/>
                  </a:lnTo>
                  <a:lnTo>
                    <a:pt x="80" y="101"/>
                  </a:lnTo>
                  <a:lnTo>
                    <a:pt x="82" y="103"/>
                  </a:lnTo>
                  <a:lnTo>
                    <a:pt x="80" y="103"/>
                  </a:lnTo>
                  <a:lnTo>
                    <a:pt x="78" y="103"/>
                  </a:lnTo>
                  <a:lnTo>
                    <a:pt x="78" y="103"/>
                  </a:lnTo>
                  <a:lnTo>
                    <a:pt x="76" y="103"/>
                  </a:lnTo>
                  <a:lnTo>
                    <a:pt x="76" y="105"/>
                  </a:lnTo>
                  <a:lnTo>
                    <a:pt x="78" y="109"/>
                  </a:lnTo>
                  <a:lnTo>
                    <a:pt x="76" y="111"/>
                  </a:lnTo>
                  <a:lnTo>
                    <a:pt x="76" y="109"/>
                  </a:lnTo>
                  <a:lnTo>
                    <a:pt x="74" y="109"/>
                  </a:lnTo>
                  <a:lnTo>
                    <a:pt x="72" y="107"/>
                  </a:lnTo>
                  <a:lnTo>
                    <a:pt x="69" y="103"/>
                  </a:lnTo>
                  <a:lnTo>
                    <a:pt x="69" y="103"/>
                  </a:lnTo>
                  <a:lnTo>
                    <a:pt x="69" y="107"/>
                  </a:lnTo>
                  <a:lnTo>
                    <a:pt x="67" y="111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5" y="132"/>
                  </a:lnTo>
                  <a:lnTo>
                    <a:pt x="61" y="145"/>
                  </a:lnTo>
                  <a:lnTo>
                    <a:pt x="59" y="147"/>
                  </a:lnTo>
                  <a:lnTo>
                    <a:pt x="57" y="149"/>
                  </a:lnTo>
                  <a:lnTo>
                    <a:pt x="53" y="151"/>
                  </a:lnTo>
                  <a:lnTo>
                    <a:pt x="51" y="149"/>
                  </a:lnTo>
                  <a:lnTo>
                    <a:pt x="44" y="153"/>
                  </a:lnTo>
                  <a:lnTo>
                    <a:pt x="42" y="157"/>
                  </a:lnTo>
                  <a:lnTo>
                    <a:pt x="40" y="157"/>
                  </a:lnTo>
                  <a:lnTo>
                    <a:pt x="38" y="157"/>
                  </a:lnTo>
                  <a:lnTo>
                    <a:pt x="36" y="157"/>
                  </a:lnTo>
                  <a:lnTo>
                    <a:pt x="32" y="153"/>
                  </a:lnTo>
                  <a:lnTo>
                    <a:pt x="28" y="153"/>
                  </a:lnTo>
                  <a:lnTo>
                    <a:pt x="21" y="157"/>
                  </a:lnTo>
                  <a:lnTo>
                    <a:pt x="19" y="162"/>
                  </a:lnTo>
                  <a:lnTo>
                    <a:pt x="17" y="168"/>
                  </a:lnTo>
                  <a:lnTo>
                    <a:pt x="15" y="170"/>
                  </a:lnTo>
                  <a:lnTo>
                    <a:pt x="13" y="172"/>
                  </a:lnTo>
                  <a:lnTo>
                    <a:pt x="11" y="176"/>
                  </a:lnTo>
                  <a:lnTo>
                    <a:pt x="7" y="176"/>
                  </a:lnTo>
                  <a:lnTo>
                    <a:pt x="4" y="181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2" y="189"/>
                  </a:lnTo>
                  <a:lnTo>
                    <a:pt x="9" y="189"/>
                  </a:lnTo>
                  <a:lnTo>
                    <a:pt x="11" y="191"/>
                  </a:lnTo>
                  <a:lnTo>
                    <a:pt x="11" y="195"/>
                  </a:lnTo>
                  <a:lnTo>
                    <a:pt x="13" y="195"/>
                  </a:lnTo>
                  <a:lnTo>
                    <a:pt x="13" y="201"/>
                  </a:lnTo>
                  <a:lnTo>
                    <a:pt x="13" y="210"/>
                  </a:lnTo>
                  <a:lnTo>
                    <a:pt x="13" y="218"/>
                  </a:lnTo>
                  <a:lnTo>
                    <a:pt x="13" y="218"/>
                  </a:lnTo>
                  <a:lnTo>
                    <a:pt x="13" y="218"/>
                  </a:lnTo>
                  <a:lnTo>
                    <a:pt x="19" y="218"/>
                  </a:lnTo>
                  <a:lnTo>
                    <a:pt x="21" y="218"/>
                  </a:lnTo>
                  <a:lnTo>
                    <a:pt x="23" y="216"/>
                  </a:lnTo>
                  <a:lnTo>
                    <a:pt x="25" y="214"/>
                  </a:lnTo>
                  <a:lnTo>
                    <a:pt x="28" y="212"/>
                  </a:lnTo>
                  <a:lnTo>
                    <a:pt x="30" y="212"/>
                  </a:lnTo>
                  <a:lnTo>
                    <a:pt x="34" y="212"/>
                  </a:lnTo>
                  <a:lnTo>
                    <a:pt x="36" y="214"/>
                  </a:lnTo>
                  <a:lnTo>
                    <a:pt x="40" y="214"/>
                  </a:lnTo>
                  <a:lnTo>
                    <a:pt x="65" y="214"/>
                  </a:lnTo>
                  <a:lnTo>
                    <a:pt x="69" y="214"/>
                  </a:lnTo>
                  <a:lnTo>
                    <a:pt x="74" y="210"/>
                  </a:lnTo>
                  <a:lnTo>
                    <a:pt x="78" y="208"/>
                  </a:lnTo>
                  <a:lnTo>
                    <a:pt x="82" y="208"/>
                  </a:lnTo>
                  <a:lnTo>
                    <a:pt x="84" y="210"/>
                  </a:lnTo>
                  <a:lnTo>
                    <a:pt x="84" y="210"/>
                  </a:lnTo>
                  <a:lnTo>
                    <a:pt x="86" y="212"/>
                  </a:lnTo>
                  <a:lnTo>
                    <a:pt x="90" y="216"/>
                  </a:lnTo>
                  <a:lnTo>
                    <a:pt x="99" y="222"/>
                  </a:lnTo>
                  <a:lnTo>
                    <a:pt x="101" y="222"/>
                  </a:lnTo>
                  <a:lnTo>
                    <a:pt x="103" y="222"/>
                  </a:lnTo>
                  <a:lnTo>
                    <a:pt x="103" y="220"/>
                  </a:lnTo>
                  <a:lnTo>
                    <a:pt x="105" y="220"/>
                  </a:lnTo>
                  <a:lnTo>
                    <a:pt x="109" y="218"/>
                  </a:lnTo>
                  <a:lnTo>
                    <a:pt x="111" y="220"/>
                  </a:lnTo>
                  <a:lnTo>
                    <a:pt x="111" y="220"/>
                  </a:lnTo>
                  <a:lnTo>
                    <a:pt x="116" y="222"/>
                  </a:lnTo>
                  <a:lnTo>
                    <a:pt x="118" y="222"/>
                  </a:lnTo>
                  <a:lnTo>
                    <a:pt x="120" y="220"/>
                  </a:lnTo>
                  <a:lnTo>
                    <a:pt x="122" y="220"/>
                  </a:lnTo>
                  <a:lnTo>
                    <a:pt x="124" y="218"/>
                  </a:lnTo>
                  <a:lnTo>
                    <a:pt x="126" y="218"/>
                  </a:lnTo>
                  <a:lnTo>
                    <a:pt x="132" y="214"/>
                  </a:lnTo>
                  <a:lnTo>
                    <a:pt x="134" y="214"/>
                  </a:lnTo>
                  <a:lnTo>
                    <a:pt x="137" y="212"/>
                  </a:lnTo>
                  <a:lnTo>
                    <a:pt x="141" y="208"/>
                  </a:lnTo>
                  <a:lnTo>
                    <a:pt x="143" y="206"/>
                  </a:lnTo>
                  <a:lnTo>
                    <a:pt x="147" y="206"/>
                  </a:lnTo>
                  <a:lnTo>
                    <a:pt x="149" y="206"/>
                  </a:lnTo>
                  <a:lnTo>
                    <a:pt x="155" y="208"/>
                  </a:lnTo>
                  <a:lnTo>
                    <a:pt x="158" y="210"/>
                  </a:lnTo>
                  <a:lnTo>
                    <a:pt x="160" y="210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4"/>
                  </a:lnTo>
                  <a:lnTo>
                    <a:pt x="162" y="214"/>
                  </a:lnTo>
                  <a:lnTo>
                    <a:pt x="162" y="216"/>
                  </a:lnTo>
                  <a:lnTo>
                    <a:pt x="160" y="216"/>
                  </a:lnTo>
                  <a:lnTo>
                    <a:pt x="160" y="216"/>
                  </a:lnTo>
                  <a:lnTo>
                    <a:pt x="160" y="218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4" y="222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2" y="233"/>
                  </a:lnTo>
                  <a:lnTo>
                    <a:pt x="162" y="235"/>
                  </a:lnTo>
                  <a:lnTo>
                    <a:pt x="162" y="235"/>
                  </a:lnTo>
                  <a:lnTo>
                    <a:pt x="160" y="239"/>
                  </a:lnTo>
                  <a:lnTo>
                    <a:pt x="160" y="243"/>
                  </a:lnTo>
                  <a:lnTo>
                    <a:pt x="160" y="245"/>
                  </a:lnTo>
                  <a:lnTo>
                    <a:pt x="160" y="250"/>
                  </a:lnTo>
                  <a:lnTo>
                    <a:pt x="158" y="254"/>
                  </a:lnTo>
                  <a:lnTo>
                    <a:pt x="166" y="258"/>
                  </a:lnTo>
                  <a:lnTo>
                    <a:pt x="168" y="260"/>
                  </a:lnTo>
                  <a:lnTo>
                    <a:pt x="168" y="260"/>
                  </a:lnTo>
                  <a:lnTo>
                    <a:pt x="170" y="260"/>
                  </a:lnTo>
                  <a:lnTo>
                    <a:pt x="172" y="258"/>
                  </a:lnTo>
                  <a:lnTo>
                    <a:pt x="181" y="250"/>
                  </a:lnTo>
                  <a:lnTo>
                    <a:pt x="204" y="237"/>
                  </a:lnTo>
                  <a:lnTo>
                    <a:pt x="214" y="233"/>
                  </a:lnTo>
                  <a:lnTo>
                    <a:pt x="214" y="233"/>
                  </a:lnTo>
                  <a:lnTo>
                    <a:pt x="216" y="233"/>
                  </a:lnTo>
                  <a:lnTo>
                    <a:pt x="218" y="235"/>
                  </a:lnTo>
                  <a:lnTo>
                    <a:pt x="220" y="235"/>
                  </a:lnTo>
                  <a:lnTo>
                    <a:pt x="225" y="235"/>
                  </a:lnTo>
                  <a:lnTo>
                    <a:pt x="233" y="231"/>
                  </a:lnTo>
                  <a:lnTo>
                    <a:pt x="235" y="231"/>
                  </a:lnTo>
                  <a:lnTo>
                    <a:pt x="239" y="231"/>
                  </a:lnTo>
                  <a:lnTo>
                    <a:pt x="244" y="233"/>
                  </a:lnTo>
                  <a:lnTo>
                    <a:pt x="248" y="233"/>
                  </a:lnTo>
                  <a:lnTo>
                    <a:pt x="250" y="231"/>
                  </a:lnTo>
                  <a:lnTo>
                    <a:pt x="252" y="231"/>
                  </a:lnTo>
                  <a:lnTo>
                    <a:pt x="252" y="229"/>
                  </a:lnTo>
                  <a:lnTo>
                    <a:pt x="254" y="227"/>
                  </a:lnTo>
                  <a:lnTo>
                    <a:pt x="254" y="225"/>
                  </a:lnTo>
                  <a:lnTo>
                    <a:pt x="256" y="222"/>
                  </a:lnTo>
                  <a:lnTo>
                    <a:pt x="269" y="214"/>
                  </a:lnTo>
                  <a:lnTo>
                    <a:pt x="269" y="214"/>
                  </a:lnTo>
                  <a:lnTo>
                    <a:pt x="260" y="20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623" y="1246"/>
              <a:ext cx="187" cy="310"/>
            </a:xfrm>
            <a:custGeom>
              <a:avLst/>
              <a:gdLst>
                <a:gd name="T0" fmla="*/ 183 w 187"/>
                <a:gd name="T1" fmla="*/ 12 h 310"/>
                <a:gd name="T2" fmla="*/ 185 w 187"/>
                <a:gd name="T3" fmla="*/ 8 h 310"/>
                <a:gd name="T4" fmla="*/ 183 w 187"/>
                <a:gd name="T5" fmla="*/ 4 h 310"/>
                <a:gd name="T6" fmla="*/ 170 w 187"/>
                <a:gd name="T7" fmla="*/ 0 h 310"/>
                <a:gd name="T8" fmla="*/ 157 w 187"/>
                <a:gd name="T9" fmla="*/ 8 h 310"/>
                <a:gd name="T10" fmla="*/ 145 w 187"/>
                <a:gd name="T11" fmla="*/ 14 h 310"/>
                <a:gd name="T12" fmla="*/ 134 w 187"/>
                <a:gd name="T13" fmla="*/ 14 h 310"/>
                <a:gd name="T14" fmla="*/ 126 w 187"/>
                <a:gd name="T15" fmla="*/ 14 h 310"/>
                <a:gd name="T16" fmla="*/ 113 w 187"/>
                <a:gd name="T17" fmla="*/ 10 h 310"/>
                <a:gd name="T18" fmla="*/ 105 w 187"/>
                <a:gd name="T19" fmla="*/ 2 h 310"/>
                <a:gd name="T20" fmla="*/ 88 w 187"/>
                <a:gd name="T21" fmla="*/ 8 h 310"/>
                <a:gd name="T22" fmla="*/ 53 w 187"/>
                <a:gd name="T23" fmla="*/ 6 h 310"/>
                <a:gd name="T24" fmla="*/ 44 w 187"/>
                <a:gd name="T25" fmla="*/ 12 h 310"/>
                <a:gd name="T26" fmla="*/ 36 w 187"/>
                <a:gd name="T27" fmla="*/ 14 h 310"/>
                <a:gd name="T28" fmla="*/ 48 w 187"/>
                <a:gd name="T29" fmla="*/ 27 h 310"/>
                <a:gd name="T30" fmla="*/ 42 w 187"/>
                <a:gd name="T31" fmla="*/ 58 h 310"/>
                <a:gd name="T32" fmla="*/ 25 w 187"/>
                <a:gd name="T33" fmla="*/ 98 h 310"/>
                <a:gd name="T34" fmla="*/ 0 w 187"/>
                <a:gd name="T35" fmla="*/ 94 h 310"/>
                <a:gd name="T36" fmla="*/ 0 w 187"/>
                <a:gd name="T37" fmla="*/ 104 h 310"/>
                <a:gd name="T38" fmla="*/ 9 w 187"/>
                <a:gd name="T39" fmla="*/ 121 h 310"/>
                <a:gd name="T40" fmla="*/ 23 w 187"/>
                <a:gd name="T41" fmla="*/ 119 h 310"/>
                <a:gd name="T42" fmla="*/ 40 w 187"/>
                <a:gd name="T43" fmla="*/ 117 h 310"/>
                <a:gd name="T44" fmla="*/ 51 w 187"/>
                <a:gd name="T45" fmla="*/ 138 h 310"/>
                <a:gd name="T46" fmla="*/ 48 w 187"/>
                <a:gd name="T47" fmla="*/ 207 h 310"/>
                <a:gd name="T48" fmla="*/ 32 w 187"/>
                <a:gd name="T49" fmla="*/ 234 h 310"/>
                <a:gd name="T50" fmla="*/ 27 w 187"/>
                <a:gd name="T51" fmla="*/ 259 h 310"/>
                <a:gd name="T52" fmla="*/ 40 w 187"/>
                <a:gd name="T53" fmla="*/ 266 h 310"/>
                <a:gd name="T54" fmla="*/ 48 w 187"/>
                <a:gd name="T55" fmla="*/ 264 h 310"/>
                <a:gd name="T56" fmla="*/ 63 w 187"/>
                <a:gd name="T57" fmla="*/ 276 h 310"/>
                <a:gd name="T58" fmla="*/ 72 w 187"/>
                <a:gd name="T59" fmla="*/ 278 h 310"/>
                <a:gd name="T60" fmla="*/ 92 w 187"/>
                <a:gd name="T61" fmla="*/ 282 h 310"/>
                <a:gd name="T62" fmla="*/ 109 w 187"/>
                <a:gd name="T63" fmla="*/ 295 h 310"/>
                <a:gd name="T64" fmla="*/ 124 w 187"/>
                <a:gd name="T65" fmla="*/ 308 h 310"/>
                <a:gd name="T66" fmla="*/ 147 w 187"/>
                <a:gd name="T67" fmla="*/ 301 h 310"/>
                <a:gd name="T68" fmla="*/ 155 w 187"/>
                <a:gd name="T69" fmla="*/ 293 h 310"/>
                <a:gd name="T70" fmla="*/ 162 w 187"/>
                <a:gd name="T71" fmla="*/ 274 h 310"/>
                <a:gd name="T72" fmla="*/ 155 w 187"/>
                <a:gd name="T73" fmla="*/ 266 h 310"/>
                <a:gd name="T74" fmla="*/ 160 w 187"/>
                <a:gd name="T75" fmla="*/ 255 h 310"/>
                <a:gd name="T76" fmla="*/ 162 w 187"/>
                <a:gd name="T77" fmla="*/ 251 h 310"/>
                <a:gd name="T78" fmla="*/ 157 w 187"/>
                <a:gd name="T79" fmla="*/ 243 h 310"/>
                <a:gd name="T80" fmla="*/ 151 w 187"/>
                <a:gd name="T81" fmla="*/ 236 h 310"/>
                <a:gd name="T82" fmla="*/ 147 w 187"/>
                <a:gd name="T83" fmla="*/ 230 h 310"/>
                <a:gd name="T84" fmla="*/ 141 w 187"/>
                <a:gd name="T85" fmla="*/ 213 h 310"/>
                <a:gd name="T86" fmla="*/ 151 w 187"/>
                <a:gd name="T87" fmla="*/ 184 h 310"/>
                <a:gd name="T88" fmla="*/ 164 w 187"/>
                <a:gd name="T89" fmla="*/ 167 h 310"/>
                <a:gd name="T90" fmla="*/ 164 w 187"/>
                <a:gd name="T91" fmla="*/ 157 h 310"/>
                <a:gd name="T92" fmla="*/ 164 w 187"/>
                <a:gd name="T93" fmla="*/ 144 h 310"/>
                <a:gd name="T94" fmla="*/ 164 w 187"/>
                <a:gd name="T95" fmla="*/ 134 h 310"/>
                <a:gd name="T96" fmla="*/ 160 w 187"/>
                <a:gd name="T97" fmla="*/ 125 h 310"/>
                <a:gd name="T98" fmla="*/ 164 w 187"/>
                <a:gd name="T99" fmla="*/ 119 h 310"/>
                <a:gd name="T100" fmla="*/ 172 w 187"/>
                <a:gd name="T101" fmla="*/ 119 h 310"/>
                <a:gd name="T102" fmla="*/ 170 w 187"/>
                <a:gd name="T103" fmla="*/ 106 h 310"/>
                <a:gd name="T104" fmla="*/ 168 w 187"/>
                <a:gd name="T105" fmla="*/ 88 h 310"/>
                <a:gd name="T106" fmla="*/ 170 w 187"/>
                <a:gd name="T107" fmla="*/ 77 h 310"/>
                <a:gd name="T108" fmla="*/ 172 w 187"/>
                <a:gd name="T109" fmla="*/ 67 h 310"/>
                <a:gd name="T110" fmla="*/ 170 w 187"/>
                <a:gd name="T111" fmla="*/ 60 h 310"/>
                <a:gd name="T112" fmla="*/ 181 w 187"/>
                <a:gd name="T113" fmla="*/ 48 h 310"/>
                <a:gd name="T114" fmla="*/ 183 w 187"/>
                <a:gd name="T115" fmla="*/ 33 h 310"/>
                <a:gd name="T116" fmla="*/ 187 w 187"/>
                <a:gd name="T117" fmla="*/ 2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" h="310">
                  <a:moveTo>
                    <a:pt x="187" y="16"/>
                  </a:moveTo>
                  <a:lnTo>
                    <a:pt x="185" y="14"/>
                  </a:lnTo>
                  <a:lnTo>
                    <a:pt x="185" y="12"/>
                  </a:lnTo>
                  <a:lnTo>
                    <a:pt x="183" y="12"/>
                  </a:lnTo>
                  <a:lnTo>
                    <a:pt x="183" y="10"/>
                  </a:lnTo>
                  <a:lnTo>
                    <a:pt x="183" y="10"/>
                  </a:lnTo>
                  <a:lnTo>
                    <a:pt x="185" y="10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0"/>
                  </a:lnTo>
                  <a:lnTo>
                    <a:pt x="164" y="2"/>
                  </a:lnTo>
                  <a:lnTo>
                    <a:pt x="160" y="6"/>
                  </a:lnTo>
                  <a:lnTo>
                    <a:pt x="157" y="8"/>
                  </a:lnTo>
                  <a:lnTo>
                    <a:pt x="155" y="8"/>
                  </a:lnTo>
                  <a:lnTo>
                    <a:pt x="149" y="12"/>
                  </a:lnTo>
                  <a:lnTo>
                    <a:pt x="147" y="12"/>
                  </a:lnTo>
                  <a:lnTo>
                    <a:pt x="145" y="14"/>
                  </a:lnTo>
                  <a:lnTo>
                    <a:pt x="143" y="14"/>
                  </a:lnTo>
                  <a:lnTo>
                    <a:pt x="141" y="16"/>
                  </a:lnTo>
                  <a:lnTo>
                    <a:pt x="139" y="16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32" y="12"/>
                  </a:lnTo>
                  <a:lnTo>
                    <a:pt x="128" y="14"/>
                  </a:lnTo>
                  <a:lnTo>
                    <a:pt x="126" y="14"/>
                  </a:lnTo>
                  <a:lnTo>
                    <a:pt x="126" y="16"/>
                  </a:lnTo>
                  <a:lnTo>
                    <a:pt x="124" y="16"/>
                  </a:lnTo>
                  <a:lnTo>
                    <a:pt x="122" y="16"/>
                  </a:lnTo>
                  <a:lnTo>
                    <a:pt x="113" y="10"/>
                  </a:lnTo>
                  <a:lnTo>
                    <a:pt x="109" y="6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5" y="2"/>
                  </a:lnTo>
                  <a:lnTo>
                    <a:pt x="101" y="2"/>
                  </a:lnTo>
                  <a:lnTo>
                    <a:pt x="97" y="4"/>
                  </a:lnTo>
                  <a:lnTo>
                    <a:pt x="92" y="8"/>
                  </a:lnTo>
                  <a:lnTo>
                    <a:pt x="88" y="8"/>
                  </a:lnTo>
                  <a:lnTo>
                    <a:pt x="63" y="8"/>
                  </a:lnTo>
                  <a:lnTo>
                    <a:pt x="59" y="8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51" y="6"/>
                  </a:lnTo>
                  <a:lnTo>
                    <a:pt x="48" y="8"/>
                  </a:lnTo>
                  <a:lnTo>
                    <a:pt x="46" y="10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40" y="16"/>
                  </a:lnTo>
                  <a:lnTo>
                    <a:pt x="44" y="23"/>
                  </a:lnTo>
                  <a:lnTo>
                    <a:pt x="46" y="25"/>
                  </a:lnTo>
                  <a:lnTo>
                    <a:pt x="48" y="27"/>
                  </a:lnTo>
                  <a:lnTo>
                    <a:pt x="46" y="31"/>
                  </a:lnTo>
                  <a:lnTo>
                    <a:pt x="46" y="50"/>
                  </a:lnTo>
                  <a:lnTo>
                    <a:pt x="44" y="52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2" y="71"/>
                  </a:lnTo>
                  <a:lnTo>
                    <a:pt x="30" y="92"/>
                  </a:lnTo>
                  <a:lnTo>
                    <a:pt x="25" y="98"/>
                  </a:lnTo>
                  <a:lnTo>
                    <a:pt x="19" y="102"/>
                  </a:lnTo>
                  <a:lnTo>
                    <a:pt x="15" y="102"/>
                  </a:lnTo>
                  <a:lnTo>
                    <a:pt x="7" y="98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0" y="104"/>
                  </a:lnTo>
                  <a:lnTo>
                    <a:pt x="2" y="109"/>
                  </a:lnTo>
                  <a:lnTo>
                    <a:pt x="4" y="113"/>
                  </a:lnTo>
                  <a:lnTo>
                    <a:pt x="7" y="115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9" y="121"/>
                  </a:lnTo>
                  <a:lnTo>
                    <a:pt x="21" y="121"/>
                  </a:lnTo>
                  <a:lnTo>
                    <a:pt x="23" y="119"/>
                  </a:lnTo>
                  <a:lnTo>
                    <a:pt x="25" y="117"/>
                  </a:lnTo>
                  <a:lnTo>
                    <a:pt x="25" y="115"/>
                  </a:lnTo>
                  <a:lnTo>
                    <a:pt x="34" y="115"/>
                  </a:lnTo>
                  <a:lnTo>
                    <a:pt x="40" y="117"/>
                  </a:lnTo>
                  <a:lnTo>
                    <a:pt x="44" y="123"/>
                  </a:lnTo>
                  <a:lnTo>
                    <a:pt x="48" y="127"/>
                  </a:lnTo>
                  <a:lnTo>
                    <a:pt x="51" y="134"/>
                  </a:lnTo>
                  <a:lnTo>
                    <a:pt x="51" y="138"/>
                  </a:lnTo>
                  <a:lnTo>
                    <a:pt x="53" y="146"/>
                  </a:lnTo>
                  <a:lnTo>
                    <a:pt x="53" y="153"/>
                  </a:lnTo>
                  <a:lnTo>
                    <a:pt x="51" y="188"/>
                  </a:lnTo>
                  <a:lnTo>
                    <a:pt x="48" y="207"/>
                  </a:lnTo>
                  <a:lnTo>
                    <a:pt x="44" y="224"/>
                  </a:lnTo>
                  <a:lnTo>
                    <a:pt x="40" y="228"/>
                  </a:lnTo>
                  <a:lnTo>
                    <a:pt x="34" y="230"/>
                  </a:lnTo>
                  <a:lnTo>
                    <a:pt x="32" y="234"/>
                  </a:lnTo>
                  <a:lnTo>
                    <a:pt x="30" y="243"/>
                  </a:lnTo>
                  <a:lnTo>
                    <a:pt x="30" y="249"/>
                  </a:lnTo>
                  <a:lnTo>
                    <a:pt x="30" y="255"/>
                  </a:lnTo>
                  <a:lnTo>
                    <a:pt x="27" y="25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8" y="266"/>
                  </a:lnTo>
                  <a:lnTo>
                    <a:pt x="40" y="266"/>
                  </a:lnTo>
                  <a:lnTo>
                    <a:pt x="42" y="266"/>
                  </a:lnTo>
                  <a:lnTo>
                    <a:pt x="44" y="264"/>
                  </a:lnTo>
                  <a:lnTo>
                    <a:pt x="46" y="264"/>
                  </a:lnTo>
                  <a:lnTo>
                    <a:pt x="48" y="264"/>
                  </a:lnTo>
                  <a:lnTo>
                    <a:pt x="51" y="266"/>
                  </a:lnTo>
                  <a:lnTo>
                    <a:pt x="55" y="270"/>
                  </a:lnTo>
                  <a:lnTo>
                    <a:pt x="59" y="274"/>
                  </a:lnTo>
                  <a:lnTo>
                    <a:pt x="63" y="276"/>
                  </a:lnTo>
                  <a:lnTo>
                    <a:pt x="67" y="276"/>
                  </a:lnTo>
                  <a:lnTo>
                    <a:pt x="69" y="276"/>
                  </a:lnTo>
                  <a:lnTo>
                    <a:pt x="72" y="276"/>
                  </a:lnTo>
                  <a:lnTo>
                    <a:pt x="72" y="278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86" y="282"/>
                  </a:lnTo>
                  <a:lnTo>
                    <a:pt x="92" y="282"/>
                  </a:lnTo>
                  <a:lnTo>
                    <a:pt x="95" y="285"/>
                  </a:lnTo>
                  <a:lnTo>
                    <a:pt x="105" y="289"/>
                  </a:lnTo>
                  <a:lnTo>
                    <a:pt x="107" y="291"/>
                  </a:lnTo>
                  <a:lnTo>
                    <a:pt x="109" y="295"/>
                  </a:lnTo>
                  <a:lnTo>
                    <a:pt x="111" y="301"/>
                  </a:lnTo>
                  <a:lnTo>
                    <a:pt x="116" y="305"/>
                  </a:lnTo>
                  <a:lnTo>
                    <a:pt x="124" y="308"/>
                  </a:lnTo>
                  <a:lnTo>
                    <a:pt x="124" y="308"/>
                  </a:lnTo>
                  <a:lnTo>
                    <a:pt x="126" y="310"/>
                  </a:lnTo>
                  <a:lnTo>
                    <a:pt x="130" y="310"/>
                  </a:lnTo>
                  <a:lnTo>
                    <a:pt x="139" y="305"/>
                  </a:lnTo>
                  <a:lnTo>
                    <a:pt x="147" y="301"/>
                  </a:lnTo>
                  <a:lnTo>
                    <a:pt x="149" y="299"/>
                  </a:lnTo>
                  <a:lnTo>
                    <a:pt x="151" y="297"/>
                  </a:lnTo>
                  <a:lnTo>
                    <a:pt x="153" y="295"/>
                  </a:lnTo>
                  <a:lnTo>
                    <a:pt x="155" y="293"/>
                  </a:lnTo>
                  <a:lnTo>
                    <a:pt x="157" y="285"/>
                  </a:lnTo>
                  <a:lnTo>
                    <a:pt x="162" y="278"/>
                  </a:lnTo>
                  <a:lnTo>
                    <a:pt x="162" y="276"/>
                  </a:lnTo>
                  <a:lnTo>
                    <a:pt x="162" y="274"/>
                  </a:lnTo>
                  <a:lnTo>
                    <a:pt x="160" y="272"/>
                  </a:lnTo>
                  <a:lnTo>
                    <a:pt x="157" y="270"/>
                  </a:lnTo>
                  <a:lnTo>
                    <a:pt x="155" y="268"/>
                  </a:lnTo>
                  <a:lnTo>
                    <a:pt x="155" y="266"/>
                  </a:lnTo>
                  <a:lnTo>
                    <a:pt x="155" y="264"/>
                  </a:lnTo>
                  <a:lnTo>
                    <a:pt x="155" y="261"/>
                  </a:lnTo>
                  <a:lnTo>
                    <a:pt x="157" y="257"/>
                  </a:lnTo>
                  <a:lnTo>
                    <a:pt x="160" y="255"/>
                  </a:lnTo>
                  <a:lnTo>
                    <a:pt x="160" y="253"/>
                  </a:lnTo>
                  <a:lnTo>
                    <a:pt x="162" y="253"/>
                  </a:lnTo>
                  <a:lnTo>
                    <a:pt x="162" y="251"/>
                  </a:lnTo>
                  <a:lnTo>
                    <a:pt x="162" y="251"/>
                  </a:lnTo>
                  <a:lnTo>
                    <a:pt x="160" y="249"/>
                  </a:lnTo>
                  <a:lnTo>
                    <a:pt x="157" y="247"/>
                  </a:lnTo>
                  <a:lnTo>
                    <a:pt x="157" y="245"/>
                  </a:lnTo>
                  <a:lnTo>
                    <a:pt x="157" y="243"/>
                  </a:lnTo>
                  <a:lnTo>
                    <a:pt x="157" y="241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1" y="236"/>
                  </a:lnTo>
                  <a:lnTo>
                    <a:pt x="151" y="234"/>
                  </a:lnTo>
                  <a:lnTo>
                    <a:pt x="149" y="232"/>
                  </a:lnTo>
                  <a:lnTo>
                    <a:pt x="149" y="230"/>
                  </a:lnTo>
                  <a:lnTo>
                    <a:pt x="147" y="230"/>
                  </a:lnTo>
                  <a:lnTo>
                    <a:pt x="147" y="228"/>
                  </a:lnTo>
                  <a:lnTo>
                    <a:pt x="145" y="222"/>
                  </a:lnTo>
                  <a:lnTo>
                    <a:pt x="143" y="215"/>
                  </a:lnTo>
                  <a:lnTo>
                    <a:pt x="141" y="213"/>
                  </a:lnTo>
                  <a:lnTo>
                    <a:pt x="141" y="211"/>
                  </a:lnTo>
                  <a:lnTo>
                    <a:pt x="145" y="203"/>
                  </a:lnTo>
                  <a:lnTo>
                    <a:pt x="149" y="192"/>
                  </a:lnTo>
                  <a:lnTo>
                    <a:pt x="151" y="184"/>
                  </a:lnTo>
                  <a:lnTo>
                    <a:pt x="153" y="182"/>
                  </a:lnTo>
                  <a:lnTo>
                    <a:pt x="155" y="178"/>
                  </a:lnTo>
                  <a:lnTo>
                    <a:pt x="162" y="171"/>
                  </a:lnTo>
                  <a:lnTo>
                    <a:pt x="164" y="167"/>
                  </a:lnTo>
                  <a:lnTo>
                    <a:pt x="164" y="165"/>
                  </a:lnTo>
                  <a:lnTo>
                    <a:pt x="164" y="163"/>
                  </a:lnTo>
                  <a:lnTo>
                    <a:pt x="164" y="159"/>
                  </a:lnTo>
                  <a:lnTo>
                    <a:pt x="164" y="157"/>
                  </a:lnTo>
                  <a:lnTo>
                    <a:pt x="162" y="153"/>
                  </a:lnTo>
                  <a:lnTo>
                    <a:pt x="162" y="148"/>
                  </a:lnTo>
                  <a:lnTo>
                    <a:pt x="162" y="146"/>
                  </a:lnTo>
                  <a:lnTo>
                    <a:pt x="164" y="144"/>
                  </a:lnTo>
                  <a:lnTo>
                    <a:pt x="166" y="140"/>
                  </a:lnTo>
                  <a:lnTo>
                    <a:pt x="166" y="138"/>
                  </a:lnTo>
                  <a:lnTo>
                    <a:pt x="166" y="136"/>
                  </a:lnTo>
                  <a:lnTo>
                    <a:pt x="164" y="134"/>
                  </a:lnTo>
                  <a:lnTo>
                    <a:pt x="162" y="132"/>
                  </a:lnTo>
                  <a:lnTo>
                    <a:pt x="160" y="130"/>
                  </a:lnTo>
                  <a:lnTo>
                    <a:pt x="160" y="127"/>
                  </a:lnTo>
                  <a:lnTo>
                    <a:pt x="160" y="125"/>
                  </a:lnTo>
                  <a:lnTo>
                    <a:pt x="160" y="123"/>
                  </a:lnTo>
                  <a:lnTo>
                    <a:pt x="162" y="121"/>
                  </a:lnTo>
                  <a:lnTo>
                    <a:pt x="164" y="121"/>
                  </a:lnTo>
                  <a:lnTo>
                    <a:pt x="164" y="119"/>
                  </a:lnTo>
                  <a:lnTo>
                    <a:pt x="166" y="119"/>
                  </a:lnTo>
                  <a:lnTo>
                    <a:pt x="168" y="121"/>
                  </a:lnTo>
                  <a:lnTo>
                    <a:pt x="170" y="121"/>
                  </a:lnTo>
                  <a:lnTo>
                    <a:pt x="172" y="119"/>
                  </a:lnTo>
                  <a:lnTo>
                    <a:pt x="172" y="117"/>
                  </a:lnTo>
                  <a:lnTo>
                    <a:pt x="172" y="115"/>
                  </a:lnTo>
                  <a:lnTo>
                    <a:pt x="170" y="111"/>
                  </a:lnTo>
                  <a:lnTo>
                    <a:pt x="170" y="106"/>
                  </a:lnTo>
                  <a:lnTo>
                    <a:pt x="168" y="102"/>
                  </a:lnTo>
                  <a:lnTo>
                    <a:pt x="168" y="100"/>
                  </a:lnTo>
                  <a:lnTo>
                    <a:pt x="168" y="98"/>
                  </a:lnTo>
                  <a:lnTo>
                    <a:pt x="168" y="88"/>
                  </a:lnTo>
                  <a:lnTo>
                    <a:pt x="168" y="83"/>
                  </a:lnTo>
                  <a:lnTo>
                    <a:pt x="168" y="81"/>
                  </a:lnTo>
                  <a:lnTo>
                    <a:pt x="168" y="79"/>
                  </a:lnTo>
                  <a:lnTo>
                    <a:pt x="170" y="77"/>
                  </a:lnTo>
                  <a:lnTo>
                    <a:pt x="170" y="75"/>
                  </a:lnTo>
                  <a:lnTo>
                    <a:pt x="170" y="73"/>
                  </a:lnTo>
                  <a:lnTo>
                    <a:pt x="170" y="69"/>
                  </a:lnTo>
                  <a:lnTo>
                    <a:pt x="172" y="67"/>
                  </a:lnTo>
                  <a:lnTo>
                    <a:pt x="172" y="67"/>
                  </a:lnTo>
                  <a:lnTo>
                    <a:pt x="170" y="65"/>
                  </a:lnTo>
                  <a:lnTo>
                    <a:pt x="170" y="62"/>
                  </a:lnTo>
                  <a:lnTo>
                    <a:pt x="170" y="60"/>
                  </a:lnTo>
                  <a:lnTo>
                    <a:pt x="172" y="56"/>
                  </a:lnTo>
                  <a:lnTo>
                    <a:pt x="174" y="54"/>
                  </a:lnTo>
                  <a:lnTo>
                    <a:pt x="178" y="50"/>
                  </a:lnTo>
                  <a:lnTo>
                    <a:pt x="181" y="48"/>
                  </a:lnTo>
                  <a:lnTo>
                    <a:pt x="183" y="44"/>
                  </a:lnTo>
                  <a:lnTo>
                    <a:pt x="183" y="39"/>
                  </a:lnTo>
                  <a:lnTo>
                    <a:pt x="183" y="37"/>
                  </a:lnTo>
                  <a:lnTo>
                    <a:pt x="183" y="33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7" y="25"/>
                  </a:lnTo>
                  <a:lnTo>
                    <a:pt x="187" y="23"/>
                  </a:lnTo>
                  <a:lnTo>
                    <a:pt x="187" y="1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177" y="2197"/>
              <a:ext cx="167" cy="142"/>
            </a:xfrm>
            <a:custGeom>
              <a:avLst/>
              <a:gdLst>
                <a:gd name="T0" fmla="*/ 21 w 167"/>
                <a:gd name="T1" fmla="*/ 96 h 142"/>
                <a:gd name="T2" fmla="*/ 23 w 167"/>
                <a:gd name="T3" fmla="*/ 92 h 142"/>
                <a:gd name="T4" fmla="*/ 144 w 167"/>
                <a:gd name="T5" fmla="*/ 31 h 142"/>
                <a:gd name="T6" fmla="*/ 134 w 167"/>
                <a:gd name="T7" fmla="*/ 33 h 142"/>
                <a:gd name="T8" fmla="*/ 130 w 167"/>
                <a:gd name="T9" fmla="*/ 18 h 142"/>
                <a:gd name="T10" fmla="*/ 111 w 167"/>
                <a:gd name="T11" fmla="*/ 29 h 142"/>
                <a:gd name="T12" fmla="*/ 100 w 167"/>
                <a:gd name="T13" fmla="*/ 25 h 142"/>
                <a:gd name="T14" fmla="*/ 88 w 167"/>
                <a:gd name="T15" fmla="*/ 21 h 142"/>
                <a:gd name="T16" fmla="*/ 73 w 167"/>
                <a:gd name="T17" fmla="*/ 23 h 142"/>
                <a:gd name="T18" fmla="*/ 60 w 167"/>
                <a:gd name="T19" fmla="*/ 18 h 142"/>
                <a:gd name="T20" fmla="*/ 56 w 167"/>
                <a:gd name="T21" fmla="*/ 12 h 142"/>
                <a:gd name="T22" fmla="*/ 52 w 167"/>
                <a:gd name="T23" fmla="*/ 8 h 142"/>
                <a:gd name="T24" fmla="*/ 44 w 167"/>
                <a:gd name="T25" fmla="*/ 0 h 142"/>
                <a:gd name="T26" fmla="*/ 35 w 167"/>
                <a:gd name="T27" fmla="*/ 2 h 142"/>
                <a:gd name="T28" fmla="*/ 18 w 167"/>
                <a:gd name="T29" fmla="*/ 6 h 142"/>
                <a:gd name="T30" fmla="*/ 14 w 167"/>
                <a:gd name="T31" fmla="*/ 6 h 142"/>
                <a:gd name="T32" fmla="*/ 2 w 167"/>
                <a:gd name="T33" fmla="*/ 29 h 142"/>
                <a:gd name="T34" fmla="*/ 6 w 167"/>
                <a:gd name="T35" fmla="*/ 52 h 142"/>
                <a:gd name="T36" fmla="*/ 16 w 167"/>
                <a:gd name="T37" fmla="*/ 65 h 142"/>
                <a:gd name="T38" fmla="*/ 21 w 167"/>
                <a:gd name="T39" fmla="*/ 62 h 142"/>
                <a:gd name="T40" fmla="*/ 25 w 167"/>
                <a:gd name="T41" fmla="*/ 56 h 142"/>
                <a:gd name="T42" fmla="*/ 31 w 167"/>
                <a:gd name="T43" fmla="*/ 52 h 142"/>
                <a:gd name="T44" fmla="*/ 27 w 167"/>
                <a:gd name="T45" fmla="*/ 67 h 142"/>
                <a:gd name="T46" fmla="*/ 23 w 167"/>
                <a:gd name="T47" fmla="*/ 79 h 142"/>
                <a:gd name="T48" fmla="*/ 25 w 167"/>
                <a:gd name="T49" fmla="*/ 90 h 142"/>
                <a:gd name="T50" fmla="*/ 27 w 167"/>
                <a:gd name="T51" fmla="*/ 102 h 142"/>
                <a:gd name="T52" fmla="*/ 27 w 167"/>
                <a:gd name="T53" fmla="*/ 115 h 142"/>
                <a:gd name="T54" fmla="*/ 44 w 167"/>
                <a:gd name="T55" fmla="*/ 121 h 142"/>
                <a:gd name="T56" fmla="*/ 37 w 167"/>
                <a:gd name="T57" fmla="*/ 111 h 142"/>
                <a:gd name="T58" fmla="*/ 39 w 167"/>
                <a:gd name="T59" fmla="*/ 92 h 142"/>
                <a:gd name="T60" fmla="*/ 46 w 167"/>
                <a:gd name="T61" fmla="*/ 86 h 142"/>
                <a:gd name="T62" fmla="*/ 48 w 167"/>
                <a:gd name="T63" fmla="*/ 102 h 142"/>
                <a:gd name="T64" fmla="*/ 56 w 167"/>
                <a:gd name="T65" fmla="*/ 106 h 142"/>
                <a:gd name="T66" fmla="*/ 67 w 167"/>
                <a:gd name="T67" fmla="*/ 106 h 142"/>
                <a:gd name="T68" fmla="*/ 73 w 167"/>
                <a:gd name="T69" fmla="*/ 111 h 142"/>
                <a:gd name="T70" fmla="*/ 79 w 167"/>
                <a:gd name="T71" fmla="*/ 102 h 142"/>
                <a:gd name="T72" fmla="*/ 90 w 167"/>
                <a:gd name="T73" fmla="*/ 102 h 142"/>
                <a:gd name="T74" fmla="*/ 96 w 167"/>
                <a:gd name="T75" fmla="*/ 111 h 142"/>
                <a:gd name="T76" fmla="*/ 94 w 167"/>
                <a:gd name="T77" fmla="*/ 117 h 142"/>
                <a:gd name="T78" fmla="*/ 92 w 167"/>
                <a:gd name="T79" fmla="*/ 119 h 142"/>
                <a:gd name="T80" fmla="*/ 83 w 167"/>
                <a:gd name="T81" fmla="*/ 121 h 142"/>
                <a:gd name="T82" fmla="*/ 69 w 167"/>
                <a:gd name="T83" fmla="*/ 132 h 142"/>
                <a:gd name="T84" fmla="*/ 65 w 167"/>
                <a:gd name="T85" fmla="*/ 134 h 142"/>
                <a:gd name="T86" fmla="*/ 54 w 167"/>
                <a:gd name="T87" fmla="*/ 136 h 142"/>
                <a:gd name="T88" fmla="*/ 54 w 167"/>
                <a:gd name="T89" fmla="*/ 142 h 142"/>
                <a:gd name="T90" fmla="*/ 98 w 167"/>
                <a:gd name="T91" fmla="*/ 132 h 142"/>
                <a:gd name="T92" fmla="*/ 117 w 167"/>
                <a:gd name="T93" fmla="*/ 123 h 142"/>
                <a:gd name="T94" fmla="*/ 117 w 167"/>
                <a:gd name="T95" fmla="*/ 109 h 142"/>
                <a:gd name="T96" fmla="*/ 132 w 167"/>
                <a:gd name="T97" fmla="*/ 96 h 142"/>
                <a:gd name="T98" fmla="*/ 140 w 167"/>
                <a:gd name="T99" fmla="*/ 90 h 142"/>
                <a:gd name="T100" fmla="*/ 148 w 167"/>
                <a:gd name="T101" fmla="*/ 75 h 142"/>
                <a:gd name="T102" fmla="*/ 161 w 167"/>
                <a:gd name="T103" fmla="*/ 54 h 142"/>
                <a:gd name="T104" fmla="*/ 167 w 167"/>
                <a:gd name="T105" fmla="*/ 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7" h="142">
                  <a:moveTo>
                    <a:pt x="23" y="92"/>
                  </a:moveTo>
                  <a:lnTo>
                    <a:pt x="21" y="90"/>
                  </a:lnTo>
                  <a:lnTo>
                    <a:pt x="18" y="90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23" y="94"/>
                  </a:lnTo>
                  <a:lnTo>
                    <a:pt x="23" y="92"/>
                  </a:lnTo>
                  <a:close/>
                  <a:moveTo>
                    <a:pt x="159" y="33"/>
                  </a:moveTo>
                  <a:lnTo>
                    <a:pt x="148" y="31"/>
                  </a:lnTo>
                  <a:lnTo>
                    <a:pt x="146" y="31"/>
                  </a:lnTo>
                  <a:lnTo>
                    <a:pt x="144" y="31"/>
                  </a:lnTo>
                  <a:lnTo>
                    <a:pt x="142" y="33"/>
                  </a:lnTo>
                  <a:lnTo>
                    <a:pt x="140" y="33"/>
                  </a:lnTo>
                  <a:lnTo>
                    <a:pt x="136" y="33"/>
                  </a:lnTo>
                  <a:lnTo>
                    <a:pt x="134" y="33"/>
                  </a:lnTo>
                  <a:lnTo>
                    <a:pt x="132" y="33"/>
                  </a:lnTo>
                  <a:lnTo>
                    <a:pt x="130" y="31"/>
                  </a:lnTo>
                  <a:lnTo>
                    <a:pt x="128" y="25"/>
                  </a:lnTo>
                  <a:lnTo>
                    <a:pt x="130" y="18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7" y="27"/>
                  </a:lnTo>
                  <a:lnTo>
                    <a:pt x="111" y="29"/>
                  </a:lnTo>
                  <a:lnTo>
                    <a:pt x="109" y="29"/>
                  </a:lnTo>
                  <a:lnTo>
                    <a:pt x="107" y="29"/>
                  </a:lnTo>
                  <a:lnTo>
                    <a:pt x="102" y="25"/>
                  </a:lnTo>
                  <a:lnTo>
                    <a:pt x="100" y="25"/>
                  </a:lnTo>
                  <a:lnTo>
                    <a:pt x="98" y="23"/>
                  </a:lnTo>
                  <a:lnTo>
                    <a:pt x="92" y="21"/>
                  </a:lnTo>
                  <a:lnTo>
                    <a:pt x="90" y="18"/>
                  </a:lnTo>
                  <a:lnTo>
                    <a:pt x="88" y="21"/>
                  </a:lnTo>
                  <a:lnTo>
                    <a:pt x="77" y="25"/>
                  </a:lnTo>
                  <a:lnTo>
                    <a:pt x="75" y="25"/>
                  </a:lnTo>
                  <a:lnTo>
                    <a:pt x="73" y="25"/>
                  </a:lnTo>
                  <a:lnTo>
                    <a:pt x="73" y="23"/>
                  </a:lnTo>
                  <a:lnTo>
                    <a:pt x="67" y="21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16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0" y="4"/>
                  </a:lnTo>
                  <a:lnTo>
                    <a:pt x="48" y="2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5" y="2"/>
                  </a:lnTo>
                  <a:lnTo>
                    <a:pt x="27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2" y="25"/>
                  </a:lnTo>
                  <a:lnTo>
                    <a:pt x="2" y="29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6" y="52"/>
                  </a:lnTo>
                  <a:lnTo>
                    <a:pt x="8" y="56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6" y="65"/>
                  </a:lnTo>
                  <a:lnTo>
                    <a:pt x="18" y="62"/>
                  </a:lnTo>
                  <a:lnTo>
                    <a:pt x="18" y="58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5" y="62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5" y="56"/>
                  </a:lnTo>
                  <a:lnTo>
                    <a:pt x="27" y="60"/>
                  </a:lnTo>
                  <a:lnTo>
                    <a:pt x="27" y="56"/>
                  </a:lnTo>
                  <a:lnTo>
                    <a:pt x="29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31" y="60"/>
                  </a:lnTo>
                  <a:lnTo>
                    <a:pt x="29" y="62"/>
                  </a:lnTo>
                  <a:lnTo>
                    <a:pt x="27" y="67"/>
                  </a:lnTo>
                  <a:lnTo>
                    <a:pt x="25" y="69"/>
                  </a:lnTo>
                  <a:lnTo>
                    <a:pt x="25" y="73"/>
                  </a:lnTo>
                  <a:lnTo>
                    <a:pt x="23" y="75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6"/>
                  </a:lnTo>
                  <a:lnTo>
                    <a:pt x="23" y="90"/>
                  </a:lnTo>
                  <a:lnTo>
                    <a:pt x="25" y="90"/>
                  </a:lnTo>
                  <a:lnTo>
                    <a:pt x="27" y="94"/>
                  </a:lnTo>
                  <a:lnTo>
                    <a:pt x="29" y="96"/>
                  </a:lnTo>
                  <a:lnTo>
                    <a:pt x="29" y="100"/>
                  </a:lnTo>
                  <a:lnTo>
                    <a:pt x="27" y="102"/>
                  </a:lnTo>
                  <a:lnTo>
                    <a:pt x="27" y="106"/>
                  </a:lnTo>
                  <a:lnTo>
                    <a:pt x="25" y="109"/>
                  </a:lnTo>
                  <a:lnTo>
                    <a:pt x="25" y="113"/>
                  </a:lnTo>
                  <a:lnTo>
                    <a:pt x="27" y="115"/>
                  </a:lnTo>
                  <a:lnTo>
                    <a:pt x="31" y="117"/>
                  </a:lnTo>
                  <a:lnTo>
                    <a:pt x="35" y="119"/>
                  </a:lnTo>
                  <a:lnTo>
                    <a:pt x="42" y="121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4" y="115"/>
                  </a:lnTo>
                  <a:lnTo>
                    <a:pt x="39" y="113"/>
                  </a:lnTo>
                  <a:lnTo>
                    <a:pt x="37" y="111"/>
                  </a:lnTo>
                  <a:lnTo>
                    <a:pt x="35" y="109"/>
                  </a:lnTo>
                  <a:lnTo>
                    <a:pt x="37" y="98"/>
                  </a:lnTo>
                  <a:lnTo>
                    <a:pt x="39" y="96"/>
                  </a:lnTo>
                  <a:lnTo>
                    <a:pt x="39" y="92"/>
                  </a:lnTo>
                  <a:lnTo>
                    <a:pt x="42" y="88"/>
                  </a:lnTo>
                  <a:lnTo>
                    <a:pt x="44" y="83"/>
                  </a:lnTo>
                  <a:lnTo>
                    <a:pt x="46" y="81"/>
                  </a:lnTo>
                  <a:lnTo>
                    <a:pt x="46" y="86"/>
                  </a:lnTo>
                  <a:lnTo>
                    <a:pt x="44" y="94"/>
                  </a:lnTo>
                  <a:lnTo>
                    <a:pt x="42" y="98"/>
                  </a:lnTo>
                  <a:lnTo>
                    <a:pt x="46" y="98"/>
                  </a:lnTo>
                  <a:lnTo>
                    <a:pt x="48" y="102"/>
                  </a:lnTo>
                  <a:lnTo>
                    <a:pt x="50" y="102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6" y="106"/>
                  </a:lnTo>
                  <a:lnTo>
                    <a:pt x="58" y="106"/>
                  </a:lnTo>
                  <a:lnTo>
                    <a:pt x="60" y="109"/>
                  </a:lnTo>
                  <a:lnTo>
                    <a:pt x="63" y="106"/>
                  </a:lnTo>
                  <a:lnTo>
                    <a:pt x="67" y="106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3" y="106"/>
                  </a:lnTo>
                  <a:lnTo>
                    <a:pt x="73" y="111"/>
                  </a:lnTo>
                  <a:lnTo>
                    <a:pt x="77" y="109"/>
                  </a:lnTo>
                  <a:lnTo>
                    <a:pt x="77" y="106"/>
                  </a:lnTo>
                  <a:lnTo>
                    <a:pt x="77" y="102"/>
                  </a:lnTo>
                  <a:lnTo>
                    <a:pt x="79" y="102"/>
                  </a:lnTo>
                  <a:lnTo>
                    <a:pt x="81" y="100"/>
                  </a:lnTo>
                  <a:lnTo>
                    <a:pt x="86" y="102"/>
                  </a:lnTo>
                  <a:lnTo>
                    <a:pt x="88" y="102"/>
                  </a:lnTo>
                  <a:lnTo>
                    <a:pt x="90" y="102"/>
                  </a:lnTo>
                  <a:lnTo>
                    <a:pt x="92" y="104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11"/>
                  </a:lnTo>
                  <a:lnTo>
                    <a:pt x="94" y="115"/>
                  </a:lnTo>
                  <a:lnTo>
                    <a:pt x="98" y="117"/>
                  </a:lnTo>
                  <a:lnTo>
                    <a:pt x="98" y="117"/>
                  </a:lnTo>
                  <a:lnTo>
                    <a:pt x="94" y="117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2" y="123"/>
                  </a:lnTo>
                  <a:lnTo>
                    <a:pt x="92" y="119"/>
                  </a:lnTo>
                  <a:lnTo>
                    <a:pt x="92" y="117"/>
                  </a:lnTo>
                  <a:lnTo>
                    <a:pt x="90" y="115"/>
                  </a:lnTo>
                  <a:lnTo>
                    <a:pt x="88" y="121"/>
                  </a:lnTo>
                  <a:lnTo>
                    <a:pt x="83" y="121"/>
                  </a:lnTo>
                  <a:lnTo>
                    <a:pt x="77" y="125"/>
                  </a:lnTo>
                  <a:lnTo>
                    <a:pt x="73" y="129"/>
                  </a:lnTo>
                  <a:lnTo>
                    <a:pt x="71" y="129"/>
                  </a:lnTo>
                  <a:lnTo>
                    <a:pt x="69" y="132"/>
                  </a:lnTo>
                  <a:lnTo>
                    <a:pt x="67" y="132"/>
                  </a:lnTo>
                  <a:lnTo>
                    <a:pt x="67" y="134"/>
                  </a:lnTo>
                  <a:lnTo>
                    <a:pt x="65" y="134"/>
                  </a:lnTo>
                  <a:lnTo>
                    <a:pt x="65" y="134"/>
                  </a:lnTo>
                  <a:lnTo>
                    <a:pt x="63" y="132"/>
                  </a:lnTo>
                  <a:lnTo>
                    <a:pt x="58" y="127"/>
                  </a:lnTo>
                  <a:lnTo>
                    <a:pt x="56" y="132"/>
                  </a:lnTo>
                  <a:lnTo>
                    <a:pt x="54" y="136"/>
                  </a:lnTo>
                  <a:lnTo>
                    <a:pt x="52" y="140"/>
                  </a:lnTo>
                  <a:lnTo>
                    <a:pt x="52" y="140"/>
                  </a:lnTo>
                  <a:lnTo>
                    <a:pt x="50" y="142"/>
                  </a:lnTo>
                  <a:lnTo>
                    <a:pt x="54" y="142"/>
                  </a:lnTo>
                  <a:lnTo>
                    <a:pt x="56" y="142"/>
                  </a:lnTo>
                  <a:lnTo>
                    <a:pt x="63" y="140"/>
                  </a:lnTo>
                  <a:lnTo>
                    <a:pt x="69" y="140"/>
                  </a:lnTo>
                  <a:lnTo>
                    <a:pt x="98" y="132"/>
                  </a:lnTo>
                  <a:lnTo>
                    <a:pt x="111" y="127"/>
                  </a:lnTo>
                  <a:lnTo>
                    <a:pt x="117" y="127"/>
                  </a:lnTo>
                  <a:lnTo>
                    <a:pt x="117" y="123"/>
                  </a:lnTo>
                  <a:lnTo>
                    <a:pt x="117" y="123"/>
                  </a:lnTo>
                  <a:lnTo>
                    <a:pt x="117" y="119"/>
                  </a:lnTo>
                  <a:lnTo>
                    <a:pt x="117" y="117"/>
                  </a:lnTo>
                  <a:lnTo>
                    <a:pt x="117" y="113"/>
                  </a:lnTo>
                  <a:lnTo>
                    <a:pt x="117" y="109"/>
                  </a:lnTo>
                  <a:lnTo>
                    <a:pt x="121" y="102"/>
                  </a:lnTo>
                  <a:lnTo>
                    <a:pt x="121" y="100"/>
                  </a:lnTo>
                  <a:lnTo>
                    <a:pt x="123" y="98"/>
                  </a:lnTo>
                  <a:lnTo>
                    <a:pt x="132" y="96"/>
                  </a:lnTo>
                  <a:lnTo>
                    <a:pt x="134" y="96"/>
                  </a:lnTo>
                  <a:lnTo>
                    <a:pt x="134" y="96"/>
                  </a:lnTo>
                  <a:lnTo>
                    <a:pt x="138" y="92"/>
                  </a:lnTo>
                  <a:lnTo>
                    <a:pt x="140" y="90"/>
                  </a:lnTo>
                  <a:lnTo>
                    <a:pt x="140" y="86"/>
                  </a:lnTo>
                  <a:lnTo>
                    <a:pt x="142" y="83"/>
                  </a:lnTo>
                  <a:lnTo>
                    <a:pt x="146" y="77"/>
                  </a:lnTo>
                  <a:lnTo>
                    <a:pt x="148" y="75"/>
                  </a:lnTo>
                  <a:lnTo>
                    <a:pt x="148" y="67"/>
                  </a:lnTo>
                  <a:lnTo>
                    <a:pt x="151" y="65"/>
                  </a:lnTo>
                  <a:lnTo>
                    <a:pt x="159" y="56"/>
                  </a:lnTo>
                  <a:lnTo>
                    <a:pt x="161" y="54"/>
                  </a:lnTo>
                  <a:lnTo>
                    <a:pt x="165" y="48"/>
                  </a:lnTo>
                  <a:lnTo>
                    <a:pt x="165" y="44"/>
                  </a:lnTo>
                  <a:lnTo>
                    <a:pt x="165" y="39"/>
                  </a:lnTo>
                  <a:lnTo>
                    <a:pt x="167" y="33"/>
                  </a:lnTo>
                  <a:lnTo>
                    <a:pt x="159" y="3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75000"/>
                  <a:alpha val="68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>
                <a:solidFill>
                  <a:schemeClr val="accent2"/>
                </a:solidFill>
              </a:rPr>
              <a:t>02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955490" y="0"/>
            <a:ext cx="1" cy="2057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>
            <a:off x="-444811" y="2400300"/>
            <a:ext cx="1" cy="2057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/>
          <p:cNvSpPr/>
          <p:nvPr/>
        </p:nvSpPr>
        <p:spPr>
          <a:xfrm flipH="1" flipV="1">
            <a:off x="8754742" y="-1"/>
            <a:ext cx="3437258" cy="269913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/>
          <p:nvPr/>
        </p:nvSpPr>
        <p:spPr>
          <a:xfrm rot="16200000">
            <a:off x="308196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964597" y="2640391"/>
            <a:ext cx="310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sample text. You can replace this text. Enter your text here.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72464" y="1481749"/>
            <a:ext cx="2616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sample text. You can replace this text. Enter your text here.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15061" y="5121167"/>
            <a:ext cx="310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sample text. You can replace this text. Enter your text here.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49501" y="4937294"/>
            <a:ext cx="1335574" cy="1240737"/>
            <a:chOff x="6949501" y="4937294"/>
            <a:chExt cx="1335574" cy="1240737"/>
          </a:xfrm>
        </p:grpSpPr>
        <p:sp>
          <p:nvSpPr>
            <p:cNvPr id="66" name="Oval 65"/>
            <p:cNvSpPr/>
            <p:nvPr/>
          </p:nvSpPr>
          <p:spPr>
            <a:xfrm>
              <a:off x="7342968" y="4937294"/>
              <a:ext cx="548640" cy="5486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i</a:t>
              </a:r>
              <a:endParaRPr lang="en-US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49501" y="5531700"/>
              <a:ext cx="1335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your text here.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604953" y="4937294"/>
            <a:ext cx="1335574" cy="1240737"/>
            <a:chOff x="8604953" y="4937294"/>
            <a:chExt cx="1335574" cy="1240737"/>
          </a:xfrm>
        </p:grpSpPr>
        <p:sp>
          <p:nvSpPr>
            <p:cNvPr id="67" name="Oval 66"/>
            <p:cNvSpPr/>
            <p:nvPr/>
          </p:nvSpPr>
          <p:spPr>
            <a:xfrm>
              <a:off x="8996284" y="4937294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ii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604953" y="5531700"/>
              <a:ext cx="1335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your text here.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254171" y="4937294"/>
            <a:ext cx="1335574" cy="1240737"/>
            <a:chOff x="10254171" y="4937294"/>
            <a:chExt cx="1335574" cy="1240737"/>
          </a:xfrm>
        </p:grpSpPr>
        <p:sp>
          <p:nvSpPr>
            <p:cNvPr id="68" name="Oval 67"/>
            <p:cNvSpPr/>
            <p:nvPr/>
          </p:nvSpPr>
          <p:spPr>
            <a:xfrm>
              <a:off x="10649600" y="4937294"/>
              <a:ext cx="54864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iii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254171" y="5531700"/>
              <a:ext cx="13355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your text here.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6415" y="638748"/>
            <a:ext cx="1863031" cy="1824559"/>
            <a:chOff x="7386415" y="638748"/>
            <a:chExt cx="1863031" cy="1824559"/>
          </a:xfrm>
        </p:grpSpPr>
        <p:sp>
          <p:nvSpPr>
            <p:cNvPr id="60" name="Oval 59"/>
            <p:cNvSpPr/>
            <p:nvPr/>
          </p:nvSpPr>
          <p:spPr>
            <a:xfrm>
              <a:off x="7386415" y="638748"/>
              <a:ext cx="1863031" cy="182455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703819" y="1063131"/>
              <a:ext cx="122822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0" b="1" spc="-300" dirty="0">
                  <a:solidFill>
                    <a:schemeClr val="accent1">
                      <a:lumMod val="75000"/>
                    </a:schemeClr>
                  </a:solidFill>
                </a:rPr>
                <a:t>72</a:t>
              </a:r>
              <a:r>
                <a:rPr lang="en-US" sz="6000" b="1" spc="-300" baseline="30000" dirty="0">
                  <a:solidFill>
                    <a:schemeClr val="accent1">
                      <a:lumMod val="75000"/>
                    </a:schemeClr>
                  </a:solidFill>
                </a:rPr>
                <a:t>%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459675" y="2015247"/>
            <a:ext cx="1863031" cy="1824559"/>
            <a:chOff x="5459675" y="2015247"/>
            <a:chExt cx="1863031" cy="1824559"/>
          </a:xfrm>
        </p:grpSpPr>
        <p:sp>
          <p:nvSpPr>
            <p:cNvPr id="61" name="Oval 60"/>
            <p:cNvSpPr/>
            <p:nvPr/>
          </p:nvSpPr>
          <p:spPr>
            <a:xfrm>
              <a:off x="5459675" y="2015247"/>
              <a:ext cx="1863031" cy="1824559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7079" y="2419695"/>
              <a:ext cx="122822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0" b="1" spc="-300" dirty="0">
                  <a:solidFill>
                    <a:schemeClr val="accent2">
                      <a:lumMod val="75000"/>
                    </a:schemeClr>
                  </a:solidFill>
                </a:rPr>
                <a:t>52</a:t>
              </a:r>
              <a:r>
                <a:rPr lang="en-US" sz="6000" b="1" spc="-300" baseline="30000" dirty="0">
                  <a:solidFill>
                    <a:schemeClr val="accent2">
                      <a:lumMod val="75000"/>
                    </a:schemeClr>
                  </a:solidFill>
                </a:rPr>
                <a:t>%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392263" y="4031062"/>
            <a:ext cx="1863031" cy="1824559"/>
            <a:chOff x="4392263" y="4031062"/>
            <a:chExt cx="1863031" cy="1824559"/>
          </a:xfrm>
        </p:grpSpPr>
        <p:sp>
          <p:nvSpPr>
            <p:cNvPr id="62" name="Oval 61"/>
            <p:cNvSpPr/>
            <p:nvPr/>
          </p:nvSpPr>
          <p:spPr>
            <a:xfrm>
              <a:off x="4392263" y="4031062"/>
              <a:ext cx="1863031" cy="1824559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09668" y="4435510"/>
              <a:ext cx="122822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0" b="1" spc="-300" dirty="0">
                  <a:solidFill>
                    <a:schemeClr val="accent3">
                      <a:lumMod val="75000"/>
                    </a:schemeClr>
                  </a:solidFill>
                </a:rPr>
                <a:t>29</a:t>
              </a:r>
              <a:r>
                <a:rPr lang="en-US" sz="6000" b="1" spc="-300" baseline="30000" dirty="0">
                  <a:solidFill>
                    <a:schemeClr val="accent3">
                      <a:lumMod val="75000"/>
                    </a:schemeClr>
                  </a:solidFill>
                </a:rPr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02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2" name="Rectangle 6"/>
          <p:cNvSpPr/>
          <p:nvPr/>
        </p:nvSpPr>
        <p:spPr>
          <a:xfrm>
            <a:off x="-1" y="-88134"/>
            <a:ext cx="5706447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266386 w 4813275"/>
              <a:gd name="connsiteY2" fmla="*/ 2547868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386444 w 4813275"/>
              <a:gd name="connsiteY2" fmla="*/ 2825893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3169125 w 4813275"/>
              <a:gd name="connsiteY2" fmla="*/ 281406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3169125" y="281406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6" name="Oval 10105"/>
          <p:cNvSpPr/>
          <p:nvPr/>
        </p:nvSpPr>
        <p:spPr>
          <a:xfrm>
            <a:off x="8725356" y="2057399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7" name="TextBox 10106"/>
          <p:cNvSpPr txBox="1"/>
          <p:nvPr/>
        </p:nvSpPr>
        <p:spPr>
          <a:xfrm>
            <a:off x="8989758" y="2321003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>
                <a:solidFill>
                  <a:schemeClr val="accent2"/>
                </a:solidFill>
              </a:rPr>
              <a:t>03</a:t>
            </a:r>
          </a:p>
        </p:txBody>
      </p:sp>
      <p:cxnSp>
        <p:nvCxnSpPr>
          <p:cNvPr id="10108" name="Straight Connector 10107"/>
          <p:cNvCxnSpPr>
            <a:endCxn id="10106" idx="6"/>
          </p:cNvCxnSpPr>
          <p:nvPr/>
        </p:nvCxnSpPr>
        <p:spPr>
          <a:xfrm flipH="1">
            <a:off x="11468556" y="3428999"/>
            <a:ext cx="72344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87464" y="898687"/>
            <a:ext cx="2754217" cy="2741338"/>
            <a:chOff x="887464" y="898687"/>
            <a:chExt cx="2754217" cy="2741338"/>
          </a:xfrm>
        </p:grpSpPr>
        <p:grpSp>
          <p:nvGrpSpPr>
            <p:cNvPr id="2" name="Group 1"/>
            <p:cNvGrpSpPr/>
            <p:nvPr/>
          </p:nvGrpSpPr>
          <p:grpSpPr>
            <a:xfrm>
              <a:off x="944996" y="898687"/>
              <a:ext cx="2536720" cy="2530311"/>
              <a:chOff x="944996" y="898687"/>
              <a:chExt cx="2536720" cy="2530311"/>
            </a:xfrm>
          </p:grpSpPr>
          <p:graphicFrame>
            <p:nvGraphicFramePr>
              <p:cNvPr id="10118" name="Chart 10117"/>
              <p:cNvGraphicFramePr/>
              <p:nvPr>
                <p:extLst>
                  <p:ext uri="{D42A27DB-BD31-4B8C-83A1-F6EECF244321}">
                    <p14:modId xmlns:p14="http://schemas.microsoft.com/office/powerpoint/2010/main" val="3988001994"/>
                  </p:ext>
                </p:extLst>
              </p:nvPr>
            </p:nvGraphicFramePr>
            <p:xfrm>
              <a:off x="944996" y="1008857"/>
              <a:ext cx="2462882" cy="24201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0124" name="Group 10123"/>
              <p:cNvGrpSpPr/>
              <p:nvPr/>
            </p:nvGrpSpPr>
            <p:grpSpPr>
              <a:xfrm>
                <a:off x="2578333" y="898687"/>
                <a:ext cx="903383" cy="869520"/>
                <a:chOff x="2578333" y="898687"/>
                <a:chExt cx="903383" cy="869520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0123" name="Isosceles Triangle 10122"/>
                <p:cNvSpPr/>
                <p:nvPr/>
              </p:nvSpPr>
              <p:spPr>
                <a:xfrm flipV="1">
                  <a:off x="3066146" y="1426684"/>
                  <a:ext cx="264411" cy="3415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2" name="Flowchart: Process 10121"/>
                <p:cNvSpPr/>
                <p:nvPr/>
              </p:nvSpPr>
              <p:spPr>
                <a:xfrm>
                  <a:off x="2578333" y="898687"/>
                  <a:ext cx="903383" cy="588589"/>
                </a:xfrm>
                <a:prstGeom prst="flowChartProcess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28" name="Rectangle 10127"/>
              <p:cNvSpPr/>
              <p:nvPr/>
            </p:nvSpPr>
            <p:spPr>
              <a:xfrm>
                <a:off x="1488588" y="1834206"/>
                <a:ext cx="1375698" cy="769441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4400" b="1" spc="-150" dirty="0">
                    <a:solidFill>
                      <a:schemeClr val="accent1"/>
                    </a:solidFill>
                  </a:rPr>
                  <a:t>4,258</a:t>
                </a:r>
                <a:endParaRPr lang="en-US" sz="3200" b="1" spc="-15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40" name="Freeform 10109"/>
              <p:cNvSpPr>
                <a:spLocks noEditPoints="1"/>
              </p:cNvSpPr>
              <p:nvPr/>
            </p:nvSpPr>
            <p:spPr bwMode="auto">
              <a:xfrm>
                <a:off x="2850689" y="1020399"/>
                <a:ext cx="347662" cy="341312"/>
              </a:xfrm>
              <a:custGeom>
                <a:avLst/>
                <a:gdLst>
                  <a:gd name="T0" fmla="*/ 617 w 1751"/>
                  <a:gd name="T1" fmla="*/ 555 h 1723"/>
                  <a:gd name="T2" fmla="*/ 488 w 1751"/>
                  <a:gd name="T3" fmla="*/ 600 h 1723"/>
                  <a:gd name="T4" fmla="*/ 376 w 1751"/>
                  <a:gd name="T5" fmla="*/ 683 h 1723"/>
                  <a:gd name="T6" fmla="*/ 287 w 1751"/>
                  <a:gd name="T7" fmla="*/ 804 h 1723"/>
                  <a:gd name="T8" fmla="*/ 243 w 1751"/>
                  <a:gd name="T9" fmla="*/ 943 h 1723"/>
                  <a:gd name="T10" fmla="*/ 243 w 1751"/>
                  <a:gd name="T11" fmla="*/ 1088 h 1723"/>
                  <a:gd name="T12" fmla="*/ 287 w 1751"/>
                  <a:gd name="T13" fmla="*/ 1226 h 1723"/>
                  <a:gd name="T14" fmla="*/ 376 w 1751"/>
                  <a:gd name="T15" fmla="*/ 1348 h 1723"/>
                  <a:gd name="T16" fmla="*/ 489 w 1751"/>
                  <a:gd name="T17" fmla="*/ 1429 h 1723"/>
                  <a:gd name="T18" fmla="*/ 619 w 1751"/>
                  <a:gd name="T19" fmla="*/ 1473 h 1723"/>
                  <a:gd name="T20" fmla="*/ 757 w 1751"/>
                  <a:gd name="T21" fmla="*/ 1479 h 1723"/>
                  <a:gd name="T22" fmla="*/ 890 w 1751"/>
                  <a:gd name="T23" fmla="*/ 1447 h 1723"/>
                  <a:gd name="T24" fmla="*/ 1010 w 1751"/>
                  <a:gd name="T25" fmla="*/ 1379 h 1723"/>
                  <a:gd name="T26" fmla="*/ 1109 w 1751"/>
                  <a:gd name="T27" fmla="*/ 1269 h 1723"/>
                  <a:gd name="T28" fmla="*/ 1168 w 1751"/>
                  <a:gd name="T29" fmla="*/ 1135 h 1723"/>
                  <a:gd name="T30" fmla="*/ 1183 w 1751"/>
                  <a:gd name="T31" fmla="*/ 991 h 1723"/>
                  <a:gd name="T32" fmla="*/ 1153 w 1751"/>
                  <a:gd name="T33" fmla="*/ 849 h 1723"/>
                  <a:gd name="T34" fmla="*/ 1080 w 1751"/>
                  <a:gd name="T35" fmla="*/ 721 h 1723"/>
                  <a:gd name="T36" fmla="*/ 973 w 1751"/>
                  <a:gd name="T37" fmla="*/ 624 h 1723"/>
                  <a:gd name="T38" fmla="*/ 848 w 1751"/>
                  <a:gd name="T39" fmla="*/ 565 h 1723"/>
                  <a:gd name="T40" fmla="*/ 710 w 1751"/>
                  <a:gd name="T41" fmla="*/ 545 h 1723"/>
                  <a:gd name="T42" fmla="*/ 1675 w 1751"/>
                  <a:gd name="T43" fmla="*/ 9 h 1723"/>
                  <a:gd name="T44" fmla="*/ 1714 w 1751"/>
                  <a:gd name="T45" fmla="*/ 35 h 1723"/>
                  <a:gd name="T46" fmla="*/ 1742 w 1751"/>
                  <a:gd name="T47" fmla="*/ 73 h 1723"/>
                  <a:gd name="T48" fmla="*/ 1751 w 1751"/>
                  <a:gd name="T49" fmla="*/ 559 h 1723"/>
                  <a:gd name="T50" fmla="*/ 1725 w 1751"/>
                  <a:gd name="T51" fmla="*/ 632 h 1723"/>
                  <a:gd name="T52" fmla="*/ 1659 w 1751"/>
                  <a:gd name="T53" fmla="*/ 674 h 1723"/>
                  <a:gd name="T54" fmla="*/ 1579 w 1751"/>
                  <a:gd name="T55" fmla="*/ 665 h 1723"/>
                  <a:gd name="T56" fmla="*/ 1525 w 1751"/>
                  <a:gd name="T57" fmla="*/ 611 h 1723"/>
                  <a:gd name="T58" fmla="*/ 1512 w 1751"/>
                  <a:gd name="T59" fmla="*/ 404 h 1723"/>
                  <a:gd name="T60" fmla="*/ 1356 w 1751"/>
                  <a:gd name="T61" fmla="*/ 717 h 1723"/>
                  <a:gd name="T62" fmla="*/ 1409 w 1751"/>
                  <a:gd name="T63" fmla="*/ 880 h 1723"/>
                  <a:gd name="T64" fmla="*/ 1421 w 1751"/>
                  <a:gd name="T65" fmla="*/ 1049 h 1723"/>
                  <a:gd name="T66" fmla="*/ 1392 w 1751"/>
                  <a:gd name="T67" fmla="*/ 1216 h 1723"/>
                  <a:gd name="T68" fmla="*/ 1324 w 1751"/>
                  <a:gd name="T69" fmla="*/ 1375 h 1723"/>
                  <a:gd name="T70" fmla="*/ 1214 w 1751"/>
                  <a:gd name="T71" fmla="*/ 1516 h 1723"/>
                  <a:gd name="T72" fmla="*/ 1065 w 1751"/>
                  <a:gd name="T73" fmla="*/ 1629 h 1723"/>
                  <a:gd name="T74" fmla="*/ 896 w 1751"/>
                  <a:gd name="T75" fmla="*/ 1698 h 1723"/>
                  <a:gd name="T76" fmla="*/ 710 w 1751"/>
                  <a:gd name="T77" fmla="*/ 1723 h 1723"/>
                  <a:gd name="T78" fmla="*/ 526 w 1751"/>
                  <a:gd name="T79" fmla="*/ 1698 h 1723"/>
                  <a:gd name="T80" fmla="*/ 355 w 1751"/>
                  <a:gd name="T81" fmla="*/ 1629 h 1723"/>
                  <a:gd name="T82" fmla="*/ 207 w 1751"/>
                  <a:gd name="T83" fmla="*/ 1516 h 1723"/>
                  <a:gd name="T84" fmla="*/ 96 w 1751"/>
                  <a:gd name="T85" fmla="*/ 1373 h 1723"/>
                  <a:gd name="T86" fmla="*/ 27 w 1751"/>
                  <a:gd name="T87" fmla="*/ 1213 h 1723"/>
                  <a:gd name="T88" fmla="*/ 0 w 1751"/>
                  <a:gd name="T89" fmla="*/ 1044 h 1723"/>
                  <a:gd name="T90" fmla="*/ 13 w 1751"/>
                  <a:gd name="T91" fmla="*/ 873 h 1723"/>
                  <a:gd name="T92" fmla="*/ 68 w 1751"/>
                  <a:gd name="T93" fmla="*/ 708 h 1723"/>
                  <a:gd name="T94" fmla="*/ 166 w 1751"/>
                  <a:gd name="T95" fmla="*/ 560 h 1723"/>
                  <a:gd name="T96" fmla="*/ 303 w 1751"/>
                  <a:gd name="T97" fmla="*/ 435 h 1723"/>
                  <a:gd name="T98" fmla="*/ 466 w 1751"/>
                  <a:gd name="T99" fmla="*/ 350 h 1723"/>
                  <a:gd name="T100" fmla="*/ 648 w 1751"/>
                  <a:gd name="T101" fmla="*/ 310 h 1723"/>
                  <a:gd name="T102" fmla="*/ 840 w 1751"/>
                  <a:gd name="T103" fmla="*/ 319 h 1723"/>
                  <a:gd name="T104" fmla="*/ 1022 w 1751"/>
                  <a:gd name="T105" fmla="*/ 379 h 1723"/>
                  <a:gd name="T106" fmla="*/ 1336 w 1751"/>
                  <a:gd name="T107" fmla="*/ 242 h 1723"/>
                  <a:gd name="T108" fmla="*/ 1142 w 1751"/>
                  <a:gd name="T109" fmla="*/ 230 h 1723"/>
                  <a:gd name="T110" fmla="*/ 1088 w 1751"/>
                  <a:gd name="T111" fmla="*/ 178 h 1723"/>
                  <a:gd name="T112" fmla="*/ 1079 w 1751"/>
                  <a:gd name="T113" fmla="*/ 100 h 1723"/>
                  <a:gd name="T114" fmla="*/ 1120 w 1751"/>
                  <a:gd name="T115" fmla="*/ 34 h 1723"/>
                  <a:gd name="T116" fmla="*/ 1193 w 1751"/>
                  <a:gd name="T117" fmla="*/ 6 h 1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51" h="1723">
                    <a:moveTo>
                      <a:pt x="710" y="545"/>
                    </a:moveTo>
                    <a:lnTo>
                      <a:pt x="663" y="547"/>
                    </a:lnTo>
                    <a:lnTo>
                      <a:pt x="617" y="555"/>
                    </a:lnTo>
                    <a:lnTo>
                      <a:pt x="573" y="565"/>
                    </a:lnTo>
                    <a:lnTo>
                      <a:pt x="529" y="580"/>
                    </a:lnTo>
                    <a:lnTo>
                      <a:pt x="488" y="600"/>
                    </a:lnTo>
                    <a:lnTo>
                      <a:pt x="448" y="624"/>
                    </a:lnTo>
                    <a:lnTo>
                      <a:pt x="411" y="651"/>
                    </a:lnTo>
                    <a:lnTo>
                      <a:pt x="376" y="683"/>
                    </a:lnTo>
                    <a:lnTo>
                      <a:pt x="341" y="721"/>
                    </a:lnTo>
                    <a:lnTo>
                      <a:pt x="311" y="761"/>
                    </a:lnTo>
                    <a:lnTo>
                      <a:pt x="287" y="804"/>
                    </a:lnTo>
                    <a:lnTo>
                      <a:pt x="267" y="849"/>
                    </a:lnTo>
                    <a:lnTo>
                      <a:pt x="253" y="896"/>
                    </a:lnTo>
                    <a:lnTo>
                      <a:pt x="243" y="943"/>
                    </a:lnTo>
                    <a:lnTo>
                      <a:pt x="238" y="991"/>
                    </a:lnTo>
                    <a:lnTo>
                      <a:pt x="238" y="1040"/>
                    </a:lnTo>
                    <a:lnTo>
                      <a:pt x="243" y="1088"/>
                    </a:lnTo>
                    <a:lnTo>
                      <a:pt x="253" y="1135"/>
                    </a:lnTo>
                    <a:lnTo>
                      <a:pt x="267" y="1181"/>
                    </a:lnTo>
                    <a:lnTo>
                      <a:pt x="287" y="1226"/>
                    </a:lnTo>
                    <a:lnTo>
                      <a:pt x="311" y="1269"/>
                    </a:lnTo>
                    <a:lnTo>
                      <a:pt x="341" y="1310"/>
                    </a:lnTo>
                    <a:lnTo>
                      <a:pt x="376" y="1348"/>
                    </a:lnTo>
                    <a:lnTo>
                      <a:pt x="411" y="1379"/>
                    </a:lnTo>
                    <a:lnTo>
                      <a:pt x="449" y="1406"/>
                    </a:lnTo>
                    <a:lnTo>
                      <a:pt x="489" y="1429"/>
                    </a:lnTo>
                    <a:lnTo>
                      <a:pt x="531" y="1447"/>
                    </a:lnTo>
                    <a:lnTo>
                      <a:pt x="574" y="1463"/>
                    </a:lnTo>
                    <a:lnTo>
                      <a:pt x="619" y="1473"/>
                    </a:lnTo>
                    <a:lnTo>
                      <a:pt x="664" y="1479"/>
                    </a:lnTo>
                    <a:lnTo>
                      <a:pt x="710" y="1481"/>
                    </a:lnTo>
                    <a:lnTo>
                      <a:pt x="757" y="1479"/>
                    </a:lnTo>
                    <a:lnTo>
                      <a:pt x="802" y="1473"/>
                    </a:lnTo>
                    <a:lnTo>
                      <a:pt x="847" y="1463"/>
                    </a:lnTo>
                    <a:lnTo>
                      <a:pt x="890" y="1447"/>
                    </a:lnTo>
                    <a:lnTo>
                      <a:pt x="932" y="1429"/>
                    </a:lnTo>
                    <a:lnTo>
                      <a:pt x="972" y="1406"/>
                    </a:lnTo>
                    <a:lnTo>
                      <a:pt x="1010" y="1379"/>
                    </a:lnTo>
                    <a:lnTo>
                      <a:pt x="1045" y="1348"/>
                    </a:lnTo>
                    <a:lnTo>
                      <a:pt x="1080" y="1310"/>
                    </a:lnTo>
                    <a:lnTo>
                      <a:pt x="1109" y="1269"/>
                    </a:lnTo>
                    <a:lnTo>
                      <a:pt x="1134" y="1226"/>
                    </a:lnTo>
                    <a:lnTo>
                      <a:pt x="1153" y="1181"/>
                    </a:lnTo>
                    <a:lnTo>
                      <a:pt x="1168" y="1135"/>
                    </a:lnTo>
                    <a:lnTo>
                      <a:pt x="1178" y="1088"/>
                    </a:lnTo>
                    <a:lnTo>
                      <a:pt x="1183" y="1040"/>
                    </a:lnTo>
                    <a:lnTo>
                      <a:pt x="1183" y="991"/>
                    </a:lnTo>
                    <a:lnTo>
                      <a:pt x="1178" y="943"/>
                    </a:lnTo>
                    <a:lnTo>
                      <a:pt x="1168" y="896"/>
                    </a:lnTo>
                    <a:lnTo>
                      <a:pt x="1153" y="849"/>
                    </a:lnTo>
                    <a:lnTo>
                      <a:pt x="1134" y="804"/>
                    </a:lnTo>
                    <a:lnTo>
                      <a:pt x="1109" y="761"/>
                    </a:lnTo>
                    <a:lnTo>
                      <a:pt x="1080" y="721"/>
                    </a:lnTo>
                    <a:lnTo>
                      <a:pt x="1045" y="683"/>
                    </a:lnTo>
                    <a:lnTo>
                      <a:pt x="1010" y="651"/>
                    </a:lnTo>
                    <a:lnTo>
                      <a:pt x="973" y="624"/>
                    </a:lnTo>
                    <a:lnTo>
                      <a:pt x="933" y="600"/>
                    </a:lnTo>
                    <a:lnTo>
                      <a:pt x="892" y="580"/>
                    </a:lnTo>
                    <a:lnTo>
                      <a:pt x="848" y="565"/>
                    </a:lnTo>
                    <a:lnTo>
                      <a:pt x="804" y="555"/>
                    </a:lnTo>
                    <a:lnTo>
                      <a:pt x="758" y="547"/>
                    </a:lnTo>
                    <a:lnTo>
                      <a:pt x="710" y="545"/>
                    </a:lnTo>
                    <a:close/>
                    <a:moveTo>
                      <a:pt x="1632" y="0"/>
                    </a:moveTo>
                    <a:lnTo>
                      <a:pt x="1654" y="2"/>
                    </a:lnTo>
                    <a:lnTo>
                      <a:pt x="1675" y="9"/>
                    </a:lnTo>
                    <a:lnTo>
                      <a:pt x="1695" y="19"/>
                    </a:lnTo>
                    <a:lnTo>
                      <a:pt x="1713" y="34"/>
                    </a:lnTo>
                    <a:lnTo>
                      <a:pt x="1714" y="35"/>
                    </a:lnTo>
                    <a:lnTo>
                      <a:pt x="1715" y="36"/>
                    </a:lnTo>
                    <a:lnTo>
                      <a:pt x="1730" y="53"/>
                    </a:lnTo>
                    <a:lnTo>
                      <a:pt x="1742" y="73"/>
                    </a:lnTo>
                    <a:lnTo>
                      <a:pt x="1749" y="96"/>
                    </a:lnTo>
                    <a:lnTo>
                      <a:pt x="1751" y="119"/>
                    </a:lnTo>
                    <a:lnTo>
                      <a:pt x="1751" y="559"/>
                    </a:lnTo>
                    <a:lnTo>
                      <a:pt x="1748" y="585"/>
                    </a:lnTo>
                    <a:lnTo>
                      <a:pt x="1739" y="611"/>
                    </a:lnTo>
                    <a:lnTo>
                      <a:pt x="1725" y="632"/>
                    </a:lnTo>
                    <a:lnTo>
                      <a:pt x="1706" y="650"/>
                    </a:lnTo>
                    <a:lnTo>
                      <a:pt x="1685" y="665"/>
                    </a:lnTo>
                    <a:lnTo>
                      <a:pt x="1659" y="674"/>
                    </a:lnTo>
                    <a:lnTo>
                      <a:pt x="1631" y="677"/>
                    </a:lnTo>
                    <a:lnTo>
                      <a:pt x="1605" y="674"/>
                    </a:lnTo>
                    <a:lnTo>
                      <a:pt x="1579" y="665"/>
                    </a:lnTo>
                    <a:lnTo>
                      <a:pt x="1557" y="650"/>
                    </a:lnTo>
                    <a:lnTo>
                      <a:pt x="1539" y="632"/>
                    </a:lnTo>
                    <a:lnTo>
                      <a:pt x="1525" y="611"/>
                    </a:lnTo>
                    <a:lnTo>
                      <a:pt x="1515" y="585"/>
                    </a:lnTo>
                    <a:lnTo>
                      <a:pt x="1512" y="559"/>
                    </a:lnTo>
                    <a:lnTo>
                      <a:pt x="1512" y="404"/>
                    </a:lnTo>
                    <a:lnTo>
                      <a:pt x="1298" y="616"/>
                    </a:lnTo>
                    <a:lnTo>
                      <a:pt x="1330" y="665"/>
                    </a:lnTo>
                    <a:lnTo>
                      <a:pt x="1356" y="717"/>
                    </a:lnTo>
                    <a:lnTo>
                      <a:pt x="1378" y="770"/>
                    </a:lnTo>
                    <a:lnTo>
                      <a:pt x="1395" y="824"/>
                    </a:lnTo>
                    <a:lnTo>
                      <a:pt x="1409" y="880"/>
                    </a:lnTo>
                    <a:lnTo>
                      <a:pt x="1418" y="936"/>
                    </a:lnTo>
                    <a:lnTo>
                      <a:pt x="1421" y="992"/>
                    </a:lnTo>
                    <a:lnTo>
                      <a:pt x="1421" y="1049"/>
                    </a:lnTo>
                    <a:lnTo>
                      <a:pt x="1416" y="1105"/>
                    </a:lnTo>
                    <a:lnTo>
                      <a:pt x="1407" y="1161"/>
                    </a:lnTo>
                    <a:lnTo>
                      <a:pt x="1392" y="1216"/>
                    </a:lnTo>
                    <a:lnTo>
                      <a:pt x="1374" y="1270"/>
                    </a:lnTo>
                    <a:lnTo>
                      <a:pt x="1351" y="1323"/>
                    </a:lnTo>
                    <a:lnTo>
                      <a:pt x="1324" y="1375"/>
                    </a:lnTo>
                    <a:lnTo>
                      <a:pt x="1292" y="1424"/>
                    </a:lnTo>
                    <a:lnTo>
                      <a:pt x="1255" y="1471"/>
                    </a:lnTo>
                    <a:lnTo>
                      <a:pt x="1214" y="1516"/>
                    </a:lnTo>
                    <a:lnTo>
                      <a:pt x="1168" y="1558"/>
                    </a:lnTo>
                    <a:lnTo>
                      <a:pt x="1117" y="1595"/>
                    </a:lnTo>
                    <a:lnTo>
                      <a:pt x="1065" y="1629"/>
                    </a:lnTo>
                    <a:lnTo>
                      <a:pt x="1011" y="1657"/>
                    </a:lnTo>
                    <a:lnTo>
                      <a:pt x="954" y="1680"/>
                    </a:lnTo>
                    <a:lnTo>
                      <a:pt x="896" y="1698"/>
                    </a:lnTo>
                    <a:lnTo>
                      <a:pt x="835" y="1711"/>
                    </a:lnTo>
                    <a:lnTo>
                      <a:pt x="773" y="1720"/>
                    </a:lnTo>
                    <a:lnTo>
                      <a:pt x="710" y="1723"/>
                    </a:lnTo>
                    <a:lnTo>
                      <a:pt x="648" y="1720"/>
                    </a:lnTo>
                    <a:lnTo>
                      <a:pt x="585" y="1711"/>
                    </a:lnTo>
                    <a:lnTo>
                      <a:pt x="526" y="1698"/>
                    </a:lnTo>
                    <a:lnTo>
                      <a:pt x="466" y="1680"/>
                    </a:lnTo>
                    <a:lnTo>
                      <a:pt x="410" y="1657"/>
                    </a:lnTo>
                    <a:lnTo>
                      <a:pt x="355" y="1629"/>
                    </a:lnTo>
                    <a:lnTo>
                      <a:pt x="303" y="1595"/>
                    </a:lnTo>
                    <a:lnTo>
                      <a:pt x="253" y="1558"/>
                    </a:lnTo>
                    <a:lnTo>
                      <a:pt x="207" y="1516"/>
                    </a:lnTo>
                    <a:lnTo>
                      <a:pt x="166" y="1471"/>
                    </a:lnTo>
                    <a:lnTo>
                      <a:pt x="129" y="1423"/>
                    </a:lnTo>
                    <a:lnTo>
                      <a:pt x="96" y="1373"/>
                    </a:lnTo>
                    <a:lnTo>
                      <a:pt x="68" y="1321"/>
                    </a:lnTo>
                    <a:lnTo>
                      <a:pt x="46" y="1268"/>
                    </a:lnTo>
                    <a:lnTo>
                      <a:pt x="27" y="1213"/>
                    </a:lnTo>
                    <a:lnTo>
                      <a:pt x="13" y="1157"/>
                    </a:lnTo>
                    <a:lnTo>
                      <a:pt x="4" y="1101"/>
                    </a:lnTo>
                    <a:lnTo>
                      <a:pt x="0" y="1044"/>
                    </a:lnTo>
                    <a:lnTo>
                      <a:pt x="0" y="987"/>
                    </a:lnTo>
                    <a:lnTo>
                      <a:pt x="4" y="930"/>
                    </a:lnTo>
                    <a:lnTo>
                      <a:pt x="13" y="873"/>
                    </a:lnTo>
                    <a:lnTo>
                      <a:pt x="27" y="818"/>
                    </a:lnTo>
                    <a:lnTo>
                      <a:pt x="46" y="762"/>
                    </a:lnTo>
                    <a:lnTo>
                      <a:pt x="68" y="708"/>
                    </a:lnTo>
                    <a:lnTo>
                      <a:pt x="96" y="658"/>
                    </a:lnTo>
                    <a:lnTo>
                      <a:pt x="129" y="608"/>
                    </a:lnTo>
                    <a:lnTo>
                      <a:pt x="166" y="560"/>
                    </a:lnTo>
                    <a:lnTo>
                      <a:pt x="207" y="515"/>
                    </a:lnTo>
                    <a:lnTo>
                      <a:pt x="253" y="473"/>
                    </a:lnTo>
                    <a:lnTo>
                      <a:pt x="303" y="435"/>
                    </a:lnTo>
                    <a:lnTo>
                      <a:pt x="355" y="402"/>
                    </a:lnTo>
                    <a:lnTo>
                      <a:pt x="410" y="373"/>
                    </a:lnTo>
                    <a:lnTo>
                      <a:pt x="466" y="350"/>
                    </a:lnTo>
                    <a:lnTo>
                      <a:pt x="526" y="331"/>
                    </a:lnTo>
                    <a:lnTo>
                      <a:pt x="585" y="318"/>
                    </a:lnTo>
                    <a:lnTo>
                      <a:pt x="648" y="310"/>
                    </a:lnTo>
                    <a:lnTo>
                      <a:pt x="710" y="308"/>
                    </a:lnTo>
                    <a:lnTo>
                      <a:pt x="776" y="311"/>
                    </a:lnTo>
                    <a:lnTo>
                      <a:pt x="840" y="319"/>
                    </a:lnTo>
                    <a:lnTo>
                      <a:pt x="902" y="333"/>
                    </a:lnTo>
                    <a:lnTo>
                      <a:pt x="964" y="354"/>
                    </a:lnTo>
                    <a:lnTo>
                      <a:pt x="1022" y="379"/>
                    </a:lnTo>
                    <a:lnTo>
                      <a:pt x="1079" y="410"/>
                    </a:lnTo>
                    <a:lnTo>
                      <a:pt x="1132" y="446"/>
                    </a:lnTo>
                    <a:lnTo>
                      <a:pt x="1336" y="242"/>
                    </a:lnTo>
                    <a:lnTo>
                      <a:pt x="1196" y="244"/>
                    </a:lnTo>
                    <a:lnTo>
                      <a:pt x="1168" y="240"/>
                    </a:lnTo>
                    <a:lnTo>
                      <a:pt x="1142" y="230"/>
                    </a:lnTo>
                    <a:lnTo>
                      <a:pt x="1120" y="217"/>
                    </a:lnTo>
                    <a:lnTo>
                      <a:pt x="1101" y="199"/>
                    </a:lnTo>
                    <a:lnTo>
                      <a:pt x="1088" y="178"/>
                    </a:lnTo>
                    <a:lnTo>
                      <a:pt x="1079" y="154"/>
                    </a:lnTo>
                    <a:lnTo>
                      <a:pt x="1075" y="126"/>
                    </a:lnTo>
                    <a:lnTo>
                      <a:pt x="1079" y="100"/>
                    </a:lnTo>
                    <a:lnTo>
                      <a:pt x="1087" y="74"/>
                    </a:lnTo>
                    <a:lnTo>
                      <a:pt x="1101" y="52"/>
                    </a:lnTo>
                    <a:lnTo>
                      <a:pt x="1120" y="34"/>
                    </a:lnTo>
                    <a:lnTo>
                      <a:pt x="1141" y="19"/>
                    </a:lnTo>
                    <a:lnTo>
                      <a:pt x="1166" y="10"/>
                    </a:lnTo>
                    <a:lnTo>
                      <a:pt x="1193" y="6"/>
                    </a:lnTo>
                    <a:lnTo>
                      <a:pt x="1611" y="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120" name="TextBox 10119"/>
            <p:cNvSpPr txBox="1"/>
            <p:nvPr/>
          </p:nvSpPr>
          <p:spPr>
            <a:xfrm rot="18589849">
              <a:off x="956565" y="954909"/>
              <a:ext cx="2616015" cy="275421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708209"/>
                </a:avLst>
              </a:prstTxWarp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</a:rPr>
                <a:t>number of men</a:t>
              </a:r>
            </a:p>
          </p:txBody>
        </p:sp>
      </p:grpSp>
      <p:sp>
        <p:nvSpPr>
          <p:cNvPr id="10134" name="TextBox 10133"/>
          <p:cNvSpPr txBox="1"/>
          <p:nvPr/>
        </p:nvSpPr>
        <p:spPr>
          <a:xfrm rot="16200000">
            <a:off x="8274672" y="1600814"/>
            <a:ext cx="3899202" cy="365636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91000"/>
              </a:avLst>
            </a:prstTxWarp>
            <a:spAutoFit/>
          </a:bodyPr>
          <a:lstStyle/>
          <a:p>
            <a:pPr algn="ctr"/>
            <a:r>
              <a:rPr lang="en-US" sz="4800" b="1" spc="-150" dirty="0">
                <a:solidFill>
                  <a:schemeClr val="accent2"/>
                </a:solidFill>
              </a:rPr>
              <a:t>people comparison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90237" y="1660687"/>
            <a:ext cx="2754217" cy="2741338"/>
            <a:chOff x="5090237" y="1660687"/>
            <a:chExt cx="2754217" cy="2741338"/>
          </a:xfrm>
        </p:grpSpPr>
        <p:graphicFrame>
          <p:nvGraphicFramePr>
            <p:cNvPr id="10119" name="Chart 10118"/>
            <p:cNvGraphicFramePr/>
            <p:nvPr>
              <p:extLst>
                <p:ext uri="{D42A27DB-BD31-4B8C-83A1-F6EECF244321}">
                  <p14:modId xmlns:p14="http://schemas.microsoft.com/office/powerpoint/2010/main" val="421174706"/>
                </p:ext>
              </p:extLst>
            </p:nvPr>
          </p:nvGraphicFramePr>
          <p:xfrm>
            <a:off x="5163240" y="1770857"/>
            <a:ext cx="2462882" cy="2420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121" name="TextBox 10120"/>
            <p:cNvSpPr txBox="1"/>
            <p:nvPr/>
          </p:nvSpPr>
          <p:spPr>
            <a:xfrm rot="18589849">
              <a:off x="5159338" y="1716909"/>
              <a:ext cx="2616015" cy="275421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708209"/>
                </a:avLst>
              </a:prstTxWarp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</a:rPr>
                <a:t>number of women</a:t>
              </a:r>
            </a:p>
          </p:txBody>
        </p:sp>
        <p:grpSp>
          <p:nvGrpSpPr>
            <p:cNvPr id="10125" name="Group 10124"/>
            <p:cNvGrpSpPr/>
            <p:nvPr/>
          </p:nvGrpSpPr>
          <p:grpSpPr>
            <a:xfrm>
              <a:off x="6723125" y="1660687"/>
              <a:ext cx="903383" cy="869520"/>
              <a:chOff x="2578333" y="898687"/>
              <a:chExt cx="903383" cy="869520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126" name="Isosceles Triangle 10125"/>
              <p:cNvSpPr/>
              <p:nvPr/>
            </p:nvSpPr>
            <p:spPr>
              <a:xfrm flipV="1">
                <a:off x="3066146" y="1426684"/>
                <a:ext cx="264411" cy="341523"/>
              </a:xfrm>
              <a:prstGeom prst="triangle">
                <a:avLst>
                  <a:gd name="adj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7" name="Flowchart: Process 10126"/>
              <p:cNvSpPr/>
              <p:nvPr/>
            </p:nvSpPr>
            <p:spPr>
              <a:xfrm>
                <a:off x="2578333" y="898687"/>
                <a:ext cx="903383" cy="588589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29" name="Rectangle 10128"/>
            <p:cNvSpPr/>
            <p:nvPr/>
          </p:nvSpPr>
          <p:spPr>
            <a:xfrm>
              <a:off x="5706833" y="2596206"/>
              <a:ext cx="1375698" cy="76944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4400" b="1" spc="-150" dirty="0">
                  <a:solidFill>
                    <a:schemeClr val="accent3"/>
                  </a:solidFill>
                </a:rPr>
                <a:t>3,725</a:t>
              </a:r>
              <a:endParaRPr lang="en-US" sz="3200" b="1" spc="-150" dirty="0">
                <a:solidFill>
                  <a:schemeClr val="accent3"/>
                </a:solidFill>
              </a:endParaRPr>
            </a:p>
          </p:txBody>
        </p:sp>
        <p:sp>
          <p:nvSpPr>
            <p:cNvPr id="10141" name="Freeform 10110"/>
            <p:cNvSpPr>
              <a:spLocks noEditPoints="1"/>
            </p:cNvSpPr>
            <p:nvPr/>
          </p:nvSpPr>
          <p:spPr bwMode="auto">
            <a:xfrm>
              <a:off x="7033528" y="1746225"/>
              <a:ext cx="282575" cy="417512"/>
            </a:xfrm>
            <a:custGeom>
              <a:avLst/>
              <a:gdLst>
                <a:gd name="T0" fmla="*/ 604 w 1423"/>
                <a:gd name="T1" fmla="*/ 249 h 2106"/>
                <a:gd name="T2" fmla="*/ 458 w 1423"/>
                <a:gd name="T3" fmla="*/ 311 h 2106"/>
                <a:gd name="T4" fmla="*/ 343 w 1423"/>
                <a:gd name="T5" fmla="*/ 414 h 2106"/>
                <a:gd name="T6" fmla="*/ 267 w 1423"/>
                <a:gd name="T7" fmla="*/ 549 h 2106"/>
                <a:gd name="T8" fmla="*/ 239 w 1423"/>
                <a:gd name="T9" fmla="*/ 707 h 2106"/>
                <a:gd name="T10" fmla="*/ 267 w 1423"/>
                <a:gd name="T11" fmla="*/ 866 h 2106"/>
                <a:gd name="T12" fmla="*/ 343 w 1423"/>
                <a:gd name="T13" fmla="*/ 1002 h 2106"/>
                <a:gd name="T14" fmla="*/ 458 w 1423"/>
                <a:gd name="T15" fmla="*/ 1105 h 2106"/>
                <a:gd name="T16" fmla="*/ 604 w 1423"/>
                <a:gd name="T17" fmla="*/ 1166 h 2106"/>
                <a:gd name="T18" fmla="*/ 767 w 1423"/>
                <a:gd name="T19" fmla="*/ 1175 h 2106"/>
                <a:gd name="T20" fmla="*/ 920 w 1423"/>
                <a:gd name="T21" fmla="*/ 1130 h 2106"/>
                <a:gd name="T22" fmla="*/ 1047 w 1423"/>
                <a:gd name="T23" fmla="*/ 1039 h 2106"/>
                <a:gd name="T24" fmla="*/ 1137 w 1423"/>
                <a:gd name="T25" fmla="*/ 914 h 2106"/>
                <a:gd name="T26" fmla="*/ 1182 w 1423"/>
                <a:gd name="T27" fmla="*/ 762 h 2106"/>
                <a:gd name="T28" fmla="*/ 1172 w 1423"/>
                <a:gd name="T29" fmla="*/ 600 h 2106"/>
                <a:gd name="T30" fmla="*/ 1112 w 1423"/>
                <a:gd name="T31" fmla="*/ 455 h 2106"/>
                <a:gd name="T32" fmla="*/ 1008 w 1423"/>
                <a:gd name="T33" fmla="*/ 340 h 2106"/>
                <a:gd name="T34" fmla="*/ 872 w 1423"/>
                <a:gd name="T35" fmla="*/ 265 h 2106"/>
                <a:gd name="T36" fmla="*/ 713 w 1423"/>
                <a:gd name="T37" fmla="*/ 237 h 2106"/>
                <a:gd name="T38" fmla="*/ 847 w 1423"/>
                <a:gd name="T39" fmla="*/ 13 h 2106"/>
                <a:gd name="T40" fmla="*/ 1034 w 1423"/>
                <a:gd name="T41" fmla="*/ 76 h 2106"/>
                <a:gd name="T42" fmla="*/ 1192 w 1423"/>
                <a:gd name="T43" fmla="*/ 185 h 2106"/>
                <a:gd name="T44" fmla="*/ 1316 w 1423"/>
                <a:gd name="T45" fmla="*/ 332 h 2106"/>
                <a:gd name="T46" fmla="*/ 1396 w 1423"/>
                <a:gd name="T47" fmla="*/ 509 h 2106"/>
                <a:gd name="T48" fmla="*/ 1423 w 1423"/>
                <a:gd name="T49" fmla="*/ 707 h 2106"/>
                <a:gd name="T50" fmla="*/ 1398 w 1423"/>
                <a:gd name="T51" fmla="*/ 899 h 2106"/>
                <a:gd name="T52" fmla="*/ 1323 w 1423"/>
                <a:gd name="T53" fmla="*/ 1070 h 2106"/>
                <a:gd name="T54" fmla="*/ 1208 w 1423"/>
                <a:gd name="T55" fmla="*/ 1215 h 2106"/>
                <a:gd name="T56" fmla="*/ 1058 w 1423"/>
                <a:gd name="T57" fmla="*/ 1326 h 2106"/>
                <a:gd name="T58" fmla="*/ 883 w 1423"/>
                <a:gd name="T59" fmla="*/ 1394 h 2106"/>
                <a:gd name="T60" fmla="*/ 1015 w 1423"/>
                <a:gd name="T61" fmla="*/ 1617 h 2106"/>
                <a:gd name="T62" fmla="*/ 1090 w 1423"/>
                <a:gd name="T63" fmla="*/ 1643 h 2106"/>
                <a:gd name="T64" fmla="*/ 1132 w 1423"/>
                <a:gd name="T65" fmla="*/ 1708 h 2106"/>
                <a:gd name="T66" fmla="*/ 1123 w 1423"/>
                <a:gd name="T67" fmla="*/ 1788 h 2106"/>
                <a:gd name="T68" fmla="*/ 1067 w 1423"/>
                <a:gd name="T69" fmla="*/ 1842 h 2106"/>
                <a:gd name="T70" fmla="*/ 819 w 1423"/>
                <a:gd name="T71" fmla="*/ 1854 h 2106"/>
                <a:gd name="T72" fmla="*/ 807 w 1423"/>
                <a:gd name="T73" fmla="*/ 2039 h 2106"/>
                <a:gd name="T74" fmla="*/ 753 w 1423"/>
                <a:gd name="T75" fmla="*/ 2093 h 2106"/>
                <a:gd name="T76" fmla="*/ 673 w 1423"/>
                <a:gd name="T77" fmla="*/ 2102 h 2106"/>
                <a:gd name="T78" fmla="*/ 607 w 1423"/>
                <a:gd name="T79" fmla="*/ 2062 h 2106"/>
                <a:gd name="T80" fmla="*/ 580 w 1423"/>
                <a:gd name="T81" fmla="*/ 1987 h 2106"/>
                <a:gd name="T82" fmla="*/ 366 w 1423"/>
                <a:gd name="T83" fmla="*/ 1851 h 2106"/>
                <a:gd name="T84" fmla="*/ 300 w 1423"/>
                <a:gd name="T85" fmla="*/ 1810 h 2106"/>
                <a:gd name="T86" fmla="*/ 275 w 1423"/>
                <a:gd name="T87" fmla="*/ 1736 h 2106"/>
                <a:gd name="T88" fmla="*/ 300 w 1423"/>
                <a:gd name="T89" fmla="*/ 1661 h 2106"/>
                <a:gd name="T90" fmla="*/ 366 w 1423"/>
                <a:gd name="T91" fmla="*/ 1620 h 2106"/>
                <a:gd name="T92" fmla="*/ 580 w 1423"/>
                <a:gd name="T93" fmla="*/ 1403 h 2106"/>
                <a:gd name="T94" fmla="*/ 405 w 1423"/>
                <a:gd name="T95" fmla="*/ 1345 h 2106"/>
                <a:gd name="T96" fmla="*/ 252 w 1423"/>
                <a:gd name="T97" fmla="*/ 1247 h 2106"/>
                <a:gd name="T98" fmla="*/ 130 w 1423"/>
                <a:gd name="T99" fmla="*/ 1114 h 2106"/>
                <a:gd name="T100" fmla="*/ 44 w 1423"/>
                <a:gd name="T101" fmla="*/ 954 h 2106"/>
                <a:gd name="T102" fmla="*/ 3 w 1423"/>
                <a:gd name="T103" fmla="*/ 771 h 2106"/>
                <a:gd name="T104" fmla="*/ 13 w 1423"/>
                <a:gd name="T105" fmla="*/ 574 h 2106"/>
                <a:gd name="T106" fmla="*/ 77 w 1423"/>
                <a:gd name="T107" fmla="*/ 388 h 2106"/>
                <a:gd name="T108" fmla="*/ 187 w 1423"/>
                <a:gd name="T109" fmla="*/ 230 h 2106"/>
                <a:gd name="T110" fmla="*/ 334 w 1423"/>
                <a:gd name="T111" fmla="*/ 108 h 2106"/>
                <a:gd name="T112" fmla="*/ 513 w 1423"/>
                <a:gd name="T113" fmla="*/ 28 h 2106"/>
                <a:gd name="T114" fmla="*/ 713 w 1423"/>
                <a:gd name="T115" fmla="*/ 0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23" h="2106">
                  <a:moveTo>
                    <a:pt x="713" y="237"/>
                  </a:moveTo>
                  <a:lnTo>
                    <a:pt x="657" y="240"/>
                  </a:lnTo>
                  <a:lnTo>
                    <a:pt x="604" y="249"/>
                  </a:lnTo>
                  <a:lnTo>
                    <a:pt x="553" y="265"/>
                  </a:lnTo>
                  <a:lnTo>
                    <a:pt x="505" y="285"/>
                  </a:lnTo>
                  <a:lnTo>
                    <a:pt x="458" y="311"/>
                  </a:lnTo>
                  <a:lnTo>
                    <a:pt x="416" y="340"/>
                  </a:lnTo>
                  <a:lnTo>
                    <a:pt x="377" y="375"/>
                  </a:lnTo>
                  <a:lnTo>
                    <a:pt x="343" y="414"/>
                  </a:lnTo>
                  <a:lnTo>
                    <a:pt x="313" y="455"/>
                  </a:lnTo>
                  <a:lnTo>
                    <a:pt x="287" y="501"/>
                  </a:lnTo>
                  <a:lnTo>
                    <a:pt x="267" y="549"/>
                  </a:lnTo>
                  <a:lnTo>
                    <a:pt x="251" y="600"/>
                  </a:lnTo>
                  <a:lnTo>
                    <a:pt x="242" y="653"/>
                  </a:lnTo>
                  <a:lnTo>
                    <a:pt x="239" y="707"/>
                  </a:lnTo>
                  <a:lnTo>
                    <a:pt x="242" y="762"/>
                  </a:lnTo>
                  <a:lnTo>
                    <a:pt x="251" y="815"/>
                  </a:lnTo>
                  <a:lnTo>
                    <a:pt x="267" y="866"/>
                  </a:lnTo>
                  <a:lnTo>
                    <a:pt x="287" y="914"/>
                  </a:lnTo>
                  <a:lnTo>
                    <a:pt x="313" y="959"/>
                  </a:lnTo>
                  <a:lnTo>
                    <a:pt x="343" y="1002"/>
                  </a:lnTo>
                  <a:lnTo>
                    <a:pt x="377" y="1039"/>
                  </a:lnTo>
                  <a:lnTo>
                    <a:pt x="416" y="1074"/>
                  </a:lnTo>
                  <a:lnTo>
                    <a:pt x="458" y="1105"/>
                  </a:lnTo>
                  <a:lnTo>
                    <a:pt x="505" y="1130"/>
                  </a:lnTo>
                  <a:lnTo>
                    <a:pt x="553" y="1151"/>
                  </a:lnTo>
                  <a:lnTo>
                    <a:pt x="604" y="1166"/>
                  </a:lnTo>
                  <a:lnTo>
                    <a:pt x="657" y="1175"/>
                  </a:lnTo>
                  <a:lnTo>
                    <a:pt x="713" y="1178"/>
                  </a:lnTo>
                  <a:lnTo>
                    <a:pt x="767" y="1175"/>
                  </a:lnTo>
                  <a:lnTo>
                    <a:pt x="820" y="1166"/>
                  </a:lnTo>
                  <a:lnTo>
                    <a:pt x="872" y="1151"/>
                  </a:lnTo>
                  <a:lnTo>
                    <a:pt x="920" y="1130"/>
                  </a:lnTo>
                  <a:lnTo>
                    <a:pt x="966" y="1105"/>
                  </a:lnTo>
                  <a:lnTo>
                    <a:pt x="1008" y="1074"/>
                  </a:lnTo>
                  <a:lnTo>
                    <a:pt x="1047" y="1039"/>
                  </a:lnTo>
                  <a:lnTo>
                    <a:pt x="1081" y="1002"/>
                  </a:lnTo>
                  <a:lnTo>
                    <a:pt x="1112" y="959"/>
                  </a:lnTo>
                  <a:lnTo>
                    <a:pt x="1137" y="914"/>
                  </a:lnTo>
                  <a:lnTo>
                    <a:pt x="1158" y="866"/>
                  </a:lnTo>
                  <a:lnTo>
                    <a:pt x="1172" y="815"/>
                  </a:lnTo>
                  <a:lnTo>
                    <a:pt x="1182" y="762"/>
                  </a:lnTo>
                  <a:lnTo>
                    <a:pt x="1185" y="707"/>
                  </a:lnTo>
                  <a:lnTo>
                    <a:pt x="1182" y="653"/>
                  </a:lnTo>
                  <a:lnTo>
                    <a:pt x="1172" y="600"/>
                  </a:lnTo>
                  <a:lnTo>
                    <a:pt x="1158" y="549"/>
                  </a:lnTo>
                  <a:lnTo>
                    <a:pt x="1137" y="501"/>
                  </a:lnTo>
                  <a:lnTo>
                    <a:pt x="1112" y="455"/>
                  </a:lnTo>
                  <a:lnTo>
                    <a:pt x="1081" y="414"/>
                  </a:lnTo>
                  <a:lnTo>
                    <a:pt x="1047" y="375"/>
                  </a:lnTo>
                  <a:lnTo>
                    <a:pt x="1008" y="340"/>
                  </a:lnTo>
                  <a:lnTo>
                    <a:pt x="966" y="311"/>
                  </a:lnTo>
                  <a:lnTo>
                    <a:pt x="920" y="285"/>
                  </a:lnTo>
                  <a:lnTo>
                    <a:pt x="872" y="265"/>
                  </a:lnTo>
                  <a:lnTo>
                    <a:pt x="820" y="249"/>
                  </a:lnTo>
                  <a:lnTo>
                    <a:pt x="767" y="240"/>
                  </a:lnTo>
                  <a:lnTo>
                    <a:pt x="713" y="237"/>
                  </a:lnTo>
                  <a:close/>
                  <a:moveTo>
                    <a:pt x="713" y="0"/>
                  </a:moveTo>
                  <a:lnTo>
                    <a:pt x="780" y="3"/>
                  </a:lnTo>
                  <a:lnTo>
                    <a:pt x="847" y="13"/>
                  </a:lnTo>
                  <a:lnTo>
                    <a:pt x="912" y="28"/>
                  </a:lnTo>
                  <a:lnTo>
                    <a:pt x="974" y="50"/>
                  </a:lnTo>
                  <a:lnTo>
                    <a:pt x="1034" y="76"/>
                  </a:lnTo>
                  <a:lnTo>
                    <a:pt x="1090" y="108"/>
                  </a:lnTo>
                  <a:lnTo>
                    <a:pt x="1142" y="144"/>
                  </a:lnTo>
                  <a:lnTo>
                    <a:pt x="1192" y="185"/>
                  </a:lnTo>
                  <a:lnTo>
                    <a:pt x="1238" y="230"/>
                  </a:lnTo>
                  <a:lnTo>
                    <a:pt x="1279" y="280"/>
                  </a:lnTo>
                  <a:lnTo>
                    <a:pt x="1316" y="332"/>
                  </a:lnTo>
                  <a:lnTo>
                    <a:pt x="1347" y="388"/>
                  </a:lnTo>
                  <a:lnTo>
                    <a:pt x="1374" y="447"/>
                  </a:lnTo>
                  <a:lnTo>
                    <a:pt x="1396" y="509"/>
                  </a:lnTo>
                  <a:lnTo>
                    <a:pt x="1411" y="574"/>
                  </a:lnTo>
                  <a:lnTo>
                    <a:pt x="1420" y="640"/>
                  </a:lnTo>
                  <a:lnTo>
                    <a:pt x="1423" y="707"/>
                  </a:lnTo>
                  <a:lnTo>
                    <a:pt x="1420" y="773"/>
                  </a:lnTo>
                  <a:lnTo>
                    <a:pt x="1412" y="837"/>
                  </a:lnTo>
                  <a:lnTo>
                    <a:pt x="1398" y="899"/>
                  </a:lnTo>
                  <a:lnTo>
                    <a:pt x="1377" y="959"/>
                  </a:lnTo>
                  <a:lnTo>
                    <a:pt x="1353" y="1016"/>
                  </a:lnTo>
                  <a:lnTo>
                    <a:pt x="1323" y="1070"/>
                  </a:lnTo>
                  <a:lnTo>
                    <a:pt x="1289" y="1122"/>
                  </a:lnTo>
                  <a:lnTo>
                    <a:pt x="1250" y="1171"/>
                  </a:lnTo>
                  <a:lnTo>
                    <a:pt x="1208" y="1215"/>
                  </a:lnTo>
                  <a:lnTo>
                    <a:pt x="1161" y="1257"/>
                  </a:lnTo>
                  <a:lnTo>
                    <a:pt x="1112" y="1293"/>
                  </a:lnTo>
                  <a:lnTo>
                    <a:pt x="1058" y="1326"/>
                  </a:lnTo>
                  <a:lnTo>
                    <a:pt x="1003" y="1353"/>
                  </a:lnTo>
                  <a:lnTo>
                    <a:pt x="943" y="1377"/>
                  </a:lnTo>
                  <a:lnTo>
                    <a:pt x="883" y="1394"/>
                  </a:lnTo>
                  <a:lnTo>
                    <a:pt x="819" y="1406"/>
                  </a:lnTo>
                  <a:lnTo>
                    <a:pt x="819" y="1617"/>
                  </a:lnTo>
                  <a:lnTo>
                    <a:pt x="1015" y="1617"/>
                  </a:lnTo>
                  <a:lnTo>
                    <a:pt x="1043" y="1620"/>
                  </a:lnTo>
                  <a:lnTo>
                    <a:pt x="1067" y="1629"/>
                  </a:lnTo>
                  <a:lnTo>
                    <a:pt x="1090" y="1643"/>
                  </a:lnTo>
                  <a:lnTo>
                    <a:pt x="1109" y="1661"/>
                  </a:lnTo>
                  <a:lnTo>
                    <a:pt x="1123" y="1684"/>
                  </a:lnTo>
                  <a:lnTo>
                    <a:pt x="1132" y="1708"/>
                  </a:lnTo>
                  <a:lnTo>
                    <a:pt x="1135" y="1736"/>
                  </a:lnTo>
                  <a:lnTo>
                    <a:pt x="1132" y="1763"/>
                  </a:lnTo>
                  <a:lnTo>
                    <a:pt x="1123" y="1788"/>
                  </a:lnTo>
                  <a:lnTo>
                    <a:pt x="1109" y="1810"/>
                  </a:lnTo>
                  <a:lnTo>
                    <a:pt x="1090" y="1828"/>
                  </a:lnTo>
                  <a:lnTo>
                    <a:pt x="1067" y="1842"/>
                  </a:lnTo>
                  <a:lnTo>
                    <a:pt x="1043" y="1851"/>
                  </a:lnTo>
                  <a:lnTo>
                    <a:pt x="1015" y="1854"/>
                  </a:lnTo>
                  <a:lnTo>
                    <a:pt x="819" y="1854"/>
                  </a:lnTo>
                  <a:lnTo>
                    <a:pt x="819" y="1987"/>
                  </a:lnTo>
                  <a:lnTo>
                    <a:pt x="816" y="2015"/>
                  </a:lnTo>
                  <a:lnTo>
                    <a:pt x="807" y="2039"/>
                  </a:lnTo>
                  <a:lnTo>
                    <a:pt x="794" y="2062"/>
                  </a:lnTo>
                  <a:lnTo>
                    <a:pt x="775" y="2080"/>
                  </a:lnTo>
                  <a:lnTo>
                    <a:pt x="753" y="2093"/>
                  </a:lnTo>
                  <a:lnTo>
                    <a:pt x="727" y="2102"/>
                  </a:lnTo>
                  <a:lnTo>
                    <a:pt x="700" y="2106"/>
                  </a:lnTo>
                  <a:lnTo>
                    <a:pt x="673" y="2102"/>
                  </a:lnTo>
                  <a:lnTo>
                    <a:pt x="647" y="2093"/>
                  </a:lnTo>
                  <a:lnTo>
                    <a:pt x="626" y="2080"/>
                  </a:lnTo>
                  <a:lnTo>
                    <a:pt x="607" y="2062"/>
                  </a:lnTo>
                  <a:lnTo>
                    <a:pt x="593" y="2039"/>
                  </a:lnTo>
                  <a:lnTo>
                    <a:pt x="583" y="2015"/>
                  </a:lnTo>
                  <a:lnTo>
                    <a:pt x="580" y="1987"/>
                  </a:lnTo>
                  <a:lnTo>
                    <a:pt x="580" y="1854"/>
                  </a:lnTo>
                  <a:lnTo>
                    <a:pt x="394" y="1854"/>
                  </a:lnTo>
                  <a:lnTo>
                    <a:pt x="366" y="1851"/>
                  </a:lnTo>
                  <a:lnTo>
                    <a:pt x="341" y="1842"/>
                  </a:lnTo>
                  <a:lnTo>
                    <a:pt x="319" y="1828"/>
                  </a:lnTo>
                  <a:lnTo>
                    <a:pt x="300" y="1810"/>
                  </a:lnTo>
                  <a:lnTo>
                    <a:pt x="287" y="1788"/>
                  </a:lnTo>
                  <a:lnTo>
                    <a:pt x="278" y="1763"/>
                  </a:lnTo>
                  <a:lnTo>
                    <a:pt x="275" y="1736"/>
                  </a:lnTo>
                  <a:lnTo>
                    <a:pt x="278" y="1708"/>
                  </a:lnTo>
                  <a:lnTo>
                    <a:pt x="287" y="1684"/>
                  </a:lnTo>
                  <a:lnTo>
                    <a:pt x="300" y="1661"/>
                  </a:lnTo>
                  <a:lnTo>
                    <a:pt x="319" y="1643"/>
                  </a:lnTo>
                  <a:lnTo>
                    <a:pt x="341" y="1630"/>
                  </a:lnTo>
                  <a:lnTo>
                    <a:pt x="366" y="1620"/>
                  </a:lnTo>
                  <a:lnTo>
                    <a:pt x="394" y="1617"/>
                  </a:lnTo>
                  <a:lnTo>
                    <a:pt x="580" y="1617"/>
                  </a:lnTo>
                  <a:lnTo>
                    <a:pt x="580" y="1403"/>
                  </a:lnTo>
                  <a:lnTo>
                    <a:pt x="520" y="1389"/>
                  </a:lnTo>
                  <a:lnTo>
                    <a:pt x="461" y="1370"/>
                  </a:lnTo>
                  <a:lnTo>
                    <a:pt x="405" y="1345"/>
                  </a:lnTo>
                  <a:lnTo>
                    <a:pt x="351" y="1317"/>
                  </a:lnTo>
                  <a:lnTo>
                    <a:pt x="300" y="1284"/>
                  </a:lnTo>
                  <a:lnTo>
                    <a:pt x="252" y="1247"/>
                  </a:lnTo>
                  <a:lnTo>
                    <a:pt x="208" y="1207"/>
                  </a:lnTo>
                  <a:lnTo>
                    <a:pt x="167" y="1162"/>
                  </a:lnTo>
                  <a:lnTo>
                    <a:pt x="130" y="1114"/>
                  </a:lnTo>
                  <a:lnTo>
                    <a:pt x="97" y="1063"/>
                  </a:lnTo>
                  <a:lnTo>
                    <a:pt x="69" y="1010"/>
                  </a:lnTo>
                  <a:lnTo>
                    <a:pt x="44" y="954"/>
                  </a:lnTo>
                  <a:lnTo>
                    <a:pt x="26" y="895"/>
                  </a:lnTo>
                  <a:lnTo>
                    <a:pt x="11" y="835"/>
                  </a:lnTo>
                  <a:lnTo>
                    <a:pt x="3" y="771"/>
                  </a:lnTo>
                  <a:lnTo>
                    <a:pt x="0" y="707"/>
                  </a:lnTo>
                  <a:lnTo>
                    <a:pt x="3" y="640"/>
                  </a:lnTo>
                  <a:lnTo>
                    <a:pt x="13" y="574"/>
                  </a:lnTo>
                  <a:lnTo>
                    <a:pt x="29" y="509"/>
                  </a:lnTo>
                  <a:lnTo>
                    <a:pt x="50" y="447"/>
                  </a:lnTo>
                  <a:lnTo>
                    <a:pt x="77" y="388"/>
                  </a:lnTo>
                  <a:lnTo>
                    <a:pt x="109" y="332"/>
                  </a:lnTo>
                  <a:lnTo>
                    <a:pt x="146" y="280"/>
                  </a:lnTo>
                  <a:lnTo>
                    <a:pt x="187" y="230"/>
                  </a:lnTo>
                  <a:lnTo>
                    <a:pt x="232" y="185"/>
                  </a:lnTo>
                  <a:lnTo>
                    <a:pt x="282" y="144"/>
                  </a:lnTo>
                  <a:lnTo>
                    <a:pt x="334" y="108"/>
                  </a:lnTo>
                  <a:lnTo>
                    <a:pt x="391" y="76"/>
                  </a:lnTo>
                  <a:lnTo>
                    <a:pt x="450" y="50"/>
                  </a:lnTo>
                  <a:lnTo>
                    <a:pt x="513" y="28"/>
                  </a:lnTo>
                  <a:lnTo>
                    <a:pt x="577" y="13"/>
                  </a:lnTo>
                  <a:lnTo>
                    <a:pt x="644" y="3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0676" y="3641137"/>
            <a:ext cx="2898778" cy="646331"/>
            <a:chOff x="670676" y="3641137"/>
            <a:chExt cx="2898778" cy="646331"/>
          </a:xfrm>
        </p:grpSpPr>
        <p:sp>
          <p:nvSpPr>
            <p:cNvPr id="10135" name="TextBox 10134"/>
            <p:cNvSpPr txBox="1"/>
            <p:nvPr/>
          </p:nvSpPr>
          <p:spPr>
            <a:xfrm>
              <a:off x="1321075" y="3641137"/>
              <a:ext cx="224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is a sample text. Enter your text here.</a:t>
              </a:r>
            </a:p>
          </p:txBody>
        </p:sp>
        <p:grpSp>
          <p:nvGrpSpPr>
            <p:cNvPr id="10156" name="Group 10155"/>
            <p:cNvGrpSpPr/>
            <p:nvPr/>
          </p:nvGrpSpPr>
          <p:grpSpPr>
            <a:xfrm>
              <a:off x="670676" y="3689982"/>
              <a:ext cx="548640" cy="548640"/>
              <a:chOff x="670676" y="3689982"/>
              <a:chExt cx="548640" cy="548640"/>
            </a:xfrm>
          </p:grpSpPr>
          <p:sp>
            <p:nvSpPr>
              <p:cNvPr id="10130" name="Oval 10129"/>
              <p:cNvSpPr/>
              <p:nvPr/>
            </p:nvSpPr>
            <p:spPr>
              <a:xfrm>
                <a:off x="670676" y="3689982"/>
                <a:ext cx="548640" cy="5486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47" name="Group 10113"/>
              <p:cNvGrpSpPr>
                <a:grpSpLocks noChangeAspect="1"/>
              </p:cNvGrpSpPr>
              <p:nvPr/>
            </p:nvGrpSpPr>
            <p:grpSpPr bwMode="auto">
              <a:xfrm>
                <a:off x="799434" y="3841102"/>
                <a:ext cx="291125" cy="246401"/>
                <a:chOff x="5264" y="189"/>
                <a:chExt cx="1751" cy="1482"/>
              </a:xfrm>
              <a:solidFill>
                <a:schemeClr val="tx2"/>
              </a:solidFill>
            </p:grpSpPr>
            <p:sp>
              <p:nvSpPr>
                <p:cNvPr id="10150" name="Freeform 10115"/>
                <p:cNvSpPr>
                  <a:spLocks noEditPoints="1"/>
                </p:cNvSpPr>
                <p:nvPr/>
              </p:nvSpPr>
              <p:spPr bwMode="auto">
                <a:xfrm>
                  <a:off x="5264" y="189"/>
                  <a:ext cx="1751" cy="1482"/>
                </a:xfrm>
                <a:custGeom>
                  <a:avLst/>
                  <a:gdLst>
                    <a:gd name="T0" fmla="*/ 1104 w 3501"/>
                    <a:gd name="T1" fmla="*/ 956 h 2965"/>
                    <a:gd name="T2" fmla="*/ 702 w 3501"/>
                    <a:gd name="T3" fmla="*/ 1425 h 2965"/>
                    <a:gd name="T4" fmla="*/ 652 w 3501"/>
                    <a:gd name="T5" fmla="*/ 2064 h 2965"/>
                    <a:gd name="T6" fmla="*/ 978 w 3501"/>
                    <a:gd name="T7" fmla="*/ 2592 h 2965"/>
                    <a:gd name="T8" fmla="*/ 1556 w 3501"/>
                    <a:gd name="T9" fmla="*/ 2833 h 2965"/>
                    <a:gd name="T10" fmla="*/ 2175 w 3501"/>
                    <a:gd name="T11" fmla="*/ 2684 h 2965"/>
                    <a:gd name="T12" fmla="*/ 2575 w 3501"/>
                    <a:gd name="T13" fmla="*/ 2215 h 2965"/>
                    <a:gd name="T14" fmla="*/ 2626 w 3501"/>
                    <a:gd name="T15" fmla="*/ 1576 h 2965"/>
                    <a:gd name="T16" fmla="*/ 2300 w 3501"/>
                    <a:gd name="T17" fmla="*/ 1049 h 2965"/>
                    <a:gd name="T18" fmla="*/ 1722 w 3501"/>
                    <a:gd name="T19" fmla="*/ 807 h 2965"/>
                    <a:gd name="T20" fmla="*/ 2202 w 3501"/>
                    <a:gd name="T21" fmla="*/ 568 h 2965"/>
                    <a:gd name="T22" fmla="*/ 2278 w 3501"/>
                    <a:gd name="T23" fmla="*/ 871 h 2965"/>
                    <a:gd name="T24" fmla="*/ 2536 w 3501"/>
                    <a:gd name="T25" fmla="*/ 738 h 2965"/>
                    <a:gd name="T26" fmla="*/ 2835 w 3501"/>
                    <a:gd name="T27" fmla="*/ 823 h 2965"/>
                    <a:gd name="T28" fmla="*/ 2866 w 3501"/>
                    <a:gd name="T29" fmla="*/ 1015 h 2965"/>
                    <a:gd name="T30" fmla="*/ 2741 w 3501"/>
                    <a:gd name="T31" fmla="*/ 951 h 2965"/>
                    <a:gd name="T32" fmla="*/ 2533 w 3501"/>
                    <a:gd name="T33" fmla="*/ 907 h 2965"/>
                    <a:gd name="T34" fmla="*/ 2544 w 3501"/>
                    <a:gd name="T35" fmla="*/ 1120 h 2965"/>
                    <a:gd name="T36" fmla="*/ 2749 w 3501"/>
                    <a:gd name="T37" fmla="*/ 1228 h 2965"/>
                    <a:gd name="T38" fmla="*/ 2720 w 3501"/>
                    <a:gd name="T39" fmla="*/ 1443 h 2965"/>
                    <a:gd name="T40" fmla="*/ 2838 w 3501"/>
                    <a:gd name="T41" fmla="*/ 1513 h 2965"/>
                    <a:gd name="T42" fmla="*/ 2933 w 3501"/>
                    <a:gd name="T43" fmla="*/ 1587 h 2965"/>
                    <a:gd name="T44" fmla="*/ 2826 w 3501"/>
                    <a:gd name="T45" fmla="*/ 1673 h 2965"/>
                    <a:gd name="T46" fmla="*/ 2901 w 3501"/>
                    <a:gd name="T47" fmla="*/ 1926 h 2965"/>
                    <a:gd name="T48" fmla="*/ 3282 w 3501"/>
                    <a:gd name="T49" fmla="*/ 1581 h 2965"/>
                    <a:gd name="T50" fmla="*/ 3355 w 3501"/>
                    <a:gd name="T51" fmla="*/ 1055 h 2965"/>
                    <a:gd name="T52" fmla="*/ 3079 w 3501"/>
                    <a:gd name="T53" fmla="*/ 616 h 2965"/>
                    <a:gd name="T54" fmla="*/ 2577 w 3501"/>
                    <a:gd name="T55" fmla="*/ 453 h 2965"/>
                    <a:gd name="T56" fmla="*/ 426 w 3501"/>
                    <a:gd name="T57" fmla="*/ 258 h 2965"/>
                    <a:gd name="T58" fmla="*/ 148 w 3501"/>
                    <a:gd name="T59" fmla="*/ 668 h 2965"/>
                    <a:gd name="T60" fmla="*/ 219 w 3501"/>
                    <a:gd name="T61" fmla="*/ 1181 h 2965"/>
                    <a:gd name="T62" fmla="*/ 571 w 3501"/>
                    <a:gd name="T63" fmla="*/ 1408 h 2965"/>
                    <a:gd name="T64" fmla="*/ 685 w 3501"/>
                    <a:gd name="T65" fmla="*/ 1038 h 2965"/>
                    <a:gd name="T66" fmla="*/ 685 w 3501"/>
                    <a:gd name="T67" fmla="*/ 958 h 2965"/>
                    <a:gd name="T68" fmla="*/ 645 w 3501"/>
                    <a:gd name="T69" fmla="*/ 878 h 2965"/>
                    <a:gd name="T70" fmla="*/ 586 w 3501"/>
                    <a:gd name="T71" fmla="*/ 519 h 2965"/>
                    <a:gd name="T72" fmla="*/ 696 w 3501"/>
                    <a:gd name="T73" fmla="*/ 455 h 2965"/>
                    <a:gd name="T74" fmla="*/ 972 w 3501"/>
                    <a:gd name="T75" fmla="*/ 455 h 2965"/>
                    <a:gd name="T76" fmla="*/ 1081 w 3501"/>
                    <a:gd name="T77" fmla="*/ 519 h 2965"/>
                    <a:gd name="T78" fmla="*/ 1087 w 3501"/>
                    <a:gd name="T79" fmla="*/ 817 h 2965"/>
                    <a:gd name="T80" fmla="*/ 1485 w 3501"/>
                    <a:gd name="T81" fmla="*/ 562 h 2965"/>
                    <a:gd name="T82" fmla="*/ 1157 w 3501"/>
                    <a:gd name="T83" fmla="*/ 206 h 2965"/>
                    <a:gd name="T84" fmla="*/ 982 w 3501"/>
                    <a:gd name="T85" fmla="*/ 13 h 2965"/>
                    <a:gd name="T86" fmla="*/ 1468 w 3501"/>
                    <a:gd name="T87" fmla="*/ 293 h 2965"/>
                    <a:gd name="T88" fmla="*/ 1804 w 3501"/>
                    <a:gd name="T89" fmla="*/ 688 h 2965"/>
                    <a:gd name="T90" fmla="*/ 2255 w 3501"/>
                    <a:gd name="T91" fmla="*/ 397 h 2965"/>
                    <a:gd name="T92" fmla="*/ 2832 w 3501"/>
                    <a:gd name="T93" fmla="*/ 353 h 2965"/>
                    <a:gd name="T94" fmla="*/ 3310 w 3501"/>
                    <a:gd name="T95" fmla="*/ 668 h 2965"/>
                    <a:gd name="T96" fmla="*/ 3501 w 3501"/>
                    <a:gd name="T97" fmla="*/ 1219 h 2965"/>
                    <a:gd name="T98" fmla="*/ 3308 w 3501"/>
                    <a:gd name="T99" fmla="*/ 1774 h 2965"/>
                    <a:gd name="T100" fmla="*/ 2822 w 3501"/>
                    <a:gd name="T101" fmla="*/ 2087 h 2965"/>
                    <a:gd name="T102" fmla="*/ 2469 w 3501"/>
                    <a:gd name="T103" fmla="*/ 2607 h 2965"/>
                    <a:gd name="T104" fmla="*/ 1898 w 3501"/>
                    <a:gd name="T105" fmla="*/ 2935 h 2965"/>
                    <a:gd name="T106" fmla="*/ 1232 w 3501"/>
                    <a:gd name="T107" fmla="*/ 2889 h 2965"/>
                    <a:gd name="T108" fmla="*/ 726 w 3501"/>
                    <a:gd name="T109" fmla="*/ 2508 h 2965"/>
                    <a:gd name="T110" fmla="*/ 498 w 3501"/>
                    <a:gd name="T111" fmla="*/ 1905 h 2965"/>
                    <a:gd name="T112" fmla="*/ 281 w 3501"/>
                    <a:gd name="T113" fmla="*/ 1457 h 2965"/>
                    <a:gd name="T114" fmla="*/ 13 w 3501"/>
                    <a:gd name="T115" fmla="*/ 979 h 2965"/>
                    <a:gd name="T116" fmla="*/ 114 w 3501"/>
                    <a:gd name="T117" fmla="*/ 414 h 2965"/>
                    <a:gd name="T118" fmla="*/ 543 w 3501"/>
                    <a:gd name="T119" fmla="*/ 53 h 29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501" h="2965">
                      <a:moveTo>
                        <a:pt x="1639" y="804"/>
                      </a:moveTo>
                      <a:lnTo>
                        <a:pt x="1556" y="807"/>
                      </a:lnTo>
                      <a:lnTo>
                        <a:pt x="1475" y="817"/>
                      </a:lnTo>
                      <a:lnTo>
                        <a:pt x="1395" y="833"/>
                      </a:lnTo>
                      <a:lnTo>
                        <a:pt x="1318" y="856"/>
                      </a:lnTo>
                      <a:lnTo>
                        <a:pt x="1243" y="884"/>
                      </a:lnTo>
                      <a:lnTo>
                        <a:pt x="1172" y="918"/>
                      </a:lnTo>
                      <a:lnTo>
                        <a:pt x="1104" y="956"/>
                      </a:lnTo>
                      <a:lnTo>
                        <a:pt x="1039" y="1000"/>
                      </a:lnTo>
                      <a:lnTo>
                        <a:pt x="978" y="1049"/>
                      </a:lnTo>
                      <a:lnTo>
                        <a:pt x="921" y="1102"/>
                      </a:lnTo>
                      <a:lnTo>
                        <a:pt x="867" y="1159"/>
                      </a:lnTo>
                      <a:lnTo>
                        <a:pt x="818" y="1220"/>
                      </a:lnTo>
                      <a:lnTo>
                        <a:pt x="775" y="1285"/>
                      </a:lnTo>
                      <a:lnTo>
                        <a:pt x="736" y="1353"/>
                      </a:lnTo>
                      <a:lnTo>
                        <a:pt x="702" y="1425"/>
                      </a:lnTo>
                      <a:lnTo>
                        <a:pt x="674" y="1499"/>
                      </a:lnTo>
                      <a:lnTo>
                        <a:pt x="652" y="1576"/>
                      </a:lnTo>
                      <a:lnTo>
                        <a:pt x="636" y="1656"/>
                      </a:lnTo>
                      <a:lnTo>
                        <a:pt x="625" y="1737"/>
                      </a:lnTo>
                      <a:lnTo>
                        <a:pt x="622" y="1820"/>
                      </a:lnTo>
                      <a:lnTo>
                        <a:pt x="625" y="1903"/>
                      </a:lnTo>
                      <a:lnTo>
                        <a:pt x="636" y="1985"/>
                      </a:lnTo>
                      <a:lnTo>
                        <a:pt x="652" y="2064"/>
                      </a:lnTo>
                      <a:lnTo>
                        <a:pt x="674" y="2142"/>
                      </a:lnTo>
                      <a:lnTo>
                        <a:pt x="702" y="2215"/>
                      </a:lnTo>
                      <a:lnTo>
                        <a:pt x="736" y="2286"/>
                      </a:lnTo>
                      <a:lnTo>
                        <a:pt x="775" y="2356"/>
                      </a:lnTo>
                      <a:lnTo>
                        <a:pt x="818" y="2420"/>
                      </a:lnTo>
                      <a:lnTo>
                        <a:pt x="867" y="2481"/>
                      </a:lnTo>
                      <a:lnTo>
                        <a:pt x="921" y="2539"/>
                      </a:lnTo>
                      <a:lnTo>
                        <a:pt x="978" y="2592"/>
                      </a:lnTo>
                      <a:lnTo>
                        <a:pt x="1039" y="2640"/>
                      </a:lnTo>
                      <a:lnTo>
                        <a:pt x="1104" y="2684"/>
                      </a:lnTo>
                      <a:lnTo>
                        <a:pt x="1172" y="2723"/>
                      </a:lnTo>
                      <a:lnTo>
                        <a:pt x="1243" y="2756"/>
                      </a:lnTo>
                      <a:lnTo>
                        <a:pt x="1318" y="2785"/>
                      </a:lnTo>
                      <a:lnTo>
                        <a:pt x="1395" y="2807"/>
                      </a:lnTo>
                      <a:lnTo>
                        <a:pt x="1475" y="2823"/>
                      </a:lnTo>
                      <a:lnTo>
                        <a:pt x="1556" y="2833"/>
                      </a:lnTo>
                      <a:lnTo>
                        <a:pt x="1639" y="2837"/>
                      </a:lnTo>
                      <a:lnTo>
                        <a:pt x="1722" y="2833"/>
                      </a:lnTo>
                      <a:lnTo>
                        <a:pt x="1804" y="2823"/>
                      </a:lnTo>
                      <a:lnTo>
                        <a:pt x="1883" y="2807"/>
                      </a:lnTo>
                      <a:lnTo>
                        <a:pt x="1960" y="2785"/>
                      </a:lnTo>
                      <a:lnTo>
                        <a:pt x="2034" y="2756"/>
                      </a:lnTo>
                      <a:lnTo>
                        <a:pt x="2105" y="2723"/>
                      </a:lnTo>
                      <a:lnTo>
                        <a:pt x="2175" y="2684"/>
                      </a:lnTo>
                      <a:lnTo>
                        <a:pt x="2239" y="2640"/>
                      </a:lnTo>
                      <a:lnTo>
                        <a:pt x="2300" y="2592"/>
                      </a:lnTo>
                      <a:lnTo>
                        <a:pt x="2358" y="2539"/>
                      </a:lnTo>
                      <a:lnTo>
                        <a:pt x="2411" y="2481"/>
                      </a:lnTo>
                      <a:lnTo>
                        <a:pt x="2459" y="2420"/>
                      </a:lnTo>
                      <a:lnTo>
                        <a:pt x="2503" y="2356"/>
                      </a:lnTo>
                      <a:lnTo>
                        <a:pt x="2542" y="2286"/>
                      </a:lnTo>
                      <a:lnTo>
                        <a:pt x="2575" y="2215"/>
                      </a:lnTo>
                      <a:lnTo>
                        <a:pt x="2604" y="2142"/>
                      </a:lnTo>
                      <a:lnTo>
                        <a:pt x="2626" y="2064"/>
                      </a:lnTo>
                      <a:lnTo>
                        <a:pt x="2642" y="1985"/>
                      </a:lnTo>
                      <a:lnTo>
                        <a:pt x="2652" y="1903"/>
                      </a:lnTo>
                      <a:lnTo>
                        <a:pt x="2656" y="1820"/>
                      </a:lnTo>
                      <a:lnTo>
                        <a:pt x="2652" y="1737"/>
                      </a:lnTo>
                      <a:lnTo>
                        <a:pt x="2642" y="1656"/>
                      </a:lnTo>
                      <a:lnTo>
                        <a:pt x="2626" y="1576"/>
                      </a:lnTo>
                      <a:lnTo>
                        <a:pt x="2604" y="1499"/>
                      </a:lnTo>
                      <a:lnTo>
                        <a:pt x="2575" y="1425"/>
                      </a:lnTo>
                      <a:lnTo>
                        <a:pt x="2542" y="1353"/>
                      </a:lnTo>
                      <a:lnTo>
                        <a:pt x="2503" y="1285"/>
                      </a:lnTo>
                      <a:lnTo>
                        <a:pt x="2459" y="1220"/>
                      </a:lnTo>
                      <a:lnTo>
                        <a:pt x="2411" y="1159"/>
                      </a:lnTo>
                      <a:lnTo>
                        <a:pt x="2358" y="1102"/>
                      </a:lnTo>
                      <a:lnTo>
                        <a:pt x="2300" y="1049"/>
                      </a:lnTo>
                      <a:lnTo>
                        <a:pt x="2239" y="1000"/>
                      </a:lnTo>
                      <a:lnTo>
                        <a:pt x="2175" y="956"/>
                      </a:lnTo>
                      <a:lnTo>
                        <a:pt x="2105" y="918"/>
                      </a:lnTo>
                      <a:lnTo>
                        <a:pt x="2034" y="884"/>
                      </a:lnTo>
                      <a:lnTo>
                        <a:pt x="1960" y="856"/>
                      </a:lnTo>
                      <a:lnTo>
                        <a:pt x="1883" y="833"/>
                      </a:lnTo>
                      <a:lnTo>
                        <a:pt x="1804" y="817"/>
                      </a:lnTo>
                      <a:lnTo>
                        <a:pt x="1722" y="807"/>
                      </a:lnTo>
                      <a:lnTo>
                        <a:pt x="1639" y="804"/>
                      </a:lnTo>
                      <a:close/>
                      <a:moveTo>
                        <a:pt x="2577" y="453"/>
                      </a:moveTo>
                      <a:lnTo>
                        <a:pt x="2509" y="459"/>
                      </a:lnTo>
                      <a:lnTo>
                        <a:pt x="2443" y="470"/>
                      </a:lnTo>
                      <a:lnTo>
                        <a:pt x="2379" y="486"/>
                      </a:lnTo>
                      <a:lnTo>
                        <a:pt x="2317" y="509"/>
                      </a:lnTo>
                      <a:lnTo>
                        <a:pt x="2259" y="536"/>
                      </a:lnTo>
                      <a:lnTo>
                        <a:pt x="2202" y="568"/>
                      </a:lnTo>
                      <a:lnTo>
                        <a:pt x="2149" y="604"/>
                      </a:lnTo>
                      <a:lnTo>
                        <a:pt x="2099" y="645"/>
                      </a:lnTo>
                      <a:lnTo>
                        <a:pt x="2053" y="690"/>
                      </a:lnTo>
                      <a:lnTo>
                        <a:pt x="2011" y="738"/>
                      </a:lnTo>
                      <a:lnTo>
                        <a:pt x="2081" y="764"/>
                      </a:lnTo>
                      <a:lnTo>
                        <a:pt x="2149" y="796"/>
                      </a:lnTo>
                      <a:lnTo>
                        <a:pt x="2215" y="831"/>
                      </a:lnTo>
                      <a:lnTo>
                        <a:pt x="2278" y="871"/>
                      </a:lnTo>
                      <a:lnTo>
                        <a:pt x="2338" y="914"/>
                      </a:lnTo>
                      <a:lnTo>
                        <a:pt x="2355" y="879"/>
                      </a:lnTo>
                      <a:lnTo>
                        <a:pt x="2377" y="846"/>
                      </a:lnTo>
                      <a:lnTo>
                        <a:pt x="2402" y="817"/>
                      </a:lnTo>
                      <a:lnTo>
                        <a:pt x="2431" y="791"/>
                      </a:lnTo>
                      <a:lnTo>
                        <a:pt x="2463" y="768"/>
                      </a:lnTo>
                      <a:lnTo>
                        <a:pt x="2498" y="751"/>
                      </a:lnTo>
                      <a:lnTo>
                        <a:pt x="2536" y="738"/>
                      </a:lnTo>
                      <a:lnTo>
                        <a:pt x="2575" y="729"/>
                      </a:lnTo>
                      <a:lnTo>
                        <a:pt x="2616" y="727"/>
                      </a:lnTo>
                      <a:lnTo>
                        <a:pt x="2658" y="730"/>
                      </a:lnTo>
                      <a:lnTo>
                        <a:pt x="2700" y="739"/>
                      </a:lnTo>
                      <a:lnTo>
                        <a:pt x="2738" y="753"/>
                      </a:lnTo>
                      <a:lnTo>
                        <a:pt x="2773" y="772"/>
                      </a:lnTo>
                      <a:lnTo>
                        <a:pt x="2806" y="795"/>
                      </a:lnTo>
                      <a:lnTo>
                        <a:pt x="2835" y="823"/>
                      </a:lnTo>
                      <a:lnTo>
                        <a:pt x="2861" y="854"/>
                      </a:lnTo>
                      <a:lnTo>
                        <a:pt x="2882" y="888"/>
                      </a:lnTo>
                      <a:lnTo>
                        <a:pt x="2898" y="925"/>
                      </a:lnTo>
                      <a:lnTo>
                        <a:pt x="2902" y="946"/>
                      </a:lnTo>
                      <a:lnTo>
                        <a:pt x="2901" y="967"/>
                      </a:lnTo>
                      <a:lnTo>
                        <a:pt x="2894" y="986"/>
                      </a:lnTo>
                      <a:lnTo>
                        <a:pt x="2882" y="1002"/>
                      </a:lnTo>
                      <a:lnTo>
                        <a:pt x="2866" y="1015"/>
                      </a:lnTo>
                      <a:lnTo>
                        <a:pt x="2847" y="1023"/>
                      </a:lnTo>
                      <a:lnTo>
                        <a:pt x="2826" y="1026"/>
                      </a:lnTo>
                      <a:lnTo>
                        <a:pt x="2807" y="1024"/>
                      </a:lnTo>
                      <a:lnTo>
                        <a:pt x="2790" y="1018"/>
                      </a:lnTo>
                      <a:lnTo>
                        <a:pt x="2774" y="1007"/>
                      </a:lnTo>
                      <a:lnTo>
                        <a:pt x="2763" y="994"/>
                      </a:lnTo>
                      <a:lnTo>
                        <a:pt x="2754" y="977"/>
                      </a:lnTo>
                      <a:lnTo>
                        <a:pt x="2741" y="951"/>
                      </a:lnTo>
                      <a:lnTo>
                        <a:pt x="2723" y="927"/>
                      </a:lnTo>
                      <a:lnTo>
                        <a:pt x="2701" y="907"/>
                      </a:lnTo>
                      <a:lnTo>
                        <a:pt x="2675" y="893"/>
                      </a:lnTo>
                      <a:lnTo>
                        <a:pt x="2647" y="884"/>
                      </a:lnTo>
                      <a:lnTo>
                        <a:pt x="2616" y="880"/>
                      </a:lnTo>
                      <a:lnTo>
                        <a:pt x="2586" y="884"/>
                      </a:lnTo>
                      <a:lnTo>
                        <a:pt x="2558" y="892"/>
                      </a:lnTo>
                      <a:lnTo>
                        <a:pt x="2533" y="907"/>
                      </a:lnTo>
                      <a:lnTo>
                        <a:pt x="2510" y="925"/>
                      </a:lnTo>
                      <a:lnTo>
                        <a:pt x="2492" y="949"/>
                      </a:lnTo>
                      <a:lnTo>
                        <a:pt x="2479" y="974"/>
                      </a:lnTo>
                      <a:lnTo>
                        <a:pt x="2472" y="1003"/>
                      </a:lnTo>
                      <a:lnTo>
                        <a:pt x="2470" y="1034"/>
                      </a:lnTo>
                      <a:lnTo>
                        <a:pt x="2470" y="1035"/>
                      </a:lnTo>
                      <a:lnTo>
                        <a:pt x="2508" y="1076"/>
                      </a:lnTo>
                      <a:lnTo>
                        <a:pt x="2544" y="1120"/>
                      </a:lnTo>
                      <a:lnTo>
                        <a:pt x="2577" y="1166"/>
                      </a:lnTo>
                      <a:lnTo>
                        <a:pt x="2705" y="1166"/>
                      </a:lnTo>
                      <a:lnTo>
                        <a:pt x="2720" y="1169"/>
                      </a:lnTo>
                      <a:lnTo>
                        <a:pt x="2733" y="1175"/>
                      </a:lnTo>
                      <a:lnTo>
                        <a:pt x="2742" y="1185"/>
                      </a:lnTo>
                      <a:lnTo>
                        <a:pt x="2749" y="1198"/>
                      </a:lnTo>
                      <a:lnTo>
                        <a:pt x="2752" y="1213"/>
                      </a:lnTo>
                      <a:lnTo>
                        <a:pt x="2749" y="1228"/>
                      </a:lnTo>
                      <a:lnTo>
                        <a:pt x="2742" y="1240"/>
                      </a:lnTo>
                      <a:lnTo>
                        <a:pt x="2733" y="1250"/>
                      </a:lnTo>
                      <a:lnTo>
                        <a:pt x="2720" y="1256"/>
                      </a:lnTo>
                      <a:lnTo>
                        <a:pt x="2705" y="1259"/>
                      </a:lnTo>
                      <a:lnTo>
                        <a:pt x="2636" y="1259"/>
                      </a:lnTo>
                      <a:lnTo>
                        <a:pt x="2668" y="1318"/>
                      </a:lnTo>
                      <a:lnTo>
                        <a:pt x="2696" y="1380"/>
                      </a:lnTo>
                      <a:lnTo>
                        <a:pt x="2720" y="1443"/>
                      </a:lnTo>
                      <a:lnTo>
                        <a:pt x="2740" y="1508"/>
                      </a:lnTo>
                      <a:lnTo>
                        <a:pt x="2749" y="1511"/>
                      </a:lnTo>
                      <a:lnTo>
                        <a:pt x="2756" y="1514"/>
                      </a:lnTo>
                      <a:lnTo>
                        <a:pt x="2778" y="1519"/>
                      </a:lnTo>
                      <a:lnTo>
                        <a:pt x="2797" y="1521"/>
                      </a:lnTo>
                      <a:lnTo>
                        <a:pt x="2816" y="1519"/>
                      </a:lnTo>
                      <a:lnTo>
                        <a:pt x="2837" y="1514"/>
                      </a:lnTo>
                      <a:lnTo>
                        <a:pt x="2838" y="1513"/>
                      </a:lnTo>
                      <a:lnTo>
                        <a:pt x="2854" y="1510"/>
                      </a:lnTo>
                      <a:lnTo>
                        <a:pt x="2870" y="1511"/>
                      </a:lnTo>
                      <a:lnTo>
                        <a:pt x="2885" y="1516"/>
                      </a:lnTo>
                      <a:lnTo>
                        <a:pt x="2899" y="1524"/>
                      </a:lnTo>
                      <a:lnTo>
                        <a:pt x="2911" y="1535"/>
                      </a:lnTo>
                      <a:lnTo>
                        <a:pt x="2919" y="1549"/>
                      </a:lnTo>
                      <a:lnTo>
                        <a:pt x="2928" y="1568"/>
                      </a:lnTo>
                      <a:lnTo>
                        <a:pt x="2933" y="1587"/>
                      </a:lnTo>
                      <a:lnTo>
                        <a:pt x="2933" y="1605"/>
                      </a:lnTo>
                      <a:lnTo>
                        <a:pt x="2929" y="1622"/>
                      </a:lnTo>
                      <a:lnTo>
                        <a:pt x="2919" y="1637"/>
                      </a:lnTo>
                      <a:lnTo>
                        <a:pt x="2907" y="1649"/>
                      </a:lnTo>
                      <a:lnTo>
                        <a:pt x="2890" y="1658"/>
                      </a:lnTo>
                      <a:lnTo>
                        <a:pt x="2884" y="1660"/>
                      </a:lnTo>
                      <a:lnTo>
                        <a:pt x="2854" y="1668"/>
                      </a:lnTo>
                      <a:lnTo>
                        <a:pt x="2826" y="1673"/>
                      </a:lnTo>
                      <a:lnTo>
                        <a:pt x="2797" y="1674"/>
                      </a:lnTo>
                      <a:lnTo>
                        <a:pt x="2774" y="1673"/>
                      </a:lnTo>
                      <a:lnTo>
                        <a:pt x="2781" y="1746"/>
                      </a:lnTo>
                      <a:lnTo>
                        <a:pt x="2784" y="1820"/>
                      </a:lnTo>
                      <a:lnTo>
                        <a:pt x="2781" y="1894"/>
                      </a:lnTo>
                      <a:lnTo>
                        <a:pt x="2774" y="1967"/>
                      </a:lnTo>
                      <a:lnTo>
                        <a:pt x="2838" y="1950"/>
                      </a:lnTo>
                      <a:lnTo>
                        <a:pt x="2901" y="1926"/>
                      </a:lnTo>
                      <a:lnTo>
                        <a:pt x="2961" y="1899"/>
                      </a:lnTo>
                      <a:lnTo>
                        <a:pt x="3017" y="1866"/>
                      </a:lnTo>
                      <a:lnTo>
                        <a:pt x="3072" y="1828"/>
                      </a:lnTo>
                      <a:lnTo>
                        <a:pt x="3122" y="1787"/>
                      </a:lnTo>
                      <a:lnTo>
                        <a:pt x="3168" y="1741"/>
                      </a:lnTo>
                      <a:lnTo>
                        <a:pt x="3210" y="1691"/>
                      </a:lnTo>
                      <a:lnTo>
                        <a:pt x="3249" y="1638"/>
                      </a:lnTo>
                      <a:lnTo>
                        <a:pt x="3282" y="1581"/>
                      </a:lnTo>
                      <a:lnTo>
                        <a:pt x="3310" y="1523"/>
                      </a:lnTo>
                      <a:lnTo>
                        <a:pt x="3334" y="1461"/>
                      </a:lnTo>
                      <a:lnTo>
                        <a:pt x="3353" y="1396"/>
                      </a:lnTo>
                      <a:lnTo>
                        <a:pt x="3365" y="1330"/>
                      </a:lnTo>
                      <a:lnTo>
                        <a:pt x="3372" y="1262"/>
                      </a:lnTo>
                      <a:lnTo>
                        <a:pt x="3373" y="1191"/>
                      </a:lnTo>
                      <a:lnTo>
                        <a:pt x="3367" y="1122"/>
                      </a:lnTo>
                      <a:lnTo>
                        <a:pt x="3355" y="1055"/>
                      </a:lnTo>
                      <a:lnTo>
                        <a:pt x="3338" y="990"/>
                      </a:lnTo>
                      <a:lnTo>
                        <a:pt x="3316" y="927"/>
                      </a:lnTo>
                      <a:lnTo>
                        <a:pt x="3287" y="868"/>
                      </a:lnTo>
                      <a:lnTo>
                        <a:pt x="3254" y="810"/>
                      </a:lnTo>
                      <a:lnTo>
                        <a:pt x="3217" y="757"/>
                      </a:lnTo>
                      <a:lnTo>
                        <a:pt x="3175" y="706"/>
                      </a:lnTo>
                      <a:lnTo>
                        <a:pt x="3128" y="659"/>
                      </a:lnTo>
                      <a:lnTo>
                        <a:pt x="3079" y="616"/>
                      </a:lnTo>
                      <a:lnTo>
                        <a:pt x="3026" y="578"/>
                      </a:lnTo>
                      <a:lnTo>
                        <a:pt x="2968" y="544"/>
                      </a:lnTo>
                      <a:lnTo>
                        <a:pt x="2909" y="515"/>
                      </a:lnTo>
                      <a:lnTo>
                        <a:pt x="2847" y="492"/>
                      </a:lnTo>
                      <a:lnTo>
                        <a:pt x="2782" y="472"/>
                      </a:lnTo>
                      <a:lnTo>
                        <a:pt x="2715" y="460"/>
                      </a:lnTo>
                      <a:lnTo>
                        <a:pt x="2647" y="453"/>
                      </a:lnTo>
                      <a:lnTo>
                        <a:pt x="2577" y="453"/>
                      </a:lnTo>
                      <a:close/>
                      <a:moveTo>
                        <a:pt x="851" y="128"/>
                      </a:moveTo>
                      <a:lnTo>
                        <a:pt x="785" y="129"/>
                      </a:lnTo>
                      <a:lnTo>
                        <a:pt x="719" y="137"/>
                      </a:lnTo>
                      <a:lnTo>
                        <a:pt x="656" y="151"/>
                      </a:lnTo>
                      <a:lnTo>
                        <a:pt x="595" y="170"/>
                      </a:lnTo>
                      <a:lnTo>
                        <a:pt x="536" y="194"/>
                      </a:lnTo>
                      <a:lnTo>
                        <a:pt x="479" y="224"/>
                      </a:lnTo>
                      <a:lnTo>
                        <a:pt x="426" y="258"/>
                      </a:lnTo>
                      <a:lnTo>
                        <a:pt x="377" y="297"/>
                      </a:lnTo>
                      <a:lnTo>
                        <a:pt x="330" y="339"/>
                      </a:lnTo>
                      <a:lnTo>
                        <a:pt x="289" y="386"/>
                      </a:lnTo>
                      <a:lnTo>
                        <a:pt x="250" y="436"/>
                      </a:lnTo>
                      <a:lnTo>
                        <a:pt x="217" y="490"/>
                      </a:lnTo>
                      <a:lnTo>
                        <a:pt x="189" y="547"/>
                      </a:lnTo>
                      <a:lnTo>
                        <a:pt x="165" y="607"/>
                      </a:lnTo>
                      <a:lnTo>
                        <a:pt x="148" y="668"/>
                      </a:lnTo>
                      <a:lnTo>
                        <a:pt x="135" y="732"/>
                      </a:lnTo>
                      <a:lnTo>
                        <a:pt x="129" y="797"/>
                      </a:lnTo>
                      <a:lnTo>
                        <a:pt x="129" y="866"/>
                      </a:lnTo>
                      <a:lnTo>
                        <a:pt x="135" y="934"/>
                      </a:lnTo>
                      <a:lnTo>
                        <a:pt x="147" y="1000"/>
                      </a:lnTo>
                      <a:lnTo>
                        <a:pt x="166" y="1063"/>
                      </a:lnTo>
                      <a:lnTo>
                        <a:pt x="190" y="1123"/>
                      </a:lnTo>
                      <a:lnTo>
                        <a:pt x="219" y="1181"/>
                      </a:lnTo>
                      <a:lnTo>
                        <a:pt x="254" y="1235"/>
                      </a:lnTo>
                      <a:lnTo>
                        <a:pt x="292" y="1286"/>
                      </a:lnTo>
                      <a:lnTo>
                        <a:pt x="336" y="1333"/>
                      </a:lnTo>
                      <a:lnTo>
                        <a:pt x="384" y="1377"/>
                      </a:lnTo>
                      <a:lnTo>
                        <a:pt x="435" y="1415"/>
                      </a:lnTo>
                      <a:lnTo>
                        <a:pt x="489" y="1449"/>
                      </a:lnTo>
                      <a:lnTo>
                        <a:pt x="547" y="1478"/>
                      </a:lnTo>
                      <a:lnTo>
                        <a:pt x="571" y="1408"/>
                      </a:lnTo>
                      <a:lnTo>
                        <a:pt x="600" y="1339"/>
                      </a:lnTo>
                      <a:lnTo>
                        <a:pt x="634" y="1273"/>
                      </a:lnTo>
                      <a:lnTo>
                        <a:pt x="671" y="1211"/>
                      </a:lnTo>
                      <a:lnTo>
                        <a:pt x="712" y="1150"/>
                      </a:lnTo>
                      <a:lnTo>
                        <a:pt x="758" y="1091"/>
                      </a:lnTo>
                      <a:lnTo>
                        <a:pt x="769" y="1076"/>
                      </a:lnTo>
                      <a:lnTo>
                        <a:pt x="804" y="1038"/>
                      </a:lnTo>
                      <a:lnTo>
                        <a:pt x="685" y="1038"/>
                      </a:lnTo>
                      <a:lnTo>
                        <a:pt x="669" y="1035"/>
                      </a:lnTo>
                      <a:lnTo>
                        <a:pt x="656" y="1026"/>
                      </a:lnTo>
                      <a:lnTo>
                        <a:pt x="648" y="1014"/>
                      </a:lnTo>
                      <a:lnTo>
                        <a:pt x="645" y="999"/>
                      </a:lnTo>
                      <a:lnTo>
                        <a:pt x="648" y="983"/>
                      </a:lnTo>
                      <a:lnTo>
                        <a:pt x="656" y="970"/>
                      </a:lnTo>
                      <a:lnTo>
                        <a:pt x="669" y="961"/>
                      </a:lnTo>
                      <a:lnTo>
                        <a:pt x="685" y="958"/>
                      </a:lnTo>
                      <a:lnTo>
                        <a:pt x="888" y="958"/>
                      </a:lnTo>
                      <a:lnTo>
                        <a:pt x="933" y="920"/>
                      </a:lnTo>
                      <a:lnTo>
                        <a:pt x="685" y="920"/>
                      </a:lnTo>
                      <a:lnTo>
                        <a:pt x="669" y="917"/>
                      </a:lnTo>
                      <a:lnTo>
                        <a:pt x="656" y="908"/>
                      </a:lnTo>
                      <a:lnTo>
                        <a:pt x="648" y="895"/>
                      </a:lnTo>
                      <a:lnTo>
                        <a:pt x="645" y="879"/>
                      </a:lnTo>
                      <a:lnTo>
                        <a:pt x="645" y="878"/>
                      </a:lnTo>
                      <a:lnTo>
                        <a:pt x="648" y="862"/>
                      </a:lnTo>
                      <a:lnTo>
                        <a:pt x="656" y="849"/>
                      </a:lnTo>
                      <a:lnTo>
                        <a:pt x="669" y="841"/>
                      </a:lnTo>
                      <a:lnTo>
                        <a:pt x="685" y="838"/>
                      </a:lnTo>
                      <a:lnTo>
                        <a:pt x="733" y="838"/>
                      </a:lnTo>
                      <a:lnTo>
                        <a:pt x="595" y="559"/>
                      </a:lnTo>
                      <a:lnTo>
                        <a:pt x="587" y="539"/>
                      </a:lnTo>
                      <a:lnTo>
                        <a:pt x="586" y="519"/>
                      </a:lnTo>
                      <a:lnTo>
                        <a:pt x="589" y="501"/>
                      </a:lnTo>
                      <a:lnTo>
                        <a:pt x="598" y="484"/>
                      </a:lnTo>
                      <a:lnTo>
                        <a:pt x="609" y="469"/>
                      </a:lnTo>
                      <a:lnTo>
                        <a:pt x="624" y="457"/>
                      </a:lnTo>
                      <a:lnTo>
                        <a:pt x="642" y="450"/>
                      </a:lnTo>
                      <a:lnTo>
                        <a:pt x="663" y="448"/>
                      </a:lnTo>
                      <a:lnTo>
                        <a:pt x="680" y="450"/>
                      </a:lnTo>
                      <a:lnTo>
                        <a:pt x="696" y="455"/>
                      </a:lnTo>
                      <a:lnTo>
                        <a:pt x="710" y="464"/>
                      </a:lnTo>
                      <a:lnTo>
                        <a:pt x="722" y="476"/>
                      </a:lnTo>
                      <a:lnTo>
                        <a:pt x="731" y="490"/>
                      </a:lnTo>
                      <a:lnTo>
                        <a:pt x="834" y="695"/>
                      </a:lnTo>
                      <a:lnTo>
                        <a:pt x="937" y="490"/>
                      </a:lnTo>
                      <a:lnTo>
                        <a:pt x="945" y="476"/>
                      </a:lnTo>
                      <a:lnTo>
                        <a:pt x="958" y="464"/>
                      </a:lnTo>
                      <a:lnTo>
                        <a:pt x="972" y="455"/>
                      </a:lnTo>
                      <a:lnTo>
                        <a:pt x="988" y="450"/>
                      </a:lnTo>
                      <a:lnTo>
                        <a:pt x="1005" y="448"/>
                      </a:lnTo>
                      <a:lnTo>
                        <a:pt x="1025" y="450"/>
                      </a:lnTo>
                      <a:lnTo>
                        <a:pt x="1043" y="457"/>
                      </a:lnTo>
                      <a:lnTo>
                        <a:pt x="1058" y="469"/>
                      </a:lnTo>
                      <a:lnTo>
                        <a:pt x="1070" y="484"/>
                      </a:lnTo>
                      <a:lnTo>
                        <a:pt x="1078" y="501"/>
                      </a:lnTo>
                      <a:lnTo>
                        <a:pt x="1081" y="519"/>
                      </a:lnTo>
                      <a:lnTo>
                        <a:pt x="1080" y="539"/>
                      </a:lnTo>
                      <a:lnTo>
                        <a:pt x="1073" y="559"/>
                      </a:lnTo>
                      <a:lnTo>
                        <a:pt x="934" y="838"/>
                      </a:lnTo>
                      <a:lnTo>
                        <a:pt x="1004" y="838"/>
                      </a:lnTo>
                      <a:lnTo>
                        <a:pt x="1013" y="841"/>
                      </a:lnTo>
                      <a:lnTo>
                        <a:pt x="1020" y="847"/>
                      </a:lnTo>
                      <a:lnTo>
                        <a:pt x="1023" y="857"/>
                      </a:lnTo>
                      <a:lnTo>
                        <a:pt x="1087" y="817"/>
                      </a:lnTo>
                      <a:lnTo>
                        <a:pt x="1154" y="783"/>
                      </a:lnTo>
                      <a:lnTo>
                        <a:pt x="1223" y="754"/>
                      </a:lnTo>
                      <a:lnTo>
                        <a:pt x="1296" y="728"/>
                      </a:lnTo>
                      <a:lnTo>
                        <a:pt x="1369" y="708"/>
                      </a:lnTo>
                      <a:lnTo>
                        <a:pt x="1446" y="692"/>
                      </a:lnTo>
                      <a:lnTo>
                        <a:pt x="1523" y="681"/>
                      </a:lnTo>
                      <a:lnTo>
                        <a:pt x="1507" y="620"/>
                      </a:lnTo>
                      <a:lnTo>
                        <a:pt x="1485" y="562"/>
                      </a:lnTo>
                      <a:lnTo>
                        <a:pt x="1459" y="505"/>
                      </a:lnTo>
                      <a:lnTo>
                        <a:pt x="1427" y="452"/>
                      </a:lnTo>
                      <a:lnTo>
                        <a:pt x="1391" y="402"/>
                      </a:lnTo>
                      <a:lnTo>
                        <a:pt x="1352" y="355"/>
                      </a:lnTo>
                      <a:lnTo>
                        <a:pt x="1308" y="312"/>
                      </a:lnTo>
                      <a:lnTo>
                        <a:pt x="1260" y="272"/>
                      </a:lnTo>
                      <a:lnTo>
                        <a:pt x="1210" y="237"/>
                      </a:lnTo>
                      <a:lnTo>
                        <a:pt x="1157" y="206"/>
                      </a:lnTo>
                      <a:lnTo>
                        <a:pt x="1101" y="180"/>
                      </a:lnTo>
                      <a:lnTo>
                        <a:pt x="1041" y="159"/>
                      </a:lnTo>
                      <a:lnTo>
                        <a:pt x="980" y="143"/>
                      </a:lnTo>
                      <a:lnTo>
                        <a:pt x="916" y="133"/>
                      </a:lnTo>
                      <a:lnTo>
                        <a:pt x="851" y="128"/>
                      </a:lnTo>
                      <a:close/>
                      <a:moveTo>
                        <a:pt x="834" y="0"/>
                      </a:moveTo>
                      <a:lnTo>
                        <a:pt x="909" y="4"/>
                      </a:lnTo>
                      <a:lnTo>
                        <a:pt x="982" y="13"/>
                      </a:lnTo>
                      <a:lnTo>
                        <a:pt x="1054" y="29"/>
                      </a:lnTo>
                      <a:lnTo>
                        <a:pt x="1122" y="52"/>
                      </a:lnTo>
                      <a:lnTo>
                        <a:pt x="1188" y="79"/>
                      </a:lnTo>
                      <a:lnTo>
                        <a:pt x="1252" y="112"/>
                      </a:lnTo>
                      <a:lnTo>
                        <a:pt x="1312" y="151"/>
                      </a:lnTo>
                      <a:lnTo>
                        <a:pt x="1367" y="194"/>
                      </a:lnTo>
                      <a:lnTo>
                        <a:pt x="1419" y="241"/>
                      </a:lnTo>
                      <a:lnTo>
                        <a:pt x="1468" y="293"/>
                      </a:lnTo>
                      <a:lnTo>
                        <a:pt x="1512" y="349"/>
                      </a:lnTo>
                      <a:lnTo>
                        <a:pt x="1550" y="408"/>
                      </a:lnTo>
                      <a:lnTo>
                        <a:pt x="1584" y="471"/>
                      </a:lnTo>
                      <a:lnTo>
                        <a:pt x="1612" y="536"/>
                      </a:lnTo>
                      <a:lnTo>
                        <a:pt x="1635" y="606"/>
                      </a:lnTo>
                      <a:lnTo>
                        <a:pt x="1653" y="676"/>
                      </a:lnTo>
                      <a:lnTo>
                        <a:pt x="1729" y="679"/>
                      </a:lnTo>
                      <a:lnTo>
                        <a:pt x="1804" y="688"/>
                      </a:lnTo>
                      <a:lnTo>
                        <a:pt x="1877" y="701"/>
                      </a:lnTo>
                      <a:lnTo>
                        <a:pt x="1921" y="646"/>
                      </a:lnTo>
                      <a:lnTo>
                        <a:pt x="1967" y="594"/>
                      </a:lnTo>
                      <a:lnTo>
                        <a:pt x="2018" y="546"/>
                      </a:lnTo>
                      <a:lnTo>
                        <a:pt x="2072" y="502"/>
                      </a:lnTo>
                      <a:lnTo>
                        <a:pt x="2130" y="463"/>
                      </a:lnTo>
                      <a:lnTo>
                        <a:pt x="2191" y="428"/>
                      </a:lnTo>
                      <a:lnTo>
                        <a:pt x="2255" y="397"/>
                      </a:lnTo>
                      <a:lnTo>
                        <a:pt x="2321" y="371"/>
                      </a:lnTo>
                      <a:lnTo>
                        <a:pt x="2389" y="351"/>
                      </a:lnTo>
                      <a:lnTo>
                        <a:pt x="2459" y="337"/>
                      </a:lnTo>
                      <a:lnTo>
                        <a:pt x="2533" y="327"/>
                      </a:lnTo>
                      <a:lnTo>
                        <a:pt x="2606" y="324"/>
                      </a:lnTo>
                      <a:lnTo>
                        <a:pt x="2684" y="327"/>
                      </a:lnTo>
                      <a:lnTo>
                        <a:pt x="2758" y="337"/>
                      </a:lnTo>
                      <a:lnTo>
                        <a:pt x="2832" y="353"/>
                      </a:lnTo>
                      <a:lnTo>
                        <a:pt x="2903" y="375"/>
                      </a:lnTo>
                      <a:lnTo>
                        <a:pt x="2972" y="402"/>
                      </a:lnTo>
                      <a:lnTo>
                        <a:pt x="3037" y="435"/>
                      </a:lnTo>
                      <a:lnTo>
                        <a:pt x="3098" y="472"/>
                      </a:lnTo>
                      <a:lnTo>
                        <a:pt x="3158" y="515"/>
                      </a:lnTo>
                      <a:lnTo>
                        <a:pt x="3212" y="562"/>
                      </a:lnTo>
                      <a:lnTo>
                        <a:pt x="3263" y="613"/>
                      </a:lnTo>
                      <a:lnTo>
                        <a:pt x="3310" y="668"/>
                      </a:lnTo>
                      <a:lnTo>
                        <a:pt x="3353" y="727"/>
                      </a:lnTo>
                      <a:lnTo>
                        <a:pt x="3390" y="789"/>
                      </a:lnTo>
                      <a:lnTo>
                        <a:pt x="3423" y="855"/>
                      </a:lnTo>
                      <a:lnTo>
                        <a:pt x="3451" y="923"/>
                      </a:lnTo>
                      <a:lnTo>
                        <a:pt x="3472" y="993"/>
                      </a:lnTo>
                      <a:lnTo>
                        <a:pt x="3488" y="1067"/>
                      </a:lnTo>
                      <a:lnTo>
                        <a:pt x="3498" y="1142"/>
                      </a:lnTo>
                      <a:lnTo>
                        <a:pt x="3501" y="1219"/>
                      </a:lnTo>
                      <a:lnTo>
                        <a:pt x="3498" y="1297"/>
                      </a:lnTo>
                      <a:lnTo>
                        <a:pt x="3488" y="1372"/>
                      </a:lnTo>
                      <a:lnTo>
                        <a:pt x="3472" y="1446"/>
                      </a:lnTo>
                      <a:lnTo>
                        <a:pt x="3450" y="1517"/>
                      </a:lnTo>
                      <a:lnTo>
                        <a:pt x="3422" y="1587"/>
                      </a:lnTo>
                      <a:lnTo>
                        <a:pt x="3389" y="1652"/>
                      </a:lnTo>
                      <a:lnTo>
                        <a:pt x="3351" y="1714"/>
                      </a:lnTo>
                      <a:lnTo>
                        <a:pt x="3308" y="1774"/>
                      </a:lnTo>
                      <a:lnTo>
                        <a:pt x="3260" y="1829"/>
                      </a:lnTo>
                      <a:lnTo>
                        <a:pt x="3208" y="1881"/>
                      </a:lnTo>
                      <a:lnTo>
                        <a:pt x="3153" y="1927"/>
                      </a:lnTo>
                      <a:lnTo>
                        <a:pt x="3093" y="1969"/>
                      </a:lnTo>
                      <a:lnTo>
                        <a:pt x="3030" y="2006"/>
                      </a:lnTo>
                      <a:lnTo>
                        <a:pt x="2963" y="2039"/>
                      </a:lnTo>
                      <a:lnTo>
                        <a:pt x="2894" y="2066"/>
                      </a:lnTo>
                      <a:lnTo>
                        <a:pt x="2822" y="2087"/>
                      </a:lnTo>
                      <a:lnTo>
                        <a:pt x="2749" y="2102"/>
                      </a:lnTo>
                      <a:lnTo>
                        <a:pt x="2724" y="2183"/>
                      </a:lnTo>
                      <a:lnTo>
                        <a:pt x="2695" y="2262"/>
                      </a:lnTo>
                      <a:lnTo>
                        <a:pt x="2659" y="2338"/>
                      </a:lnTo>
                      <a:lnTo>
                        <a:pt x="2619" y="2411"/>
                      </a:lnTo>
                      <a:lnTo>
                        <a:pt x="2574" y="2480"/>
                      </a:lnTo>
                      <a:lnTo>
                        <a:pt x="2523" y="2545"/>
                      </a:lnTo>
                      <a:lnTo>
                        <a:pt x="2469" y="2607"/>
                      </a:lnTo>
                      <a:lnTo>
                        <a:pt x="2410" y="2666"/>
                      </a:lnTo>
                      <a:lnTo>
                        <a:pt x="2346" y="2719"/>
                      </a:lnTo>
                      <a:lnTo>
                        <a:pt x="2280" y="2768"/>
                      </a:lnTo>
                      <a:lnTo>
                        <a:pt x="2210" y="2812"/>
                      </a:lnTo>
                      <a:lnTo>
                        <a:pt x="2136" y="2851"/>
                      </a:lnTo>
                      <a:lnTo>
                        <a:pt x="2060" y="2885"/>
                      </a:lnTo>
                      <a:lnTo>
                        <a:pt x="1980" y="2913"/>
                      </a:lnTo>
                      <a:lnTo>
                        <a:pt x="1898" y="2935"/>
                      </a:lnTo>
                      <a:lnTo>
                        <a:pt x="1813" y="2951"/>
                      </a:lnTo>
                      <a:lnTo>
                        <a:pt x="1727" y="2961"/>
                      </a:lnTo>
                      <a:lnTo>
                        <a:pt x="1639" y="2965"/>
                      </a:lnTo>
                      <a:lnTo>
                        <a:pt x="1553" y="2962"/>
                      </a:lnTo>
                      <a:lnTo>
                        <a:pt x="1470" y="2952"/>
                      </a:lnTo>
                      <a:lnTo>
                        <a:pt x="1388" y="2937"/>
                      </a:lnTo>
                      <a:lnTo>
                        <a:pt x="1308" y="2916"/>
                      </a:lnTo>
                      <a:lnTo>
                        <a:pt x="1232" y="2889"/>
                      </a:lnTo>
                      <a:lnTo>
                        <a:pt x="1157" y="2857"/>
                      </a:lnTo>
                      <a:lnTo>
                        <a:pt x="1085" y="2821"/>
                      </a:lnTo>
                      <a:lnTo>
                        <a:pt x="1016" y="2780"/>
                      </a:lnTo>
                      <a:lnTo>
                        <a:pt x="950" y="2734"/>
                      </a:lnTo>
                      <a:lnTo>
                        <a:pt x="889" y="2684"/>
                      </a:lnTo>
                      <a:lnTo>
                        <a:pt x="830" y="2628"/>
                      </a:lnTo>
                      <a:lnTo>
                        <a:pt x="776" y="2571"/>
                      </a:lnTo>
                      <a:lnTo>
                        <a:pt x="726" y="2508"/>
                      </a:lnTo>
                      <a:lnTo>
                        <a:pt x="679" y="2443"/>
                      </a:lnTo>
                      <a:lnTo>
                        <a:pt x="637" y="2374"/>
                      </a:lnTo>
                      <a:lnTo>
                        <a:pt x="601" y="2302"/>
                      </a:lnTo>
                      <a:lnTo>
                        <a:pt x="569" y="2228"/>
                      </a:lnTo>
                      <a:lnTo>
                        <a:pt x="543" y="2150"/>
                      </a:lnTo>
                      <a:lnTo>
                        <a:pt x="522" y="2070"/>
                      </a:lnTo>
                      <a:lnTo>
                        <a:pt x="507" y="1989"/>
                      </a:lnTo>
                      <a:lnTo>
                        <a:pt x="498" y="1905"/>
                      </a:lnTo>
                      <a:lnTo>
                        <a:pt x="494" y="1820"/>
                      </a:lnTo>
                      <a:lnTo>
                        <a:pt x="497" y="1746"/>
                      </a:lnTo>
                      <a:lnTo>
                        <a:pt x="504" y="1675"/>
                      </a:lnTo>
                      <a:lnTo>
                        <a:pt x="515" y="1604"/>
                      </a:lnTo>
                      <a:lnTo>
                        <a:pt x="452" y="1574"/>
                      </a:lnTo>
                      <a:lnTo>
                        <a:pt x="391" y="1540"/>
                      </a:lnTo>
                      <a:lnTo>
                        <a:pt x="335" y="1500"/>
                      </a:lnTo>
                      <a:lnTo>
                        <a:pt x="281" y="1457"/>
                      </a:lnTo>
                      <a:lnTo>
                        <a:pt x="231" y="1409"/>
                      </a:lnTo>
                      <a:lnTo>
                        <a:pt x="185" y="1358"/>
                      </a:lnTo>
                      <a:lnTo>
                        <a:pt x="144" y="1302"/>
                      </a:lnTo>
                      <a:lnTo>
                        <a:pt x="108" y="1243"/>
                      </a:lnTo>
                      <a:lnTo>
                        <a:pt x="76" y="1181"/>
                      </a:lnTo>
                      <a:lnTo>
                        <a:pt x="49" y="1116"/>
                      </a:lnTo>
                      <a:lnTo>
                        <a:pt x="28" y="1049"/>
                      </a:lnTo>
                      <a:lnTo>
                        <a:pt x="13" y="979"/>
                      </a:lnTo>
                      <a:lnTo>
                        <a:pt x="3" y="907"/>
                      </a:lnTo>
                      <a:lnTo>
                        <a:pt x="0" y="833"/>
                      </a:lnTo>
                      <a:lnTo>
                        <a:pt x="3" y="758"/>
                      </a:lnTo>
                      <a:lnTo>
                        <a:pt x="14" y="684"/>
                      </a:lnTo>
                      <a:lnTo>
                        <a:pt x="30" y="612"/>
                      </a:lnTo>
                      <a:lnTo>
                        <a:pt x="52" y="543"/>
                      </a:lnTo>
                      <a:lnTo>
                        <a:pt x="80" y="477"/>
                      </a:lnTo>
                      <a:lnTo>
                        <a:pt x="114" y="414"/>
                      </a:lnTo>
                      <a:lnTo>
                        <a:pt x="152" y="353"/>
                      </a:lnTo>
                      <a:lnTo>
                        <a:pt x="196" y="297"/>
                      </a:lnTo>
                      <a:lnTo>
                        <a:pt x="244" y="244"/>
                      </a:lnTo>
                      <a:lnTo>
                        <a:pt x="297" y="196"/>
                      </a:lnTo>
                      <a:lnTo>
                        <a:pt x="354" y="153"/>
                      </a:lnTo>
                      <a:lnTo>
                        <a:pt x="413" y="114"/>
                      </a:lnTo>
                      <a:lnTo>
                        <a:pt x="476" y="80"/>
                      </a:lnTo>
                      <a:lnTo>
                        <a:pt x="543" y="53"/>
                      </a:lnTo>
                      <a:lnTo>
                        <a:pt x="613" y="30"/>
                      </a:lnTo>
                      <a:lnTo>
                        <a:pt x="684" y="13"/>
                      </a:lnTo>
                      <a:lnTo>
                        <a:pt x="758" y="4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51" name="Freeform 10116"/>
                <p:cNvSpPr>
                  <a:spLocks noEditPoints="1"/>
                </p:cNvSpPr>
                <p:nvPr/>
              </p:nvSpPr>
              <p:spPr bwMode="auto">
                <a:xfrm>
                  <a:off x="5919" y="746"/>
                  <a:ext cx="329" cy="690"/>
                </a:xfrm>
                <a:custGeom>
                  <a:avLst/>
                  <a:gdLst>
                    <a:gd name="T0" fmla="*/ 432 w 657"/>
                    <a:gd name="T1" fmla="*/ 1078 h 1379"/>
                    <a:gd name="T2" fmla="*/ 489 w 657"/>
                    <a:gd name="T3" fmla="*/ 1003 h 1379"/>
                    <a:gd name="T4" fmla="*/ 498 w 657"/>
                    <a:gd name="T5" fmla="*/ 907 h 1379"/>
                    <a:gd name="T6" fmla="*/ 456 w 657"/>
                    <a:gd name="T7" fmla="*/ 823 h 1379"/>
                    <a:gd name="T8" fmla="*/ 250 w 657"/>
                    <a:gd name="T9" fmla="*/ 284 h 1379"/>
                    <a:gd name="T10" fmla="*/ 182 w 657"/>
                    <a:gd name="T11" fmla="*/ 347 h 1379"/>
                    <a:gd name="T12" fmla="*/ 155 w 657"/>
                    <a:gd name="T13" fmla="*/ 439 h 1379"/>
                    <a:gd name="T14" fmla="*/ 182 w 657"/>
                    <a:gd name="T15" fmla="*/ 530 h 1379"/>
                    <a:gd name="T16" fmla="*/ 250 w 657"/>
                    <a:gd name="T17" fmla="*/ 593 h 1379"/>
                    <a:gd name="T18" fmla="*/ 349 w 657"/>
                    <a:gd name="T19" fmla="*/ 3 h 1379"/>
                    <a:gd name="T20" fmla="*/ 395 w 657"/>
                    <a:gd name="T21" fmla="*/ 38 h 1379"/>
                    <a:gd name="T22" fmla="*/ 405 w 657"/>
                    <a:gd name="T23" fmla="*/ 119 h 1379"/>
                    <a:gd name="T24" fmla="*/ 524 w 657"/>
                    <a:gd name="T25" fmla="*/ 174 h 1379"/>
                    <a:gd name="T26" fmla="*/ 610 w 657"/>
                    <a:gd name="T27" fmla="*/ 269 h 1379"/>
                    <a:gd name="T28" fmla="*/ 654 w 657"/>
                    <a:gd name="T29" fmla="*/ 393 h 1379"/>
                    <a:gd name="T30" fmla="*/ 646 w 657"/>
                    <a:gd name="T31" fmla="*/ 478 h 1379"/>
                    <a:gd name="T32" fmla="*/ 599 w 657"/>
                    <a:gd name="T33" fmla="*/ 513 h 1379"/>
                    <a:gd name="T34" fmla="*/ 540 w 657"/>
                    <a:gd name="T35" fmla="*/ 506 h 1379"/>
                    <a:gd name="T36" fmla="*/ 503 w 657"/>
                    <a:gd name="T37" fmla="*/ 459 h 1379"/>
                    <a:gd name="T38" fmla="*/ 489 w 657"/>
                    <a:gd name="T39" fmla="*/ 375 h 1379"/>
                    <a:gd name="T40" fmla="*/ 432 w 657"/>
                    <a:gd name="T41" fmla="*/ 301 h 1379"/>
                    <a:gd name="T42" fmla="*/ 448 w 657"/>
                    <a:gd name="T43" fmla="*/ 635 h 1379"/>
                    <a:gd name="T44" fmla="*/ 556 w 657"/>
                    <a:gd name="T45" fmla="*/ 704 h 1379"/>
                    <a:gd name="T46" fmla="*/ 629 w 657"/>
                    <a:gd name="T47" fmla="*/ 809 h 1379"/>
                    <a:gd name="T48" fmla="*/ 657 w 657"/>
                    <a:gd name="T49" fmla="*/ 940 h 1379"/>
                    <a:gd name="T50" fmla="*/ 629 w 657"/>
                    <a:gd name="T51" fmla="*/ 1070 h 1379"/>
                    <a:gd name="T52" fmla="*/ 556 w 657"/>
                    <a:gd name="T53" fmla="*/ 1176 h 1379"/>
                    <a:gd name="T54" fmla="*/ 448 w 657"/>
                    <a:gd name="T55" fmla="*/ 1246 h 1379"/>
                    <a:gd name="T56" fmla="*/ 403 w 657"/>
                    <a:gd name="T57" fmla="*/ 1322 h 1379"/>
                    <a:gd name="T58" fmla="*/ 367 w 657"/>
                    <a:gd name="T59" fmla="*/ 1369 h 1379"/>
                    <a:gd name="T60" fmla="*/ 307 w 657"/>
                    <a:gd name="T61" fmla="*/ 1376 h 1379"/>
                    <a:gd name="T62" fmla="*/ 261 w 657"/>
                    <a:gd name="T63" fmla="*/ 1340 h 1379"/>
                    <a:gd name="T64" fmla="*/ 250 w 657"/>
                    <a:gd name="T65" fmla="*/ 1259 h 1379"/>
                    <a:gd name="T66" fmla="*/ 133 w 657"/>
                    <a:gd name="T67" fmla="*/ 1203 h 1379"/>
                    <a:gd name="T68" fmla="*/ 46 w 657"/>
                    <a:gd name="T69" fmla="*/ 1109 h 1379"/>
                    <a:gd name="T70" fmla="*/ 3 w 657"/>
                    <a:gd name="T71" fmla="*/ 985 h 1379"/>
                    <a:gd name="T72" fmla="*/ 10 w 657"/>
                    <a:gd name="T73" fmla="*/ 901 h 1379"/>
                    <a:gd name="T74" fmla="*/ 57 w 657"/>
                    <a:gd name="T75" fmla="*/ 865 h 1379"/>
                    <a:gd name="T76" fmla="*/ 117 w 657"/>
                    <a:gd name="T77" fmla="*/ 873 h 1379"/>
                    <a:gd name="T78" fmla="*/ 152 w 657"/>
                    <a:gd name="T79" fmla="*/ 919 h 1379"/>
                    <a:gd name="T80" fmla="*/ 167 w 657"/>
                    <a:gd name="T81" fmla="*/ 1003 h 1379"/>
                    <a:gd name="T82" fmla="*/ 223 w 657"/>
                    <a:gd name="T83" fmla="*/ 1078 h 1379"/>
                    <a:gd name="T84" fmla="*/ 208 w 657"/>
                    <a:gd name="T85" fmla="*/ 744 h 1379"/>
                    <a:gd name="T86" fmla="*/ 100 w 657"/>
                    <a:gd name="T87" fmla="*/ 675 h 1379"/>
                    <a:gd name="T88" fmla="*/ 26 w 657"/>
                    <a:gd name="T89" fmla="*/ 569 h 1379"/>
                    <a:gd name="T90" fmla="*/ 0 w 657"/>
                    <a:gd name="T91" fmla="*/ 439 h 1379"/>
                    <a:gd name="T92" fmla="*/ 26 w 657"/>
                    <a:gd name="T93" fmla="*/ 309 h 1379"/>
                    <a:gd name="T94" fmla="*/ 100 w 657"/>
                    <a:gd name="T95" fmla="*/ 202 h 1379"/>
                    <a:gd name="T96" fmla="*/ 208 w 657"/>
                    <a:gd name="T97" fmla="*/ 133 h 1379"/>
                    <a:gd name="T98" fmla="*/ 253 w 657"/>
                    <a:gd name="T99" fmla="*/ 57 h 1379"/>
                    <a:gd name="T100" fmla="*/ 288 w 657"/>
                    <a:gd name="T101" fmla="*/ 10 h 1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57" h="1379">
                      <a:moveTo>
                        <a:pt x="405" y="786"/>
                      </a:moveTo>
                      <a:lnTo>
                        <a:pt x="405" y="1094"/>
                      </a:lnTo>
                      <a:lnTo>
                        <a:pt x="432" y="1078"/>
                      </a:lnTo>
                      <a:lnTo>
                        <a:pt x="456" y="1056"/>
                      </a:lnTo>
                      <a:lnTo>
                        <a:pt x="475" y="1032"/>
                      </a:lnTo>
                      <a:lnTo>
                        <a:pt x="489" y="1003"/>
                      </a:lnTo>
                      <a:lnTo>
                        <a:pt x="498" y="972"/>
                      </a:lnTo>
                      <a:lnTo>
                        <a:pt x="501" y="940"/>
                      </a:lnTo>
                      <a:lnTo>
                        <a:pt x="498" y="907"/>
                      </a:lnTo>
                      <a:lnTo>
                        <a:pt x="489" y="876"/>
                      </a:lnTo>
                      <a:lnTo>
                        <a:pt x="475" y="849"/>
                      </a:lnTo>
                      <a:lnTo>
                        <a:pt x="456" y="823"/>
                      </a:lnTo>
                      <a:lnTo>
                        <a:pt x="432" y="803"/>
                      </a:lnTo>
                      <a:lnTo>
                        <a:pt x="405" y="786"/>
                      </a:lnTo>
                      <a:close/>
                      <a:moveTo>
                        <a:pt x="250" y="284"/>
                      </a:moveTo>
                      <a:lnTo>
                        <a:pt x="223" y="301"/>
                      </a:lnTo>
                      <a:lnTo>
                        <a:pt x="201" y="323"/>
                      </a:lnTo>
                      <a:lnTo>
                        <a:pt x="182" y="347"/>
                      </a:lnTo>
                      <a:lnTo>
                        <a:pt x="167" y="375"/>
                      </a:lnTo>
                      <a:lnTo>
                        <a:pt x="158" y="406"/>
                      </a:lnTo>
                      <a:lnTo>
                        <a:pt x="155" y="439"/>
                      </a:lnTo>
                      <a:lnTo>
                        <a:pt x="158" y="472"/>
                      </a:lnTo>
                      <a:lnTo>
                        <a:pt x="167" y="503"/>
                      </a:lnTo>
                      <a:lnTo>
                        <a:pt x="182" y="530"/>
                      </a:lnTo>
                      <a:lnTo>
                        <a:pt x="201" y="555"/>
                      </a:lnTo>
                      <a:lnTo>
                        <a:pt x="223" y="576"/>
                      </a:lnTo>
                      <a:lnTo>
                        <a:pt x="250" y="593"/>
                      </a:lnTo>
                      <a:lnTo>
                        <a:pt x="250" y="284"/>
                      </a:lnTo>
                      <a:close/>
                      <a:moveTo>
                        <a:pt x="328" y="0"/>
                      </a:moveTo>
                      <a:lnTo>
                        <a:pt x="349" y="3"/>
                      </a:lnTo>
                      <a:lnTo>
                        <a:pt x="367" y="10"/>
                      </a:lnTo>
                      <a:lnTo>
                        <a:pt x="383" y="22"/>
                      </a:lnTo>
                      <a:lnTo>
                        <a:pt x="395" y="38"/>
                      </a:lnTo>
                      <a:lnTo>
                        <a:pt x="403" y="57"/>
                      </a:lnTo>
                      <a:lnTo>
                        <a:pt x="405" y="78"/>
                      </a:lnTo>
                      <a:lnTo>
                        <a:pt x="405" y="119"/>
                      </a:lnTo>
                      <a:lnTo>
                        <a:pt x="448" y="133"/>
                      </a:lnTo>
                      <a:lnTo>
                        <a:pt x="487" y="151"/>
                      </a:lnTo>
                      <a:lnTo>
                        <a:pt x="524" y="174"/>
                      </a:lnTo>
                      <a:lnTo>
                        <a:pt x="556" y="202"/>
                      </a:lnTo>
                      <a:lnTo>
                        <a:pt x="586" y="234"/>
                      </a:lnTo>
                      <a:lnTo>
                        <a:pt x="610" y="269"/>
                      </a:lnTo>
                      <a:lnTo>
                        <a:pt x="629" y="309"/>
                      </a:lnTo>
                      <a:lnTo>
                        <a:pt x="644" y="349"/>
                      </a:lnTo>
                      <a:lnTo>
                        <a:pt x="654" y="393"/>
                      </a:lnTo>
                      <a:lnTo>
                        <a:pt x="657" y="439"/>
                      </a:lnTo>
                      <a:lnTo>
                        <a:pt x="654" y="459"/>
                      </a:lnTo>
                      <a:lnTo>
                        <a:pt x="646" y="478"/>
                      </a:lnTo>
                      <a:lnTo>
                        <a:pt x="633" y="494"/>
                      </a:lnTo>
                      <a:lnTo>
                        <a:pt x="619" y="506"/>
                      </a:lnTo>
                      <a:lnTo>
                        <a:pt x="599" y="513"/>
                      </a:lnTo>
                      <a:lnTo>
                        <a:pt x="579" y="516"/>
                      </a:lnTo>
                      <a:lnTo>
                        <a:pt x="558" y="513"/>
                      </a:lnTo>
                      <a:lnTo>
                        <a:pt x="540" y="506"/>
                      </a:lnTo>
                      <a:lnTo>
                        <a:pt x="524" y="494"/>
                      </a:lnTo>
                      <a:lnTo>
                        <a:pt x="512" y="478"/>
                      </a:lnTo>
                      <a:lnTo>
                        <a:pt x="503" y="459"/>
                      </a:lnTo>
                      <a:lnTo>
                        <a:pt x="501" y="439"/>
                      </a:lnTo>
                      <a:lnTo>
                        <a:pt x="498" y="406"/>
                      </a:lnTo>
                      <a:lnTo>
                        <a:pt x="489" y="375"/>
                      </a:lnTo>
                      <a:lnTo>
                        <a:pt x="475" y="347"/>
                      </a:lnTo>
                      <a:lnTo>
                        <a:pt x="456" y="323"/>
                      </a:lnTo>
                      <a:lnTo>
                        <a:pt x="432" y="301"/>
                      </a:lnTo>
                      <a:lnTo>
                        <a:pt x="405" y="284"/>
                      </a:lnTo>
                      <a:lnTo>
                        <a:pt x="405" y="621"/>
                      </a:lnTo>
                      <a:lnTo>
                        <a:pt x="448" y="635"/>
                      </a:lnTo>
                      <a:lnTo>
                        <a:pt x="487" y="653"/>
                      </a:lnTo>
                      <a:lnTo>
                        <a:pt x="524" y="676"/>
                      </a:lnTo>
                      <a:lnTo>
                        <a:pt x="556" y="704"/>
                      </a:lnTo>
                      <a:lnTo>
                        <a:pt x="586" y="736"/>
                      </a:lnTo>
                      <a:lnTo>
                        <a:pt x="610" y="771"/>
                      </a:lnTo>
                      <a:lnTo>
                        <a:pt x="629" y="809"/>
                      </a:lnTo>
                      <a:lnTo>
                        <a:pt x="644" y="851"/>
                      </a:lnTo>
                      <a:lnTo>
                        <a:pt x="654" y="895"/>
                      </a:lnTo>
                      <a:lnTo>
                        <a:pt x="657" y="940"/>
                      </a:lnTo>
                      <a:lnTo>
                        <a:pt x="654" y="985"/>
                      </a:lnTo>
                      <a:lnTo>
                        <a:pt x="644" y="1029"/>
                      </a:lnTo>
                      <a:lnTo>
                        <a:pt x="629" y="1070"/>
                      </a:lnTo>
                      <a:lnTo>
                        <a:pt x="610" y="1109"/>
                      </a:lnTo>
                      <a:lnTo>
                        <a:pt x="586" y="1144"/>
                      </a:lnTo>
                      <a:lnTo>
                        <a:pt x="556" y="1176"/>
                      </a:lnTo>
                      <a:lnTo>
                        <a:pt x="524" y="1203"/>
                      </a:lnTo>
                      <a:lnTo>
                        <a:pt x="487" y="1227"/>
                      </a:lnTo>
                      <a:lnTo>
                        <a:pt x="448" y="1246"/>
                      </a:lnTo>
                      <a:lnTo>
                        <a:pt x="405" y="1259"/>
                      </a:lnTo>
                      <a:lnTo>
                        <a:pt x="405" y="1300"/>
                      </a:lnTo>
                      <a:lnTo>
                        <a:pt x="403" y="1322"/>
                      </a:lnTo>
                      <a:lnTo>
                        <a:pt x="395" y="1340"/>
                      </a:lnTo>
                      <a:lnTo>
                        <a:pt x="383" y="1356"/>
                      </a:lnTo>
                      <a:lnTo>
                        <a:pt x="367" y="1369"/>
                      </a:lnTo>
                      <a:lnTo>
                        <a:pt x="349" y="1376"/>
                      </a:lnTo>
                      <a:lnTo>
                        <a:pt x="328" y="1379"/>
                      </a:lnTo>
                      <a:lnTo>
                        <a:pt x="307" y="1376"/>
                      </a:lnTo>
                      <a:lnTo>
                        <a:pt x="288" y="1369"/>
                      </a:lnTo>
                      <a:lnTo>
                        <a:pt x="273" y="1356"/>
                      </a:lnTo>
                      <a:lnTo>
                        <a:pt x="261" y="1340"/>
                      </a:lnTo>
                      <a:lnTo>
                        <a:pt x="253" y="1322"/>
                      </a:lnTo>
                      <a:lnTo>
                        <a:pt x="250" y="1300"/>
                      </a:lnTo>
                      <a:lnTo>
                        <a:pt x="250" y="1259"/>
                      </a:lnTo>
                      <a:lnTo>
                        <a:pt x="208" y="1246"/>
                      </a:lnTo>
                      <a:lnTo>
                        <a:pt x="169" y="1227"/>
                      </a:lnTo>
                      <a:lnTo>
                        <a:pt x="133" y="1203"/>
                      </a:lnTo>
                      <a:lnTo>
                        <a:pt x="100" y="1176"/>
                      </a:lnTo>
                      <a:lnTo>
                        <a:pt x="71" y="1144"/>
                      </a:lnTo>
                      <a:lnTo>
                        <a:pt x="46" y="1109"/>
                      </a:lnTo>
                      <a:lnTo>
                        <a:pt x="26" y="1070"/>
                      </a:lnTo>
                      <a:lnTo>
                        <a:pt x="11" y="1029"/>
                      </a:lnTo>
                      <a:lnTo>
                        <a:pt x="3" y="985"/>
                      </a:lnTo>
                      <a:lnTo>
                        <a:pt x="0" y="940"/>
                      </a:lnTo>
                      <a:lnTo>
                        <a:pt x="2" y="919"/>
                      </a:lnTo>
                      <a:lnTo>
                        <a:pt x="10" y="901"/>
                      </a:lnTo>
                      <a:lnTo>
                        <a:pt x="22" y="885"/>
                      </a:lnTo>
                      <a:lnTo>
                        <a:pt x="38" y="873"/>
                      </a:lnTo>
                      <a:lnTo>
                        <a:pt x="57" y="865"/>
                      </a:lnTo>
                      <a:lnTo>
                        <a:pt x="77" y="863"/>
                      </a:lnTo>
                      <a:lnTo>
                        <a:pt x="98" y="865"/>
                      </a:lnTo>
                      <a:lnTo>
                        <a:pt x="117" y="873"/>
                      </a:lnTo>
                      <a:lnTo>
                        <a:pt x="133" y="885"/>
                      </a:lnTo>
                      <a:lnTo>
                        <a:pt x="144" y="901"/>
                      </a:lnTo>
                      <a:lnTo>
                        <a:pt x="152" y="919"/>
                      </a:lnTo>
                      <a:lnTo>
                        <a:pt x="155" y="940"/>
                      </a:lnTo>
                      <a:lnTo>
                        <a:pt x="158" y="972"/>
                      </a:lnTo>
                      <a:lnTo>
                        <a:pt x="167" y="1003"/>
                      </a:lnTo>
                      <a:lnTo>
                        <a:pt x="182" y="1032"/>
                      </a:lnTo>
                      <a:lnTo>
                        <a:pt x="201" y="1056"/>
                      </a:lnTo>
                      <a:lnTo>
                        <a:pt x="223" y="1078"/>
                      </a:lnTo>
                      <a:lnTo>
                        <a:pt x="250" y="1094"/>
                      </a:lnTo>
                      <a:lnTo>
                        <a:pt x="250" y="758"/>
                      </a:lnTo>
                      <a:lnTo>
                        <a:pt x="208" y="744"/>
                      </a:lnTo>
                      <a:lnTo>
                        <a:pt x="169" y="726"/>
                      </a:lnTo>
                      <a:lnTo>
                        <a:pt x="133" y="703"/>
                      </a:lnTo>
                      <a:lnTo>
                        <a:pt x="100" y="675"/>
                      </a:lnTo>
                      <a:lnTo>
                        <a:pt x="71" y="643"/>
                      </a:lnTo>
                      <a:lnTo>
                        <a:pt x="46" y="608"/>
                      </a:lnTo>
                      <a:lnTo>
                        <a:pt x="26" y="569"/>
                      </a:lnTo>
                      <a:lnTo>
                        <a:pt x="11" y="528"/>
                      </a:lnTo>
                      <a:lnTo>
                        <a:pt x="3" y="484"/>
                      </a:lnTo>
                      <a:lnTo>
                        <a:pt x="0" y="439"/>
                      </a:lnTo>
                      <a:lnTo>
                        <a:pt x="3" y="393"/>
                      </a:lnTo>
                      <a:lnTo>
                        <a:pt x="11" y="349"/>
                      </a:lnTo>
                      <a:lnTo>
                        <a:pt x="26" y="309"/>
                      </a:lnTo>
                      <a:lnTo>
                        <a:pt x="46" y="269"/>
                      </a:lnTo>
                      <a:lnTo>
                        <a:pt x="71" y="234"/>
                      </a:lnTo>
                      <a:lnTo>
                        <a:pt x="100" y="202"/>
                      </a:lnTo>
                      <a:lnTo>
                        <a:pt x="133" y="174"/>
                      </a:lnTo>
                      <a:lnTo>
                        <a:pt x="169" y="151"/>
                      </a:lnTo>
                      <a:lnTo>
                        <a:pt x="208" y="133"/>
                      </a:lnTo>
                      <a:lnTo>
                        <a:pt x="250" y="119"/>
                      </a:lnTo>
                      <a:lnTo>
                        <a:pt x="250" y="78"/>
                      </a:lnTo>
                      <a:lnTo>
                        <a:pt x="253" y="57"/>
                      </a:lnTo>
                      <a:lnTo>
                        <a:pt x="261" y="38"/>
                      </a:lnTo>
                      <a:lnTo>
                        <a:pt x="273" y="22"/>
                      </a:lnTo>
                      <a:lnTo>
                        <a:pt x="288" y="10"/>
                      </a:lnTo>
                      <a:lnTo>
                        <a:pt x="307" y="3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" name="Group 6"/>
          <p:cNvGrpSpPr/>
          <p:nvPr/>
        </p:nvGrpSpPr>
        <p:grpSpPr>
          <a:xfrm>
            <a:off x="4986622" y="4403137"/>
            <a:ext cx="2894368" cy="646331"/>
            <a:chOff x="4986622" y="4403137"/>
            <a:chExt cx="2894368" cy="646331"/>
          </a:xfrm>
        </p:grpSpPr>
        <p:sp>
          <p:nvSpPr>
            <p:cNvPr id="10144" name="TextBox 10143"/>
            <p:cNvSpPr txBox="1"/>
            <p:nvPr/>
          </p:nvSpPr>
          <p:spPr>
            <a:xfrm>
              <a:off x="5632611" y="4403137"/>
              <a:ext cx="224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grpSp>
          <p:nvGrpSpPr>
            <p:cNvPr id="10155" name="Group 10154"/>
            <p:cNvGrpSpPr/>
            <p:nvPr/>
          </p:nvGrpSpPr>
          <p:grpSpPr>
            <a:xfrm>
              <a:off x="4986622" y="4451982"/>
              <a:ext cx="548640" cy="548640"/>
              <a:chOff x="4986622" y="3689982"/>
              <a:chExt cx="548640" cy="548640"/>
            </a:xfrm>
          </p:grpSpPr>
          <p:sp>
            <p:nvSpPr>
              <p:cNvPr id="10132" name="Oval 10131"/>
              <p:cNvSpPr/>
              <p:nvPr/>
            </p:nvSpPr>
            <p:spPr>
              <a:xfrm>
                <a:off x="4986622" y="3689982"/>
                <a:ext cx="548640" cy="54864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52" name="Group 10113"/>
              <p:cNvGrpSpPr>
                <a:grpSpLocks noChangeAspect="1"/>
              </p:cNvGrpSpPr>
              <p:nvPr/>
            </p:nvGrpSpPr>
            <p:grpSpPr bwMode="auto">
              <a:xfrm>
                <a:off x="5115380" y="3841102"/>
                <a:ext cx="291125" cy="246401"/>
                <a:chOff x="5264" y="189"/>
                <a:chExt cx="1751" cy="1482"/>
              </a:xfrm>
              <a:solidFill>
                <a:schemeClr val="bg1"/>
              </a:solidFill>
            </p:grpSpPr>
            <p:sp>
              <p:nvSpPr>
                <p:cNvPr id="10153" name="Freeform 10115"/>
                <p:cNvSpPr>
                  <a:spLocks noEditPoints="1"/>
                </p:cNvSpPr>
                <p:nvPr/>
              </p:nvSpPr>
              <p:spPr bwMode="auto">
                <a:xfrm>
                  <a:off x="5264" y="189"/>
                  <a:ext cx="1751" cy="1482"/>
                </a:xfrm>
                <a:custGeom>
                  <a:avLst/>
                  <a:gdLst>
                    <a:gd name="T0" fmla="*/ 1104 w 3501"/>
                    <a:gd name="T1" fmla="*/ 956 h 2965"/>
                    <a:gd name="T2" fmla="*/ 702 w 3501"/>
                    <a:gd name="T3" fmla="*/ 1425 h 2965"/>
                    <a:gd name="T4" fmla="*/ 652 w 3501"/>
                    <a:gd name="T5" fmla="*/ 2064 h 2965"/>
                    <a:gd name="T6" fmla="*/ 978 w 3501"/>
                    <a:gd name="T7" fmla="*/ 2592 h 2965"/>
                    <a:gd name="T8" fmla="*/ 1556 w 3501"/>
                    <a:gd name="T9" fmla="*/ 2833 h 2965"/>
                    <a:gd name="T10" fmla="*/ 2175 w 3501"/>
                    <a:gd name="T11" fmla="*/ 2684 h 2965"/>
                    <a:gd name="T12" fmla="*/ 2575 w 3501"/>
                    <a:gd name="T13" fmla="*/ 2215 h 2965"/>
                    <a:gd name="T14" fmla="*/ 2626 w 3501"/>
                    <a:gd name="T15" fmla="*/ 1576 h 2965"/>
                    <a:gd name="T16" fmla="*/ 2300 w 3501"/>
                    <a:gd name="T17" fmla="*/ 1049 h 2965"/>
                    <a:gd name="T18" fmla="*/ 1722 w 3501"/>
                    <a:gd name="T19" fmla="*/ 807 h 2965"/>
                    <a:gd name="T20" fmla="*/ 2202 w 3501"/>
                    <a:gd name="T21" fmla="*/ 568 h 2965"/>
                    <a:gd name="T22" fmla="*/ 2278 w 3501"/>
                    <a:gd name="T23" fmla="*/ 871 h 2965"/>
                    <a:gd name="T24" fmla="*/ 2536 w 3501"/>
                    <a:gd name="T25" fmla="*/ 738 h 2965"/>
                    <a:gd name="T26" fmla="*/ 2835 w 3501"/>
                    <a:gd name="T27" fmla="*/ 823 h 2965"/>
                    <a:gd name="T28" fmla="*/ 2866 w 3501"/>
                    <a:gd name="T29" fmla="*/ 1015 h 2965"/>
                    <a:gd name="T30" fmla="*/ 2741 w 3501"/>
                    <a:gd name="T31" fmla="*/ 951 h 2965"/>
                    <a:gd name="T32" fmla="*/ 2533 w 3501"/>
                    <a:gd name="T33" fmla="*/ 907 h 2965"/>
                    <a:gd name="T34" fmla="*/ 2544 w 3501"/>
                    <a:gd name="T35" fmla="*/ 1120 h 2965"/>
                    <a:gd name="T36" fmla="*/ 2749 w 3501"/>
                    <a:gd name="T37" fmla="*/ 1228 h 2965"/>
                    <a:gd name="T38" fmla="*/ 2720 w 3501"/>
                    <a:gd name="T39" fmla="*/ 1443 h 2965"/>
                    <a:gd name="T40" fmla="*/ 2838 w 3501"/>
                    <a:gd name="T41" fmla="*/ 1513 h 2965"/>
                    <a:gd name="T42" fmla="*/ 2933 w 3501"/>
                    <a:gd name="T43" fmla="*/ 1587 h 2965"/>
                    <a:gd name="T44" fmla="*/ 2826 w 3501"/>
                    <a:gd name="T45" fmla="*/ 1673 h 2965"/>
                    <a:gd name="T46" fmla="*/ 2901 w 3501"/>
                    <a:gd name="T47" fmla="*/ 1926 h 2965"/>
                    <a:gd name="T48" fmla="*/ 3282 w 3501"/>
                    <a:gd name="T49" fmla="*/ 1581 h 2965"/>
                    <a:gd name="T50" fmla="*/ 3355 w 3501"/>
                    <a:gd name="T51" fmla="*/ 1055 h 2965"/>
                    <a:gd name="T52" fmla="*/ 3079 w 3501"/>
                    <a:gd name="T53" fmla="*/ 616 h 2965"/>
                    <a:gd name="T54" fmla="*/ 2577 w 3501"/>
                    <a:gd name="T55" fmla="*/ 453 h 2965"/>
                    <a:gd name="T56" fmla="*/ 426 w 3501"/>
                    <a:gd name="T57" fmla="*/ 258 h 2965"/>
                    <a:gd name="T58" fmla="*/ 148 w 3501"/>
                    <a:gd name="T59" fmla="*/ 668 h 2965"/>
                    <a:gd name="T60" fmla="*/ 219 w 3501"/>
                    <a:gd name="T61" fmla="*/ 1181 h 2965"/>
                    <a:gd name="T62" fmla="*/ 571 w 3501"/>
                    <a:gd name="T63" fmla="*/ 1408 h 2965"/>
                    <a:gd name="T64" fmla="*/ 685 w 3501"/>
                    <a:gd name="T65" fmla="*/ 1038 h 2965"/>
                    <a:gd name="T66" fmla="*/ 685 w 3501"/>
                    <a:gd name="T67" fmla="*/ 958 h 2965"/>
                    <a:gd name="T68" fmla="*/ 645 w 3501"/>
                    <a:gd name="T69" fmla="*/ 878 h 2965"/>
                    <a:gd name="T70" fmla="*/ 586 w 3501"/>
                    <a:gd name="T71" fmla="*/ 519 h 2965"/>
                    <a:gd name="T72" fmla="*/ 696 w 3501"/>
                    <a:gd name="T73" fmla="*/ 455 h 2965"/>
                    <a:gd name="T74" fmla="*/ 972 w 3501"/>
                    <a:gd name="T75" fmla="*/ 455 h 2965"/>
                    <a:gd name="T76" fmla="*/ 1081 w 3501"/>
                    <a:gd name="T77" fmla="*/ 519 h 2965"/>
                    <a:gd name="T78" fmla="*/ 1087 w 3501"/>
                    <a:gd name="T79" fmla="*/ 817 h 2965"/>
                    <a:gd name="T80" fmla="*/ 1485 w 3501"/>
                    <a:gd name="T81" fmla="*/ 562 h 2965"/>
                    <a:gd name="T82" fmla="*/ 1157 w 3501"/>
                    <a:gd name="T83" fmla="*/ 206 h 2965"/>
                    <a:gd name="T84" fmla="*/ 982 w 3501"/>
                    <a:gd name="T85" fmla="*/ 13 h 2965"/>
                    <a:gd name="T86" fmla="*/ 1468 w 3501"/>
                    <a:gd name="T87" fmla="*/ 293 h 2965"/>
                    <a:gd name="T88" fmla="*/ 1804 w 3501"/>
                    <a:gd name="T89" fmla="*/ 688 h 2965"/>
                    <a:gd name="T90" fmla="*/ 2255 w 3501"/>
                    <a:gd name="T91" fmla="*/ 397 h 2965"/>
                    <a:gd name="T92" fmla="*/ 2832 w 3501"/>
                    <a:gd name="T93" fmla="*/ 353 h 2965"/>
                    <a:gd name="T94" fmla="*/ 3310 w 3501"/>
                    <a:gd name="T95" fmla="*/ 668 h 2965"/>
                    <a:gd name="T96" fmla="*/ 3501 w 3501"/>
                    <a:gd name="T97" fmla="*/ 1219 h 2965"/>
                    <a:gd name="T98" fmla="*/ 3308 w 3501"/>
                    <a:gd name="T99" fmla="*/ 1774 h 2965"/>
                    <a:gd name="T100" fmla="*/ 2822 w 3501"/>
                    <a:gd name="T101" fmla="*/ 2087 h 2965"/>
                    <a:gd name="T102" fmla="*/ 2469 w 3501"/>
                    <a:gd name="T103" fmla="*/ 2607 h 2965"/>
                    <a:gd name="T104" fmla="*/ 1898 w 3501"/>
                    <a:gd name="T105" fmla="*/ 2935 h 2965"/>
                    <a:gd name="T106" fmla="*/ 1232 w 3501"/>
                    <a:gd name="T107" fmla="*/ 2889 h 2965"/>
                    <a:gd name="T108" fmla="*/ 726 w 3501"/>
                    <a:gd name="T109" fmla="*/ 2508 h 2965"/>
                    <a:gd name="T110" fmla="*/ 498 w 3501"/>
                    <a:gd name="T111" fmla="*/ 1905 h 2965"/>
                    <a:gd name="T112" fmla="*/ 281 w 3501"/>
                    <a:gd name="T113" fmla="*/ 1457 h 2965"/>
                    <a:gd name="T114" fmla="*/ 13 w 3501"/>
                    <a:gd name="T115" fmla="*/ 979 h 2965"/>
                    <a:gd name="T116" fmla="*/ 114 w 3501"/>
                    <a:gd name="T117" fmla="*/ 414 h 2965"/>
                    <a:gd name="T118" fmla="*/ 543 w 3501"/>
                    <a:gd name="T119" fmla="*/ 53 h 29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501" h="2965">
                      <a:moveTo>
                        <a:pt x="1639" y="804"/>
                      </a:moveTo>
                      <a:lnTo>
                        <a:pt x="1556" y="807"/>
                      </a:lnTo>
                      <a:lnTo>
                        <a:pt x="1475" y="817"/>
                      </a:lnTo>
                      <a:lnTo>
                        <a:pt x="1395" y="833"/>
                      </a:lnTo>
                      <a:lnTo>
                        <a:pt x="1318" y="856"/>
                      </a:lnTo>
                      <a:lnTo>
                        <a:pt x="1243" y="884"/>
                      </a:lnTo>
                      <a:lnTo>
                        <a:pt x="1172" y="918"/>
                      </a:lnTo>
                      <a:lnTo>
                        <a:pt x="1104" y="956"/>
                      </a:lnTo>
                      <a:lnTo>
                        <a:pt x="1039" y="1000"/>
                      </a:lnTo>
                      <a:lnTo>
                        <a:pt x="978" y="1049"/>
                      </a:lnTo>
                      <a:lnTo>
                        <a:pt x="921" y="1102"/>
                      </a:lnTo>
                      <a:lnTo>
                        <a:pt x="867" y="1159"/>
                      </a:lnTo>
                      <a:lnTo>
                        <a:pt x="818" y="1220"/>
                      </a:lnTo>
                      <a:lnTo>
                        <a:pt x="775" y="1285"/>
                      </a:lnTo>
                      <a:lnTo>
                        <a:pt x="736" y="1353"/>
                      </a:lnTo>
                      <a:lnTo>
                        <a:pt x="702" y="1425"/>
                      </a:lnTo>
                      <a:lnTo>
                        <a:pt x="674" y="1499"/>
                      </a:lnTo>
                      <a:lnTo>
                        <a:pt x="652" y="1576"/>
                      </a:lnTo>
                      <a:lnTo>
                        <a:pt x="636" y="1656"/>
                      </a:lnTo>
                      <a:lnTo>
                        <a:pt x="625" y="1737"/>
                      </a:lnTo>
                      <a:lnTo>
                        <a:pt x="622" y="1820"/>
                      </a:lnTo>
                      <a:lnTo>
                        <a:pt x="625" y="1903"/>
                      </a:lnTo>
                      <a:lnTo>
                        <a:pt x="636" y="1985"/>
                      </a:lnTo>
                      <a:lnTo>
                        <a:pt x="652" y="2064"/>
                      </a:lnTo>
                      <a:lnTo>
                        <a:pt x="674" y="2142"/>
                      </a:lnTo>
                      <a:lnTo>
                        <a:pt x="702" y="2215"/>
                      </a:lnTo>
                      <a:lnTo>
                        <a:pt x="736" y="2286"/>
                      </a:lnTo>
                      <a:lnTo>
                        <a:pt x="775" y="2356"/>
                      </a:lnTo>
                      <a:lnTo>
                        <a:pt x="818" y="2420"/>
                      </a:lnTo>
                      <a:lnTo>
                        <a:pt x="867" y="2481"/>
                      </a:lnTo>
                      <a:lnTo>
                        <a:pt x="921" y="2539"/>
                      </a:lnTo>
                      <a:lnTo>
                        <a:pt x="978" y="2592"/>
                      </a:lnTo>
                      <a:lnTo>
                        <a:pt x="1039" y="2640"/>
                      </a:lnTo>
                      <a:lnTo>
                        <a:pt x="1104" y="2684"/>
                      </a:lnTo>
                      <a:lnTo>
                        <a:pt x="1172" y="2723"/>
                      </a:lnTo>
                      <a:lnTo>
                        <a:pt x="1243" y="2756"/>
                      </a:lnTo>
                      <a:lnTo>
                        <a:pt x="1318" y="2785"/>
                      </a:lnTo>
                      <a:lnTo>
                        <a:pt x="1395" y="2807"/>
                      </a:lnTo>
                      <a:lnTo>
                        <a:pt x="1475" y="2823"/>
                      </a:lnTo>
                      <a:lnTo>
                        <a:pt x="1556" y="2833"/>
                      </a:lnTo>
                      <a:lnTo>
                        <a:pt x="1639" y="2837"/>
                      </a:lnTo>
                      <a:lnTo>
                        <a:pt x="1722" y="2833"/>
                      </a:lnTo>
                      <a:lnTo>
                        <a:pt x="1804" y="2823"/>
                      </a:lnTo>
                      <a:lnTo>
                        <a:pt x="1883" y="2807"/>
                      </a:lnTo>
                      <a:lnTo>
                        <a:pt x="1960" y="2785"/>
                      </a:lnTo>
                      <a:lnTo>
                        <a:pt x="2034" y="2756"/>
                      </a:lnTo>
                      <a:lnTo>
                        <a:pt x="2105" y="2723"/>
                      </a:lnTo>
                      <a:lnTo>
                        <a:pt x="2175" y="2684"/>
                      </a:lnTo>
                      <a:lnTo>
                        <a:pt x="2239" y="2640"/>
                      </a:lnTo>
                      <a:lnTo>
                        <a:pt x="2300" y="2592"/>
                      </a:lnTo>
                      <a:lnTo>
                        <a:pt x="2358" y="2539"/>
                      </a:lnTo>
                      <a:lnTo>
                        <a:pt x="2411" y="2481"/>
                      </a:lnTo>
                      <a:lnTo>
                        <a:pt x="2459" y="2420"/>
                      </a:lnTo>
                      <a:lnTo>
                        <a:pt x="2503" y="2356"/>
                      </a:lnTo>
                      <a:lnTo>
                        <a:pt x="2542" y="2286"/>
                      </a:lnTo>
                      <a:lnTo>
                        <a:pt x="2575" y="2215"/>
                      </a:lnTo>
                      <a:lnTo>
                        <a:pt x="2604" y="2142"/>
                      </a:lnTo>
                      <a:lnTo>
                        <a:pt x="2626" y="2064"/>
                      </a:lnTo>
                      <a:lnTo>
                        <a:pt x="2642" y="1985"/>
                      </a:lnTo>
                      <a:lnTo>
                        <a:pt x="2652" y="1903"/>
                      </a:lnTo>
                      <a:lnTo>
                        <a:pt x="2656" y="1820"/>
                      </a:lnTo>
                      <a:lnTo>
                        <a:pt x="2652" y="1737"/>
                      </a:lnTo>
                      <a:lnTo>
                        <a:pt x="2642" y="1656"/>
                      </a:lnTo>
                      <a:lnTo>
                        <a:pt x="2626" y="1576"/>
                      </a:lnTo>
                      <a:lnTo>
                        <a:pt x="2604" y="1499"/>
                      </a:lnTo>
                      <a:lnTo>
                        <a:pt x="2575" y="1425"/>
                      </a:lnTo>
                      <a:lnTo>
                        <a:pt x="2542" y="1353"/>
                      </a:lnTo>
                      <a:lnTo>
                        <a:pt x="2503" y="1285"/>
                      </a:lnTo>
                      <a:lnTo>
                        <a:pt x="2459" y="1220"/>
                      </a:lnTo>
                      <a:lnTo>
                        <a:pt x="2411" y="1159"/>
                      </a:lnTo>
                      <a:lnTo>
                        <a:pt x="2358" y="1102"/>
                      </a:lnTo>
                      <a:lnTo>
                        <a:pt x="2300" y="1049"/>
                      </a:lnTo>
                      <a:lnTo>
                        <a:pt x="2239" y="1000"/>
                      </a:lnTo>
                      <a:lnTo>
                        <a:pt x="2175" y="956"/>
                      </a:lnTo>
                      <a:lnTo>
                        <a:pt x="2105" y="918"/>
                      </a:lnTo>
                      <a:lnTo>
                        <a:pt x="2034" y="884"/>
                      </a:lnTo>
                      <a:lnTo>
                        <a:pt x="1960" y="856"/>
                      </a:lnTo>
                      <a:lnTo>
                        <a:pt x="1883" y="833"/>
                      </a:lnTo>
                      <a:lnTo>
                        <a:pt x="1804" y="817"/>
                      </a:lnTo>
                      <a:lnTo>
                        <a:pt x="1722" y="807"/>
                      </a:lnTo>
                      <a:lnTo>
                        <a:pt x="1639" y="804"/>
                      </a:lnTo>
                      <a:close/>
                      <a:moveTo>
                        <a:pt x="2577" y="453"/>
                      </a:moveTo>
                      <a:lnTo>
                        <a:pt x="2509" y="459"/>
                      </a:lnTo>
                      <a:lnTo>
                        <a:pt x="2443" y="470"/>
                      </a:lnTo>
                      <a:lnTo>
                        <a:pt x="2379" y="486"/>
                      </a:lnTo>
                      <a:lnTo>
                        <a:pt x="2317" y="509"/>
                      </a:lnTo>
                      <a:lnTo>
                        <a:pt x="2259" y="536"/>
                      </a:lnTo>
                      <a:lnTo>
                        <a:pt x="2202" y="568"/>
                      </a:lnTo>
                      <a:lnTo>
                        <a:pt x="2149" y="604"/>
                      </a:lnTo>
                      <a:lnTo>
                        <a:pt x="2099" y="645"/>
                      </a:lnTo>
                      <a:lnTo>
                        <a:pt x="2053" y="690"/>
                      </a:lnTo>
                      <a:lnTo>
                        <a:pt x="2011" y="738"/>
                      </a:lnTo>
                      <a:lnTo>
                        <a:pt x="2081" y="764"/>
                      </a:lnTo>
                      <a:lnTo>
                        <a:pt x="2149" y="796"/>
                      </a:lnTo>
                      <a:lnTo>
                        <a:pt x="2215" y="831"/>
                      </a:lnTo>
                      <a:lnTo>
                        <a:pt x="2278" y="871"/>
                      </a:lnTo>
                      <a:lnTo>
                        <a:pt x="2338" y="914"/>
                      </a:lnTo>
                      <a:lnTo>
                        <a:pt x="2355" y="879"/>
                      </a:lnTo>
                      <a:lnTo>
                        <a:pt x="2377" y="846"/>
                      </a:lnTo>
                      <a:lnTo>
                        <a:pt x="2402" y="817"/>
                      </a:lnTo>
                      <a:lnTo>
                        <a:pt x="2431" y="791"/>
                      </a:lnTo>
                      <a:lnTo>
                        <a:pt x="2463" y="768"/>
                      </a:lnTo>
                      <a:lnTo>
                        <a:pt x="2498" y="751"/>
                      </a:lnTo>
                      <a:lnTo>
                        <a:pt x="2536" y="738"/>
                      </a:lnTo>
                      <a:lnTo>
                        <a:pt x="2575" y="729"/>
                      </a:lnTo>
                      <a:lnTo>
                        <a:pt x="2616" y="727"/>
                      </a:lnTo>
                      <a:lnTo>
                        <a:pt x="2658" y="730"/>
                      </a:lnTo>
                      <a:lnTo>
                        <a:pt x="2700" y="739"/>
                      </a:lnTo>
                      <a:lnTo>
                        <a:pt x="2738" y="753"/>
                      </a:lnTo>
                      <a:lnTo>
                        <a:pt x="2773" y="772"/>
                      </a:lnTo>
                      <a:lnTo>
                        <a:pt x="2806" y="795"/>
                      </a:lnTo>
                      <a:lnTo>
                        <a:pt x="2835" y="823"/>
                      </a:lnTo>
                      <a:lnTo>
                        <a:pt x="2861" y="854"/>
                      </a:lnTo>
                      <a:lnTo>
                        <a:pt x="2882" y="888"/>
                      </a:lnTo>
                      <a:lnTo>
                        <a:pt x="2898" y="925"/>
                      </a:lnTo>
                      <a:lnTo>
                        <a:pt x="2902" y="946"/>
                      </a:lnTo>
                      <a:lnTo>
                        <a:pt x="2901" y="967"/>
                      </a:lnTo>
                      <a:lnTo>
                        <a:pt x="2894" y="986"/>
                      </a:lnTo>
                      <a:lnTo>
                        <a:pt x="2882" y="1002"/>
                      </a:lnTo>
                      <a:lnTo>
                        <a:pt x="2866" y="1015"/>
                      </a:lnTo>
                      <a:lnTo>
                        <a:pt x="2847" y="1023"/>
                      </a:lnTo>
                      <a:lnTo>
                        <a:pt x="2826" y="1026"/>
                      </a:lnTo>
                      <a:lnTo>
                        <a:pt x="2807" y="1024"/>
                      </a:lnTo>
                      <a:lnTo>
                        <a:pt x="2790" y="1018"/>
                      </a:lnTo>
                      <a:lnTo>
                        <a:pt x="2774" y="1007"/>
                      </a:lnTo>
                      <a:lnTo>
                        <a:pt x="2763" y="994"/>
                      </a:lnTo>
                      <a:lnTo>
                        <a:pt x="2754" y="977"/>
                      </a:lnTo>
                      <a:lnTo>
                        <a:pt x="2741" y="951"/>
                      </a:lnTo>
                      <a:lnTo>
                        <a:pt x="2723" y="927"/>
                      </a:lnTo>
                      <a:lnTo>
                        <a:pt x="2701" y="907"/>
                      </a:lnTo>
                      <a:lnTo>
                        <a:pt x="2675" y="893"/>
                      </a:lnTo>
                      <a:lnTo>
                        <a:pt x="2647" y="884"/>
                      </a:lnTo>
                      <a:lnTo>
                        <a:pt x="2616" y="880"/>
                      </a:lnTo>
                      <a:lnTo>
                        <a:pt x="2586" y="884"/>
                      </a:lnTo>
                      <a:lnTo>
                        <a:pt x="2558" y="892"/>
                      </a:lnTo>
                      <a:lnTo>
                        <a:pt x="2533" y="907"/>
                      </a:lnTo>
                      <a:lnTo>
                        <a:pt x="2510" y="925"/>
                      </a:lnTo>
                      <a:lnTo>
                        <a:pt x="2492" y="949"/>
                      </a:lnTo>
                      <a:lnTo>
                        <a:pt x="2479" y="974"/>
                      </a:lnTo>
                      <a:lnTo>
                        <a:pt x="2472" y="1003"/>
                      </a:lnTo>
                      <a:lnTo>
                        <a:pt x="2470" y="1034"/>
                      </a:lnTo>
                      <a:lnTo>
                        <a:pt x="2470" y="1035"/>
                      </a:lnTo>
                      <a:lnTo>
                        <a:pt x="2508" y="1076"/>
                      </a:lnTo>
                      <a:lnTo>
                        <a:pt x="2544" y="1120"/>
                      </a:lnTo>
                      <a:lnTo>
                        <a:pt x="2577" y="1166"/>
                      </a:lnTo>
                      <a:lnTo>
                        <a:pt x="2705" y="1166"/>
                      </a:lnTo>
                      <a:lnTo>
                        <a:pt x="2720" y="1169"/>
                      </a:lnTo>
                      <a:lnTo>
                        <a:pt x="2733" y="1175"/>
                      </a:lnTo>
                      <a:lnTo>
                        <a:pt x="2742" y="1185"/>
                      </a:lnTo>
                      <a:lnTo>
                        <a:pt x="2749" y="1198"/>
                      </a:lnTo>
                      <a:lnTo>
                        <a:pt x="2752" y="1213"/>
                      </a:lnTo>
                      <a:lnTo>
                        <a:pt x="2749" y="1228"/>
                      </a:lnTo>
                      <a:lnTo>
                        <a:pt x="2742" y="1240"/>
                      </a:lnTo>
                      <a:lnTo>
                        <a:pt x="2733" y="1250"/>
                      </a:lnTo>
                      <a:lnTo>
                        <a:pt x="2720" y="1256"/>
                      </a:lnTo>
                      <a:lnTo>
                        <a:pt x="2705" y="1259"/>
                      </a:lnTo>
                      <a:lnTo>
                        <a:pt x="2636" y="1259"/>
                      </a:lnTo>
                      <a:lnTo>
                        <a:pt x="2668" y="1318"/>
                      </a:lnTo>
                      <a:lnTo>
                        <a:pt x="2696" y="1380"/>
                      </a:lnTo>
                      <a:lnTo>
                        <a:pt x="2720" y="1443"/>
                      </a:lnTo>
                      <a:lnTo>
                        <a:pt x="2740" y="1508"/>
                      </a:lnTo>
                      <a:lnTo>
                        <a:pt x="2749" y="1511"/>
                      </a:lnTo>
                      <a:lnTo>
                        <a:pt x="2756" y="1514"/>
                      </a:lnTo>
                      <a:lnTo>
                        <a:pt x="2778" y="1519"/>
                      </a:lnTo>
                      <a:lnTo>
                        <a:pt x="2797" y="1521"/>
                      </a:lnTo>
                      <a:lnTo>
                        <a:pt x="2816" y="1519"/>
                      </a:lnTo>
                      <a:lnTo>
                        <a:pt x="2837" y="1514"/>
                      </a:lnTo>
                      <a:lnTo>
                        <a:pt x="2838" y="1513"/>
                      </a:lnTo>
                      <a:lnTo>
                        <a:pt x="2854" y="1510"/>
                      </a:lnTo>
                      <a:lnTo>
                        <a:pt x="2870" y="1511"/>
                      </a:lnTo>
                      <a:lnTo>
                        <a:pt x="2885" y="1516"/>
                      </a:lnTo>
                      <a:lnTo>
                        <a:pt x="2899" y="1524"/>
                      </a:lnTo>
                      <a:lnTo>
                        <a:pt x="2911" y="1535"/>
                      </a:lnTo>
                      <a:lnTo>
                        <a:pt x="2919" y="1549"/>
                      </a:lnTo>
                      <a:lnTo>
                        <a:pt x="2928" y="1568"/>
                      </a:lnTo>
                      <a:lnTo>
                        <a:pt x="2933" y="1587"/>
                      </a:lnTo>
                      <a:lnTo>
                        <a:pt x="2933" y="1605"/>
                      </a:lnTo>
                      <a:lnTo>
                        <a:pt x="2929" y="1622"/>
                      </a:lnTo>
                      <a:lnTo>
                        <a:pt x="2919" y="1637"/>
                      </a:lnTo>
                      <a:lnTo>
                        <a:pt x="2907" y="1649"/>
                      </a:lnTo>
                      <a:lnTo>
                        <a:pt x="2890" y="1658"/>
                      </a:lnTo>
                      <a:lnTo>
                        <a:pt x="2884" y="1660"/>
                      </a:lnTo>
                      <a:lnTo>
                        <a:pt x="2854" y="1668"/>
                      </a:lnTo>
                      <a:lnTo>
                        <a:pt x="2826" y="1673"/>
                      </a:lnTo>
                      <a:lnTo>
                        <a:pt x="2797" y="1674"/>
                      </a:lnTo>
                      <a:lnTo>
                        <a:pt x="2774" y="1673"/>
                      </a:lnTo>
                      <a:lnTo>
                        <a:pt x="2781" y="1746"/>
                      </a:lnTo>
                      <a:lnTo>
                        <a:pt x="2784" y="1820"/>
                      </a:lnTo>
                      <a:lnTo>
                        <a:pt x="2781" y="1894"/>
                      </a:lnTo>
                      <a:lnTo>
                        <a:pt x="2774" y="1967"/>
                      </a:lnTo>
                      <a:lnTo>
                        <a:pt x="2838" y="1950"/>
                      </a:lnTo>
                      <a:lnTo>
                        <a:pt x="2901" y="1926"/>
                      </a:lnTo>
                      <a:lnTo>
                        <a:pt x="2961" y="1899"/>
                      </a:lnTo>
                      <a:lnTo>
                        <a:pt x="3017" y="1866"/>
                      </a:lnTo>
                      <a:lnTo>
                        <a:pt x="3072" y="1828"/>
                      </a:lnTo>
                      <a:lnTo>
                        <a:pt x="3122" y="1787"/>
                      </a:lnTo>
                      <a:lnTo>
                        <a:pt x="3168" y="1741"/>
                      </a:lnTo>
                      <a:lnTo>
                        <a:pt x="3210" y="1691"/>
                      </a:lnTo>
                      <a:lnTo>
                        <a:pt x="3249" y="1638"/>
                      </a:lnTo>
                      <a:lnTo>
                        <a:pt x="3282" y="1581"/>
                      </a:lnTo>
                      <a:lnTo>
                        <a:pt x="3310" y="1523"/>
                      </a:lnTo>
                      <a:lnTo>
                        <a:pt x="3334" y="1461"/>
                      </a:lnTo>
                      <a:lnTo>
                        <a:pt x="3353" y="1396"/>
                      </a:lnTo>
                      <a:lnTo>
                        <a:pt x="3365" y="1330"/>
                      </a:lnTo>
                      <a:lnTo>
                        <a:pt x="3372" y="1262"/>
                      </a:lnTo>
                      <a:lnTo>
                        <a:pt x="3373" y="1191"/>
                      </a:lnTo>
                      <a:lnTo>
                        <a:pt x="3367" y="1122"/>
                      </a:lnTo>
                      <a:lnTo>
                        <a:pt x="3355" y="1055"/>
                      </a:lnTo>
                      <a:lnTo>
                        <a:pt x="3338" y="990"/>
                      </a:lnTo>
                      <a:lnTo>
                        <a:pt x="3316" y="927"/>
                      </a:lnTo>
                      <a:lnTo>
                        <a:pt x="3287" y="868"/>
                      </a:lnTo>
                      <a:lnTo>
                        <a:pt x="3254" y="810"/>
                      </a:lnTo>
                      <a:lnTo>
                        <a:pt x="3217" y="757"/>
                      </a:lnTo>
                      <a:lnTo>
                        <a:pt x="3175" y="706"/>
                      </a:lnTo>
                      <a:lnTo>
                        <a:pt x="3128" y="659"/>
                      </a:lnTo>
                      <a:lnTo>
                        <a:pt x="3079" y="616"/>
                      </a:lnTo>
                      <a:lnTo>
                        <a:pt x="3026" y="578"/>
                      </a:lnTo>
                      <a:lnTo>
                        <a:pt x="2968" y="544"/>
                      </a:lnTo>
                      <a:lnTo>
                        <a:pt x="2909" y="515"/>
                      </a:lnTo>
                      <a:lnTo>
                        <a:pt x="2847" y="492"/>
                      </a:lnTo>
                      <a:lnTo>
                        <a:pt x="2782" y="472"/>
                      </a:lnTo>
                      <a:lnTo>
                        <a:pt x="2715" y="460"/>
                      </a:lnTo>
                      <a:lnTo>
                        <a:pt x="2647" y="453"/>
                      </a:lnTo>
                      <a:lnTo>
                        <a:pt x="2577" y="453"/>
                      </a:lnTo>
                      <a:close/>
                      <a:moveTo>
                        <a:pt x="851" y="128"/>
                      </a:moveTo>
                      <a:lnTo>
                        <a:pt x="785" y="129"/>
                      </a:lnTo>
                      <a:lnTo>
                        <a:pt x="719" y="137"/>
                      </a:lnTo>
                      <a:lnTo>
                        <a:pt x="656" y="151"/>
                      </a:lnTo>
                      <a:lnTo>
                        <a:pt x="595" y="170"/>
                      </a:lnTo>
                      <a:lnTo>
                        <a:pt x="536" y="194"/>
                      </a:lnTo>
                      <a:lnTo>
                        <a:pt x="479" y="224"/>
                      </a:lnTo>
                      <a:lnTo>
                        <a:pt x="426" y="258"/>
                      </a:lnTo>
                      <a:lnTo>
                        <a:pt x="377" y="297"/>
                      </a:lnTo>
                      <a:lnTo>
                        <a:pt x="330" y="339"/>
                      </a:lnTo>
                      <a:lnTo>
                        <a:pt x="289" y="386"/>
                      </a:lnTo>
                      <a:lnTo>
                        <a:pt x="250" y="436"/>
                      </a:lnTo>
                      <a:lnTo>
                        <a:pt x="217" y="490"/>
                      </a:lnTo>
                      <a:lnTo>
                        <a:pt x="189" y="547"/>
                      </a:lnTo>
                      <a:lnTo>
                        <a:pt x="165" y="607"/>
                      </a:lnTo>
                      <a:lnTo>
                        <a:pt x="148" y="668"/>
                      </a:lnTo>
                      <a:lnTo>
                        <a:pt x="135" y="732"/>
                      </a:lnTo>
                      <a:lnTo>
                        <a:pt x="129" y="797"/>
                      </a:lnTo>
                      <a:lnTo>
                        <a:pt x="129" y="866"/>
                      </a:lnTo>
                      <a:lnTo>
                        <a:pt x="135" y="934"/>
                      </a:lnTo>
                      <a:lnTo>
                        <a:pt x="147" y="1000"/>
                      </a:lnTo>
                      <a:lnTo>
                        <a:pt x="166" y="1063"/>
                      </a:lnTo>
                      <a:lnTo>
                        <a:pt x="190" y="1123"/>
                      </a:lnTo>
                      <a:lnTo>
                        <a:pt x="219" y="1181"/>
                      </a:lnTo>
                      <a:lnTo>
                        <a:pt x="254" y="1235"/>
                      </a:lnTo>
                      <a:lnTo>
                        <a:pt x="292" y="1286"/>
                      </a:lnTo>
                      <a:lnTo>
                        <a:pt x="336" y="1333"/>
                      </a:lnTo>
                      <a:lnTo>
                        <a:pt x="384" y="1377"/>
                      </a:lnTo>
                      <a:lnTo>
                        <a:pt x="435" y="1415"/>
                      </a:lnTo>
                      <a:lnTo>
                        <a:pt x="489" y="1449"/>
                      </a:lnTo>
                      <a:lnTo>
                        <a:pt x="547" y="1478"/>
                      </a:lnTo>
                      <a:lnTo>
                        <a:pt x="571" y="1408"/>
                      </a:lnTo>
                      <a:lnTo>
                        <a:pt x="600" y="1339"/>
                      </a:lnTo>
                      <a:lnTo>
                        <a:pt x="634" y="1273"/>
                      </a:lnTo>
                      <a:lnTo>
                        <a:pt x="671" y="1211"/>
                      </a:lnTo>
                      <a:lnTo>
                        <a:pt x="712" y="1150"/>
                      </a:lnTo>
                      <a:lnTo>
                        <a:pt x="758" y="1091"/>
                      </a:lnTo>
                      <a:lnTo>
                        <a:pt x="769" y="1076"/>
                      </a:lnTo>
                      <a:lnTo>
                        <a:pt x="804" y="1038"/>
                      </a:lnTo>
                      <a:lnTo>
                        <a:pt x="685" y="1038"/>
                      </a:lnTo>
                      <a:lnTo>
                        <a:pt x="669" y="1035"/>
                      </a:lnTo>
                      <a:lnTo>
                        <a:pt x="656" y="1026"/>
                      </a:lnTo>
                      <a:lnTo>
                        <a:pt x="648" y="1014"/>
                      </a:lnTo>
                      <a:lnTo>
                        <a:pt x="645" y="999"/>
                      </a:lnTo>
                      <a:lnTo>
                        <a:pt x="648" y="983"/>
                      </a:lnTo>
                      <a:lnTo>
                        <a:pt x="656" y="970"/>
                      </a:lnTo>
                      <a:lnTo>
                        <a:pt x="669" y="961"/>
                      </a:lnTo>
                      <a:lnTo>
                        <a:pt x="685" y="958"/>
                      </a:lnTo>
                      <a:lnTo>
                        <a:pt x="888" y="958"/>
                      </a:lnTo>
                      <a:lnTo>
                        <a:pt x="933" y="920"/>
                      </a:lnTo>
                      <a:lnTo>
                        <a:pt x="685" y="920"/>
                      </a:lnTo>
                      <a:lnTo>
                        <a:pt x="669" y="917"/>
                      </a:lnTo>
                      <a:lnTo>
                        <a:pt x="656" y="908"/>
                      </a:lnTo>
                      <a:lnTo>
                        <a:pt x="648" y="895"/>
                      </a:lnTo>
                      <a:lnTo>
                        <a:pt x="645" y="879"/>
                      </a:lnTo>
                      <a:lnTo>
                        <a:pt x="645" y="878"/>
                      </a:lnTo>
                      <a:lnTo>
                        <a:pt x="648" y="862"/>
                      </a:lnTo>
                      <a:lnTo>
                        <a:pt x="656" y="849"/>
                      </a:lnTo>
                      <a:lnTo>
                        <a:pt x="669" y="841"/>
                      </a:lnTo>
                      <a:lnTo>
                        <a:pt x="685" y="838"/>
                      </a:lnTo>
                      <a:lnTo>
                        <a:pt x="733" y="838"/>
                      </a:lnTo>
                      <a:lnTo>
                        <a:pt x="595" y="559"/>
                      </a:lnTo>
                      <a:lnTo>
                        <a:pt x="587" y="539"/>
                      </a:lnTo>
                      <a:lnTo>
                        <a:pt x="586" y="519"/>
                      </a:lnTo>
                      <a:lnTo>
                        <a:pt x="589" y="501"/>
                      </a:lnTo>
                      <a:lnTo>
                        <a:pt x="598" y="484"/>
                      </a:lnTo>
                      <a:lnTo>
                        <a:pt x="609" y="469"/>
                      </a:lnTo>
                      <a:lnTo>
                        <a:pt x="624" y="457"/>
                      </a:lnTo>
                      <a:lnTo>
                        <a:pt x="642" y="450"/>
                      </a:lnTo>
                      <a:lnTo>
                        <a:pt x="663" y="448"/>
                      </a:lnTo>
                      <a:lnTo>
                        <a:pt x="680" y="450"/>
                      </a:lnTo>
                      <a:lnTo>
                        <a:pt x="696" y="455"/>
                      </a:lnTo>
                      <a:lnTo>
                        <a:pt x="710" y="464"/>
                      </a:lnTo>
                      <a:lnTo>
                        <a:pt x="722" y="476"/>
                      </a:lnTo>
                      <a:lnTo>
                        <a:pt x="731" y="490"/>
                      </a:lnTo>
                      <a:lnTo>
                        <a:pt x="834" y="695"/>
                      </a:lnTo>
                      <a:lnTo>
                        <a:pt x="937" y="490"/>
                      </a:lnTo>
                      <a:lnTo>
                        <a:pt x="945" y="476"/>
                      </a:lnTo>
                      <a:lnTo>
                        <a:pt x="958" y="464"/>
                      </a:lnTo>
                      <a:lnTo>
                        <a:pt x="972" y="455"/>
                      </a:lnTo>
                      <a:lnTo>
                        <a:pt x="988" y="450"/>
                      </a:lnTo>
                      <a:lnTo>
                        <a:pt x="1005" y="448"/>
                      </a:lnTo>
                      <a:lnTo>
                        <a:pt x="1025" y="450"/>
                      </a:lnTo>
                      <a:lnTo>
                        <a:pt x="1043" y="457"/>
                      </a:lnTo>
                      <a:lnTo>
                        <a:pt x="1058" y="469"/>
                      </a:lnTo>
                      <a:lnTo>
                        <a:pt x="1070" y="484"/>
                      </a:lnTo>
                      <a:lnTo>
                        <a:pt x="1078" y="501"/>
                      </a:lnTo>
                      <a:lnTo>
                        <a:pt x="1081" y="519"/>
                      </a:lnTo>
                      <a:lnTo>
                        <a:pt x="1080" y="539"/>
                      </a:lnTo>
                      <a:lnTo>
                        <a:pt x="1073" y="559"/>
                      </a:lnTo>
                      <a:lnTo>
                        <a:pt x="934" y="838"/>
                      </a:lnTo>
                      <a:lnTo>
                        <a:pt x="1004" y="838"/>
                      </a:lnTo>
                      <a:lnTo>
                        <a:pt x="1013" y="841"/>
                      </a:lnTo>
                      <a:lnTo>
                        <a:pt x="1020" y="847"/>
                      </a:lnTo>
                      <a:lnTo>
                        <a:pt x="1023" y="857"/>
                      </a:lnTo>
                      <a:lnTo>
                        <a:pt x="1087" y="817"/>
                      </a:lnTo>
                      <a:lnTo>
                        <a:pt x="1154" y="783"/>
                      </a:lnTo>
                      <a:lnTo>
                        <a:pt x="1223" y="754"/>
                      </a:lnTo>
                      <a:lnTo>
                        <a:pt x="1296" y="728"/>
                      </a:lnTo>
                      <a:lnTo>
                        <a:pt x="1369" y="708"/>
                      </a:lnTo>
                      <a:lnTo>
                        <a:pt x="1446" y="692"/>
                      </a:lnTo>
                      <a:lnTo>
                        <a:pt x="1523" y="681"/>
                      </a:lnTo>
                      <a:lnTo>
                        <a:pt x="1507" y="620"/>
                      </a:lnTo>
                      <a:lnTo>
                        <a:pt x="1485" y="562"/>
                      </a:lnTo>
                      <a:lnTo>
                        <a:pt x="1459" y="505"/>
                      </a:lnTo>
                      <a:lnTo>
                        <a:pt x="1427" y="452"/>
                      </a:lnTo>
                      <a:lnTo>
                        <a:pt x="1391" y="402"/>
                      </a:lnTo>
                      <a:lnTo>
                        <a:pt x="1352" y="355"/>
                      </a:lnTo>
                      <a:lnTo>
                        <a:pt x="1308" y="312"/>
                      </a:lnTo>
                      <a:lnTo>
                        <a:pt x="1260" y="272"/>
                      </a:lnTo>
                      <a:lnTo>
                        <a:pt x="1210" y="237"/>
                      </a:lnTo>
                      <a:lnTo>
                        <a:pt x="1157" y="206"/>
                      </a:lnTo>
                      <a:lnTo>
                        <a:pt x="1101" y="180"/>
                      </a:lnTo>
                      <a:lnTo>
                        <a:pt x="1041" y="159"/>
                      </a:lnTo>
                      <a:lnTo>
                        <a:pt x="980" y="143"/>
                      </a:lnTo>
                      <a:lnTo>
                        <a:pt x="916" y="133"/>
                      </a:lnTo>
                      <a:lnTo>
                        <a:pt x="851" y="128"/>
                      </a:lnTo>
                      <a:close/>
                      <a:moveTo>
                        <a:pt x="834" y="0"/>
                      </a:moveTo>
                      <a:lnTo>
                        <a:pt x="909" y="4"/>
                      </a:lnTo>
                      <a:lnTo>
                        <a:pt x="982" y="13"/>
                      </a:lnTo>
                      <a:lnTo>
                        <a:pt x="1054" y="29"/>
                      </a:lnTo>
                      <a:lnTo>
                        <a:pt x="1122" y="52"/>
                      </a:lnTo>
                      <a:lnTo>
                        <a:pt x="1188" y="79"/>
                      </a:lnTo>
                      <a:lnTo>
                        <a:pt x="1252" y="112"/>
                      </a:lnTo>
                      <a:lnTo>
                        <a:pt x="1312" y="151"/>
                      </a:lnTo>
                      <a:lnTo>
                        <a:pt x="1367" y="194"/>
                      </a:lnTo>
                      <a:lnTo>
                        <a:pt x="1419" y="241"/>
                      </a:lnTo>
                      <a:lnTo>
                        <a:pt x="1468" y="293"/>
                      </a:lnTo>
                      <a:lnTo>
                        <a:pt x="1512" y="349"/>
                      </a:lnTo>
                      <a:lnTo>
                        <a:pt x="1550" y="408"/>
                      </a:lnTo>
                      <a:lnTo>
                        <a:pt x="1584" y="471"/>
                      </a:lnTo>
                      <a:lnTo>
                        <a:pt x="1612" y="536"/>
                      </a:lnTo>
                      <a:lnTo>
                        <a:pt x="1635" y="606"/>
                      </a:lnTo>
                      <a:lnTo>
                        <a:pt x="1653" y="676"/>
                      </a:lnTo>
                      <a:lnTo>
                        <a:pt x="1729" y="679"/>
                      </a:lnTo>
                      <a:lnTo>
                        <a:pt x="1804" y="688"/>
                      </a:lnTo>
                      <a:lnTo>
                        <a:pt x="1877" y="701"/>
                      </a:lnTo>
                      <a:lnTo>
                        <a:pt x="1921" y="646"/>
                      </a:lnTo>
                      <a:lnTo>
                        <a:pt x="1967" y="594"/>
                      </a:lnTo>
                      <a:lnTo>
                        <a:pt x="2018" y="546"/>
                      </a:lnTo>
                      <a:lnTo>
                        <a:pt x="2072" y="502"/>
                      </a:lnTo>
                      <a:lnTo>
                        <a:pt x="2130" y="463"/>
                      </a:lnTo>
                      <a:lnTo>
                        <a:pt x="2191" y="428"/>
                      </a:lnTo>
                      <a:lnTo>
                        <a:pt x="2255" y="397"/>
                      </a:lnTo>
                      <a:lnTo>
                        <a:pt x="2321" y="371"/>
                      </a:lnTo>
                      <a:lnTo>
                        <a:pt x="2389" y="351"/>
                      </a:lnTo>
                      <a:lnTo>
                        <a:pt x="2459" y="337"/>
                      </a:lnTo>
                      <a:lnTo>
                        <a:pt x="2533" y="327"/>
                      </a:lnTo>
                      <a:lnTo>
                        <a:pt x="2606" y="324"/>
                      </a:lnTo>
                      <a:lnTo>
                        <a:pt x="2684" y="327"/>
                      </a:lnTo>
                      <a:lnTo>
                        <a:pt x="2758" y="337"/>
                      </a:lnTo>
                      <a:lnTo>
                        <a:pt x="2832" y="353"/>
                      </a:lnTo>
                      <a:lnTo>
                        <a:pt x="2903" y="375"/>
                      </a:lnTo>
                      <a:lnTo>
                        <a:pt x="2972" y="402"/>
                      </a:lnTo>
                      <a:lnTo>
                        <a:pt x="3037" y="435"/>
                      </a:lnTo>
                      <a:lnTo>
                        <a:pt x="3098" y="472"/>
                      </a:lnTo>
                      <a:lnTo>
                        <a:pt x="3158" y="515"/>
                      </a:lnTo>
                      <a:lnTo>
                        <a:pt x="3212" y="562"/>
                      </a:lnTo>
                      <a:lnTo>
                        <a:pt x="3263" y="613"/>
                      </a:lnTo>
                      <a:lnTo>
                        <a:pt x="3310" y="668"/>
                      </a:lnTo>
                      <a:lnTo>
                        <a:pt x="3353" y="727"/>
                      </a:lnTo>
                      <a:lnTo>
                        <a:pt x="3390" y="789"/>
                      </a:lnTo>
                      <a:lnTo>
                        <a:pt x="3423" y="855"/>
                      </a:lnTo>
                      <a:lnTo>
                        <a:pt x="3451" y="923"/>
                      </a:lnTo>
                      <a:lnTo>
                        <a:pt x="3472" y="993"/>
                      </a:lnTo>
                      <a:lnTo>
                        <a:pt x="3488" y="1067"/>
                      </a:lnTo>
                      <a:lnTo>
                        <a:pt x="3498" y="1142"/>
                      </a:lnTo>
                      <a:lnTo>
                        <a:pt x="3501" y="1219"/>
                      </a:lnTo>
                      <a:lnTo>
                        <a:pt x="3498" y="1297"/>
                      </a:lnTo>
                      <a:lnTo>
                        <a:pt x="3488" y="1372"/>
                      </a:lnTo>
                      <a:lnTo>
                        <a:pt x="3472" y="1446"/>
                      </a:lnTo>
                      <a:lnTo>
                        <a:pt x="3450" y="1517"/>
                      </a:lnTo>
                      <a:lnTo>
                        <a:pt x="3422" y="1587"/>
                      </a:lnTo>
                      <a:lnTo>
                        <a:pt x="3389" y="1652"/>
                      </a:lnTo>
                      <a:lnTo>
                        <a:pt x="3351" y="1714"/>
                      </a:lnTo>
                      <a:lnTo>
                        <a:pt x="3308" y="1774"/>
                      </a:lnTo>
                      <a:lnTo>
                        <a:pt x="3260" y="1829"/>
                      </a:lnTo>
                      <a:lnTo>
                        <a:pt x="3208" y="1881"/>
                      </a:lnTo>
                      <a:lnTo>
                        <a:pt x="3153" y="1927"/>
                      </a:lnTo>
                      <a:lnTo>
                        <a:pt x="3093" y="1969"/>
                      </a:lnTo>
                      <a:lnTo>
                        <a:pt x="3030" y="2006"/>
                      </a:lnTo>
                      <a:lnTo>
                        <a:pt x="2963" y="2039"/>
                      </a:lnTo>
                      <a:lnTo>
                        <a:pt x="2894" y="2066"/>
                      </a:lnTo>
                      <a:lnTo>
                        <a:pt x="2822" y="2087"/>
                      </a:lnTo>
                      <a:lnTo>
                        <a:pt x="2749" y="2102"/>
                      </a:lnTo>
                      <a:lnTo>
                        <a:pt x="2724" y="2183"/>
                      </a:lnTo>
                      <a:lnTo>
                        <a:pt x="2695" y="2262"/>
                      </a:lnTo>
                      <a:lnTo>
                        <a:pt x="2659" y="2338"/>
                      </a:lnTo>
                      <a:lnTo>
                        <a:pt x="2619" y="2411"/>
                      </a:lnTo>
                      <a:lnTo>
                        <a:pt x="2574" y="2480"/>
                      </a:lnTo>
                      <a:lnTo>
                        <a:pt x="2523" y="2545"/>
                      </a:lnTo>
                      <a:lnTo>
                        <a:pt x="2469" y="2607"/>
                      </a:lnTo>
                      <a:lnTo>
                        <a:pt x="2410" y="2666"/>
                      </a:lnTo>
                      <a:lnTo>
                        <a:pt x="2346" y="2719"/>
                      </a:lnTo>
                      <a:lnTo>
                        <a:pt x="2280" y="2768"/>
                      </a:lnTo>
                      <a:lnTo>
                        <a:pt x="2210" y="2812"/>
                      </a:lnTo>
                      <a:lnTo>
                        <a:pt x="2136" y="2851"/>
                      </a:lnTo>
                      <a:lnTo>
                        <a:pt x="2060" y="2885"/>
                      </a:lnTo>
                      <a:lnTo>
                        <a:pt x="1980" y="2913"/>
                      </a:lnTo>
                      <a:lnTo>
                        <a:pt x="1898" y="2935"/>
                      </a:lnTo>
                      <a:lnTo>
                        <a:pt x="1813" y="2951"/>
                      </a:lnTo>
                      <a:lnTo>
                        <a:pt x="1727" y="2961"/>
                      </a:lnTo>
                      <a:lnTo>
                        <a:pt x="1639" y="2965"/>
                      </a:lnTo>
                      <a:lnTo>
                        <a:pt x="1553" y="2962"/>
                      </a:lnTo>
                      <a:lnTo>
                        <a:pt x="1470" y="2952"/>
                      </a:lnTo>
                      <a:lnTo>
                        <a:pt x="1388" y="2937"/>
                      </a:lnTo>
                      <a:lnTo>
                        <a:pt x="1308" y="2916"/>
                      </a:lnTo>
                      <a:lnTo>
                        <a:pt x="1232" y="2889"/>
                      </a:lnTo>
                      <a:lnTo>
                        <a:pt x="1157" y="2857"/>
                      </a:lnTo>
                      <a:lnTo>
                        <a:pt x="1085" y="2821"/>
                      </a:lnTo>
                      <a:lnTo>
                        <a:pt x="1016" y="2780"/>
                      </a:lnTo>
                      <a:lnTo>
                        <a:pt x="950" y="2734"/>
                      </a:lnTo>
                      <a:lnTo>
                        <a:pt x="889" y="2684"/>
                      </a:lnTo>
                      <a:lnTo>
                        <a:pt x="830" y="2628"/>
                      </a:lnTo>
                      <a:lnTo>
                        <a:pt x="776" y="2571"/>
                      </a:lnTo>
                      <a:lnTo>
                        <a:pt x="726" y="2508"/>
                      </a:lnTo>
                      <a:lnTo>
                        <a:pt x="679" y="2443"/>
                      </a:lnTo>
                      <a:lnTo>
                        <a:pt x="637" y="2374"/>
                      </a:lnTo>
                      <a:lnTo>
                        <a:pt x="601" y="2302"/>
                      </a:lnTo>
                      <a:lnTo>
                        <a:pt x="569" y="2228"/>
                      </a:lnTo>
                      <a:lnTo>
                        <a:pt x="543" y="2150"/>
                      </a:lnTo>
                      <a:lnTo>
                        <a:pt x="522" y="2070"/>
                      </a:lnTo>
                      <a:lnTo>
                        <a:pt x="507" y="1989"/>
                      </a:lnTo>
                      <a:lnTo>
                        <a:pt x="498" y="1905"/>
                      </a:lnTo>
                      <a:lnTo>
                        <a:pt x="494" y="1820"/>
                      </a:lnTo>
                      <a:lnTo>
                        <a:pt x="497" y="1746"/>
                      </a:lnTo>
                      <a:lnTo>
                        <a:pt x="504" y="1675"/>
                      </a:lnTo>
                      <a:lnTo>
                        <a:pt x="515" y="1604"/>
                      </a:lnTo>
                      <a:lnTo>
                        <a:pt x="452" y="1574"/>
                      </a:lnTo>
                      <a:lnTo>
                        <a:pt x="391" y="1540"/>
                      </a:lnTo>
                      <a:lnTo>
                        <a:pt x="335" y="1500"/>
                      </a:lnTo>
                      <a:lnTo>
                        <a:pt x="281" y="1457"/>
                      </a:lnTo>
                      <a:lnTo>
                        <a:pt x="231" y="1409"/>
                      </a:lnTo>
                      <a:lnTo>
                        <a:pt x="185" y="1358"/>
                      </a:lnTo>
                      <a:lnTo>
                        <a:pt x="144" y="1302"/>
                      </a:lnTo>
                      <a:lnTo>
                        <a:pt x="108" y="1243"/>
                      </a:lnTo>
                      <a:lnTo>
                        <a:pt x="76" y="1181"/>
                      </a:lnTo>
                      <a:lnTo>
                        <a:pt x="49" y="1116"/>
                      </a:lnTo>
                      <a:lnTo>
                        <a:pt x="28" y="1049"/>
                      </a:lnTo>
                      <a:lnTo>
                        <a:pt x="13" y="979"/>
                      </a:lnTo>
                      <a:lnTo>
                        <a:pt x="3" y="907"/>
                      </a:lnTo>
                      <a:lnTo>
                        <a:pt x="0" y="833"/>
                      </a:lnTo>
                      <a:lnTo>
                        <a:pt x="3" y="758"/>
                      </a:lnTo>
                      <a:lnTo>
                        <a:pt x="14" y="684"/>
                      </a:lnTo>
                      <a:lnTo>
                        <a:pt x="30" y="612"/>
                      </a:lnTo>
                      <a:lnTo>
                        <a:pt x="52" y="543"/>
                      </a:lnTo>
                      <a:lnTo>
                        <a:pt x="80" y="477"/>
                      </a:lnTo>
                      <a:lnTo>
                        <a:pt x="114" y="414"/>
                      </a:lnTo>
                      <a:lnTo>
                        <a:pt x="152" y="353"/>
                      </a:lnTo>
                      <a:lnTo>
                        <a:pt x="196" y="297"/>
                      </a:lnTo>
                      <a:lnTo>
                        <a:pt x="244" y="244"/>
                      </a:lnTo>
                      <a:lnTo>
                        <a:pt x="297" y="196"/>
                      </a:lnTo>
                      <a:lnTo>
                        <a:pt x="354" y="153"/>
                      </a:lnTo>
                      <a:lnTo>
                        <a:pt x="413" y="114"/>
                      </a:lnTo>
                      <a:lnTo>
                        <a:pt x="476" y="80"/>
                      </a:lnTo>
                      <a:lnTo>
                        <a:pt x="543" y="53"/>
                      </a:lnTo>
                      <a:lnTo>
                        <a:pt x="613" y="30"/>
                      </a:lnTo>
                      <a:lnTo>
                        <a:pt x="684" y="13"/>
                      </a:lnTo>
                      <a:lnTo>
                        <a:pt x="758" y="4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54" name="Freeform 10116"/>
                <p:cNvSpPr>
                  <a:spLocks noEditPoints="1"/>
                </p:cNvSpPr>
                <p:nvPr/>
              </p:nvSpPr>
              <p:spPr bwMode="auto">
                <a:xfrm>
                  <a:off x="5919" y="746"/>
                  <a:ext cx="329" cy="690"/>
                </a:xfrm>
                <a:custGeom>
                  <a:avLst/>
                  <a:gdLst>
                    <a:gd name="T0" fmla="*/ 432 w 657"/>
                    <a:gd name="T1" fmla="*/ 1078 h 1379"/>
                    <a:gd name="T2" fmla="*/ 489 w 657"/>
                    <a:gd name="T3" fmla="*/ 1003 h 1379"/>
                    <a:gd name="T4" fmla="*/ 498 w 657"/>
                    <a:gd name="T5" fmla="*/ 907 h 1379"/>
                    <a:gd name="T6" fmla="*/ 456 w 657"/>
                    <a:gd name="T7" fmla="*/ 823 h 1379"/>
                    <a:gd name="T8" fmla="*/ 250 w 657"/>
                    <a:gd name="T9" fmla="*/ 284 h 1379"/>
                    <a:gd name="T10" fmla="*/ 182 w 657"/>
                    <a:gd name="T11" fmla="*/ 347 h 1379"/>
                    <a:gd name="T12" fmla="*/ 155 w 657"/>
                    <a:gd name="T13" fmla="*/ 439 h 1379"/>
                    <a:gd name="T14" fmla="*/ 182 w 657"/>
                    <a:gd name="T15" fmla="*/ 530 h 1379"/>
                    <a:gd name="T16" fmla="*/ 250 w 657"/>
                    <a:gd name="T17" fmla="*/ 593 h 1379"/>
                    <a:gd name="T18" fmla="*/ 349 w 657"/>
                    <a:gd name="T19" fmla="*/ 3 h 1379"/>
                    <a:gd name="T20" fmla="*/ 395 w 657"/>
                    <a:gd name="T21" fmla="*/ 38 h 1379"/>
                    <a:gd name="T22" fmla="*/ 405 w 657"/>
                    <a:gd name="T23" fmla="*/ 119 h 1379"/>
                    <a:gd name="T24" fmla="*/ 524 w 657"/>
                    <a:gd name="T25" fmla="*/ 174 h 1379"/>
                    <a:gd name="T26" fmla="*/ 610 w 657"/>
                    <a:gd name="T27" fmla="*/ 269 h 1379"/>
                    <a:gd name="T28" fmla="*/ 654 w 657"/>
                    <a:gd name="T29" fmla="*/ 393 h 1379"/>
                    <a:gd name="T30" fmla="*/ 646 w 657"/>
                    <a:gd name="T31" fmla="*/ 478 h 1379"/>
                    <a:gd name="T32" fmla="*/ 599 w 657"/>
                    <a:gd name="T33" fmla="*/ 513 h 1379"/>
                    <a:gd name="T34" fmla="*/ 540 w 657"/>
                    <a:gd name="T35" fmla="*/ 506 h 1379"/>
                    <a:gd name="T36" fmla="*/ 503 w 657"/>
                    <a:gd name="T37" fmla="*/ 459 h 1379"/>
                    <a:gd name="T38" fmla="*/ 489 w 657"/>
                    <a:gd name="T39" fmla="*/ 375 h 1379"/>
                    <a:gd name="T40" fmla="*/ 432 w 657"/>
                    <a:gd name="T41" fmla="*/ 301 h 1379"/>
                    <a:gd name="T42" fmla="*/ 448 w 657"/>
                    <a:gd name="T43" fmla="*/ 635 h 1379"/>
                    <a:gd name="T44" fmla="*/ 556 w 657"/>
                    <a:gd name="T45" fmla="*/ 704 h 1379"/>
                    <a:gd name="T46" fmla="*/ 629 w 657"/>
                    <a:gd name="T47" fmla="*/ 809 h 1379"/>
                    <a:gd name="T48" fmla="*/ 657 w 657"/>
                    <a:gd name="T49" fmla="*/ 940 h 1379"/>
                    <a:gd name="T50" fmla="*/ 629 w 657"/>
                    <a:gd name="T51" fmla="*/ 1070 h 1379"/>
                    <a:gd name="T52" fmla="*/ 556 w 657"/>
                    <a:gd name="T53" fmla="*/ 1176 h 1379"/>
                    <a:gd name="T54" fmla="*/ 448 w 657"/>
                    <a:gd name="T55" fmla="*/ 1246 h 1379"/>
                    <a:gd name="T56" fmla="*/ 403 w 657"/>
                    <a:gd name="T57" fmla="*/ 1322 h 1379"/>
                    <a:gd name="T58" fmla="*/ 367 w 657"/>
                    <a:gd name="T59" fmla="*/ 1369 h 1379"/>
                    <a:gd name="T60" fmla="*/ 307 w 657"/>
                    <a:gd name="T61" fmla="*/ 1376 h 1379"/>
                    <a:gd name="T62" fmla="*/ 261 w 657"/>
                    <a:gd name="T63" fmla="*/ 1340 h 1379"/>
                    <a:gd name="T64" fmla="*/ 250 w 657"/>
                    <a:gd name="T65" fmla="*/ 1259 h 1379"/>
                    <a:gd name="T66" fmla="*/ 133 w 657"/>
                    <a:gd name="T67" fmla="*/ 1203 h 1379"/>
                    <a:gd name="T68" fmla="*/ 46 w 657"/>
                    <a:gd name="T69" fmla="*/ 1109 h 1379"/>
                    <a:gd name="T70" fmla="*/ 3 w 657"/>
                    <a:gd name="T71" fmla="*/ 985 h 1379"/>
                    <a:gd name="T72" fmla="*/ 10 w 657"/>
                    <a:gd name="T73" fmla="*/ 901 h 1379"/>
                    <a:gd name="T74" fmla="*/ 57 w 657"/>
                    <a:gd name="T75" fmla="*/ 865 h 1379"/>
                    <a:gd name="T76" fmla="*/ 117 w 657"/>
                    <a:gd name="T77" fmla="*/ 873 h 1379"/>
                    <a:gd name="T78" fmla="*/ 152 w 657"/>
                    <a:gd name="T79" fmla="*/ 919 h 1379"/>
                    <a:gd name="T80" fmla="*/ 167 w 657"/>
                    <a:gd name="T81" fmla="*/ 1003 h 1379"/>
                    <a:gd name="T82" fmla="*/ 223 w 657"/>
                    <a:gd name="T83" fmla="*/ 1078 h 1379"/>
                    <a:gd name="T84" fmla="*/ 208 w 657"/>
                    <a:gd name="T85" fmla="*/ 744 h 1379"/>
                    <a:gd name="T86" fmla="*/ 100 w 657"/>
                    <a:gd name="T87" fmla="*/ 675 h 1379"/>
                    <a:gd name="T88" fmla="*/ 26 w 657"/>
                    <a:gd name="T89" fmla="*/ 569 h 1379"/>
                    <a:gd name="T90" fmla="*/ 0 w 657"/>
                    <a:gd name="T91" fmla="*/ 439 h 1379"/>
                    <a:gd name="T92" fmla="*/ 26 w 657"/>
                    <a:gd name="T93" fmla="*/ 309 h 1379"/>
                    <a:gd name="T94" fmla="*/ 100 w 657"/>
                    <a:gd name="T95" fmla="*/ 202 h 1379"/>
                    <a:gd name="T96" fmla="*/ 208 w 657"/>
                    <a:gd name="T97" fmla="*/ 133 h 1379"/>
                    <a:gd name="T98" fmla="*/ 253 w 657"/>
                    <a:gd name="T99" fmla="*/ 57 h 1379"/>
                    <a:gd name="T100" fmla="*/ 288 w 657"/>
                    <a:gd name="T101" fmla="*/ 10 h 1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57" h="1379">
                      <a:moveTo>
                        <a:pt x="405" y="786"/>
                      </a:moveTo>
                      <a:lnTo>
                        <a:pt x="405" y="1094"/>
                      </a:lnTo>
                      <a:lnTo>
                        <a:pt x="432" y="1078"/>
                      </a:lnTo>
                      <a:lnTo>
                        <a:pt x="456" y="1056"/>
                      </a:lnTo>
                      <a:lnTo>
                        <a:pt x="475" y="1032"/>
                      </a:lnTo>
                      <a:lnTo>
                        <a:pt x="489" y="1003"/>
                      </a:lnTo>
                      <a:lnTo>
                        <a:pt x="498" y="972"/>
                      </a:lnTo>
                      <a:lnTo>
                        <a:pt x="501" y="940"/>
                      </a:lnTo>
                      <a:lnTo>
                        <a:pt x="498" y="907"/>
                      </a:lnTo>
                      <a:lnTo>
                        <a:pt x="489" y="876"/>
                      </a:lnTo>
                      <a:lnTo>
                        <a:pt x="475" y="849"/>
                      </a:lnTo>
                      <a:lnTo>
                        <a:pt x="456" y="823"/>
                      </a:lnTo>
                      <a:lnTo>
                        <a:pt x="432" y="803"/>
                      </a:lnTo>
                      <a:lnTo>
                        <a:pt x="405" y="786"/>
                      </a:lnTo>
                      <a:close/>
                      <a:moveTo>
                        <a:pt x="250" y="284"/>
                      </a:moveTo>
                      <a:lnTo>
                        <a:pt x="223" y="301"/>
                      </a:lnTo>
                      <a:lnTo>
                        <a:pt x="201" y="323"/>
                      </a:lnTo>
                      <a:lnTo>
                        <a:pt x="182" y="347"/>
                      </a:lnTo>
                      <a:lnTo>
                        <a:pt x="167" y="375"/>
                      </a:lnTo>
                      <a:lnTo>
                        <a:pt x="158" y="406"/>
                      </a:lnTo>
                      <a:lnTo>
                        <a:pt x="155" y="439"/>
                      </a:lnTo>
                      <a:lnTo>
                        <a:pt x="158" y="472"/>
                      </a:lnTo>
                      <a:lnTo>
                        <a:pt x="167" y="503"/>
                      </a:lnTo>
                      <a:lnTo>
                        <a:pt x="182" y="530"/>
                      </a:lnTo>
                      <a:lnTo>
                        <a:pt x="201" y="555"/>
                      </a:lnTo>
                      <a:lnTo>
                        <a:pt x="223" y="576"/>
                      </a:lnTo>
                      <a:lnTo>
                        <a:pt x="250" y="593"/>
                      </a:lnTo>
                      <a:lnTo>
                        <a:pt x="250" y="284"/>
                      </a:lnTo>
                      <a:close/>
                      <a:moveTo>
                        <a:pt x="328" y="0"/>
                      </a:moveTo>
                      <a:lnTo>
                        <a:pt x="349" y="3"/>
                      </a:lnTo>
                      <a:lnTo>
                        <a:pt x="367" y="10"/>
                      </a:lnTo>
                      <a:lnTo>
                        <a:pt x="383" y="22"/>
                      </a:lnTo>
                      <a:lnTo>
                        <a:pt x="395" y="38"/>
                      </a:lnTo>
                      <a:lnTo>
                        <a:pt x="403" y="57"/>
                      </a:lnTo>
                      <a:lnTo>
                        <a:pt x="405" y="78"/>
                      </a:lnTo>
                      <a:lnTo>
                        <a:pt x="405" y="119"/>
                      </a:lnTo>
                      <a:lnTo>
                        <a:pt x="448" y="133"/>
                      </a:lnTo>
                      <a:lnTo>
                        <a:pt x="487" y="151"/>
                      </a:lnTo>
                      <a:lnTo>
                        <a:pt x="524" y="174"/>
                      </a:lnTo>
                      <a:lnTo>
                        <a:pt x="556" y="202"/>
                      </a:lnTo>
                      <a:lnTo>
                        <a:pt x="586" y="234"/>
                      </a:lnTo>
                      <a:lnTo>
                        <a:pt x="610" y="269"/>
                      </a:lnTo>
                      <a:lnTo>
                        <a:pt x="629" y="309"/>
                      </a:lnTo>
                      <a:lnTo>
                        <a:pt x="644" y="349"/>
                      </a:lnTo>
                      <a:lnTo>
                        <a:pt x="654" y="393"/>
                      </a:lnTo>
                      <a:lnTo>
                        <a:pt x="657" y="439"/>
                      </a:lnTo>
                      <a:lnTo>
                        <a:pt x="654" y="459"/>
                      </a:lnTo>
                      <a:lnTo>
                        <a:pt x="646" y="478"/>
                      </a:lnTo>
                      <a:lnTo>
                        <a:pt x="633" y="494"/>
                      </a:lnTo>
                      <a:lnTo>
                        <a:pt x="619" y="506"/>
                      </a:lnTo>
                      <a:lnTo>
                        <a:pt x="599" y="513"/>
                      </a:lnTo>
                      <a:lnTo>
                        <a:pt x="579" y="516"/>
                      </a:lnTo>
                      <a:lnTo>
                        <a:pt x="558" y="513"/>
                      </a:lnTo>
                      <a:lnTo>
                        <a:pt x="540" y="506"/>
                      </a:lnTo>
                      <a:lnTo>
                        <a:pt x="524" y="494"/>
                      </a:lnTo>
                      <a:lnTo>
                        <a:pt x="512" y="478"/>
                      </a:lnTo>
                      <a:lnTo>
                        <a:pt x="503" y="459"/>
                      </a:lnTo>
                      <a:lnTo>
                        <a:pt x="501" y="439"/>
                      </a:lnTo>
                      <a:lnTo>
                        <a:pt x="498" y="406"/>
                      </a:lnTo>
                      <a:lnTo>
                        <a:pt x="489" y="375"/>
                      </a:lnTo>
                      <a:lnTo>
                        <a:pt x="475" y="347"/>
                      </a:lnTo>
                      <a:lnTo>
                        <a:pt x="456" y="323"/>
                      </a:lnTo>
                      <a:lnTo>
                        <a:pt x="432" y="301"/>
                      </a:lnTo>
                      <a:lnTo>
                        <a:pt x="405" y="284"/>
                      </a:lnTo>
                      <a:lnTo>
                        <a:pt x="405" y="621"/>
                      </a:lnTo>
                      <a:lnTo>
                        <a:pt x="448" y="635"/>
                      </a:lnTo>
                      <a:lnTo>
                        <a:pt x="487" y="653"/>
                      </a:lnTo>
                      <a:lnTo>
                        <a:pt x="524" y="676"/>
                      </a:lnTo>
                      <a:lnTo>
                        <a:pt x="556" y="704"/>
                      </a:lnTo>
                      <a:lnTo>
                        <a:pt x="586" y="736"/>
                      </a:lnTo>
                      <a:lnTo>
                        <a:pt x="610" y="771"/>
                      </a:lnTo>
                      <a:lnTo>
                        <a:pt x="629" y="809"/>
                      </a:lnTo>
                      <a:lnTo>
                        <a:pt x="644" y="851"/>
                      </a:lnTo>
                      <a:lnTo>
                        <a:pt x="654" y="895"/>
                      </a:lnTo>
                      <a:lnTo>
                        <a:pt x="657" y="940"/>
                      </a:lnTo>
                      <a:lnTo>
                        <a:pt x="654" y="985"/>
                      </a:lnTo>
                      <a:lnTo>
                        <a:pt x="644" y="1029"/>
                      </a:lnTo>
                      <a:lnTo>
                        <a:pt x="629" y="1070"/>
                      </a:lnTo>
                      <a:lnTo>
                        <a:pt x="610" y="1109"/>
                      </a:lnTo>
                      <a:lnTo>
                        <a:pt x="586" y="1144"/>
                      </a:lnTo>
                      <a:lnTo>
                        <a:pt x="556" y="1176"/>
                      </a:lnTo>
                      <a:lnTo>
                        <a:pt x="524" y="1203"/>
                      </a:lnTo>
                      <a:lnTo>
                        <a:pt x="487" y="1227"/>
                      </a:lnTo>
                      <a:lnTo>
                        <a:pt x="448" y="1246"/>
                      </a:lnTo>
                      <a:lnTo>
                        <a:pt x="405" y="1259"/>
                      </a:lnTo>
                      <a:lnTo>
                        <a:pt x="405" y="1300"/>
                      </a:lnTo>
                      <a:lnTo>
                        <a:pt x="403" y="1322"/>
                      </a:lnTo>
                      <a:lnTo>
                        <a:pt x="395" y="1340"/>
                      </a:lnTo>
                      <a:lnTo>
                        <a:pt x="383" y="1356"/>
                      </a:lnTo>
                      <a:lnTo>
                        <a:pt x="367" y="1369"/>
                      </a:lnTo>
                      <a:lnTo>
                        <a:pt x="349" y="1376"/>
                      </a:lnTo>
                      <a:lnTo>
                        <a:pt x="328" y="1379"/>
                      </a:lnTo>
                      <a:lnTo>
                        <a:pt x="307" y="1376"/>
                      </a:lnTo>
                      <a:lnTo>
                        <a:pt x="288" y="1369"/>
                      </a:lnTo>
                      <a:lnTo>
                        <a:pt x="273" y="1356"/>
                      </a:lnTo>
                      <a:lnTo>
                        <a:pt x="261" y="1340"/>
                      </a:lnTo>
                      <a:lnTo>
                        <a:pt x="253" y="1322"/>
                      </a:lnTo>
                      <a:lnTo>
                        <a:pt x="250" y="1300"/>
                      </a:lnTo>
                      <a:lnTo>
                        <a:pt x="250" y="1259"/>
                      </a:lnTo>
                      <a:lnTo>
                        <a:pt x="208" y="1246"/>
                      </a:lnTo>
                      <a:lnTo>
                        <a:pt x="169" y="1227"/>
                      </a:lnTo>
                      <a:lnTo>
                        <a:pt x="133" y="1203"/>
                      </a:lnTo>
                      <a:lnTo>
                        <a:pt x="100" y="1176"/>
                      </a:lnTo>
                      <a:lnTo>
                        <a:pt x="71" y="1144"/>
                      </a:lnTo>
                      <a:lnTo>
                        <a:pt x="46" y="1109"/>
                      </a:lnTo>
                      <a:lnTo>
                        <a:pt x="26" y="1070"/>
                      </a:lnTo>
                      <a:lnTo>
                        <a:pt x="11" y="1029"/>
                      </a:lnTo>
                      <a:lnTo>
                        <a:pt x="3" y="985"/>
                      </a:lnTo>
                      <a:lnTo>
                        <a:pt x="0" y="940"/>
                      </a:lnTo>
                      <a:lnTo>
                        <a:pt x="2" y="919"/>
                      </a:lnTo>
                      <a:lnTo>
                        <a:pt x="10" y="901"/>
                      </a:lnTo>
                      <a:lnTo>
                        <a:pt x="22" y="885"/>
                      </a:lnTo>
                      <a:lnTo>
                        <a:pt x="38" y="873"/>
                      </a:lnTo>
                      <a:lnTo>
                        <a:pt x="57" y="865"/>
                      </a:lnTo>
                      <a:lnTo>
                        <a:pt x="77" y="863"/>
                      </a:lnTo>
                      <a:lnTo>
                        <a:pt x="98" y="865"/>
                      </a:lnTo>
                      <a:lnTo>
                        <a:pt x="117" y="873"/>
                      </a:lnTo>
                      <a:lnTo>
                        <a:pt x="133" y="885"/>
                      </a:lnTo>
                      <a:lnTo>
                        <a:pt x="144" y="901"/>
                      </a:lnTo>
                      <a:lnTo>
                        <a:pt x="152" y="919"/>
                      </a:lnTo>
                      <a:lnTo>
                        <a:pt x="155" y="940"/>
                      </a:lnTo>
                      <a:lnTo>
                        <a:pt x="158" y="972"/>
                      </a:lnTo>
                      <a:lnTo>
                        <a:pt x="167" y="1003"/>
                      </a:lnTo>
                      <a:lnTo>
                        <a:pt x="182" y="1032"/>
                      </a:lnTo>
                      <a:lnTo>
                        <a:pt x="201" y="1056"/>
                      </a:lnTo>
                      <a:lnTo>
                        <a:pt x="223" y="1078"/>
                      </a:lnTo>
                      <a:lnTo>
                        <a:pt x="250" y="1094"/>
                      </a:lnTo>
                      <a:lnTo>
                        <a:pt x="250" y="758"/>
                      </a:lnTo>
                      <a:lnTo>
                        <a:pt x="208" y="744"/>
                      </a:lnTo>
                      <a:lnTo>
                        <a:pt x="169" y="726"/>
                      </a:lnTo>
                      <a:lnTo>
                        <a:pt x="133" y="703"/>
                      </a:lnTo>
                      <a:lnTo>
                        <a:pt x="100" y="675"/>
                      </a:lnTo>
                      <a:lnTo>
                        <a:pt x="71" y="643"/>
                      </a:lnTo>
                      <a:lnTo>
                        <a:pt x="46" y="608"/>
                      </a:lnTo>
                      <a:lnTo>
                        <a:pt x="26" y="569"/>
                      </a:lnTo>
                      <a:lnTo>
                        <a:pt x="11" y="528"/>
                      </a:lnTo>
                      <a:lnTo>
                        <a:pt x="3" y="484"/>
                      </a:lnTo>
                      <a:lnTo>
                        <a:pt x="0" y="439"/>
                      </a:lnTo>
                      <a:lnTo>
                        <a:pt x="3" y="393"/>
                      </a:lnTo>
                      <a:lnTo>
                        <a:pt x="11" y="349"/>
                      </a:lnTo>
                      <a:lnTo>
                        <a:pt x="26" y="309"/>
                      </a:lnTo>
                      <a:lnTo>
                        <a:pt x="46" y="269"/>
                      </a:lnTo>
                      <a:lnTo>
                        <a:pt x="71" y="234"/>
                      </a:lnTo>
                      <a:lnTo>
                        <a:pt x="100" y="202"/>
                      </a:lnTo>
                      <a:lnTo>
                        <a:pt x="133" y="174"/>
                      </a:lnTo>
                      <a:lnTo>
                        <a:pt x="169" y="151"/>
                      </a:lnTo>
                      <a:lnTo>
                        <a:pt x="208" y="133"/>
                      </a:lnTo>
                      <a:lnTo>
                        <a:pt x="250" y="119"/>
                      </a:lnTo>
                      <a:lnTo>
                        <a:pt x="250" y="78"/>
                      </a:lnTo>
                      <a:lnTo>
                        <a:pt x="253" y="57"/>
                      </a:lnTo>
                      <a:lnTo>
                        <a:pt x="261" y="38"/>
                      </a:lnTo>
                      <a:lnTo>
                        <a:pt x="273" y="22"/>
                      </a:lnTo>
                      <a:lnTo>
                        <a:pt x="288" y="10"/>
                      </a:lnTo>
                      <a:lnTo>
                        <a:pt x="307" y="3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670676" y="4544525"/>
            <a:ext cx="2898778" cy="646331"/>
            <a:chOff x="670676" y="4544525"/>
            <a:chExt cx="2898778" cy="646331"/>
          </a:xfrm>
        </p:grpSpPr>
        <p:sp>
          <p:nvSpPr>
            <p:cNvPr id="10143" name="TextBox 10142"/>
            <p:cNvSpPr txBox="1"/>
            <p:nvPr/>
          </p:nvSpPr>
          <p:spPr>
            <a:xfrm>
              <a:off x="1321075" y="4544525"/>
              <a:ext cx="224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is a sample text. Enter your text here.</a:t>
              </a:r>
            </a:p>
          </p:txBody>
        </p:sp>
        <p:grpSp>
          <p:nvGrpSpPr>
            <p:cNvPr id="10179" name="Group 10178"/>
            <p:cNvGrpSpPr/>
            <p:nvPr/>
          </p:nvGrpSpPr>
          <p:grpSpPr>
            <a:xfrm>
              <a:off x="670676" y="4593370"/>
              <a:ext cx="548640" cy="548640"/>
              <a:chOff x="670676" y="4593370"/>
              <a:chExt cx="548640" cy="548640"/>
            </a:xfrm>
          </p:grpSpPr>
          <p:sp>
            <p:nvSpPr>
              <p:cNvPr id="10131" name="Oval 10130"/>
              <p:cNvSpPr/>
              <p:nvPr/>
            </p:nvSpPr>
            <p:spPr>
              <a:xfrm>
                <a:off x="670676" y="4593370"/>
                <a:ext cx="548640" cy="5486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58" name="Group 10119"/>
              <p:cNvGrpSpPr>
                <a:grpSpLocks noChangeAspect="1"/>
              </p:cNvGrpSpPr>
              <p:nvPr/>
            </p:nvGrpSpPr>
            <p:grpSpPr bwMode="auto">
              <a:xfrm>
                <a:off x="769772" y="4743917"/>
                <a:ext cx="357188" cy="241300"/>
                <a:chOff x="4256" y="-152"/>
                <a:chExt cx="3113" cy="2103"/>
              </a:xfrm>
              <a:solidFill>
                <a:schemeClr val="tx2"/>
              </a:solidFill>
            </p:grpSpPr>
            <p:sp>
              <p:nvSpPr>
                <p:cNvPr id="10161" name="Freeform 10121"/>
                <p:cNvSpPr>
                  <a:spLocks/>
                </p:cNvSpPr>
                <p:nvPr/>
              </p:nvSpPr>
              <p:spPr bwMode="auto">
                <a:xfrm>
                  <a:off x="5575" y="-152"/>
                  <a:ext cx="475" cy="475"/>
                </a:xfrm>
                <a:custGeom>
                  <a:avLst/>
                  <a:gdLst>
                    <a:gd name="T0" fmla="*/ 474 w 949"/>
                    <a:gd name="T1" fmla="*/ 0 h 950"/>
                    <a:gd name="T2" fmla="*/ 544 w 949"/>
                    <a:gd name="T3" fmla="*/ 6 h 950"/>
                    <a:gd name="T4" fmla="*/ 611 w 949"/>
                    <a:gd name="T5" fmla="*/ 21 h 950"/>
                    <a:gd name="T6" fmla="*/ 675 w 949"/>
                    <a:gd name="T7" fmla="*/ 44 h 950"/>
                    <a:gd name="T8" fmla="*/ 733 w 949"/>
                    <a:gd name="T9" fmla="*/ 76 h 950"/>
                    <a:gd name="T10" fmla="*/ 786 w 949"/>
                    <a:gd name="T11" fmla="*/ 115 h 950"/>
                    <a:gd name="T12" fmla="*/ 832 w 949"/>
                    <a:gd name="T13" fmla="*/ 163 h 950"/>
                    <a:gd name="T14" fmla="*/ 872 w 949"/>
                    <a:gd name="T15" fmla="*/ 216 h 950"/>
                    <a:gd name="T16" fmla="*/ 906 w 949"/>
                    <a:gd name="T17" fmla="*/ 274 h 950"/>
                    <a:gd name="T18" fmla="*/ 928 w 949"/>
                    <a:gd name="T19" fmla="*/ 337 h 950"/>
                    <a:gd name="T20" fmla="*/ 943 w 949"/>
                    <a:gd name="T21" fmla="*/ 405 h 950"/>
                    <a:gd name="T22" fmla="*/ 949 w 949"/>
                    <a:gd name="T23" fmla="*/ 475 h 950"/>
                    <a:gd name="T24" fmla="*/ 943 w 949"/>
                    <a:gd name="T25" fmla="*/ 545 h 950"/>
                    <a:gd name="T26" fmla="*/ 928 w 949"/>
                    <a:gd name="T27" fmla="*/ 611 h 950"/>
                    <a:gd name="T28" fmla="*/ 906 w 949"/>
                    <a:gd name="T29" fmla="*/ 675 h 950"/>
                    <a:gd name="T30" fmla="*/ 872 w 949"/>
                    <a:gd name="T31" fmla="*/ 732 h 950"/>
                    <a:gd name="T32" fmla="*/ 832 w 949"/>
                    <a:gd name="T33" fmla="*/ 785 h 950"/>
                    <a:gd name="T34" fmla="*/ 786 w 949"/>
                    <a:gd name="T35" fmla="*/ 832 h 950"/>
                    <a:gd name="T36" fmla="*/ 733 w 949"/>
                    <a:gd name="T37" fmla="*/ 872 h 950"/>
                    <a:gd name="T38" fmla="*/ 675 w 949"/>
                    <a:gd name="T39" fmla="*/ 904 h 950"/>
                    <a:gd name="T40" fmla="*/ 611 w 949"/>
                    <a:gd name="T41" fmla="*/ 929 h 950"/>
                    <a:gd name="T42" fmla="*/ 544 w 949"/>
                    <a:gd name="T43" fmla="*/ 944 h 950"/>
                    <a:gd name="T44" fmla="*/ 474 w 949"/>
                    <a:gd name="T45" fmla="*/ 950 h 950"/>
                    <a:gd name="T46" fmla="*/ 404 w 949"/>
                    <a:gd name="T47" fmla="*/ 944 h 950"/>
                    <a:gd name="T48" fmla="*/ 338 w 949"/>
                    <a:gd name="T49" fmla="*/ 929 h 950"/>
                    <a:gd name="T50" fmla="*/ 274 w 949"/>
                    <a:gd name="T51" fmla="*/ 904 h 950"/>
                    <a:gd name="T52" fmla="*/ 215 w 949"/>
                    <a:gd name="T53" fmla="*/ 872 h 950"/>
                    <a:gd name="T54" fmla="*/ 162 w 949"/>
                    <a:gd name="T55" fmla="*/ 832 h 950"/>
                    <a:gd name="T56" fmla="*/ 117 w 949"/>
                    <a:gd name="T57" fmla="*/ 785 h 950"/>
                    <a:gd name="T58" fmla="*/ 77 w 949"/>
                    <a:gd name="T59" fmla="*/ 732 h 950"/>
                    <a:gd name="T60" fmla="*/ 43 w 949"/>
                    <a:gd name="T61" fmla="*/ 675 h 950"/>
                    <a:gd name="T62" fmla="*/ 21 w 949"/>
                    <a:gd name="T63" fmla="*/ 611 h 950"/>
                    <a:gd name="T64" fmla="*/ 5 w 949"/>
                    <a:gd name="T65" fmla="*/ 545 h 950"/>
                    <a:gd name="T66" fmla="*/ 0 w 949"/>
                    <a:gd name="T67" fmla="*/ 475 h 950"/>
                    <a:gd name="T68" fmla="*/ 5 w 949"/>
                    <a:gd name="T69" fmla="*/ 405 h 950"/>
                    <a:gd name="T70" fmla="*/ 21 w 949"/>
                    <a:gd name="T71" fmla="*/ 337 h 950"/>
                    <a:gd name="T72" fmla="*/ 43 w 949"/>
                    <a:gd name="T73" fmla="*/ 274 h 950"/>
                    <a:gd name="T74" fmla="*/ 77 w 949"/>
                    <a:gd name="T75" fmla="*/ 216 h 950"/>
                    <a:gd name="T76" fmla="*/ 117 w 949"/>
                    <a:gd name="T77" fmla="*/ 163 h 950"/>
                    <a:gd name="T78" fmla="*/ 162 w 949"/>
                    <a:gd name="T79" fmla="*/ 115 h 950"/>
                    <a:gd name="T80" fmla="*/ 215 w 949"/>
                    <a:gd name="T81" fmla="*/ 76 h 950"/>
                    <a:gd name="T82" fmla="*/ 274 w 949"/>
                    <a:gd name="T83" fmla="*/ 44 h 950"/>
                    <a:gd name="T84" fmla="*/ 338 w 949"/>
                    <a:gd name="T85" fmla="*/ 21 h 950"/>
                    <a:gd name="T86" fmla="*/ 404 w 949"/>
                    <a:gd name="T87" fmla="*/ 6 h 950"/>
                    <a:gd name="T88" fmla="*/ 474 w 949"/>
                    <a:gd name="T89" fmla="*/ 0 h 9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49" h="950">
                      <a:moveTo>
                        <a:pt x="474" y="0"/>
                      </a:moveTo>
                      <a:lnTo>
                        <a:pt x="544" y="6"/>
                      </a:lnTo>
                      <a:lnTo>
                        <a:pt x="611" y="21"/>
                      </a:lnTo>
                      <a:lnTo>
                        <a:pt x="675" y="44"/>
                      </a:lnTo>
                      <a:lnTo>
                        <a:pt x="733" y="76"/>
                      </a:lnTo>
                      <a:lnTo>
                        <a:pt x="786" y="115"/>
                      </a:lnTo>
                      <a:lnTo>
                        <a:pt x="832" y="163"/>
                      </a:lnTo>
                      <a:lnTo>
                        <a:pt x="872" y="216"/>
                      </a:lnTo>
                      <a:lnTo>
                        <a:pt x="906" y="274"/>
                      </a:lnTo>
                      <a:lnTo>
                        <a:pt x="928" y="337"/>
                      </a:lnTo>
                      <a:lnTo>
                        <a:pt x="943" y="405"/>
                      </a:lnTo>
                      <a:lnTo>
                        <a:pt x="949" y="475"/>
                      </a:lnTo>
                      <a:lnTo>
                        <a:pt x="943" y="545"/>
                      </a:lnTo>
                      <a:lnTo>
                        <a:pt x="928" y="611"/>
                      </a:lnTo>
                      <a:lnTo>
                        <a:pt x="906" y="675"/>
                      </a:lnTo>
                      <a:lnTo>
                        <a:pt x="872" y="732"/>
                      </a:lnTo>
                      <a:lnTo>
                        <a:pt x="832" y="785"/>
                      </a:lnTo>
                      <a:lnTo>
                        <a:pt x="786" y="832"/>
                      </a:lnTo>
                      <a:lnTo>
                        <a:pt x="733" y="872"/>
                      </a:lnTo>
                      <a:lnTo>
                        <a:pt x="675" y="904"/>
                      </a:lnTo>
                      <a:lnTo>
                        <a:pt x="611" y="929"/>
                      </a:lnTo>
                      <a:lnTo>
                        <a:pt x="544" y="944"/>
                      </a:lnTo>
                      <a:lnTo>
                        <a:pt x="474" y="950"/>
                      </a:lnTo>
                      <a:lnTo>
                        <a:pt x="404" y="944"/>
                      </a:lnTo>
                      <a:lnTo>
                        <a:pt x="338" y="929"/>
                      </a:lnTo>
                      <a:lnTo>
                        <a:pt x="274" y="904"/>
                      </a:lnTo>
                      <a:lnTo>
                        <a:pt x="215" y="872"/>
                      </a:lnTo>
                      <a:lnTo>
                        <a:pt x="162" y="832"/>
                      </a:lnTo>
                      <a:lnTo>
                        <a:pt x="117" y="785"/>
                      </a:lnTo>
                      <a:lnTo>
                        <a:pt x="77" y="732"/>
                      </a:lnTo>
                      <a:lnTo>
                        <a:pt x="43" y="675"/>
                      </a:lnTo>
                      <a:lnTo>
                        <a:pt x="21" y="611"/>
                      </a:lnTo>
                      <a:lnTo>
                        <a:pt x="5" y="545"/>
                      </a:lnTo>
                      <a:lnTo>
                        <a:pt x="0" y="475"/>
                      </a:lnTo>
                      <a:lnTo>
                        <a:pt x="5" y="405"/>
                      </a:lnTo>
                      <a:lnTo>
                        <a:pt x="21" y="337"/>
                      </a:lnTo>
                      <a:lnTo>
                        <a:pt x="43" y="274"/>
                      </a:lnTo>
                      <a:lnTo>
                        <a:pt x="77" y="216"/>
                      </a:lnTo>
                      <a:lnTo>
                        <a:pt x="117" y="163"/>
                      </a:lnTo>
                      <a:lnTo>
                        <a:pt x="162" y="115"/>
                      </a:lnTo>
                      <a:lnTo>
                        <a:pt x="215" y="76"/>
                      </a:lnTo>
                      <a:lnTo>
                        <a:pt x="274" y="44"/>
                      </a:lnTo>
                      <a:lnTo>
                        <a:pt x="338" y="21"/>
                      </a:lnTo>
                      <a:lnTo>
                        <a:pt x="404" y="6"/>
                      </a:lnTo>
                      <a:lnTo>
                        <a:pt x="47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62" name="Freeform 10122"/>
                <p:cNvSpPr>
                  <a:spLocks noEditPoints="1"/>
                </p:cNvSpPr>
                <p:nvPr/>
              </p:nvSpPr>
              <p:spPr bwMode="auto">
                <a:xfrm>
                  <a:off x="5139" y="336"/>
                  <a:ext cx="1347" cy="1610"/>
                </a:xfrm>
                <a:custGeom>
                  <a:avLst/>
                  <a:gdLst>
                    <a:gd name="T0" fmla="*/ 817 w 2695"/>
                    <a:gd name="T1" fmla="*/ 836 h 3220"/>
                    <a:gd name="T2" fmla="*/ 789 w 2695"/>
                    <a:gd name="T3" fmla="*/ 1054 h 3220"/>
                    <a:gd name="T4" fmla="*/ 789 w 2695"/>
                    <a:gd name="T5" fmla="*/ 1249 h 3220"/>
                    <a:gd name="T6" fmla="*/ 800 w 2695"/>
                    <a:gd name="T7" fmla="*/ 1383 h 3220"/>
                    <a:gd name="T8" fmla="*/ 860 w 2695"/>
                    <a:gd name="T9" fmla="*/ 696 h 3220"/>
                    <a:gd name="T10" fmla="*/ 1891 w 2695"/>
                    <a:gd name="T11" fmla="*/ 1407 h 3220"/>
                    <a:gd name="T12" fmla="*/ 1904 w 2695"/>
                    <a:gd name="T13" fmla="*/ 1302 h 3220"/>
                    <a:gd name="T14" fmla="*/ 1910 w 2695"/>
                    <a:gd name="T15" fmla="*/ 1122 h 3220"/>
                    <a:gd name="T16" fmla="*/ 1893 w 2695"/>
                    <a:gd name="T17" fmla="*/ 908 h 3220"/>
                    <a:gd name="T18" fmla="*/ 1832 w 2695"/>
                    <a:gd name="T19" fmla="*/ 694 h 3220"/>
                    <a:gd name="T20" fmla="*/ 1346 w 2695"/>
                    <a:gd name="T21" fmla="*/ 1059 h 3220"/>
                    <a:gd name="T22" fmla="*/ 1348 w 2695"/>
                    <a:gd name="T23" fmla="*/ 136 h 3220"/>
                    <a:gd name="T24" fmla="*/ 1348 w 2695"/>
                    <a:gd name="T25" fmla="*/ 119 h 3220"/>
                    <a:gd name="T26" fmla="*/ 1507 w 2695"/>
                    <a:gd name="T27" fmla="*/ 11 h 3220"/>
                    <a:gd name="T28" fmla="*/ 1585 w 2695"/>
                    <a:gd name="T29" fmla="*/ 38 h 3220"/>
                    <a:gd name="T30" fmla="*/ 1634 w 2695"/>
                    <a:gd name="T31" fmla="*/ 55 h 3220"/>
                    <a:gd name="T32" fmla="*/ 1865 w 2695"/>
                    <a:gd name="T33" fmla="*/ 168 h 3220"/>
                    <a:gd name="T34" fmla="*/ 2033 w 2695"/>
                    <a:gd name="T35" fmla="*/ 327 h 3220"/>
                    <a:gd name="T36" fmla="*/ 2150 w 2695"/>
                    <a:gd name="T37" fmla="*/ 515 h 3220"/>
                    <a:gd name="T38" fmla="*/ 2224 w 2695"/>
                    <a:gd name="T39" fmla="*/ 717 h 3220"/>
                    <a:gd name="T40" fmla="*/ 2264 w 2695"/>
                    <a:gd name="T41" fmla="*/ 921 h 3220"/>
                    <a:gd name="T42" fmla="*/ 2279 w 2695"/>
                    <a:gd name="T43" fmla="*/ 1114 h 3220"/>
                    <a:gd name="T44" fmla="*/ 2275 w 2695"/>
                    <a:gd name="T45" fmla="*/ 1281 h 3220"/>
                    <a:gd name="T46" fmla="*/ 2264 w 2695"/>
                    <a:gd name="T47" fmla="*/ 1407 h 3220"/>
                    <a:gd name="T48" fmla="*/ 2541 w 2695"/>
                    <a:gd name="T49" fmla="*/ 1725 h 3220"/>
                    <a:gd name="T50" fmla="*/ 2247 w 2695"/>
                    <a:gd name="T51" fmla="*/ 1725 h 3220"/>
                    <a:gd name="T52" fmla="*/ 1967 w 2695"/>
                    <a:gd name="T53" fmla="*/ 1812 h 3220"/>
                    <a:gd name="T54" fmla="*/ 1817 w 2695"/>
                    <a:gd name="T55" fmla="*/ 3070 h 3220"/>
                    <a:gd name="T56" fmla="*/ 1736 w 2695"/>
                    <a:gd name="T57" fmla="*/ 3178 h 3220"/>
                    <a:gd name="T58" fmla="*/ 1607 w 2695"/>
                    <a:gd name="T59" fmla="*/ 3220 h 3220"/>
                    <a:gd name="T60" fmla="*/ 1539 w 2695"/>
                    <a:gd name="T61" fmla="*/ 3210 h 3220"/>
                    <a:gd name="T62" fmla="*/ 1435 w 2695"/>
                    <a:gd name="T63" fmla="*/ 3138 h 3220"/>
                    <a:gd name="T64" fmla="*/ 1388 w 2695"/>
                    <a:gd name="T65" fmla="*/ 3019 h 3220"/>
                    <a:gd name="T66" fmla="*/ 1346 w 2695"/>
                    <a:gd name="T67" fmla="*/ 1907 h 3220"/>
                    <a:gd name="T68" fmla="*/ 1301 w 2695"/>
                    <a:gd name="T69" fmla="*/ 3019 h 3220"/>
                    <a:gd name="T70" fmla="*/ 1254 w 2695"/>
                    <a:gd name="T71" fmla="*/ 3136 h 3220"/>
                    <a:gd name="T72" fmla="*/ 1150 w 2695"/>
                    <a:gd name="T73" fmla="*/ 3208 h 3220"/>
                    <a:gd name="T74" fmla="*/ 1034 w 2695"/>
                    <a:gd name="T75" fmla="*/ 3214 h 3220"/>
                    <a:gd name="T76" fmla="*/ 919 w 2695"/>
                    <a:gd name="T77" fmla="*/ 3148 h 3220"/>
                    <a:gd name="T78" fmla="*/ 862 w 2695"/>
                    <a:gd name="T79" fmla="*/ 3023 h 3220"/>
                    <a:gd name="T80" fmla="*/ 732 w 2695"/>
                    <a:gd name="T81" fmla="*/ 1767 h 3220"/>
                    <a:gd name="T82" fmla="*/ 446 w 2695"/>
                    <a:gd name="T83" fmla="*/ 3220 h 3220"/>
                    <a:gd name="T84" fmla="*/ 0 w 2695"/>
                    <a:gd name="T85" fmla="*/ 1725 h 3220"/>
                    <a:gd name="T86" fmla="*/ 427 w 2695"/>
                    <a:gd name="T87" fmla="*/ 1372 h 3220"/>
                    <a:gd name="T88" fmla="*/ 418 w 2695"/>
                    <a:gd name="T89" fmla="*/ 1232 h 3220"/>
                    <a:gd name="T90" fmla="*/ 420 w 2695"/>
                    <a:gd name="T91" fmla="*/ 1056 h 3220"/>
                    <a:gd name="T92" fmla="*/ 441 w 2695"/>
                    <a:gd name="T93" fmla="*/ 861 h 3220"/>
                    <a:gd name="T94" fmla="*/ 490 w 2695"/>
                    <a:gd name="T95" fmla="*/ 655 h 3220"/>
                    <a:gd name="T96" fmla="*/ 577 w 2695"/>
                    <a:gd name="T97" fmla="*/ 456 h 3220"/>
                    <a:gd name="T98" fmla="*/ 711 w 2695"/>
                    <a:gd name="T99" fmla="*/ 276 h 3220"/>
                    <a:gd name="T100" fmla="*/ 902 w 2695"/>
                    <a:gd name="T101" fmla="*/ 129 h 3220"/>
                    <a:gd name="T102" fmla="*/ 1072 w 2695"/>
                    <a:gd name="T103" fmla="*/ 51 h 3220"/>
                    <a:gd name="T104" fmla="*/ 1135 w 2695"/>
                    <a:gd name="T105" fmla="*/ 28 h 3220"/>
                    <a:gd name="T106" fmla="*/ 1212 w 2695"/>
                    <a:gd name="T107" fmla="*/ 4 h 3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695" h="3220">
                      <a:moveTo>
                        <a:pt x="860" y="696"/>
                      </a:moveTo>
                      <a:lnTo>
                        <a:pt x="836" y="766"/>
                      </a:lnTo>
                      <a:lnTo>
                        <a:pt x="817" y="836"/>
                      </a:lnTo>
                      <a:lnTo>
                        <a:pt x="802" y="910"/>
                      </a:lnTo>
                      <a:lnTo>
                        <a:pt x="792" y="984"/>
                      </a:lnTo>
                      <a:lnTo>
                        <a:pt x="789" y="1054"/>
                      </a:lnTo>
                      <a:lnTo>
                        <a:pt x="785" y="1124"/>
                      </a:lnTo>
                      <a:lnTo>
                        <a:pt x="787" y="1188"/>
                      </a:lnTo>
                      <a:lnTo>
                        <a:pt x="789" y="1249"/>
                      </a:lnTo>
                      <a:lnTo>
                        <a:pt x="792" y="1302"/>
                      </a:lnTo>
                      <a:lnTo>
                        <a:pt x="796" y="1347"/>
                      </a:lnTo>
                      <a:lnTo>
                        <a:pt x="800" y="1383"/>
                      </a:lnTo>
                      <a:lnTo>
                        <a:pt x="804" y="1407"/>
                      </a:lnTo>
                      <a:lnTo>
                        <a:pt x="860" y="1407"/>
                      </a:lnTo>
                      <a:lnTo>
                        <a:pt x="860" y="696"/>
                      </a:lnTo>
                      <a:close/>
                      <a:moveTo>
                        <a:pt x="1832" y="694"/>
                      </a:moveTo>
                      <a:lnTo>
                        <a:pt x="1832" y="1407"/>
                      </a:lnTo>
                      <a:lnTo>
                        <a:pt x="1891" y="1407"/>
                      </a:lnTo>
                      <a:lnTo>
                        <a:pt x="1895" y="1383"/>
                      </a:lnTo>
                      <a:lnTo>
                        <a:pt x="1899" y="1347"/>
                      </a:lnTo>
                      <a:lnTo>
                        <a:pt x="1904" y="1302"/>
                      </a:lnTo>
                      <a:lnTo>
                        <a:pt x="1908" y="1249"/>
                      </a:lnTo>
                      <a:lnTo>
                        <a:pt x="1910" y="1188"/>
                      </a:lnTo>
                      <a:lnTo>
                        <a:pt x="1910" y="1122"/>
                      </a:lnTo>
                      <a:lnTo>
                        <a:pt x="1908" y="1054"/>
                      </a:lnTo>
                      <a:lnTo>
                        <a:pt x="1902" y="982"/>
                      </a:lnTo>
                      <a:lnTo>
                        <a:pt x="1893" y="908"/>
                      </a:lnTo>
                      <a:lnTo>
                        <a:pt x="1878" y="836"/>
                      </a:lnTo>
                      <a:lnTo>
                        <a:pt x="1859" y="762"/>
                      </a:lnTo>
                      <a:lnTo>
                        <a:pt x="1832" y="694"/>
                      </a:lnTo>
                      <a:close/>
                      <a:moveTo>
                        <a:pt x="1346" y="136"/>
                      </a:moveTo>
                      <a:lnTo>
                        <a:pt x="1231" y="902"/>
                      </a:lnTo>
                      <a:lnTo>
                        <a:pt x="1346" y="1059"/>
                      </a:lnTo>
                      <a:lnTo>
                        <a:pt x="1348" y="1059"/>
                      </a:lnTo>
                      <a:lnTo>
                        <a:pt x="1462" y="902"/>
                      </a:lnTo>
                      <a:lnTo>
                        <a:pt x="1348" y="136"/>
                      </a:lnTo>
                      <a:lnTo>
                        <a:pt x="1346" y="136"/>
                      </a:lnTo>
                      <a:close/>
                      <a:moveTo>
                        <a:pt x="1231" y="0"/>
                      </a:moveTo>
                      <a:lnTo>
                        <a:pt x="1348" y="119"/>
                      </a:lnTo>
                      <a:lnTo>
                        <a:pt x="1464" y="0"/>
                      </a:lnTo>
                      <a:lnTo>
                        <a:pt x="1484" y="4"/>
                      </a:lnTo>
                      <a:lnTo>
                        <a:pt x="1507" y="11"/>
                      </a:lnTo>
                      <a:lnTo>
                        <a:pt x="1534" y="21"/>
                      </a:lnTo>
                      <a:lnTo>
                        <a:pt x="1560" y="28"/>
                      </a:lnTo>
                      <a:lnTo>
                        <a:pt x="1585" y="38"/>
                      </a:lnTo>
                      <a:lnTo>
                        <a:pt x="1607" y="45"/>
                      </a:lnTo>
                      <a:lnTo>
                        <a:pt x="1623" y="51"/>
                      </a:lnTo>
                      <a:lnTo>
                        <a:pt x="1634" y="55"/>
                      </a:lnTo>
                      <a:lnTo>
                        <a:pt x="1717" y="87"/>
                      </a:lnTo>
                      <a:lnTo>
                        <a:pt x="1795" y="125"/>
                      </a:lnTo>
                      <a:lnTo>
                        <a:pt x="1865" y="168"/>
                      </a:lnTo>
                      <a:lnTo>
                        <a:pt x="1927" y="218"/>
                      </a:lnTo>
                      <a:lnTo>
                        <a:pt x="1984" y="271"/>
                      </a:lnTo>
                      <a:lnTo>
                        <a:pt x="2033" y="327"/>
                      </a:lnTo>
                      <a:lnTo>
                        <a:pt x="2078" y="386"/>
                      </a:lnTo>
                      <a:lnTo>
                        <a:pt x="2116" y="448"/>
                      </a:lnTo>
                      <a:lnTo>
                        <a:pt x="2150" y="515"/>
                      </a:lnTo>
                      <a:lnTo>
                        <a:pt x="2180" y="581"/>
                      </a:lnTo>
                      <a:lnTo>
                        <a:pt x="2205" y="649"/>
                      </a:lnTo>
                      <a:lnTo>
                        <a:pt x="2224" y="717"/>
                      </a:lnTo>
                      <a:lnTo>
                        <a:pt x="2241" y="785"/>
                      </a:lnTo>
                      <a:lnTo>
                        <a:pt x="2254" y="855"/>
                      </a:lnTo>
                      <a:lnTo>
                        <a:pt x="2264" y="921"/>
                      </a:lnTo>
                      <a:lnTo>
                        <a:pt x="2271" y="988"/>
                      </a:lnTo>
                      <a:lnTo>
                        <a:pt x="2275" y="1054"/>
                      </a:lnTo>
                      <a:lnTo>
                        <a:pt x="2279" y="1114"/>
                      </a:lnTo>
                      <a:lnTo>
                        <a:pt x="2279" y="1175"/>
                      </a:lnTo>
                      <a:lnTo>
                        <a:pt x="2277" y="1230"/>
                      </a:lnTo>
                      <a:lnTo>
                        <a:pt x="2275" y="1281"/>
                      </a:lnTo>
                      <a:lnTo>
                        <a:pt x="2271" y="1328"/>
                      </a:lnTo>
                      <a:lnTo>
                        <a:pt x="2267" y="1372"/>
                      </a:lnTo>
                      <a:lnTo>
                        <a:pt x="2264" y="1407"/>
                      </a:lnTo>
                      <a:lnTo>
                        <a:pt x="2695" y="1407"/>
                      </a:lnTo>
                      <a:lnTo>
                        <a:pt x="2695" y="1725"/>
                      </a:lnTo>
                      <a:lnTo>
                        <a:pt x="2541" y="1725"/>
                      </a:lnTo>
                      <a:lnTo>
                        <a:pt x="2541" y="3220"/>
                      </a:lnTo>
                      <a:lnTo>
                        <a:pt x="2247" y="3220"/>
                      </a:lnTo>
                      <a:lnTo>
                        <a:pt x="2247" y="1725"/>
                      </a:lnTo>
                      <a:lnTo>
                        <a:pt x="1938" y="1725"/>
                      </a:lnTo>
                      <a:lnTo>
                        <a:pt x="1957" y="1767"/>
                      </a:lnTo>
                      <a:lnTo>
                        <a:pt x="1967" y="1812"/>
                      </a:lnTo>
                      <a:lnTo>
                        <a:pt x="1967" y="1860"/>
                      </a:lnTo>
                      <a:lnTo>
                        <a:pt x="1827" y="3023"/>
                      </a:lnTo>
                      <a:lnTo>
                        <a:pt x="1817" y="3070"/>
                      </a:lnTo>
                      <a:lnTo>
                        <a:pt x="1798" y="3112"/>
                      </a:lnTo>
                      <a:lnTo>
                        <a:pt x="1770" y="3148"/>
                      </a:lnTo>
                      <a:lnTo>
                        <a:pt x="1736" y="3178"/>
                      </a:lnTo>
                      <a:lnTo>
                        <a:pt x="1698" y="3201"/>
                      </a:lnTo>
                      <a:lnTo>
                        <a:pt x="1655" y="3216"/>
                      </a:lnTo>
                      <a:lnTo>
                        <a:pt x="1607" y="3220"/>
                      </a:lnTo>
                      <a:lnTo>
                        <a:pt x="1596" y="3220"/>
                      </a:lnTo>
                      <a:lnTo>
                        <a:pt x="1583" y="3218"/>
                      </a:lnTo>
                      <a:lnTo>
                        <a:pt x="1539" y="3210"/>
                      </a:lnTo>
                      <a:lnTo>
                        <a:pt x="1500" y="3191"/>
                      </a:lnTo>
                      <a:lnTo>
                        <a:pt x="1466" y="3169"/>
                      </a:lnTo>
                      <a:lnTo>
                        <a:pt x="1435" y="3138"/>
                      </a:lnTo>
                      <a:lnTo>
                        <a:pt x="1413" y="3102"/>
                      </a:lnTo>
                      <a:lnTo>
                        <a:pt x="1396" y="3063"/>
                      </a:lnTo>
                      <a:lnTo>
                        <a:pt x="1388" y="3019"/>
                      </a:lnTo>
                      <a:lnTo>
                        <a:pt x="1388" y="2976"/>
                      </a:lnTo>
                      <a:lnTo>
                        <a:pt x="1509" y="1975"/>
                      </a:lnTo>
                      <a:lnTo>
                        <a:pt x="1346" y="1907"/>
                      </a:lnTo>
                      <a:lnTo>
                        <a:pt x="1180" y="1975"/>
                      </a:lnTo>
                      <a:lnTo>
                        <a:pt x="1301" y="2974"/>
                      </a:lnTo>
                      <a:lnTo>
                        <a:pt x="1301" y="3019"/>
                      </a:lnTo>
                      <a:lnTo>
                        <a:pt x="1293" y="3061"/>
                      </a:lnTo>
                      <a:lnTo>
                        <a:pt x="1278" y="3100"/>
                      </a:lnTo>
                      <a:lnTo>
                        <a:pt x="1254" y="3136"/>
                      </a:lnTo>
                      <a:lnTo>
                        <a:pt x="1225" y="3167"/>
                      </a:lnTo>
                      <a:lnTo>
                        <a:pt x="1189" y="3191"/>
                      </a:lnTo>
                      <a:lnTo>
                        <a:pt x="1150" y="3208"/>
                      </a:lnTo>
                      <a:lnTo>
                        <a:pt x="1106" y="3218"/>
                      </a:lnTo>
                      <a:lnTo>
                        <a:pt x="1082" y="3220"/>
                      </a:lnTo>
                      <a:lnTo>
                        <a:pt x="1034" y="3214"/>
                      </a:lnTo>
                      <a:lnTo>
                        <a:pt x="993" y="3201"/>
                      </a:lnTo>
                      <a:lnTo>
                        <a:pt x="953" y="3178"/>
                      </a:lnTo>
                      <a:lnTo>
                        <a:pt x="919" y="3148"/>
                      </a:lnTo>
                      <a:lnTo>
                        <a:pt x="893" y="3112"/>
                      </a:lnTo>
                      <a:lnTo>
                        <a:pt x="874" y="3070"/>
                      </a:lnTo>
                      <a:lnTo>
                        <a:pt x="862" y="3023"/>
                      </a:lnTo>
                      <a:lnTo>
                        <a:pt x="722" y="1860"/>
                      </a:lnTo>
                      <a:lnTo>
                        <a:pt x="722" y="1812"/>
                      </a:lnTo>
                      <a:lnTo>
                        <a:pt x="732" y="1767"/>
                      </a:lnTo>
                      <a:lnTo>
                        <a:pt x="751" y="1725"/>
                      </a:lnTo>
                      <a:lnTo>
                        <a:pt x="446" y="1725"/>
                      </a:lnTo>
                      <a:lnTo>
                        <a:pt x="446" y="3220"/>
                      </a:lnTo>
                      <a:lnTo>
                        <a:pt x="151" y="3220"/>
                      </a:lnTo>
                      <a:lnTo>
                        <a:pt x="151" y="1725"/>
                      </a:lnTo>
                      <a:lnTo>
                        <a:pt x="0" y="1725"/>
                      </a:lnTo>
                      <a:lnTo>
                        <a:pt x="0" y="1407"/>
                      </a:lnTo>
                      <a:lnTo>
                        <a:pt x="431" y="1407"/>
                      </a:lnTo>
                      <a:lnTo>
                        <a:pt x="427" y="1372"/>
                      </a:lnTo>
                      <a:lnTo>
                        <a:pt x="424" y="1330"/>
                      </a:lnTo>
                      <a:lnTo>
                        <a:pt x="420" y="1283"/>
                      </a:lnTo>
                      <a:lnTo>
                        <a:pt x="418" y="1232"/>
                      </a:lnTo>
                      <a:lnTo>
                        <a:pt x="416" y="1177"/>
                      </a:lnTo>
                      <a:lnTo>
                        <a:pt x="416" y="1118"/>
                      </a:lnTo>
                      <a:lnTo>
                        <a:pt x="420" y="1056"/>
                      </a:lnTo>
                      <a:lnTo>
                        <a:pt x="424" y="993"/>
                      </a:lnTo>
                      <a:lnTo>
                        <a:pt x="429" y="927"/>
                      </a:lnTo>
                      <a:lnTo>
                        <a:pt x="441" y="861"/>
                      </a:lnTo>
                      <a:lnTo>
                        <a:pt x="452" y="793"/>
                      </a:lnTo>
                      <a:lnTo>
                        <a:pt x="469" y="723"/>
                      </a:lnTo>
                      <a:lnTo>
                        <a:pt x="490" y="655"/>
                      </a:lnTo>
                      <a:lnTo>
                        <a:pt x="514" y="588"/>
                      </a:lnTo>
                      <a:lnTo>
                        <a:pt x="543" y="520"/>
                      </a:lnTo>
                      <a:lnTo>
                        <a:pt x="577" y="456"/>
                      </a:lnTo>
                      <a:lnTo>
                        <a:pt x="617" y="394"/>
                      </a:lnTo>
                      <a:lnTo>
                        <a:pt x="660" y="333"/>
                      </a:lnTo>
                      <a:lnTo>
                        <a:pt x="711" y="276"/>
                      </a:lnTo>
                      <a:lnTo>
                        <a:pt x="768" y="223"/>
                      </a:lnTo>
                      <a:lnTo>
                        <a:pt x="832" y="172"/>
                      </a:lnTo>
                      <a:lnTo>
                        <a:pt x="902" y="129"/>
                      </a:lnTo>
                      <a:lnTo>
                        <a:pt x="978" y="89"/>
                      </a:lnTo>
                      <a:lnTo>
                        <a:pt x="1063" y="55"/>
                      </a:lnTo>
                      <a:lnTo>
                        <a:pt x="1072" y="51"/>
                      </a:lnTo>
                      <a:lnTo>
                        <a:pt x="1089" y="45"/>
                      </a:lnTo>
                      <a:lnTo>
                        <a:pt x="1110" y="38"/>
                      </a:lnTo>
                      <a:lnTo>
                        <a:pt x="1135" y="28"/>
                      </a:lnTo>
                      <a:lnTo>
                        <a:pt x="1161" y="21"/>
                      </a:lnTo>
                      <a:lnTo>
                        <a:pt x="1188" y="11"/>
                      </a:lnTo>
                      <a:lnTo>
                        <a:pt x="1212" y="4"/>
                      </a:lnTo>
                      <a:lnTo>
                        <a:pt x="1231" y="0"/>
                      </a:lnTo>
                      <a:lnTo>
                        <a:pt x="1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63" name="Freeform 10123"/>
                <p:cNvSpPr>
                  <a:spLocks/>
                </p:cNvSpPr>
                <p:nvPr/>
              </p:nvSpPr>
              <p:spPr bwMode="auto">
                <a:xfrm>
                  <a:off x="4490" y="-20"/>
                  <a:ext cx="455" cy="454"/>
                </a:xfrm>
                <a:custGeom>
                  <a:avLst/>
                  <a:gdLst>
                    <a:gd name="T0" fmla="*/ 456 w 909"/>
                    <a:gd name="T1" fmla="*/ 0 h 908"/>
                    <a:gd name="T2" fmla="*/ 529 w 909"/>
                    <a:gd name="T3" fmla="*/ 6 h 908"/>
                    <a:gd name="T4" fmla="*/ 599 w 909"/>
                    <a:gd name="T5" fmla="*/ 23 h 908"/>
                    <a:gd name="T6" fmla="*/ 664 w 909"/>
                    <a:gd name="T7" fmla="*/ 51 h 908"/>
                    <a:gd name="T8" fmla="*/ 724 w 909"/>
                    <a:gd name="T9" fmla="*/ 87 h 908"/>
                    <a:gd name="T10" fmla="*/ 777 w 909"/>
                    <a:gd name="T11" fmla="*/ 132 h 908"/>
                    <a:gd name="T12" fmla="*/ 822 w 909"/>
                    <a:gd name="T13" fmla="*/ 185 h 908"/>
                    <a:gd name="T14" fmla="*/ 858 w 909"/>
                    <a:gd name="T15" fmla="*/ 246 h 908"/>
                    <a:gd name="T16" fmla="*/ 887 w 909"/>
                    <a:gd name="T17" fmla="*/ 310 h 908"/>
                    <a:gd name="T18" fmla="*/ 904 w 909"/>
                    <a:gd name="T19" fmla="*/ 380 h 908"/>
                    <a:gd name="T20" fmla="*/ 909 w 909"/>
                    <a:gd name="T21" fmla="*/ 454 h 908"/>
                    <a:gd name="T22" fmla="*/ 904 w 909"/>
                    <a:gd name="T23" fmla="*/ 528 h 908"/>
                    <a:gd name="T24" fmla="*/ 887 w 909"/>
                    <a:gd name="T25" fmla="*/ 598 h 908"/>
                    <a:gd name="T26" fmla="*/ 858 w 909"/>
                    <a:gd name="T27" fmla="*/ 664 h 908"/>
                    <a:gd name="T28" fmla="*/ 822 w 909"/>
                    <a:gd name="T29" fmla="*/ 722 h 908"/>
                    <a:gd name="T30" fmla="*/ 777 w 909"/>
                    <a:gd name="T31" fmla="*/ 775 h 908"/>
                    <a:gd name="T32" fmla="*/ 724 w 909"/>
                    <a:gd name="T33" fmla="*/ 821 h 908"/>
                    <a:gd name="T34" fmla="*/ 664 w 909"/>
                    <a:gd name="T35" fmla="*/ 859 h 908"/>
                    <a:gd name="T36" fmla="*/ 599 w 909"/>
                    <a:gd name="T37" fmla="*/ 885 h 908"/>
                    <a:gd name="T38" fmla="*/ 529 w 909"/>
                    <a:gd name="T39" fmla="*/ 902 h 908"/>
                    <a:gd name="T40" fmla="*/ 456 w 909"/>
                    <a:gd name="T41" fmla="*/ 908 h 908"/>
                    <a:gd name="T42" fmla="*/ 382 w 909"/>
                    <a:gd name="T43" fmla="*/ 902 h 908"/>
                    <a:gd name="T44" fmla="*/ 312 w 909"/>
                    <a:gd name="T45" fmla="*/ 885 h 908"/>
                    <a:gd name="T46" fmla="*/ 246 w 909"/>
                    <a:gd name="T47" fmla="*/ 859 h 908"/>
                    <a:gd name="T48" fmla="*/ 187 w 909"/>
                    <a:gd name="T49" fmla="*/ 821 h 908"/>
                    <a:gd name="T50" fmla="*/ 134 w 909"/>
                    <a:gd name="T51" fmla="*/ 775 h 908"/>
                    <a:gd name="T52" fmla="*/ 89 w 909"/>
                    <a:gd name="T53" fmla="*/ 722 h 908"/>
                    <a:gd name="T54" fmla="*/ 51 w 909"/>
                    <a:gd name="T55" fmla="*/ 664 h 908"/>
                    <a:gd name="T56" fmla="*/ 25 w 909"/>
                    <a:gd name="T57" fmla="*/ 598 h 908"/>
                    <a:gd name="T58" fmla="*/ 8 w 909"/>
                    <a:gd name="T59" fmla="*/ 528 h 908"/>
                    <a:gd name="T60" fmla="*/ 0 w 909"/>
                    <a:gd name="T61" fmla="*/ 454 h 908"/>
                    <a:gd name="T62" fmla="*/ 8 w 909"/>
                    <a:gd name="T63" fmla="*/ 380 h 908"/>
                    <a:gd name="T64" fmla="*/ 25 w 909"/>
                    <a:gd name="T65" fmla="*/ 310 h 908"/>
                    <a:gd name="T66" fmla="*/ 51 w 909"/>
                    <a:gd name="T67" fmla="*/ 246 h 908"/>
                    <a:gd name="T68" fmla="*/ 89 w 909"/>
                    <a:gd name="T69" fmla="*/ 185 h 908"/>
                    <a:gd name="T70" fmla="*/ 134 w 909"/>
                    <a:gd name="T71" fmla="*/ 132 h 908"/>
                    <a:gd name="T72" fmla="*/ 187 w 909"/>
                    <a:gd name="T73" fmla="*/ 87 h 908"/>
                    <a:gd name="T74" fmla="*/ 246 w 909"/>
                    <a:gd name="T75" fmla="*/ 51 h 908"/>
                    <a:gd name="T76" fmla="*/ 312 w 909"/>
                    <a:gd name="T77" fmla="*/ 23 h 908"/>
                    <a:gd name="T78" fmla="*/ 382 w 909"/>
                    <a:gd name="T79" fmla="*/ 6 h 908"/>
                    <a:gd name="T80" fmla="*/ 456 w 909"/>
                    <a:gd name="T81" fmla="*/ 0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09" h="908">
                      <a:moveTo>
                        <a:pt x="456" y="0"/>
                      </a:moveTo>
                      <a:lnTo>
                        <a:pt x="529" y="6"/>
                      </a:lnTo>
                      <a:lnTo>
                        <a:pt x="599" y="23"/>
                      </a:lnTo>
                      <a:lnTo>
                        <a:pt x="664" y="51"/>
                      </a:lnTo>
                      <a:lnTo>
                        <a:pt x="724" y="87"/>
                      </a:lnTo>
                      <a:lnTo>
                        <a:pt x="777" y="132"/>
                      </a:lnTo>
                      <a:lnTo>
                        <a:pt x="822" y="185"/>
                      </a:lnTo>
                      <a:lnTo>
                        <a:pt x="858" y="246"/>
                      </a:lnTo>
                      <a:lnTo>
                        <a:pt x="887" y="310"/>
                      </a:lnTo>
                      <a:lnTo>
                        <a:pt x="904" y="380"/>
                      </a:lnTo>
                      <a:lnTo>
                        <a:pt x="909" y="454"/>
                      </a:lnTo>
                      <a:lnTo>
                        <a:pt x="904" y="528"/>
                      </a:lnTo>
                      <a:lnTo>
                        <a:pt x="887" y="598"/>
                      </a:lnTo>
                      <a:lnTo>
                        <a:pt x="858" y="664"/>
                      </a:lnTo>
                      <a:lnTo>
                        <a:pt x="822" y="722"/>
                      </a:lnTo>
                      <a:lnTo>
                        <a:pt x="777" y="775"/>
                      </a:lnTo>
                      <a:lnTo>
                        <a:pt x="724" y="821"/>
                      </a:lnTo>
                      <a:lnTo>
                        <a:pt x="664" y="859"/>
                      </a:lnTo>
                      <a:lnTo>
                        <a:pt x="599" y="885"/>
                      </a:lnTo>
                      <a:lnTo>
                        <a:pt x="529" y="902"/>
                      </a:lnTo>
                      <a:lnTo>
                        <a:pt x="456" y="908"/>
                      </a:lnTo>
                      <a:lnTo>
                        <a:pt x="382" y="902"/>
                      </a:lnTo>
                      <a:lnTo>
                        <a:pt x="312" y="885"/>
                      </a:lnTo>
                      <a:lnTo>
                        <a:pt x="246" y="859"/>
                      </a:lnTo>
                      <a:lnTo>
                        <a:pt x="187" y="821"/>
                      </a:lnTo>
                      <a:lnTo>
                        <a:pt x="134" y="775"/>
                      </a:lnTo>
                      <a:lnTo>
                        <a:pt x="89" y="722"/>
                      </a:lnTo>
                      <a:lnTo>
                        <a:pt x="51" y="664"/>
                      </a:lnTo>
                      <a:lnTo>
                        <a:pt x="25" y="598"/>
                      </a:lnTo>
                      <a:lnTo>
                        <a:pt x="8" y="528"/>
                      </a:lnTo>
                      <a:lnTo>
                        <a:pt x="0" y="454"/>
                      </a:lnTo>
                      <a:lnTo>
                        <a:pt x="8" y="380"/>
                      </a:lnTo>
                      <a:lnTo>
                        <a:pt x="25" y="310"/>
                      </a:lnTo>
                      <a:lnTo>
                        <a:pt x="51" y="246"/>
                      </a:lnTo>
                      <a:lnTo>
                        <a:pt x="89" y="185"/>
                      </a:lnTo>
                      <a:lnTo>
                        <a:pt x="134" y="132"/>
                      </a:lnTo>
                      <a:lnTo>
                        <a:pt x="187" y="87"/>
                      </a:lnTo>
                      <a:lnTo>
                        <a:pt x="246" y="51"/>
                      </a:lnTo>
                      <a:lnTo>
                        <a:pt x="312" y="23"/>
                      </a:lnTo>
                      <a:lnTo>
                        <a:pt x="382" y="6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64" name="Freeform 10124"/>
                <p:cNvSpPr>
                  <a:spLocks/>
                </p:cNvSpPr>
                <p:nvPr/>
              </p:nvSpPr>
              <p:spPr bwMode="auto">
                <a:xfrm>
                  <a:off x="4461" y="450"/>
                  <a:ext cx="875" cy="1501"/>
                </a:xfrm>
                <a:custGeom>
                  <a:avLst/>
                  <a:gdLst>
                    <a:gd name="T0" fmla="*/ 479 w 1749"/>
                    <a:gd name="T1" fmla="*/ 4 h 3002"/>
                    <a:gd name="T2" fmla="*/ 520 w 1749"/>
                    <a:gd name="T3" fmla="*/ 13 h 3002"/>
                    <a:gd name="T4" fmla="*/ 655 w 1749"/>
                    <a:gd name="T5" fmla="*/ 70 h 3002"/>
                    <a:gd name="T6" fmla="*/ 768 w 1749"/>
                    <a:gd name="T7" fmla="*/ 170 h 3002"/>
                    <a:gd name="T8" fmla="*/ 838 w 1749"/>
                    <a:gd name="T9" fmla="*/ 320 h 3002"/>
                    <a:gd name="T10" fmla="*/ 906 w 1749"/>
                    <a:gd name="T11" fmla="*/ 480 h 3002"/>
                    <a:gd name="T12" fmla="*/ 985 w 1749"/>
                    <a:gd name="T13" fmla="*/ 609 h 3002"/>
                    <a:gd name="T14" fmla="*/ 1093 w 1749"/>
                    <a:gd name="T15" fmla="*/ 700 h 3002"/>
                    <a:gd name="T16" fmla="*/ 1248 w 1749"/>
                    <a:gd name="T17" fmla="*/ 755 h 3002"/>
                    <a:gd name="T18" fmla="*/ 1470 w 1749"/>
                    <a:gd name="T19" fmla="*/ 768 h 3002"/>
                    <a:gd name="T20" fmla="*/ 1640 w 1749"/>
                    <a:gd name="T21" fmla="*/ 776 h 3002"/>
                    <a:gd name="T22" fmla="*/ 1725 w 1749"/>
                    <a:gd name="T23" fmla="*/ 849 h 3002"/>
                    <a:gd name="T24" fmla="*/ 1748 w 1749"/>
                    <a:gd name="T25" fmla="*/ 967 h 3002"/>
                    <a:gd name="T26" fmla="*/ 1693 w 1749"/>
                    <a:gd name="T27" fmla="*/ 1069 h 3002"/>
                    <a:gd name="T28" fmla="*/ 1587 w 1749"/>
                    <a:gd name="T29" fmla="*/ 1114 h 3002"/>
                    <a:gd name="T30" fmla="*/ 1284 w 1749"/>
                    <a:gd name="T31" fmla="*/ 1122 h 3002"/>
                    <a:gd name="T32" fmla="*/ 1055 w 1749"/>
                    <a:gd name="T33" fmla="*/ 1090 h 3002"/>
                    <a:gd name="T34" fmla="*/ 883 w 1749"/>
                    <a:gd name="T35" fmla="*/ 1018 h 3002"/>
                    <a:gd name="T36" fmla="*/ 917 w 1749"/>
                    <a:gd name="T37" fmla="*/ 1286 h 3002"/>
                    <a:gd name="T38" fmla="*/ 1103 w 1749"/>
                    <a:gd name="T39" fmla="*/ 1322 h 3002"/>
                    <a:gd name="T40" fmla="*/ 1212 w 1749"/>
                    <a:gd name="T41" fmla="*/ 1371 h 3002"/>
                    <a:gd name="T42" fmla="*/ 1271 w 1749"/>
                    <a:gd name="T43" fmla="*/ 1426 h 3002"/>
                    <a:gd name="T44" fmla="*/ 1296 w 1749"/>
                    <a:gd name="T45" fmla="*/ 1470 h 3002"/>
                    <a:gd name="T46" fmla="*/ 1309 w 1749"/>
                    <a:gd name="T47" fmla="*/ 1506 h 3002"/>
                    <a:gd name="T48" fmla="*/ 1320 w 1749"/>
                    <a:gd name="T49" fmla="*/ 1561 h 3002"/>
                    <a:gd name="T50" fmla="*/ 1330 w 1749"/>
                    <a:gd name="T51" fmla="*/ 1649 h 3002"/>
                    <a:gd name="T52" fmla="*/ 1332 w 1749"/>
                    <a:gd name="T53" fmla="*/ 1788 h 3002"/>
                    <a:gd name="T54" fmla="*/ 1324 w 1749"/>
                    <a:gd name="T55" fmla="*/ 1992 h 3002"/>
                    <a:gd name="T56" fmla="*/ 1309 w 1749"/>
                    <a:gd name="T57" fmla="*/ 2274 h 3002"/>
                    <a:gd name="T58" fmla="*/ 1279 w 1749"/>
                    <a:gd name="T59" fmla="*/ 2652 h 3002"/>
                    <a:gd name="T60" fmla="*/ 1239 w 1749"/>
                    <a:gd name="T61" fmla="*/ 2892 h 3002"/>
                    <a:gd name="T62" fmla="*/ 1139 w 1749"/>
                    <a:gd name="T63" fmla="*/ 2983 h 3002"/>
                    <a:gd name="T64" fmla="*/ 1027 w 1749"/>
                    <a:gd name="T65" fmla="*/ 3002 h 3002"/>
                    <a:gd name="T66" fmla="*/ 908 w 1749"/>
                    <a:gd name="T67" fmla="*/ 2953 h 3002"/>
                    <a:gd name="T68" fmla="*/ 836 w 1749"/>
                    <a:gd name="T69" fmla="*/ 2851 h 3002"/>
                    <a:gd name="T70" fmla="*/ 846 w 1749"/>
                    <a:gd name="T71" fmla="*/ 2561 h 3002"/>
                    <a:gd name="T72" fmla="*/ 900 w 1749"/>
                    <a:gd name="T73" fmla="*/ 2007 h 3002"/>
                    <a:gd name="T74" fmla="*/ 887 w 1749"/>
                    <a:gd name="T75" fmla="*/ 1867 h 3002"/>
                    <a:gd name="T76" fmla="*/ 834 w 1749"/>
                    <a:gd name="T77" fmla="*/ 1778 h 3002"/>
                    <a:gd name="T78" fmla="*/ 762 w 1749"/>
                    <a:gd name="T79" fmla="*/ 1727 h 3002"/>
                    <a:gd name="T80" fmla="*/ 691 w 1749"/>
                    <a:gd name="T81" fmla="*/ 1704 h 3002"/>
                    <a:gd name="T82" fmla="*/ 641 w 1749"/>
                    <a:gd name="T83" fmla="*/ 1699 h 3002"/>
                    <a:gd name="T84" fmla="*/ 622 w 1749"/>
                    <a:gd name="T85" fmla="*/ 1699 h 3002"/>
                    <a:gd name="T86" fmla="*/ 547 w 1749"/>
                    <a:gd name="T87" fmla="*/ 1699 h 3002"/>
                    <a:gd name="T88" fmla="*/ 435 w 1749"/>
                    <a:gd name="T89" fmla="*/ 1699 h 3002"/>
                    <a:gd name="T90" fmla="*/ 356 w 1749"/>
                    <a:gd name="T91" fmla="*/ 1699 h 3002"/>
                    <a:gd name="T92" fmla="*/ 237 w 1749"/>
                    <a:gd name="T93" fmla="*/ 1685 h 3002"/>
                    <a:gd name="T94" fmla="*/ 99 w 1749"/>
                    <a:gd name="T95" fmla="*/ 1614 h 3002"/>
                    <a:gd name="T96" fmla="*/ 17 w 1749"/>
                    <a:gd name="T97" fmla="*/ 1483 h 3002"/>
                    <a:gd name="T98" fmla="*/ 0 w 1749"/>
                    <a:gd name="T99" fmla="*/ 361 h 3002"/>
                    <a:gd name="T100" fmla="*/ 40 w 1749"/>
                    <a:gd name="T101" fmla="*/ 210 h 3002"/>
                    <a:gd name="T102" fmla="*/ 140 w 1749"/>
                    <a:gd name="T103" fmla="*/ 96 h 3002"/>
                    <a:gd name="T104" fmla="*/ 271 w 1749"/>
                    <a:gd name="T105" fmla="*/ 26 h 3002"/>
                    <a:gd name="T106" fmla="*/ 322 w 1749"/>
                    <a:gd name="T107" fmla="*/ 11 h 3002"/>
                    <a:gd name="T108" fmla="*/ 373 w 1749"/>
                    <a:gd name="T109" fmla="*/ 4 h 30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49" h="3002">
                      <a:moveTo>
                        <a:pt x="422" y="0"/>
                      </a:moveTo>
                      <a:lnTo>
                        <a:pt x="452" y="0"/>
                      </a:lnTo>
                      <a:lnTo>
                        <a:pt x="479" y="4"/>
                      </a:lnTo>
                      <a:lnTo>
                        <a:pt x="500" y="8"/>
                      </a:lnTo>
                      <a:lnTo>
                        <a:pt x="515" y="11"/>
                      </a:lnTo>
                      <a:lnTo>
                        <a:pt x="520" y="13"/>
                      </a:lnTo>
                      <a:lnTo>
                        <a:pt x="566" y="26"/>
                      </a:lnTo>
                      <a:lnTo>
                        <a:pt x="611" y="45"/>
                      </a:lnTo>
                      <a:lnTo>
                        <a:pt x="655" y="70"/>
                      </a:lnTo>
                      <a:lnTo>
                        <a:pt x="696" y="98"/>
                      </a:lnTo>
                      <a:lnTo>
                        <a:pt x="734" y="132"/>
                      </a:lnTo>
                      <a:lnTo>
                        <a:pt x="768" y="170"/>
                      </a:lnTo>
                      <a:lnTo>
                        <a:pt x="795" y="214"/>
                      </a:lnTo>
                      <a:lnTo>
                        <a:pt x="815" y="259"/>
                      </a:lnTo>
                      <a:lnTo>
                        <a:pt x="838" y="320"/>
                      </a:lnTo>
                      <a:lnTo>
                        <a:pt x="861" y="378"/>
                      </a:lnTo>
                      <a:lnTo>
                        <a:pt x="883" y="431"/>
                      </a:lnTo>
                      <a:lnTo>
                        <a:pt x="906" y="480"/>
                      </a:lnTo>
                      <a:lnTo>
                        <a:pt x="931" y="528"/>
                      </a:lnTo>
                      <a:lnTo>
                        <a:pt x="957" y="569"/>
                      </a:lnTo>
                      <a:lnTo>
                        <a:pt x="985" y="609"/>
                      </a:lnTo>
                      <a:lnTo>
                        <a:pt x="1018" y="643"/>
                      </a:lnTo>
                      <a:lnTo>
                        <a:pt x="1054" y="673"/>
                      </a:lnTo>
                      <a:lnTo>
                        <a:pt x="1093" y="700"/>
                      </a:lnTo>
                      <a:lnTo>
                        <a:pt x="1139" y="723"/>
                      </a:lnTo>
                      <a:lnTo>
                        <a:pt x="1192" y="740"/>
                      </a:lnTo>
                      <a:lnTo>
                        <a:pt x="1248" y="755"/>
                      </a:lnTo>
                      <a:lnTo>
                        <a:pt x="1315" y="762"/>
                      </a:lnTo>
                      <a:lnTo>
                        <a:pt x="1388" y="768"/>
                      </a:lnTo>
                      <a:lnTo>
                        <a:pt x="1470" y="768"/>
                      </a:lnTo>
                      <a:lnTo>
                        <a:pt x="1560" y="762"/>
                      </a:lnTo>
                      <a:lnTo>
                        <a:pt x="1600" y="764"/>
                      </a:lnTo>
                      <a:lnTo>
                        <a:pt x="1640" y="776"/>
                      </a:lnTo>
                      <a:lnTo>
                        <a:pt x="1674" y="793"/>
                      </a:lnTo>
                      <a:lnTo>
                        <a:pt x="1702" y="819"/>
                      </a:lnTo>
                      <a:lnTo>
                        <a:pt x="1725" y="849"/>
                      </a:lnTo>
                      <a:lnTo>
                        <a:pt x="1742" y="885"/>
                      </a:lnTo>
                      <a:lnTo>
                        <a:pt x="1749" y="925"/>
                      </a:lnTo>
                      <a:lnTo>
                        <a:pt x="1748" y="967"/>
                      </a:lnTo>
                      <a:lnTo>
                        <a:pt x="1736" y="1004"/>
                      </a:lnTo>
                      <a:lnTo>
                        <a:pt x="1719" y="1038"/>
                      </a:lnTo>
                      <a:lnTo>
                        <a:pt x="1693" y="1069"/>
                      </a:lnTo>
                      <a:lnTo>
                        <a:pt x="1662" y="1091"/>
                      </a:lnTo>
                      <a:lnTo>
                        <a:pt x="1627" y="1107"/>
                      </a:lnTo>
                      <a:lnTo>
                        <a:pt x="1587" y="1114"/>
                      </a:lnTo>
                      <a:lnTo>
                        <a:pt x="1475" y="1122"/>
                      </a:lnTo>
                      <a:lnTo>
                        <a:pt x="1375" y="1124"/>
                      </a:lnTo>
                      <a:lnTo>
                        <a:pt x="1284" y="1122"/>
                      </a:lnTo>
                      <a:lnTo>
                        <a:pt x="1201" y="1114"/>
                      </a:lnTo>
                      <a:lnTo>
                        <a:pt x="1125" y="1105"/>
                      </a:lnTo>
                      <a:lnTo>
                        <a:pt x="1055" y="1090"/>
                      </a:lnTo>
                      <a:lnTo>
                        <a:pt x="993" y="1071"/>
                      </a:lnTo>
                      <a:lnTo>
                        <a:pt x="934" y="1046"/>
                      </a:lnTo>
                      <a:lnTo>
                        <a:pt x="883" y="1018"/>
                      </a:lnTo>
                      <a:lnTo>
                        <a:pt x="834" y="984"/>
                      </a:lnTo>
                      <a:lnTo>
                        <a:pt x="834" y="1279"/>
                      </a:lnTo>
                      <a:lnTo>
                        <a:pt x="917" y="1286"/>
                      </a:lnTo>
                      <a:lnTo>
                        <a:pt x="989" y="1296"/>
                      </a:lnTo>
                      <a:lnTo>
                        <a:pt x="1050" y="1309"/>
                      </a:lnTo>
                      <a:lnTo>
                        <a:pt x="1103" y="1322"/>
                      </a:lnTo>
                      <a:lnTo>
                        <a:pt x="1146" y="1337"/>
                      </a:lnTo>
                      <a:lnTo>
                        <a:pt x="1184" y="1354"/>
                      </a:lnTo>
                      <a:lnTo>
                        <a:pt x="1212" y="1371"/>
                      </a:lnTo>
                      <a:lnTo>
                        <a:pt x="1237" y="1390"/>
                      </a:lnTo>
                      <a:lnTo>
                        <a:pt x="1256" y="1407"/>
                      </a:lnTo>
                      <a:lnTo>
                        <a:pt x="1271" y="1426"/>
                      </a:lnTo>
                      <a:lnTo>
                        <a:pt x="1282" y="1443"/>
                      </a:lnTo>
                      <a:lnTo>
                        <a:pt x="1292" y="1460"/>
                      </a:lnTo>
                      <a:lnTo>
                        <a:pt x="1296" y="1470"/>
                      </a:lnTo>
                      <a:lnTo>
                        <a:pt x="1301" y="1481"/>
                      </a:lnTo>
                      <a:lnTo>
                        <a:pt x="1305" y="1492"/>
                      </a:lnTo>
                      <a:lnTo>
                        <a:pt x="1309" y="1506"/>
                      </a:lnTo>
                      <a:lnTo>
                        <a:pt x="1313" y="1521"/>
                      </a:lnTo>
                      <a:lnTo>
                        <a:pt x="1318" y="1538"/>
                      </a:lnTo>
                      <a:lnTo>
                        <a:pt x="1320" y="1561"/>
                      </a:lnTo>
                      <a:lnTo>
                        <a:pt x="1324" y="1585"/>
                      </a:lnTo>
                      <a:lnTo>
                        <a:pt x="1326" y="1615"/>
                      </a:lnTo>
                      <a:lnTo>
                        <a:pt x="1330" y="1649"/>
                      </a:lnTo>
                      <a:lnTo>
                        <a:pt x="1330" y="1689"/>
                      </a:lnTo>
                      <a:lnTo>
                        <a:pt x="1332" y="1735"/>
                      </a:lnTo>
                      <a:lnTo>
                        <a:pt x="1332" y="1788"/>
                      </a:lnTo>
                      <a:lnTo>
                        <a:pt x="1330" y="1848"/>
                      </a:lnTo>
                      <a:lnTo>
                        <a:pt x="1328" y="1916"/>
                      </a:lnTo>
                      <a:lnTo>
                        <a:pt x="1324" y="1992"/>
                      </a:lnTo>
                      <a:lnTo>
                        <a:pt x="1320" y="2077"/>
                      </a:lnTo>
                      <a:lnTo>
                        <a:pt x="1315" y="2170"/>
                      </a:lnTo>
                      <a:lnTo>
                        <a:pt x="1309" y="2274"/>
                      </a:lnTo>
                      <a:lnTo>
                        <a:pt x="1299" y="2389"/>
                      </a:lnTo>
                      <a:lnTo>
                        <a:pt x="1290" y="2514"/>
                      </a:lnTo>
                      <a:lnTo>
                        <a:pt x="1279" y="2652"/>
                      </a:lnTo>
                      <a:lnTo>
                        <a:pt x="1267" y="2801"/>
                      </a:lnTo>
                      <a:lnTo>
                        <a:pt x="1258" y="2849"/>
                      </a:lnTo>
                      <a:lnTo>
                        <a:pt x="1239" y="2892"/>
                      </a:lnTo>
                      <a:lnTo>
                        <a:pt x="1212" y="2928"/>
                      </a:lnTo>
                      <a:lnTo>
                        <a:pt x="1178" y="2960"/>
                      </a:lnTo>
                      <a:lnTo>
                        <a:pt x="1139" y="2983"/>
                      </a:lnTo>
                      <a:lnTo>
                        <a:pt x="1095" y="2998"/>
                      </a:lnTo>
                      <a:lnTo>
                        <a:pt x="1048" y="3002"/>
                      </a:lnTo>
                      <a:lnTo>
                        <a:pt x="1027" y="3002"/>
                      </a:lnTo>
                      <a:lnTo>
                        <a:pt x="984" y="2994"/>
                      </a:lnTo>
                      <a:lnTo>
                        <a:pt x="944" y="2977"/>
                      </a:lnTo>
                      <a:lnTo>
                        <a:pt x="908" y="2953"/>
                      </a:lnTo>
                      <a:lnTo>
                        <a:pt x="878" y="2924"/>
                      </a:lnTo>
                      <a:lnTo>
                        <a:pt x="853" y="2888"/>
                      </a:lnTo>
                      <a:lnTo>
                        <a:pt x="836" y="2851"/>
                      </a:lnTo>
                      <a:lnTo>
                        <a:pt x="827" y="2807"/>
                      </a:lnTo>
                      <a:lnTo>
                        <a:pt x="827" y="2764"/>
                      </a:lnTo>
                      <a:lnTo>
                        <a:pt x="846" y="2561"/>
                      </a:lnTo>
                      <a:lnTo>
                        <a:pt x="864" y="2368"/>
                      </a:lnTo>
                      <a:lnTo>
                        <a:pt x="883" y="2183"/>
                      </a:lnTo>
                      <a:lnTo>
                        <a:pt x="900" y="2007"/>
                      </a:lnTo>
                      <a:lnTo>
                        <a:pt x="902" y="1954"/>
                      </a:lnTo>
                      <a:lnTo>
                        <a:pt x="897" y="1909"/>
                      </a:lnTo>
                      <a:lnTo>
                        <a:pt x="887" y="1867"/>
                      </a:lnTo>
                      <a:lnTo>
                        <a:pt x="874" y="1833"/>
                      </a:lnTo>
                      <a:lnTo>
                        <a:pt x="855" y="1803"/>
                      </a:lnTo>
                      <a:lnTo>
                        <a:pt x="834" y="1778"/>
                      </a:lnTo>
                      <a:lnTo>
                        <a:pt x="812" y="1757"/>
                      </a:lnTo>
                      <a:lnTo>
                        <a:pt x="787" y="1740"/>
                      </a:lnTo>
                      <a:lnTo>
                        <a:pt x="762" y="1727"/>
                      </a:lnTo>
                      <a:lnTo>
                        <a:pt x="738" y="1718"/>
                      </a:lnTo>
                      <a:lnTo>
                        <a:pt x="713" y="1710"/>
                      </a:lnTo>
                      <a:lnTo>
                        <a:pt x="691" y="1704"/>
                      </a:lnTo>
                      <a:lnTo>
                        <a:pt x="672" y="1701"/>
                      </a:lnTo>
                      <a:lnTo>
                        <a:pt x="655" y="1699"/>
                      </a:lnTo>
                      <a:lnTo>
                        <a:pt x="641" y="1699"/>
                      </a:lnTo>
                      <a:lnTo>
                        <a:pt x="632" y="1699"/>
                      </a:lnTo>
                      <a:lnTo>
                        <a:pt x="630" y="1699"/>
                      </a:lnTo>
                      <a:lnTo>
                        <a:pt x="622" y="1699"/>
                      </a:lnTo>
                      <a:lnTo>
                        <a:pt x="605" y="1699"/>
                      </a:lnTo>
                      <a:lnTo>
                        <a:pt x="579" y="1699"/>
                      </a:lnTo>
                      <a:lnTo>
                        <a:pt x="547" y="1699"/>
                      </a:lnTo>
                      <a:lnTo>
                        <a:pt x="509" y="1699"/>
                      </a:lnTo>
                      <a:lnTo>
                        <a:pt x="471" y="1699"/>
                      </a:lnTo>
                      <a:lnTo>
                        <a:pt x="435" y="1699"/>
                      </a:lnTo>
                      <a:lnTo>
                        <a:pt x="401" y="1699"/>
                      </a:lnTo>
                      <a:lnTo>
                        <a:pt x="375" y="1699"/>
                      </a:lnTo>
                      <a:lnTo>
                        <a:pt x="356" y="1699"/>
                      </a:lnTo>
                      <a:lnTo>
                        <a:pt x="350" y="1699"/>
                      </a:lnTo>
                      <a:lnTo>
                        <a:pt x="292" y="1695"/>
                      </a:lnTo>
                      <a:lnTo>
                        <a:pt x="237" y="1685"/>
                      </a:lnTo>
                      <a:lnTo>
                        <a:pt x="186" y="1666"/>
                      </a:lnTo>
                      <a:lnTo>
                        <a:pt x="140" y="1644"/>
                      </a:lnTo>
                      <a:lnTo>
                        <a:pt x="99" y="1614"/>
                      </a:lnTo>
                      <a:lnTo>
                        <a:pt x="65" y="1576"/>
                      </a:lnTo>
                      <a:lnTo>
                        <a:pt x="38" y="1532"/>
                      </a:lnTo>
                      <a:lnTo>
                        <a:pt x="17" y="1483"/>
                      </a:lnTo>
                      <a:lnTo>
                        <a:pt x="4" y="1426"/>
                      </a:lnTo>
                      <a:lnTo>
                        <a:pt x="0" y="1364"/>
                      </a:lnTo>
                      <a:lnTo>
                        <a:pt x="0" y="361"/>
                      </a:lnTo>
                      <a:lnTo>
                        <a:pt x="6" y="306"/>
                      </a:lnTo>
                      <a:lnTo>
                        <a:pt x="19" y="255"/>
                      </a:lnTo>
                      <a:lnTo>
                        <a:pt x="40" y="210"/>
                      </a:lnTo>
                      <a:lnTo>
                        <a:pt x="68" y="168"/>
                      </a:lnTo>
                      <a:lnTo>
                        <a:pt x="102" y="130"/>
                      </a:lnTo>
                      <a:lnTo>
                        <a:pt x="140" y="96"/>
                      </a:lnTo>
                      <a:lnTo>
                        <a:pt x="182" y="68"/>
                      </a:lnTo>
                      <a:lnTo>
                        <a:pt x="225" y="45"/>
                      </a:lnTo>
                      <a:lnTo>
                        <a:pt x="271" y="26"/>
                      </a:lnTo>
                      <a:lnTo>
                        <a:pt x="318" y="11"/>
                      </a:lnTo>
                      <a:lnTo>
                        <a:pt x="318" y="11"/>
                      </a:lnTo>
                      <a:lnTo>
                        <a:pt x="322" y="11"/>
                      </a:lnTo>
                      <a:lnTo>
                        <a:pt x="335" y="9"/>
                      </a:lnTo>
                      <a:lnTo>
                        <a:pt x="352" y="6"/>
                      </a:lnTo>
                      <a:lnTo>
                        <a:pt x="373" y="4"/>
                      </a:lnTo>
                      <a:lnTo>
                        <a:pt x="397" y="0"/>
                      </a:lnTo>
                      <a:lnTo>
                        <a:pt x="4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65" name="Freeform 10125"/>
                <p:cNvSpPr>
                  <a:spLocks/>
                </p:cNvSpPr>
                <p:nvPr/>
              </p:nvSpPr>
              <p:spPr bwMode="auto">
                <a:xfrm>
                  <a:off x="4256" y="606"/>
                  <a:ext cx="615" cy="1338"/>
                </a:xfrm>
                <a:custGeom>
                  <a:avLst/>
                  <a:gdLst>
                    <a:gd name="T0" fmla="*/ 170 w 1229"/>
                    <a:gd name="T1" fmla="*/ 0 h 2677"/>
                    <a:gd name="T2" fmla="*/ 208 w 1229"/>
                    <a:gd name="T3" fmla="*/ 4 h 2677"/>
                    <a:gd name="T4" fmla="*/ 244 w 1229"/>
                    <a:gd name="T5" fmla="*/ 17 h 2677"/>
                    <a:gd name="T6" fmla="*/ 276 w 1229"/>
                    <a:gd name="T7" fmla="*/ 38 h 2677"/>
                    <a:gd name="T8" fmla="*/ 303 w 1229"/>
                    <a:gd name="T9" fmla="*/ 65 h 2677"/>
                    <a:gd name="T10" fmla="*/ 321 w 1229"/>
                    <a:gd name="T11" fmla="*/ 95 h 2677"/>
                    <a:gd name="T12" fmla="*/ 335 w 1229"/>
                    <a:gd name="T13" fmla="*/ 131 h 2677"/>
                    <a:gd name="T14" fmla="*/ 340 w 1229"/>
                    <a:gd name="T15" fmla="*/ 170 h 2677"/>
                    <a:gd name="T16" fmla="*/ 340 w 1229"/>
                    <a:gd name="T17" fmla="*/ 1058 h 2677"/>
                    <a:gd name="T18" fmla="*/ 338 w 1229"/>
                    <a:gd name="T19" fmla="*/ 1060 h 2677"/>
                    <a:gd name="T20" fmla="*/ 338 w 1229"/>
                    <a:gd name="T21" fmla="*/ 1069 h 2677"/>
                    <a:gd name="T22" fmla="*/ 338 w 1229"/>
                    <a:gd name="T23" fmla="*/ 1082 h 2677"/>
                    <a:gd name="T24" fmla="*/ 338 w 1229"/>
                    <a:gd name="T25" fmla="*/ 1101 h 2677"/>
                    <a:gd name="T26" fmla="*/ 340 w 1229"/>
                    <a:gd name="T27" fmla="*/ 1122 h 2677"/>
                    <a:gd name="T28" fmla="*/ 342 w 1229"/>
                    <a:gd name="T29" fmla="*/ 1148 h 2677"/>
                    <a:gd name="T30" fmla="*/ 346 w 1229"/>
                    <a:gd name="T31" fmla="*/ 1175 h 2677"/>
                    <a:gd name="T32" fmla="*/ 354 w 1229"/>
                    <a:gd name="T33" fmla="*/ 1205 h 2677"/>
                    <a:gd name="T34" fmla="*/ 361 w 1229"/>
                    <a:gd name="T35" fmla="*/ 1235 h 2677"/>
                    <a:gd name="T36" fmla="*/ 374 w 1229"/>
                    <a:gd name="T37" fmla="*/ 1268 h 2677"/>
                    <a:gd name="T38" fmla="*/ 390 w 1229"/>
                    <a:gd name="T39" fmla="*/ 1300 h 2677"/>
                    <a:gd name="T40" fmla="*/ 410 w 1229"/>
                    <a:gd name="T41" fmla="*/ 1330 h 2677"/>
                    <a:gd name="T42" fmla="*/ 433 w 1229"/>
                    <a:gd name="T43" fmla="*/ 1360 h 2677"/>
                    <a:gd name="T44" fmla="*/ 463 w 1229"/>
                    <a:gd name="T45" fmla="*/ 1387 h 2677"/>
                    <a:gd name="T46" fmla="*/ 495 w 1229"/>
                    <a:gd name="T47" fmla="*/ 1411 h 2677"/>
                    <a:gd name="T48" fmla="*/ 535 w 1229"/>
                    <a:gd name="T49" fmla="*/ 1434 h 2677"/>
                    <a:gd name="T50" fmla="*/ 581 w 1229"/>
                    <a:gd name="T51" fmla="*/ 1453 h 2677"/>
                    <a:gd name="T52" fmla="*/ 633 w 1229"/>
                    <a:gd name="T53" fmla="*/ 1466 h 2677"/>
                    <a:gd name="T54" fmla="*/ 692 w 1229"/>
                    <a:gd name="T55" fmla="*/ 1476 h 2677"/>
                    <a:gd name="T56" fmla="*/ 758 w 1229"/>
                    <a:gd name="T57" fmla="*/ 1478 h 2677"/>
                    <a:gd name="T58" fmla="*/ 1059 w 1229"/>
                    <a:gd name="T59" fmla="*/ 1478 h 2677"/>
                    <a:gd name="T60" fmla="*/ 1099 w 1229"/>
                    <a:gd name="T61" fmla="*/ 1483 h 2677"/>
                    <a:gd name="T62" fmla="*/ 1135 w 1229"/>
                    <a:gd name="T63" fmla="*/ 1495 h 2677"/>
                    <a:gd name="T64" fmla="*/ 1165 w 1229"/>
                    <a:gd name="T65" fmla="*/ 1515 h 2677"/>
                    <a:gd name="T66" fmla="*/ 1191 w 1229"/>
                    <a:gd name="T67" fmla="*/ 1542 h 2677"/>
                    <a:gd name="T68" fmla="*/ 1212 w 1229"/>
                    <a:gd name="T69" fmla="*/ 1574 h 2677"/>
                    <a:gd name="T70" fmla="*/ 1225 w 1229"/>
                    <a:gd name="T71" fmla="*/ 1608 h 2677"/>
                    <a:gd name="T72" fmla="*/ 1229 w 1229"/>
                    <a:gd name="T73" fmla="*/ 1648 h 2677"/>
                    <a:gd name="T74" fmla="*/ 1223 w 1229"/>
                    <a:gd name="T75" fmla="*/ 1689 h 2677"/>
                    <a:gd name="T76" fmla="*/ 1210 w 1229"/>
                    <a:gd name="T77" fmla="*/ 1725 h 2677"/>
                    <a:gd name="T78" fmla="*/ 1187 w 1229"/>
                    <a:gd name="T79" fmla="*/ 1758 h 2677"/>
                    <a:gd name="T80" fmla="*/ 1159 w 1229"/>
                    <a:gd name="T81" fmla="*/ 1784 h 2677"/>
                    <a:gd name="T82" fmla="*/ 1125 w 1229"/>
                    <a:gd name="T83" fmla="*/ 1805 h 2677"/>
                    <a:gd name="T84" fmla="*/ 1087 w 1229"/>
                    <a:gd name="T85" fmla="*/ 1814 h 2677"/>
                    <a:gd name="T86" fmla="*/ 1087 w 1229"/>
                    <a:gd name="T87" fmla="*/ 2677 h 2677"/>
                    <a:gd name="T88" fmla="*/ 883 w 1229"/>
                    <a:gd name="T89" fmla="*/ 2677 h 2677"/>
                    <a:gd name="T90" fmla="*/ 883 w 1229"/>
                    <a:gd name="T91" fmla="*/ 1818 h 2677"/>
                    <a:gd name="T92" fmla="*/ 272 w 1229"/>
                    <a:gd name="T93" fmla="*/ 1818 h 2677"/>
                    <a:gd name="T94" fmla="*/ 272 w 1229"/>
                    <a:gd name="T95" fmla="*/ 2677 h 2677"/>
                    <a:gd name="T96" fmla="*/ 68 w 1229"/>
                    <a:gd name="T97" fmla="*/ 2677 h 2677"/>
                    <a:gd name="T98" fmla="*/ 68 w 1229"/>
                    <a:gd name="T99" fmla="*/ 1782 h 2677"/>
                    <a:gd name="T100" fmla="*/ 40 w 1229"/>
                    <a:gd name="T101" fmla="*/ 1756 h 2677"/>
                    <a:gd name="T102" fmla="*/ 19 w 1229"/>
                    <a:gd name="T103" fmla="*/ 1725 h 2677"/>
                    <a:gd name="T104" fmla="*/ 6 w 1229"/>
                    <a:gd name="T105" fmla="*/ 1688 h 2677"/>
                    <a:gd name="T106" fmla="*/ 0 w 1229"/>
                    <a:gd name="T107" fmla="*/ 1648 h 2677"/>
                    <a:gd name="T108" fmla="*/ 0 w 1229"/>
                    <a:gd name="T109" fmla="*/ 170 h 2677"/>
                    <a:gd name="T110" fmla="*/ 4 w 1229"/>
                    <a:gd name="T111" fmla="*/ 131 h 2677"/>
                    <a:gd name="T112" fmla="*/ 17 w 1229"/>
                    <a:gd name="T113" fmla="*/ 95 h 2677"/>
                    <a:gd name="T114" fmla="*/ 38 w 1229"/>
                    <a:gd name="T115" fmla="*/ 65 h 2677"/>
                    <a:gd name="T116" fmla="*/ 64 w 1229"/>
                    <a:gd name="T117" fmla="*/ 38 h 2677"/>
                    <a:gd name="T118" fmla="*/ 95 w 1229"/>
                    <a:gd name="T119" fmla="*/ 17 h 2677"/>
                    <a:gd name="T120" fmla="*/ 130 w 1229"/>
                    <a:gd name="T121" fmla="*/ 4 h 2677"/>
                    <a:gd name="T122" fmla="*/ 170 w 1229"/>
                    <a:gd name="T123" fmla="*/ 0 h 2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29" h="2677">
                      <a:moveTo>
                        <a:pt x="170" y="0"/>
                      </a:moveTo>
                      <a:lnTo>
                        <a:pt x="208" y="4"/>
                      </a:lnTo>
                      <a:lnTo>
                        <a:pt x="244" y="17"/>
                      </a:lnTo>
                      <a:lnTo>
                        <a:pt x="276" y="38"/>
                      </a:lnTo>
                      <a:lnTo>
                        <a:pt x="303" y="65"/>
                      </a:lnTo>
                      <a:lnTo>
                        <a:pt x="321" y="95"/>
                      </a:lnTo>
                      <a:lnTo>
                        <a:pt x="335" y="131"/>
                      </a:lnTo>
                      <a:lnTo>
                        <a:pt x="340" y="170"/>
                      </a:lnTo>
                      <a:lnTo>
                        <a:pt x="340" y="1058"/>
                      </a:lnTo>
                      <a:lnTo>
                        <a:pt x="338" y="1060"/>
                      </a:lnTo>
                      <a:lnTo>
                        <a:pt x="338" y="1069"/>
                      </a:lnTo>
                      <a:lnTo>
                        <a:pt x="338" y="1082"/>
                      </a:lnTo>
                      <a:lnTo>
                        <a:pt x="338" y="1101"/>
                      </a:lnTo>
                      <a:lnTo>
                        <a:pt x="340" y="1122"/>
                      </a:lnTo>
                      <a:lnTo>
                        <a:pt x="342" y="1148"/>
                      </a:lnTo>
                      <a:lnTo>
                        <a:pt x="346" y="1175"/>
                      </a:lnTo>
                      <a:lnTo>
                        <a:pt x="354" y="1205"/>
                      </a:lnTo>
                      <a:lnTo>
                        <a:pt x="361" y="1235"/>
                      </a:lnTo>
                      <a:lnTo>
                        <a:pt x="374" y="1268"/>
                      </a:lnTo>
                      <a:lnTo>
                        <a:pt x="390" y="1300"/>
                      </a:lnTo>
                      <a:lnTo>
                        <a:pt x="410" y="1330"/>
                      </a:lnTo>
                      <a:lnTo>
                        <a:pt x="433" y="1360"/>
                      </a:lnTo>
                      <a:lnTo>
                        <a:pt x="463" y="1387"/>
                      </a:lnTo>
                      <a:lnTo>
                        <a:pt x="495" y="1411"/>
                      </a:lnTo>
                      <a:lnTo>
                        <a:pt x="535" y="1434"/>
                      </a:lnTo>
                      <a:lnTo>
                        <a:pt x="581" y="1453"/>
                      </a:lnTo>
                      <a:lnTo>
                        <a:pt x="633" y="1466"/>
                      </a:lnTo>
                      <a:lnTo>
                        <a:pt x="692" y="1476"/>
                      </a:lnTo>
                      <a:lnTo>
                        <a:pt x="758" y="1478"/>
                      </a:lnTo>
                      <a:lnTo>
                        <a:pt x="1059" y="1478"/>
                      </a:lnTo>
                      <a:lnTo>
                        <a:pt x="1099" y="1483"/>
                      </a:lnTo>
                      <a:lnTo>
                        <a:pt x="1135" y="1495"/>
                      </a:lnTo>
                      <a:lnTo>
                        <a:pt x="1165" y="1515"/>
                      </a:lnTo>
                      <a:lnTo>
                        <a:pt x="1191" y="1542"/>
                      </a:lnTo>
                      <a:lnTo>
                        <a:pt x="1212" y="1574"/>
                      </a:lnTo>
                      <a:lnTo>
                        <a:pt x="1225" y="1608"/>
                      </a:lnTo>
                      <a:lnTo>
                        <a:pt x="1229" y="1648"/>
                      </a:lnTo>
                      <a:lnTo>
                        <a:pt x="1223" y="1689"/>
                      </a:lnTo>
                      <a:lnTo>
                        <a:pt x="1210" y="1725"/>
                      </a:lnTo>
                      <a:lnTo>
                        <a:pt x="1187" y="1758"/>
                      </a:lnTo>
                      <a:lnTo>
                        <a:pt x="1159" y="1784"/>
                      </a:lnTo>
                      <a:lnTo>
                        <a:pt x="1125" y="1805"/>
                      </a:lnTo>
                      <a:lnTo>
                        <a:pt x="1087" y="1814"/>
                      </a:lnTo>
                      <a:lnTo>
                        <a:pt x="1087" y="2677"/>
                      </a:lnTo>
                      <a:lnTo>
                        <a:pt x="883" y="2677"/>
                      </a:lnTo>
                      <a:lnTo>
                        <a:pt x="883" y="1818"/>
                      </a:lnTo>
                      <a:lnTo>
                        <a:pt x="272" y="1818"/>
                      </a:lnTo>
                      <a:lnTo>
                        <a:pt x="272" y="2677"/>
                      </a:lnTo>
                      <a:lnTo>
                        <a:pt x="68" y="2677"/>
                      </a:lnTo>
                      <a:lnTo>
                        <a:pt x="68" y="1782"/>
                      </a:lnTo>
                      <a:lnTo>
                        <a:pt x="40" y="1756"/>
                      </a:lnTo>
                      <a:lnTo>
                        <a:pt x="19" y="1725"/>
                      </a:lnTo>
                      <a:lnTo>
                        <a:pt x="6" y="1688"/>
                      </a:lnTo>
                      <a:lnTo>
                        <a:pt x="0" y="1648"/>
                      </a:lnTo>
                      <a:lnTo>
                        <a:pt x="0" y="170"/>
                      </a:lnTo>
                      <a:lnTo>
                        <a:pt x="4" y="131"/>
                      </a:lnTo>
                      <a:lnTo>
                        <a:pt x="17" y="95"/>
                      </a:lnTo>
                      <a:lnTo>
                        <a:pt x="38" y="65"/>
                      </a:lnTo>
                      <a:lnTo>
                        <a:pt x="64" y="38"/>
                      </a:lnTo>
                      <a:lnTo>
                        <a:pt x="95" y="17"/>
                      </a:lnTo>
                      <a:lnTo>
                        <a:pt x="130" y="4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66" name="Freeform 10126"/>
                <p:cNvSpPr>
                  <a:spLocks/>
                </p:cNvSpPr>
                <p:nvPr/>
              </p:nvSpPr>
              <p:spPr bwMode="auto">
                <a:xfrm>
                  <a:off x="6680" y="-20"/>
                  <a:ext cx="455" cy="454"/>
                </a:xfrm>
                <a:custGeom>
                  <a:avLst/>
                  <a:gdLst>
                    <a:gd name="T0" fmla="*/ 454 w 910"/>
                    <a:gd name="T1" fmla="*/ 0 h 908"/>
                    <a:gd name="T2" fmla="*/ 528 w 910"/>
                    <a:gd name="T3" fmla="*/ 6 h 908"/>
                    <a:gd name="T4" fmla="*/ 598 w 910"/>
                    <a:gd name="T5" fmla="*/ 23 h 908"/>
                    <a:gd name="T6" fmla="*/ 664 w 910"/>
                    <a:gd name="T7" fmla="*/ 51 h 908"/>
                    <a:gd name="T8" fmla="*/ 723 w 910"/>
                    <a:gd name="T9" fmla="*/ 87 h 908"/>
                    <a:gd name="T10" fmla="*/ 776 w 910"/>
                    <a:gd name="T11" fmla="*/ 132 h 908"/>
                    <a:gd name="T12" fmla="*/ 821 w 910"/>
                    <a:gd name="T13" fmla="*/ 185 h 908"/>
                    <a:gd name="T14" fmla="*/ 859 w 910"/>
                    <a:gd name="T15" fmla="*/ 246 h 908"/>
                    <a:gd name="T16" fmla="*/ 885 w 910"/>
                    <a:gd name="T17" fmla="*/ 310 h 908"/>
                    <a:gd name="T18" fmla="*/ 904 w 910"/>
                    <a:gd name="T19" fmla="*/ 380 h 908"/>
                    <a:gd name="T20" fmla="*/ 910 w 910"/>
                    <a:gd name="T21" fmla="*/ 454 h 908"/>
                    <a:gd name="T22" fmla="*/ 904 w 910"/>
                    <a:gd name="T23" fmla="*/ 528 h 908"/>
                    <a:gd name="T24" fmla="*/ 885 w 910"/>
                    <a:gd name="T25" fmla="*/ 598 h 908"/>
                    <a:gd name="T26" fmla="*/ 859 w 910"/>
                    <a:gd name="T27" fmla="*/ 664 h 908"/>
                    <a:gd name="T28" fmla="*/ 821 w 910"/>
                    <a:gd name="T29" fmla="*/ 722 h 908"/>
                    <a:gd name="T30" fmla="*/ 776 w 910"/>
                    <a:gd name="T31" fmla="*/ 775 h 908"/>
                    <a:gd name="T32" fmla="*/ 723 w 910"/>
                    <a:gd name="T33" fmla="*/ 821 h 908"/>
                    <a:gd name="T34" fmla="*/ 664 w 910"/>
                    <a:gd name="T35" fmla="*/ 859 h 908"/>
                    <a:gd name="T36" fmla="*/ 598 w 910"/>
                    <a:gd name="T37" fmla="*/ 885 h 908"/>
                    <a:gd name="T38" fmla="*/ 528 w 910"/>
                    <a:gd name="T39" fmla="*/ 902 h 908"/>
                    <a:gd name="T40" fmla="*/ 454 w 910"/>
                    <a:gd name="T41" fmla="*/ 908 h 908"/>
                    <a:gd name="T42" fmla="*/ 380 w 910"/>
                    <a:gd name="T43" fmla="*/ 902 h 908"/>
                    <a:gd name="T44" fmla="*/ 310 w 910"/>
                    <a:gd name="T45" fmla="*/ 885 h 908"/>
                    <a:gd name="T46" fmla="*/ 246 w 910"/>
                    <a:gd name="T47" fmla="*/ 859 h 908"/>
                    <a:gd name="T48" fmla="*/ 186 w 910"/>
                    <a:gd name="T49" fmla="*/ 821 h 908"/>
                    <a:gd name="T50" fmla="*/ 133 w 910"/>
                    <a:gd name="T51" fmla="*/ 775 h 908"/>
                    <a:gd name="T52" fmla="*/ 87 w 910"/>
                    <a:gd name="T53" fmla="*/ 722 h 908"/>
                    <a:gd name="T54" fmla="*/ 51 w 910"/>
                    <a:gd name="T55" fmla="*/ 664 h 908"/>
                    <a:gd name="T56" fmla="*/ 23 w 910"/>
                    <a:gd name="T57" fmla="*/ 598 h 908"/>
                    <a:gd name="T58" fmla="*/ 6 w 910"/>
                    <a:gd name="T59" fmla="*/ 528 h 908"/>
                    <a:gd name="T60" fmla="*/ 0 w 910"/>
                    <a:gd name="T61" fmla="*/ 454 h 908"/>
                    <a:gd name="T62" fmla="*/ 6 w 910"/>
                    <a:gd name="T63" fmla="*/ 380 h 908"/>
                    <a:gd name="T64" fmla="*/ 23 w 910"/>
                    <a:gd name="T65" fmla="*/ 310 h 908"/>
                    <a:gd name="T66" fmla="*/ 51 w 910"/>
                    <a:gd name="T67" fmla="*/ 246 h 908"/>
                    <a:gd name="T68" fmla="*/ 87 w 910"/>
                    <a:gd name="T69" fmla="*/ 185 h 908"/>
                    <a:gd name="T70" fmla="*/ 133 w 910"/>
                    <a:gd name="T71" fmla="*/ 132 h 908"/>
                    <a:gd name="T72" fmla="*/ 186 w 910"/>
                    <a:gd name="T73" fmla="*/ 87 h 908"/>
                    <a:gd name="T74" fmla="*/ 246 w 910"/>
                    <a:gd name="T75" fmla="*/ 51 h 908"/>
                    <a:gd name="T76" fmla="*/ 310 w 910"/>
                    <a:gd name="T77" fmla="*/ 23 h 908"/>
                    <a:gd name="T78" fmla="*/ 380 w 910"/>
                    <a:gd name="T79" fmla="*/ 6 h 908"/>
                    <a:gd name="T80" fmla="*/ 454 w 910"/>
                    <a:gd name="T81" fmla="*/ 0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10" h="908">
                      <a:moveTo>
                        <a:pt x="454" y="0"/>
                      </a:moveTo>
                      <a:lnTo>
                        <a:pt x="528" y="6"/>
                      </a:lnTo>
                      <a:lnTo>
                        <a:pt x="598" y="23"/>
                      </a:lnTo>
                      <a:lnTo>
                        <a:pt x="664" y="51"/>
                      </a:lnTo>
                      <a:lnTo>
                        <a:pt x="723" y="87"/>
                      </a:lnTo>
                      <a:lnTo>
                        <a:pt x="776" y="132"/>
                      </a:lnTo>
                      <a:lnTo>
                        <a:pt x="821" y="185"/>
                      </a:lnTo>
                      <a:lnTo>
                        <a:pt x="859" y="246"/>
                      </a:lnTo>
                      <a:lnTo>
                        <a:pt x="885" y="310"/>
                      </a:lnTo>
                      <a:lnTo>
                        <a:pt x="904" y="380"/>
                      </a:lnTo>
                      <a:lnTo>
                        <a:pt x="910" y="454"/>
                      </a:lnTo>
                      <a:lnTo>
                        <a:pt x="904" y="528"/>
                      </a:lnTo>
                      <a:lnTo>
                        <a:pt x="885" y="598"/>
                      </a:lnTo>
                      <a:lnTo>
                        <a:pt x="859" y="664"/>
                      </a:lnTo>
                      <a:lnTo>
                        <a:pt x="821" y="722"/>
                      </a:lnTo>
                      <a:lnTo>
                        <a:pt x="776" y="775"/>
                      </a:lnTo>
                      <a:lnTo>
                        <a:pt x="723" y="821"/>
                      </a:lnTo>
                      <a:lnTo>
                        <a:pt x="664" y="859"/>
                      </a:lnTo>
                      <a:lnTo>
                        <a:pt x="598" y="885"/>
                      </a:lnTo>
                      <a:lnTo>
                        <a:pt x="528" y="902"/>
                      </a:lnTo>
                      <a:lnTo>
                        <a:pt x="454" y="908"/>
                      </a:lnTo>
                      <a:lnTo>
                        <a:pt x="380" y="902"/>
                      </a:lnTo>
                      <a:lnTo>
                        <a:pt x="310" y="885"/>
                      </a:lnTo>
                      <a:lnTo>
                        <a:pt x="246" y="859"/>
                      </a:lnTo>
                      <a:lnTo>
                        <a:pt x="186" y="821"/>
                      </a:lnTo>
                      <a:lnTo>
                        <a:pt x="133" y="775"/>
                      </a:lnTo>
                      <a:lnTo>
                        <a:pt x="87" y="722"/>
                      </a:lnTo>
                      <a:lnTo>
                        <a:pt x="51" y="664"/>
                      </a:lnTo>
                      <a:lnTo>
                        <a:pt x="23" y="598"/>
                      </a:lnTo>
                      <a:lnTo>
                        <a:pt x="6" y="528"/>
                      </a:lnTo>
                      <a:lnTo>
                        <a:pt x="0" y="454"/>
                      </a:lnTo>
                      <a:lnTo>
                        <a:pt x="6" y="380"/>
                      </a:lnTo>
                      <a:lnTo>
                        <a:pt x="23" y="310"/>
                      </a:lnTo>
                      <a:lnTo>
                        <a:pt x="51" y="246"/>
                      </a:lnTo>
                      <a:lnTo>
                        <a:pt x="87" y="185"/>
                      </a:lnTo>
                      <a:lnTo>
                        <a:pt x="133" y="132"/>
                      </a:lnTo>
                      <a:lnTo>
                        <a:pt x="186" y="87"/>
                      </a:lnTo>
                      <a:lnTo>
                        <a:pt x="246" y="51"/>
                      </a:lnTo>
                      <a:lnTo>
                        <a:pt x="310" y="23"/>
                      </a:lnTo>
                      <a:lnTo>
                        <a:pt x="380" y="6"/>
                      </a:lnTo>
                      <a:lnTo>
                        <a:pt x="4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67" name="Freeform 10127"/>
                <p:cNvSpPr>
                  <a:spLocks/>
                </p:cNvSpPr>
                <p:nvPr/>
              </p:nvSpPr>
              <p:spPr bwMode="auto">
                <a:xfrm>
                  <a:off x="6290" y="450"/>
                  <a:ext cx="874" cy="1501"/>
                </a:xfrm>
                <a:custGeom>
                  <a:avLst/>
                  <a:gdLst>
                    <a:gd name="T0" fmla="*/ 1377 w 1749"/>
                    <a:gd name="T1" fmla="*/ 4 h 3002"/>
                    <a:gd name="T2" fmla="*/ 1428 w 1749"/>
                    <a:gd name="T3" fmla="*/ 11 h 3002"/>
                    <a:gd name="T4" fmla="*/ 1479 w 1749"/>
                    <a:gd name="T5" fmla="*/ 26 h 3002"/>
                    <a:gd name="T6" fmla="*/ 1610 w 1749"/>
                    <a:gd name="T7" fmla="*/ 96 h 3002"/>
                    <a:gd name="T8" fmla="*/ 1710 w 1749"/>
                    <a:gd name="T9" fmla="*/ 210 h 3002"/>
                    <a:gd name="T10" fmla="*/ 1749 w 1749"/>
                    <a:gd name="T11" fmla="*/ 361 h 3002"/>
                    <a:gd name="T12" fmla="*/ 1732 w 1749"/>
                    <a:gd name="T13" fmla="*/ 1483 h 3002"/>
                    <a:gd name="T14" fmla="*/ 1651 w 1749"/>
                    <a:gd name="T15" fmla="*/ 1614 h 3002"/>
                    <a:gd name="T16" fmla="*/ 1513 w 1749"/>
                    <a:gd name="T17" fmla="*/ 1685 h 3002"/>
                    <a:gd name="T18" fmla="*/ 1394 w 1749"/>
                    <a:gd name="T19" fmla="*/ 1699 h 3002"/>
                    <a:gd name="T20" fmla="*/ 1315 w 1749"/>
                    <a:gd name="T21" fmla="*/ 1699 h 3002"/>
                    <a:gd name="T22" fmla="*/ 1203 w 1749"/>
                    <a:gd name="T23" fmla="*/ 1699 h 3002"/>
                    <a:gd name="T24" fmla="*/ 1127 w 1749"/>
                    <a:gd name="T25" fmla="*/ 1699 h 3002"/>
                    <a:gd name="T26" fmla="*/ 1108 w 1749"/>
                    <a:gd name="T27" fmla="*/ 1699 h 3002"/>
                    <a:gd name="T28" fmla="*/ 1059 w 1749"/>
                    <a:gd name="T29" fmla="*/ 1704 h 3002"/>
                    <a:gd name="T30" fmla="*/ 987 w 1749"/>
                    <a:gd name="T31" fmla="*/ 1727 h 3002"/>
                    <a:gd name="T32" fmla="*/ 916 w 1749"/>
                    <a:gd name="T33" fmla="*/ 1778 h 3002"/>
                    <a:gd name="T34" fmla="*/ 863 w 1749"/>
                    <a:gd name="T35" fmla="*/ 1867 h 3002"/>
                    <a:gd name="T36" fmla="*/ 849 w 1749"/>
                    <a:gd name="T37" fmla="*/ 2007 h 3002"/>
                    <a:gd name="T38" fmla="*/ 904 w 1749"/>
                    <a:gd name="T39" fmla="*/ 2561 h 3002"/>
                    <a:gd name="T40" fmla="*/ 914 w 1749"/>
                    <a:gd name="T41" fmla="*/ 2851 h 3002"/>
                    <a:gd name="T42" fmla="*/ 842 w 1749"/>
                    <a:gd name="T43" fmla="*/ 2953 h 3002"/>
                    <a:gd name="T44" fmla="*/ 723 w 1749"/>
                    <a:gd name="T45" fmla="*/ 3002 h 3002"/>
                    <a:gd name="T46" fmla="*/ 611 w 1749"/>
                    <a:gd name="T47" fmla="*/ 2983 h 3002"/>
                    <a:gd name="T48" fmla="*/ 511 w 1749"/>
                    <a:gd name="T49" fmla="*/ 2892 h 3002"/>
                    <a:gd name="T50" fmla="*/ 471 w 1749"/>
                    <a:gd name="T51" fmla="*/ 2652 h 3002"/>
                    <a:gd name="T52" fmla="*/ 441 w 1749"/>
                    <a:gd name="T53" fmla="*/ 2274 h 3002"/>
                    <a:gd name="T54" fmla="*/ 426 w 1749"/>
                    <a:gd name="T55" fmla="*/ 1992 h 3002"/>
                    <a:gd name="T56" fmla="*/ 420 w 1749"/>
                    <a:gd name="T57" fmla="*/ 1788 h 3002"/>
                    <a:gd name="T58" fmla="*/ 422 w 1749"/>
                    <a:gd name="T59" fmla="*/ 1649 h 3002"/>
                    <a:gd name="T60" fmla="*/ 430 w 1749"/>
                    <a:gd name="T61" fmla="*/ 1559 h 3002"/>
                    <a:gd name="T62" fmla="*/ 441 w 1749"/>
                    <a:gd name="T63" fmla="*/ 1506 h 3002"/>
                    <a:gd name="T64" fmla="*/ 454 w 1749"/>
                    <a:gd name="T65" fmla="*/ 1470 h 3002"/>
                    <a:gd name="T66" fmla="*/ 479 w 1749"/>
                    <a:gd name="T67" fmla="*/ 1426 h 3002"/>
                    <a:gd name="T68" fmla="*/ 537 w 1749"/>
                    <a:gd name="T69" fmla="*/ 1371 h 3002"/>
                    <a:gd name="T70" fmla="*/ 647 w 1749"/>
                    <a:gd name="T71" fmla="*/ 1322 h 3002"/>
                    <a:gd name="T72" fmla="*/ 832 w 1749"/>
                    <a:gd name="T73" fmla="*/ 1286 h 3002"/>
                    <a:gd name="T74" fmla="*/ 868 w 1749"/>
                    <a:gd name="T75" fmla="*/ 1018 h 3002"/>
                    <a:gd name="T76" fmla="*/ 694 w 1749"/>
                    <a:gd name="T77" fmla="*/ 1090 h 3002"/>
                    <a:gd name="T78" fmla="*/ 466 w 1749"/>
                    <a:gd name="T79" fmla="*/ 1122 h 3002"/>
                    <a:gd name="T80" fmla="*/ 163 w 1749"/>
                    <a:gd name="T81" fmla="*/ 1114 h 3002"/>
                    <a:gd name="T82" fmla="*/ 57 w 1749"/>
                    <a:gd name="T83" fmla="*/ 1069 h 3002"/>
                    <a:gd name="T84" fmla="*/ 2 w 1749"/>
                    <a:gd name="T85" fmla="*/ 967 h 3002"/>
                    <a:gd name="T86" fmla="*/ 25 w 1749"/>
                    <a:gd name="T87" fmla="*/ 849 h 3002"/>
                    <a:gd name="T88" fmla="*/ 112 w 1749"/>
                    <a:gd name="T89" fmla="*/ 776 h 3002"/>
                    <a:gd name="T90" fmla="*/ 280 w 1749"/>
                    <a:gd name="T91" fmla="*/ 768 h 3002"/>
                    <a:gd name="T92" fmla="*/ 501 w 1749"/>
                    <a:gd name="T93" fmla="*/ 755 h 3002"/>
                    <a:gd name="T94" fmla="*/ 656 w 1749"/>
                    <a:gd name="T95" fmla="*/ 700 h 3002"/>
                    <a:gd name="T96" fmla="*/ 764 w 1749"/>
                    <a:gd name="T97" fmla="*/ 609 h 3002"/>
                    <a:gd name="T98" fmla="*/ 844 w 1749"/>
                    <a:gd name="T99" fmla="*/ 480 h 3002"/>
                    <a:gd name="T100" fmla="*/ 912 w 1749"/>
                    <a:gd name="T101" fmla="*/ 320 h 3002"/>
                    <a:gd name="T102" fmla="*/ 982 w 1749"/>
                    <a:gd name="T103" fmla="*/ 170 h 3002"/>
                    <a:gd name="T104" fmla="*/ 1095 w 1749"/>
                    <a:gd name="T105" fmla="*/ 70 h 3002"/>
                    <a:gd name="T106" fmla="*/ 1229 w 1749"/>
                    <a:gd name="T107" fmla="*/ 13 h 3002"/>
                    <a:gd name="T108" fmla="*/ 1271 w 1749"/>
                    <a:gd name="T109" fmla="*/ 4 h 30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49" h="3002">
                      <a:moveTo>
                        <a:pt x="1328" y="0"/>
                      </a:moveTo>
                      <a:lnTo>
                        <a:pt x="1352" y="0"/>
                      </a:lnTo>
                      <a:lnTo>
                        <a:pt x="1377" y="4"/>
                      </a:lnTo>
                      <a:lnTo>
                        <a:pt x="1398" y="6"/>
                      </a:lnTo>
                      <a:lnTo>
                        <a:pt x="1415" y="9"/>
                      </a:lnTo>
                      <a:lnTo>
                        <a:pt x="1428" y="11"/>
                      </a:lnTo>
                      <a:lnTo>
                        <a:pt x="1432" y="11"/>
                      </a:lnTo>
                      <a:lnTo>
                        <a:pt x="1434" y="11"/>
                      </a:lnTo>
                      <a:lnTo>
                        <a:pt x="1479" y="26"/>
                      </a:lnTo>
                      <a:lnTo>
                        <a:pt x="1524" y="45"/>
                      </a:lnTo>
                      <a:lnTo>
                        <a:pt x="1568" y="68"/>
                      </a:lnTo>
                      <a:lnTo>
                        <a:pt x="1610" y="96"/>
                      </a:lnTo>
                      <a:lnTo>
                        <a:pt x="1647" y="130"/>
                      </a:lnTo>
                      <a:lnTo>
                        <a:pt x="1681" y="168"/>
                      </a:lnTo>
                      <a:lnTo>
                        <a:pt x="1710" y="210"/>
                      </a:lnTo>
                      <a:lnTo>
                        <a:pt x="1731" y="255"/>
                      </a:lnTo>
                      <a:lnTo>
                        <a:pt x="1744" y="306"/>
                      </a:lnTo>
                      <a:lnTo>
                        <a:pt x="1749" y="361"/>
                      </a:lnTo>
                      <a:lnTo>
                        <a:pt x="1749" y="1364"/>
                      </a:lnTo>
                      <a:lnTo>
                        <a:pt x="1746" y="1426"/>
                      </a:lnTo>
                      <a:lnTo>
                        <a:pt x="1732" y="1483"/>
                      </a:lnTo>
                      <a:lnTo>
                        <a:pt x="1712" y="1532"/>
                      </a:lnTo>
                      <a:lnTo>
                        <a:pt x="1685" y="1576"/>
                      </a:lnTo>
                      <a:lnTo>
                        <a:pt x="1651" y="1614"/>
                      </a:lnTo>
                      <a:lnTo>
                        <a:pt x="1610" y="1644"/>
                      </a:lnTo>
                      <a:lnTo>
                        <a:pt x="1564" y="1666"/>
                      </a:lnTo>
                      <a:lnTo>
                        <a:pt x="1513" y="1685"/>
                      </a:lnTo>
                      <a:lnTo>
                        <a:pt x="1458" y="1695"/>
                      </a:lnTo>
                      <a:lnTo>
                        <a:pt x="1402" y="1699"/>
                      </a:lnTo>
                      <a:lnTo>
                        <a:pt x="1394" y="1699"/>
                      </a:lnTo>
                      <a:lnTo>
                        <a:pt x="1375" y="1699"/>
                      </a:lnTo>
                      <a:lnTo>
                        <a:pt x="1349" y="1699"/>
                      </a:lnTo>
                      <a:lnTo>
                        <a:pt x="1315" y="1699"/>
                      </a:lnTo>
                      <a:lnTo>
                        <a:pt x="1279" y="1699"/>
                      </a:lnTo>
                      <a:lnTo>
                        <a:pt x="1241" y="1699"/>
                      </a:lnTo>
                      <a:lnTo>
                        <a:pt x="1203" y="1699"/>
                      </a:lnTo>
                      <a:lnTo>
                        <a:pt x="1171" y="1699"/>
                      </a:lnTo>
                      <a:lnTo>
                        <a:pt x="1144" y="1699"/>
                      </a:lnTo>
                      <a:lnTo>
                        <a:pt x="1127" y="1699"/>
                      </a:lnTo>
                      <a:lnTo>
                        <a:pt x="1120" y="1699"/>
                      </a:lnTo>
                      <a:lnTo>
                        <a:pt x="1118" y="1699"/>
                      </a:lnTo>
                      <a:lnTo>
                        <a:pt x="1108" y="1699"/>
                      </a:lnTo>
                      <a:lnTo>
                        <a:pt x="1095" y="1699"/>
                      </a:lnTo>
                      <a:lnTo>
                        <a:pt x="1078" y="1701"/>
                      </a:lnTo>
                      <a:lnTo>
                        <a:pt x="1059" y="1704"/>
                      </a:lnTo>
                      <a:lnTo>
                        <a:pt x="1037" y="1710"/>
                      </a:lnTo>
                      <a:lnTo>
                        <a:pt x="1012" y="1718"/>
                      </a:lnTo>
                      <a:lnTo>
                        <a:pt x="987" y="1727"/>
                      </a:lnTo>
                      <a:lnTo>
                        <a:pt x="963" y="1740"/>
                      </a:lnTo>
                      <a:lnTo>
                        <a:pt x="938" y="1757"/>
                      </a:lnTo>
                      <a:lnTo>
                        <a:pt x="916" y="1778"/>
                      </a:lnTo>
                      <a:lnTo>
                        <a:pt x="895" y="1803"/>
                      </a:lnTo>
                      <a:lnTo>
                        <a:pt x="876" y="1833"/>
                      </a:lnTo>
                      <a:lnTo>
                        <a:pt x="863" y="1867"/>
                      </a:lnTo>
                      <a:lnTo>
                        <a:pt x="853" y="1909"/>
                      </a:lnTo>
                      <a:lnTo>
                        <a:pt x="847" y="1954"/>
                      </a:lnTo>
                      <a:lnTo>
                        <a:pt x="849" y="2007"/>
                      </a:lnTo>
                      <a:lnTo>
                        <a:pt x="866" y="2183"/>
                      </a:lnTo>
                      <a:lnTo>
                        <a:pt x="885" y="2368"/>
                      </a:lnTo>
                      <a:lnTo>
                        <a:pt x="904" y="2561"/>
                      </a:lnTo>
                      <a:lnTo>
                        <a:pt x="923" y="2764"/>
                      </a:lnTo>
                      <a:lnTo>
                        <a:pt x="923" y="2807"/>
                      </a:lnTo>
                      <a:lnTo>
                        <a:pt x="914" y="2851"/>
                      </a:lnTo>
                      <a:lnTo>
                        <a:pt x="897" y="2888"/>
                      </a:lnTo>
                      <a:lnTo>
                        <a:pt x="872" y="2924"/>
                      </a:lnTo>
                      <a:lnTo>
                        <a:pt x="842" y="2953"/>
                      </a:lnTo>
                      <a:lnTo>
                        <a:pt x="806" y="2977"/>
                      </a:lnTo>
                      <a:lnTo>
                        <a:pt x="766" y="2994"/>
                      </a:lnTo>
                      <a:lnTo>
                        <a:pt x="723" y="3002"/>
                      </a:lnTo>
                      <a:lnTo>
                        <a:pt x="702" y="3002"/>
                      </a:lnTo>
                      <a:lnTo>
                        <a:pt x="655" y="2998"/>
                      </a:lnTo>
                      <a:lnTo>
                        <a:pt x="611" y="2983"/>
                      </a:lnTo>
                      <a:lnTo>
                        <a:pt x="571" y="2960"/>
                      </a:lnTo>
                      <a:lnTo>
                        <a:pt x="537" y="2928"/>
                      </a:lnTo>
                      <a:lnTo>
                        <a:pt x="511" y="2892"/>
                      </a:lnTo>
                      <a:lnTo>
                        <a:pt x="492" y="2849"/>
                      </a:lnTo>
                      <a:lnTo>
                        <a:pt x="483" y="2801"/>
                      </a:lnTo>
                      <a:lnTo>
                        <a:pt x="471" y="2652"/>
                      </a:lnTo>
                      <a:lnTo>
                        <a:pt x="460" y="2514"/>
                      </a:lnTo>
                      <a:lnTo>
                        <a:pt x="450" y="2389"/>
                      </a:lnTo>
                      <a:lnTo>
                        <a:pt x="441" y="2274"/>
                      </a:lnTo>
                      <a:lnTo>
                        <a:pt x="435" y="2170"/>
                      </a:lnTo>
                      <a:lnTo>
                        <a:pt x="430" y="2077"/>
                      </a:lnTo>
                      <a:lnTo>
                        <a:pt x="426" y="1992"/>
                      </a:lnTo>
                      <a:lnTo>
                        <a:pt x="422" y="1916"/>
                      </a:lnTo>
                      <a:lnTo>
                        <a:pt x="420" y="1848"/>
                      </a:lnTo>
                      <a:lnTo>
                        <a:pt x="420" y="1788"/>
                      </a:lnTo>
                      <a:lnTo>
                        <a:pt x="418" y="1735"/>
                      </a:lnTo>
                      <a:lnTo>
                        <a:pt x="420" y="1689"/>
                      </a:lnTo>
                      <a:lnTo>
                        <a:pt x="422" y="1649"/>
                      </a:lnTo>
                      <a:lnTo>
                        <a:pt x="424" y="1614"/>
                      </a:lnTo>
                      <a:lnTo>
                        <a:pt x="426" y="1585"/>
                      </a:lnTo>
                      <a:lnTo>
                        <a:pt x="430" y="1559"/>
                      </a:lnTo>
                      <a:lnTo>
                        <a:pt x="433" y="1538"/>
                      </a:lnTo>
                      <a:lnTo>
                        <a:pt x="437" y="1521"/>
                      </a:lnTo>
                      <a:lnTo>
                        <a:pt x="441" y="1506"/>
                      </a:lnTo>
                      <a:lnTo>
                        <a:pt x="445" y="1492"/>
                      </a:lnTo>
                      <a:lnTo>
                        <a:pt x="448" y="1481"/>
                      </a:lnTo>
                      <a:lnTo>
                        <a:pt x="454" y="1470"/>
                      </a:lnTo>
                      <a:lnTo>
                        <a:pt x="458" y="1460"/>
                      </a:lnTo>
                      <a:lnTo>
                        <a:pt x="467" y="1443"/>
                      </a:lnTo>
                      <a:lnTo>
                        <a:pt x="479" y="1426"/>
                      </a:lnTo>
                      <a:lnTo>
                        <a:pt x="494" y="1407"/>
                      </a:lnTo>
                      <a:lnTo>
                        <a:pt x="513" y="1390"/>
                      </a:lnTo>
                      <a:lnTo>
                        <a:pt x="537" y="1371"/>
                      </a:lnTo>
                      <a:lnTo>
                        <a:pt x="568" y="1354"/>
                      </a:lnTo>
                      <a:lnTo>
                        <a:pt x="604" y="1337"/>
                      </a:lnTo>
                      <a:lnTo>
                        <a:pt x="647" y="1322"/>
                      </a:lnTo>
                      <a:lnTo>
                        <a:pt x="700" y="1309"/>
                      </a:lnTo>
                      <a:lnTo>
                        <a:pt x="760" y="1296"/>
                      </a:lnTo>
                      <a:lnTo>
                        <a:pt x="832" y="1286"/>
                      </a:lnTo>
                      <a:lnTo>
                        <a:pt x="916" y="1279"/>
                      </a:lnTo>
                      <a:lnTo>
                        <a:pt x="916" y="984"/>
                      </a:lnTo>
                      <a:lnTo>
                        <a:pt x="868" y="1018"/>
                      </a:lnTo>
                      <a:lnTo>
                        <a:pt x="815" y="1046"/>
                      </a:lnTo>
                      <a:lnTo>
                        <a:pt x="757" y="1071"/>
                      </a:lnTo>
                      <a:lnTo>
                        <a:pt x="694" y="1090"/>
                      </a:lnTo>
                      <a:lnTo>
                        <a:pt x="624" y="1105"/>
                      </a:lnTo>
                      <a:lnTo>
                        <a:pt x="549" y="1114"/>
                      </a:lnTo>
                      <a:lnTo>
                        <a:pt x="466" y="1122"/>
                      </a:lnTo>
                      <a:lnTo>
                        <a:pt x="375" y="1124"/>
                      </a:lnTo>
                      <a:lnTo>
                        <a:pt x="275" y="1122"/>
                      </a:lnTo>
                      <a:lnTo>
                        <a:pt x="163" y="1114"/>
                      </a:lnTo>
                      <a:lnTo>
                        <a:pt x="123" y="1107"/>
                      </a:lnTo>
                      <a:lnTo>
                        <a:pt x="87" y="1091"/>
                      </a:lnTo>
                      <a:lnTo>
                        <a:pt x="57" y="1069"/>
                      </a:lnTo>
                      <a:lnTo>
                        <a:pt x="31" y="1038"/>
                      </a:lnTo>
                      <a:lnTo>
                        <a:pt x="14" y="1004"/>
                      </a:lnTo>
                      <a:lnTo>
                        <a:pt x="2" y="967"/>
                      </a:lnTo>
                      <a:lnTo>
                        <a:pt x="0" y="925"/>
                      </a:lnTo>
                      <a:lnTo>
                        <a:pt x="8" y="885"/>
                      </a:lnTo>
                      <a:lnTo>
                        <a:pt x="25" y="849"/>
                      </a:lnTo>
                      <a:lnTo>
                        <a:pt x="48" y="819"/>
                      </a:lnTo>
                      <a:lnTo>
                        <a:pt x="76" y="793"/>
                      </a:lnTo>
                      <a:lnTo>
                        <a:pt x="112" y="776"/>
                      </a:lnTo>
                      <a:lnTo>
                        <a:pt x="150" y="764"/>
                      </a:lnTo>
                      <a:lnTo>
                        <a:pt x="189" y="762"/>
                      </a:lnTo>
                      <a:lnTo>
                        <a:pt x="280" y="768"/>
                      </a:lnTo>
                      <a:lnTo>
                        <a:pt x="362" y="768"/>
                      </a:lnTo>
                      <a:lnTo>
                        <a:pt x="435" y="762"/>
                      </a:lnTo>
                      <a:lnTo>
                        <a:pt x="501" y="755"/>
                      </a:lnTo>
                      <a:lnTo>
                        <a:pt x="558" y="740"/>
                      </a:lnTo>
                      <a:lnTo>
                        <a:pt x="611" y="723"/>
                      </a:lnTo>
                      <a:lnTo>
                        <a:pt x="656" y="700"/>
                      </a:lnTo>
                      <a:lnTo>
                        <a:pt x="696" y="673"/>
                      </a:lnTo>
                      <a:lnTo>
                        <a:pt x="732" y="643"/>
                      </a:lnTo>
                      <a:lnTo>
                        <a:pt x="764" y="609"/>
                      </a:lnTo>
                      <a:lnTo>
                        <a:pt x="795" y="569"/>
                      </a:lnTo>
                      <a:lnTo>
                        <a:pt x="819" y="528"/>
                      </a:lnTo>
                      <a:lnTo>
                        <a:pt x="844" y="480"/>
                      </a:lnTo>
                      <a:lnTo>
                        <a:pt x="866" y="431"/>
                      </a:lnTo>
                      <a:lnTo>
                        <a:pt x="889" y="378"/>
                      </a:lnTo>
                      <a:lnTo>
                        <a:pt x="912" y="320"/>
                      </a:lnTo>
                      <a:lnTo>
                        <a:pt x="934" y="259"/>
                      </a:lnTo>
                      <a:lnTo>
                        <a:pt x="955" y="214"/>
                      </a:lnTo>
                      <a:lnTo>
                        <a:pt x="982" y="170"/>
                      </a:lnTo>
                      <a:lnTo>
                        <a:pt x="1016" y="132"/>
                      </a:lnTo>
                      <a:lnTo>
                        <a:pt x="1054" y="98"/>
                      </a:lnTo>
                      <a:lnTo>
                        <a:pt x="1095" y="70"/>
                      </a:lnTo>
                      <a:lnTo>
                        <a:pt x="1139" y="45"/>
                      </a:lnTo>
                      <a:lnTo>
                        <a:pt x="1184" y="26"/>
                      </a:lnTo>
                      <a:lnTo>
                        <a:pt x="1229" y="13"/>
                      </a:lnTo>
                      <a:lnTo>
                        <a:pt x="1235" y="11"/>
                      </a:lnTo>
                      <a:lnTo>
                        <a:pt x="1250" y="8"/>
                      </a:lnTo>
                      <a:lnTo>
                        <a:pt x="1271" y="4"/>
                      </a:lnTo>
                      <a:lnTo>
                        <a:pt x="1299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68" name="Freeform 10128"/>
                <p:cNvSpPr>
                  <a:spLocks/>
                </p:cNvSpPr>
                <p:nvPr/>
              </p:nvSpPr>
              <p:spPr bwMode="auto">
                <a:xfrm>
                  <a:off x="6755" y="606"/>
                  <a:ext cx="614" cy="1338"/>
                </a:xfrm>
                <a:custGeom>
                  <a:avLst/>
                  <a:gdLst>
                    <a:gd name="T0" fmla="*/ 1059 w 1229"/>
                    <a:gd name="T1" fmla="*/ 0 h 2677"/>
                    <a:gd name="T2" fmla="*/ 1098 w 1229"/>
                    <a:gd name="T3" fmla="*/ 4 h 2677"/>
                    <a:gd name="T4" fmla="*/ 1134 w 1229"/>
                    <a:gd name="T5" fmla="*/ 17 h 2677"/>
                    <a:gd name="T6" fmla="*/ 1164 w 1229"/>
                    <a:gd name="T7" fmla="*/ 38 h 2677"/>
                    <a:gd name="T8" fmla="*/ 1191 w 1229"/>
                    <a:gd name="T9" fmla="*/ 65 h 2677"/>
                    <a:gd name="T10" fmla="*/ 1212 w 1229"/>
                    <a:gd name="T11" fmla="*/ 95 h 2677"/>
                    <a:gd name="T12" fmla="*/ 1225 w 1229"/>
                    <a:gd name="T13" fmla="*/ 131 h 2677"/>
                    <a:gd name="T14" fmla="*/ 1229 w 1229"/>
                    <a:gd name="T15" fmla="*/ 170 h 2677"/>
                    <a:gd name="T16" fmla="*/ 1229 w 1229"/>
                    <a:gd name="T17" fmla="*/ 1648 h 2677"/>
                    <a:gd name="T18" fmla="*/ 1223 w 1229"/>
                    <a:gd name="T19" fmla="*/ 1688 h 2677"/>
                    <a:gd name="T20" fmla="*/ 1210 w 1229"/>
                    <a:gd name="T21" fmla="*/ 1725 h 2677"/>
                    <a:gd name="T22" fmla="*/ 1189 w 1229"/>
                    <a:gd name="T23" fmla="*/ 1758 h 2677"/>
                    <a:gd name="T24" fmla="*/ 1161 w 1229"/>
                    <a:gd name="T25" fmla="*/ 1782 h 2677"/>
                    <a:gd name="T26" fmla="*/ 1161 w 1229"/>
                    <a:gd name="T27" fmla="*/ 2677 h 2677"/>
                    <a:gd name="T28" fmla="*/ 956 w 1229"/>
                    <a:gd name="T29" fmla="*/ 2677 h 2677"/>
                    <a:gd name="T30" fmla="*/ 956 w 1229"/>
                    <a:gd name="T31" fmla="*/ 1818 h 2677"/>
                    <a:gd name="T32" fmla="*/ 346 w 1229"/>
                    <a:gd name="T33" fmla="*/ 1818 h 2677"/>
                    <a:gd name="T34" fmla="*/ 346 w 1229"/>
                    <a:gd name="T35" fmla="*/ 2677 h 2677"/>
                    <a:gd name="T36" fmla="*/ 141 w 1229"/>
                    <a:gd name="T37" fmla="*/ 2677 h 2677"/>
                    <a:gd name="T38" fmla="*/ 141 w 1229"/>
                    <a:gd name="T39" fmla="*/ 1814 h 2677"/>
                    <a:gd name="T40" fmla="*/ 104 w 1229"/>
                    <a:gd name="T41" fmla="*/ 1805 h 2677"/>
                    <a:gd name="T42" fmla="*/ 70 w 1229"/>
                    <a:gd name="T43" fmla="*/ 1784 h 2677"/>
                    <a:gd name="T44" fmla="*/ 41 w 1229"/>
                    <a:gd name="T45" fmla="*/ 1758 h 2677"/>
                    <a:gd name="T46" fmla="*/ 19 w 1229"/>
                    <a:gd name="T47" fmla="*/ 1725 h 2677"/>
                    <a:gd name="T48" fmla="*/ 5 w 1229"/>
                    <a:gd name="T49" fmla="*/ 1689 h 2677"/>
                    <a:gd name="T50" fmla="*/ 0 w 1229"/>
                    <a:gd name="T51" fmla="*/ 1648 h 2677"/>
                    <a:gd name="T52" fmla="*/ 5 w 1229"/>
                    <a:gd name="T53" fmla="*/ 1608 h 2677"/>
                    <a:gd name="T54" fmla="*/ 17 w 1229"/>
                    <a:gd name="T55" fmla="*/ 1574 h 2677"/>
                    <a:gd name="T56" fmla="*/ 37 w 1229"/>
                    <a:gd name="T57" fmla="*/ 1542 h 2677"/>
                    <a:gd name="T58" fmla="*/ 64 w 1229"/>
                    <a:gd name="T59" fmla="*/ 1515 h 2677"/>
                    <a:gd name="T60" fmla="*/ 94 w 1229"/>
                    <a:gd name="T61" fmla="*/ 1495 h 2677"/>
                    <a:gd name="T62" fmla="*/ 130 w 1229"/>
                    <a:gd name="T63" fmla="*/ 1483 h 2677"/>
                    <a:gd name="T64" fmla="*/ 170 w 1229"/>
                    <a:gd name="T65" fmla="*/ 1478 h 2677"/>
                    <a:gd name="T66" fmla="*/ 471 w 1229"/>
                    <a:gd name="T67" fmla="*/ 1478 h 2677"/>
                    <a:gd name="T68" fmla="*/ 537 w 1229"/>
                    <a:gd name="T69" fmla="*/ 1476 h 2677"/>
                    <a:gd name="T70" fmla="*/ 595 w 1229"/>
                    <a:gd name="T71" fmla="*/ 1466 h 2677"/>
                    <a:gd name="T72" fmla="*/ 648 w 1229"/>
                    <a:gd name="T73" fmla="*/ 1453 h 2677"/>
                    <a:gd name="T74" fmla="*/ 694 w 1229"/>
                    <a:gd name="T75" fmla="*/ 1434 h 2677"/>
                    <a:gd name="T76" fmla="*/ 733 w 1229"/>
                    <a:gd name="T77" fmla="*/ 1411 h 2677"/>
                    <a:gd name="T78" fmla="*/ 767 w 1229"/>
                    <a:gd name="T79" fmla="*/ 1387 h 2677"/>
                    <a:gd name="T80" fmla="*/ 796 w 1229"/>
                    <a:gd name="T81" fmla="*/ 1360 h 2677"/>
                    <a:gd name="T82" fmla="*/ 818 w 1229"/>
                    <a:gd name="T83" fmla="*/ 1330 h 2677"/>
                    <a:gd name="T84" fmla="*/ 839 w 1229"/>
                    <a:gd name="T85" fmla="*/ 1300 h 2677"/>
                    <a:gd name="T86" fmla="*/ 854 w 1229"/>
                    <a:gd name="T87" fmla="*/ 1268 h 2677"/>
                    <a:gd name="T88" fmla="*/ 868 w 1229"/>
                    <a:gd name="T89" fmla="*/ 1235 h 2677"/>
                    <a:gd name="T90" fmla="*/ 875 w 1229"/>
                    <a:gd name="T91" fmla="*/ 1205 h 2677"/>
                    <a:gd name="T92" fmla="*/ 883 w 1229"/>
                    <a:gd name="T93" fmla="*/ 1175 h 2677"/>
                    <a:gd name="T94" fmla="*/ 887 w 1229"/>
                    <a:gd name="T95" fmla="*/ 1148 h 2677"/>
                    <a:gd name="T96" fmla="*/ 890 w 1229"/>
                    <a:gd name="T97" fmla="*/ 1122 h 2677"/>
                    <a:gd name="T98" fmla="*/ 890 w 1229"/>
                    <a:gd name="T99" fmla="*/ 1101 h 2677"/>
                    <a:gd name="T100" fmla="*/ 890 w 1229"/>
                    <a:gd name="T101" fmla="*/ 1082 h 2677"/>
                    <a:gd name="T102" fmla="*/ 890 w 1229"/>
                    <a:gd name="T103" fmla="*/ 1069 h 2677"/>
                    <a:gd name="T104" fmla="*/ 890 w 1229"/>
                    <a:gd name="T105" fmla="*/ 1060 h 2677"/>
                    <a:gd name="T106" fmla="*/ 888 w 1229"/>
                    <a:gd name="T107" fmla="*/ 1058 h 2677"/>
                    <a:gd name="T108" fmla="*/ 888 w 1229"/>
                    <a:gd name="T109" fmla="*/ 170 h 2677"/>
                    <a:gd name="T110" fmla="*/ 894 w 1229"/>
                    <a:gd name="T111" fmla="*/ 131 h 2677"/>
                    <a:gd name="T112" fmla="*/ 907 w 1229"/>
                    <a:gd name="T113" fmla="*/ 95 h 2677"/>
                    <a:gd name="T114" fmla="*/ 926 w 1229"/>
                    <a:gd name="T115" fmla="*/ 65 h 2677"/>
                    <a:gd name="T116" fmla="*/ 953 w 1229"/>
                    <a:gd name="T117" fmla="*/ 38 h 2677"/>
                    <a:gd name="T118" fmla="*/ 985 w 1229"/>
                    <a:gd name="T119" fmla="*/ 17 h 2677"/>
                    <a:gd name="T120" fmla="*/ 1021 w 1229"/>
                    <a:gd name="T121" fmla="*/ 4 h 2677"/>
                    <a:gd name="T122" fmla="*/ 1059 w 1229"/>
                    <a:gd name="T123" fmla="*/ 0 h 2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29" h="2677">
                      <a:moveTo>
                        <a:pt x="1059" y="0"/>
                      </a:moveTo>
                      <a:lnTo>
                        <a:pt x="1098" y="4"/>
                      </a:lnTo>
                      <a:lnTo>
                        <a:pt x="1134" y="17"/>
                      </a:lnTo>
                      <a:lnTo>
                        <a:pt x="1164" y="38"/>
                      </a:lnTo>
                      <a:lnTo>
                        <a:pt x="1191" y="65"/>
                      </a:lnTo>
                      <a:lnTo>
                        <a:pt x="1212" y="95"/>
                      </a:lnTo>
                      <a:lnTo>
                        <a:pt x="1225" y="131"/>
                      </a:lnTo>
                      <a:lnTo>
                        <a:pt x="1229" y="170"/>
                      </a:lnTo>
                      <a:lnTo>
                        <a:pt x="1229" y="1648"/>
                      </a:lnTo>
                      <a:lnTo>
                        <a:pt x="1223" y="1688"/>
                      </a:lnTo>
                      <a:lnTo>
                        <a:pt x="1210" y="1725"/>
                      </a:lnTo>
                      <a:lnTo>
                        <a:pt x="1189" y="1758"/>
                      </a:lnTo>
                      <a:lnTo>
                        <a:pt x="1161" y="1782"/>
                      </a:lnTo>
                      <a:lnTo>
                        <a:pt x="1161" y="2677"/>
                      </a:lnTo>
                      <a:lnTo>
                        <a:pt x="956" y="2677"/>
                      </a:lnTo>
                      <a:lnTo>
                        <a:pt x="956" y="1818"/>
                      </a:lnTo>
                      <a:lnTo>
                        <a:pt x="346" y="1818"/>
                      </a:lnTo>
                      <a:lnTo>
                        <a:pt x="346" y="2677"/>
                      </a:lnTo>
                      <a:lnTo>
                        <a:pt x="141" y="2677"/>
                      </a:lnTo>
                      <a:lnTo>
                        <a:pt x="141" y="1814"/>
                      </a:lnTo>
                      <a:lnTo>
                        <a:pt x="104" y="1805"/>
                      </a:lnTo>
                      <a:lnTo>
                        <a:pt x="70" y="1784"/>
                      </a:lnTo>
                      <a:lnTo>
                        <a:pt x="41" y="1758"/>
                      </a:lnTo>
                      <a:lnTo>
                        <a:pt x="19" y="1725"/>
                      </a:lnTo>
                      <a:lnTo>
                        <a:pt x="5" y="1689"/>
                      </a:lnTo>
                      <a:lnTo>
                        <a:pt x="0" y="1648"/>
                      </a:lnTo>
                      <a:lnTo>
                        <a:pt x="5" y="1608"/>
                      </a:lnTo>
                      <a:lnTo>
                        <a:pt x="17" y="1574"/>
                      </a:lnTo>
                      <a:lnTo>
                        <a:pt x="37" y="1542"/>
                      </a:lnTo>
                      <a:lnTo>
                        <a:pt x="64" y="1515"/>
                      </a:lnTo>
                      <a:lnTo>
                        <a:pt x="94" y="1495"/>
                      </a:lnTo>
                      <a:lnTo>
                        <a:pt x="130" y="1483"/>
                      </a:lnTo>
                      <a:lnTo>
                        <a:pt x="170" y="1478"/>
                      </a:lnTo>
                      <a:lnTo>
                        <a:pt x="471" y="1478"/>
                      </a:lnTo>
                      <a:lnTo>
                        <a:pt x="537" y="1476"/>
                      </a:lnTo>
                      <a:lnTo>
                        <a:pt x="595" y="1466"/>
                      </a:lnTo>
                      <a:lnTo>
                        <a:pt x="648" y="1453"/>
                      </a:lnTo>
                      <a:lnTo>
                        <a:pt x="694" y="1434"/>
                      </a:lnTo>
                      <a:lnTo>
                        <a:pt x="733" y="1411"/>
                      </a:lnTo>
                      <a:lnTo>
                        <a:pt x="767" y="1387"/>
                      </a:lnTo>
                      <a:lnTo>
                        <a:pt x="796" y="1360"/>
                      </a:lnTo>
                      <a:lnTo>
                        <a:pt x="818" y="1330"/>
                      </a:lnTo>
                      <a:lnTo>
                        <a:pt x="839" y="1300"/>
                      </a:lnTo>
                      <a:lnTo>
                        <a:pt x="854" y="1268"/>
                      </a:lnTo>
                      <a:lnTo>
                        <a:pt x="868" y="1235"/>
                      </a:lnTo>
                      <a:lnTo>
                        <a:pt x="875" y="1205"/>
                      </a:lnTo>
                      <a:lnTo>
                        <a:pt x="883" y="1175"/>
                      </a:lnTo>
                      <a:lnTo>
                        <a:pt x="887" y="1148"/>
                      </a:lnTo>
                      <a:lnTo>
                        <a:pt x="890" y="1122"/>
                      </a:lnTo>
                      <a:lnTo>
                        <a:pt x="890" y="1101"/>
                      </a:lnTo>
                      <a:lnTo>
                        <a:pt x="890" y="1082"/>
                      </a:lnTo>
                      <a:lnTo>
                        <a:pt x="890" y="1069"/>
                      </a:lnTo>
                      <a:lnTo>
                        <a:pt x="890" y="1060"/>
                      </a:lnTo>
                      <a:lnTo>
                        <a:pt x="888" y="1058"/>
                      </a:lnTo>
                      <a:lnTo>
                        <a:pt x="888" y="170"/>
                      </a:lnTo>
                      <a:lnTo>
                        <a:pt x="894" y="131"/>
                      </a:lnTo>
                      <a:lnTo>
                        <a:pt x="907" y="95"/>
                      </a:lnTo>
                      <a:lnTo>
                        <a:pt x="926" y="65"/>
                      </a:lnTo>
                      <a:lnTo>
                        <a:pt x="953" y="38"/>
                      </a:lnTo>
                      <a:lnTo>
                        <a:pt x="985" y="17"/>
                      </a:lnTo>
                      <a:lnTo>
                        <a:pt x="1021" y="4"/>
                      </a:lnTo>
                      <a:lnTo>
                        <a:pt x="105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4986622" y="5306525"/>
            <a:ext cx="2894368" cy="646331"/>
            <a:chOff x="4986622" y="5306525"/>
            <a:chExt cx="2894368" cy="646331"/>
          </a:xfrm>
        </p:grpSpPr>
        <p:sp>
          <p:nvSpPr>
            <p:cNvPr id="10145" name="TextBox 10144"/>
            <p:cNvSpPr txBox="1"/>
            <p:nvPr/>
          </p:nvSpPr>
          <p:spPr>
            <a:xfrm>
              <a:off x="5632611" y="5306525"/>
              <a:ext cx="2248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grpSp>
          <p:nvGrpSpPr>
            <p:cNvPr id="10178" name="Group 10177"/>
            <p:cNvGrpSpPr/>
            <p:nvPr/>
          </p:nvGrpSpPr>
          <p:grpSpPr>
            <a:xfrm>
              <a:off x="4986622" y="5355370"/>
              <a:ext cx="548640" cy="548640"/>
              <a:chOff x="4986622" y="4593370"/>
              <a:chExt cx="548640" cy="548640"/>
            </a:xfrm>
          </p:grpSpPr>
          <p:sp>
            <p:nvSpPr>
              <p:cNvPr id="10133" name="Oval 10132"/>
              <p:cNvSpPr/>
              <p:nvPr/>
            </p:nvSpPr>
            <p:spPr>
              <a:xfrm>
                <a:off x="4986622" y="4593370"/>
                <a:ext cx="548640" cy="54864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69" name="Group 10119"/>
              <p:cNvGrpSpPr>
                <a:grpSpLocks noChangeAspect="1"/>
              </p:cNvGrpSpPr>
              <p:nvPr/>
            </p:nvGrpSpPr>
            <p:grpSpPr bwMode="auto">
              <a:xfrm>
                <a:off x="5082348" y="4747040"/>
                <a:ext cx="357188" cy="241300"/>
                <a:chOff x="4256" y="-152"/>
                <a:chExt cx="3113" cy="2103"/>
              </a:xfrm>
              <a:solidFill>
                <a:schemeClr val="bg1"/>
              </a:solidFill>
            </p:grpSpPr>
            <p:sp>
              <p:nvSpPr>
                <p:cNvPr id="10170" name="Freeform 10121"/>
                <p:cNvSpPr>
                  <a:spLocks/>
                </p:cNvSpPr>
                <p:nvPr/>
              </p:nvSpPr>
              <p:spPr bwMode="auto">
                <a:xfrm>
                  <a:off x="5575" y="-152"/>
                  <a:ext cx="475" cy="475"/>
                </a:xfrm>
                <a:custGeom>
                  <a:avLst/>
                  <a:gdLst>
                    <a:gd name="T0" fmla="*/ 474 w 949"/>
                    <a:gd name="T1" fmla="*/ 0 h 950"/>
                    <a:gd name="T2" fmla="*/ 544 w 949"/>
                    <a:gd name="T3" fmla="*/ 6 h 950"/>
                    <a:gd name="T4" fmla="*/ 611 w 949"/>
                    <a:gd name="T5" fmla="*/ 21 h 950"/>
                    <a:gd name="T6" fmla="*/ 675 w 949"/>
                    <a:gd name="T7" fmla="*/ 44 h 950"/>
                    <a:gd name="T8" fmla="*/ 733 w 949"/>
                    <a:gd name="T9" fmla="*/ 76 h 950"/>
                    <a:gd name="T10" fmla="*/ 786 w 949"/>
                    <a:gd name="T11" fmla="*/ 115 h 950"/>
                    <a:gd name="T12" fmla="*/ 832 w 949"/>
                    <a:gd name="T13" fmla="*/ 163 h 950"/>
                    <a:gd name="T14" fmla="*/ 872 w 949"/>
                    <a:gd name="T15" fmla="*/ 216 h 950"/>
                    <a:gd name="T16" fmla="*/ 906 w 949"/>
                    <a:gd name="T17" fmla="*/ 274 h 950"/>
                    <a:gd name="T18" fmla="*/ 928 w 949"/>
                    <a:gd name="T19" fmla="*/ 337 h 950"/>
                    <a:gd name="T20" fmla="*/ 943 w 949"/>
                    <a:gd name="T21" fmla="*/ 405 h 950"/>
                    <a:gd name="T22" fmla="*/ 949 w 949"/>
                    <a:gd name="T23" fmla="*/ 475 h 950"/>
                    <a:gd name="T24" fmla="*/ 943 w 949"/>
                    <a:gd name="T25" fmla="*/ 545 h 950"/>
                    <a:gd name="T26" fmla="*/ 928 w 949"/>
                    <a:gd name="T27" fmla="*/ 611 h 950"/>
                    <a:gd name="T28" fmla="*/ 906 w 949"/>
                    <a:gd name="T29" fmla="*/ 675 h 950"/>
                    <a:gd name="T30" fmla="*/ 872 w 949"/>
                    <a:gd name="T31" fmla="*/ 732 h 950"/>
                    <a:gd name="T32" fmla="*/ 832 w 949"/>
                    <a:gd name="T33" fmla="*/ 785 h 950"/>
                    <a:gd name="T34" fmla="*/ 786 w 949"/>
                    <a:gd name="T35" fmla="*/ 832 h 950"/>
                    <a:gd name="T36" fmla="*/ 733 w 949"/>
                    <a:gd name="T37" fmla="*/ 872 h 950"/>
                    <a:gd name="T38" fmla="*/ 675 w 949"/>
                    <a:gd name="T39" fmla="*/ 904 h 950"/>
                    <a:gd name="T40" fmla="*/ 611 w 949"/>
                    <a:gd name="T41" fmla="*/ 929 h 950"/>
                    <a:gd name="T42" fmla="*/ 544 w 949"/>
                    <a:gd name="T43" fmla="*/ 944 h 950"/>
                    <a:gd name="T44" fmla="*/ 474 w 949"/>
                    <a:gd name="T45" fmla="*/ 950 h 950"/>
                    <a:gd name="T46" fmla="*/ 404 w 949"/>
                    <a:gd name="T47" fmla="*/ 944 h 950"/>
                    <a:gd name="T48" fmla="*/ 338 w 949"/>
                    <a:gd name="T49" fmla="*/ 929 h 950"/>
                    <a:gd name="T50" fmla="*/ 274 w 949"/>
                    <a:gd name="T51" fmla="*/ 904 h 950"/>
                    <a:gd name="T52" fmla="*/ 215 w 949"/>
                    <a:gd name="T53" fmla="*/ 872 h 950"/>
                    <a:gd name="T54" fmla="*/ 162 w 949"/>
                    <a:gd name="T55" fmla="*/ 832 h 950"/>
                    <a:gd name="T56" fmla="*/ 117 w 949"/>
                    <a:gd name="T57" fmla="*/ 785 h 950"/>
                    <a:gd name="T58" fmla="*/ 77 w 949"/>
                    <a:gd name="T59" fmla="*/ 732 h 950"/>
                    <a:gd name="T60" fmla="*/ 43 w 949"/>
                    <a:gd name="T61" fmla="*/ 675 h 950"/>
                    <a:gd name="T62" fmla="*/ 21 w 949"/>
                    <a:gd name="T63" fmla="*/ 611 h 950"/>
                    <a:gd name="T64" fmla="*/ 5 w 949"/>
                    <a:gd name="T65" fmla="*/ 545 h 950"/>
                    <a:gd name="T66" fmla="*/ 0 w 949"/>
                    <a:gd name="T67" fmla="*/ 475 h 950"/>
                    <a:gd name="T68" fmla="*/ 5 w 949"/>
                    <a:gd name="T69" fmla="*/ 405 h 950"/>
                    <a:gd name="T70" fmla="*/ 21 w 949"/>
                    <a:gd name="T71" fmla="*/ 337 h 950"/>
                    <a:gd name="T72" fmla="*/ 43 w 949"/>
                    <a:gd name="T73" fmla="*/ 274 h 950"/>
                    <a:gd name="T74" fmla="*/ 77 w 949"/>
                    <a:gd name="T75" fmla="*/ 216 h 950"/>
                    <a:gd name="T76" fmla="*/ 117 w 949"/>
                    <a:gd name="T77" fmla="*/ 163 h 950"/>
                    <a:gd name="T78" fmla="*/ 162 w 949"/>
                    <a:gd name="T79" fmla="*/ 115 h 950"/>
                    <a:gd name="T80" fmla="*/ 215 w 949"/>
                    <a:gd name="T81" fmla="*/ 76 h 950"/>
                    <a:gd name="T82" fmla="*/ 274 w 949"/>
                    <a:gd name="T83" fmla="*/ 44 h 950"/>
                    <a:gd name="T84" fmla="*/ 338 w 949"/>
                    <a:gd name="T85" fmla="*/ 21 h 950"/>
                    <a:gd name="T86" fmla="*/ 404 w 949"/>
                    <a:gd name="T87" fmla="*/ 6 h 950"/>
                    <a:gd name="T88" fmla="*/ 474 w 949"/>
                    <a:gd name="T89" fmla="*/ 0 h 9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49" h="950">
                      <a:moveTo>
                        <a:pt x="474" y="0"/>
                      </a:moveTo>
                      <a:lnTo>
                        <a:pt x="544" y="6"/>
                      </a:lnTo>
                      <a:lnTo>
                        <a:pt x="611" y="21"/>
                      </a:lnTo>
                      <a:lnTo>
                        <a:pt x="675" y="44"/>
                      </a:lnTo>
                      <a:lnTo>
                        <a:pt x="733" y="76"/>
                      </a:lnTo>
                      <a:lnTo>
                        <a:pt x="786" y="115"/>
                      </a:lnTo>
                      <a:lnTo>
                        <a:pt x="832" y="163"/>
                      </a:lnTo>
                      <a:lnTo>
                        <a:pt x="872" y="216"/>
                      </a:lnTo>
                      <a:lnTo>
                        <a:pt x="906" y="274"/>
                      </a:lnTo>
                      <a:lnTo>
                        <a:pt x="928" y="337"/>
                      </a:lnTo>
                      <a:lnTo>
                        <a:pt x="943" y="405"/>
                      </a:lnTo>
                      <a:lnTo>
                        <a:pt x="949" y="475"/>
                      </a:lnTo>
                      <a:lnTo>
                        <a:pt x="943" y="545"/>
                      </a:lnTo>
                      <a:lnTo>
                        <a:pt x="928" y="611"/>
                      </a:lnTo>
                      <a:lnTo>
                        <a:pt x="906" y="675"/>
                      </a:lnTo>
                      <a:lnTo>
                        <a:pt x="872" y="732"/>
                      </a:lnTo>
                      <a:lnTo>
                        <a:pt x="832" y="785"/>
                      </a:lnTo>
                      <a:lnTo>
                        <a:pt x="786" y="832"/>
                      </a:lnTo>
                      <a:lnTo>
                        <a:pt x="733" y="872"/>
                      </a:lnTo>
                      <a:lnTo>
                        <a:pt x="675" y="904"/>
                      </a:lnTo>
                      <a:lnTo>
                        <a:pt x="611" y="929"/>
                      </a:lnTo>
                      <a:lnTo>
                        <a:pt x="544" y="944"/>
                      </a:lnTo>
                      <a:lnTo>
                        <a:pt x="474" y="950"/>
                      </a:lnTo>
                      <a:lnTo>
                        <a:pt x="404" y="944"/>
                      </a:lnTo>
                      <a:lnTo>
                        <a:pt x="338" y="929"/>
                      </a:lnTo>
                      <a:lnTo>
                        <a:pt x="274" y="904"/>
                      </a:lnTo>
                      <a:lnTo>
                        <a:pt x="215" y="872"/>
                      </a:lnTo>
                      <a:lnTo>
                        <a:pt x="162" y="832"/>
                      </a:lnTo>
                      <a:lnTo>
                        <a:pt x="117" y="785"/>
                      </a:lnTo>
                      <a:lnTo>
                        <a:pt x="77" y="732"/>
                      </a:lnTo>
                      <a:lnTo>
                        <a:pt x="43" y="675"/>
                      </a:lnTo>
                      <a:lnTo>
                        <a:pt x="21" y="611"/>
                      </a:lnTo>
                      <a:lnTo>
                        <a:pt x="5" y="545"/>
                      </a:lnTo>
                      <a:lnTo>
                        <a:pt x="0" y="475"/>
                      </a:lnTo>
                      <a:lnTo>
                        <a:pt x="5" y="405"/>
                      </a:lnTo>
                      <a:lnTo>
                        <a:pt x="21" y="337"/>
                      </a:lnTo>
                      <a:lnTo>
                        <a:pt x="43" y="274"/>
                      </a:lnTo>
                      <a:lnTo>
                        <a:pt x="77" y="216"/>
                      </a:lnTo>
                      <a:lnTo>
                        <a:pt x="117" y="163"/>
                      </a:lnTo>
                      <a:lnTo>
                        <a:pt x="162" y="115"/>
                      </a:lnTo>
                      <a:lnTo>
                        <a:pt x="215" y="76"/>
                      </a:lnTo>
                      <a:lnTo>
                        <a:pt x="274" y="44"/>
                      </a:lnTo>
                      <a:lnTo>
                        <a:pt x="338" y="21"/>
                      </a:lnTo>
                      <a:lnTo>
                        <a:pt x="404" y="6"/>
                      </a:lnTo>
                      <a:lnTo>
                        <a:pt x="47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71" name="Freeform 10122"/>
                <p:cNvSpPr>
                  <a:spLocks noEditPoints="1"/>
                </p:cNvSpPr>
                <p:nvPr/>
              </p:nvSpPr>
              <p:spPr bwMode="auto">
                <a:xfrm>
                  <a:off x="5139" y="336"/>
                  <a:ext cx="1347" cy="1610"/>
                </a:xfrm>
                <a:custGeom>
                  <a:avLst/>
                  <a:gdLst>
                    <a:gd name="T0" fmla="*/ 817 w 2695"/>
                    <a:gd name="T1" fmla="*/ 836 h 3220"/>
                    <a:gd name="T2" fmla="*/ 789 w 2695"/>
                    <a:gd name="T3" fmla="*/ 1054 h 3220"/>
                    <a:gd name="T4" fmla="*/ 789 w 2695"/>
                    <a:gd name="T5" fmla="*/ 1249 h 3220"/>
                    <a:gd name="T6" fmla="*/ 800 w 2695"/>
                    <a:gd name="T7" fmla="*/ 1383 h 3220"/>
                    <a:gd name="T8" fmla="*/ 860 w 2695"/>
                    <a:gd name="T9" fmla="*/ 696 h 3220"/>
                    <a:gd name="T10" fmla="*/ 1891 w 2695"/>
                    <a:gd name="T11" fmla="*/ 1407 h 3220"/>
                    <a:gd name="T12" fmla="*/ 1904 w 2695"/>
                    <a:gd name="T13" fmla="*/ 1302 h 3220"/>
                    <a:gd name="T14" fmla="*/ 1910 w 2695"/>
                    <a:gd name="T15" fmla="*/ 1122 h 3220"/>
                    <a:gd name="T16" fmla="*/ 1893 w 2695"/>
                    <a:gd name="T17" fmla="*/ 908 h 3220"/>
                    <a:gd name="T18" fmla="*/ 1832 w 2695"/>
                    <a:gd name="T19" fmla="*/ 694 h 3220"/>
                    <a:gd name="T20" fmla="*/ 1346 w 2695"/>
                    <a:gd name="T21" fmla="*/ 1059 h 3220"/>
                    <a:gd name="T22" fmla="*/ 1348 w 2695"/>
                    <a:gd name="T23" fmla="*/ 136 h 3220"/>
                    <a:gd name="T24" fmla="*/ 1348 w 2695"/>
                    <a:gd name="T25" fmla="*/ 119 h 3220"/>
                    <a:gd name="T26" fmla="*/ 1507 w 2695"/>
                    <a:gd name="T27" fmla="*/ 11 h 3220"/>
                    <a:gd name="T28" fmla="*/ 1585 w 2695"/>
                    <a:gd name="T29" fmla="*/ 38 h 3220"/>
                    <a:gd name="T30" fmla="*/ 1634 w 2695"/>
                    <a:gd name="T31" fmla="*/ 55 h 3220"/>
                    <a:gd name="T32" fmla="*/ 1865 w 2695"/>
                    <a:gd name="T33" fmla="*/ 168 h 3220"/>
                    <a:gd name="T34" fmla="*/ 2033 w 2695"/>
                    <a:gd name="T35" fmla="*/ 327 h 3220"/>
                    <a:gd name="T36" fmla="*/ 2150 w 2695"/>
                    <a:gd name="T37" fmla="*/ 515 h 3220"/>
                    <a:gd name="T38" fmla="*/ 2224 w 2695"/>
                    <a:gd name="T39" fmla="*/ 717 h 3220"/>
                    <a:gd name="T40" fmla="*/ 2264 w 2695"/>
                    <a:gd name="T41" fmla="*/ 921 h 3220"/>
                    <a:gd name="T42" fmla="*/ 2279 w 2695"/>
                    <a:gd name="T43" fmla="*/ 1114 h 3220"/>
                    <a:gd name="T44" fmla="*/ 2275 w 2695"/>
                    <a:gd name="T45" fmla="*/ 1281 h 3220"/>
                    <a:gd name="T46" fmla="*/ 2264 w 2695"/>
                    <a:gd name="T47" fmla="*/ 1407 h 3220"/>
                    <a:gd name="T48" fmla="*/ 2541 w 2695"/>
                    <a:gd name="T49" fmla="*/ 1725 h 3220"/>
                    <a:gd name="T50" fmla="*/ 2247 w 2695"/>
                    <a:gd name="T51" fmla="*/ 1725 h 3220"/>
                    <a:gd name="T52" fmla="*/ 1967 w 2695"/>
                    <a:gd name="T53" fmla="*/ 1812 h 3220"/>
                    <a:gd name="T54" fmla="*/ 1817 w 2695"/>
                    <a:gd name="T55" fmla="*/ 3070 h 3220"/>
                    <a:gd name="T56" fmla="*/ 1736 w 2695"/>
                    <a:gd name="T57" fmla="*/ 3178 h 3220"/>
                    <a:gd name="T58" fmla="*/ 1607 w 2695"/>
                    <a:gd name="T59" fmla="*/ 3220 h 3220"/>
                    <a:gd name="T60" fmla="*/ 1539 w 2695"/>
                    <a:gd name="T61" fmla="*/ 3210 h 3220"/>
                    <a:gd name="T62" fmla="*/ 1435 w 2695"/>
                    <a:gd name="T63" fmla="*/ 3138 h 3220"/>
                    <a:gd name="T64" fmla="*/ 1388 w 2695"/>
                    <a:gd name="T65" fmla="*/ 3019 h 3220"/>
                    <a:gd name="T66" fmla="*/ 1346 w 2695"/>
                    <a:gd name="T67" fmla="*/ 1907 h 3220"/>
                    <a:gd name="T68" fmla="*/ 1301 w 2695"/>
                    <a:gd name="T69" fmla="*/ 3019 h 3220"/>
                    <a:gd name="T70" fmla="*/ 1254 w 2695"/>
                    <a:gd name="T71" fmla="*/ 3136 h 3220"/>
                    <a:gd name="T72" fmla="*/ 1150 w 2695"/>
                    <a:gd name="T73" fmla="*/ 3208 h 3220"/>
                    <a:gd name="T74" fmla="*/ 1034 w 2695"/>
                    <a:gd name="T75" fmla="*/ 3214 h 3220"/>
                    <a:gd name="T76" fmla="*/ 919 w 2695"/>
                    <a:gd name="T77" fmla="*/ 3148 h 3220"/>
                    <a:gd name="T78" fmla="*/ 862 w 2695"/>
                    <a:gd name="T79" fmla="*/ 3023 h 3220"/>
                    <a:gd name="T80" fmla="*/ 732 w 2695"/>
                    <a:gd name="T81" fmla="*/ 1767 h 3220"/>
                    <a:gd name="T82" fmla="*/ 446 w 2695"/>
                    <a:gd name="T83" fmla="*/ 3220 h 3220"/>
                    <a:gd name="T84" fmla="*/ 0 w 2695"/>
                    <a:gd name="T85" fmla="*/ 1725 h 3220"/>
                    <a:gd name="T86" fmla="*/ 427 w 2695"/>
                    <a:gd name="T87" fmla="*/ 1372 h 3220"/>
                    <a:gd name="T88" fmla="*/ 418 w 2695"/>
                    <a:gd name="T89" fmla="*/ 1232 h 3220"/>
                    <a:gd name="T90" fmla="*/ 420 w 2695"/>
                    <a:gd name="T91" fmla="*/ 1056 h 3220"/>
                    <a:gd name="T92" fmla="*/ 441 w 2695"/>
                    <a:gd name="T93" fmla="*/ 861 h 3220"/>
                    <a:gd name="T94" fmla="*/ 490 w 2695"/>
                    <a:gd name="T95" fmla="*/ 655 h 3220"/>
                    <a:gd name="T96" fmla="*/ 577 w 2695"/>
                    <a:gd name="T97" fmla="*/ 456 h 3220"/>
                    <a:gd name="T98" fmla="*/ 711 w 2695"/>
                    <a:gd name="T99" fmla="*/ 276 h 3220"/>
                    <a:gd name="T100" fmla="*/ 902 w 2695"/>
                    <a:gd name="T101" fmla="*/ 129 h 3220"/>
                    <a:gd name="T102" fmla="*/ 1072 w 2695"/>
                    <a:gd name="T103" fmla="*/ 51 h 3220"/>
                    <a:gd name="T104" fmla="*/ 1135 w 2695"/>
                    <a:gd name="T105" fmla="*/ 28 h 3220"/>
                    <a:gd name="T106" fmla="*/ 1212 w 2695"/>
                    <a:gd name="T107" fmla="*/ 4 h 3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695" h="3220">
                      <a:moveTo>
                        <a:pt x="860" y="696"/>
                      </a:moveTo>
                      <a:lnTo>
                        <a:pt x="836" y="766"/>
                      </a:lnTo>
                      <a:lnTo>
                        <a:pt x="817" y="836"/>
                      </a:lnTo>
                      <a:lnTo>
                        <a:pt x="802" y="910"/>
                      </a:lnTo>
                      <a:lnTo>
                        <a:pt x="792" y="984"/>
                      </a:lnTo>
                      <a:lnTo>
                        <a:pt x="789" y="1054"/>
                      </a:lnTo>
                      <a:lnTo>
                        <a:pt x="785" y="1124"/>
                      </a:lnTo>
                      <a:lnTo>
                        <a:pt x="787" y="1188"/>
                      </a:lnTo>
                      <a:lnTo>
                        <a:pt x="789" y="1249"/>
                      </a:lnTo>
                      <a:lnTo>
                        <a:pt x="792" y="1302"/>
                      </a:lnTo>
                      <a:lnTo>
                        <a:pt x="796" y="1347"/>
                      </a:lnTo>
                      <a:lnTo>
                        <a:pt x="800" y="1383"/>
                      </a:lnTo>
                      <a:lnTo>
                        <a:pt x="804" y="1407"/>
                      </a:lnTo>
                      <a:lnTo>
                        <a:pt x="860" y="1407"/>
                      </a:lnTo>
                      <a:lnTo>
                        <a:pt x="860" y="696"/>
                      </a:lnTo>
                      <a:close/>
                      <a:moveTo>
                        <a:pt x="1832" y="694"/>
                      </a:moveTo>
                      <a:lnTo>
                        <a:pt x="1832" y="1407"/>
                      </a:lnTo>
                      <a:lnTo>
                        <a:pt x="1891" y="1407"/>
                      </a:lnTo>
                      <a:lnTo>
                        <a:pt x="1895" y="1383"/>
                      </a:lnTo>
                      <a:lnTo>
                        <a:pt x="1899" y="1347"/>
                      </a:lnTo>
                      <a:lnTo>
                        <a:pt x="1904" y="1302"/>
                      </a:lnTo>
                      <a:lnTo>
                        <a:pt x="1908" y="1249"/>
                      </a:lnTo>
                      <a:lnTo>
                        <a:pt x="1910" y="1188"/>
                      </a:lnTo>
                      <a:lnTo>
                        <a:pt x="1910" y="1122"/>
                      </a:lnTo>
                      <a:lnTo>
                        <a:pt x="1908" y="1054"/>
                      </a:lnTo>
                      <a:lnTo>
                        <a:pt x="1902" y="982"/>
                      </a:lnTo>
                      <a:lnTo>
                        <a:pt x="1893" y="908"/>
                      </a:lnTo>
                      <a:lnTo>
                        <a:pt x="1878" y="836"/>
                      </a:lnTo>
                      <a:lnTo>
                        <a:pt x="1859" y="762"/>
                      </a:lnTo>
                      <a:lnTo>
                        <a:pt x="1832" y="694"/>
                      </a:lnTo>
                      <a:close/>
                      <a:moveTo>
                        <a:pt x="1346" y="136"/>
                      </a:moveTo>
                      <a:lnTo>
                        <a:pt x="1231" y="902"/>
                      </a:lnTo>
                      <a:lnTo>
                        <a:pt x="1346" y="1059"/>
                      </a:lnTo>
                      <a:lnTo>
                        <a:pt x="1348" y="1059"/>
                      </a:lnTo>
                      <a:lnTo>
                        <a:pt x="1462" y="902"/>
                      </a:lnTo>
                      <a:lnTo>
                        <a:pt x="1348" y="136"/>
                      </a:lnTo>
                      <a:lnTo>
                        <a:pt x="1346" y="136"/>
                      </a:lnTo>
                      <a:close/>
                      <a:moveTo>
                        <a:pt x="1231" y="0"/>
                      </a:moveTo>
                      <a:lnTo>
                        <a:pt x="1348" y="119"/>
                      </a:lnTo>
                      <a:lnTo>
                        <a:pt x="1464" y="0"/>
                      </a:lnTo>
                      <a:lnTo>
                        <a:pt x="1484" y="4"/>
                      </a:lnTo>
                      <a:lnTo>
                        <a:pt x="1507" y="11"/>
                      </a:lnTo>
                      <a:lnTo>
                        <a:pt x="1534" y="21"/>
                      </a:lnTo>
                      <a:lnTo>
                        <a:pt x="1560" y="28"/>
                      </a:lnTo>
                      <a:lnTo>
                        <a:pt x="1585" y="38"/>
                      </a:lnTo>
                      <a:lnTo>
                        <a:pt x="1607" y="45"/>
                      </a:lnTo>
                      <a:lnTo>
                        <a:pt x="1623" y="51"/>
                      </a:lnTo>
                      <a:lnTo>
                        <a:pt x="1634" y="55"/>
                      </a:lnTo>
                      <a:lnTo>
                        <a:pt x="1717" y="87"/>
                      </a:lnTo>
                      <a:lnTo>
                        <a:pt x="1795" y="125"/>
                      </a:lnTo>
                      <a:lnTo>
                        <a:pt x="1865" y="168"/>
                      </a:lnTo>
                      <a:lnTo>
                        <a:pt x="1927" y="218"/>
                      </a:lnTo>
                      <a:lnTo>
                        <a:pt x="1984" y="271"/>
                      </a:lnTo>
                      <a:lnTo>
                        <a:pt x="2033" y="327"/>
                      </a:lnTo>
                      <a:lnTo>
                        <a:pt x="2078" y="386"/>
                      </a:lnTo>
                      <a:lnTo>
                        <a:pt x="2116" y="448"/>
                      </a:lnTo>
                      <a:lnTo>
                        <a:pt x="2150" y="515"/>
                      </a:lnTo>
                      <a:lnTo>
                        <a:pt x="2180" y="581"/>
                      </a:lnTo>
                      <a:lnTo>
                        <a:pt x="2205" y="649"/>
                      </a:lnTo>
                      <a:lnTo>
                        <a:pt x="2224" y="717"/>
                      </a:lnTo>
                      <a:lnTo>
                        <a:pt x="2241" y="785"/>
                      </a:lnTo>
                      <a:lnTo>
                        <a:pt x="2254" y="855"/>
                      </a:lnTo>
                      <a:lnTo>
                        <a:pt x="2264" y="921"/>
                      </a:lnTo>
                      <a:lnTo>
                        <a:pt x="2271" y="988"/>
                      </a:lnTo>
                      <a:lnTo>
                        <a:pt x="2275" y="1054"/>
                      </a:lnTo>
                      <a:lnTo>
                        <a:pt x="2279" y="1114"/>
                      </a:lnTo>
                      <a:lnTo>
                        <a:pt x="2279" y="1175"/>
                      </a:lnTo>
                      <a:lnTo>
                        <a:pt x="2277" y="1230"/>
                      </a:lnTo>
                      <a:lnTo>
                        <a:pt x="2275" y="1281"/>
                      </a:lnTo>
                      <a:lnTo>
                        <a:pt x="2271" y="1328"/>
                      </a:lnTo>
                      <a:lnTo>
                        <a:pt x="2267" y="1372"/>
                      </a:lnTo>
                      <a:lnTo>
                        <a:pt x="2264" y="1407"/>
                      </a:lnTo>
                      <a:lnTo>
                        <a:pt x="2695" y="1407"/>
                      </a:lnTo>
                      <a:lnTo>
                        <a:pt x="2695" y="1725"/>
                      </a:lnTo>
                      <a:lnTo>
                        <a:pt x="2541" y="1725"/>
                      </a:lnTo>
                      <a:lnTo>
                        <a:pt x="2541" y="3220"/>
                      </a:lnTo>
                      <a:lnTo>
                        <a:pt x="2247" y="3220"/>
                      </a:lnTo>
                      <a:lnTo>
                        <a:pt x="2247" y="1725"/>
                      </a:lnTo>
                      <a:lnTo>
                        <a:pt x="1938" y="1725"/>
                      </a:lnTo>
                      <a:lnTo>
                        <a:pt x="1957" y="1767"/>
                      </a:lnTo>
                      <a:lnTo>
                        <a:pt x="1967" y="1812"/>
                      </a:lnTo>
                      <a:lnTo>
                        <a:pt x="1967" y="1860"/>
                      </a:lnTo>
                      <a:lnTo>
                        <a:pt x="1827" y="3023"/>
                      </a:lnTo>
                      <a:lnTo>
                        <a:pt x="1817" y="3070"/>
                      </a:lnTo>
                      <a:lnTo>
                        <a:pt x="1798" y="3112"/>
                      </a:lnTo>
                      <a:lnTo>
                        <a:pt x="1770" y="3148"/>
                      </a:lnTo>
                      <a:lnTo>
                        <a:pt x="1736" y="3178"/>
                      </a:lnTo>
                      <a:lnTo>
                        <a:pt x="1698" y="3201"/>
                      </a:lnTo>
                      <a:lnTo>
                        <a:pt x="1655" y="3216"/>
                      </a:lnTo>
                      <a:lnTo>
                        <a:pt x="1607" y="3220"/>
                      </a:lnTo>
                      <a:lnTo>
                        <a:pt x="1596" y="3220"/>
                      </a:lnTo>
                      <a:lnTo>
                        <a:pt x="1583" y="3218"/>
                      </a:lnTo>
                      <a:lnTo>
                        <a:pt x="1539" y="3210"/>
                      </a:lnTo>
                      <a:lnTo>
                        <a:pt x="1500" y="3191"/>
                      </a:lnTo>
                      <a:lnTo>
                        <a:pt x="1466" y="3169"/>
                      </a:lnTo>
                      <a:lnTo>
                        <a:pt x="1435" y="3138"/>
                      </a:lnTo>
                      <a:lnTo>
                        <a:pt x="1413" y="3102"/>
                      </a:lnTo>
                      <a:lnTo>
                        <a:pt x="1396" y="3063"/>
                      </a:lnTo>
                      <a:lnTo>
                        <a:pt x="1388" y="3019"/>
                      </a:lnTo>
                      <a:lnTo>
                        <a:pt x="1388" y="2976"/>
                      </a:lnTo>
                      <a:lnTo>
                        <a:pt x="1509" y="1975"/>
                      </a:lnTo>
                      <a:lnTo>
                        <a:pt x="1346" y="1907"/>
                      </a:lnTo>
                      <a:lnTo>
                        <a:pt x="1180" y="1975"/>
                      </a:lnTo>
                      <a:lnTo>
                        <a:pt x="1301" y="2974"/>
                      </a:lnTo>
                      <a:lnTo>
                        <a:pt x="1301" y="3019"/>
                      </a:lnTo>
                      <a:lnTo>
                        <a:pt x="1293" y="3061"/>
                      </a:lnTo>
                      <a:lnTo>
                        <a:pt x="1278" y="3100"/>
                      </a:lnTo>
                      <a:lnTo>
                        <a:pt x="1254" y="3136"/>
                      </a:lnTo>
                      <a:lnTo>
                        <a:pt x="1225" y="3167"/>
                      </a:lnTo>
                      <a:lnTo>
                        <a:pt x="1189" y="3191"/>
                      </a:lnTo>
                      <a:lnTo>
                        <a:pt x="1150" y="3208"/>
                      </a:lnTo>
                      <a:lnTo>
                        <a:pt x="1106" y="3218"/>
                      </a:lnTo>
                      <a:lnTo>
                        <a:pt x="1082" y="3220"/>
                      </a:lnTo>
                      <a:lnTo>
                        <a:pt x="1034" y="3214"/>
                      </a:lnTo>
                      <a:lnTo>
                        <a:pt x="993" y="3201"/>
                      </a:lnTo>
                      <a:lnTo>
                        <a:pt x="953" y="3178"/>
                      </a:lnTo>
                      <a:lnTo>
                        <a:pt x="919" y="3148"/>
                      </a:lnTo>
                      <a:lnTo>
                        <a:pt x="893" y="3112"/>
                      </a:lnTo>
                      <a:lnTo>
                        <a:pt x="874" y="3070"/>
                      </a:lnTo>
                      <a:lnTo>
                        <a:pt x="862" y="3023"/>
                      </a:lnTo>
                      <a:lnTo>
                        <a:pt x="722" y="1860"/>
                      </a:lnTo>
                      <a:lnTo>
                        <a:pt x="722" y="1812"/>
                      </a:lnTo>
                      <a:lnTo>
                        <a:pt x="732" y="1767"/>
                      </a:lnTo>
                      <a:lnTo>
                        <a:pt x="751" y="1725"/>
                      </a:lnTo>
                      <a:lnTo>
                        <a:pt x="446" y="1725"/>
                      </a:lnTo>
                      <a:lnTo>
                        <a:pt x="446" y="3220"/>
                      </a:lnTo>
                      <a:lnTo>
                        <a:pt x="151" y="3220"/>
                      </a:lnTo>
                      <a:lnTo>
                        <a:pt x="151" y="1725"/>
                      </a:lnTo>
                      <a:lnTo>
                        <a:pt x="0" y="1725"/>
                      </a:lnTo>
                      <a:lnTo>
                        <a:pt x="0" y="1407"/>
                      </a:lnTo>
                      <a:lnTo>
                        <a:pt x="431" y="1407"/>
                      </a:lnTo>
                      <a:lnTo>
                        <a:pt x="427" y="1372"/>
                      </a:lnTo>
                      <a:lnTo>
                        <a:pt x="424" y="1330"/>
                      </a:lnTo>
                      <a:lnTo>
                        <a:pt x="420" y="1283"/>
                      </a:lnTo>
                      <a:lnTo>
                        <a:pt x="418" y="1232"/>
                      </a:lnTo>
                      <a:lnTo>
                        <a:pt x="416" y="1177"/>
                      </a:lnTo>
                      <a:lnTo>
                        <a:pt x="416" y="1118"/>
                      </a:lnTo>
                      <a:lnTo>
                        <a:pt x="420" y="1056"/>
                      </a:lnTo>
                      <a:lnTo>
                        <a:pt x="424" y="993"/>
                      </a:lnTo>
                      <a:lnTo>
                        <a:pt x="429" y="927"/>
                      </a:lnTo>
                      <a:lnTo>
                        <a:pt x="441" y="861"/>
                      </a:lnTo>
                      <a:lnTo>
                        <a:pt x="452" y="793"/>
                      </a:lnTo>
                      <a:lnTo>
                        <a:pt x="469" y="723"/>
                      </a:lnTo>
                      <a:lnTo>
                        <a:pt x="490" y="655"/>
                      </a:lnTo>
                      <a:lnTo>
                        <a:pt x="514" y="588"/>
                      </a:lnTo>
                      <a:lnTo>
                        <a:pt x="543" y="520"/>
                      </a:lnTo>
                      <a:lnTo>
                        <a:pt x="577" y="456"/>
                      </a:lnTo>
                      <a:lnTo>
                        <a:pt x="617" y="394"/>
                      </a:lnTo>
                      <a:lnTo>
                        <a:pt x="660" y="333"/>
                      </a:lnTo>
                      <a:lnTo>
                        <a:pt x="711" y="276"/>
                      </a:lnTo>
                      <a:lnTo>
                        <a:pt x="768" y="223"/>
                      </a:lnTo>
                      <a:lnTo>
                        <a:pt x="832" y="172"/>
                      </a:lnTo>
                      <a:lnTo>
                        <a:pt x="902" y="129"/>
                      </a:lnTo>
                      <a:lnTo>
                        <a:pt x="978" y="89"/>
                      </a:lnTo>
                      <a:lnTo>
                        <a:pt x="1063" y="55"/>
                      </a:lnTo>
                      <a:lnTo>
                        <a:pt x="1072" y="51"/>
                      </a:lnTo>
                      <a:lnTo>
                        <a:pt x="1089" y="45"/>
                      </a:lnTo>
                      <a:lnTo>
                        <a:pt x="1110" y="38"/>
                      </a:lnTo>
                      <a:lnTo>
                        <a:pt x="1135" y="28"/>
                      </a:lnTo>
                      <a:lnTo>
                        <a:pt x="1161" y="21"/>
                      </a:lnTo>
                      <a:lnTo>
                        <a:pt x="1188" y="11"/>
                      </a:lnTo>
                      <a:lnTo>
                        <a:pt x="1212" y="4"/>
                      </a:lnTo>
                      <a:lnTo>
                        <a:pt x="1231" y="0"/>
                      </a:lnTo>
                      <a:lnTo>
                        <a:pt x="123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72" name="Freeform 10123"/>
                <p:cNvSpPr>
                  <a:spLocks/>
                </p:cNvSpPr>
                <p:nvPr/>
              </p:nvSpPr>
              <p:spPr bwMode="auto">
                <a:xfrm>
                  <a:off x="4490" y="-20"/>
                  <a:ext cx="455" cy="454"/>
                </a:xfrm>
                <a:custGeom>
                  <a:avLst/>
                  <a:gdLst>
                    <a:gd name="T0" fmla="*/ 456 w 909"/>
                    <a:gd name="T1" fmla="*/ 0 h 908"/>
                    <a:gd name="T2" fmla="*/ 529 w 909"/>
                    <a:gd name="T3" fmla="*/ 6 h 908"/>
                    <a:gd name="T4" fmla="*/ 599 w 909"/>
                    <a:gd name="T5" fmla="*/ 23 h 908"/>
                    <a:gd name="T6" fmla="*/ 664 w 909"/>
                    <a:gd name="T7" fmla="*/ 51 h 908"/>
                    <a:gd name="T8" fmla="*/ 724 w 909"/>
                    <a:gd name="T9" fmla="*/ 87 h 908"/>
                    <a:gd name="T10" fmla="*/ 777 w 909"/>
                    <a:gd name="T11" fmla="*/ 132 h 908"/>
                    <a:gd name="T12" fmla="*/ 822 w 909"/>
                    <a:gd name="T13" fmla="*/ 185 h 908"/>
                    <a:gd name="T14" fmla="*/ 858 w 909"/>
                    <a:gd name="T15" fmla="*/ 246 h 908"/>
                    <a:gd name="T16" fmla="*/ 887 w 909"/>
                    <a:gd name="T17" fmla="*/ 310 h 908"/>
                    <a:gd name="T18" fmla="*/ 904 w 909"/>
                    <a:gd name="T19" fmla="*/ 380 h 908"/>
                    <a:gd name="T20" fmla="*/ 909 w 909"/>
                    <a:gd name="T21" fmla="*/ 454 h 908"/>
                    <a:gd name="T22" fmla="*/ 904 w 909"/>
                    <a:gd name="T23" fmla="*/ 528 h 908"/>
                    <a:gd name="T24" fmla="*/ 887 w 909"/>
                    <a:gd name="T25" fmla="*/ 598 h 908"/>
                    <a:gd name="T26" fmla="*/ 858 w 909"/>
                    <a:gd name="T27" fmla="*/ 664 h 908"/>
                    <a:gd name="T28" fmla="*/ 822 w 909"/>
                    <a:gd name="T29" fmla="*/ 722 h 908"/>
                    <a:gd name="T30" fmla="*/ 777 w 909"/>
                    <a:gd name="T31" fmla="*/ 775 h 908"/>
                    <a:gd name="T32" fmla="*/ 724 w 909"/>
                    <a:gd name="T33" fmla="*/ 821 h 908"/>
                    <a:gd name="T34" fmla="*/ 664 w 909"/>
                    <a:gd name="T35" fmla="*/ 859 h 908"/>
                    <a:gd name="T36" fmla="*/ 599 w 909"/>
                    <a:gd name="T37" fmla="*/ 885 h 908"/>
                    <a:gd name="T38" fmla="*/ 529 w 909"/>
                    <a:gd name="T39" fmla="*/ 902 h 908"/>
                    <a:gd name="T40" fmla="*/ 456 w 909"/>
                    <a:gd name="T41" fmla="*/ 908 h 908"/>
                    <a:gd name="T42" fmla="*/ 382 w 909"/>
                    <a:gd name="T43" fmla="*/ 902 h 908"/>
                    <a:gd name="T44" fmla="*/ 312 w 909"/>
                    <a:gd name="T45" fmla="*/ 885 h 908"/>
                    <a:gd name="T46" fmla="*/ 246 w 909"/>
                    <a:gd name="T47" fmla="*/ 859 h 908"/>
                    <a:gd name="T48" fmla="*/ 187 w 909"/>
                    <a:gd name="T49" fmla="*/ 821 h 908"/>
                    <a:gd name="T50" fmla="*/ 134 w 909"/>
                    <a:gd name="T51" fmla="*/ 775 h 908"/>
                    <a:gd name="T52" fmla="*/ 89 w 909"/>
                    <a:gd name="T53" fmla="*/ 722 h 908"/>
                    <a:gd name="T54" fmla="*/ 51 w 909"/>
                    <a:gd name="T55" fmla="*/ 664 h 908"/>
                    <a:gd name="T56" fmla="*/ 25 w 909"/>
                    <a:gd name="T57" fmla="*/ 598 h 908"/>
                    <a:gd name="T58" fmla="*/ 8 w 909"/>
                    <a:gd name="T59" fmla="*/ 528 h 908"/>
                    <a:gd name="T60" fmla="*/ 0 w 909"/>
                    <a:gd name="T61" fmla="*/ 454 h 908"/>
                    <a:gd name="T62" fmla="*/ 8 w 909"/>
                    <a:gd name="T63" fmla="*/ 380 h 908"/>
                    <a:gd name="T64" fmla="*/ 25 w 909"/>
                    <a:gd name="T65" fmla="*/ 310 h 908"/>
                    <a:gd name="T66" fmla="*/ 51 w 909"/>
                    <a:gd name="T67" fmla="*/ 246 h 908"/>
                    <a:gd name="T68" fmla="*/ 89 w 909"/>
                    <a:gd name="T69" fmla="*/ 185 h 908"/>
                    <a:gd name="T70" fmla="*/ 134 w 909"/>
                    <a:gd name="T71" fmla="*/ 132 h 908"/>
                    <a:gd name="T72" fmla="*/ 187 w 909"/>
                    <a:gd name="T73" fmla="*/ 87 h 908"/>
                    <a:gd name="T74" fmla="*/ 246 w 909"/>
                    <a:gd name="T75" fmla="*/ 51 h 908"/>
                    <a:gd name="T76" fmla="*/ 312 w 909"/>
                    <a:gd name="T77" fmla="*/ 23 h 908"/>
                    <a:gd name="T78" fmla="*/ 382 w 909"/>
                    <a:gd name="T79" fmla="*/ 6 h 908"/>
                    <a:gd name="T80" fmla="*/ 456 w 909"/>
                    <a:gd name="T81" fmla="*/ 0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09" h="908">
                      <a:moveTo>
                        <a:pt x="456" y="0"/>
                      </a:moveTo>
                      <a:lnTo>
                        <a:pt x="529" y="6"/>
                      </a:lnTo>
                      <a:lnTo>
                        <a:pt x="599" y="23"/>
                      </a:lnTo>
                      <a:lnTo>
                        <a:pt x="664" y="51"/>
                      </a:lnTo>
                      <a:lnTo>
                        <a:pt x="724" y="87"/>
                      </a:lnTo>
                      <a:lnTo>
                        <a:pt x="777" y="132"/>
                      </a:lnTo>
                      <a:lnTo>
                        <a:pt x="822" y="185"/>
                      </a:lnTo>
                      <a:lnTo>
                        <a:pt x="858" y="246"/>
                      </a:lnTo>
                      <a:lnTo>
                        <a:pt x="887" y="310"/>
                      </a:lnTo>
                      <a:lnTo>
                        <a:pt x="904" y="380"/>
                      </a:lnTo>
                      <a:lnTo>
                        <a:pt x="909" y="454"/>
                      </a:lnTo>
                      <a:lnTo>
                        <a:pt x="904" y="528"/>
                      </a:lnTo>
                      <a:lnTo>
                        <a:pt x="887" y="598"/>
                      </a:lnTo>
                      <a:lnTo>
                        <a:pt x="858" y="664"/>
                      </a:lnTo>
                      <a:lnTo>
                        <a:pt x="822" y="722"/>
                      </a:lnTo>
                      <a:lnTo>
                        <a:pt x="777" y="775"/>
                      </a:lnTo>
                      <a:lnTo>
                        <a:pt x="724" y="821"/>
                      </a:lnTo>
                      <a:lnTo>
                        <a:pt x="664" y="859"/>
                      </a:lnTo>
                      <a:lnTo>
                        <a:pt x="599" y="885"/>
                      </a:lnTo>
                      <a:lnTo>
                        <a:pt x="529" y="902"/>
                      </a:lnTo>
                      <a:lnTo>
                        <a:pt x="456" y="908"/>
                      </a:lnTo>
                      <a:lnTo>
                        <a:pt x="382" y="902"/>
                      </a:lnTo>
                      <a:lnTo>
                        <a:pt x="312" y="885"/>
                      </a:lnTo>
                      <a:lnTo>
                        <a:pt x="246" y="859"/>
                      </a:lnTo>
                      <a:lnTo>
                        <a:pt x="187" y="821"/>
                      </a:lnTo>
                      <a:lnTo>
                        <a:pt x="134" y="775"/>
                      </a:lnTo>
                      <a:lnTo>
                        <a:pt x="89" y="722"/>
                      </a:lnTo>
                      <a:lnTo>
                        <a:pt x="51" y="664"/>
                      </a:lnTo>
                      <a:lnTo>
                        <a:pt x="25" y="598"/>
                      </a:lnTo>
                      <a:lnTo>
                        <a:pt x="8" y="528"/>
                      </a:lnTo>
                      <a:lnTo>
                        <a:pt x="0" y="454"/>
                      </a:lnTo>
                      <a:lnTo>
                        <a:pt x="8" y="380"/>
                      </a:lnTo>
                      <a:lnTo>
                        <a:pt x="25" y="310"/>
                      </a:lnTo>
                      <a:lnTo>
                        <a:pt x="51" y="246"/>
                      </a:lnTo>
                      <a:lnTo>
                        <a:pt x="89" y="185"/>
                      </a:lnTo>
                      <a:lnTo>
                        <a:pt x="134" y="132"/>
                      </a:lnTo>
                      <a:lnTo>
                        <a:pt x="187" y="87"/>
                      </a:lnTo>
                      <a:lnTo>
                        <a:pt x="246" y="51"/>
                      </a:lnTo>
                      <a:lnTo>
                        <a:pt x="312" y="23"/>
                      </a:lnTo>
                      <a:lnTo>
                        <a:pt x="382" y="6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73" name="Freeform 10124"/>
                <p:cNvSpPr>
                  <a:spLocks/>
                </p:cNvSpPr>
                <p:nvPr/>
              </p:nvSpPr>
              <p:spPr bwMode="auto">
                <a:xfrm>
                  <a:off x="4461" y="450"/>
                  <a:ext cx="875" cy="1501"/>
                </a:xfrm>
                <a:custGeom>
                  <a:avLst/>
                  <a:gdLst>
                    <a:gd name="T0" fmla="*/ 479 w 1749"/>
                    <a:gd name="T1" fmla="*/ 4 h 3002"/>
                    <a:gd name="T2" fmla="*/ 520 w 1749"/>
                    <a:gd name="T3" fmla="*/ 13 h 3002"/>
                    <a:gd name="T4" fmla="*/ 655 w 1749"/>
                    <a:gd name="T5" fmla="*/ 70 h 3002"/>
                    <a:gd name="T6" fmla="*/ 768 w 1749"/>
                    <a:gd name="T7" fmla="*/ 170 h 3002"/>
                    <a:gd name="T8" fmla="*/ 838 w 1749"/>
                    <a:gd name="T9" fmla="*/ 320 h 3002"/>
                    <a:gd name="T10" fmla="*/ 906 w 1749"/>
                    <a:gd name="T11" fmla="*/ 480 h 3002"/>
                    <a:gd name="T12" fmla="*/ 985 w 1749"/>
                    <a:gd name="T13" fmla="*/ 609 h 3002"/>
                    <a:gd name="T14" fmla="*/ 1093 w 1749"/>
                    <a:gd name="T15" fmla="*/ 700 h 3002"/>
                    <a:gd name="T16" fmla="*/ 1248 w 1749"/>
                    <a:gd name="T17" fmla="*/ 755 h 3002"/>
                    <a:gd name="T18" fmla="*/ 1470 w 1749"/>
                    <a:gd name="T19" fmla="*/ 768 h 3002"/>
                    <a:gd name="T20" fmla="*/ 1640 w 1749"/>
                    <a:gd name="T21" fmla="*/ 776 h 3002"/>
                    <a:gd name="T22" fmla="*/ 1725 w 1749"/>
                    <a:gd name="T23" fmla="*/ 849 h 3002"/>
                    <a:gd name="T24" fmla="*/ 1748 w 1749"/>
                    <a:gd name="T25" fmla="*/ 967 h 3002"/>
                    <a:gd name="T26" fmla="*/ 1693 w 1749"/>
                    <a:gd name="T27" fmla="*/ 1069 h 3002"/>
                    <a:gd name="T28" fmla="*/ 1587 w 1749"/>
                    <a:gd name="T29" fmla="*/ 1114 h 3002"/>
                    <a:gd name="T30" fmla="*/ 1284 w 1749"/>
                    <a:gd name="T31" fmla="*/ 1122 h 3002"/>
                    <a:gd name="T32" fmla="*/ 1055 w 1749"/>
                    <a:gd name="T33" fmla="*/ 1090 h 3002"/>
                    <a:gd name="T34" fmla="*/ 883 w 1749"/>
                    <a:gd name="T35" fmla="*/ 1018 h 3002"/>
                    <a:gd name="T36" fmla="*/ 917 w 1749"/>
                    <a:gd name="T37" fmla="*/ 1286 h 3002"/>
                    <a:gd name="T38" fmla="*/ 1103 w 1749"/>
                    <a:gd name="T39" fmla="*/ 1322 h 3002"/>
                    <a:gd name="T40" fmla="*/ 1212 w 1749"/>
                    <a:gd name="T41" fmla="*/ 1371 h 3002"/>
                    <a:gd name="T42" fmla="*/ 1271 w 1749"/>
                    <a:gd name="T43" fmla="*/ 1426 h 3002"/>
                    <a:gd name="T44" fmla="*/ 1296 w 1749"/>
                    <a:gd name="T45" fmla="*/ 1470 h 3002"/>
                    <a:gd name="T46" fmla="*/ 1309 w 1749"/>
                    <a:gd name="T47" fmla="*/ 1506 h 3002"/>
                    <a:gd name="T48" fmla="*/ 1320 w 1749"/>
                    <a:gd name="T49" fmla="*/ 1561 h 3002"/>
                    <a:gd name="T50" fmla="*/ 1330 w 1749"/>
                    <a:gd name="T51" fmla="*/ 1649 h 3002"/>
                    <a:gd name="T52" fmla="*/ 1332 w 1749"/>
                    <a:gd name="T53" fmla="*/ 1788 h 3002"/>
                    <a:gd name="T54" fmla="*/ 1324 w 1749"/>
                    <a:gd name="T55" fmla="*/ 1992 h 3002"/>
                    <a:gd name="T56" fmla="*/ 1309 w 1749"/>
                    <a:gd name="T57" fmla="*/ 2274 h 3002"/>
                    <a:gd name="T58" fmla="*/ 1279 w 1749"/>
                    <a:gd name="T59" fmla="*/ 2652 h 3002"/>
                    <a:gd name="T60" fmla="*/ 1239 w 1749"/>
                    <a:gd name="T61" fmla="*/ 2892 h 3002"/>
                    <a:gd name="T62" fmla="*/ 1139 w 1749"/>
                    <a:gd name="T63" fmla="*/ 2983 h 3002"/>
                    <a:gd name="T64" fmla="*/ 1027 w 1749"/>
                    <a:gd name="T65" fmla="*/ 3002 h 3002"/>
                    <a:gd name="T66" fmla="*/ 908 w 1749"/>
                    <a:gd name="T67" fmla="*/ 2953 h 3002"/>
                    <a:gd name="T68" fmla="*/ 836 w 1749"/>
                    <a:gd name="T69" fmla="*/ 2851 h 3002"/>
                    <a:gd name="T70" fmla="*/ 846 w 1749"/>
                    <a:gd name="T71" fmla="*/ 2561 h 3002"/>
                    <a:gd name="T72" fmla="*/ 900 w 1749"/>
                    <a:gd name="T73" fmla="*/ 2007 h 3002"/>
                    <a:gd name="T74" fmla="*/ 887 w 1749"/>
                    <a:gd name="T75" fmla="*/ 1867 h 3002"/>
                    <a:gd name="T76" fmla="*/ 834 w 1749"/>
                    <a:gd name="T77" fmla="*/ 1778 h 3002"/>
                    <a:gd name="T78" fmla="*/ 762 w 1749"/>
                    <a:gd name="T79" fmla="*/ 1727 h 3002"/>
                    <a:gd name="T80" fmla="*/ 691 w 1749"/>
                    <a:gd name="T81" fmla="*/ 1704 h 3002"/>
                    <a:gd name="T82" fmla="*/ 641 w 1749"/>
                    <a:gd name="T83" fmla="*/ 1699 h 3002"/>
                    <a:gd name="T84" fmla="*/ 622 w 1749"/>
                    <a:gd name="T85" fmla="*/ 1699 h 3002"/>
                    <a:gd name="T86" fmla="*/ 547 w 1749"/>
                    <a:gd name="T87" fmla="*/ 1699 h 3002"/>
                    <a:gd name="T88" fmla="*/ 435 w 1749"/>
                    <a:gd name="T89" fmla="*/ 1699 h 3002"/>
                    <a:gd name="T90" fmla="*/ 356 w 1749"/>
                    <a:gd name="T91" fmla="*/ 1699 h 3002"/>
                    <a:gd name="T92" fmla="*/ 237 w 1749"/>
                    <a:gd name="T93" fmla="*/ 1685 h 3002"/>
                    <a:gd name="T94" fmla="*/ 99 w 1749"/>
                    <a:gd name="T95" fmla="*/ 1614 h 3002"/>
                    <a:gd name="T96" fmla="*/ 17 w 1749"/>
                    <a:gd name="T97" fmla="*/ 1483 h 3002"/>
                    <a:gd name="T98" fmla="*/ 0 w 1749"/>
                    <a:gd name="T99" fmla="*/ 361 h 3002"/>
                    <a:gd name="T100" fmla="*/ 40 w 1749"/>
                    <a:gd name="T101" fmla="*/ 210 h 3002"/>
                    <a:gd name="T102" fmla="*/ 140 w 1749"/>
                    <a:gd name="T103" fmla="*/ 96 h 3002"/>
                    <a:gd name="T104" fmla="*/ 271 w 1749"/>
                    <a:gd name="T105" fmla="*/ 26 h 3002"/>
                    <a:gd name="T106" fmla="*/ 322 w 1749"/>
                    <a:gd name="T107" fmla="*/ 11 h 3002"/>
                    <a:gd name="T108" fmla="*/ 373 w 1749"/>
                    <a:gd name="T109" fmla="*/ 4 h 30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49" h="3002">
                      <a:moveTo>
                        <a:pt x="422" y="0"/>
                      </a:moveTo>
                      <a:lnTo>
                        <a:pt x="452" y="0"/>
                      </a:lnTo>
                      <a:lnTo>
                        <a:pt x="479" y="4"/>
                      </a:lnTo>
                      <a:lnTo>
                        <a:pt x="500" y="8"/>
                      </a:lnTo>
                      <a:lnTo>
                        <a:pt x="515" y="11"/>
                      </a:lnTo>
                      <a:lnTo>
                        <a:pt x="520" y="13"/>
                      </a:lnTo>
                      <a:lnTo>
                        <a:pt x="566" y="26"/>
                      </a:lnTo>
                      <a:lnTo>
                        <a:pt x="611" y="45"/>
                      </a:lnTo>
                      <a:lnTo>
                        <a:pt x="655" y="70"/>
                      </a:lnTo>
                      <a:lnTo>
                        <a:pt x="696" y="98"/>
                      </a:lnTo>
                      <a:lnTo>
                        <a:pt x="734" y="132"/>
                      </a:lnTo>
                      <a:lnTo>
                        <a:pt x="768" y="170"/>
                      </a:lnTo>
                      <a:lnTo>
                        <a:pt x="795" y="214"/>
                      </a:lnTo>
                      <a:lnTo>
                        <a:pt x="815" y="259"/>
                      </a:lnTo>
                      <a:lnTo>
                        <a:pt x="838" y="320"/>
                      </a:lnTo>
                      <a:lnTo>
                        <a:pt x="861" y="378"/>
                      </a:lnTo>
                      <a:lnTo>
                        <a:pt x="883" y="431"/>
                      </a:lnTo>
                      <a:lnTo>
                        <a:pt x="906" y="480"/>
                      </a:lnTo>
                      <a:lnTo>
                        <a:pt x="931" y="528"/>
                      </a:lnTo>
                      <a:lnTo>
                        <a:pt x="957" y="569"/>
                      </a:lnTo>
                      <a:lnTo>
                        <a:pt x="985" y="609"/>
                      </a:lnTo>
                      <a:lnTo>
                        <a:pt x="1018" y="643"/>
                      </a:lnTo>
                      <a:lnTo>
                        <a:pt x="1054" y="673"/>
                      </a:lnTo>
                      <a:lnTo>
                        <a:pt x="1093" y="700"/>
                      </a:lnTo>
                      <a:lnTo>
                        <a:pt x="1139" y="723"/>
                      </a:lnTo>
                      <a:lnTo>
                        <a:pt x="1192" y="740"/>
                      </a:lnTo>
                      <a:lnTo>
                        <a:pt x="1248" y="755"/>
                      </a:lnTo>
                      <a:lnTo>
                        <a:pt x="1315" y="762"/>
                      </a:lnTo>
                      <a:lnTo>
                        <a:pt x="1388" y="768"/>
                      </a:lnTo>
                      <a:lnTo>
                        <a:pt x="1470" y="768"/>
                      </a:lnTo>
                      <a:lnTo>
                        <a:pt x="1560" y="762"/>
                      </a:lnTo>
                      <a:lnTo>
                        <a:pt x="1600" y="764"/>
                      </a:lnTo>
                      <a:lnTo>
                        <a:pt x="1640" y="776"/>
                      </a:lnTo>
                      <a:lnTo>
                        <a:pt x="1674" y="793"/>
                      </a:lnTo>
                      <a:lnTo>
                        <a:pt x="1702" y="819"/>
                      </a:lnTo>
                      <a:lnTo>
                        <a:pt x="1725" y="849"/>
                      </a:lnTo>
                      <a:lnTo>
                        <a:pt x="1742" y="885"/>
                      </a:lnTo>
                      <a:lnTo>
                        <a:pt x="1749" y="925"/>
                      </a:lnTo>
                      <a:lnTo>
                        <a:pt x="1748" y="967"/>
                      </a:lnTo>
                      <a:lnTo>
                        <a:pt x="1736" y="1004"/>
                      </a:lnTo>
                      <a:lnTo>
                        <a:pt x="1719" y="1038"/>
                      </a:lnTo>
                      <a:lnTo>
                        <a:pt x="1693" y="1069"/>
                      </a:lnTo>
                      <a:lnTo>
                        <a:pt x="1662" y="1091"/>
                      </a:lnTo>
                      <a:lnTo>
                        <a:pt x="1627" y="1107"/>
                      </a:lnTo>
                      <a:lnTo>
                        <a:pt x="1587" y="1114"/>
                      </a:lnTo>
                      <a:lnTo>
                        <a:pt x="1475" y="1122"/>
                      </a:lnTo>
                      <a:lnTo>
                        <a:pt x="1375" y="1124"/>
                      </a:lnTo>
                      <a:lnTo>
                        <a:pt x="1284" y="1122"/>
                      </a:lnTo>
                      <a:lnTo>
                        <a:pt x="1201" y="1114"/>
                      </a:lnTo>
                      <a:lnTo>
                        <a:pt x="1125" y="1105"/>
                      </a:lnTo>
                      <a:lnTo>
                        <a:pt x="1055" y="1090"/>
                      </a:lnTo>
                      <a:lnTo>
                        <a:pt x="993" y="1071"/>
                      </a:lnTo>
                      <a:lnTo>
                        <a:pt x="934" y="1046"/>
                      </a:lnTo>
                      <a:lnTo>
                        <a:pt x="883" y="1018"/>
                      </a:lnTo>
                      <a:lnTo>
                        <a:pt x="834" y="984"/>
                      </a:lnTo>
                      <a:lnTo>
                        <a:pt x="834" y="1279"/>
                      </a:lnTo>
                      <a:lnTo>
                        <a:pt x="917" y="1286"/>
                      </a:lnTo>
                      <a:lnTo>
                        <a:pt x="989" y="1296"/>
                      </a:lnTo>
                      <a:lnTo>
                        <a:pt x="1050" y="1309"/>
                      </a:lnTo>
                      <a:lnTo>
                        <a:pt x="1103" y="1322"/>
                      </a:lnTo>
                      <a:lnTo>
                        <a:pt x="1146" y="1337"/>
                      </a:lnTo>
                      <a:lnTo>
                        <a:pt x="1184" y="1354"/>
                      </a:lnTo>
                      <a:lnTo>
                        <a:pt x="1212" y="1371"/>
                      </a:lnTo>
                      <a:lnTo>
                        <a:pt x="1237" y="1390"/>
                      </a:lnTo>
                      <a:lnTo>
                        <a:pt x="1256" y="1407"/>
                      </a:lnTo>
                      <a:lnTo>
                        <a:pt x="1271" y="1426"/>
                      </a:lnTo>
                      <a:lnTo>
                        <a:pt x="1282" y="1443"/>
                      </a:lnTo>
                      <a:lnTo>
                        <a:pt x="1292" y="1460"/>
                      </a:lnTo>
                      <a:lnTo>
                        <a:pt x="1296" y="1470"/>
                      </a:lnTo>
                      <a:lnTo>
                        <a:pt x="1301" y="1481"/>
                      </a:lnTo>
                      <a:lnTo>
                        <a:pt x="1305" y="1492"/>
                      </a:lnTo>
                      <a:lnTo>
                        <a:pt x="1309" y="1506"/>
                      </a:lnTo>
                      <a:lnTo>
                        <a:pt x="1313" y="1521"/>
                      </a:lnTo>
                      <a:lnTo>
                        <a:pt x="1318" y="1538"/>
                      </a:lnTo>
                      <a:lnTo>
                        <a:pt x="1320" y="1561"/>
                      </a:lnTo>
                      <a:lnTo>
                        <a:pt x="1324" y="1585"/>
                      </a:lnTo>
                      <a:lnTo>
                        <a:pt x="1326" y="1615"/>
                      </a:lnTo>
                      <a:lnTo>
                        <a:pt x="1330" y="1649"/>
                      </a:lnTo>
                      <a:lnTo>
                        <a:pt x="1330" y="1689"/>
                      </a:lnTo>
                      <a:lnTo>
                        <a:pt x="1332" y="1735"/>
                      </a:lnTo>
                      <a:lnTo>
                        <a:pt x="1332" y="1788"/>
                      </a:lnTo>
                      <a:lnTo>
                        <a:pt x="1330" y="1848"/>
                      </a:lnTo>
                      <a:lnTo>
                        <a:pt x="1328" y="1916"/>
                      </a:lnTo>
                      <a:lnTo>
                        <a:pt x="1324" y="1992"/>
                      </a:lnTo>
                      <a:lnTo>
                        <a:pt x="1320" y="2077"/>
                      </a:lnTo>
                      <a:lnTo>
                        <a:pt x="1315" y="2170"/>
                      </a:lnTo>
                      <a:lnTo>
                        <a:pt x="1309" y="2274"/>
                      </a:lnTo>
                      <a:lnTo>
                        <a:pt x="1299" y="2389"/>
                      </a:lnTo>
                      <a:lnTo>
                        <a:pt x="1290" y="2514"/>
                      </a:lnTo>
                      <a:lnTo>
                        <a:pt x="1279" y="2652"/>
                      </a:lnTo>
                      <a:lnTo>
                        <a:pt x="1267" y="2801"/>
                      </a:lnTo>
                      <a:lnTo>
                        <a:pt x="1258" y="2849"/>
                      </a:lnTo>
                      <a:lnTo>
                        <a:pt x="1239" y="2892"/>
                      </a:lnTo>
                      <a:lnTo>
                        <a:pt x="1212" y="2928"/>
                      </a:lnTo>
                      <a:lnTo>
                        <a:pt x="1178" y="2960"/>
                      </a:lnTo>
                      <a:lnTo>
                        <a:pt x="1139" y="2983"/>
                      </a:lnTo>
                      <a:lnTo>
                        <a:pt x="1095" y="2998"/>
                      </a:lnTo>
                      <a:lnTo>
                        <a:pt x="1048" y="3002"/>
                      </a:lnTo>
                      <a:lnTo>
                        <a:pt x="1027" y="3002"/>
                      </a:lnTo>
                      <a:lnTo>
                        <a:pt x="984" y="2994"/>
                      </a:lnTo>
                      <a:lnTo>
                        <a:pt x="944" y="2977"/>
                      </a:lnTo>
                      <a:lnTo>
                        <a:pt x="908" y="2953"/>
                      </a:lnTo>
                      <a:lnTo>
                        <a:pt x="878" y="2924"/>
                      </a:lnTo>
                      <a:lnTo>
                        <a:pt x="853" y="2888"/>
                      </a:lnTo>
                      <a:lnTo>
                        <a:pt x="836" y="2851"/>
                      </a:lnTo>
                      <a:lnTo>
                        <a:pt x="827" y="2807"/>
                      </a:lnTo>
                      <a:lnTo>
                        <a:pt x="827" y="2764"/>
                      </a:lnTo>
                      <a:lnTo>
                        <a:pt x="846" y="2561"/>
                      </a:lnTo>
                      <a:lnTo>
                        <a:pt x="864" y="2368"/>
                      </a:lnTo>
                      <a:lnTo>
                        <a:pt x="883" y="2183"/>
                      </a:lnTo>
                      <a:lnTo>
                        <a:pt x="900" y="2007"/>
                      </a:lnTo>
                      <a:lnTo>
                        <a:pt x="902" y="1954"/>
                      </a:lnTo>
                      <a:lnTo>
                        <a:pt x="897" y="1909"/>
                      </a:lnTo>
                      <a:lnTo>
                        <a:pt x="887" y="1867"/>
                      </a:lnTo>
                      <a:lnTo>
                        <a:pt x="874" y="1833"/>
                      </a:lnTo>
                      <a:lnTo>
                        <a:pt x="855" y="1803"/>
                      </a:lnTo>
                      <a:lnTo>
                        <a:pt x="834" y="1778"/>
                      </a:lnTo>
                      <a:lnTo>
                        <a:pt x="812" y="1757"/>
                      </a:lnTo>
                      <a:lnTo>
                        <a:pt x="787" y="1740"/>
                      </a:lnTo>
                      <a:lnTo>
                        <a:pt x="762" y="1727"/>
                      </a:lnTo>
                      <a:lnTo>
                        <a:pt x="738" y="1718"/>
                      </a:lnTo>
                      <a:lnTo>
                        <a:pt x="713" y="1710"/>
                      </a:lnTo>
                      <a:lnTo>
                        <a:pt x="691" y="1704"/>
                      </a:lnTo>
                      <a:lnTo>
                        <a:pt x="672" y="1701"/>
                      </a:lnTo>
                      <a:lnTo>
                        <a:pt x="655" y="1699"/>
                      </a:lnTo>
                      <a:lnTo>
                        <a:pt x="641" y="1699"/>
                      </a:lnTo>
                      <a:lnTo>
                        <a:pt x="632" y="1699"/>
                      </a:lnTo>
                      <a:lnTo>
                        <a:pt x="630" y="1699"/>
                      </a:lnTo>
                      <a:lnTo>
                        <a:pt x="622" y="1699"/>
                      </a:lnTo>
                      <a:lnTo>
                        <a:pt x="605" y="1699"/>
                      </a:lnTo>
                      <a:lnTo>
                        <a:pt x="579" y="1699"/>
                      </a:lnTo>
                      <a:lnTo>
                        <a:pt x="547" y="1699"/>
                      </a:lnTo>
                      <a:lnTo>
                        <a:pt x="509" y="1699"/>
                      </a:lnTo>
                      <a:lnTo>
                        <a:pt x="471" y="1699"/>
                      </a:lnTo>
                      <a:lnTo>
                        <a:pt x="435" y="1699"/>
                      </a:lnTo>
                      <a:lnTo>
                        <a:pt x="401" y="1699"/>
                      </a:lnTo>
                      <a:lnTo>
                        <a:pt x="375" y="1699"/>
                      </a:lnTo>
                      <a:lnTo>
                        <a:pt x="356" y="1699"/>
                      </a:lnTo>
                      <a:lnTo>
                        <a:pt x="350" y="1699"/>
                      </a:lnTo>
                      <a:lnTo>
                        <a:pt x="292" y="1695"/>
                      </a:lnTo>
                      <a:lnTo>
                        <a:pt x="237" y="1685"/>
                      </a:lnTo>
                      <a:lnTo>
                        <a:pt x="186" y="1666"/>
                      </a:lnTo>
                      <a:lnTo>
                        <a:pt x="140" y="1644"/>
                      </a:lnTo>
                      <a:lnTo>
                        <a:pt x="99" y="1614"/>
                      </a:lnTo>
                      <a:lnTo>
                        <a:pt x="65" y="1576"/>
                      </a:lnTo>
                      <a:lnTo>
                        <a:pt x="38" y="1532"/>
                      </a:lnTo>
                      <a:lnTo>
                        <a:pt x="17" y="1483"/>
                      </a:lnTo>
                      <a:lnTo>
                        <a:pt x="4" y="1426"/>
                      </a:lnTo>
                      <a:lnTo>
                        <a:pt x="0" y="1364"/>
                      </a:lnTo>
                      <a:lnTo>
                        <a:pt x="0" y="361"/>
                      </a:lnTo>
                      <a:lnTo>
                        <a:pt x="6" y="306"/>
                      </a:lnTo>
                      <a:lnTo>
                        <a:pt x="19" y="255"/>
                      </a:lnTo>
                      <a:lnTo>
                        <a:pt x="40" y="210"/>
                      </a:lnTo>
                      <a:lnTo>
                        <a:pt x="68" y="168"/>
                      </a:lnTo>
                      <a:lnTo>
                        <a:pt x="102" y="130"/>
                      </a:lnTo>
                      <a:lnTo>
                        <a:pt x="140" y="96"/>
                      </a:lnTo>
                      <a:lnTo>
                        <a:pt x="182" y="68"/>
                      </a:lnTo>
                      <a:lnTo>
                        <a:pt x="225" y="45"/>
                      </a:lnTo>
                      <a:lnTo>
                        <a:pt x="271" y="26"/>
                      </a:lnTo>
                      <a:lnTo>
                        <a:pt x="318" y="11"/>
                      </a:lnTo>
                      <a:lnTo>
                        <a:pt x="318" y="11"/>
                      </a:lnTo>
                      <a:lnTo>
                        <a:pt x="322" y="11"/>
                      </a:lnTo>
                      <a:lnTo>
                        <a:pt x="335" y="9"/>
                      </a:lnTo>
                      <a:lnTo>
                        <a:pt x="352" y="6"/>
                      </a:lnTo>
                      <a:lnTo>
                        <a:pt x="373" y="4"/>
                      </a:lnTo>
                      <a:lnTo>
                        <a:pt x="397" y="0"/>
                      </a:lnTo>
                      <a:lnTo>
                        <a:pt x="4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74" name="Freeform 10125"/>
                <p:cNvSpPr>
                  <a:spLocks/>
                </p:cNvSpPr>
                <p:nvPr/>
              </p:nvSpPr>
              <p:spPr bwMode="auto">
                <a:xfrm>
                  <a:off x="4256" y="606"/>
                  <a:ext cx="615" cy="1338"/>
                </a:xfrm>
                <a:custGeom>
                  <a:avLst/>
                  <a:gdLst>
                    <a:gd name="T0" fmla="*/ 170 w 1229"/>
                    <a:gd name="T1" fmla="*/ 0 h 2677"/>
                    <a:gd name="T2" fmla="*/ 208 w 1229"/>
                    <a:gd name="T3" fmla="*/ 4 h 2677"/>
                    <a:gd name="T4" fmla="*/ 244 w 1229"/>
                    <a:gd name="T5" fmla="*/ 17 h 2677"/>
                    <a:gd name="T6" fmla="*/ 276 w 1229"/>
                    <a:gd name="T7" fmla="*/ 38 h 2677"/>
                    <a:gd name="T8" fmla="*/ 303 w 1229"/>
                    <a:gd name="T9" fmla="*/ 65 h 2677"/>
                    <a:gd name="T10" fmla="*/ 321 w 1229"/>
                    <a:gd name="T11" fmla="*/ 95 h 2677"/>
                    <a:gd name="T12" fmla="*/ 335 w 1229"/>
                    <a:gd name="T13" fmla="*/ 131 h 2677"/>
                    <a:gd name="T14" fmla="*/ 340 w 1229"/>
                    <a:gd name="T15" fmla="*/ 170 h 2677"/>
                    <a:gd name="T16" fmla="*/ 340 w 1229"/>
                    <a:gd name="T17" fmla="*/ 1058 h 2677"/>
                    <a:gd name="T18" fmla="*/ 338 w 1229"/>
                    <a:gd name="T19" fmla="*/ 1060 h 2677"/>
                    <a:gd name="T20" fmla="*/ 338 w 1229"/>
                    <a:gd name="T21" fmla="*/ 1069 h 2677"/>
                    <a:gd name="T22" fmla="*/ 338 w 1229"/>
                    <a:gd name="T23" fmla="*/ 1082 h 2677"/>
                    <a:gd name="T24" fmla="*/ 338 w 1229"/>
                    <a:gd name="T25" fmla="*/ 1101 h 2677"/>
                    <a:gd name="T26" fmla="*/ 340 w 1229"/>
                    <a:gd name="T27" fmla="*/ 1122 h 2677"/>
                    <a:gd name="T28" fmla="*/ 342 w 1229"/>
                    <a:gd name="T29" fmla="*/ 1148 h 2677"/>
                    <a:gd name="T30" fmla="*/ 346 w 1229"/>
                    <a:gd name="T31" fmla="*/ 1175 h 2677"/>
                    <a:gd name="T32" fmla="*/ 354 w 1229"/>
                    <a:gd name="T33" fmla="*/ 1205 h 2677"/>
                    <a:gd name="T34" fmla="*/ 361 w 1229"/>
                    <a:gd name="T35" fmla="*/ 1235 h 2677"/>
                    <a:gd name="T36" fmla="*/ 374 w 1229"/>
                    <a:gd name="T37" fmla="*/ 1268 h 2677"/>
                    <a:gd name="T38" fmla="*/ 390 w 1229"/>
                    <a:gd name="T39" fmla="*/ 1300 h 2677"/>
                    <a:gd name="T40" fmla="*/ 410 w 1229"/>
                    <a:gd name="T41" fmla="*/ 1330 h 2677"/>
                    <a:gd name="T42" fmla="*/ 433 w 1229"/>
                    <a:gd name="T43" fmla="*/ 1360 h 2677"/>
                    <a:gd name="T44" fmla="*/ 463 w 1229"/>
                    <a:gd name="T45" fmla="*/ 1387 h 2677"/>
                    <a:gd name="T46" fmla="*/ 495 w 1229"/>
                    <a:gd name="T47" fmla="*/ 1411 h 2677"/>
                    <a:gd name="T48" fmla="*/ 535 w 1229"/>
                    <a:gd name="T49" fmla="*/ 1434 h 2677"/>
                    <a:gd name="T50" fmla="*/ 581 w 1229"/>
                    <a:gd name="T51" fmla="*/ 1453 h 2677"/>
                    <a:gd name="T52" fmla="*/ 633 w 1229"/>
                    <a:gd name="T53" fmla="*/ 1466 h 2677"/>
                    <a:gd name="T54" fmla="*/ 692 w 1229"/>
                    <a:gd name="T55" fmla="*/ 1476 h 2677"/>
                    <a:gd name="T56" fmla="*/ 758 w 1229"/>
                    <a:gd name="T57" fmla="*/ 1478 h 2677"/>
                    <a:gd name="T58" fmla="*/ 1059 w 1229"/>
                    <a:gd name="T59" fmla="*/ 1478 h 2677"/>
                    <a:gd name="T60" fmla="*/ 1099 w 1229"/>
                    <a:gd name="T61" fmla="*/ 1483 h 2677"/>
                    <a:gd name="T62" fmla="*/ 1135 w 1229"/>
                    <a:gd name="T63" fmla="*/ 1495 h 2677"/>
                    <a:gd name="T64" fmla="*/ 1165 w 1229"/>
                    <a:gd name="T65" fmla="*/ 1515 h 2677"/>
                    <a:gd name="T66" fmla="*/ 1191 w 1229"/>
                    <a:gd name="T67" fmla="*/ 1542 h 2677"/>
                    <a:gd name="T68" fmla="*/ 1212 w 1229"/>
                    <a:gd name="T69" fmla="*/ 1574 h 2677"/>
                    <a:gd name="T70" fmla="*/ 1225 w 1229"/>
                    <a:gd name="T71" fmla="*/ 1608 h 2677"/>
                    <a:gd name="T72" fmla="*/ 1229 w 1229"/>
                    <a:gd name="T73" fmla="*/ 1648 h 2677"/>
                    <a:gd name="T74" fmla="*/ 1223 w 1229"/>
                    <a:gd name="T75" fmla="*/ 1689 h 2677"/>
                    <a:gd name="T76" fmla="*/ 1210 w 1229"/>
                    <a:gd name="T77" fmla="*/ 1725 h 2677"/>
                    <a:gd name="T78" fmla="*/ 1187 w 1229"/>
                    <a:gd name="T79" fmla="*/ 1758 h 2677"/>
                    <a:gd name="T80" fmla="*/ 1159 w 1229"/>
                    <a:gd name="T81" fmla="*/ 1784 h 2677"/>
                    <a:gd name="T82" fmla="*/ 1125 w 1229"/>
                    <a:gd name="T83" fmla="*/ 1805 h 2677"/>
                    <a:gd name="T84" fmla="*/ 1087 w 1229"/>
                    <a:gd name="T85" fmla="*/ 1814 h 2677"/>
                    <a:gd name="T86" fmla="*/ 1087 w 1229"/>
                    <a:gd name="T87" fmla="*/ 2677 h 2677"/>
                    <a:gd name="T88" fmla="*/ 883 w 1229"/>
                    <a:gd name="T89" fmla="*/ 2677 h 2677"/>
                    <a:gd name="T90" fmla="*/ 883 w 1229"/>
                    <a:gd name="T91" fmla="*/ 1818 h 2677"/>
                    <a:gd name="T92" fmla="*/ 272 w 1229"/>
                    <a:gd name="T93" fmla="*/ 1818 h 2677"/>
                    <a:gd name="T94" fmla="*/ 272 w 1229"/>
                    <a:gd name="T95" fmla="*/ 2677 h 2677"/>
                    <a:gd name="T96" fmla="*/ 68 w 1229"/>
                    <a:gd name="T97" fmla="*/ 2677 h 2677"/>
                    <a:gd name="T98" fmla="*/ 68 w 1229"/>
                    <a:gd name="T99" fmla="*/ 1782 h 2677"/>
                    <a:gd name="T100" fmla="*/ 40 w 1229"/>
                    <a:gd name="T101" fmla="*/ 1756 h 2677"/>
                    <a:gd name="T102" fmla="*/ 19 w 1229"/>
                    <a:gd name="T103" fmla="*/ 1725 h 2677"/>
                    <a:gd name="T104" fmla="*/ 6 w 1229"/>
                    <a:gd name="T105" fmla="*/ 1688 h 2677"/>
                    <a:gd name="T106" fmla="*/ 0 w 1229"/>
                    <a:gd name="T107" fmla="*/ 1648 h 2677"/>
                    <a:gd name="T108" fmla="*/ 0 w 1229"/>
                    <a:gd name="T109" fmla="*/ 170 h 2677"/>
                    <a:gd name="T110" fmla="*/ 4 w 1229"/>
                    <a:gd name="T111" fmla="*/ 131 h 2677"/>
                    <a:gd name="T112" fmla="*/ 17 w 1229"/>
                    <a:gd name="T113" fmla="*/ 95 h 2677"/>
                    <a:gd name="T114" fmla="*/ 38 w 1229"/>
                    <a:gd name="T115" fmla="*/ 65 h 2677"/>
                    <a:gd name="T116" fmla="*/ 64 w 1229"/>
                    <a:gd name="T117" fmla="*/ 38 h 2677"/>
                    <a:gd name="T118" fmla="*/ 95 w 1229"/>
                    <a:gd name="T119" fmla="*/ 17 h 2677"/>
                    <a:gd name="T120" fmla="*/ 130 w 1229"/>
                    <a:gd name="T121" fmla="*/ 4 h 2677"/>
                    <a:gd name="T122" fmla="*/ 170 w 1229"/>
                    <a:gd name="T123" fmla="*/ 0 h 2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29" h="2677">
                      <a:moveTo>
                        <a:pt x="170" y="0"/>
                      </a:moveTo>
                      <a:lnTo>
                        <a:pt x="208" y="4"/>
                      </a:lnTo>
                      <a:lnTo>
                        <a:pt x="244" y="17"/>
                      </a:lnTo>
                      <a:lnTo>
                        <a:pt x="276" y="38"/>
                      </a:lnTo>
                      <a:lnTo>
                        <a:pt x="303" y="65"/>
                      </a:lnTo>
                      <a:lnTo>
                        <a:pt x="321" y="95"/>
                      </a:lnTo>
                      <a:lnTo>
                        <a:pt x="335" y="131"/>
                      </a:lnTo>
                      <a:lnTo>
                        <a:pt x="340" y="170"/>
                      </a:lnTo>
                      <a:lnTo>
                        <a:pt x="340" y="1058"/>
                      </a:lnTo>
                      <a:lnTo>
                        <a:pt x="338" y="1060"/>
                      </a:lnTo>
                      <a:lnTo>
                        <a:pt x="338" y="1069"/>
                      </a:lnTo>
                      <a:lnTo>
                        <a:pt x="338" y="1082"/>
                      </a:lnTo>
                      <a:lnTo>
                        <a:pt x="338" y="1101"/>
                      </a:lnTo>
                      <a:lnTo>
                        <a:pt x="340" y="1122"/>
                      </a:lnTo>
                      <a:lnTo>
                        <a:pt x="342" y="1148"/>
                      </a:lnTo>
                      <a:lnTo>
                        <a:pt x="346" y="1175"/>
                      </a:lnTo>
                      <a:lnTo>
                        <a:pt x="354" y="1205"/>
                      </a:lnTo>
                      <a:lnTo>
                        <a:pt x="361" y="1235"/>
                      </a:lnTo>
                      <a:lnTo>
                        <a:pt x="374" y="1268"/>
                      </a:lnTo>
                      <a:lnTo>
                        <a:pt x="390" y="1300"/>
                      </a:lnTo>
                      <a:lnTo>
                        <a:pt x="410" y="1330"/>
                      </a:lnTo>
                      <a:lnTo>
                        <a:pt x="433" y="1360"/>
                      </a:lnTo>
                      <a:lnTo>
                        <a:pt x="463" y="1387"/>
                      </a:lnTo>
                      <a:lnTo>
                        <a:pt x="495" y="1411"/>
                      </a:lnTo>
                      <a:lnTo>
                        <a:pt x="535" y="1434"/>
                      </a:lnTo>
                      <a:lnTo>
                        <a:pt x="581" y="1453"/>
                      </a:lnTo>
                      <a:lnTo>
                        <a:pt x="633" y="1466"/>
                      </a:lnTo>
                      <a:lnTo>
                        <a:pt x="692" y="1476"/>
                      </a:lnTo>
                      <a:lnTo>
                        <a:pt x="758" y="1478"/>
                      </a:lnTo>
                      <a:lnTo>
                        <a:pt x="1059" y="1478"/>
                      </a:lnTo>
                      <a:lnTo>
                        <a:pt x="1099" y="1483"/>
                      </a:lnTo>
                      <a:lnTo>
                        <a:pt x="1135" y="1495"/>
                      </a:lnTo>
                      <a:lnTo>
                        <a:pt x="1165" y="1515"/>
                      </a:lnTo>
                      <a:lnTo>
                        <a:pt x="1191" y="1542"/>
                      </a:lnTo>
                      <a:lnTo>
                        <a:pt x="1212" y="1574"/>
                      </a:lnTo>
                      <a:lnTo>
                        <a:pt x="1225" y="1608"/>
                      </a:lnTo>
                      <a:lnTo>
                        <a:pt x="1229" y="1648"/>
                      </a:lnTo>
                      <a:lnTo>
                        <a:pt x="1223" y="1689"/>
                      </a:lnTo>
                      <a:lnTo>
                        <a:pt x="1210" y="1725"/>
                      </a:lnTo>
                      <a:lnTo>
                        <a:pt x="1187" y="1758"/>
                      </a:lnTo>
                      <a:lnTo>
                        <a:pt x="1159" y="1784"/>
                      </a:lnTo>
                      <a:lnTo>
                        <a:pt x="1125" y="1805"/>
                      </a:lnTo>
                      <a:lnTo>
                        <a:pt x="1087" y="1814"/>
                      </a:lnTo>
                      <a:lnTo>
                        <a:pt x="1087" y="2677"/>
                      </a:lnTo>
                      <a:lnTo>
                        <a:pt x="883" y="2677"/>
                      </a:lnTo>
                      <a:lnTo>
                        <a:pt x="883" y="1818"/>
                      </a:lnTo>
                      <a:lnTo>
                        <a:pt x="272" y="1818"/>
                      </a:lnTo>
                      <a:lnTo>
                        <a:pt x="272" y="2677"/>
                      </a:lnTo>
                      <a:lnTo>
                        <a:pt x="68" y="2677"/>
                      </a:lnTo>
                      <a:lnTo>
                        <a:pt x="68" y="1782"/>
                      </a:lnTo>
                      <a:lnTo>
                        <a:pt x="40" y="1756"/>
                      </a:lnTo>
                      <a:lnTo>
                        <a:pt x="19" y="1725"/>
                      </a:lnTo>
                      <a:lnTo>
                        <a:pt x="6" y="1688"/>
                      </a:lnTo>
                      <a:lnTo>
                        <a:pt x="0" y="1648"/>
                      </a:lnTo>
                      <a:lnTo>
                        <a:pt x="0" y="170"/>
                      </a:lnTo>
                      <a:lnTo>
                        <a:pt x="4" y="131"/>
                      </a:lnTo>
                      <a:lnTo>
                        <a:pt x="17" y="95"/>
                      </a:lnTo>
                      <a:lnTo>
                        <a:pt x="38" y="65"/>
                      </a:lnTo>
                      <a:lnTo>
                        <a:pt x="64" y="38"/>
                      </a:lnTo>
                      <a:lnTo>
                        <a:pt x="95" y="17"/>
                      </a:lnTo>
                      <a:lnTo>
                        <a:pt x="130" y="4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75" name="Freeform 10126"/>
                <p:cNvSpPr>
                  <a:spLocks/>
                </p:cNvSpPr>
                <p:nvPr/>
              </p:nvSpPr>
              <p:spPr bwMode="auto">
                <a:xfrm>
                  <a:off x="6680" y="-20"/>
                  <a:ext cx="455" cy="454"/>
                </a:xfrm>
                <a:custGeom>
                  <a:avLst/>
                  <a:gdLst>
                    <a:gd name="T0" fmla="*/ 454 w 910"/>
                    <a:gd name="T1" fmla="*/ 0 h 908"/>
                    <a:gd name="T2" fmla="*/ 528 w 910"/>
                    <a:gd name="T3" fmla="*/ 6 h 908"/>
                    <a:gd name="T4" fmla="*/ 598 w 910"/>
                    <a:gd name="T5" fmla="*/ 23 h 908"/>
                    <a:gd name="T6" fmla="*/ 664 w 910"/>
                    <a:gd name="T7" fmla="*/ 51 h 908"/>
                    <a:gd name="T8" fmla="*/ 723 w 910"/>
                    <a:gd name="T9" fmla="*/ 87 h 908"/>
                    <a:gd name="T10" fmla="*/ 776 w 910"/>
                    <a:gd name="T11" fmla="*/ 132 h 908"/>
                    <a:gd name="T12" fmla="*/ 821 w 910"/>
                    <a:gd name="T13" fmla="*/ 185 h 908"/>
                    <a:gd name="T14" fmla="*/ 859 w 910"/>
                    <a:gd name="T15" fmla="*/ 246 h 908"/>
                    <a:gd name="T16" fmla="*/ 885 w 910"/>
                    <a:gd name="T17" fmla="*/ 310 h 908"/>
                    <a:gd name="T18" fmla="*/ 904 w 910"/>
                    <a:gd name="T19" fmla="*/ 380 h 908"/>
                    <a:gd name="T20" fmla="*/ 910 w 910"/>
                    <a:gd name="T21" fmla="*/ 454 h 908"/>
                    <a:gd name="T22" fmla="*/ 904 w 910"/>
                    <a:gd name="T23" fmla="*/ 528 h 908"/>
                    <a:gd name="T24" fmla="*/ 885 w 910"/>
                    <a:gd name="T25" fmla="*/ 598 h 908"/>
                    <a:gd name="T26" fmla="*/ 859 w 910"/>
                    <a:gd name="T27" fmla="*/ 664 h 908"/>
                    <a:gd name="T28" fmla="*/ 821 w 910"/>
                    <a:gd name="T29" fmla="*/ 722 h 908"/>
                    <a:gd name="T30" fmla="*/ 776 w 910"/>
                    <a:gd name="T31" fmla="*/ 775 h 908"/>
                    <a:gd name="T32" fmla="*/ 723 w 910"/>
                    <a:gd name="T33" fmla="*/ 821 h 908"/>
                    <a:gd name="T34" fmla="*/ 664 w 910"/>
                    <a:gd name="T35" fmla="*/ 859 h 908"/>
                    <a:gd name="T36" fmla="*/ 598 w 910"/>
                    <a:gd name="T37" fmla="*/ 885 h 908"/>
                    <a:gd name="T38" fmla="*/ 528 w 910"/>
                    <a:gd name="T39" fmla="*/ 902 h 908"/>
                    <a:gd name="T40" fmla="*/ 454 w 910"/>
                    <a:gd name="T41" fmla="*/ 908 h 908"/>
                    <a:gd name="T42" fmla="*/ 380 w 910"/>
                    <a:gd name="T43" fmla="*/ 902 h 908"/>
                    <a:gd name="T44" fmla="*/ 310 w 910"/>
                    <a:gd name="T45" fmla="*/ 885 h 908"/>
                    <a:gd name="T46" fmla="*/ 246 w 910"/>
                    <a:gd name="T47" fmla="*/ 859 h 908"/>
                    <a:gd name="T48" fmla="*/ 186 w 910"/>
                    <a:gd name="T49" fmla="*/ 821 h 908"/>
                    <a:gd name="T50" fmla="*/ 133 w 910"/>
                    <a:gd name="T51" fmla="*/ 775 h 908"/>
                    <a:gd name="T52" fmla="*/ 87 w 910"/>
                    <a:gd name="T53" fmla="*/ 722 h 908"/>
                    <a:gd name="T54" fmla="*/ 51 w 910"/>
                    <a:gd name="T55" fmla="*/ 664 h 908"/>
                    <a:gd name="T56" fmla="*/ 23 w 910"/>
                    <a:gd name="T57" fmla="*/ 598 h 908"/>
                    <a:gd name="T58" fmla="*/ 6 w 910"/>
                    <a:gd name="T59" fmla="*/ 528 h 908"/>
                    <a:gd name="T60" fmla="*/ 0 w 910"/>
                    <a:gd name="T61" fmla="*/ 454 h 908"/>
                    <a:gd name="T62" fmla="*/ 6 w 910"/>
                    <a:gd name="T63" fmla="*/ 380 h 908"/>
                    <a:gd name="T64" fmla="*/ 23 w 910"/>
                    <a:gd name="T65" fmla="*/ 310 h 908"/>
                    <a:gd name="T66" fmla="*/ 51 w 910"/>
                    <a:gd name="T67" fmla="*/ 246 h 908"/>
                    <a:gd name="T68" fmla="*/ 87 w 910"/>
                    <a:gd name="T69" fmla="*/ 185 h 908"/>
                    <a:gd name="T70" fmla="*/ 133 w 910"/>
                    <a:gd name="T71" fmla="*/ 132 h 908"/>
                    <a:gd name="T72" fmla="*/ 186 w 910"/>
                    <a:gd name="T73" fmla="*/ 87 h 908"/>
                    <a:gd name="T74" fmla="*/ 246 w 910"/>
                    <a:gd name="T75" fmla="*/ 51 h 908"/>
                    <a:gd name="T76" fmla="*/ 310 w 910"/>
                    <a:gd name="T77" fmla="*/ 23 h 908"/>
                    <a:gd name="T78" fmla="*/ 380 w 910"/>
                    <a:gd name="T79" fmla="*/ 6 h 908"/>
                    <a:gd name="T80" fmla="*/ 454 w 910"/>
                    <a:gd name="T81" fmla="*/ 0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10" h="908">
                      <a:moveTo>
                        <a:pt x="454" y="0"/>
                      </a:moveTo>
                      <a:lnTo>
                        <a:pt x="528" y="6"/>
                      </a:lnTo>
                      <a:lnTo>
                        <a:pt x="598" y="23"/>
                      </a:lnTo>
                      <a:lnTo>
                        <a:pt x="664" y="51"/>
                      </a:lnTo>
                      <a:lnTo>
                        <a:pt x="723" y="87"/>
                      </a:lnTo>
                      <a:lnTo>
                        <a:pt x="776" y="132"/>
                      </a:lnTo>
                      <a:lnTo>
                        <a:pt x="821" y="185"/>
                      </a:lnTo>
                      <a:lnTo>
                        <a:pt x="859" y="246"/>
                      </a:lnTo>
                      <a:lnTo>
                        <a:pt x="885" y="310"/>
                      </a:lnTo>
                      <a:lnTo>
                        <a:pt x="904" y="380"/>
                      </a:lnTo>
                      <a:lnTo>
                        <a:pt x="910" y="454"/>
                      </a:lnTo>
                      <a:lnTo>
                        <a:pt x="904" y="528"/>
                      </a:lnTo>
                      <a:lnTo>
                        <a:pt x="885" y="598"/>
                      </a:lnTo>
                      <a:lnTo>
                        <a:pt x="859" y="664"/>
                      </a:lnTo>
                      <a:lnTo>
                        <a:pt x="821" y="722"/>
                      </a:lnTo>
                      <a:lnTo>
                        <a:pt x="776" y="775"/>
                      </a:lnTo>
                      <a:lnTo>
                        <a:pt x="723" y="821"/>
                      </a:lnTo>
                      <a:lnTo>
                        <a:pt x="664" y="859"/>
                      </a:lnTo>
                      <a:lnTo>
                        <a:pt x="598" y="885"/>
                      </a:lnTo>
                      <a:lnTo>
                        <a:pt x="528" y="902"/>
                      </a:lnTo>
                      <a:lnTo>
                        <a:pt x="454" y="908"/>
                      </a:lnTo>
                      <a:lnTo>
                        <a:pt x="380" y="902"/>
                      </a:lnTo>
                      <a:lnTo>
                        <a:pt x="310" y="885"/>
                      </a:lnTo>
                      <a:lnTo>
                        <a:pt x="246" y="859"/>
                      </a:lnTo>
                      <a:lnTo>
                        <a:pt x="186" y="821"/>
                      </a:lnTo>
                      <a:lnTo>
                        <a:pt x="133" y="775"/>
                      </a:lnTo>
                      <a:lnTo>
                        <a:pt x="87" y="722"/>
                      </a:lnTo>
                      <a:lnTo>
                        <a:pt x="51" y="664"/>
                      </a:lnTo>
                      <a:lnTo>
                        <a:pt x="23" y="598"/>
                      </a:lnTo>
                      <a:lnTo>
                        <a:pt x="6" y="528"/>
                      </a:lnTo>
                      <a:lnTo>
                        <a:pt x="0" y="454"/>
                      </a:lnTo>
                      <a:lnTo>
                        <a:pt x="6" y="380"/>
                      </a:lnTo>
                      <a:lnTo>
                        <a:pt x="23" y="310"/>
                      </a:lnTo>
                      <a:lnTo>
                        <a:pt x="51" y="246"/>
                      </a:lnTo>
                      <a:lnTo>
                        <a:pt x="87" y="185"/>
                      </a:lnTo>
                      <a:lnTo>
                        <a:pt x="133" y="132"/>
                      </a:lnTo>
                      <a:lnTo>
                        <a:pt x="186" y="87"/>
                      </a:lnTo>
                      <a:lnTo>
                        <a:pt x="246" y="51"/>
                      </a:lnTo>
                      <a:lnTo>
                        <a:pt x="310" y="23"/>
                      </a:lnTo>
                      <a:lnTo>
                        <a:pt x="380" y="6"/>
                      </a:lnTo>
                      <a:lnTo>
                        <a:pt x="4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76" name="Freeform 10127"/>
                <p:cNvSpPr>
                  <a:spLocks/>
                </p:cNvSpPr>
                <p:nvPr/>
              </p:nvSpPr>
              <p:spPr bwMode="auto">
                <a:xfrm>
                  <a:off x="6290" y="450"/>
                  <a:ext cx="874" cy="1501"/>
                </a:xfrm>
                <a:custGeom>
                  <a:avLst/>
                  <a:gdLst>
                    <a:gd name="T0" fmla="*/ 1377 w 1749"/>
                    <a:gd name="T1" fmla="*/ 4 h 3002"/>
                    <a:gd name="T2" fmla="*/ 1428 w 1749"/>
                    <a:gd name="T3" fmla="*/ 11 h 3002"/>
                    <a:gd name="T4" fmla="*/ 1479 w 1749"/>
                    <a:gd name="T5" fmla="*/ 26 h 3002"/>
                    <a:gd name="T6" fmla="*/ 1610 w 1749"/>
                    <a:gd name="T7" fmla="*/ 96 h 3002"/>
                    <a:gd name="T8" fmla="*/ 1710 w 1749"/>
                    <a:gd name="T9" fmla="*/ 210 h 3002"/>
                    <a:gd name="T10" fmla="*/ 1749 w 1749"/>
                    <a:gd name="T11" fmla="*/ 361 h 3002"/>
                    <a:gd name="T12" fmla="*/ 1732 w 1749"/>
                    <a:gd name="T13" fmla="*/ 1483 h 3002"/>
                    <a:gd name="T14" fmla="*/ 1651 w 1749"/>
                    <a:gd name="T15" fmla="*/ 1614 h 3002"/>
                    <a:gd name="T16" fmla="*/ 1513 w 1749"/>
                    <a:gd name="T17" fmla="*/ 1685 h 3002"/>
                    <a:gd name="T18" fmla="*/ 1394 w 1749"/>
                    <a:gd name="T19" fmla="*/ 1699 h 3002"/>
                    <a:gd name="T20" fmla="*/ 1315 w 1749"/>
                    <a:gd name="T21" fmla="*/ 1699 h 3002"/>
                    <a:gd name="T22" fmla="*/ 1203 w 1749"/>
                    <a:gd name="T23" fmla="*/ 1699 h 3002"/>
                    <a:gd name="T24" fmla="*/ 1127 w 1749"/>
                    <a:gd name="T25" fmla="*/ 1699 h 3002"/>
                    <a:gd name="T26" fmla="*/ 1108 w 1749"/>
                    <a:gd name="T27" fmla="*/ 1699 h 3002"/>
                    <a:gd name="T28" fmla="*/ 1059 w 1749"/>
                    <a:gd name="T29" fmla="*/ 1704 h 3002"/>
                    <a:gd name="T30" fmla="*/ 987 w 1749"/>
                    <a:gd name="T31" fmla="*/ 1727 h 3002"/>
                    <a:gd name="T32" fmla="*/ 916 w 1749"/>
                    <a:gd name="T33" fmla="*/ 1778 h 3002"/>
                    <a:gd name="T34" fmla="*/ 863 w 1749"/>
                    <a:gd name="T35" fmla="*/ 1867 h 3002"/>
                    <a:gd name="T36" fmla="*/ 849 w 1749"/>
                    <a:gd name="T37" fmla="*/ 2007 h 3002"/>
                    <a:gd name="T38" fmla="*/ 904 w 1749"/>
                    <a:gd name="T39" fmla="*/ 2561 h 3002"/>
                    <a:gd name="T40" fmla="*/ 914 w 1749"/>
                    <a:gd name="T41" fmla="*/ 2851 h 3002"/>
                    <a:gd name="T42" fmla="*/ 842 w 1749"/>
                    <a:gd name="T43" fmla="*/ 2953 h 3002"/>
                    <a:gd name="T44" fmla="*/ 723 w 1749"/>
                    <a:gd name="T45" fmla="*/ 3002 h 3002"/>
                    <a:gd name="T46" fmla="*/ 611 w 1749"/>
                    <a:gd name="T47" fmla="*/ 2983 h 3002"/>
                    <a:gd name="T48" fmla="*/ 511 w 1749"/>
                    <a:gd name="T49" fmla="*/ 2892 h 3002"/>
                    <a:gd name="T50" fmla="*/ 471 w 1749"/>
                    <a:gd name="T51" fmla="*/ 2652 h 3002"/>
                    <a:gd name="T52" fmla="*/ 441 w 1749"/>
                    <a:gd name="T53" fmla="*/ 2274 h 3002"/>
                    <a:gd name="T54" fmla="*/ 426 w 1749"/>
                    <a:gd name="T55" fmla="*/ 1992 h 3002"/>
                    <a:gd name="T56" fmla="*/ 420 w 1749"/>
                    <a:gd name="T57" fmla="*/ 1788 h 3002"/>
                    <a:gd name="T58" fmla="*/ 422 w 1749"/>
                    <a:gd name="T59" fmla="*/ 1649 h 3002"/>
                    <a:gd name="T60" fmla="*/ 430 w 1749"/>
                    <a:gd name="T61" fmla="*/ 1559 h 3002"/>
                    <a:gd name="T62" fmla="*/ 441 w 1749"/>
                    <a:gd name="T63" fmla="*/ 1506 h 3002"/>
                    <a:gd name="T64" fmla="*/ 454 w 1749"/>
                    <a:gd name="T65" fmla="*/ 1470 h 3002"/>
                    <a:gd name="T66" fmla="*/ 479 w 1749"/>
                    <a:gd name="T67" fmla="*/ 1426 h 3002"/>
                    <a:gd name="T68" fmla="*/ 537 w 1749"/>
                    <a:gd name="T69" fmla="*/ 1371 h 3002"/>
                    <a:gd name="T70" fmla="*/ 647 w 1749"/>
                    <a:gd name="T71" fmla="*/ 1322 h 3002"/>
                    <a:gd name="T72" fmla="*/ 832 w 1749"/>
                    <a:gd name="T73" fmla="*/ 1286 h 3002"/>
                    <a:gd name="T74" fmla="*/ 868 w 1749"/>
                    <a:gd name="T75" fmla="*/ 1018 h 3002"/>
                    <a:gd name="T76" fmla="*/ 694 w 1749"/>
                    <a:gd name="T77" fmla="*/ 1090 h 3002"/>
                    <a:gd name="T78" fmla="*/ 466 w 1749"/>
                    <a:gd name="T79" fmla="*/ 1122 h 3002"/>
                    <a:gd name="T80" fmla="*/ 163 w 1749"/>
                    <a:gd name="T81" fmla="*/ 1114 h 3002"/>
                    <a:gd name="T82" fmla="*/ 57 w 1749"/>
                    <a:gd name="T83" fmla="*/ 1069 h 3002"/>
                    <a:gd name="T84" fmla="*/ 2 w 1749"/>
                    <a:gd name="T85" fmla="*/ 967 h 3002"/>
                    <a:gd name="T86" fmla="*/ 25 w 1749"/>
                    <a:gd name="T87" fmla="*/ 849 h 3002"/>
                    <a:gd name="T88" fmla="*/ 112 w 1749"/>
                    <a:gd name="T89" fmla="*/ 776 h 3002"/>
                    <a:gd name="T90" fmla="*/ 280 w 1749"/>
                    <a:gd name="T91" fmla="*/ 768 h 3002"/>
                    <a:gd name="T92" fmla="*/ 501 w 1749"/>
                    <a:gd name="T93" fmla="*/ 755 h 3002"/>
                    <a:gd name="T94" fmla="*/ 656 w 1749"/>
                    <a:gd name="T95" fmla="*/ 700 h 3002"/>
                    <a:gd name="T96" fmla="*/ 764 w 1749"/>
                    <a:gd name="T97" fmla="*/ 609 h 3002"/>
                    <a:gd name="T98" fmla="*/ 844 w 1749"/>
                    <a:gd name="T99" fmla="*/ 480 h 3002"/>
                    <a:gd name="T100" fmla="*/ 912 w 1749"/>
                    <a:gd name="T101" fmla="*/ 320 h 3002"/>
                    <a:gd name="T102" fmla="*/ 982 w 1749"/>
                    <a:gd name="T103" fmla="*/ 170 h 3002"/>
                    <a:gd name="T104" fmla="*/ 1095 w 1749"/>
                    <a:gd name="T105" fmla="*/ 70 h 3002"/>
                    <a:gd name="T106" fmla="*/ 1229 w 1749"/>
                    <a:gd name="T107" fmla="*/ 13 h 3002"/>
                    <a:gd name="T108" fmla="*/ 1271 w 1749"/>
                    <a:gd name="T109" fmla="*/ 4 h 30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49" h="3002">
                      <a:moveTo>
                        <a:pt x="1328" y="0"/>
                      </a:moveTo>
                      <a:lnTo>
                        <a:pt x="1352" y="0"/>
                      </a:lnTo>
                      <a:lnTo>
                        <a:pt x="1377" y="4"/>
                      </a:lnTo>
                      <a:lnTo>
                        <a:pt x="1398" y="6"/>
                      </a:lnTo>
                      <a:lnTo>
                        <a:pt x="1415" y="9"/>
                      </a:lnTo>
                      <a:lnTo>
                        <a:pt x="1428" y="11"/>
                      </a:lnTo>
                      <a:lnTo>
                        <a:pt x="1432" y="11"/>
                      </a:lnTo>
                      <a:lnTo>
                        <a:pt x="1434" y="11"/>
                      </a:lnTo>
                      <a:lnTo>
                        <a:pt x="1479" y="26"/>
                      </a:lnTo>
                      <a:lnTo>
                        <a:pt x="1524" y="45"/>
                      </a:lnTo>
                      <a:lnTo>
                        <a:pt x="1568" y="68"/>
                      </a:lnTo>
                      <a:lnTo>
                        <a:pt x="1610" y="96"/>
                      </a:lnTo>
                      <a:lnTo>
                        <a:pt x="1647" y="130"/>
                      </a:lnTo>
                      <a:lnTo>
                        <a:pt x="1681" y="168"/>
                      </a:lnTo>
                      <a:lnTo>
                        <a:pt x="1710" y="210"/>
                      </a:lnTo>
                      <a:lnTo>
                        <a:pt x="1731" y="255"/>
                      </a:lnTo>
                      <a:lnTo>
                        <a:pt x="1744" y="306"/>
                      </a:lnTo>
                      <a:lnTo>
                        <a:pt x="1749" y="361"/>
                      </a:lnTo>
                      <a:lnTo>
                        <a:pt x="1749" y="1364"/>
                      </a:lnTo>
                      <a:lnTo>
                        <a:pt x="1746" y="1426"/>
                      </a:lnTo>
                      <a:lnTo>
                        <a:pt x="1732" y="1483"/>
                      </a:lnTo>
                      <a:lnTo>
                        <a:pt x="1712" y="1532"/>
                      </a:lnTo>
                      <a:lnTo>
                        <a:pt x="1685" y="1576"/>
                      </a:lnTo>
                      <a:lnTo>
                        <a:pt x="1651" y="1614"/>
                      </a:lnTo>
                      <a:lnTo>
                        <a:pt x="1610" y="1644"/>
                      </a:lnTo>
                      <a:lnTo>
                        <a:pt x="1564" y="1666"/>
                      </a:lnTo>
                      <a:lnTo>
                        <a:pt x="1513" y="1685"/>
                      </a:lnTo>
                      <a:lnTo>
                        <a:pt x="1458" y="1695"/>
                      </a:lnTo>
                      <a:lnTo>
                        <a:pt x="1402" y="1699"/>
                      </a:lnTo>
                      <a:lnTo>
                        <a:pt x="1394" y="1699"/>
                      </a:lnTo>
                      <a:lnTo>
                        <a:pt x="1375" y="1699"/>
                      </a:lnTo>
                      <a:lnTo>
                        <a:pt x="1349" y="1699"/>
                      </a:lnTo>
                      <a:lnTo>
                        <a:pt x="1315" y="1699"/>
                      </a:lnTo>
                      <a:lnTo>
                        <a:pt x="1279" y="1699"/>
                      </a:lnTo>
                      <a:lnTo>
                        <a:pt x="1241" y="1699"/>
                      </a:lnTo>
                      <a:lnTo>
                        <a:pt x="1203" y="1699"/>
                      </a:lnTo>
                      <a:lnTo>
                        <a:pt x="1171" y="1699"/>
                      </a:lnTo>
                      <a:lnTo>
                        <a:pt x="1144" y="1699"/>
                      </a:lnTo>
                      <a:lnTo>
                        <a:pt x="1127" y="1699"/>
                      </a:lnTo>
                      <a:lnTo>
                        <a:pt x="1120" y="1699"/>
                      </a:lnTo>
                      <a:lnTo>
                        <a:pt x="1118" y="1699"/>
                      </a:lnTo>
                      <a:lnTo>
                        <a:pt x="1108" y="1699"/>
                      </a:lnTo>
                      <a:lnTo>
                        <a:pt x="1095" y="1699"/>
                      </a:lnTo>
                      <a:lnTo>
                        <a:pt x="1078" y="1701"/>
                      </a:lnTo>
                      <a:lnTo>
                        <a:pt x="1059" y="1704"/>
                      </a:lnTo>
                      <a:lnTo>
                        <a:pt x="1037" y="1710"/>
                      </a:lnTo>
                      <a:lnTo>
                        <a:pt x="1012" y="1718"/>
                      </a:lnTo>
                      <a:lnTo>
                        <a:pt x="987" y="1727"/>
                      </a:lnTo>
                      <a:lnTo>
                        <a:pt x="963" y="1740"/>
                      </a:lnTo>
                      <a:lnTo>
                        <a:pt x="938" y="1757"/>
                      </a:lnTo>
                      <a:lnTo>
                        <a:pt x="916" y="1778"/>
                      </a:lnTo>
                      <a:lnTo>
                        <a:pt x="895" y="1803"/>
                      </a:lnTo>
                      <a:lnTo>
                        <a:pt x="876" y="1833"/>
                      </a:lnTo>
                      <a:lnTo>
                        <a:pt x="863" y="1867"/>
                      </a:lnTo>
                      <a:lnTo>
                        <a:pt x="853" y="1909"/>
                      </a:lnTo>
                      <a:lnTo>
                        <a:pt x="847" y="1954"/>
                      </a:lnTo>
                      <a:lnTo>
                        <a:pt x="849" y="2007"/>
                      </a:lnTo>
                      <a:lnTo>
                        <a:pt x="866" y="2183"/>
                      </a:lnTo>
                      <a:lnTo>
                        <a:pt x="885" y="2368"/>
                      </a:lnTo>
                      <a:lnTo>
                        <a:pt x="904" y="2561"/>
                      </a:lnTo>
                      <a:lnTo>
                        <a:pt x="923" y="2764"/>
                      </a:lnTo>
                      <a:lnTo>
                        <a:pt x="923" y="2807"/>
                      </a:lnTo>
                      <a:lnTo>
                        <a:pt x="914" y="2851"/>
                      </a:lnTo>
                      <a:lnTo>
                        <a:pt x="897" y="2888"/>
                      </a:lnTo>
                      <a:lnTo>
                        <a:pt x="872" y="2924"/>
                      </a:lnTo>
                      <a:lnTo>
                        <a:pt x="842" y="2953"/>
                      </a:lnTo>
                      <a:lnTo>
                        <a:pt x="806" y="2977"/>
                      </a:lnTo>
                      <a:lnTo>
                        <a:pt x="766" y="2994"/>
                      </a:lnTo>
                      <a:lnTo>
                        <a:pt x="723" y="3002"/>
                      </a:lnTo>
                      <a:lnTo>
                        <a:pt x="702" y="3002"/>
                      </a:lnTo>
                      <a:lnTo>
                        <a:pt x="655" y="2998"/>
                      </a:lnTo>
                      <a:lnTo>
                        <a:pt x="611" y="2983"/>
                      </a:lnTo>
                      <a:lnTo>
                        <a:pt x="571" y="2960"/>
                      </a:lnTo>
                      <a:lnTo>
                        <a:pt x="537" y="2928"/>
                      </a:lnTo>
                      <a:lnTo>
                        <a:pt x="511" y="2892"/>
                      </a:lnTo>
                      <a:lnTo>
                        <a:pt x="492" y="2849"/>
                      </a:lnTo>
                      <a:lnTo>
                        <a:pt x="483" y="2801"/>
                      </a:lnTo>
                      <a:lnTo>
                        <a:pt x="471" y="2652"/>
                      </a:lnTo>
                      <a:lnTo>
                        <a:pt x="460" y="2514"/>
                      </a:lnTo>
                      <a:lnTo>
                        <a:pt x="450" y="2389"/>
                      </a:lnTo>
                      <a:lnTo>
                        <a:pt x="441" y="2274"/>
                      </a:lnTo>
                      <a:lnTo>
                        <a:pt x="435" y="2170"/>
                      </a:lnTo>
                      <a:lnTo>
                        <a:pt x="430" y="2077"/>
                      </a:lnTo>
                      <a:lnTo>
                        <a:pt x="426" y="1992"/>
                      </a:lnTo>
                      <a:lnTo>
                        <a:pt x="422" y="1916"/>
                      </a:lnTo>
                      <a:lnTo>
                        <a:pt x="420" y="1848"/>
                      </a:lnTo>
                      <a:lnTo>
                        <a:pt x="420" y="1788"/>
                      </a:lnTo>
                      <a:lnTo>
                        <a:pt x="418" y="1735"/>
                      </a:lnTo>
                      <a:lnTo>
                        <a:pt x="420" y="1689"/>
                      </a:lnTo>
                      <a:lnTo>
                        <a:pt x="422" y="1649"/>
                      </a:lnTo>
                      <a:lnTo>
                        <a:pt x="424" y="1614"/>
                      </a:lnTo>
                      <a:lnTo>
                        <a:pt x="426" y="1585"/>
                      </a:lnTo>
                      <a:lnTo>
                        <a:pt x="430" y="1559"/>
                      </a:lnTo>
                      <a:lnTo>
                        <a:pt x="433" y="1538"/>
                      </a:lnTo>
                      <a:lnTo>
                        <a:pt x="437" y="1521"/>
                      </a:lnTo>
                      <a:lnTo>
                        <a:pt x="441" y="1506"/>
                      </a:lnTo>
                      <a:lnTo>
                        <a:pt x="445" y="1492"/>
                      </a:lnTo>
                      <a:lnTo>
                        <a:pt x="448" y="1481"/>
                      </a:lnTo>
                      <a:lnTo>
                        <a:pt x="454" y="1470"/>
                      </a:lnTo>
                      <a:lnTo>
                        <a:pt x="458" y="1460"/>
                      </a:lnTo>
                      <a:lnTo>
                        <a:pt x="467" y="1443"/>
                      </a:lnTo>
                      <a:lnTo>
                        <a:pt x="479" y="1426"/>
                      </a:lnTo>
                      <a:lnTo>
                        <a:pt x="494" y="1407"/>
                      </a:lnTo>
                      <a:lnTo>
                        <a:pt x="513" y="1390"/>
                      </a:lnTo>
                      <a:lnTo>
                        <a:pt x="537" y="1371"/>
                      </a:lnTo>
                      <a:lnTo>
                        <a:pt x="568" y="1354"/>
                      </a:lnTo>
                      <a:lnTo>
                        <a:pt x="604" y="1337"/>
                      </a:lnTo>
                      <a:lnTo>
                        <a:pt x="647" y="1322"/>
                      </a:lnTo>
                      <a:lnTo>
                        <a:pt x="700" y="1309"/>
                      </a:lnTo>
                      <a:lnTo>
                        <a:pt x="760" y="1296"/>
                      </a:lnTo>
                      <a:lnTo>
                        <a:pt x="832" y="1286"/>
                      </a:lnTo>
                      <a:lnTo>
                        <a:pt x="916" y="1279"/>
                      </a:lnTo>
                      <a:lnTo>
                        <a:pt x="916" y="984"/>
                      </a:lnTo>
                      <a:lnTo>
                        <a:pt x="868" y="1018"/>
                      </a:lnTo>
                      <a:lnTo>
                        <a:pt x="815" y="1046"/>
                      </a:lnTo>
                      <a:lnTo>
                        <a:pt x="757" y="1071"/>
                      </a:lnTo>
                      <a:lnTo>
                        <a:pt x="694" y="1090"/>
                      </a:lnTo>
                      <a:lnTo>
                        <a:pt x="624" y="1105"/>
                      </a:lnTo>
                      <a:lnTo>
                        <a:pt x="549" y="1114"/>
                      </a:lnTo>
                      <a:lnTo>
                        <a:pt x="466" y="1122"/>
                      </a:lnTo>
                      <a:lnTo>
                        <a:pt x="375" y="1124"/>
                      </a:lnTo>
                      <a:lnTo>
                        <a:pt x="275" y="1122"/>
                      </a:lnTo>
                      <a:lnTo>
                        <a:pt x="163" y="1114"/>
                      </a:lnTo>
                      <a:lnTo>
                        <a:pt x="123" y="1107"/>
                      </a:lnTo>
                      <a:lnTo>
                        <a:pt x="87" y="1091"/>
                      </a:lnTo>
                      <a:lnTo>
                        <a:pt x="57" y="1069"/>
                      </a:lnTo>
                      <a:lnTo>
                        <a:pt x="31" y="1038"/>
                      </a:lnTo>
                      <a:lnTo>
                        <a:pt x="14" y="1004"/>
                      </a:lnTo>
                      <a:lnTo>
                        <a:pt x="2" y="967"/>
                      </a:lnTo>
                      <a:lnTo>
                        <a:pt x="0" y="925"/>
                      </a:lnTo>
                      <a:lnTo>
                        <a:pt x="8" y="885"/>
                      </a:lnTo>
                      <a:lnTo>
                        <a:pt x="25" y="849"/>
                      </a:lnTo>
                      <a:lnTo>
                        <a:pt x="48" y="819"/>
                      </a:lnTo>
                      <a:lnTo>
                        <a:pt x="76" y="793"/>
                      </a:lnTo>
                      <a:lnTo>
                        <a:pt x="112" y="776"/>
                      </a:lnTo>
                      <a:lnTo>
                        <a:pt x="150" y="764"/>
                      </a:lnTo>
                      <a:lnTo>
                        <a:pt x="189" y="762"/>
                      </a:lnTo>
                      <a:lnTo>
                        <a:pt x="280" y="768"/>
                      </a:lnTo>
                      <a:lnTo>
                        <a:pt x="362" y="768"/>
                      </a:lnTo>
                      <a:lnTo>
                        <a:pt x="435" y="762"/>
                      </a:lnTo>
                      <a:lnTo>
                        <a:pt x="501" y="755"/>
                      </a:lnTo>
                      <a:lnTo>
                        <a:pt x="558" y="740"/>
                      </a:lnTo>
                      <a:lnTo>
                        <a:pt x="611" y="723"/>
                      </a:lnTo>
                      <a:lnTo>
                        <a:pt x="656" y="700"/>
                      </a:lnTo>
                      <a:lnTo>
                        <a:pt x="696" y="673"/>
                      </a:lnTo>
                      <a:lnTo>
                        <a:pt x="732" y="643"/>
                      </a:lnTo>
                      <a:lnTo>
                        <a:pt x="764" y="609"/>
                      </a:lnTo>
                      <a:lnTo>
                        <a:pt x="795" y="569"/>
                      </a:lnTo>
                      <a:lnTo>
                        <a:pt x="819" y="528"/>
                      </a:lnTo>
                      <a:lnTo>
                        <a:pt x="844" y="480"/>
                      </a:lnTo>
                      <a:lnTo>
                        <a:pt x="866" y="431"/>
                      </a:lnTo>
                      <a:lnTo>
                        <a:pt x="889" y="378"/>
                      </a:lnTo>
                      <a:lnTo>
                        <a:pt x="912" y="320"/>
                      </a:lnTo>
                      <a:lnTo>
                        <a:pt x="934" y="259"/>
                      </a:lnTo>
                      <a:lnTo>
                        <a:pt x="955" y="214"/>
                      </a:lnTo>
                      <a:lnTo>
                        <a:pt x="982" y="170"/>
                      </a:lnTo>
                      <a:lnTo>
                        <a:pt x="1016" y="132"/>
                      </a:lnTo>
                      <a:lnTo>
                        <a:pt x="1054" y="98"/>
                      </a:lnTo>
                      <a:lnTo>
                        <a:pt x="1095" y="70"/>
                      </a:lnTo>
                      <a:lnTo>
                        <a:pt x="1139" y="45"/>
                      </a:lnTo>
                      <a:lnTo>
                        <a:pt x="1184" y="26"/>
                      </a:lnTo>
                      <a:lnTo>
                        <a:pt x="1229" y="13"/>
                      </a:lnTo>
                      <a:lnTo>
                        <a:pt x="1235" y="11"/>
                      </a:lnTo>
                      <a:lnTo>
                        <a:pt x="1250" y="8"/>
                      </a:lnTo>
                      <a:lnTo>
                        <a:pt x="1271" y="4"/>
                      </a:lnTo>
                      <a:lnTo>
                        <a:pt x="1299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77" name="Freeform 10128"/>
                <p:cNvSpPr>
                  <a:spLocks/>
                </p:cNvSpPr>
                <p:nvPr/>
              </p:nvSpPr>
              <p:spPr bwMode="auto">
                <a:xfrm>
                  <a:off x="6755" y="606"/>
                  <a:ext cx="614" cy="1338"/>
                </a:xfrm>
                <a:custGeom>
                  <a:avLst/>
                  <a:gdLst>
                    <a:gd name="T0" fmla="*/ 1059 w 1229"/>
                    <a:gd name="T1" fmla="*/ 0 h 2677"/>
                    <a:gd name="T2" fmla="*/ 1098 w 1229"/>
                    <a:gd name="T3" fmla="*/ 4 h 2677"/>
                    <a:gd name="T4" fmla="*/ 1134 w 1229"/>
                    <a:gd name="T5" fmla="*/ 17 h 2677"/>
                    <a:gd name="T6" fmla="*/ 1164 w 1229"/>
                    <a:gd name="T7" fmla="*/ 38 h 2677"/>
                    <a:gd name="T8" fmla="*/ 1191 w 1229"/>
                    <a:gd name="T9" fmla="*/ 65 h 2677"/>
                    <a:gd name="T10" fmla="*/ 1212 w 1229"/>
                    <a:gd name="T11" fmla="*/ 95 h 2677"/>
                    <a:gd name="T12" fmla="*/ 1225 w 1229"/>
                    <a:gd name="T13" fmla="*/ 131 h 2677"/>
                    <a:gd name="T14" fmla="*/ 1229 w 1229"/>
                    <a:gd name="T15" fmla="*/ 170 h 2677"/>
                    <a:gd name="T16" fmla="*/ 1229 w 1229"/>
                    <a:gd name="T17" fmla="*/ 1648 h 2677"/>
                    <a:gd name="T18" fmla="*/ 1223 w 1229"/>
                    <a:gd name="T19" fmla="*/ 1688 h 2677"/>
                    <a:gd name="T20" fmla="*/ 1210 w 1229"/>
                    <a:gd name="T21" fmla="*/ 1725 h 2677"/>
                    <a:gd name="T22" fmla="*/ 1189 w 1229"/>
                    <a:gd name="T23" fmla="*/ 1758 h 2677"/>
                    <a:gd name="T24" fmla="*/ 1161 w 1229"/>
                    <a:gd name="T25" fmla="*/ 1782 h 2677"/>
                    <a:gd name="T26" fmla="*/ 1161 w 1229"/>
                    <a:gd name="T27" fmla="*/ 2677 h 2677"/>
                    <a:gd name="T28" fmla="*/ 956 w 1229"/>
                    <a:gd name="T29" fmla="*/ 2677 h 2677"/>
                    <a:gd name="T30" fmla="*/ 956 w 1229"/>
                    <a:gd name="T31" fmla="*/ 1818 h 2677"/>
                    <a:gd name="T32" fmla="*/ 346 w 1229"/>
                    <a:gd name="T33" fmla="*/ 1818 h 2677"/>
                    <a:gd name="T34" fmla="*/ 346 w 1229"/>
                    <a:gd name="T35" fmla="*/ 2677 h 2677"/>
                    <a:gd name="T36" fmla="*/ 141 w 1229"/>
                    <a:gd name="T37" fmla="*/ 2677 h 2677"/>
                    <a:gd name="T38" fmla="*/ 141 w 1229"/>
                    <a:gd name="T39" fmla="*/ 1814 h 2677"/>
                    <a:gd name="T40" fmla="*/ 104 w 1229"/>
                    <a:gd name="T41" fmla="*/ 1805 h 2677"/>
                    <a:gd name="T42" fmla="*/ 70 w 1229"/>
                    <a:gd name="T43" fmla="*/ 1784 h 2677"/>
                    <a:gd name="T44" fmla="*/ 41 w 1229"/>
                    <a:gd name="T45" fmla="*/ 1758 h 2677"/>
                    <a:gd name="T46" fmla="*/ 19 w 1229"/>
                    <a:gd name="T47" fmla="*/ 1725 h 2677"/>
                    <a:gd name="T48" fmla="*/ 5 w 1229"/>
                    <a:gd name="T49" fmla="*/ 1689 h 2677"/>
                    <a:gd name="T50" fmla="*/ 0 w 1229"/>
                    <a:gd name="T51" fmla="*/ 1648 h 2677"/>
                    <a:gd name="T52" fmla="*/ 5 w 1229"/>
                    <a:gd name="T53" fmla="*/ 1608 h 2677"/>
                    <a:gd name="T54" fmla="*/ 17 w 1229"/>
                    <a:gd name="T55" fmla="*/ 1574 h 2677"/>
                    <a:gd name="T56" fmla="*/ 37 w 1229"/>
                    <a:gd name="T57" fmla="*/ 1542 h 2677"/>
                    <a:gd name="T58" fmla="*/ 64 w 1229"/>
                    <a:gd name="T59" fmla="*/ 1515 h 2677"/>
                    <a:gd name="T60" fmla="*/ 94 w 1229"/>
                    <a:gd name="T61" fmla="*/ 1495 h 2677"/>
                    <a:gd name="T62" fmla="*/ 130 w 1229"/>
                    <a:gd name="T63" fmla="*/ 1483 h 2677"/>
                    <a:gd name="T64" fmla="*/ 170 w 1229"/>
                    <a:gd name="T65" fmla="*/ 1478 h 2677"/>
                    <a:gd name="T66" fmla="*/ 471 w 1229"/>
                    <a:gd name="T67" fmla="*/ 1478 h 2677"/>
                    <a:gd name="T68" fmla="*/ 537 w 1229"/>
                    <a:gd name="T69" fmla="*/ 1476 h 2677"/>
                    <a:gd name="T70" fmla="*/ 595 w 1229"/>
                    <a:gd name="T71" fmla="*/ 1466 h 2677"/>
                    <a:gd name="T72" fmla="*/ 648 w 1229"/>
                    <a:gd name="T73" fmla="*/ 1453 h 2677"/>
                    <a:gd name="T74" fmla="*/ 694 w 1229"/>
                    <a:gd name="T75" fmla="*/ 1434 h 2677"/>
                    <a:gd name="T76" fmla="*/ 733 w 1229"/>
                    <a:gd name="T77" fmla="*/ 1411 h 2677"/>
                    <a:gd name="T78" fmla="*/ 767 w 1229"/>
                    <a:gd name="T79" fmla="*/ 1387 h 2677"/>
                    <a:gd name="T80" fmla="*/ 796 w 1229"/>
                    <a:gd name="T81" fmla="*/ 1360 h 2677"/>
                    <a:gd name="T82" fmla="*/ 818 w 1229"/>
                    <a:gd name="T83" fmla="*/ 1330 h 2677"/>
                    <a:gd name="T84" fmla="*/ 839 w 1229"/>
                    <a:gd name="T85" fmla="*/ 1300 h 2677"/>
                    <a:gd name="T86" fmla="*/ 854 w 1229"/>
                    <a:gd name="T87" fmla="*/ 1268 h 2677"/>
                    <a:gd name="T88" fmla="*/ 868 w 1229"/>
                    <a:gd name="T89" fmla="*/ 1235 h 2677"/>
                    <a:gd name="T90" fmla="*/ 875 w 1229"/>
                    <a:gd name="T91" fmla="*/ 1205 h 2677"/>
                    <a:gd name="T92" fmla="*/ 883 w 1229"/>
                    <a:gd name="T93" fmla="*/ 1175 h 2677"/>
                    <a:gd name="T94" fmla="*/ 887 w 1229"/>
                    <a:gd name="T95" fmla="*/ 1148 h 2677"/>
                    <a:gd name="T96" fmla="*/ 890 w 1229"/>
                    <a:gd name="T97" fmla="*/ 1122 h 2677"/>
                    <a:gd name="T98" fmla="*/ 890 w 1229"/>
                    <a:gd name="T99" fmla="*/ 1101 h 2677"/>
                    <a:gd name="T100" fmla="*/ 890 w 1229"/>
                    <a:gd name="T101" fmla="*/ 1082 h 2677"/>
                    <a:gd name="T102" fmla="*/ 890 w 1229"/>
                    <a:gd name="T103" fmla="*/ 1069 h 2677"/>
                    <a:gd name="T104" fmla="*/ 890 w 1229"/>
                    <a:gd name="T105" fmla="*/ 1060 h 2677"/>
                    <a:gd name="T106" fmla="*/ 888 w 1229"/>
                    <a:gd name="T107" fmla="*/ 1058 h 2677"/>
                    <a:gd name="T108" fmla="*/ 888 w 1229"/>
                    <a:gd name="T109" fmla="*/ 170 h 2677"/>
                    <a:gd name="T110" fmla="*/ 894 w 1229"/>
                    <a:gd name="T111" fmla="*/ 131 h 2677"/>
                    <a:gd name="T112" fmla="*/ 907 w 1229"/>
                    <a:gd name="T113" fmla="*/ 95 h 2677"/>
                    <a:gd name="T114" fmla="*/ 926 w 1229"/>
                    <a:gd name="T115" fmla="*/ 65 h 2677"/>
                    <a:gd name="T116" fmla="*/ 953 w 1229"/>
                    <a:gd name="T117" fmla="*/ 38 h 2677"/>
                    <a:gd name="T118" fmla="*/ 985 w 1229"/>
                    <a:gd name="T119" fmla="*/ 17 h 2677"/>
                    <a:gd name="T120" fmla="*/ 1021 w 1229"/>
                    <a:gd name="T121" fmla="*/ 4 h 2677"/>
                    <a:gd name="T122" fmla="*/ 1059 w 1229"/>
                    <a:gd name="T123" fmla="*/ 0 h 2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29" h="2677">
                      <a:moveTo>
                        <a:pt x="1059" y="0"/>
                      </a:moveTo>
                      <a:lnTo>
                        <a:pt x="1098" y="4"/>
                      </a:lnTo>
                      <a:lnTo>
                        <a:pt x="1134" y="17"/>
                      </a:lnTo>
                      <a:lnTo>
                        <a:pt x="1164" y="38"/>
                      </a:lnTo>
                      <a:lnTo>
                        <a:pt x="1191" y="65"/>
                      </a:lnTo>
                      <a:lnTo>
                        <a:pt x="1212" y="95"/>
                      </a:lnTo>
                      <a:lnTo>
                        <a:pt x="1225" y="131"/>
                      </a:lnTo>
                      <a:lnTo>
                        <a:pt x="1229" y="170"/>
                      </a:lnTo>
                      <a:lnTo>
                        <a:pt x="1229" y="1648"/>
                      </a:lnTo>
                      <a:lnTo>
                        <a:pt x="1223" y="1688"/>
                      </a:lnTo>
                      <a:lnTo>
                        <a:pt x="1210" y="1725"/>
                      </a:lnTo>
                      <a:lnTo>
                        <a:pt x="1189" y="1758"/>
                      </a:lnTo>
                      <a:lnTo>
                        <a:pt x="1161" y="1782"/>
                      </a:lnTo>
                      <a:lnTo>
                        <a:pt x="1161" y="2677"/>
                      </a:lnTo>
                      <a:lnTo>
                        <a:pt x="956" y="2677"/>
                      </a:lnTo>
                      <a:lnTo>
                        <a:pt x="956" y="1818"/>
                      </a:lnTo>
                      <a:lnTo>
                        <a:pt x="346" y="1818"/>
                      </a:lnTo>
                      <a:lnTo>
                        <a:pt x="346" y="2677"/>
                      </a:lnTo>
                      <a:lnTo>
                        <a:pt x="141" y="2677"/>
                      </a:lnTo>
                      <a:lnTo>
                        <a:pt x="141" y="1814"/>
                      </a:lnTo>
                      <a:lnTo>
                        <a:pt x="104" y="1805"/>
                      </a:lnTo>
                      <a:lnTo>
                        <a:pt x="70" y="1784"/>
                      </a:lnTo>
                      <a:lnTo>
                        <a:pt x="41" y="1758"/>
                      </a:lnTo>
                      <a:lnTo>
                        <a:pt x="19" y="1725"/>
                      </a:lnTo>
                      <a:lnTo>
                        <a:pt x="5" y="1689"/>
                      </a:lnTo>
                      <a:lnTo>
                        <a:pt x="0" y="1648"/>
                      </a:lnTo>
                      <a:lnTo>
                        <a:pt x="5" y="1608"/>
                      </a:lnTo>
                      <a:lnTo>
                        <a:pt x="17" y="1574"/>
                      </a:lnTo>
                      <a:lnTo>
                        <a:pt x="37" y="1542"/>
                      </a:lnTo>
                      <a:lnTo>
                        <a:pt x="64" y="1515"/>
                      </a:lnTo>
                      <a:lnTo>
                        <a:pt x="94" y="1495"/>
                      </a:lnTo>
                      <a:lnTo>
                        <a:pt x="130" y="1483"/>
                      </a:lnTo>
                      <a:lnTo>
                        <a:pt x="170" y="1478"/>
                      </a:lnTo>
                      <a:lnTo>
                        <a:pt x="471" y="1478"/>
                      </a:lnTo>
                      <a:lnTo>
                        <a:pt x="537" y="1476"/>
                      </a:lnTo>
                      <a:lnTo>
                        <a:pt x="595" y="1466"/>
                      </a:lnTo>
                      <a:lnTo>
                        <a:pt x="648" y="1453"/>
                      </a:lnTo>
                      <a:lnTo>
                        <a:pt x="694" y="1434"/>
                      </a:lnTo>
                      <a:lnTo>
                        <a:pt x="733" y="1411"/>
                      </a:lnTo>
                      <a:lnTo>
                        <a:pt x="767" y="1387"/>
                      </a:lnTo>
                      <a:lnTo>
                        <a:pt x="796" y="1360"/>
                      </a:lnTo>
                      <a:lnTo>
                        <a:pt x="818" y="1330"/>
                      </a:lnTo>
                      <a:lnTo>
                        <a:pt x="839" y="1300"/>
                      </a:lnTo>
                      <a:lnTo>
                        <a:pt x="854" y="1268"/>
                      </a:lnTo>
                      <a:lnTo>
                        <a:pt x="868" y="1235"/>
                      </a:lnTo>
                      <a:lnTo>
                        <a:pt x="875" y="1205"/>
                      </a:lnTo>
                      <a:lnTo>
                        <a:pt x="883" y="1175"/>
                      </a:lnTo>
                      <a:lnTo>
                        <a:pt x="887" y="1148"/>
                      </a:lnTo>
                      <a:lnTo>
                        <a:pt x="890" y="1122"/>
                      </a:lnTo>
                      <a:lnTo>
                        <a:pt x="890" y="1101"/>
                      </a:lnTo>
                      <a:lnTo>
                        <a:pt x="890" y="1082"/>
                      </a:lnTo>
                      <a:lnTo>
                        <a:pt x="890" y="1069"/>
                      </a:lnTo>
                      <a:lnTo>
                        <a:pt x="890" y="1060"/>
                      </a:lnTo>
                      <a:lnTo>
                        <a:pt x="888" y="1058"/>
                      </a:lnTo>
                      <a:lnTo>
                        <a:pt x="888" y="170"/>
                      </a:lnTo>
                      <a:lnTo>
                        <a:pt x="894" y="131"/>
                      </a:lnTo>
                      <a:lnTo>
                        <a:pt x="907" y="95"/>
                      </a:lnTo>
                      <a:lnTo>
                        <a:pt x="926" y="65"/>
                      </a:lnTo>
                      <a:lnTo>
                        <a:pt x="953" y="38"/>
                      </a:lnTo>
                      <a:lnTo>
                        <a:pt x="985" y="17"/>
                      </a:lnTo>
                      <a:lnTo>
                        <a:pt x="1021" y="4"/>
                      </a:lnTo>
                      <a:lnTo>
                        <a:pt x="105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9" name="Right Triangle 58"/>
          <p:cNvSpPr/>
          <p:nvPr/>
        </p:nvSpPr>
        <p:spPr>
          <a:xfrm rot="5400000">
            <a:off x="3021944" y="-3021943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757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352540" y="-863600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8293" y="2321004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b="1" spc="-300" dirty="0">
                <a:solidFill>
                  <a:schemeClr val="accent2"/>
                </a:solidFill>
              </a:rPr>
              <a:t>04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935419" y="3101977"/>
            <a:ext cx="1879600" cy="1801750"/>
            <a:chOff x="3935419" y="3101977"/>
            <a:chExt cx="1879600" cy="1801750"/>
          </a:xfrm>
        </p:grpSpPr>
        <p:sp>
          <p:nvSpPr>
            <p:cNvPr id="9" name="TextBox 8"/>
            <p:cNvSpPr txBox="1"/>
            <p:nvPr/>
          </p:nvSpPr>
          <p:spPr>
            <a:xfrm>
              <a:off x="3935419" y="3789158"/>
              <a:ext cx="18795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5513" y="3101977"/>
              <a:ext cx="18695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600" b="1" spc="-150" dirty="0">
                  <a:solidFill>
                    <a:schemeClr val="accent1"/>
                  </a:solidFill>
                </a:rPr>
                <a:t>Item 01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3945513" y="4790804"/>
              <a:ext cx="1402801" cy="112923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72870" y="4527287"/>
            <a:ext cx="1879599" cy="1846308"/>
            <a:chOff x="5672870" y="4527287"/>
            <a:chExt cx="1879599" cy="1846308"/>
          </a:xfrm>
        </p:grpSpPr>
        <p:sp>
          <p:nvSpPr>
            <p:cNvPr id="10" name="TextBox 9"/>
            <p:cNvSpPr txBox="1"/>
            <p:nvPr/>
          </p:nvSpPr>
          <p:spPr>
            <a:xfrm>
              <a:off x="5672870" y="5214468"/>
              <a:ext cx="18795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2870" y="4527287"/>
              <a:ext cx="18695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600" b="1" spc="-150" dirty="0">
                  <a:solidFill>
                    <a:schemeClr val="accent3"/>
                  </a:solidFill>
                </a:rPr>
                <a:t>Item 02</a:t>
              </a: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672870" y="6260672"/>
              <a:ext cx="1402801" cy="112923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15802" y="3785738"/>
            <a:ext cx="1879599" cy="1790786"/>
            <a:chOff x="8615802" y="3785738"/>
            <a:chExt cx="1879599" cy="1790786"/>
          </a:xfrm>
        </p:grpSpPr>
        <p:sp>
          <p:nvSpPr>
            <p:cNvPr id="11" name="TextBox 10"/>
            <p:cNvSpPr txBox="1"/>
            <p:nvPr/>
          </p:nvSpPr>
          <p:spPr>
            <a:xfrm>
              <a:off x="8615802" y="4472919"/>
              <a:ext cx="18795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1803" y="3785738"/>
              <a:ext cx="18695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600" b="1" spc="-150" dirty="0">
                  <a:solidFill>
                    <a:schemeClr val="accent4"/>
                  </a:solidFill>
                </a:rPr>
                <a:t>Item 03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8615802" y="5463601"/>
              <a:ext cx="1402801" cy="112923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53135" y="1144808"/>
            <a:ext cx="3720784" cy="1861235"/>
            <a:chOff x="3453135" y="1144808"/>
            <a:chExt cx="3720784" cy="1861235"/>
          </a:xfrm>
        </p:grpSpPr>
        <p:sp>
          <p:nvSpPr>
            <p:cNvPr id="4" name="Parallelogram 3"/>
            <p:cNvSpPr/>
            <p:nvPr/>
          </p:nvSpPr>
          <p:spPr>
            <a:xfrm>
              <a:off x="3935419" y="1240743"/>
              <a:ext cx="3238500" cy="1765300"/>
            </a:xfrm>
            <a:prstGeom prst="parallelogram">
              <a:avLst>
                <a:gd name="adj" fmla="val 5778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flipV="1">
              <a:off x="4543747" y="1144808"/>
              <a:ext cx="1358900" cy="800100"/>
            </a:xfrm>
            <a:custGeom>
              <a:avLst/>
              <a:gdLst>
                <a:gd name="connsiteX0" fmla="*/ 0 w 1358900"/>
                <a:gd name="connsiteY0" fmla="*/ 80010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0 w 1358900"/>
                <a:gd name="connsiteY3" fmla="*/ 800100 h 800100"/>
                <a:gd name="connsiteX0" fmla="*/ 320040 w 1358900"/>
                <a:gd name="connsiteY0" fmla="*/ 79248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320040 w 1358900"/>
                <a:gd name="connsiteY3" fmla="*/ 79248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800100">
                  <a:moveTo>
                    <a:pt x="320040" y="792480"/>
                  </a:moveTo>
                  <a:lnTo>
                    <a:pt x="0" y="0"/>
                  </a:lnTo>
                  <a:lnTo>
                    <a:pt x="1358900" y="800100"/>
                  </a:lnTo>
                  <a:lnTo>
                    <a:pt x="320040" y="792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3453135" y="1946180"/>
              <a:ext cx="2528888" cy="1050925"/>
            </a:xfrm>
            <a:custGeom>
              <a:avLst/>
              <a:gdLst>
                <a:gd name="T0" fmla="*/ 3499 w 4779"/>
                <a:gd name="T1" fmla="*/ 1240 h 1985"/>
                <a:gd name="T2" fmla="*/ 3380 w 4779"/>
                <a:gd name="T3" fmla="*/ 1434 h 1985"/>
                <a:gd name="T4" fmla="*/ 3434 w 4779"/>
                <a:gd name="T5" fmla="*/ 1661 h 1985"/>
                <a:gd name="T6" fmla="*/ 3629 w 4779"/>
                <a:gd name="T7" fmla="*/ 1781 h 1985"/>
                <a:gd name="T8" fmla="*/ 3856 w 4779"/>
                <a:gd name="T9" fmla="*/ 1727 h 1985"/>
                <a:gd name="T10" fmla="*/ 3976 w 4779"/>
                <a:gd name="T11" fmla="*/ 1532 h 1985"/>
                <a:gd name="T12" fmla="*/ 3921 w 4779"/>
                <a:gd name="T13" fmla="*/ 1305 h 1985"/>
                <a:gd name="T14" fmla="*/ 3727 w 4779"/>
                <a:gd name="T15" fmla="*/ 1185 h 1985"/>
                <a:gd name="T16" fmla="*/ 700 w 4779"/>
                <a:gd name="T17" fmla="*/ 1215 h 1985"/>
                <a:gd name="T18" fmla="*/ 552 w 4779"/>
                <a:gd name="T19" fmla="*/ 1388 h 1985"/>
                <a:gd name="T20" fmla="*/ 570 w 4779"/>
                <a:gd name="T21" fmla="*/ 1621 h 1985"/>
                <a:gd name="T22" fmla="*/ 744 w 4779"/>
                <a:gd name="T23" fmla="*/ 1769 h 1985"/>
                <a:gd name="T24" fmla="*/ 977 w 4779"/>
                <a:gd name="T25" fmla="*/ 1751 h 1985"/>
                <a:gd name="T26" fmla="*/ 1125 w 4779"/>
                <a:gd name="T27" fmla="*/ 1578 h 1985"/>
                <a:gd name="T28" fmla="*/ 1106 w 4779"/>
                <a:gd name="T29" fmla="*/ 1345 h 1985"/>
                <a:gd name="T30" fmla="*/ 934 w 4779"/>
                <a:gd name="T31" fmla="*/ 1197 h 1985"/>
                <a:gd name="T32" fmla="*/ 2751 w 4779"/>
                <a:gd name="T33" fmla="*/ 279 h 1985"/>
                <a:gd name="T34" fmla="*/ 2723 w 4779"/>
                <a:gd name="T35" fmla="*/ 615 h 1985"/>
                <a:gd name="T36" fmla="*/ 3466 w 4779"/>
                <a:gd name="T37" fmla="*/ 666 h 1985"/>
                <a:gd name="T38" fmla="*/ 3515 w 4779"/>
                <a:gd name="T39" fmla="*/ 604 h 1985"/>
                <a:gd name="T40" fmla="*/ 3332 w 4779"/>
                <a:gd name="T41" fmla="*/ 435 h 1985"/>
                <a:gd name="T42" fmla="*/ 2964 w 4779"/>
                <a:gd name="T43" fmla="*/ 303 h 1985"/>
                <a:gd name="T44" fmla="*/ 2323 w 4779"/>
                <a:gd name="T45" fmla="*/ 263 h 1985"/>
                <a:gd name="T46" fmla="*/ 1968 w 4779"/>
                <a:gd name="T47" fmla="*/ 318 h 1985"/>
                <a:gd name="T48" fmla="*/ 1840 w 4779"/>
                <a:gd name="T49" fmla="*/ 415 h 1985"/>
                <a:gd name="T50" fmla="*/ 1759 w 4779"/>
                <a:gd name="T51" fmla="*/ 566 h 1985"/>
                <a:gd name="T52" fmla="*/ 1759 w 4779"/>
                <a:gd name="T53" fmla="*/ 654 h 1985"/>
                <a:gd name="T54" fmla="*/ 2607 w 4779"/>
                <a:gd name="T55" fmla="*/ 650 h 1985"/>
                <a:gd name="T56" fmla="*/ 2607 w 4779"/>
                <a:gd name="T57" fmla="*/ 274 h 1985"/>
                <a:gd name="T58" fmla="*/ 2819 w 4779"/>
                <a:gd name="T59" fmla="*/ 3 h 1985"/>
                <a:gd name="T60" fmla="*/ 3406 w 4779"/>
                <a:gd name="T61" fmla="*/ 127 h 1985"/>
                <a:gd name="T62" fmla="*/ 3919 w 4779"/>
                <a:gd name="T63" fmla="*/ 417 h 1985"/>
                <a:gd name="T64" fmla="*/ 4360 w 4779"/>
                <a:gd name="T65" fmla="*/ 868 h 1985"/>
                <a:gd name="T66" fmla="*/ 4485 w 4779"/>
                <a:gd name="T67" fmla="*/ 1139 h 1985"/>
                <a:gd name="T68" fmla="*/ 4678 w 4779"/>
                <a:gd name="T69" fmla="*/ 1382 h 1985"/>
                <a:gd name="T70" fmla="*/ 4775 w 4779"/>
                <a:gd name="T71" fmla="*/ 1456 h 1985"/>
                <a:gd name="T72" fmla="*/ 4728 w 4779"/>
                <a:gd name="T73" fmla="*/ 1569 h 1985"/>
                <a:gd name="T74" fmla="*/ 4566 w 4779"/>
                <a:gd name="T75" fmla="*/ 1635 h 1985"/>
                <a:gd name="T76" fmla="*/ 4138 w 4779"/>
                <a:gd name="T77" fmla="*/ 1684 h 1985"/>
                <a:gd name="T78" fmla="*/ 3928 w 4779"/>
                <a:gd name="T79" fmla="*/ 1919 h 1985"/>
                <a:gd name="T80" fmla="*/ 3611 w 4779"/>
                <a:gd name="T81" fmla="*/ 1981 h 1985"/>
                <a:gd name="T82" fmla="*/ 3325 w 4779"/>
                <a:gd name="T83" fmla="*/ 1842 h 1985"/>
                <a:gd name="T84" fmla="*/ 1269 w 4779"/>
                <a:gd name="T85" fmla="*/ 1742 h 1985"/>
                <a:gd name="T86" fmla="*/ 1032 w 4779"/>
                <a:gd name="T87" fmla="*/ 1948 h 1985"/>
                <a:gd name="T88" fmla="*/ 706 w 4779"/>
                <a:gd name="T89" fmla="*/ 1968 h 1985"/>
                <a:gd name="T90" fmla="*/ 444 w 4779"/>
                <a:gd name="T91" fmla="*/ 1794 h 1985"/>
                <a:gd name="T92" fmla="*/ 204 w 4779"/>
                <a:gd name="T93" fmla="*/ 1672 h 1985"/>
                <a:gd name="T94" fmla="*/ 151 w 4779"/>
                <a:gd name="T95" fmla="*/ 1592 h 1985"/>
                <a:gd name="T96" fmla="*/ 49 w 4779"/>
                <a:gd name="T97" fmla="*/ 1569 h 1985"/>
                <a:gd name="T98" fmla="*/ 3 w 4779"/>
                <a:gd name="T99" fmla="*/ 1456 h 1985"/>
                <a:gd name="T100" fmla="*/ 100 w 4779"/>
                <a:gd name="T101" fmla="*/ 1382 h 1985"/>
                <a:gd name="T102" fmla="*/ 232 w 4779"/>
                <a:gd name="T103" fmla="*/ 1150 h 1985"/>
                <a:gd name="T104" fmla="*/ 451 w 4779"/>
                <a:gd name="T105" fmla="*/ 840 h 1985"/>
                <a:gd name="T106" fmla="*/ 780 w 4779"/>
                <a:gd name="T107" fmla="*/ 643 h 1985"/>
                <a:gd name="T108" fmla="*/ 1151 w 4779"/>
                <a:gd name="T109" fmla="*/ 544 h 1985"/>
                <a:gd name="T110" fmla="*/ 1469 w 4779"/>
                <a:gd name="T111" fmla="*/ 511 h 1985"/>
                <a:gd name="T112" fmla="*/ 1647 w 4779"/>
                <a:gd name="T113" fmla="*/ 344 h 1985"/>
                <a:gd name="T114" fmla="*/ 1744 w 4779"/>
                <a:gd name="T115" fmla="*/ 193 h 1985"/>
                <a:gd name="T116" fmla="*/ 1795 w 4779"/>
                <a:gd name="T117" fmla="*/ 140 h 1985"/>
                <a:gd name="T118" fmla="*/ 1960 w 4779"/>
                <a:gd name="T119" fmla="*/ 70 h 1985"/>
                <a:gd name="T120" fmla="*/ 2361 w 4779"/>
                <a:gd name="T121" fmla="*/ 11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79" h="1985">
                  <a:moveTo>
                    <a:pt x="3677" y="1181"/>
                  </a:moveTo>
                  <a:lnTo>
                    <a:pt x="3629" y="1185"/>
                  </a:lnTo>
                  <a:lnTo>
                    <a:pt x="3583" y="1197"/>
                  </a:lnTo>
                  <a:lnTo>
                    <a:pt x="3539" y="1215"/>
                  </a:lnTo>
                  <a:lnTo>
                    <a:pt x="3499" y="1240"/>
                  </a:lnTo>
                  <a:lnTo>
                    <a:pt x="3464" y="1269"/>
                  </a:lnTo>
                  <a:lnTo>
                    <a:pt x="3434" y="1305"/>
                  </a:lnTo>
                  <a:lnTo>
                    <a:pt x="3409" y="1345"/>
                  </a:lnTo>
                  <a:lnTo>
                    <a:pt x="3392" y="1388"/>
                  </a:lnTo>
                  <a:lnTo>
                    <a:pt x="3380" y="1434"/>
                  </a:lnTo>
                  <a:lnTo>
                    <a:pt x="3376" y="1484"/>
                  </a:lnTo>
                  <a:lnTo>
                    <a:pt x="3380" y="1532"/>
                  </a:lnTo>
                  <a:lnTo>
                    <a:pt x="3392" y="1578"/>
                  </a:lnTo>
                  <a:lnTo>
                    <a:pt x="3409" y="1621"/>
                  </a:lnTo>
                  <a:lnTo>
                    <a:pt x="3434" y="1661"/>
                  </a:lnTo>
                  <a:lnTo>
                    <a:pt x="3464" y="1697"/>
                  </a:lnTo>
                  <a:lnTo>
                    <a:pt x="3499" y="1727"/>
                  </a:lnTo>
                  <a:lnTo>
                    <a:pt x="3539" y="1751"/>
                  </a:lnTo>
                  <a:lnTo>
                    <a:pt x="3583" y="1769"/>
                  </a:lnTo>
                  <a:lnTo>
                    <a:pt x="3629" y="1781"/>
                  </a:lnTo>
                  <a:lnTo>
                    <a:pt x="3677" y="1785"/>
                  </a:lnTo>
                  <a:lnTo>
                    <a:pt x="3727" y="1781"/>
                  </a:lnTo>
                  <a:lnTo>
                    <a:pt x="3773" y="1769"/>
                  </a:lnTo>
                  <a:lnTo>
                    <a:pt x="3816" y="1751"/>
                  </a:lnTo>
                  <a:lnTo>
                    <a:pt x="3856" y="1727"/>
                  </a:lnTo>
                  <a:lnTo>
                    <a:pt x="3890" y="1697"/>
                  </a:lnTo>
                  <a:lnTo>
                    <a:pt x="3921" y="1661"/>
                  </a:lnTo>
                  <a:lnTo>
                    <a:pt x="3945" y="1621"/>
                  </a:lnTo>
                  <a:lnTo>
                    <a:pt x="3964" y="1578"/>
                  </a:lnTo>
                  <a:lnTo>
                    <a:pt x="3976" y="1532"/>
                  </a:lnTo>
                  <a:lnTo>
                    <a:pt x="3979" y="1484"/>
                  </a:lnTo>
                  <a:lnTo>
                    <a:pt x="3976" y="1434"/>
                  </a:lnTo>
                  <a:lnTo>
                    <a:pt x="3964" y="1388"/>
                  </a:lnTo>
                  <a:lnTo>
                    <a:pt x="3945" y="1345"/>
                  </a:lnTo>
                  <a:lnTo>
                    <a:pt x="3921" y="1305"/>
                  </a:lnTo>
                  <a:lnTo>
                    <a:pt x="3890" y="1269"/>
                  </a:lnTo>
                  <a:lnTo>
                    <a:pt x="3856" y="1240"/>
                  </a:lnTo>
                  <a:lnTo>
                    <a:pt x="3816" y="1215"/>
                  </a:lnTo>
                  <a:lnTo>
                    <a:pt x="3773" y="1197"/>
                  </a:lnTo>
                  <a:lnTo>
                    <a:pt x="3727" y="1185"/>
                  </a:lnTo>
                  <a:lnTo>
                    <a:pt x="3677" y="1181"/>
                  </a:lnTo>
                  <a:close/>
                  <a:moveTo>
                    <a:pt x="838" y="1181"/>
                  </a:moveTo>
                  <a:lnTo>
                    <a:pt x="790" y="1185"/>
                  </a:lnTo>
                  <a:lnTo>
                    <a:pt x="744" y="1197"/>
                  </a:lnTo>
                  <a:lnTo>
                    <a:pt x="700" y="1215"/>
                  </a:lnTo>
                  <a:lnTo>
                    <a:pt x="660" y="1240"/>
                  </a:lnTo>
                  <a:lnTo>
                    <a:pt x="625" y="1269"/>
                  </a:lnTo>
                  <a:lnTo>
                    <a:pt x="595" y="1305"/>
                  </a:lnTo>
                  <a:lnTo>
                    <a:pt x="570" y="1345"/>
                  </a:lnTo>
                  <a:lnTo>
                    <a:pt x="552" y="1388"/>
                  </a:lnTo>
                  <a:lnTo>
                    <a:pt x="541" y="1434"/>
                  </a:lnTo>
                  <a:lnTo>
                    <a:pt x="537" y="1484"/>
                  </a:lnTo>
                  <a:lnTo>
                    <a:pt x="541" y="1532"/>
                  </a:lnTo>
                  <a:lnTo>
                    <a:pt x="552" y="1578"/>
                  </a:lnTo>
                  <a:lnTo>
                    <a:pt x="570" y="1621"/>
                  </a:lnTo>
                  <a:lnTo>
                    <a:pt x="595" y="1661"/>
                  </a:lnTo>
                  <a:lnTo>
                    <a:pt x="625" y="1697"/>
                  </a:lnTo>
                  <a:lnTo>
                    <a:pt x="660" y="1727"/>
                  </a:lnTo>
                  <a:lnTo>
                    <a:pt x="700" y="1751"/>
                  </a:lnTo>
                  <a:lnTo>
                    <a:pt x="744" y="1769"/>
                  </a:lnTo>
                  <a:lnTo>
                    <a:pt x="790" y="1781"/>
                  </a:lnTo>
                  <a:lnTo>
                    <a:pt x="838" y="1785"/>
                  </a:lnTo>
                  <a:lnTo>
                    <a:pt x="887" y="1781"/>
                  </a:lnTo>
                  <a:lnTo>
                    <a:pt x="934" y="1769"/>
                  </a:lnTo>
                  <a:lnTo>
                    <a:pt x="977" y="1751"/>
                  </a:lnTo>
                  <a:lnTo>
                    <a:pt x="1016" y="1727"/>
                  </a:lnTo>
                  <a:lnTo>
                    <a:pt x="1051" y="1697"/>
                  </a:lnTo>
                  <a:lnTo>
                    <a:pt x="1082" y="1661"/>
                  </a:lnTo>
                  <a:lnTo>
                    <a:pt x="1106" y="1621"/>
                  </a:lnTo>
                  <a:lnTo>
                    <a:pt x="1125" y="1578"/>
                  </a:lnTo>
                  <a:lnTo>
                    <a:pt x="1137" y="1532"/>
                  </a:lnTo>
                  <a:lnTo>
                    <a:pt x="1141" y="1484"/>
                  </a:lnTo>
                  <a:lnTo>
                    <a:pt x="1137" y="1434"/>
                  </a:lnTo>
                  <a:lnTo>
                    <a:pt x="1125" y="1388"/>
                  </a:lnTo>
                  <a:lnTo>
                    <a:pt x="1106" y="1345"/>
                  </a:lnTo>
                  <a:lnTo>
                    <a:pt x="1082" y="1305"/>
                  </a:lnTo>
                  <a:lnTo>
                    <a:pt x="1051" y="1269"/>
                  </a:lnTo>
                  <a:lnTo>
                    <a:pt x="1016" y="1240"/>
                  </a:lnTo>
                  <a:lnTo>
                    <a:pt x="977" y="1215"/>
                  </a:lnTo>
                  <a:lnTo>
                    <a:pt x="934" y="1197"/>
                  </a:lnTo>
                  <a:lnTo>
                    <a:pt x="887" y="1185"/>
                  </a:lnTo>
                  <a:lnTo>
                    <a:pt x="838" y="1181"/>
                  </a:lnTo>
                  <a:close/>
                  <a:moveTo>
                    <a:pt x="2778" y="274"/>
                  </a:moveTo>
                  <a:lnTo>
                    <a:pt x="2765" y="274"/>
                  </a:lnTo>
                  <a:lnTo>
                    <a:pt x="2751" y="279"/>
                  </a:lnTo>
                  <a:lnTo>
                    <a:pt x="2739" y="286"/>
                  </a:lnTo>
                  <a:lnTo>
                    <a:pt x="2730" y="298"/>
                  </a:lnTo>
                  <a:lnTo>
                    <a:pt x="2725" y="309"/>
                  </a:lnTo>
                  <a:lnTo>
                    <a:pt x="2723" y="324"/>
                  </a:lnTo>
                  <a:lnTo>
                    <a:pt x="2723" y="615"/>
                  </a:lnTo>
                  <a:lnTo>
                    <a:pt x="2726" y="634"/>
                  </a:lnTo>
                  <a:lnTo>
                    <a:pt x="2738" y="650"/>
                  </a:lnTo>
                  <a:lnTo>
                    <a:pt x="2754" y="662"/>
                  </a:lnTo>
                  <a:lnTo>
                    <a:pt x="2772" y="666"/>
                  </a:lnTo>
                  <a:lnTo>
                    <a:pt x="3466" y="666"/>
                  </a:lnTo>
                  <a:lnTo>
                    <a:pt x="3483" y="662"/>
                  </a:lnTo>
                  <a:lnTo>
                    <a:pt x="3499" y="653"/>
                  </a:lnTo>
                  <a:lnTo>
                    <a:pt x="3510" y="638"/>
                  </a:lnTo>
                  <a:lnTo>
                    <a:pt x="3515" y="621"/>
                  </a:lnTo>
                  <a:lnTo>
                    <a:pt x="3515" y="604"/>
                  </a:lnTo>
                  <a:lnTo>
                    <a:pt x="3508" y="588"/>
                  </a:lnTo>
                  <a:lnTo>
                    <a:pt x="3476" y="546"/>
                  </a:lnTo>
                  <a:lnTo>
                    <a:pt x="3435" y="506"/>
                  </a:lnTo>
                  <a:lnTo>
                    <a:pt x="3387" y="470"/>
                  </a:lnTo>
                  <a:lnTo>
                    <a:pt x="3332" y="435"/>
                  </a:lnTo>
                  <a:lnTo>
                    <a:pt x="3271" y="404"/>
                  </a:lnTo>
                  <a:lnTo>
                    <a:pt x="3203" y="375"/>
                  </a:lnTo>
                  <a:lnTo>
                    <a:pt x="3128" y="347"/>
                  </a:lnTo>
                  <a:lnTo>
                    <a:pt x="3048" y="324"/>
                  </a:lnTo>
                  <a:lnTo>
                    <a:pt x="2964" y="303"/>
                  </a:lnTo>
                  <a:lnTo>
                    <a:pt x="2872" y="288"/>
                  </a:lnTo>
                  <a:lnTo>
                    <a:pt x="2778" y="274"/>
                  </a:lnTo>
                  <a:close/>
                  <a:moveTo>
                    <a:pt x="2520" y="259"/>
                  </a:moveTo>
                  <a:lnTo>
                    <a:pt x="2417" y="260"/>
                  </a:lnTo>
                  <a:lnTo>
                    <a:pt x="2323" y="263"/>
                  </a:lnTo>
                  <a:lnTo>
                    <a:pt x="2236" y="270"/>
                  </a:lnTo>
                  <a:lnTo>
                    <a:pt x="2158" y="277"/>
                  </a:lnTo>
                  <a:lnTo>
                    <a:pt x="2087" y="289"/>
                  </a:lnTo>
                  <a:lnTo>
                    <a:pt x="2023" y="302"/>
                  </a:lnTo>
                  <a:lnTo>
                    <a:pt x="1968" y="318"/>
                  </a:lnTo>
                  <a:lnTo>
                    <a:pt x="1920" y="337"/>
                  </a:lnTo>
                  <a:lnTo>
                    <a:pt x="1881" y="359"/>
                  </a:lnTo>
                  <a:lnTo>
                    <a:pt x="1869" y="372"/>
                  </a:lnTo>
                  <a:lnTo>
                    <a:pt x="1855" y="390"/>
                  </a:lnTo>
                  <a:lnTo>
                    <a:pt x="1840" y="415"/>
                  </a:lnTo>
                  <a:lnTo>
                    <a:pt x="1823" y="443"/>
                  </a:lnTo>
                  <a:lnTo>
                    <a:pt x="1807" y="473"/>
                  </a:lnTo>
                  <a:lnTo>
                    <a:pt x="1789" y="505"/>
                  </a:lnTo>
                  <a:lnTo>
                    <a:pt x="1773" y="535"/>
                  </a:lnTo>
                  <a:lnTo>
                    <a:pt x="1759" y="566"/>
                  </a:lnTo>
                  <a:lnTo>
                    <a:pt x="1746" y="593"/>
                  </a:lnTo>
                  <a:lnTo>
                    <a:pt x="1740" y="609"/>
                  </a:lnTo>
                  <a:lnTo>
                    <a:pt x="1741" y="625"/>
                  </a:lnTo>
                  <a:lnTo>
                    <a:pt x="1747" y="641"/>
                  </a:lnTo>
                  <a:lnTo>
                    <a:pt x="1759" y="654"/>
                  </a:lnTo>
                  <a:lnTo>
                    <a:pt x="1773" y="663"/>
                  </a:lnTo>
                  <a:lnTo>
                    <a:pt x="1791" y="666"/>
                  </a:lnTo>
                  <a:lnTo>
                    <a:pt x="2571" y="666"/>
                  </a:lnTo>
                  <a:lnTo>
                    <a:pt x="2591" y="662"/>
                  </a:lnTo>
                  <a:lnTo>
                    <a:pt x="2607" y="650"/>
                  </a:lnTo>
                  <a:lnTo>
                    <a:pt x="2617" y="634"/>
                  </a:lnTo>
                  <a:lnTo>
                    <a:pt x="2622" y="615"/>
                  </a:lnTo>
                  <a:lnTo>
                    <a:pt x="2622" y="309"/>
                  </a:lnTo>
                  <a:lnTo>
                    <a:pt x="2617" y="290"/>
                  </a:lnTo>
                  <a:lnTo>
                    <a:pt x="2607" y="274"/>
                  </a:lnTo>
                  <a:lnTo>
                    <a:pt x="2591" y="263"/>
                  </a:lnTo>
                  <a:lnTo>
                    <a:pt x="2572" y="260"/>
                  </a:lnTo>
                  <a:lnTo>
                    <a:pt x="2520" y="259"/>
                  </a:lnTo>
                  <a:close/>
                  <a:moveTo>
                    <a:pt x="2691" y="0"/>
                  </a:moveTo>
                  <a:lnTo>
                    <a:pt x="2819" y="3"/>
                  </a:lnTo>
                  <a:lnTo>
                    <a:pt x="2942" y="15"/>
                  </a:lnTo>
                  <a:lnTo>
                    <a:pt x="3062" y="32"/>
                  </a:lnTo>
                  <a:lnTo>
                    <a:pt x="3181" y="57"/>
                  </a:lnTo>
                  <a:lnTo>
                    <a:pt x="3296" y="87"/>
                  </a:lnTo>
                  <a:lnTo>
                    <a:pt x="3406" y="127"/>
                  </a:lnTo>
                  <a:lnTo>
                    <a:pt x="3515" y="172"/>
                  </a:lnTo>
                  <a:lnTo>
                    <a:pt x="3621" y="222"/>
                  </a:lnTo>
                  <a:lnTo>
                    <a:pt x="3722" y="280"/>
                  </a:lnTo>
                  <a:lnTo>
                    <a:pt x="3822" y="346"/>
                  </a:lnTo>
                  <a:lnTo>
                    <a:pt x="3919" y="417"/>
                  </a:lnTo>
                  <a:lnTo>
                    <a:pt x="4012" y="495"/>
                  </a:lnTo>
                  <a:lnTo>
                    <a:pt x="4104" y="578"/>
                  </a:lnTo>
                  <a:lnTo>
                    <a:pt x="4192" y="669"/>
                  </a:lnTo>
                  <a:lnTo>
                    <a:pt x="4278" y="765"/>
                  </a:lnTo>
                  <a:lnTo>
                    <a:pt x="4360" y="868"/>
                  </a:lnTo>
                  <a:lnTo>
                    <a:pt x="4391" y="912"/>
                  </a:lnTo>
                  <a:lnTo>
                    <a:pt x="4418" y="962"/>
                  </a:lnTo>
                  <a:lnTo>
                    <a:pt x="4443" y="1018"/>
                  </a:lnTo>
                  <a:lnTo>
                    <a:pt x="4465" y="1078"/>
                  </a:lnTo>
                  <a:lnTo>
                    <a:pt x="4485" y="1139"/>
                  </a:lnTo>
                  <a:lnTo>
                    <a:pt x="4504" y="1202"/>
                  </a:lnTo>
                  <a:lnTo>
                    <a:pt x="4520" y="1265"/>
                  </a:lnTo>
                  <a:lnTo>
                    <a:pt x="4533" y="1326"/>
                  </a:lnTo>
                  <a:lnTo>
                    <a:pt x="4546" y="1382"/>
                  </a:lnTo>
                  <a:lnTo>
                    <a:pt x="4678" y="1382"/>
                  </a:lnTo>
                  <a:lnTo>
                    <a:pt x="4705" y="1387"/>
                  </a:lnTo>
                  <a:lnTo>
                    <a:pt x="4728" y="1397"/>
                  </a:lnTo>
                  <a:lnTo>
                    <a:pt x="4749" y="1413"/>
                  </a:lnTo>
                  <a:lnTo>
                    <a:pt x="4765" y="1433"/>
                  </a:lnTo>
                  <a:lnTo>
                    <a:pt x="4775" y="1456"/>
                  </a:lnTo>
                  <a:lnTo>
                    <a:pt x="4779" y="1484"/>
                  </a:lnTo>
                  <a:lnTo>
                    <a:pt x="4775" y="1510"/>
                  </a:lnTo>
                  <a:lnTo>
                    <a:pt x="4765" y="1534"/>
                  </a:lnTo>
                  <a:lnTo>
                    <a:pt x="4749" y="1555"/>
                  </a:lnTo>
                  <a:lnTo>
                    <a:pt x="4728" y="1569"/>
                  </a:lnTo>
                  <a:lnTo>
                    <a:pt x="4705" y="1579"/>
                  </a:lnTo>
                  <a:lnTo>
                    <a:pt x="4678" y="1584"/>
                  </a:lnTo>
                  <a:lnTo>
                    <a:pt x="4579" y="1584"/>
                  </a:lnTo>
                  <a:lnTo>
                    <a:pt x="4576" y="1610"/>
                  </a:lnTo>
                  <a:lnTo>
                    <a:pt x="4566" y="1635"/>
                  </a:lnTo>
                  <a:lnTo>
                    <a:pt x="4550" y="1655"/>
                  </a:lnTo>
                  <a:lnTo>
                    <a:pt x="4530" y="1671"/>
                  </a:lnTo>
                  <a:lnTo>
                    <a:pt x="4505" y="1681"/>
                  </a:lnTo>
                  <a:lnTo>
                    <a:pt x="4479" y="1684"/>
                  </a:lnTo>
                  <a:lnTo>
                    <a:pt x="4138" y="1684"/>
                  </a:lnTo>
                  <a:lnTo>
                    <a:pt x="4108" y="1742"/>
                  </a:lnTo>
                  <a:lnTo>
                    <a:pt x="4072" y="1794"/>
                  </a:lnTo>
                  <a:lnTo>
                    <a:pt x="4030" y="1842"/>
                  </a:lnTo>
                  <a:lnTo>
                    <a:pt x="3982" y="1882"/>
                  </a:lnTo>
                  <a:lnTo>
                    <a:pt x="3928" y="1919"/>
                  </a:lnTo>
                  <a:lnTo>
                    <a:pt x="3872" y="1948"/>
                  </a:lnTo>
                  <a:lnTo>
                    <a:pt x="3809" y="1968"/>
                  </a:lnTo>
                  <a:lnTo>
                    <a:pt x="3745" y="1981"/>
                  </a:lnTo>
                  <a:lnTo>
                    <a:pt x="3677" y="1985"/>
                  </a:lnTo>
                  <a:lnTo>
                    <a:pt x="3611" y="1981"/>
                  </a:lnTo>
                  <a:lnTo>
                    <a:pt x="3545" y="1968"/>
                  </a:lnTo>
                  <a:lnTo>
                    <a:pt x="3484" y="1948"/>
                  </a:lnTo>
                  <a:lnTo>
                    <a:pt x="3426" y="1919"/>
                  </a:lnTo>
                  <a:lnTo>
                    <a:pt x="3373" y="1882"/>
                  </a:lnTo>
                  <a:lnTo>
                    <a:pt x="3325" y="1842"/>
                  </a:lnTo>
                  <a:lnTo>
                    <a:pt x="3283" y="1794"/>
                  </a:lnTo>
                  <a:lnTo>
                    <a:pt x="3247" y="1742"/>
                  </a:lnTo>
                  <a:lnTo>
                    <a:pt x="3218" y="1684"/>
                  </a:lnTo>
                  <a:lnTo>
                    <a:pt x="1299" y="1684"/>
                  </a:lnTo>
                  <a:lnTo>
                    <a:pt x="1269" y="1742"/>
                  </a:lnTo>
                  <a:lnTo>
                    <a:pt x="1233" y="1794"/>
                  </a:lnTo>
                  <a:lnTo>
                    <a:pt x="1190" y="1842"/>
                  </a:lnTo>
                  <a:lnTo>
                    <a:pt x="1143" y="1882"/>
                  </a:lnTo>
                  <a:lnTo>
                    <a:pt x="1089" y="1919"/>
                  </a:lnTo>
                  <a:lnTo>
                    <a:pt x="1032" y="1948"/>
                  </a:lnTo>
                  <a:lnTo>
                    <a:pt x="970" y="1968"/>
                  </a:lnTo>
                  <a:lnTo>
                    <a:pt x="906" y="1981"/>
                  </a:lnTo>
                  <a:lnTo>
                    <a:pt x="838" y="1985"/>
                  </a:lnTo>
                  <a:lnTo>
                    <a:pt x="771" y="1981"/>
                  </a:lnTo>
                  <a:lnTo>
                    <a:pt x="706" y="1968"/>
                  </a:lnTo>
                  <a:lnTo>
                    <a:pt x="645" y="1948"/>
                  </a:lnTo>
                  <a:lnTo>
                    <a:pt x="587" y="1919"/>
                  </a:lnTo>
                  <a:lnTo>
                    <a:pt x="534" y="1882"/>
                  </a:lnTo>
                  <a:lnTo>
                    <a:pt x="486" y="1842"/>
                  </a:lnTo>
                  <a:lnTo>
                    <a:pt x="444" y="1794"/>
                  </a:lnTo>
                  <a:lnTo>
                    <a:pt x="407" y="1742"/>
                  </a:lnTo>
                  <a:lnTo>
                    <a:pt x="378" y="1684"/>
                  </a:lnTo>
                  <a:lnTo>
                    <a:pt x="251" y="1684"/>
                  </a:lnTo>
                  <a:lnTo>
                    <a:pt x="226" y="1681"/>
                  </a:lnTo>
                  <a:lnTo>
                    <a:pt x="204" y="1672"/>
                  </a:lnTo>
                  <a:lnTo>
                    <a:pt x="184" y="1658"/>
                  </a:lnTo>
                  <a:lnTo>
                    <a:pt x="168" y="1640"/>
                  </a:lnTo>
                  <a:lnTo>
                    <a:pt x="158" y="1619"/>
                  </a:lnTo>
                  <a:lnTo>
                    <a:pt x="152" y="1594"/>
                  </a:lnTo>
                  <a:lnTo>
                    <a:pt x="151" y="1592"/>
                  </a:lnTo>
                  <a:lnTo>
                    <a:pt x="151" y="1588"/>
                  </a:lnTo>
                  <a:lnTo>
                    <a:pt x="151" y="1584"/>
                  </a:lnTo>
                  <a:lnTo>
                    <a:pt x="100" y="1584"/>
                  </a:lnTo>
                  <a:lnTo>
                    <a:pt x="74" y="1579"/>
                  </a:lnTo>
                  <a:lnTo>
                    <a:pt x="49" y="1569"/>
                  </a:lnTo>
                  <a:lnTo>
                    <a:pt x="29" y="1555"/>
                  </a:lnTo>
                  <a:lnTo>
                    <a:pt x="13" y="1533"/>
                  </a:lnTo>
                  <a:lnTo>
                    <a:pt x="3" y="1510"/>
                  </a:lnTo>
                  <a:lnTo>
                    <a:pt x="0" y="1484"/>
                  </a:lnTo>
                  <a:lnTo>
                    <a:pt x="3" y="1456"/>
                  </a:lnTo>
                  <a:lnTo>
                    <a:pt x="13" y="1433"/>
                  </a:lnTo>
                  <a:lnTo>
                    <a:pt x="29" y="1411"/>
                  </a:lnTo>
                  <a:lnTo>
                    <a:pt x="49" y="1397"/>
                  </a:lnTo>
                  <a:lnTo>
                    <a:pt x="74" y="1387"/>
                  </a:lnTo>
                  <a:lnTo>
                    <a:pt x="100" y="1382"/>
                  </a:lnTo>
                  <a:lnTo>
                    <a:pt x="164" y="1382"/>
                  </a:lnTo>
                  <a:lnTo>
                    <a:pt x="174" y="1329"/>
                  </a:lnTo>
                  <a:lnTo>
                    <a:pt x="189" y="1272"/>
                  </a:lnTo>
                  <a:lnTo>
                    <a:pt x="207" y="1213"/>
                  </a:lnTo>
                  <a:lnTo>
                    <a:pt x="232" y="1150"/>
                  </a:lnTo>
                  <a:lnTo>
                    <a:pt x="262" y="1086"/>
                  </a:lnTo>
                  <a:lnTo>
                    <a:pt x="300" y="1023"/>
                  </a:lnTo>
                  <a:lnTo>
                    <a:pt x="345" y="957"/>
                  </a:lnTo>
                  <a:lnTo>
                    <a:pt x="397" y="894"/>
                  </a:lnTo>
                  <a:lnTo>
                    <a:pt x="451" y="840"/>
                  </a:lnTo>
                  <a:lnTo>
                    <a:pt x="509" y="791"/>
                  </a:lnTo>
                  <a:lnTo>
                    <a:pt x="571" y="747"/>
                  </a:lnTo>
                  <a:lnTo>
                    <a:pt x="638" y="708"/>
                  </a:lnTo>
                  <a:lnTo>
                    <a:pt x="708" y="673"/>
                  </a:lnTo>
                  <a:lnTo>
                    <a:pt x="780" y="643"/>
                  </a:lnTo>
                  <a:lnTo>
                    <a:pt x="854" y="617"/>
                  </a:lnTo>
                  <a:lnTo>
                    <a:pt x="929" y="593"/>
                  </a:lnTo>
                  <a:lnTo>
                    <a:pt x="1003" y="575"/>
                  </a:lnTo>
                  <a:lnTo>
                    <a:pt x="1077" y="559"/>
                  </a:lnTo>
                  <a:lnTo>
                    <a:pt x="1151" y="544"/>
                  </a:lnTo>
                  <a:lnTo>
                    <a:pt x="1221" y="534"/>
                  </a:lnTo>
                  <a:lnTo>
                    <a:pt x="1289" y="525"/>
                  </a:lnTo>
                  <a:lnTo>
                    <a:pt x="1354" y="518"/>
                  </a:lnTo>
                  <a:lnTo>
                    <a:pt x="1414" y="514"/>
                  </a:lnTo>
                  <a:lnTo>
                    <a:pt x="1469" y="511"/>
                  </a:lnTo>
                  <a:lnTo>
                    <a:pt x="1520" y="508"/>
                  </a:lnTo>
                  <a:lnTo>
                    <a:pt x="1562" y="508"/>
                  </a:lnTo>
                  <a:lnTo>
                    <a:pt x="1594" y="446"/>
                  </a:lnTo>
                  <a:lnTo>
                    <a:pt x="1621" y="392"/>
                  </a:lnTo>
                  <a:lnTo>
                    <a:pt x="1647" y="344"/>
                  </a:lnTo>
                  <a:lnTo>
                    <a:pt x="1672" y="303"/>
                  </a:lnTo>
                  <a:lnTo>
                    <a:pt x="1692" y="269"/>
                  </a:lnTo>
                  <a:lnTo>
                    <a:pt x="1712" y="238"/>
                  </a:lnTo>
                  <a:lnTo>
                    <a:pt x="1728" y="214"/>
                  </a:lnTo>
                  <a:lnTo>
                    <a:pt x="1744" y="193"/>
                  </a:lnTo>
                  <a:lnTo>
                    <a:pt x="1757" y="176"/>
                  </a:lnTo>
                  <a:lnTo>
                    <a:pt x="1769" y="163"/>
                  </a:lnTo>
                  <a:lnTo>
                    <a:pt x="1779" y="153"/>
                  </a:lnTo>
                  <a:lnTo>
                    <a:pt x="1788" y="145"/>
                  </a:lnTo>
                  <a:lnTo>
                    <a:pt x="1795" y="140"/>
                  </a:lnTo>
                  <a:lnTo>
                    <a:pt x="1801" y="137"/>
                  </a:lnTo>
                  <a:lnTo>
                    <a:pt x="1805" y="134"/>
                  </a:lnTo>
                  <a:lnTo>
                    <a:pt x="1850" y="111"/>
                  </a:lnTo>
                  <a:lnTo>
                    <a:pt x="1901" y="89"/>
                  </a:lnTo>
                  <a:lnTo>
                    <a:pt x="1960" y="70"/>
                  </a:lnTo>
                  <a:lnTo>
                    <a:pt x="2026" y="54"/>
                  </a:lnTo>
                  <a:lnTo>
                    <a:pt x="2098" y="40"/>
                  </a:lnTo>
                  <a:lnTo>
                    <a:pt x="2179" y="28"/>
                  </a:lnTo>
                  <a:lnTo>
                    <a:pt x="2266" y="18"/>
                  </a:lnTo>
                  <a:lnTo>
                    <a:pt x="2361" y="11"/>
                  </a:lnTo>
                  <a:lnTo>
                    <a:pt x="2464" y="5"/>
                  </a:lnTo>
                  <a:lnTo>
                    <a:pt x="2574" y="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2642" y="2570118"/>
            <a:ext cx="3298728" cy="1861235"/>
            <a:chOff x="5612642" y="2570118"/>
            <a:chExt cx="3298728" cy="1861235"/>
          </a:xfrm>
        </p:grpSpPr>
        <p:sp>
          <p:nvSpPr>
            <p:cNvPr id="5" name="Parallelogram 4"/>
            <p:cNvSpPr/>
            <p:nvPr/>
          </p:nvSpPr>
          <p:spPr>
            <a:xfrm>
              <a:off x="5672870" y="2666053"/>
              <a:ext cx="3238500" cy="1765300"/>
            </a:xfrm>
            <a:prstGeom prst="parallelogram">
              <a:avLst>
                <a:gd name="adj" fmla="val 5778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2"/>
            <p:cNvSpPr/>
            <p:nvPr/>
          </p:nvSpPr>
          <p:spPr>
            <a:xfrm flipV="1">
              <a:off x="6281198" y="2570118"/>
              <a:ext cx="1358900" cy="800100"/>
            </a:xfrm>
            <a:custGeom>
              <a:avLst/>
              <a:gdLst>
                <a:gd name="connsiteX0" fmla="*/ 0 w 1358900"/>
                <a:gd name="connsiteY0" fmla="*/ 80010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0 w 1358900"/>
                <a:gd name="connsiteY3" fmla="*/ 800100 h 800100"/>
                <a:gd name="connsiteX0" fmla="*/ 320040 w 1358900"/>
                <a:gd name="connsiteY0" fmla="*/ 79248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320040 w 1358900"/>
                <a:gd name="connsiteY3" fmla="*/ 79248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800100">
                  <a:moveTo>
                    <a:pt x="320040" y="792480"/>
                  </a:moveTo>
                  <a:lnTo>
                    <a:pt x="0" y="0"/>
                  </a:lnTo>
                  <a:lnTo>
                    <a:pt x="1358900" y="800100"/>
                  </a:lnTo>
                  <a:lnTo>
                    <a:pt x="320040" y="7924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5612642" y="3466152"/>
              <a:ext cx="2385603" cy="929452"/>
            </a:xfrm>
            <a:custGeom>
              <a:avLst/>
              <a:gdLst>
                <a:gd name="T0" fmla="*/ 851 w 6396"/>
                <a:gd name="T1" fmla="*/ 2247 h 2656"/>
                <a:gd name="T2" fmla="*/ 1489 w 6396"/>
                <a:gd name="T3" fmla="*/ 2399 h 2656"/>
                <a:gd name="T4" fmla="*/ 1339 w 6396"/>
                <a:gd name="T5" fmla="*/ 1759 h 2656"/>
                <a:gd name="T6" fmla="*/ 5121 w 6396"/>
                <a:gd name="T7" fmla="*/ 2110 h 2656"/>
                <a:gd name="T8" fmla="*/ 5683 w 6396"/>
                <a:gd name="T9" fmla="*/ 2453 h 2656"/>
                <a:gd name="T10" fmla="*/ 5733 w 6396"/>
                <a:gd name="T11" fmla="*/ 1797 h 2656"/>
                <a:gd name="T12" fmla="*/ 1698 w 6396"/>
                <a:gd name="T13" fmla="*/ 1900 h 2656"/>
                <a:gd name="T14" fmla="*/ 1295 w 6396"/>
                <a:gd name="T15" fmla="*/ 2651 h 2656"/>
                <a:gd name="T16" fmla="*/ 692 w 6396"/>
                <a:gd name="T17" fmla="*/ 2046 h 2656"/>
                <a:gd name="T18" fmla="*/ 5659 w 6396"/>
                <a:gd name="T19" fmla="*/ 1600 h 2656"/>
                <a:gd name="T20" fmla="*/ 5950 w 6396"/>
                <a:gd name="T21" fmla="*/ 2399 h 2656"/>
                <a:gd name="T22" fmla="*/ 5105 w 6396"/>
                <a:gd name="T23" fmla="*/ 2457 h 2656"/>
                <a:gd name="T24" fmla="*/ 5282 w 6396"/>
                <a:gd name="T25" fmla="*/ 1627 h 2656"/>
                <a:gd name="T26" fmla="*/ 320 w 6396"/>
                <a:gd name="T27" fmla="*/ 1179 h 2656"/>
                <a:gd name="T28" fmla="*/ 78 w 6396"/>
                <a:gd name="T29" fmla="*/ 1322 h 2656"/>
                <a:gd name="T30" fmla="*/ 147 w 6396"/>
                <a:gd name="T31" fmla="*/ 1431 h 2656"/>
                <a:gd name="T32" fmla="*/ 709 w 6396"/>
                <a:gd name="T33" fmla="*/ 1231 h 2656"/>
                <a:gd name="T34" fmla="*/ 822 w 6396"/>
                <a:gd name="T35" fmla="*/ 1064 h 2656"/>
                <a:gd name="T36" fmla="*/ 2198 w 6396"/>
                <a:gd name="T37" fmla="*/ 626 h 2656"/>
                <a:gd name="T38" fmla="*/ 2080 w 6396"/>
                <a:gd name="T39" fmla="*/ 787 h 2656"/>
                <a:gd name="T40" fmla="*/ 2025 w 6396"/>
                <a:gd name="T41" fmla="*/ 1029 h 2656"/>
                <a:gd name="T42" fmla="*/ 2190 w 6396"/>
                <a:gd name="T43" fmla="*/ 954 h 2656"/>
                <a:gd name="T44" fmla="*/ 2423 w 6396"/>
                <a:gd name="T45" fmla="*/ 775 h 2656"/>
                <a:gd name="T46" fmla="*/ 5375 w 6396"/>
                <a:gd name="T47" fmla="*/ 804 h 2656"/>
                <a:gd name="T48" fmla="*/ 5782 w 6396"/>
                <a:gd name="T49" fmla="*/ 672 h 2656"/>
                <a:gd name="T50" fmla="*/ 5260 w 6396"/>
                <a:gd name="T51" fmla="*/ 312 h 2656"/>
                <a:gd name="T52" fmla="*/ 3619 w 6396"/>
                <a:gd name="T53" fmla="*/ 160 h 2656"/>
                <a:gd name="T54" fmla="*/ 2632 w 6396"/>
                <a:gd name="T55" fmla="*/ 391 h 2656"/>
                <a:gd name="T56" fmla="*/ 2551 w 6396"/>
                <a:gd name="T57" fmla="*/ 956 h 2656"/>
                <a:gd name="T58" fmla="*/ 3374 w 6396"/>
                <a:gd name="T59" fmla="*/ 886 h 2656"/>
                <a:gd name="T60" fmla="*/ 3638 w 6396"/>
                <a:gd name="T61" fmla="*/ 715 h 2656"/>
                <a:gd name="T62" fmla="*/ 3752 w 6396"/>
                <a:gd name="T63" fmla="*/ 199 h 2656"/>
                <a:gd name="T64" fmla="*/ 4303 w 6396"/>
                <a:gd name="T65" fmla="*/ 845 h 2656"/>
                <a:gd name="T66" fmla="*/ 4966 w 6396"/>
                <a:gd name="T67" fmla="*/ 835 h 2656"/>
                <a:gd name="T68" fmla="*/ 5018 w 6396"/>
                <a:gd name="T69" fmla="*/ 405 h 2656"/>
                <a:gd name="T70" fmla="*/ 4175 w 6396"/>
                <a:gd name="T71" fmla="*/ 153 h 2656"/>
                <a:gd name="T72" fmla="*/ 4479 w 6396"/>
                <a:gd name="T73" fmla="*/ 31 h 2656"/>
                <a:gd name="T74" fmla="*/ 5619 w 6396"/>
                <a:gd name="T75" fmla="*/ 172 h 2656"/>
                <a:gd name="T76" fmla="*/ 5691 w 6396"/>
                <a:gd name="T77" fmla="*/ 360 h 2656"/>
                <a:gd name="T78" fmla="*/ 6039 w 6396"/>
                <a:gd name="T79" fmla="*/ 727 h 2656"/>
                <a:gd name="T80" fmla="*/ 6260 w 6396"/>
                <a:gd name="T81" fmla="*/ 876 h 2656"/>
                <a:gd name="T82" fmla="*/ 5849 w 6396"/>
                <a:gd name="T83" fmla="*/ 909 h 2656"/>
                <a:gd name="T84" fmla="*/ 6080 w 6396"/>
                <a:gd name="T85" fmla="*/ 1270 h 2656"/>
                <a:gd name="T86" fmla="*/ 6270 w 6396"/>
                <a:gd name="T87" fmla="*/ 1237 h 2656"/>
                <a:gd name="T88" fmla="*/ 6299 w 6396"/>
                <a:gd name="T89" fmla="*/ 1074 h 2656"/>
                <a:gd name="T90" fmla="*/ 6369 w 6396"/>
                <a:gd name="T91" fmla="*/ 1376 h 2656"/>
                <a:gd name="T92" fmla="*/ 6394 w 6396"/>
                <a:gd name="T93" fmla="*/ 1937 h 2656"/>
                <a:gd name="T94" fmla="*/ 6092 w 6396"/>
                <a:gd name="T95" fmla="*/ 1947 h 2656"/>
                <a:gd name="T96" fmla="*/ 5270 w 6396"/>
                <a:gd name="T97" fmla="*/ 1549 h 2656"/>
                <a:gd name="T98" fmla="*/ 4677 w 6396"/>
                <a:gd name="T99" fmla="*/ 2251 h 2656"/>
                <a:gd name="T100" fmla="*/ 2304 w 6396"/>
                <a:gd name="T101" fmla="*/ 2296 h 2656"/>
                <a:gd name="T102" fmla="*/ 1740 w 6396"/>
                <a:gd name="T103" fmla="*/ 1819 h 2656"/>
                <a:gd name="T104" fmla="*/ 845 w 6396"/>
                <a:gd name="T105" fmla="*/ 1644 h 2656"/>
                <a:gd name="T106" fmla="*/ 609 w 6396"/>
                <a:gd name="T107" fmla="*/ 2325 h 2656"/>
                <a:gd name="T108" fmla="*/ 85 w 6396"/>
                <a:gd name="T109" fmla="*/ 2160 h 2656"/>
                <a:gd name="T110" fmla="*/ 19 w 6396"/>
                <a:gd name="T111" fmla="*/ 2048 h 2656"/>
                <a:gd name="T112" fmla="*/ 8 w 6396"/>
                <a:gd name="T113" fmla="*/ 1446 h 2656"/>
                <a:gd name="T114" fmla="*/ 452 w 6396"/>
                <a:gd name="T115" fmla="*/ 1039 h 2656"/>
                <a:gd name="T116" fmla="*/ 1543 w 6396"/>
                <a:gd name="T117" fmla="*/ 816 h 2656"/>
                <a:gd name="T118" fmla="*/ 1518 w 6396"/>
                <a:gd name="T119" fmla="*/ 934 h 2656"/>
                <a:gd name="T120" fmla="*/ 1996 w 6396"/>
                <a:gd name="T121" fmla="*/ 628 h 2656"/>
                <a:gd name="T122" fmla="*/ 3436 w 6396"/>
                <a:gd name="T123" fmla="*/ 56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96" h="2656">
                  <a:moveTo>
                    <a:pt x="1217" y="1739"/>
                  </a:moveTo>
                  <a:lnTo>
                    <a:pt x="1153" y="1743"/>
                  </a:lnTo>
                  <a:lnTo>
                    <a:pt x="1095" y="1759"/>
                  </a:lnTo>
                  <a:lnTo>
                    <a:pt x="1039" y="1782"/>
                  </a:lnTo>
                  <a:lnTo>
                    <a:pt x="988" y="1813"/>
                  </a:lnTo>
                  <a:lnTo>
                    <a:pt x="944" y="1852"/>
                  </a:lnTo>
                  <a:lnTo>
                    <a:pt x="905" y="1896"/>
                  </a:lnTo>
                  <a:lnTo>
                    <a:pt x="874" y="1947"/>
                  </a:lnTo>
                  <a:lnTo>
                    <a:pt x="851" y="2003"/>
                  </a:lnTo>
                  <a:lnTo>
                    <a:pt x="835" y="2063"/>
                  </a:lnTo>
                  <a:lnTo>
                    <a:pt x="830" y="2125"/>
                  </a:lnTo>
                  <a:lnTo>
                    <a:pt x="835" y="2187"/>
                  </a:lnTo>
                  <a:lnTo>
                    <a:pt x="851" y="2247"/>
                  </a:lnTo>
                  <a:lnTo>
                    <a:pt x="874" y="2302"/>
                  </a:lnTo>
                  <a:lnTo>
                    <a:pt x="905" y="2354"/>
                  </a:lnTo>
                  <a:lnTo>
                    <a:pt x="944" y="2399"/>
                  </a:lnTo>
                  <a:lnTo>
                    <a:pt x="988" y="2437"/>
                  </a:lnTo>
                  <a:lnTo>
                    <a:pt x="1039" y="2468"/>
                  </a:lnTo>
                  <a:lnTo>
                    <a:pt x="1095" y="2492"/>
                  </a:lnTo>
                  <a:lnTo>
                    <a:pt x="1153" y="2507"/>
                  </a:lnTo>
                  <a:lnTo>
                    <a:pt x="1217" y="2511"/>
                  </a:lnTo>
                  <a:lnTo>
                    <a:pt x="1279" y="2507"/>
                  </a:lnTo>
                  <a:lnTo>
                    <a:pt x="1339" y="2492"/>
                  </a:lnTo>
                  <a:lnTo>
                    <a:pt x="1394" y="2468"/>
                  </a:lnTo>
                  <a:lnTo>
                    <a:pt x="1444" y="2437"/>
                  </a:lnTo>
                  <a:lnTo>
                    <a:pt x="1489" y="2399"/>
                  </a:lnTo>
                  <a:lnTo>
                    <a:pt x="1527" y="2354"/>
                  </a:lnTo>
                  <a:lnTo>
                    <a:pt x="1558" y="2302"/>
                  </a:lnTo>
                  <a:lnTo>
                    <a:pt x="1583" y="2247"/>
                  </a:lnTo>
                  <a:lnTo>
                    <a:pt x="1597" y="2187"/>
                  </a:lnTo>
                  <a:lnTo>
                    <a:pt x="1603" y="2125"/>
                  </a:lnTo>
                  <a:lnTo>
                    <a:pt x="1597" y="2063"/>
                  </a:lnTo>
                  <a:lnTo>
                    <a:pt x="1583" y="2003"/>
                  </a:lnTo>
                  <a:lnTo>
                    <a:pt x="1558" y="1947"/>
                  </a:lnTo>
                  <a:lnTo>
                    <a:pt x="1527" y="1896"/>
                  </a:lnTo>
                  <a:lnTo>
                    <a:pt x="1489" y="1852"/>
                  </a:lnTo>
                  <a:lnTo>
                    <a:pt x="1444" y="1813"/>
                  </a:lnTo>
                  <a:lnTo>
                    <a:pt x="1394" y="1782"/>
                  </a:lnTo>
                  <a:lnTo>
                    <a:pt x="1339" y="1759"/>
                  </a:lnTo>
                  <a:lnTo>
                    <a:pt x="1279" y="1743"/>
                  </a:lnTo>
                  <a:lnTo>
                    <a:pt x="1217" y="1739"/>
                  </a:lnTo>
                  <a:close/>
                  <a:moveTo>
                    <a:pt x="5506" y="1722"/>
                  </a:moveTo>
                  <a:lnTo>
                    <a:pt x="5442" y="1728"/>
                  </a:lnTo>
                  <a:lnTo>
                    <a:pt x="5384" y="1743"/>
                  </a:lnTo>
                  <a:lnTo>
                    <a:pt x="5328" y="1766"/>
                  </a:lnTo>
                  <a:lnTo>
                    <a:pt x="5278" y="1797"/>
                  </a:lnTo>
                  <a:lnTo>
                    <a:pt x="5233" y="1836"/>
                  </a:lnTo>
                  <a:lnTo>
                    <a:pt x="5194" y="1881"/>
                  </a:lnTo>
                  <a:lnTo>
                    <a:pt x="5163" y="1931"/>
                  </a:lnTo>
                  <a:lnTo>
                    <a:pt x="5140" y="1987"/>
                  </a:lnTo>
                  <a:lnTo>
                    <a:pt x="5125" y="2046"/>
                  </a:lnTo>
                  <a:lnTo>
                    <a:pt x="5121" y="2110"/>
                  </a:lnTo>
                  <a:lnTo>
                    <a:pt x="5125" y="2172"/>
                  </a:lnTo>
                  <a:lnTo>
                    <a:pt x="5140" y="2232"/>
                  </a:lnTo>
                  <a:lnTo>
                    <a:pt x="5163" y="2286"/>
                  </a:lnTo>
                  <a:lnTo>
                    <a:pt x="5194" y="2336"/>
                  </a:lnTo>
                  <a:lnTo>
                    <a:pt x="5233" y="2381"/>
                  </a:lnTo>
                  <a:lnTo>
                    <a:pt x="5278" y="2420"/>
                  </a:lnTo>
                  <a:lnTo>
                    <a:pt x="5328" y="2453"/>
                  </a:lnTo>
                  <a:lnTo>
                    <a:pt x="5384" y="2476"/>
                  </a:lnTo>
                  <a:lnTo>
                    <a:pt x="5442" y="2490"/>
                  </a:lnTo>
                  <a:lnTo>
                    <a:pt x="5506" y="2496"/>
                  </a:lnTo>
                  <a:lnTo>
                    <a:pt x="5568" y="2490"/>
                  </a:lnTo>
                  <a:lnTo>
                    <a:pt x="5628" y="2476"/>
                  </a:lnTo>
                  <a:lnTo>
                    <a:pt x="5683" y="2453"/>
                  </a:lnTo>
                  <a:lnTo>
                    <a:pt x="5733" y="2420"/>
                  </a:lnTo>
                  <a:lnTo>
                    <a:pt x="5780" y="2381"/>
                  </a:lnTo>
                  <a:lnTo>
                    <a:pt x="5816" y="2336"/>
                  </a:lnTo>
                  <a:lnTo>
                    <a:pt x="5849" y="2286"/>
                  </a:lnTo>
                  <a:lnTo>
                    <a:pt x="5873" y="2232"/>
                  </a:lnTo>
                  <a:lnTo>
                    <a:pt x="5886" y="2172"/>
                  </a:lnTo>
                  <a:lnTo>
                    <a:pt x="5892" y="2110"/>
                  </a:lnTo>
                  <a:lnTo>
                    <a:pt x="5886" y="2046"/>
                  </a:lnTo>
                  <a:lnTo>
                    <a:pt x="5873" y="1987"/>
                  </a:lnTo>
                  <a:lnTo>
                    <a:pt x="5849" y="1931"/>
                  </a:lnTo>
                  <a:lnTo>
                    <a:pt x="5816" y="1881"/>
                  </a:lnTo>
                  <a:lnTo>
                    <a:pt x="5780" y="1836"/>
                  </a:lnTo>
                  <a:lnTo>
                    <a:pt x="5733" y="1797"/>
                  </a:lnTo>
                  <a:lnTo>
                    <a:pt x="5683" y="1766"/>
                  </a:lnTo>
                  <a:lnTo>
                    <a:pt x="5628" y="1743"/>
                  </a:lnTo>
                  <a:lnTo>
                    <a:pt x="5568" y="1728"/>
                  </a:lnTo>
                  <a:lnTo>
                    <a:pt x="5506" y="1722"/>
                  </a:lnTo>
                  <a:close/>
                  <a:moveTo>
                    <a:pt x="1217" y="1594"/>
                  </a:moveTo>
                  <a:lnTo>
                    <a:pt x="1295" y="1600"/>
                  </a:lnTo>
                  <a:lnTo>
                    <a:pt x="1370" y="1617"/>
                  </a:lnTo>
                  <a:lnTo>
                    <a:pt x="1440" y="1642"/>
                  </a:lnTo>
                  <a:lnTo>
                    <a:pt x="1506" y="1679"/>
                  </a:lnTo>
                  <a:lnTo>
                    <a:pt x="1564" y="1724"/>
                  </a:lnTo>
                  <a:lnTo>
                    <a:pt x="1616" y="1776"/>
                  </a:lnTo>
                  <a:lnTo>
                    <a:pt x="1661" y="1836"/>
                  </a:lnTo>
                  <a:lnTo>
                    <a:pt x="1698" y="1900"/>
                  </a:lnTo>
                  <a:lnTo>
                    <a:pt x="1725" y="1972"/>
                  </a:lnTo>
                  <a:lnTo>
                    <a:pt x="1740" y="2046"/>
                  </a:lnTo>
                  <a:lnTo>
                    <a:pt x="1746" y="2125"/>
                  </a:lnTo>
                  <a:lnTo>
                    <a:pt x="1740" y="2203"/>
                  </a:lnTo>
                  <a:lnTo>
                    <a:pt x="1725" y="2278"/>
                  </a:lnTo>
                  <a:lnTo>
                    <a:pt x="1698" y="2348"/>
                  </a:lnTo>
                  <a:lnTo>
                    <a:pt x="1661" y="2414"/>
                  </a:lnTo>
                  <a:lnTo>
                    <a:pt x="1616" y="2474"/>
                  </a:lnTo>
                  <a:lnTo>
                    <a:pt x="1564" y="2527"/>
                  </a:lnTo>
                  <a:lnTo>
                    <a:pt x="1506" y="2571"/>
                  </a:lnTo>
                  <a:lnTo>
                    <a:pt x="1440" y="2606"/>
                  </a:lnTo>
                  <a:lnTo>
                    <a:pt x="1370" y="2633"/>
                  </a:lnTo>
                  <a:lnTo>
                    <a:pt x="1295" y="2651"/>
                  </a:lnTo>
                  <a:lnTo>
                    <a:pt x="1217" y="2656"/>
                  </a:lnTo>
                  <a:lnTo>
                    <a:pt x="1138" y="2651"/>
                  </a:lnTo>
                  <a:lnTo>
                    <a:pt x="1064" y="2633"/>
                  </a:lnTo>
                  <a:lnTo>
                    <a:pt x="992" y="2606"/>
                  </a:lnTo>
                  <a:lnTo>
                    <a:pt x="928" y="2571"/>
                  </a:lnTo>
                  <a:lnTo>
                    <a:pt x="868" y="2527"/>
                  </a:lnTo>
                  <a:lnTo>
                    <a:pt x="816" y="2474"/>
                  </a:lnTo>
                  <a:lnTo>
                    <a:pt x="771" y="2414"/>
                  </a:lnTo>
                  <a:lnTo>
                    <a:pt x="735" y="2348"/>
                  </a:lnTo>
                  <a:lnTo>
                    <a:pt x="707" y="2278"/>
                  </a:lnTo>
                  <a:lnTo>
                    <a:pt x="692" y="2203"/>
                  </a:lnTo>
                  <a:lnTo>
                    <a:pt x="686" y="2125"/>
                  </a:lnTo>
                  <a:lnTo>
                    <a:pt x="692" y="2046"/>
                  </a:lnTo>
                  <a:lnTo>
                    <a:pt x="707" y="1972"/>
                  </a:lnTo>
                  <a:lnTo>
                    <a:pt x="735" y="1900"/>
                  </a:lnTo>
                  <a:lnTo>
                    <a:pt x="771" y="1836"/>
                  </a:lnTo>
                  <a:lnTo>
                    <a:pt x="816" y="1776"/>
                  </a:lnTo>
                  <a:lnTo>
                    <a:pt x="868" y="1724"/>
                  </a:lnTo>
                  <a:lnTo>
                    <a:pt x="928" y="1679"/>
                  </a:lnTo>
                  <a:lnTo>
                    <a:pt x="992" y="1642"/>
                  </a:lnTo>
                  <a:lnTo>
                    <a:pt x="1064" y="1617"/>
                  </a:lnTo>
                  <a:lnTo>
                    <a:pt x="1138" y="1600"/>
                  </a:lnTo>
                  <a:lnTo>
                    <a:pt x="1217" y="1594"/>
                  </a:lnTo>
                  <a:close/>
                  <a:moveTo>
                    <a:pt x="5506" y="1578"/>
                  </a:moveTo>
                  <a:lnTo>
                    <a:pt x="5584" y="1584"/>
                  </a:lnTo>
                  <a:lnTo>
                    <a:pt x="5659" y="1600"/>
                  </a:lnTo>
                  <a:lnTo>
                    <a:pt x="5729" y="1627"/>
                  </a:lnTo>
                  <a:lnTo>
                    <a:pt x="5795" y="1664"/>
                  </a:lnTo>
                  <a:lnTo>
                    <a:pt x="5853" y="1708"/>
                  </a:lnTo>
                  <a:lnTo>
                    <a:pt x="5906" y="1760"/>
                  </a:lnTo>
                  <a:lnTo>
                    <a:pt x="5950" y="1819"/>
                  </a:lnTo>
                  <a:lnTo>
                    <a:pt x="5987" y="1885"/>
                  </a:lnTo>
                  <a:lnTo>
                    <a:pt x="6014" y="1954"/>
                  </a:lnTo>
                  <a:lnTo>
                    <a:pt x="6032" y="2030"/>
                  </a:lnTo>
                  <a:lnTo>
                    <a:pt x="6037" y="2110"/>
                  </a:lnTo>
                  <a:lnTo>
                    <a:pt x="6032" y="2187"/>
                  </a:lnTo>
                  <a:lnTo>
                    <a:pt x="6014" y="2263"/>
                  </a:lnTo>
                  <a:lnTo>
                    <a:pt x="5987" y="2333"/>
                  </a:lnTo>
                  <a:lnTo>
                    <a:pt x="5950" y="2399"/>
                  </a:lnTo>
                  <a:lnTo>
                    <a:pt x="5906" y="2457"/>
                  </a:lnTo>
                  <a:lnTo>
                    <a:pt x="5853" y="2509"/>
                  </a:lnTo>
                  <a:lnTo>
                    <a:pt x="5795" y="2554"/>
                  </a:lnTo>
                  <a:lnTo>
                    <a:pt x="5729" y="2591"/>
                  </a:lnTo>
                  <a:lnTo>
                    <a:pt x="5659" y="2618"/>
                  </a:lnTo>
                  <a:lnTo>
                    <a:pt x="5584" y="2635"/>
                  </a:lnTo>
                  <a:lnTo>
                    <a:pt x="5506" y="2641"/>
                  </a:lnTo>
                  <a:lnTo>
                    <a:pt x="5427" y="2635"/>
                  </a:lnTo>
                  <a:lnTo>
                    <a:pt x="5353" y="2618"/>
                  </a:lnTo>
                  <a:lnTo>
                    <a:pt x="5282" y="2591"/>
                  </a:lnTo>
                  <a:lnTo>
                    <a:pt x="5218" y="2554"/>
                  </a:lnTo>
                  <a:lnTo>
                    <a:pt x="5158" y="2509"/>
                  </a:lnTo>
                  <a:lnTo>
                    <a:pt x="5105" y="2457"/>
                  </a:lnTo>
                  <a:lnTo>
                    <a:pt x="5061" y="2399"/>
                  </a:lnTo>
                  <a:lnTo>
                    <a:pt x="5024" y="2333"/>
                  </a:lnTo>
                  <a:lnTo>
                    <a:pt x="4997" y="2263"/>
                  </a:lnTo>
                  <a:lnTo>
                    <a:pt x="4981" y="2187"/>
                  </a:lnTo>
                  <a:lnTo>
                    <a:pt x="4975" y="2110"/>
                  </a:lnTo>
                  <a:lnTo>
                    <a:pt x="4981" y="2030"/>
                  </a:lnTo>
                  <a:lnTo>
                    <a:pt x="4997" y="1954"/>
                  </a:lnTo>
                  <a:lnTo>
                    <a:pt x="5024" y="1885"/>
                  </a:lnTo>
                  <a:lnTo>
                    <a:pt x="5061" y="1819"/>
                  </a:lnTo>
                  <a:lnTo>
                    <a:pt x="5105" y="1760"/>
                  </a:lnTo>
                  <a:lnTo>
                    <a:pt x="5158" y="1708"/>
                  </a:lnTo>
                  <a:lnTo>
                    <a:pt x="5218" y="1664"/>
                  </a:lnTo>
                  <a:lnTo>
                    <a:pt x="5282" y="1627"/>
                  </a:lnTo>
                  <a:lnTo>
                    <a:pt x="5353" y="1600"/>
                  </a:lnTo>
                  <a:lnTo>
                    <a:pt x="5427" y="1584"/>
                  </a:lnTo>
                  <a:lnTo>
                    <a:pt x="5506" y="1578"/>
                  </a:lnTo>
                  <a:close/>
                  <a:moveTo>
                    <a:pt x="822" y="1064"/>
                  </a:moveTo>
                  <a:lnTo>
                    <a:pt x="799" y="1068"/>
                  </a:lnTo>
                  <a:lnTo>
                    <a:pt x="773" y="1070"/>
                  </a:lnTo>
                  <a:lnTo>
                    <a:pt x="676" y="1078"/>
                  </a:lnTo>
                  <a:lnTo>
                    <a:pt x="620" y="1086"/>
                  </a:lnTo>
                  <a:lnTo>
                    <a:pt x="564" y="1097"/>
                  </a:lnTo>
                  <a:lnTo>
                    <a:pt x="502" y="1115"/>
                  </a:lnTo>
                  <a:lnTo>
                    <a:pt x="442" y="1134"/>
                  </a:lnTo>
                  <a:lnTo>
                    <a:pt x="380" y="1155"/>
                  </a:lnTo>
                  <a:lnTo>
                    <a:pt x="320" y="1179"/>
                  </a:lnTo>
                  <a:lnTo>
                    <a:pt x="291" y="1194"/>
                  </a:lnTo>
                  <a:lnTo>
                    <a:pt x="262" y="1212"/>
                  </a:lnTo>
                  <a:lnTo>
                    <a:pt x="229" y="1223"/>
                  </a:lnTo>
                  <a:lnTo>
                    <a:pt x="215" y="1223"/>
                  </a:lnTo>
                  <a:lnTo>
                    <a:pt x="202" y="1221"/>
                  </a:lnTo>
                  <a:lnTo>
                    <a:pt x="190" y="1223"/>
                  </a:lnTo>
                  <a:lnTo>
                    <a:pt x="171" y="1235"/>
                  </a:lnTo>
                  <a:lnTo>
                    <a:pt x="155" y="1248"/>
                  </a:lnTo>
                  <a:lnTo>
                    <a:pt x="140" y="1266"/>
                  </a:lnTo>
                  <a:lnTo>
                    <a:pt x="126" y="1283"/>
                  </a:lnTo>
                  <a:lnTo>
                    <a:pt x="110" y="1295"/>
                  </a:lnTo>
                  <a:lnTo>
                    <a:pt x="93" y="1309"/>
                  </a:lnTo>
                  <a:lnTo>
                    <a:pt x="78" y="1322"/>
                  </a:lnTo>
                  <a:lnTo>
                    <a:pt x="68" y="1338"/>
                  </a:lnTo>
                  <a:lnTo>
                    <a:pt x="66" y="1355"/>
                  </a:lnTo>
                  <a:lnTo>
                    <a:pt x="68" y="1359"/>
                  </a:lnTo>
                  <a:lnTo>
                    <a:pt x="70" y="1361"/>
                  </a:lnTo>
                  <a:lnTo>
                    <a:pt x="76" y="1363"/>
                  </a:lnTo>
                  <a:lnTo>
                    <a:pt x="79" y="1365"/>
                  </a:lnTo>
                  <a:lnTo>
                    <a:pt x="83" y="1367"/>
                  </a:lnTo>
                  <a:lnTo>
                    <a:pt x="89" y="1369"/>
                  </a:lnTo>
                  <a:lnTo>
                    <a:pt x="93" y="1371"/>
                  </a:lnTo>
                  <a:lnTo>
                    <a:pt x="116" y="1388"/>
                  </a:lnTo>
                  <a:lnTo>
                    <a:pt x="136" y="1408"/>
                  </a:lnTo>
                  <a:lnTo>
                    <a:pt x="141" y="1419"/>
                  </a:lnTo>
                  <a:lnTo>
                    <a:pt x="147" y="1431"/>
                  </a:lnTo>
                  <a:lnTo>
                    <a:pt x="155" y="1440"/>
                  </a:lnTo>
                  <a:lnTo>
                    <a:pt x="172" y="1446"/>
                  </a:lnTo>
                  <a:lnTo>
                    <a:pt x="192" y="1446"/>
                  </a:lnTo>
                  <a:lnTo>
                    <a:pt x="211" y="1446"/>
                  </a:lnTo>
                  <a:lnTo>
                    <a:pt x="291" y="1444"/>
                  </a:lnTo>
                  <a:lnTo>
                    <a:pt x="368" y="1435"/>
                  </a:lnTo>
                  <a:lnTo>
                    <a:pt x="411" y="1429"/>
                  </a:lnTo>
                  <a:lnTo>
                    <a:pt x="452" y="1417"/>
                  </a:lnTo>
                  <a:lnTo>
                    <a:pt x="494" y="1394"/>
                  </a:lnTo>
                  <a:lnTo>
                    <a:pt x="535" y="1369"/>
                  </a:lnTo>
                  <a:lnTo>
                    <a:pt x="595" y="1324"/>
                  </a:lnTo>
                  <a:lnTo>
                    <a:pt x="653" y="1278"/>
                  </a:lnTo>
                  <a:lnTo>
                    <a:pt x="709" y="1231"/>
                  </a:lnTo>
                  <a:lnTo>
                    <a:pt x="752" y="1200"/>
                  </a:lnTo>
                  <a:lnTo>
                    <a:pt x="793" y="1167"/>
                  </a:lnTo>
                  <a:lnTo>
                    <a:pt x="833" y="1132"/>
                  </a:lnTo>
                  <a:lnTo>
                    <a:pt x="845" y="1120"/>
                  </a:lnTo>
                  <a:lnTo>
                    <a:pt x="857" y="1109"/>
                  </a:lnTo>
                  <a:lnTo>
                    <a:pt x="862" y="1095"/>
                  </a:lnTo>
                  <a:lnTo>
                    <a:pt x="862" y="1088"/>
                  </a:lnTo>
                  <a:lnTo>
                    <a:pt x="859" y="1082"/>
                  </a:lnTo>
                  <a:lnTo>
                    <a:pt x="855" y="1074"/>
                  </a:lnTo>
                  <a:lnTo>
                    <a:pt x="849" y="1070"/>
                  </a:lnTo>
                  <a:lnTo>
                    <a:pt x="841" y="1066"/>
                  </a:lnTo>
                  <a:lnTo>
                    <a:pt x="831" y="1064"/>
                  </a:lnTo>
                  <a:lnTo>
                    <a:pt x="822" y="1064"/>
                  </a:lnTo>
                  <a:close/>
                  <a:moveTo>
                    <a:pt x="2555" y="424"/>
                  </a:moveTo>
                  <a:lnTo>
                    <a:pt x="2549" y="426"/>
                  </a:lnTo>
                  <a:lnTo>
                    <a:pt x="2537" y="432"/>
                  </a:lnTo>
                  <a:lnTo>
                    <a:pt x="2520" y="440"/>
                  </a:lnTo>
                  <a:lnTo>
                    <a:pt x="2496" y="451"/>
                  </a:lnTo>
                  <a:lnTo>
                    <a:pt x="2469" y="465"/>
                  </a:lnTo>
                  <a:lnTo>
                    <a:pt x="2442" y="479"/>
                  </a:lnTo>
                  <a:lnTo>
                    <a:pt x="2415" y="492"/>
                  </a:lnTo>
                  <a:lnTo>
                    <a:pt x="2390" y="506"/>
                  </a:lnTo>
                  <a:lnTo>
                    <a:pt x="2367" y="517"/>
                  </a:lnTo>
                  <a:lnTo>
                    <a:pt x="2308" y="552"/>
                  </a:lnTo>
                  <a:lnTo>
                    <a:pt x="2252" y="587"/>
                  </a:lnTo>
                  <a:lnTo>
                    <a:pt x="2198" y="626"/>
                  </a:lnTo>
                  <a:lnTo>
                    <a:pt x="2184" y="636"/>
                  </a:lnTo>
                  <a:lnTo>
                    <a:pt x="2171" y="647"/>
                  </a:lnTo>
                  <a:lnTo>
                    <a:pt x="2155" y="661"/>
                  </a:lnTo>
                  <a:lnTo>
                    <a:pt x="2142" y="674"/>
                  </a:lnTo>
                  <a:lnTo>
                    <a:pt x="2130" y="684"/>
                  </a:lnTo>
                  <a:lnTo>
                    <a:pt x="2122" y="692"/>
                  </a:lnTo>
                  <a:lnTo>
                    <a:pt x="2120" y="696"/>
                  </a:lnTo>
                  <a:lnTo>
                    <a:pt x="2118" y="698"/>
                  </a:lnTo>
                  <a:lnTo>
                    <a:pt x="2113" y="709"/>
                  </a:lnTo>
                  <a:lnTo>
                    <a:pt x="2107" y="725"/>
                  </a:lnTo>
                  <a:lnTo>
                    <a:pt x="2097" y="744"/>
                  </a:lnTo>
                  <a:lnTo>
                    <a:pt x="2087" y="766"/>
                  </a:lnTo>
                  <a:lnTo>
                    <a:pt x="2080" y="787"/>
                  </a:lnTo>
                  <a:lnTo>
                    <a:pt x="2070" y="808"/>
                  </a:lnTo>
                  <a:lnTo>
                    <a:pt x="2064" y="826"/>
                  </a:lnTo>
                  <a:lnTo>
                    <a:pt x="2056" y="851"/>
                  </a:lnTo>
                  <a:lnTo>
                    <a:pt x="2047" y="878"/>
                  </a:lnTo>
                  <a:lnTo>
                    <a:pt x="2039" y="909"/>
                  </a:lnTo>
                  <a:lnTo>
                    <a:pt x="2031" y="938"/>
                  </a:lnTo>
                  <a:lnTo>
                    <a:pt x="2023" y="967"/>
                  </a:lnTo>
                  <a:lnTo>
                    <a:pt x="2016" y="992"/>
                  </a:lnTo>
                  <a:lnTo>
                    <a:pt x="2012" y="1012"/>
                  </a:lnTo>
                  <a:lnTo>
                    <a:pt x="2008" y="1025"/>
                  </a:lnTo>
                  <a:lnTo>
                    <a:pt x="2008" y="1031"/>
                  </a:lnTo>
                  <a:lnTo>
                    <a:pt x="2012" y="1029"/>
                  </a:lnTo>
                  <a:lnTo>
                    <a:pt x="2025" y="1029"/>
                  </a:lnTo>
                  <a:lnTo>
                    <a:pt x="2045" y="1027"/>
                  </a:lnTo>
                  <a:lnTo>
                    <a:pt x="2068" y="1025"/>
                  </a:lnTo>
                  <a:lnTo>
                    <a:pt x="2089" y="1024"/>
                  </a:lnTo>
                  <a:lnTo>
                    <a:pt x="2109" y="1022"/>
                  </a:lnTo>
                  <a:lnTo>
                    <a:pt x="2132" y="1020"/>
                  </a:lnTo>
                  <a:lnTo>
                    <a:pt x="2155" y="1018"/>
                  </a:lnTo>
                  <a:lnTo>
                    <a:pt x="2175" y="1016"/>
                  </a:lnTo>
                  <a:lnTo>
                    <a:pt x="2190" y="1014"/>
                  </a:lnTo>
                  <a:lnTo>
                    <a:pt x="2196" y="1014"/>
                  </a:lnTo>
                  <a:lnTo>
                    <a:pt x="2196" y="1008"/>
                  </a:lnTo>
                  <a:lnTo>
                    <a:pt x="2194" y="996"/>
                  </a:lnTo>
                  <a:lnTo>
                    <a:pt x="2192" y="977"/>
                  </a:lnTo>
                  <a:lnTo>
                    <a:pt x="2190" y="954"/>
                  </a:lnTo>
                  <a:lnTo>
                    <a:pt x="2192" y="932"/>
                  </a:lnTo>
                  <a:lnTo>
                    <a:pt x="2196" y="913"/>
                  </a:lnTo>
                  <a:lnTo>
                    <a:pt x="2210" y="888"/>
                  </a:lnTo>
                  <a:lnTo>
                    <a:pt x="2229" y="863"/>
                  </a:lnTo>
                  <a:lnTo>
                    <a:pt x="2248" y="843"/>
                  </a:lnTo>
                  <a:lnTo>
                    <a:pt x="2281" y="820"/>
                  </a:lnTo>
                  <a:lnTo>
                    <a:pt x="2314" y="800"/>
                  </a:lnTo>
                  <a:lnTo>
                    <a:pt x="2334" y="791"/>
                  </a:lnTo>
                  <a:lnTo>
                    <a:pt x="2355" y="783"/>
                  </a:lnTo>
                  <a:lnTo>
                    <a:pt x="2374" y="777"/>
                  </a:lnTo>
                  <a:lnTo>
                    <a:pt x="2390" y="773"/>
                  </a:lnTo>
                  <a:lnTo>
                    <a:pt x="2405" y="773"/>
                  </a:lnTo>
                  <a:lnTo>
                    <a:pt x="2423" y="775"/>
                  </a:lnTo>
                  <a:lnTo>
                    <a:pt x="2438" y="779"/>
                  </a:lnTo>
                  <a:lnTo>
                    <a:pt x="2452" y="781"/>
                  </a:lnTo>
                  <a:lnTo>
                    <a:pt x="2456" y="781"/>
                  </a:lnTo>
                  <a:lnTo>
                    <a:pt x="2489" y="663"/>
                  </a:lnTo>
                  <a:lnTo>
                    <a:pt x="2522" y="543"/>
                  </a:lnTo>
                  <a:lnTo>
                    <a:pt x="2555" y="424"/>
                  </a:lnTo>
                  <a:close/>
                  <a:moveTo>
                    <a:pt x="5175" y="288"/>
                  </a:moveTo>
                  <a:lnTo>
                    <a:pt x="5268" y="822"/>
                  </a:lnTo>
                  <a:lnTo>
                    <a:pt x="5274" y="822"/>
                  </a:lnTo>
                  <a:lnTo>
                    <a:pt x="5289" y="820"/>
                  </a:lnTo>
                  <a:lnTo>
                    <a:pt x="5313" y="816"/>
                  </a:lnTo>
                  <a:lnTo>
                    <a:pt x="5342" y="810"/>
                  </a:lnTo>
                  <a:lnTo>
                    <a:pt x="5375" y="804"/>
                  </a:lnTo>
                  <a:lnTo>
                    <a:pt x="5409" y="799"/>
                  </a:lnTo>
                  <a:lnTo>
                    <a:pt x="5444" y="793"/>
                  </a:lnTo>
                  <a:lnTo>
                    <a:pt x="5477" y="785"/>
                  </a:lnTo>
                  <a:lnTo>
                    <a:pt x="5506" y="779"/>
                  </a:lnTo>
                  <a:lnTo>
                    <a:pt x="5568" y="766"/>
                  </a:lnTo>
                  <a:lnTo>
                    <a:pt x="5628" y="752"/>
                  </a:lnTo>
                  <a:lnTo>
                    <a:pt x="5691" y="735"/>
                  </a:lnTo>
                  <a:lnTo>
                    <a:pt x="5749" y="711"/>
                  </a:lnTo>
                  <a:lnTo>
                    <a:pt x="5764" y="704"/>
                  </a:lnTo>
                  <a:lnTo>
                    <a:pt x="5776" y="698"/>
                  </a:lnTo>
                  <a:lnTo>
                    <a:pt x="5784" y="692"/>
                  </a:lnTo>
                  <a:lnTo>
                    <a:pt x="5785" y="684"/>
                  </a:lnTo>
                  <a:lnTo>
                    <a:pt x="5782" y="672"/>
                  </a:lnTo>
                  <a:lnTo>
                    <a:pt x="5772" y="657"/>
                  </a:lnTo>
                  <a:lnTo>
                    <a:pt x="5749" y="624"/>
                  </a:lnTo>
                  <a:lnTo>
                    <a:pt x="5722" y="595"/>
                  </a:lnTo>
                  <a:lnTo>
                    <a:pt x="5692" y="568"/>
                  </a:lnTo>
                  <a:lnTo>
                    <a:pt x="5663" y="541"/>
                  </a:lnTo>
                  <a:lnTo>
                    <a:pt x="5603" y="490"/>
                  </a:lnTo>
                  <a:lnTo>
                    <a:pt x="5539" y="444"/>
                  </a:lnTo>
                  <a:lnTo>
                    <a:pt x="5473" y="403"/>
                  </a:lnTo>
                  <a:lnTo>
                    <a:pt x="5419" y="374"/>
                  </a:lnTo>
                  <a:lnTo>
                    <a:pt x="5361" y="347"/>
                  </a:lnTo>
                  <a:lnTo>
                    <a:pt x="5303" y="325"/>
                  </a:lnTo>
                  <a:lnTo>
                    <a:pt x="5283" y="318"/>
                  </a:lnTo>
                  <a:lnTo>
                    <a:pt x="5260" y="312"/>
                  </a:lnTo>
                  <a:lnTo>
                    <a:pt x="5235" y="304"/>
                  </a:lnTo>
                  <a:lnTo>
                    <a:pt x="5212" y="298"/>
                  </a:lnTo>
                  <a:lnTo>
                    <a:pt x="5192" y="292"/>
                  </a:lnTo>
                  <a:lnTo>
                    <a:pt x="5179" y="290"/>
                  </a:lnTo>
                  <a:lnTo>
                    <a:pt x="5175" y="288"/>
                  </a:lnTo>
                  <a:close/>
                  <a:moveTo>
                    <a:pt x="3760" y="153"/>
                  </a:moveTo>
                  <a:lnTo>
                    <a:pt x="3754" y="153"/>
                  </a:lnTo>
                  <a:lnTo>
                    <a:pt x="3741" y="155"/>
                  </a:lnTo>
                  <a:lnTo>
                    <a:pt x="3719" y="155"/>
                  </a:lnTo>
                  <a:lnTo>
                    <a:pt x="3694" y="157"/>
                  </a:lnTo>
                  <a:lnTo>
                    <a:pt x="3667" y="159"/>
                  </a:lnTo>
                  <a:lnTo>
                    <a:pt x="3642" y="160"/>
                  </a:lnTo>
                  <a:lnTo>
                    <a:pt x="3619" y="160"/>
                  </a:lnTo>
                  <a:lnTo>
                    <a:pt x="3500" y="172"/>
                  </a:lnTo>
                  <a:lnTo>
                    <a:pt x="3382" y="186"/>
                  </a:lnTo>
                  <a:lnTo>
                    <a:pt x="3233" y="211"/>
                  </a:lnTo>
                  <a:lnTo>
                    <a:pt x="3086" y="244"/>
                  </a:lnTo>
                  <a:lnTo>
                    <a:pt x="2938" y="281"/>
                  </a:lnTo>
                  <a:lnTo>
                    <a:pt x="2795" y="325"/>
                  </a:lnTo>
                  <a:lnTo>
                    <a:pt x="2774" y="333"/>
                  </a:lnTo>
                  <a:lnTo>
                    <a:pt x="2748" y="343"/>
                  </a:lnTo>
                  <a:lnTo>
                    <a:pt x="2721" y="352"/>
                  </a:lnTo>
                  <a:lnTo>
                    <a:pt x="2696" y="364"/>
                  </a:lnTo>
                  <a:lnTo>
                    <a:pt x="2671" y="374"/>
                  </a:lnTo>
                  <a:lnTo>
                    <a:pt x="2649" y="384"/>
                  </a:lnTo>
                  <a:lnTo>
                    <a:pt x="2632" y="391"/>
                  </a:lnTo>
                  <a:lnTo>
                    <a:pt x="2620" y="395"/>
                  </a:lnTo>
                  <a:lnTo>
                    <a:pt x="2617" y="397"/>
                  </a:lnTo>
                  <a:lnTo>
                    <a:pt x="2510" y="822"/>
                  </a:lnTo>
                  <a:lnTo>
                    <a:pt x="2512" y="826"/>
                  </a:lnTo>
                  <a:lnTo>
                    <a:pt x="2518" y="833"/>
                  </a:lnTo>
                  <a:lnTo>
                    <a:pt x="2525" y="847"/>
                  </a:lnTo>
                  <a:lnTo>
                    <a:pt x="2533" y="861"/>
                  </a:lnTo>
                  <a:lnTo>
                    <a:pt x="2539" y="874"/>
                  </a:lnTo>
                  <a:lnTo>
                    <a:pt x="2545" y="888"/>
                  </a:lnTo>
                  <a:lnTo>
                    <a:pt x="2549" y="905"/>
                  </a:lnTo>
                  <a:lnTo>
                    <a:pt x="2551" y="925"/>
                  </a:lnTo>
                  <a:lnTo>
                    <a:pt x="2551" y="942"/>
                  </a:lnTo>
                  <a:lnTo>
                    <a:pt x="2551" y="956"/>
                  </a:lnTo>
                  <a:lnTo>
                    <a:pt x="2551" y="961"/>
                  </a:lnTo>
                  <a:lnTo>
                    <a:pt x="2556" y="961"/>
                  </a:lnTo>
                  <a:lnTo>
                    <a:pt x="2572" y="960"/>
                  </a:lnTo>
                  <a:lnTo>
                    <a:pt x="2595" y="958"/>
                  </a:lnTo>
                  <a:lnTo>
                    <a:pt x="2622" y="956"/>
                  </a:lnTo>
                  <a:lnTo>
                    <a:pt x="2655" y="954"/>
                  </a:lnTo>
                  <a:lnTo>
                    <a:pt x="2688" y="950"/>
                  </a:lnTo>
                  <a:lnTo>
                    <a:pt x="2719" y="948"/>
                  </a:lnTo>
                  <a:lnTo>
                    <a:pt x="2746" y="944"/>
                  </a:lnTo>
                  <a:lnTo>
                    <a:pt x="3022" y="915"/>
                  </a:lnTo>
                  <a:lnTo>
                    <a:pt x="3297" y="892"/>
                  </a:lnTo>
                  <a:lnTo>
                    <a:pt x="3334" y="888"/>
                  </a:lnTo>
                  <a:lnTo>
                    <a:pt x="3374" y="886"/>
                  </a:lnTo>
                  <a:lnTo>
                    <a:pt x="3417" y="884"/>
                  </a:lnTo>
                  <a:lnTo>
                    <a:pt x="3462" y="882"/>
                  </a:lnTo>
                  <a:lnTo>
                    <a:pt x="3502" y="878"/>
                  </a:lnTo>
                  <a:lnTo>
                    <a:pt x="3539" y="878"/>
                  </a:lnTo>
                  <a:lnTo>
                    <a:pt x="3568" y="876"/>
                  </a:lnTo>
                  <a:lnTo>
                    <a:pt x="3588" y="874"/>
                  </a:lnTo>
                  <a:lnTo>
                    <a:pt x="3593" y="874"/>
                  </a:lnTo>
                  <a:lnTo>
                    <a:pt x="3595" y="868"/>
                  </a:lnTo>
                  <a:lnTo>
                    <a:pt x="3601" y="853"/>
                  </a:lnTo>
                  <a:lnTo>
                    <a:pt x="3607" y="828"/>
                  </a:lnTo>
                  <a:lnTo>
                    <a:pt x="3617" y="795"/>
                  </a:lnTo>
                  <a:lnTo>
                    <a:pt x="3626" y="758"/>
                  </a:lnTo>
                  <a:lnTo>
                    <a:pt x="3638" y="715"/>
                  </a:lnTo>
                  <a:lnTo>
                    <a:pt x="3650" y="672"/>
                  </a:lnTo>
                  <a:lnTo>
                    <a:pt x="3661" y="628"/>
                  </a:lnTo>
                  <a:lnTo>
                    <a:pt x="3673" y="585"/>
                  </a:lnTo>
                  <a:lnTo>
                    <a:pt x="3683" y="544"/>
                  </a:lnTo>
                  <a:lnTo>
                    <a:pt x="3690" y="508"/>
                  </a:lnTo>
                  <a:lnTo>
                    <a:pt x="3698" y="473"/>
                  </a:lnTo>
                  <a:lnTo>
                    <a:pt x="3708" y="434"/>
                  </a:lnTo>
                  <a:lnTo>
                    <a:pt x="3715" y="391"/>
                  </a:lnTo>
                  <a:lnTo>
                    <a:pt x="3723" y="349"/>
                  </a:lnTo>
                  <a:lnTo>
                    <a:pt x="3731" y="306"/>
                  </a:lnTo>
                  <a:lnTo>
                    <a:pt x="3739" y="267"/>
                  </a:lnTo>
                  <a:lnTo>
                    <a:pt x="3747" y="230"/>
                  </a:lnTo>
                  <a:lnTo>
                    <a:pt x="3752" y="199"/>
                  </a:lnTo>
                  <a:lnTo>
                    <a:pt x="3756" y="174"/>
                  </a:lnTo>
                  <a:lnTo>
                    <a:pt x="3760" y="159"/>
                  </a:lnTo>
                  <a:lnTo>
                    <a:pt x="3760" y="153"/>
                  </a:lnTo>
                  <a:close/>
                  <a:moveTo>
                    <a:pt x="4053" y="151"/>
                  </a:moveTo>
                  <a:lnTo>
                    <a:pt x="3983" y="853"/>
                  </a:lnTo>
                  <a:lnTo>
                    <a:pt x="3991" y="853"/>
                  </a:lnTo>
                  <a:lnTo>
                    <a:pt x="4010" y="853"/>
                  </a:lnTo>
                  <a:lnTo>
                    <a:pt x="4043" y="851"/>
                  </a:lnTo>
                  <a:lnTo>
                    <a:pt x="4084" y="851"/>
                  </a:lnTo>
                  <a:lnTo>
                    <a:pt x="4132" y="849"/>
                  </a:lnTo>
                  <a:lnTo>
                    <a:pt x="4186" y="847"/>
                  </a:lnTo>
                  <a:lnTo>
                    <a:pt x="4243" y="847"/>
                  </a:lnTo>
                  <a:lnTo>
                    <a:pt x="4303" y="845"/>
                  </a:lnTo>
                  <a:lnTo>
                    <a:pt x="4363" y="843"/>
                  </a:lnTo>
                  <a:lnTo>
                    <a:pt x="4421" y="841"/>
                  </a:lnTo>
                  <a:lnTo>
                    <a:pt x="4475" y="841"/>
                  </a:lnTo>
                  <a:lnTo>
                    <a:pt x="4524" y="839"/>
                  </a:lnTo>
                  <a:lnTo>
                    <a:pt x="4568" y="839"/>
                  </a:lnTo>
                  <a:lnTo>
                    <a:pt x="4617" y="839"/>
                  </a:lnTo>
                  <a:lnTo>
                    <a:pt x="4671" y="837"/>
                  </a:lnTo>
                  <a:lnTo>
                    <a:pt x="4725" y="837"/>
                  </a:lnTo>
                  <a:lnTo>
                    <a:pt x="4781" y="837"/>
                  </a:lnTo>
                  <a:lnTo>
                    <a:pt x="4834" y="835"/>
                  </a:lnTo>
                  <a:lnTo>
                    <a:pt x="4884" y="835"/>
                  </a:lnTo>
                  <a:lnTo>
                    <a:pt x="4929" y="835"/>
                  </a:lnTo>
                  <a:lnTo>
                    <a:pt x="4966" y="835"/>
                  </a:lnTo>
                  <a:lnTo>
                    <a:pt x="4995" y="835"/>
                  </a:lnTo>
                  <a:lnTo>
                    <a:pt x="5014" y="835"/>
                  </a:lnTo>
                  <a:lnTo>
                    <a:pt x="5020" y="835"/>
                  </a:lnTo>
                  <a:lnTo>
                    <a:pt x="5020" y="828"/>
                  </a:lnTo>
                  <a:lnTo>
                    <a:pt x="5020" y="808"/>
                  </a:lnTo>
                  <a:lnTo>
                    <a:pt x="5020" y="779"/>
                  </a:lnTo>
                  <a:lnTo>
                    <a:pt x="5020" y="744"/>
                  </a:lnTo>
                  <a:lnTo>
                    <a:pt x="5020" y="704"/>
                  </a:lnTo>
                  <a:lnTo>
                    <a:pt x="5020" y="661"/>
                  </a:lnTo>
                  <a:lnTo>
                    <a:pt x="5020" y="618"/>
                  </a:lnTo>
                  <a:lnTo>
                    <a:pt x="5020" y="577"/>
                  </a:lnTo>
                  <a:lnTo>
                    <a:pt x="5020" y="541"/>
                  </a:lnTo>
                  <a:lnTo>
                    <a:pt x="5018" y="405"/>
                  </a:lnTo>
                  <a:lnTo>
                    <a:pt x="5014" y="265"/>
                  </a:lnTo>
                  <a:lnTo>
                    <a:pt x="5010" y="256"/>
                  </a:lnTo>
                  <a:lnTo>
                    <a:pt x="5001" y="248"/>
                  </a:lnTo>
                  <a:lnTo>
                    <a:pt x="4989" y="242"/>
                  </a:lnTo>
                  <a:lnTo>
                    <a:pt x="4977" y="238"/>
                  </a:lnTo>
                  <a:lnTo>
                    <a:pt x="4880" y="219"/>
                  </a:lnTo>
                  <a:lnTo>
                    <a:pt x="4781" y="203"/>
                  </a:lnTo>
                  <a:lnTo>
                    <a:pt x="4644" y="186"/>
                  </a:lnTo>
                  <a:lnTo>
                    <a:pt x="4508" y="174"/>
                  </a:lnTo>
                  <a:lnTo>
                    <a:pt x="4373" y="162"/>
                  </a:lnTo>
                  <a:lnTo>
                    <a:pt x="4239" y="155"/>
                  </a:lnTo>
                  <a:lnTo>
                    <a:pt x="4210" y="153"/>
                  </a:lnTo>
                  <a:lnTo>
                    <a:pt x="4175" y="153"/>
                  </a:lnTo>
                  <a:lnTo>
                    <a:pt x="4140" y="153"/>
                  </a:lnTo>
                  <a:lnTo>
                    <a:pt x="4107" y="153"/>
                  </a:lnTo>
                  <a:lnTo>
                    <a:pt x="4078" y="151"/>
                  </a:lnTo>
                  <a:lnTo>
                    <a:pt x="4060" y="151"/>
                  </a:lnTo>
                  <a:lnTo>
                    <a:pt x="4053" y="151"/>
                  </a:lnTo>
                  <a:close/>
                  <a:moveTo>
                    <a:pt x="3611" y="0"/>
                  </a:moveTo>
                  <a:lnTo>
                    <a:pt x="3667" y="1"/>
                  </a:lnTo>
                  <a:lnTo>
                    <a:pt x="3723" y="7"/>
                  </a:lnTo>
                  <a:lnTo>
                    <a:pt x="3779" y="11"/>
                  </a:lnTo>
                  <a:lnTo>
                    <a:pt x="3969" y="19"/>
                  </a:lnTo>
                  <a:lnTo>
                    <a:pt x="4140" y="23"/>
                  </a:lnTo>
                  <a:lnTo>
                    <a:pt x="4309" y="25"/>
                  </a:lnTo>
                  <a:lnTo>
                    <a:pt x="4479" y="31"/>
                  </a:lnTo>
                  <a:lnTo>
                    <a:pt x="4712" y="44"/>
                  </a:lnTo>
                  <a:lnTo>
                    <a:pt x="4942" y="65"/>
                  </a:lnTo>
                  <a:lnTo>
                    <a:pt x="5055" y="81"/>
                  </a:lnTo>
                  <a:lnTo>
                    <a:pt x="5165" y="96"/>
                  </a:lnTo>
                  <a:lnTo>
                    <a:pt x="5278" y="112"/>
                  </a:lnTo>
                  <a:lnTo>
                    <a:pt x="5390" y="124"/>
                  </a:lnTo>
                  <a:lnTo>
                    <a:pt x="5477" y="129"/>
                  </a:lnTo>
                  <a:lnTo>
                    <a:pt x="5565" y="131"/>
                  </a:lnTo>
                  <a:lnTo>
                    <a:pt x="5584" y="133"/>
                  </a:lnTo>
                  <a:lnTo>
                    <a:pt x="5601" y="137"/>
                  </a:lnTo>
                  <a:lnTo>
                    <a:pt x="5613" y="145"/>
                  </a:lnTo>
                  <a:lnTo>
                    <a:pt x="5619" y="157"/>
                  </a:lnTo>
                  <a:lnTo>
                    <a:pt x="5619" y="172"/>
                  </a:lnTo>
                  <a:lnTo>
                    <a:pt x="5617" y="188"/>
                  </a:lnTo>
                  <a:lnTo>
                    <a:pt x="5617" y="203"/>
                  </a:lnTo>
                  <a:lnTo>
                    <a:pt x="5623" y="215"/>
                  </a:lnTo>
                  <a:lnTo>
                    <a:pt x="5534" y="257"/>
                  </a:lnTo>
                  <a:lnTo>
                    <a:pt x="5537" y="259"/>
                  </a:lnTo>
                  <a:lnTo>
                    <a:pt x="5549" y="267"/>
                  </a:lnTo>
                  <a:lnTo>
                    <a:pt x="5565" y="275"/>
                  </a:lnTo>
                  <a:lnTo>
                    <a:pt x="5584" y="288"/>
                  </a:lnTo>
                  <a:lnTo>
                    <a:pt x="5605" y="302"/>
                  </a:lnTo>
                  <a:lnTo>
                    <a:pt x="5628" y="316"/>
                  </a:lnTo>
                  <a:lnTo>
                    <a:pt x="5652" y="331"/>
                  </a:lnTo>
                  <a:lnTo>
                    <a:pt x="5673" y="347"/>
                  </a:lnTo>
                  <a:lnTo>
                    <a:pt x="5691" y="360"/>
                  </a:lnTo>
                  <a:lnTo>
                    <a:pt x="5764" y="418"/>
                  </a:lnTo>
                  <a:lnTo>
                    <a:pt x="5834" y="482"/>
                  </a:lnTo>
                  <a:lnTo>
                    <a:pt x="5894" y="546"/>
                  </a:lnTo>
                  <a:lnTo>
                    <a:pt x="5950" y="612"/>
                  </a:lnTo>
                  <a:lnTo>
                    <a:pt x="5964" y="628"/>
                  </a:lnTo>
                  <a:lnTo>
                    <a:pt x="5977" y="645"/>
                  </a:lnTo>
                  <a:lnTo>
                    <a:pt x="5991" y="665"/>
                  </a:lnTo>
                  <a:lnTo>
                    <a:pt x="6004" y="684"/>
                  </a:lnTo>
                  <a:lnTo>
                    <a:pt x="6016" y="700"/>
                  </a:lnTo>
                  <a:lnTo>
                    <a:pt x="6026" y="715"/>
                  </a:lnTo>
                  <a:lnTo>
                    <a:pt x="6034" y="723"/>
                  </a:lnTo>
                  <a:lnTo>
                    <a:pt x="6035" y="727"/>
                  </a:lnTo>
                  <a:lnTo>
                    <a:pt x="6039" y="727"/>
                  </a:lnTo>
                  <a:lnTo>
                    <a:pt x="6051" y="727"/>
                  </a:lnTo>
                  <a:lnTo>
                    <a:pt x="6067" y="729"/>
                  </a:lnTo>
                  <a:lnTo>
                    <a:pt x="6084" y="731"/>
                  </a:lnTo>
                  <a:lnTo>
                    <a:pt x="6099" y="733"/>
                  </a:lnTo>
                  <a:lnTo>
                    <a:pt x="6117" y="736"/>
                  </a:lnTo>
                  <a:lnTo>
                    <a:pt x="6136" y="742"/>
                  </a:lnTo>
                  <a:lnTo>
                    <a:pt x="6156" y="750"/>
                  </a:lnTo>
                  <a:lnTo>
                    <a:pt x="6173" y="756"/>
                  </a:lnTo>
                  <a:lnTo>
                    <a:pt x="6185" y="760"/>
                  </a:lnTo>
                  <a:lnTo>
                    <a:pt x="6192" y="762"/>
                  </a:lnTo>
                  <a:lnTo>
                    <a:pt x="6218" y="799"/>
                  </a:lnTo>
                  <a:lnTo>
                    <a:pt x="6241" y="835"/>
                  </a:lnTo>
                  <a:lnTo>
                    <a:pt x="6260" y="876"/>
                  </a:lnTo>
                  <a:lnTo>
                    <a:pt x="6255" y="868"/>
                  </a:lnTo>
                  <a:lnTo>
                    <a:pt x="6235" y="853"/>
                  </a:lnTo>
                  <a:lnTo>
                    <a:pt x="6212" y="843"/>
                  </a:lnTo>
                  <a:lnTo>
                    <a:pt x="6189" y="835"/>
                  </a:lnTo>
                  <a:lnTo>
                    <a:pt x="6148" y="828"/>
                  </a:lnTo>
                  <a:lnTo>
                    <a:pt x="6107" y="828"/>
                  </a:lnTo>
                  <a:lnTo>
                    <a:pt x="6067" y="830"/>
                  </a:lnTo>
                  <a:lnTo>
                    <a:pt x="6024" y="835"/>
                  </a:lnTo>
                  <a:lnTo>
                    <a:pt x="5970" y="853"/>
                  </a:lnTo>
                  <a:lnTo>
                    <a:pt x="5915" y="874"/>
                  </a:lnTo>
                  <a:lnTo>
                    <a:pt x="5894" y="886"/>
                  </a:lnTo>
                  <a:lnTo>
                    <a:pt x="5871" y="896"/>
                  </a:lnTo>
                  <a:lnTo>
                    <a:pt x="5849" y="909"/>
                  </a:lnTo>
                  <a:lnTo>
                    <a:pt x="5832" y="927"/>
                  </a:lnTo>
                  <a:lnTo>
                    <a:pt x="5824" y="940"/>
                  </a:lnTo>
                  <a:lnTo>
                    <a:pt x="5822" y="958"/>
                  </a:lnTo>
                  <a:lnTo>
                    <a:pt x="5822" y="975"/>
                  </a:lnTo>
                  <a:lnTo>
                    <a:pt x="5830" y="992"/>
                  </a:lnTo>
                  <a:lnTo>
                    <a:pt x="5840" y="1010"/>
                  </a:lnTo>
                  <a:lnTo>
                    <a:pt x="5853" y="1025"/>
                  </a:lnTo>
                  <a:lnTo>
                    <a:pt x="5902" y="1084"/>
                  </a:lnTo>
                  <a:lnTo>
                    <a:pt x="5954" y="1140"/>
                  </a:lnTo>
                  <a:lnTo>
                    <a:pt x="6006" y="1194"/>
                  </a:lnTo>
                  <a:lnTo>
                    <a:pt x="6032" y="1219"/>
                  </a:lnTo>
                  <a:lnTo>
                    <a:pt x="6055" y="1245"/>
                  </a:lnTo>
                  <a:lnTo>
                    <a:pt x="6080" y="1270"/>
                  </a:lnTo>
                  <a:lnTo>
                    <a:pt x="6109" y="1289"/>
                  </a:lnTo>
                  <a:lnTo>
                    <a:pt x="6142" y="1305"/>
                  </a:lnTo>
                  <a:lnTo>
                    <a:pt x="6177" y="1312"/>
                  </a:lnTo>
                  <a:lnTo>
                    <a:pt x="6200" y="1314"/>
                  </a:lnTo>
                  <a:lnTo>
                    <a:pt x="6222" y="1312"/>
                  </a:lnTo>
                  <a:lnTo>
                    <a:pt x="6245" y="1307"/>
                  </a:lnTo>
                  <a:lnTo>
                    <a:pt x="6253" y="1303"/>
                  </a:lnTo>
                  <a:lnTo>
                    <a:pt x="6260" y="1297"/>
                  </a:lnTo>
                  <a:lnTo>
                    <a:pt x="6266" y="1291"/>
                  </a:lnTo>
                  <a:lnTo>
                    <a:pt x="6272" y="1283"/>
                  </a:lnTo>
                  <a:lnTo>
                    <a:pt x="6274" y="1270"/>
                  </a:lnTo>
                  <a:lnTo>
                    <a:pt x="6272" y="1252"/>
                  </a:lnTo>
                  <a:lnTo>
                    <a:pt x="6270" y="1237"/>
                  </a:lnTo>
                  <a:lnTo>
                    <a:pt x="6264" y="1200"/>
                  </a:lnTo>
                  <a:lnTo>
                    <a:pt x="6260" y="1163"/>
                  </a:lnTo>
                  <a:lnTo>
                    <a:pt x="6260" y="1128"/>
                  </a:lnTo>
                  <a:lnTo>
                    <a:pt x="6264" y="1091"/>
                  </a:lnTo>
                  <a:lnTo>
                    <a:pt x="6268" y="1074"/>
                  </a:lnTo>
                  <a:lnTo>
                    <a:pt x="6274" y="1056"/>
                  </a:lnTo>
                  <a:lnTo>
                    <a:pt x="6278" y="1051"/>
                  </a:lnTo>
                  <a:lnTo>
                    <a:pt x="6284" y="1047"/>
                  </a:lnTo>
                  <a:lnTo>
                    <a:pt x="6287" y="1041"/>
                  </a:lnTo>
                  <a:lnTo>
                    <a:pt x="6293" y="1037"/>
                  </a:lnTo>
                  <a:lnTo>
                    <a:pt x="6295" y="1031"/>
                  </a:lnTo>
                  <a:lnTo>
                    <a:pt x="6297" y="1024"/>
                  </a:lnTo>
                  <a:lnTo>
                    <a:pt x="6299" y="1074"/>
                  </a:lnTo>
                  <a:lnTo>
                    <a:pt x="6299" y="1124"/>
                  </a:lnTo>
                  <a:lnTo>
                    <a:pt x="6303" y="1202"/>
                  </a:lnTo>
                  <a:lnTo>
                    <a:pt x="6307" y="1280"/>
                  </a:lnTo>
                  <a:lnTo>
                    <a:pt x="6309" y="1285"/>
                  </a:lnTo>
                  <a:lnTo>
                    <a:pt x="6313" y="1289"/>
                  </a:lnTo>
                  <a:lnTo>
                    <a:pt x="6317" y="1291"/>
                  </a:lnTo>
                  <a:lnTo>
                    <a:pt x="6320" y="1295"/>
                  </a:lnTo>
                  <a:lnTo>
                    <a:pt x="6326" y="1299"/>
                  </a:lnTo>
                  <a:lnTo>
                    <a:pt x="6330" y="1301"/>
                  </a:lnTo>
                  <a:lnTo>
                    <a:pt x="6334" y="1305"/>
                  </a:lnTo>
                  <a:lnTo>
                    <a:pt x="6349" y="1324"/>
                  </a:lnTo>
                  <a:lnTo>
                    <a:pt x="6361" y="1344"/>
                  </a:lnTo>
                  <a:lnTo>
                    <a:pt x="6369" y="1376"/>
                  </a:lnTo>
                  <a:lnTo>
                    <a:pt x="6373" y="1411"/>
                  </a:lnTo>
                  <a:lnTo>
                    <a:pt x="6375" y="1448"/>
                  </a:lnTo>
                  <a:lnTo>
                    <a:pt x="6377" y="1483"/>
                  </a:lnTo>
                  <a:lnTo>
                    <a:pt x="6382" y="1601"/>
                  </a:lnTo>
                  <a:lnTo>
                    <a:pt x="6384" y="1720"/>
                  </a:lnTo>
                  <a:lnTo>
                    <a:pt x="6384" y="1838"/>
                  </a:lnTo>
                  <a:lnTo>
                    <a:pt x="6386" y="1865"/>
                  </a:lnTo>
                  <a:lnTo>
                    <a:pt x="6388" y="1885"/>
                  </a:lnTo>
                  <a:lnTo>
                    <a:pt x="6392" y="1898"/>
                  </a:lnTo>
                  <a:lnTo>
                    <a:pt x="6394" y="1908"/>
                  </a:lnTo>
                  <a:lnTo>
                    <a:pt x="6396" y="1918"/>
                  </a:lnTo>
                  <a:lnTo>
                    <a:pt x="6396" y="1925"/>
                  </a:lnTo>
                  <a:lnTo>
                    <a:pt x="6394" y="1937"/>
                  </a:lnTo>
                  <a:lnTo>
                    <a:pt x="6382" y="1960"/>
                  </a:lnTo>
                  <a:lnTo>
                    <a:pt x="6365" y="1982"/>
                  </a:lnTo>
                  <a:lnTo>
                    <a:pt x="6348" y="2001"/>
                  </a:lnTo>
                  <a:lnTo>
                    <a:pt x="6305" y="2048"/>
                  </a:lnTo>
                  <a:lnTo>
                    <a:pt x="6258" y="2090"/>
                  </a:lnTo>
                  <a:lnTo>
                    <a:pt x="6229" y="2113"/>
                  </a:lnTo>
                  <a:lnTo>
                    <a:pt x="6196" y="2137"/>
                  </a:lnTo>
                  <a:lnTo>
                    <a:pt x="6163" y="2154"/>
                  </a:lnTo>
                  <a:lnTo>
                    <a:pt x="6136" y="2164"/>
                  </a:lnTo>
                  <a:lnTo>
                    <a:pt x="6109" y="2172"/>
                  </a:lnTo>
                  <a:lnTo>
                    <a:pt x="6113" y="2110"/>
                  </a:lnTo>
                  <a:lnTo>
                    <a:pt x="6107" y="2026"/>
                  </a:lnTo>
                  <a:lnTo>
                    <a:pt x="6092" y="1947"/>
                  </a:lnTo>
                  <a:lnTo>
                    <a:pt x="6065" y="1873"/>
                  </a:lnTo>
                  <a:lnTo>
                    <a:pt x="6030" y="1803"/>
                  </a:lnTo>
                  <a:lnTo>
                    <a:pt x="5987" y="1737"/>
                  </a:lnTo>
                  <a:lnTo>
                    <a:pt x="5935" y="1679"/>
                  </a:lnTo>
                  <a:lnTo>
                    <a:pt x="5877" y="1629"/>
                  </a:lnTo>
                  <a:lnTo>
                    <a:pt x="5813" y="1584"/>
                  </a:lnTo>
                  <a:lnTo>
                    <a:pt x="5743" y="1549"/>
                  </a:lnTo>
                  <a:lnTo>
                    <a:pt x="5667" y="1524"/>
                  </a:lnTo>
                  <a:lnTo>
                    <a:pt x="5588" y="1506"/>
                  </a:lnTo>
                  <a:lnTo>
                    <a:pt x="5506" y="1503"/>
                  </a:lnTo>
                  <a:lnTo>
                    <a:pt x="5423" y="1506"/>
                  </a:lnTo>
                  <a:lnTo>
                    <a:pt x="5344" y="1524"/>
                  </a:lnTo>
                  <a:lnTo>
                    <a:pt x="5270" y="1549"/>
                  </a:lnTo>
                  <a:lnTo>
                    <a:pt x="5200" y="1584"/>
                  </a:lnTo>
                  <a:lnTo>
                    <a:pt x="5134" y="1629"/>
                  </a:lnTo>
                  <a:lnTo>
                    <a:pt x="5076" y="1679"/>
                  </a:lnTo>
                  <a:lnTo>
                    <a:pt x="5026" y="1737"/>
                  </a:lnTo>
                  <a:lnTo>
                    <a:pt x="4981" y="1803"/>
                  </a:lnTo>
                  <a:lnTo>
                    <a:pt x="4946" y="1873"/>
                  </a:lnTo>
                  <a:lnTo>
                    <a:pt x="4921" y="1947"/>
                  </a:lnTo>
                  <a:lnTo>
                    <a:pt x="4904" y="2026"/>
                  </a:lnTo>
                  <a:lnTo>
                    <a:pt x="4900" y="2110"/>
                  </a:lnTo>
                  <a:lnTo>
                    <a:pt x="4904" y="2179"/>
                  </a:lnTo>
                  <a:lnTo>
                    <a:pt x="4915" y="2247"/>
                  </a:lnTo>
                  <a:lnTo>
                    <a:pt x="4863" y="2249"/>
                  </a:lnTo>
                  <a:lnTo>
                    <a:pt x="4677" y="2251"/>
                  </a:lnTo>
                  <a:lnTo>
                    <a:pt x="4497" y="2255"/>
                  </a:lnTo>
                  <a:lnTo>
                    <a:pt x="4322" y="2257"/>
                  </a:lnTo>
                  <a:lnTo>
                    <a:pt x="4150" y="2261"/>
                  </a:lnTo>
                  <a:lnTo>
                    <a:pt x="3981" y="2265"/>
                  </a:lnTo>
                  <a:lnTo>
                    <a:pt x="3810" y="2269"/>
                  </a:lnTo>
                  <a:lnTo>
                    <a:pt x="3642" y="2271"/>
                  </a:lnTo>
                  <a:lnTo>
                    <a:pt x="3469" y="2274"/>
                  </a:lnTo>
                  <a:lnTo>
                    <a:pt x="3293" y="2278"/>
                  </a:lnTo>
                  <a:lnTo>
                    <a:pt x="3111" y="2282"/>
                  </a:lnTo>
                  <a:lnTo>
                    <a:pt x="2923" y="2286"/>
                  </a:lnTo>
                  <a:lnTo>
                    <a:pt x="2727" y="2288"/>
                  </a:lnTo>
                  <a:lnTo>
                    <a:pt x="2522" y="2292"/>
                  </a:lnTo>
                  <a:lnTo>
                    <a:pt x="2304" y="2296"/>
                  </a:lnTo>
                  <a:lnTo>
                    <a:pt x="2076" y="2300"/>
                  </a:lnTo>
                  <a:lnTo>
                    <a:pt x="1834" y="2302"/>
                  </a:lnTo>
                  <a:lnTo>
                    <a:pt x="1822" y="2302"/>
                  </a:lnTo>
                  <a:lnTo>
                    <a:pt x="1814" y="2302"/>
                  </a:lnTo>
                  <a:lnTo>
                    <a:pt x="1808" y="2302"/>
                  </a:lnTo>
                  <a:lnTo>
                    <a:pt x="1797" y="2302"/>
                  </a:lnTo>
                  <a:lnTo>
                    <a:pt x="1812" y="2245"/>
                  </a:lnTo>
                  <a:lnTo>
                    <a:pt x="1820" y="2185"/>
                  </a:lnTo>
                  <a:lnTo>
                    <a:pt x="1824" y="2125"/>
                  </a:lnTo>
                  <a:lnTo>
                    <a:pt x="1818" y="2042"/>
                  </a:lnTo>
                  <a:lnTo>
                    <a:pt x="1803" y="1964"/>
                  </a:lnTo>
                  <a:lnTo>
                    <a:pt x="1775" y="1888"/>
                  </a:lnTo>
                  <a:lnTo>
                    <a:pt x="1740" y="1819"/>
                  </a:lnTo>
                  <a:lnTo>
                    <a:pt x="1698" y="1755"/>
                  </a:lnTo>
                  <a:lnTo>
                    <a:pt x="1646" y="1695"/>
                  </a:lnTo>
                  <a:lnTo>
                    <a:pt x="1587" y="1644"/>
                  </a:lnTo>
                  <a:lnTo>
                    <a:pt x="1523" y="1601"/>
                  </a:lnTo>
                  <a:lnTo>
                    <a:pt x="1454" y="1565"/>
                  </a:lnTo>
                  <a:lnTo>
                    <a:pt x="1378" y="1539"/>
                  </a:lnTo>
                  <a:lnTo>
                    <a:pt x="1299" y="1524"/>
                  </a:lnTo>
                  <a:lnTo>
                    <a:pt x="1217" y="1518"/>
                  </a:lnTo>
                  <a:lnTo>
                    <a:pt x="1134" y="1524"/>
                  </a:lnTo>
                  <a:lnTo>
                    <a:pt x="1054" y="1539"/>
                  </a:lnTo>
                  <a:lnTo>
                    <a:pt x="981" y="1565"/>
                  </a:lnTo>
                  <a:lnTo>
                    <a:pt x="911" y="1601"/>
                  </a:lnTo>
                  <a:lnTo>
                    <a:pt x="845" y="1644"/>
                  </a:lnTo>
                  <a:lnTo>
                    <a:pt x="787" y="1695"/>
                  </a:lnTo>
                  <a:lnTo>
                    <a:pt x="737" y="1755"/>
                  </a:lnTo>
                  <a:lnTo>
                    <a:pt x="692" y="1819"/>
                  </a:lnTo>
                  <a:lnTo>
                    <a:pt x="657" y="1888"/>
                  </a:lnTo>
                  <a:lnTo>
                    <a:pt x="632" y="1964"/>
                  </a:lnTo>
                  <a:lnTo>
                    <a:pt x="614" y="2042"/>
                  </a:lnTo>
                  <a:lnTo>
                    <a:pt x="609" y="2125"/>
                  </a:lnTo>
                  <a:lnTo>
                    <a:pt x="612" y="2195"/>
                  </a:lnTo>
                  <a:lnTo>
                    <a:pt x="624" y="2261"/>
                  </a:lnTo>
                  <a:lnTo>
                    <a:pt x="643" y="2325"/>
                  </a:lnTo>
                  <a:lnTo>
                    <a:pt x="628" y="2325"/>
                  </a:lnTo>
                  <a:lnTo>
                    <a:pt x="618" y="2325"/>
                  </a:lnTo>
                  <a:lnTo>
                    <a:pt x="609" y="2325"/>
                  </a:lnTo>
                  <a:lnTo>
                    <a:pt x="591" y="2327"/>
                  </a:lnTo>
                  <a:lnTo>
                    <a:pt x="554" y="2327"/>
                  </a:lnTo>
                  <a:lnTo>
                    <a:pt x="519" y="2327"/>
                  </a:lnTo>
                  <a:lnTo>
                    <a:pt x="485" y="2323"/>
                  </a:lnTo>
                  <a:lnTo>
                    <a:pt x="407" y="2315"/>
                  </a:lnTo>
                  <a:lnTo>
                    <a:pt x="331" y="2302"/>
                  </a:lnTo>
                  <a:lnTo>
                    <a:pt x="285" y="2292"/>
                  </a:lnTo>
                  <a:lnTo>
                    <a:pt x="238" y="2278"/>
                  </a:lnTo>
                  <a:lnTo>
                    <a:pt x="194" y="2259"/>
                  </a:lnTo>
                  <a:lnTo>
                    <a:pt x="153" y="2232"/>
                  </a:lnTo>
                  <a:lnTo>
                    <a:pt x="114" y="2197"/>
                  </a:lnTo>
                  <a:lnTo>
                    <a:pt x="99" y="2177"/>
                  </a:lnTo>
                  <a:lnTo>
                    <a:pt x="85" y="2160"/>
                  </a:lnTo>
                  <a:lnTo>
                    <a:pt x="78" y="2154"/>
                  </a:lnTo>
                  <a:lnTo>
                    <a:pt x="72" y="2150"/>
                  </a:lnTo>
                  <a:lnTo>
                    <a:pt x="64" y="2146"/>
                  </a:lnTo>
                  <a:lnTo>
                    <a:pt x="58" y="2141"/>
                  </a:lnTo>
                  <a:lnTo>
                    <a:pt x="37" y="2115"/>
                  </a:lnTo>
                  <a:lnTo>
                    <a:pt x="21" y="2086"/>
                  </a:lnTo>
                  <a:lnTo>
                    <a:pt x="17" y="2080"/>
                  </a:lnTo>
                  <a:lnTo>
                    <a:pt x="16" y="2075"/>
                  </a:lnTo>
                  <a:lnTo>
                    <a:pt x="14" y="2067"/>
                  </a:lnTo>
                  <a:lnTo>
                    <a:pt x="16" y="2061"/>
                  </a:lnTo>
                  <a:lnTo>
                    <a:pt x="17" y="2055"/>
                  </a:lnTo>
                  <a:lnTo>
                    <a:pt x="17" y="2051"/>
                  </a:lnTo>
                  <a:lnTo>
                    <a:pt x="19" y="2048"/>
                  </a:lnTo>
                  <a:lnTo>
                    <a:pt x="21" y="2044"/>
                  </a:lnTo>
                  <a:lnTo>
                    <a:pt x="23" y="2040"/>
                  </a:lnTo>
                  <a:lnTo>
                    <a:pt x="27" y="2024"/>
                  </a:lnTo>
                  <a:lnTo>
                    <a:pt x="29" y="2007"/>
                  </a:lnTo>
                  <a:lnTo>
                    <a:pt x="29" y="1991"/>
                  </a:lnTo>
                  <a:lnTo>
                    <a:pt x="23" y="1929"/>
                  </a:lnTo>
                  <a:lnTo>
                    <a:pt x="17" y="1871"/>
                  </a:lnTo>
                  <a:lnTo>
                    <a:pt x="10" y="1809"/>
                  </a:lnTo>
                  <a:lnTo>
                    <a:pt x="4" y="1714"/>
                  </a:lnTo>
                  <a:lnTo>
                    <a:pt x="2" y="1621"/>
                  </a:lnTo>
                  <a:lnTo>
                    <a:pt x="0" y="1563"/>
                  </a:lnTo>
                  <a:lnTo>
                    <a:pt x="0" y="1504"/>
                  </a:lnTo>
                  <a:lnTo>
                    <a:pt x="8" y="1446"/>
                  </a:lnTo>
                  <a:lnTo>
                    <a:pt x="17" y="1409"/>
                  </a:lnTo>
                  <a:lnTo>
                    <a:pt x="31" y="1376"/>
                  </a:lnTo>
                  <a:lnTo>
                    <a:pt x="47" y="1342"/>
                  </a:lnTo>
                  <a:lnTo>
                    <a:pt x="64" y="1305"/>
                  </a:lnTo>
                  <a:lnTo>
                    <a:pt x="83" y="1270"/>
                  </a:lnTo>
                  <a:lnTo>
                    <a:pt x="107" y="1237"/>
                  </a:lnTo>
                  <a:lnTo>
                    <a:pt x="136" y="1206"/>
                  </a:lnTo>
                  <a:lnTo>
                    <a:pt x="167" y="1177"/>
                  </a:lnTo>
                  <a:lnTo>
                    <a:pt x="200" y="1152"/>
                  </a:lnTo>
                  <a:lnTo>
                    <a:pt x="240" y="1128"/>
                  </a:lnTo>
                  <a:lnTo>
                    <a:pt x="281" y="1107"/>
                  </a:lnTo>
                  <a:lnTo>
                    <a:pt x="324" y="1089"/>
                  </a:lnTo>
                  <a:lnTo>
                    <a:pt x="452" y="1039"/>
                  </a:lnTo>
                  <a:lnTo>
                    <a:pt x="583" y="992"/>
                  </a:lnTo>
                  <a:lnTo>
                    <a:pt x="715" y="952"/>
                  </a:lnTo>
                  <a:lnTo>
                    <a:pt x="899" y="903"/>
                  </a:lnTo>
                  <a:lnTo>
                    <a:pt x="1087" y="861"/>
                  </a:lnTo>
                  <a:lnTo>
                    <a:pt x="1275" y="822"/>
                  </a:lnTo>
                  <a:lnTo>
                    <a:pt x="1333" y="810"/>
                  </a:lnTo>
                  <a:lnTo>
                    <a:pt x="1390" y="802"/>
                  </a:lnTo>
                  <a:lnTo>
                    <a:pt x="1444" y="804"/>
                  </a:lnTo>
                  <a:lnTo>
                    <a:pt x="1475" y="810"/>
                  </a:lnTo>
                  <a:lnTo>
                    <a:pt x="1510" y="816"/>
                  </a:lnTo>
                  <a:lnTo>
                    <a:pt x="1541" y="816"/>
                  </a:lnTo>
                  <a:lnTo>
                    <a:pt x="1541" y="816"/>
                  </a:lnTo>
                  <a:lnTo>
                    <a:pt x="1543" y="816"/>
                  </a:lnTo>
                  <a:lnTo>
                    <a:pt x="1523" y="830"/>
                  </a:lnTo>
                  <a:lnTo>
                    <a:pt x="1502" y="845"/>
                  </a:lnTo>
                  <a:lnTo>
                    <a:pt x="1483" y="859"/>
                  </a:lnTo>
                  <a:lnTo>
                    <a:pt x="1465" y="870"/>
                  </a:lnTo>
                  <a:lnTo>
                    <a:pt x="1452" y="882"/>
                  </a:lnTo>
                  <a:lnTo>
                    <a:pt x="1442" y="888"/>
                  </a:lnTo>
                  <a:lnTo>
                    <a:pt x="1438" y="892"/>
                  </a:lnTo>
                  <a:lnTo>
                    <a:pt x="1442" y="894"/>
                  </a:lnTo>
                  <a:lnTo>
                    <a:pt x="1452" y="899"/>
                  </a:lnTo>
                  <a:lnTo>
                    <a:pt x="1467" y="907"/>
                  </a:lnTo>
                  <a:lnTo>
                    <a:pt x="1483" y="917"/>
                  </a:lnTo>
                  <a:lnTo>
                    <a:pt x="1500" y="927"/>
                  </a:lnTo>
                  <a:lnTo>
                    <a:pt x="1518" y="934"/>
                  </a:lnTo>
                  <a:lnTo>
                    <a:pt x="1539" y="942"/>
                  </a:lnTo>
                  <a:lnTo>
                    <a:pt x="1562" y="944"/>
                  </a:lnTo>
                  <a:lnTo>
                    <a:pt x="1583" y="942"/>
                  </a:lnTo>
                  <a:lnTo>
                    <a:pt x="1605" y="932"/>
                  </a:lnTo>
                  <a:lnTo>
                    <a:pt x="1620" y="921"/>
                  </a:lnTo>
                  <a:lnTo>
                    <a:pt x="1632" y="911"/>
                  </a:lnTo>
                  <a:lnTo>
                    <a:pt x="1640" y="903"/>
                  </a:lnTo>
                  <a:lnTo>
                    <a:pt x="1649" y="896"/>
                  </a:lnTo>
                  <a:lnTo>
                    <a:pt x="1661" y="882"/>
                  </a:lnTo>
                  <a:lnTo>
                    <a:pt x="1721" y="833"/>
                  </a:lnTo>
                  <a:lnTo>
                    <a:pt x="1781" y="787"/>
                  </a:lnTo>
                  <a:lnTo>
                    <a:pt x="1888" y="705"/>
                  </a:lnTo>
                  <a:lnTo>
                    <a:pt x="1996" y="628"/>
                  </a:lnTo>
                  <a:lnTo>
                    <a:pt x="2093" y="564"/>
                  </a:lnTo>
                  <a:lnTo>
                    <a:pt x="2192" y="502"/>
                  </a:lnTo>
                  <a:lnTo>
                    <a:pt x="2291" y="446"/>
                  </a:lnTo>
                  <a:lnTo>
                    <a:pt x="2390" y="391"/>
                  </a:lnTo>
                  <a:lnTo>
                    <a:pt x="2510" y="333"/>
                  </a:lnTo>
                  <a:lnTo>
                    <a:pt x="2632" y="279"/>
                  </a:lnTo>
                  <a:lnTo>
                    <a:pt x="2762" y="228"/>
                  </a:lnTo>
                  <a:lnTo>
                    <a:pt x="2894" y="182"/>
                  </a:lnTo>
                  <a:lnTo>
                    <a:pt x="3043" y="137"/>
                  </a:lnTo>
                  <a:lnTo>
                    <a:pt x="3192" y="98"/>
                  </a:lnTo>
                  <a:lnTo>
                    <a:pt x="3274" y="83"/>
                  </a:lnTo>
                  <a:lnTo>
                    <a:pt x="3355" y="67"/>
                  </a:lnTo>
                  <a:lnTo>
                    <a:pt x="3436" y="56"/>
                  </a:lnTo>
                  <a:lnTo>
                    <a:pt x="3485" y="50"/>
                  </a:lnTo>
                  <a:lnTo>
                    <a:pt x="3531" y="40"/>
                  </a:lnTo>
                  <a:lnTo>
                    <a:pt x="3574" y="27"/>
                  </a:lnTo>
                  <a:lnTo>
                    <a:pt x="3593" y="17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 flipV="1">
            <a:off x="245674" y="4250823"/>
            <a:ext cx="3410278" cy="3602516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615802" y="1828569"/>
            <a:ext cx="3238500" cy="1866566"/>
            <a:chOff x="8615802" y="1828569"/>
            <a:chExt cx="3238500" cy="1866566"/>
          </a:xfrm>
        </p:grpSpPr>
        <p:sp>
          <p:nvSpPr>
            <p:cNvPr id="6" name="Parallelogram 5"/>
            <p:cNvSpPr/>
            <p:nvPr/>
          </p:nvSpPr>
          <p:spPr>
            <a:xfrm>
              <a:off x="8615802" y="1924504"/>
              <a:ext cx="3238500" cy="1765300"/>
            </a:xfrm>
            <a:prstGeom prst="parallelogram">
              <a:avLst>
                <a:gd name="adj" fmla="val 5778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2"/>
            <p:cNvSpPr/>
            <p:nvPr/>
          </p:nvSpPr>
          <p:spPr>
            <a:xfrm flipV="1">
              <a:off x="9224130" y="1828569"/>
              <a:ext cx="1358900" cy="800100"/>
            </a:xfrm>
            <a:custGeom>
              <a:avLst/>
              <a:gdLst>
                <a:gd name="connsiteX0" fmla="*/ 0 w 1358900"/>
                <a:gd name="connsiteY0" fmla="*/ 80010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0 w 1358900"/>
                <a:gd name="connsiteY3" fmla="*/ 800100 h 800100"/>
                <a:gd name="connsiteX0" fmla="*/ 320040 w 1358900"/>
                <a:gd name="connsiteY0" fmla="*/ 792480 h 800100"/>
                <a:gd name="connsiteX1" fmla="*/ 0 w 1358900"/>
                <a:gd name="connsiteY1" fmla="*/ 0 h 800100"/>
                <a:gd name="connsiteX2" fmla="*/ 1358900 w 1358900"/>
                <a:gd name="connsiteY2" fmla="*/ 800100 h 800100"/>
                <a:gd name="connsiteX3" fmla="*/ 320040 w 1358900"/>
                <a:gd name="connsiteY3" fmla="*/ 79248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800100">
                  <a:moveTo>
                    <a:pt x="320040" y="792480"/>
                  </a:moveTo>
                  <a:lnTo>
                    <a:pt x="0" y="0"/>
                  </a:lnTo>
                  <a:lnTo>
                    <a:pt x="1358900" y="800100"/>
                  </a:lnTo>
                  <a:lnTo>
                    <a:pt x="320040" y="7924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14"/>
            <p:cNvGrpSpPr>
              <a:grpSpLocks noChangeAspect="1"/>
            </p:cNvGrpSpPr>
            <p:nvPr/>
          </p:nvGrpSpPr>
          <p:grpSpPr bwMode="auto">
            <a:xfrm>
              <a:off x="8629229" y="2676045"/>
              <a:ext cx="2872382" cy="1019090"/>
              <a:chOff x="1287" y="458"/>
              <a:chExt cx="1942" cy="689"/>
            </a:xfrm>
            <a:solidFill>
              <a:schemeClr val="accent4"/>
            </a:solidFill>
          </p:grpSpPr>
          <p:sp>
            <p:nvSpPr>
              <p:cNvPr id="38" name="Freeform 16"/>
              <p:cNvSpPr>
                <a:spLocks noEditPoints="1"/>
              </p:cNvSpPr>
              <p:nvPr/>
            </p:nvSpPr>
            <p:spPr bwMode="auto">
              <a:xfrm>
                <a:off x="1480" y="855"/>
                <a:ext cx="292" cy="292"/>
              </a:xfrm>
              <a:custGeom>
                <a:avLst/>
                <a:gdLst>
                  <a:gd name="T0" fmla="*/ 332 w 585"/>
                  <a:gd name="T1" fmla="*/ 385 h 584"/>
                  <a:gd name="T2" fmla="*/ 319 w 585"/>
                  <a:gd name="T3" fmla="*/ 474 h 584"/>
                  <a:gd name="T4" fmla="*/ 377 w 585"/>
                  <a:gd name="T5" fmla="*/ 455 h 584"/>
                  <a:gd name="T6" fmla="*/ 344 w 585"/>
                  <a:gd name="T7" fmla="*/ 379 h 584"/>
                  <a:gd name="T8" fmla="*/ 182 w 585"/>
                  <a:gd name="T9" fmla="*/ 439 h 584"/>
                  <a:gd name="T10" fmla="*/ 237 w 585"/>
                  <a:gd name="T11" fmla="*/ 467 h 584"/>
                  <a:gd name="T12" fmla="*/ 268 w 585"/>
                  <a:gd name="T13" fmla="*/ 390 h 584"/>
                  <a:gd name="T14" fmla="*/ 242 w 585"/>
                  <a:gd name="T15" fmla="*/ 379 h 584"/>
                  <a:gd name="T16" fmla="*/ 386 w 585"/>
                  <a:gd name="T17" fmla="*/ 331 h 584"/>
                  <a:gd name="T18" fmla="*/ 439 w 585"/>
                  <a:gd name="T19" fmla="*/ 404 h 584"/>
                  <a:gd name="T20" fmla="*/ 468 w 585"/>
                  <a:gd name="T21" fmla="*/ 349 h 584"/>
                  <a:gd name="T22" fmla="*/ 390 w 585"/>
                  <a:gd name="T23" fmla="*/ 318 h 584"/>
                  <a:gd name="T24" fmla="*/ 118 w 585"/>
                  <a:gd name="T25" fmla="*/ 349 h 584"/>
                  <a:gd name="T26" fmla="*/ 147 w 585"/>
                  <a:gd name="T27" fmla="*/ 404 h 584"/>
                  <a:gd name="T28" fmla="*/ 200 w 585"/>
                  <a:gd name="T29" fmla="*/ 331 h 584"/>
                  <a:gd name="T30" fmla="*/ 111 w 585"/>
                  <a:gd name="T31" fmla="*/ 318 h 584"/>
                  <a:gd name="T32" fmla="*/ 380 w 585"/>
                  <a:gd name="T33" fmla="*/ 242 h 584"/>
                  <a:gd name="T34" fmla="*/ 390 w 585"/>
                  <a:gd name="T35" fmla="*/ 267 h 584"/>
                  <a:gd name="T36" fmla="*/ 468 w 585"/>
                  <a:gd name="T37" fmla="*/ 236 h 584"/>
                  <a:gd name="T38" fmla="*/ 439 w 585"/>
                  <a:gd name="T39" fmla="*/ 182 h 584"/>
                  <a:gd name="T40" fmla="*/ 130 w 585"/>
                  <a:gd name="T41" fmla="*/ 208 h 584"/>
                  <a:gd name="T42" fmla="*/ 111 w 585"/>
                  <a:gd name="T43" fmla="*/ 267 h 584"/>
                  <a:gd name="T44" fmla="*/ 200 w 585"/>
                  <a:gd name="T45" fmla="*/ 254 h 584"/>
                  <a:gd name="T46" fmla="*/ 147 w 585"/>
                  <a:gd name="T47" fmla="*/ 182 h 584"/>
                  <a:gd name="T48" fmla="*/ 319 w 585"/>
                  <a:gd name="T49" fmla="*/ 195 h 584"/>
                  <a:gd name="T50" fmla="*/ 344 w 585"/>
                  <a:gd name="T51" fmla="*/ 206 h 584"/>
                  <a:gd name="T52" fmla="*/ 378 w 585"/>
                  <a:gd name="T53" fmla="*/ 130 h 584"/>
                  <a:gd name="T54" fmla="*/ 319 w 585"/>
                  <a:gd name="T55" fmla="*/ 111 h 584"/>
                  <a:gd name="T56" fmla="*/ 237 w 585"/>
                  <a:gd name="T57" fmla="*/ 118 h 584"/>
                  <a:gd name="T58" fmla="*/ 182 w 585"/>
                  <a:gd name="T59" fmla="*/ 146 h 584"/>
                  <a:gd name="T60" fmla="*/ 255 w 585"/>
                  <a:gd name="T61" fmla="*/ 200 h 584"/>
                  <a:gd name="T62" fmla="*/ 268 w 585"/>
                  <a:gd name="T63" fmla="*/ 111 h 584"/>
                  <a:gd name="T64" fmla="*/ 337 w 585"/>
                  <a:gd name="T65" fmla="*/ 3 h 584"/>
                  <a:gd name="T66" fmla="*/ 416 w 585"/>
                  <a:gd name="T67" fmla="*/ 26 h 584"/>
                  <a:gd name="T68" fmla="*/ 485 w 585"/>
                  <a:gd name="T69" fmla="*/ 71 h 584"/>
                  <a:gd name="T70" fmla="*/ 539 w 585"/>
                  <a:gd name="T71" fmla="*/ 133 h 584"/>
                  <a:gd name="T72" fmla="*/ 573 w 585"/>
                  <a:gd name="T73" fmla="*/ 208 h 584"/>
                  <a:gd name="T74" fmla="*/ 585 w 585"/>
                  <a:gd name="T75" fmla="*/ 292 h 584"/>
                  <a:gd name="T76" fmla="*/ 577 w 585"/>
                  <a:gd name="T77" fmla="*/ 361 h 584"/>
                  <a:gd name="T78" fmla="*/ 545 w 585"/>
                  <a:gd name="T79" fmla="*/ 441 h 584"/>
                  <a:gd name="T80" fmla="*/ 491 w 585"/>
                  <a:gd name="T81" fmla="*/ 507 h 584"/>
                  <a:gd name="T82" fmla="*/ 421 w 585"/>
                  <a:gd name="T83" fmla="*/ 556 h 584"/>
                  <a:gd name="T84" fmla="*/ 338 w 585"/>
                  <a:gd name="T85" fmla="*/ 582 h 584"/>
                  <a:gd name="T86" fmla="*/ 249 w 585"/>
                  <a:gd name="T87" fmla="*/ 582 h 584"/>
                  <a:gd name="T88" fmla="*/ 168 w 585"/>
                  <a:gd name="T89" fmla="*/ 557 h 584"/>
                  <a:gd name="T90" fmla="*/ 99 w 585"/>
                  <a:gd name="T91" fmla="*/ 511 h 584"/>
                  <a:gd name="T92" fmla="*/ 45 w 585"/>
                  <a:gd name="T93" fmla="*/ 448 h 584"/>
                  <a:gd name="T94" fmla="*/ 11 w 585"/>
                  <a:gd name="T95" fmla="*/ 372 h 584"/>
                  <a:gd name="T96" fmla="*/ 0 w 585"/>
                  <a:gd name="T97" fmla="*/ 292 h 584"/>
                  <a:gd name="T98" fmla="*/ 12 w 585"/>
                  <a:gd name="T99" fmla="*/ 208 h 584"/>
                  <a:gd name="T100" fmla="*/ 47 w 585"/>
                  <a:gd name="T101" fmla="*/ 133 h 584"/>
                  <a:gd name="T102" fmla="*/ 100 w 585"/>
                  <a:gd name="T103" fmla="*/ 71 h 584"/>
                  <a:gd name="T104" fmla="*/ 169 w 585"/>
                  <a:gd name="T105" fmla="*/ 26 h 584"/>
                  <a:gd name="T106" fmla="*/ 250 w 585"/>
                  <a:gd name="T107" fmla="*/ 3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5" h="584">
                    <a:moveTo>
                      <a:pt x="344" y="379"/>
                    </a:moveTo>
                    <a:lnTo>
                      <a:pt x="332" y="385"/>
                    </a:lnTo>
                    <a:lnTo>
                      <a:pt x="319" y="390"/>
                    </a:lnTo>
                    <a:lnTo>
                      <a:pt x="319" y="474"/>
                    </a:lnTo>
                    <a:lnTo>
                      <a:pt x="349" y="467"/>
                    </a:lnTo>
                    <a:lnTo>
                      <a:pt x="377" y="455"/>
                    </a:lnTo>
                    <a:lnTo>
                      <a:pt x="403" y="439"/>
                    </a:lnTo>
                    <a:lnTo>
                      <a:pt x="344" y="379"/>
                    </a:lnTo>
                    <a:close/>
                    <a:moveTo>
                      <a:pt x="242" y="379"/>
                    </a:moveTo>
                    <a:lnTo>
                      <a:pt x="182" y="439"/>
                    </a:lnTo>
                    <a:lnTo>
                      <a:pt x="208" y="455"/>
                    </a:lnTo>
                    <a:lnTo>
                      <a:pt x="237" y="467"/>
                    </a:lnTo>
                    <a:lnTo>
                      <a:pt x="268" y="474"/>
                    </a:lnTo>
                    <a:lnTo>
                      <a:pt x="268" y="390"/>
                    </a:lnTo>
                    <a:lnTo>
                      <a:pt x="255" y="385"/>
                    </a:lnTo>
                    <a:lnTo>
                      <a:pt x="242" y="379"/>
                    </a:lnTo>
                    <a:close/>
                    <a:moveTo>
                      <a:pt x="390" y="318"/>
                    </a:moveTo>
                    <a:lnTo>
                      <a:pt x="386" y="331"/>
                    </a:lnTo>
                    <a:lnTo>
                      <a:pt x="380" y="343"/>
                    </a:lnTo>
                    <a:lnTo>
                      <a:pt x="439" y="404"/>
                    </a:lnTo>
                    <a:lnTo>
                      <a:pt x="456" y="378"/>
                    </a:lnTo>
                    <a:lnTo>
                      <a:pt x="468" y="349"/>
                    </a:lnTo>
                    <a:lnTo>
                      <a:pt x="475" y="318"/>
                    </a:lnTo>
                    <a:lnTo>
                      <a:pt x="390" y="318"/>
                    </a:lnTo>
                    <a:close/>
                    <a:moveTo>
                      <a:pt x="111" y="318"/>
                    </a:moveTo>
                    <a:lnTo>
                      <a:pt x="118" y="349"/>
                    </a:lnTo>
                    <a:lnTo>
                      <a:pt x="130" y="378"/>
                    </a:lnTo>
                    <a:lnTo>
                      <a:pt x="147" y="404"/>
                    </a:lnTo>
                    <a:lnTo>
                      <a:pt x="206" y="343"/>
                    </a:lnTo>
                    <a:lnTo>
                      <a:pt x="200" y="331"/>
                    </a:lnTo>
                    <a:lnTo>
                      <a:pt x="195" y="318"/>
                    </a:lnTo>
                    <a:lnTo>
                      <a:pt x="111" y="318"/>
                    </a:lnTo>
                    <a:close/>
                    <a:moveTo>
                      <a:pt x="439" y="182"/>
                    </a:moveTo>
                    <a:lnTo>
                      <a:pt x="380" y="242"/>
                    </a:lnTo>
                    <a:lnTo>
                      <a:pt x="386" y="254"/>
                    </a:lnTo>
                    <a:lnTo>
                      <a:pt x="390" y="267"/>
                    </a:lnTo>
                    <a:lnTo>
                      <a:pt x="475" y="267"/>
                    </a:lnTo>
                    <a:lnTo>
                      <a:pt x="468" y="236"/>
                    </a:lnTo>
                    <a:lnTo>
                      <a:pt x="456" y="208"/>
                    </a:lnTo>
                    <a:lnTo>
                      <a:pt x="439" y="182"/>
                    </a:lnTo>
                    <a:close/>
                    <a:moveTo>
                      <a:pt x="147" y="182"/>
                    </a:moveTo>
                    <a:lnTo>
                      <a:pt x="130" y="208"/>
                    </a:lnTo>
                    <a:lnTo>
                      <a:pt x="118" y="236"/>
                    </a:lnTo>
                    <a:lnTo>
                      <a:pt x="111" y="267"/>
                    </a:lnTo>
                    <a:lnTo>
                      <a:pt x="195" y="267"/>
                    </a:lnTo>
                    <a:lnTo>
                      <a:pt x="200" y="254"/>
                    </a:lnTo>
                    <a:lnTo>
                      <a:pt x="206" y="242"/>
                    </a:lnTo>
                    <a:lnTo>
                      <a:pt x="147" y="182"/>
                    </a:lnTo>
                    <a:close/>
                    <a:moveTo>
                      <a:pt x="319" y="111"/>
                    </a:moveTo>
                    <a:lnTo>
                      <a:pt x="319" y="195"/>
                    </a:lnTo>
                    <a:lnTo>
                      <a:pt x="332" y="200"/>
                    </a:lnTo>
                    <a:lnTo>
                      <a:pt x="344" y="206"/>
                    </a:lnTo>
                    <a:lnTo>
                      <a:pt x="403" y="146"/>
                    </a:lnTo>
                    <a:lnTo>
                      <a:pt x="378" y="130"/>
                    </a:lnTo>
                    <a:lnTo>
                      <a:pt x="349" y="118"/>
                    </a:lnTo>
                    <a:lnTo>
                      <a:pt x="319" y="111"/>
                    </a:lnTo>
                    <a:close/>
                    <a:moveTo>
                      <a:pt x="268" y="111"/>
                    </a:moveTo>
                    <a:lnTo>
                      <a:pt x="237" y="118"/>
                    </a:lnTo>
                    <a:lnTo>
                      <a:pt x="208" y="130"/>
                    </a:lnTo>
                    <a:lnTo>
                      <a:pt x="182" y="146"/>
                    </a:lnTo>
                    <a:lnTo>
                      <a:pt x="242" y="206"/>
                    </a:lnTo>
                    <a:lnTo>
                      <a:pt x="255" y="200"/>
                    </a:lnTo>
                    <a:lnTo>
                      <a:pt x="268" y="195"/>
                    </a:lnTo>
                    <a:lnTo>
                      <a:pt x="268" y="111"/>
                    </a:lnTo>
                    <a:close/>
                    <a:moveTo>
                      <a:pt x="293" y="0"/>
                    </a:moveTo>
                    <a:lnTo>
                      <a:pt x="337" y="3"/>
                    </a:lnTo>
                    <a:lnTo>
                      <a:pt x="377" y="12"/>
                    </a:lnTo>
                    <a:lnTo>
                      <a:pt x="416" y="26"/>
                    </a:lnTo>
                    <a:lnTo>
                      <a:pt x="452" y="47"/>
                    </a:lnTo>
                    <a:lnTo>
                      <a:pt x="485" y="71"/>
                    </a:lnTo>
                    <a:lnTo>
                      <a:pt x="514" y="100"/>
                    </a:lnTo>
                    <a:lnTo>
                      <a:pt x="539" y="133"/>
                    </a:lnTo>
                    <a:lnTo>
                      <a:pt x="559" y="169"/>
                    </a:lnTo>
                    <a:lnTo>
                      <a:pt x="573" y="208"/>
                    </a:lnTo>
                    <a:lnTo>
                      <a:pt x="583" y="249"/>
                    </a:lnTo>
                    <a:lnTo>
                      <a:pt x="585" y="292"/>
                    </a:lnTo>
                    <a:lnTo>
                      <a:pt x="585" y="317"/>
                    </a:lnTo>
                    <a:lnTo>
                      <a:pt x="577" y="361"/>
                    </a:lnTo>
                    <a:lnTo>
                      <a:pt x="564" y="403"/>
                    </a:lnTo>
                    <a:lnTo>
                      <a:pt x="545" y="441"/>
                    </a:lnTo>
                    <a:lnTo>
                      <a:pt x="521" y="476"/>
                    </a:lnTo>
                    <a:lnTo>
                      <a:pt x="491" y="507"/>
                    </a:lnTo>
                    <a:lnTo>
                      <a:pt x="458" y="533"/>
                    </a:lnTo>
                    <a:lnTo>
                      <a:pt x="421" y="556"/>
                    </a:lnTo>
                    <a:lnTo>
                      <a:pt x="381" y="571"/>
                    </a:lnTo>
                    <a:lnTo>
                      <a:pt x="338" y="582"/>
                    </a:lnTo>
                    <a:lnTo>
                      <a:pt x="293" y="584"/>
                    </a:lnTo>
                    <a:lnTo>
                      <a:pt x="249" y="582"/>
                    </a:lnTo>
                    <a:lnTo>
                      <a:pt x="207" y="572"/>
                    </a:lnTo>
                    <a:lnTo>
                      <a:pt x="168" y="557"/>
                    </a:lnTo>
                    <a:lnTo>
                      <a:pt x="131" y="537"/>
                    </a:lnTo>
                    <a:lnTo>
                      <a:pt x="99" y="511"/>
                    </a:lnTo>
                    <a:lnTo>
                      <a:pt x="69" y="481"/>
                    </a:lnTo>
                    <a:lnTo>
                      <a:pt x="45" y="448"/>
                    </a:lnTo>
                    <a:lnTo>
                      <a:pt x="25" y="411"/>
                    </a:lnTo>
                    <a:lnTo>
                      <a:pt x="11" y="372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3" y="249"/>
                    </a:lnTo>
                    <a:lnTo>
                      <a:pt x="12" y="208"/>
                    </a:lnTo>
                    <a:lnTo>
                      <a:pt x="28" y="169"/>
                    </a:lnTo>
                    <a:lnTo>
                      <a:pt x="47" y="133"/>
                    </a:lnTo>
                    <a:lnTo>
                      <a:pt x="72" y="100"/>
                    </a:lnTo>
                    <a:lnTo>
                      <a:pt x="100" y="71"/>
                    </a:lnTo>
                    <a:lnTo>
                      <a:pt x="133" y="47"/>
                    </a:lnTo>
                    <a:lnTo>
                      <a:pt x="169" y="26"/>
                    </a:lnTo>
                    <a:lnTo>
                      <a:pt x="208" y="12"/>
                    </a:lnTo>
                    <a:lnTo>
                      <a:pt x="250" y="3"/>
                    </a:lnTo>
                    <a:lnTo>
                      <a:pt x="2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7"/>
              <p:cNvSpPr>
                <a:spLocks noEditPoints="1"/>
              </p:cNvSpPr>
              <p:nvPr/>
            </p:nvSpPr>
            <p:spPr bwMode="auto">
              <a:xfrm>
                <a:off x="2696" y="855"/>
                <a:ext cx="293" cy="292"/>
              </a:xfrm>
              <a:custGeom>
                <a:avLst/>
                <a:gdLst>
                  <a:gd name="T0" fmla="*/ 332 w 586"/>
                  <a:gd name="T1" fmla="*/ 385 h 584"/>
                  <a:gd name="T2" fmla="*/ 319 w 586"/>
                  <a:gd name="T3" fmla="*/ 474 h 584"/>
                  <a:gd name="T4" fmla="*/ 377 w 586"/>
                  <a:gd name="T5" fmla="*/ 455 h 584"/>
                  <a:gd name="T6" fmla="*/ 344 w 586"/>
                  <a:gd name="T7" fmla="*/ 379 h 584"/>
                  <a:gd name="T8" fmla="*/ 183 w 586"/>
                  <a:gd name="T9" fmla="*/ 439 h 584"/>
                  <a:gd name="T10" fmla="*/ 237 w 586"/>
                  <a:gd name="T11" fmla="*/ 467 h 584"/>
                  <a:gd name="T12" fmla="*/ 268 w 586"/>
                  <a:gd name="T13" fmla="*/ 390 h 584"/>
                  <a:gd name="T14" fmla="*/ 243 w 586"/>
                  <a:gd name="T15" fmla="*/ 379 h 584"/>
                  <a:gd name="T16" fmla="*/ 387 w 586"/>
                  <a:gd name="T17" fmla="*/ 331 h 584"/>
                  <a:gd name="T18" fmla="*/ 440 w 586"/>
                  <a:gd name="T19" fmla="*/ 404 h 584"/>
                  <a:gd name="T20" fmla="*/ 467 w 586"/>
                  <a:gd name="T21" fmla="*/ 349 h 584"/>
                  <a:gd name="T22" fmla="*/ 390 w 586"/>
                  <a:gd name="T23" fmla="*/ 318 h 584"/>
                  <a:gd name="T24" fmla="*/ 118 w 586"/>
                  <a:gd name="T25" fmla="*/ 349 h 584"/>
                  <a:gd name="T26" fmla="*/ 146 w 586"/>
                  <a:gd name="T27" fmla="*/ 404 h 584"/>
                  <a:gd name="T28" fmla="*/ 200 w 586"/>
                  <a:gd name="T29" fmla="*/ 331 h 584"/>
                  <a:gd name="T30" fmla="*/ 111 w 586"/>
                  <a:gd name="T31" fmla="*/ 318 h 584"/>
                  <a:gd name="T32" fmla="*/ 381 w 586"/>
                  <a:gd name="T33" fmla="*/ 242 h 584"/>
                  <a:gd name="T34" fmla="*/ 390 w 586"/>
                  <a:gd name="T35" fmla="*/ 267 h 584"/>
                  <a:gd name="T36" fmla="*/ 469 w 586"/>
                  <a:gd name="T37" fmla="*/ 236 h 584"/>
                  <a:gd name="T38" fmla="*/ 440 w 586"/>
                  <a:gd name="T39" fmla="*/ 182 h 584"/>
                  <a:gd name="T40" fmla="*/ 130 w 586"/>
                  <a:gd name="T41" fmla="*/ 208 h 584"/>
                  <a:gd name="T42" fmla="*/ 111 w 586"/>
                  <a:gd name="T43" fmla="*/ 267 h 584"/>
                  <a:gd name="T44" fmla="*/ 200 w 586"/>
                  <a:gd name="T45" fmla="*/ 254 h 584"/>
                  <a:gd name="T46" fmla="*/ 146 w 586"/>
                  <a:gd name="T47" fmla="*/ 182 h 584"/>
                  <a:gd name="T48" fmla="*/ 319 w 586"/>
                  <a:gd name="T49" fmla="*/ 195 h 584"/>
                  <a:gd name="T50" fmla="*/ 345 w 586"/>
                  <a:gd name="T51" fmla="*/ 206 h 584"/>
                  <a:gd name="T52" fmla="*/ 378 w 586"/>
                  <a:gd name="T53" fmla="*/ 130 h 584"/>
                  <a:gd name="T54" fmla="*/ 319 w 586"/>
                  <a:gd name="T55" fmla="*/ 111 h 584"/>
                  <a:gd name="T56" fmla="*/ 237 w 586"/>
                  <a:gd name="T57" fmla="*/ 118 h 584"/>
                  <a:gd name="T58" fmla="*/ 182 w 586"/>
                  <a:gd name="T59" fmla="*/ 146 h 584"/>
                  <a:gd name="T60" fmla="*/ 255 w 586"/>
                  <a:gd name="T61" fmla="*/ 200 h 584"/>
                  <a:gd name="T62" fmla="*/ 268 w 586"/>
                  <a:gd name="T63" fmla="*/ 111 h 584"/>
                  <a:gd name="T64" fmla="*/ 337 w 586"/>
                  <a:gd name="T65" fmla="*/ 3 h 584"/>
                  <a:gd name="T66" fmla="*/ 416 w 586"/>
                  <a:gd name="T67" fmla="*/ 26 h 584"/>
                  <a:gd name="T68" fmla="*/ 485 w 586"/>
                  <a:gd name="T69" fmla="*/ 71 h 584"/>
                  <a:gd name="T70" fmla="*/ 539 w 586"/>
                  <a:gd name="T71" fmla="*/ 133 h 584"/>
                  <a:gd name="T72" fmla="*/ 573 w 586"/>
                  <a:gd name="T73" fmla="*/ 208 h 584"/>
                  <a:gd name="T74" fmla="*/ 586 w 586"/>
                  <a:gd name="T75" fmla="*/ 292 h 584"/>
                  <a:gd name="T76" fmla="*/ 578 w 586"/>
                  <a:gd name="T77" fmla="*/ 361 h 584"/>
                  <a:gd name="T78" fmla="*/ 545 w 586"/>
                  <a:gd name="T79" fmla="*/ 441 h 584"/>
                  <a:gd name="T80" fmla="*/ 491 w 586"/>
                  <a:gd name="T81" fmla="*/ 507 h 584"/>
                  <a:gd name="T82" fmla="*/ 421 w 586"/>
                  <a:gd name="T83" fmla="*/ 556 h 584"/>
                  <a:gd name="T84" fmla="*/ 338 w 586"/>
                  <a:gd name="T85" fmla="*/ 582 h 584"/>
                  <a:gd name="T86" fmla="*/ 249 w 586"/>
                  <a:gd name="T87" fmla="*/ 582 h 584"/>
                  <a:gd name="T88" fmla="*/ 168 w 586"/>
                  <a:gd name="T89" fmla="*/ 557 h 584"/>
                  <a:gd name="T90" fmla="*/ 99 w 586"/>
                  <a:gd name="T91" fmla="*/ 511 h 584"/>
                  <a:gd name="T92" fmla="*/ 45 w 586"/>
                  <a:gd name="T93" fmla="*/ 448 h 584"/>
                  <a:gd name="T94" fmla="*/ 11 w 586"/>
                  <a:gd name="T95" fmla="*/ 372 h 584"/>
                  <a:gd name="T96" fmla="*/ 0 w 586"/>
                  <a:gd name="T97" fmla="*/ 292 h 584"/>
                  <a:gd name="T98" fmla="*/ 12 w 586"/>
                  <a:gd name="T99" fmla="*/ 208 h 584"/>
                  <a:gd name="T100" fmla="*/ 48 w 586"/>
                  <a:gd name="T101" fmla="*/ 133 h 584"/>
                  <a:gd name="T102" fmla="*/ 101 w 586"/>
                  <a:gd name="T103" fmla="*/ 71 h 584"/>
                  <a:gd name="T104" fmla="*/ 169 w 586"/>
                  <a:gd name="T105" fmla="*/ 26 h 584"/>
                  <a:gd name="T106" fmla="*/ 250 w 586"/>
                  <a:gd name="T107" fmla="*/ 3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6" h="584">
                    <a:moveTo>
                      <a:pt x="344" y="379"/>
                    </a:moveTo>
                    <a:lnTo>
                      <a:pt x="332" y="385"/>
                    </a:lnTo>
                    <a:lnTo>
                      <a:pt x="319" y="390"/>
                    </a:lnTo>
                    <a:lnTo>
                      <a:pt x="319" y="474"/>
                    </a:lnTo>
                    <a:lnTo>
                      <a:pt x="350" y="467"/>
                    </a:lnTo>
                    <a:lnTo>
                      <a:pt x="377" y="455"/>
                    </a:lnTo>
                    <a:lnTo>
                      <a:pt x="403" y="439"/>
                    </a:lnTo>
                    <a:lnTo>
                      <a:pt x="344" y="379"/>
                    </a:lnTo>
                    <a:close/>
                    <a:moveTo>
                      <a:pt x="243" y="379"/>
                    </a:moveTo>
                    <a:lnTo>
                      <a:pt x="183" y="439"/>
                    </a:lnTo>
                    <a:lnTo>
                      <a:pt x="208" y="455"/>
                    </a:lnTo>
                    <a:lnTo>
                      <a:pt x="237" y="467"/>
                    </a:lnTo>
                    <a:lnTo>
                      <a:pt x="268" y="474"/>
                    </a:lnTo>
                    <a:lnTo>
                      <a:pt x="268" y="390"/>
                    </a:lnTo>
                    <a:lnTo>
                      <a:pt x="255" y="385"/>
                    </a:lnTo>
                    <a:lnTo>
                      <a:pt x="243" y="379"/>
                    </a:lnTo>
                    <a:close/>
                    <a:moveTo>
                      <a:pt x="390" y="318"/>
                    </a:moveTo>
                    <a:lnTo>
                      <a:pt x="387" y="331"/>
                    </a:lnTo>
                    <a:lnTo>
                      <a:pt x="379" y="343"/>
                    </a:lnTo>
                    <a:lnTo>
                      <a:pt x="440" y="404"/>
                    </a:lnTo>
                    <a:lnTo>
                      <a:pt x="457" y="378"/>
                    </a:lnTo>
                    <a:lnTo>
                      <a:pt x="467" y="349"/>
                    </a:lnTo>
                    <a:lnTo>
                      <a:pt x="475" y="318"/>
                    </a:lnTo>
                    <a:lnTo>
                      <a:pt x="390" y="318"/>
                    </a:lnTo>
                    <a:close/>
                    <a:moveTo>
                      <a:pt x="111" y="318"/>
                    </a:moveTo>
                    <a:lnTo>
                      <a:pt x="118" y="349"/>
                    </a:lnTo>
                    <a:lnTo>
                      <a:pt x="130" y="378"/>
                    </a:lnTo>
                    <a:lnTo>
                      <a:pt x="146" y="404"/>
                    </a:lnTo>
                    <a:lnTo>
                      <a:pt x="206" y="343"/>
                    </a:lnTo>
                    <a:lnTo>
                      <a:pt x="200" y="331"/>
                    </a:lnTo>
                    <a:lnTo>
                      <a:pt x="196" y="318"/>
                    </a:lnTo>
                    <a:lnTo>
                      <a:pt x="111" y="318"/>
                    </a:lnTo>
                    <a:close/>
                    <a:moveTo>
                      <a:pt x="440" y="182"/>
                    </a:moveTo>
                    <a:lnTo>
                      <a:pt x="381" y="242"/>
                    </a:lnTo>
                    <a:lnTo>
                      <a:pt x="387" y="254"/>
                    </a:lnTo>
                    <a:lnTo>
                      <a:pt x="390" y="267"/>
                    </a:lnTo>
                    <a:lnTo>
                      <a:pt x="475" y="267"/>
                    </a:lnTo>
                    <a:lnTo>
                      <a:pt x="469" y="236"/>
                    </a:lnTo>
                    <a:lnTo>
                      <a:pt x="457" y="208"/>
                    </a:lnTo>
                    <a:lnTo>
                      <a:pt x="440" y="182"/>
                    </a:lnTo>
                    <a:close/>
                    <a:moveTo>
                      <a:pt x="146" y="182"/>
                    </a:moveTo>
                    <a:lnTo>
                      <a:pt x="130" y="208"/>
                    </a:lnTo>
                    <a:lnTo>
                      <a:pt x="118" y="236"/>
                    </a:lnTo>
                    <a:lnTo>
                      <a:pt x="111" y="267"/>
                    </a:lnTo>
                    <a:lnTo>
                      <a:pt x="195" y="267"/>
                    </a:lnTo>
                    <a:lnTo>
                      <a:pt x="200" y="254"/>
                    </a:lnTo>
                    <a:lnTo>
                      <a:pt x="206" y="242"/>
                    </a:lnTo>
                    <a:lnTo>
                      <a:pt x="146" y="182"/>
                    </a:lnTo>
                    <a:close/>
                    <a:moveTo>
                      <a:pt x="319" y="111"/>
                    </a:moveTo>
                    <a:lnTo>
                      <a:pt x="319" y="195"/>
                    </a:lnTo>
                    <a:lnTo>
                      <a:pt x="332" y="200"/>
                    </a:lnTo>
                    <a:lnTo>
                      <a:pt x="345" y="206"/>
                    </a:lnTo>
                    <a:lnTo>
                      <a:pt x="404" y="146"/>
                    </a:lnTo>
                    <a:lnTo>
                      <a:pt x="378" y="130"/>
                    </a:lnTo>
                    <a:lnTo>
                      <a:pt x="350" y="118"/>
                    </a:lnTo>
                    <a:lnTo>
                      <a:pt x="319" y="111"/>
                    </a:lnTo>
                    <a:close/>
                    <a:moveTo>
                      <a:pt x="268" y="111"/>
                    </a:moveTo>
                    <a:lnTo>
                      <a:pt x="237" y="118"/>
                    </a:lnTo>
                    <a:lnTo>
                      <a:pt x="208" y="130"/>
                    </a:lnTo>
                    <a:lnTo>
                      <a:pt x="182" y="146"/>
                    </a:lnTo>
                    <a:lnTo>
                      <a:pt x="242" y="206"/>
                    </a:lnTo>
                    <a:lnTo>
                      <a:pt x="255" y="200"/>
                    </a:lnTo>
                    <a:lnTo>
                      <a:pt x="268" y="195"/>
                    </a:lnTo>
                    <a:lnTo>
                      <a:pt x="268" y="111"/>
                    </a:lnTo>
                    <a:close/>
                    <a:moveTo>
                      <a:pt x="293" y="0"/>
                    </a:moveTo>
                    <a:lnTo>
                      <a:pt x="337" y="3"/>
                    </a:lnTo>
                    <a:lnTo>
                      <a:pt x="378" y="12"/>
                    </a:lnTo>
                    <a:lnTo>
                      <a:pt x="416" y="26"/>
                    </a:lnTo>
                    <a:lnTo>
                      <a:pt x="453" y="47"/>
                    </a:lnTo>
                    <a:lnTo>
                      <a:pt x="485" y="71"/>
                    </a:lnTo>
                    <a:lnTo>
                      <a:pt x="514" y="100"/>
                    </a:lnTo>
                    <a:lnTo>
                      <a:pt x="539" y="133"/>
                    </a:lnTo>
                    <a:lnTo>
                      <a:pt x="559" y="169"/>
                    </a:lnTo>
                    <a:lnTo>
                      <a:pt x="573" y="208"/>
                    </a:lnTo>
                    <a:lnTo>
                      <a:pt x="583" y="249"/>
                    </a:lnTo>
                    <a:lnTo>
                      <a:pt x="586" y="292"/>
                    </a:lnTo>
                    <a:lnTo>
                      <a:pt x="585" y="317"/>
                    </a:lnTo>
                    <a:lnTo>
                      <a:pt x="578" y="361"/>
                    </a:lnTo>
                    <a:lnTo>
                      <a:pt x="565" y="403"/>
                    </a:lnTo>
                    <a:lnTo>
                      <a:pt x="545" y="441"/>
                    </a:lnTo>
                    <a:lnTo>
                      <a:pt x="521" y="476"/>
                    </a:lnTo>
                    <a:lnTo>
                      <a:pt x="491" y="507"/>
                    </a:lnTo>
                    <a:lnTo>
                      <a:pt x="458" y="533"/>
                    </a:lnTo>
                    <a:lnTo>
                      <a:pt x="421" y="556"/>
                    </a:lnTo>
                    <a:lnTo>
                      <a:pt x="381" y="571"/>
                    </a:lnTo>
                    <a:lnTo>
                      <a:pt x="338" y="582"/>
                    </a:lnTo>
                    <a:lnTo>
                      <a:pt x="293" y="584"/>
                    </a:lnTo>
                    <a:lnTo>
                      <a:pt x="249" y="582"/>
                    </a:lnTo>
                    <a:lnTo>
                      <a:pt x="207" y="572"/>
                    </a:lnTo>
                    <a:lnTo>
                      <a:pt x="168" y="557"/>
                    </a:lnTo>
                    <a:lnTo>
                      <a:pt x="132" y="537"/>
                    </a:lnTo>
                    <a:lnTo>
                      <a:pt x="99" y="511"/>
                    </a:lnTo>
                    <a:lnTo>
                      <a:pt x="70" y="481"/>
                    </a:lnTo>
                    <a:lnTo>
                      <a:pt x="45" y="448"/>
                    </a:lnTo>
                    <a:lnTo>
                      <a:pt x="25" y="411"/>
                    </a:lnTo>
                    <a:lnTo>
                      <a:pt x="11" y="372"/>
                    </a:lnTo>
                    <a:lnTo>
                      <a:pt x="3" y="329"/>
                    </a:lnTo>
                    <a:lnTo>
                      <a:pt x="0" y="292"/>
                    </a:lnTo>
                    <a:lnTo>
                      <a:pt x="4" y="249"/>
                    </a:lnTo>
                    <a:lnTo>
                      <a:pt x="12" y="208"/>
                    </a:lnTo>
                    <a:lnTo>
                      <a:pt x="27" y="169"/>
                    </a:lnTo>
                    <a:lnTo>
                      <a:pt x="48" y="133"/>
                    </a:lnTo>
                    <a:lnTo>
                      <a:pt x="71" y="100"/>
                    </a:lnTo>
                    <a:lnTo>
                      <a:pt x="101" y="71"/>
                    </a:lnTo>
                    <a:lnTo>
                      <a:pt x="133" y="47"/>
                    </a:lnTo>
                    <a:lnTo>
                      <a:pt x="169" y="26"/>
                    </a:lnTo>
                    <a:lnTo>
                      <a:pt x="208" y="12"/>
                    </a:lnTo>
                    <a:lnTo>
                      <a:pt x="250" y="3"/>
                    </a:lnTo>
                    <a:lnTo>
                      <a:pt x="2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8"/>
              <p:cNvSpPr>
                <a:spLocks noEditPoints="1"/>
              </p:cNvSpPr>
              <p:nvPr/>
            </p:nvSpPr>
            <p:spPr bwMode="auto">
              <a:xfrm>
                <a:off x="1287" y="458"/>
                <a:ext cx="1942" cy="589"/>
              </a:xfrm>
              <a:custGeom>
                <a:avLst/>
                <a:gdLst>
                  <a:gd name="T0" fmla="*/ 3145 w 3884"/>
                  <a:gd name="T1" fmla="*/ 360 h 1180"/>
                  <a:gd name="T2" fmla="*/ 3041 w 3884"/>
                  <a:gd name="T3" fmla="*/ 278 h 1180"/>
                  <a:gd name="T4" fmla="*/ 2818 w 3884"/>
                  <a:gd name="T5" fmla="*/ 179 h 1180"/>
                  <a:gd name="T6" fmla="*/ 2756 w 3884"/>
                  <a:gd name="T7" fmla="*/ 159 h 1180"/>
                  <a:gd name="T8" fmla="*/ 2680 w 3884"/>
                  <a:gd name="T9" fmla="*/ 138 h 1180"/>
                  <a:gd name="T10" fmla="*/ 2465 w 3884"/>
                  <a:gd name="T11" fmla="*/ 103 h 1180"/>
                  <a:gd name="T12" fmla="*/ 2162 w 3884"/>
                  <a:gd name="T13" fmla="*/ 96 h 1180"/>
                  <a:gd name="T14" fmla="*/ 2035 w 3884"/>
                  <a:gd name="T15" fmla="*/ 105 h 1180"/>
                  <a:gd name="T16" fmla="*/ 1793 w 3884"/>
                  <a:gd name="T17" fmla="*/ 146 h 1180"/>
                  <a:gd name="T18" fmla="*/ 1523 w 3884"/>
                  <a:gd name="T19" fmla="*/ 243 h 1180"/>
                  <a:gd name="T20" fmla="*/ 1390 w 3884"/>
                  <a:gd name="T21" fmla="*/ 342 h 1180"/>
                  <a:gd name="T22" fmla="*/ 1425 w 3884"/>
                  <a:gd name="T23" fmla="*/ 389 h 1180"/>
                  <a:gd name="T24" fmla="*/ 2165 w 3884"/>
                  <a:gd name="T25" fmla="*/ 96 h 1180"/>
                  <a:gd name="T26" fmla="*/ 2446 w 3884"/>
                  <a:gd name="T27" fmla="*/ 12 h 1180"/>
                  <a:gd name="T28" fmla="*/ 2740 w 3884"/>
                  <a:gd name="T29" fmla="*/ 57 h 1180"/>
                  <a:gd name="T30" fmla="*/ 2900 w 3884"/>
                  <a:gd name="T31" fmla="*/ 94 h 1180"/>
                  <a:gd name="T32" fmla="*/ 3090 w 3884"/>
                  <a:gd name="T33" fmla="*/ 159 h 1180"/>
                  <a:gd name="T34" fmla="*/ 3308 w 3884"/>
                  <a:gd name="T35" fmla="*/ 243 h 1180"/>
                  <a:gd name="T36" fmla="*/ 3460 w 3884"/>
                  <a:gd name="T37" fmla="*/ 299 h 1180"/>
                  <a:gd name="T38" fmla="*/ 3642 w 3884"/>
                  <a:gd name="T39" fmla="*/ 338 h 1180"/>
                  <a:gd name="T40" fmla="*/ 3791 w 3884"/>
                  <a:gd name="T41" fmla="*/ 374 h 1180"/>
                  <a:gd name="T42" fmla="*/ 3817 w 3884"/>
                  <a:gd name="T43" fmla="*/ 645 h 1180"/>
                  <a:gd name="T44" fmla="*/ 3860 w 3884"/>
                  <a:gd name="T45" fmla="*/ 700 h 1180"/>
                  <a:gd name="T46" fmla="*/ 3881 w 3884"/>
                  <a:gd name="T47" fmla="*/ 844 h 1180"/>
                  <a:gd name="T48" fmla="*/ 3826 w 3884"/>
                  <a:gd name="T49" fmla="*/ 982 h 1180"/>
                  <a:gd name="T50" fmla="*/ 3772 w 3884"/>
                  <a:gd name="T51" fmla="*/ 1031 h 1180"/>
                  <a:gd name="T52" fmla="*/ 3460 w 3884"/>
                  <a:gd name="T53" fmla="*/ 1040 h 1180"/>
                  <a:gd name="T54" fmla="*/ 3360 w 3884"/>
                  <a:gd name="T55" fmla="*/ 839 h 1180"/>
                  <a:gd name="T56" fmla="*/ 3158 w 3884"/>
                  <a:gd name="T57" fmla="*/ 740 h 1180"/>
                  <a:gd name="T58" fmla="*/ 2933 w 3884"/>
                  <a:gd name="T59" fmla="*/ 785 h 1180"/>
                  <a:gd name="T60" fmla="*/ 2787 w 3884"/>
                  <a:gd name="T61" fmla="*/ 951 h 1180"/>
                  <a:gd name="T62" fmla="*/ 2762 w 3884"/>
                  <a:gd name="T63" fmla="*/ 1131 h 1180"/>
                  <a:gd name="T64" fmla="*/ 1024 w 3884"/>
                  <a:gd name="T65" fmla="*/ 1149 h 1180"/>
                  <a:gd name="T66" fmla="*/ 1002 w 3884"/>
                  <a:gd name="T67" fmla="*/ 951 h 1180"/>
                  <a:gd name="T68" fmla="*/ 855 w 3884"/>
                  <a:gd name="T69" fmla="*/ 785 h 1180"/>
                  <a:gd name="T70" fmla="*/ 630 w 3884"/>
                  <a:gd name="T71" fmla="*/ 740 h 1180"/>
                  <a:gd name="T72" fmla="*/ 429 w 3884"/>
                  <a:gd name="T73" fmla="*/ 839 h 1180"/>
                  <a:gd name="T74" fmla="*/ 329 w 3884"/>
                  <a:gd name="T75" fmla="*/ 1040 h 1180"/>
                  <a:gd name="T76" fmla="*/ 283 w 3884"/>
                  <a:gd name="T77" fmla="*/ 1147 h 1180"/>
                  <a:gd name="T78" fmla="*/ 81 w 3884"/>
                  <a:gd name="T79" fmla="*/ 1101 h 1180"/>
                  <a:gd name="T80" fmla="*/ 10 w 3884"/>
                  <a:gd name="T81" fmla="*/ 964 h 1180"/>
                  <a:gd name="T82" fmla="*/ 2 w 3884"/>
                  <a:gd name="T83" fmla="*/ 853 h 1180"/>
                  <a:gd name="T84" fmla="*/ 26 w 3884"/>
                  <a:gd name="T85" fmla="*/ 770 h 1180"/>
                  <a:gd name="T86" fmla="*/ 83 w 3884"/>
                  <a:gd name="T87" fmla="*/ 649 h 1180"/>
                  <a:gd name="T88" fmla="*/ 244 w 3884"/>
                  <a:gd name="T89" fmla="*/ 577 h 1180"/>
                  <a:gd name="T90" fmla="*/ 483 w 3884"/>
                  <a:gd name="T91" fmla="*/ 508 h 1180"/>
                  <a:gd name="T92" fmla="*/ 717 w 3884"/>
                  <a:gd name="T93" fmla="*/ 453 h 1180"/>
                  <a:gd name="T94" fmla="*/ 868 w 3884"/>
                  <a:gd name="T95" fmla="*/ 427 h 1180"/>
                  <a:gd name="T96" fmla="*/ 1063 w 3884"/>
                  <a:gd name="T97" fmla="*/ 347 h 1180"/>
                  <a:gd name="T98" fmla="*/ 1314 w 3884"/>
                  <a:gd name="T99" fmla="*/ 233 h 1180"/>
                  <a:gd name="T100" fmla="*/ 1529 w 3884"/>
                  <a:gd name="T101" fmla="*/ 135 h 1180"/>
                  <a:gd name="T102" fmla="*/ 1719 w 3884"/>
                  <a:gd name="T103" fmla="*/ 65 h 1180"/>
                  <a:gd name="T104" fmla="*/ 2142 w 3884"/>
                  <a:gd name="T105" fmla="*/ 3 h 1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84" h="1180">
                    <a:moveTo>
                      <a:pt x="2818" y="179"/>
                    </a:moveTo>
                    <a:lnTo>
                      <a:pt x="2983" y="406"/>
                    </a:lnTo>
                    <a:lnTo>
                      <a:pt x="3149" y="406"/>
                    </a:lnTo>
                    <a:lnTo>
                      <a:pt x="3150" y="382"/>
                    </a:lnTo>
                    <a:lnTo>
                      <a:pt x="3145" y="360"/>
                    </a:lnTo>
                    <a:lnTo>
                      <a:pt x="3136" y="340"/>
                    </a:lnTo>
                    <a:lnTo>
                      <a:pt x="3120" y="322"/>
                    </a:lnTo>
                    <a:lnTo>
                      <a:pt x="3101" y="309"/>
                    </a:lnTo>
                    <a:lnTo>
                      <a:pt x="3073" y="294"/>
                    </a:lnTo>
                    <a:lnTo>
                      <a:pt x="3041" y="278"/>
                    </a:lnTo>
                    <a:lnTo>
                      <a:pt x="3004" y="260"/>
                    </a:lnTo>
                    <a:lnTo>
                      <a:pt x="2963" y="241"/>
                    </a:lnTo>
                    <a:lnTo>
                      <a:pt x="2918" y="221"/>
                    </a:lnTo>
                    <a:lnTo>
                      <a:pt x="2869" y="201"/>
                    </a:lnTo>
                    <a:lnTo>
                      <a:pt x="2818" y="179"/>
                    </a:lnTo>
                    <a:close/>
                    <a:moveTo>
                      <a:pt x="2274" y="96"/>
                    </a:moveTo>
                    <a:lnTo>
                      <a:pt x="2220" y="429"/>
                    </a:lnTo>
                    <a:lnTo>
                      <a:pt x="2815" y="408"/>
                    </a:lnTo>
                    <a:lnTo>
                      <a:pt x="2844" y="302"/>
                    </a:lnTo>
                    <a:lnTo>
                      <a:pt x="2756" y="159"/>
                    </a:lnTo>
                    <a:lnTo>
                      <a:pt x="2753" y="158"/>
                    </a:lnTo>
                    <a:lnTo>
                      <a:pt x="2744" y="156"/>
                    </a:lnTo>
                    <a:lnTo>
                      <a:pt x="2729" y="151"/>
                    </a:lnTo>
                    <a:lnTo>
                      <a:pt x="2708" y="145"/>
                    </a:lnTo>
                    <a:lnTo>
                      <a:pt x="2680" y="138"/>
                    </a:lnTo>
                    <a:lnTo>
                      <a:pt x="2648" y="130"/>
                    </a:lnTo>
                    <a:lnTo>
                      <a:pt x="2610" y="122"/>
                    </a:lnTo>
                    <a:lnTo>
                      <a:pt x="2567" y="115"/>
                    </a:lnTo>
                    <a:lnTo>
                      <a:pt x="2518" y="108"/>
                    </a:lnTo>
                    <a:lnTo>
                      <a:pt x="2465" y="103"/>
                    </a:lnTo>
                    <a:lnTo>
                      <a:pt x="2406" y="99"/>
                    </a:lnTo>
                    <a:lnTo>
                      <a:pt x="2343" y="96"/>
                    </a:lnTo>
                    <a:lnTo>
                      <a:pt x="2274" y="96"/>
                    </a:lnTo>
                    <a:close/>
                    <a:moveTo>
                      <a:pt x="2165" y="96"/>
                    </a:moveTo>
                    <a:lnTo>
                      <a:pt x="2162" y="96"/>
                    </a:lnTo>
                    <a:lnTo>
                      <a:pt x="2149" y="96"/>
                    </a:lnTo>
                    <a:lnTo>
                      <a:pt x="2130" y="97"/>
                    </a:lnTo>
                    <a:lnTo>
                      <a:pt x="2104" y="99"/>
                    </a:lnTo>
                    <a:lnTo>
                      <a:pt x="2071" y="101"/>
                    </a:lnTo>
                    <a:lnTo>
                      <a:pt x="2035" y="105"/>
                    </a:lnTo>
                    <a:lnTo>
                      <a:pt x="1992" y="111"/>
                    </a:lnTo>
                    <a:lnTo>
                      <a:pt x="1947" y="116"/>
                    </a:lnTo>
                    <a:lnTo>
                      <a:pt x="1898" y="125"/>
                    </a:lnTo>
                    <a:lnTo>
                      <a:pt x="1845" y="134"/>
                    </a:lnTo>
                    <a:lnTo>
                      <a:pt x="1793" y="146"/>
                    </a:lnTo>
                    <a:lnTo>
                      <a:pt x="1738" y="160"/>
                    </a:lnTo>
                    <a:lnTo>
                      <a:pt x="1684" y="177"/>
                    </a:lnTo>
                    <a:lnTo>
                      <a:pt x="1629" y="196"/>
                    </a:lnTo>
                    <a:lnTo>
                      <a:pt x="1576" y="219"/>
                    </a:lnTo>
                    <a:lnTo>
                      <a:pt x="1523" y="243"/>
                    </a:lnTo>
                    <a:lnTo>
                      <a:pt x="1473" y="272"/>
                    </a:lnTo>
                    <a:lnTo>
                      <a:pt x="1427" y="304"/>
                    </a:lnTo>
                    <a:lnTo>
                      <a:pt x="1384" y="338"/>
                    </a:lnTo>
                    <a:lnTo>
                      <a:pt x="1385" y="340"/>
                    </a:lnTo>
                    <a:lnTo>
                      <a:pt x="1390" y="342"/>
                    </a:lnTo>
                    <a:lnTo>
                      <a:pt x="1396" y="346"/>
                    </a:lnTo>
                    <a:lnTo>
                      <a:pt x="1403" y="353"/>
                    </a:lnTo>
                    <a:lnTo>
                      <a:pt x="1411" y="362"/>
                    </a:lnTo>
                    <a:lnTo>
                      <a:pt x="1419" y="374"/>
                    </a:lnTo>
                    <a:lnTo>
                      <a:pt x="1425" y="389"/>
                    </a:lnTo>
                    <a:lnTo>
                      <a:pt x="1429" y="408"/>
                    </a:lnTo>
                    <a:lnTo>
                      <a:pt x="1432" y="431"/>
                    </a:lnTo>
                    <a:lnTo>
                      <a:pt x="1429" y="458"/>
                    </a:lnTo>
                    <a:lnTo>
                      <a:pt x="2082" y="438"/>
                    </a:lnTo>
                    <a:lnTo>
                      <a:pt x="2165" y="96"/>
                    </a:lnTo>
                    <a:close/>
                    <a:moveTo>
                      <a:pt x="2220" y="0"/>
                    </a:moveTo>
                    <a:lnTo>
                      <a:pt x="2224" y="0"/>
                    </a:lnTo>
                    <a:lnTo>
                      <a:pt x="2300" y="3"/>
                    </a:lnTo>
                    <a:lnTo>
                      <a:pt x="2375" y="6"/>
                    </a:lnTo>
                    <a:lnTo>
                      <a:pt x="2446" y="12"/>
                    </a:lnTo>
                    <a:lnTo>
                      <a:pt x="2514" y="19"/>
                    </a:lnTo>
                    <a:lnTo>
                      <a:pt x="2578" y="27"/>
                    </a:lnTo>
                    <a:lnTo>
                      <a:pt x="2636" y="37"/>
                    </a:lnTo>
                    <a:lnTo>
                      <a:pt x="2691" y="48"/>
                    </a:lnTo>
                    <a:lnTo>
                      <a:pt x="2740" y="57"/>
                    </a:lnTo>
                    <a:lnTo>
                      <a:pt x="2784" y="67"/>
                    </a:lnTo>
                    <a:lnTo>
                      <a:pt x="2821" y="75"/>
                    </a:lnTo>
                    <a:lnTo>
                      <a:pt x="2850" y="82"/>
                    </a:lnTo>
                    <a:lnTo>
                      <a:pt x="2874" y="88"/>
                    </a:lnTo>
                    <a:lnTo>
                      <a:pt x="2900" y="94"/>
                    </a:lnTo>
                    <a:lnTo>
                      <a:pt x="2932" y="103"/>
                    </a:lnTo>
                    <a:lnTo>
                      <a:pt x="2967" y="115"/>
                    </a:lnTo>
                    <a:lnTo>
                      <a:pt x="3006" y="128"/>
                    </a:lnTo>
                    <a:lnTo>
                      <a:pt x="3048" y="144"/>
                    </a:lnTo>
                    <a:lnTo>
                      <a:pt x="3090" y="159"/>
                    </a:lnTo>
                    <a:lnTo>
                      <a:pt x="3134" y="177"/>
                    </a:lnTo>
                    <a:lnTo>
                      <a:pt x="3180" y="194"/>
                    </a:lnTo>
                    <a:lnTo>
                      <a:pt x="3224" y="210"/>
                    </a:lnTo>
                    <a:lnTo>
                      <a:pt x="3266" y="228"/>
                    </a:lnTo>
                    <a:lnTo>
                      <a:pt x="3308" y="243"/>
                    </a:lnTo>
                    <a:lnTo>
                      <a:pt x="3346" y="259"/>
                    </a:lnTo>
                    <a:lnTo>
                      <a:pt x="3382" y="272"/>
                    </a:lnTo>
                    <a:lnTo>
                      <a:pt x="3413" y="284"/>
                    </a:lnTo>
                    <a:lnTo>
                      <a:pt x="3439" y="293"/>
                    </a:lnTo>
                    <a:lnTo>
                      <a:pt x="3460" y="299"/>
                    </a:lnTo>
                    <a:lnTo>
                      <a:pt x="3488" y="308"/>
                    </a:lnTo>
                    <a:lnTo>
                      <a:pt x="3522" y="316"/>
                    </a:lnTo>
                    <a:lnTo>
                      <a:pt x="3560" y="323"/>
                    </a:lnTo>
                    <a:lnTo>
                      <a:pt x="3601" y="331"/>
                    </a:lnTo>
                    <a:lnTo>
                      <a:pt x="3642" y="338"/>
                    </a:lnTo>
                    <a:lnTo>
                      <a:pt x="3684" y="346"/>
                    </a:lnTo>
                    <a:lnTo>
                      <a:pt x="3722" y="351"/>
                    </a:lnTo>
                    <a:lnTo>
                      <a:pt x="3755" y="357"/>
                    </a:lnTo>
                    <a:lnTo>
                      <a:pt x="3774" y="363"/>
                    </a:lnTo>
                    <a:lnTo>
                      <a:pt x="3791" y="374"/>
                    </a:lnTo>
                    <a:lnTo>
                      <a:pt x="3804" y="389"/>
                    </a:lnTo>
                    <a:lnTo>
                      <a:pt x="3812" y="407"/>
                    </a:lnTo>
                    <a:lnTo>
                      <a:pt x="3815" y="427"/>
                    </a:lnTo>
                    <a:lnTo>
                      <a:pt x="3815" y="643"/>
                    </a:lnTo>
                    <a:lnTo>
                      <a:pt x="3817" y="645"/>
                    </a:lnTo>
                    <a:lnTo>
                      <a:pt x="3822" y="649"/>
                    </a:lnTo>
                    <a:lnTo>
                      <a:pt x="3830" y="658"/>
                    </a:lnTo>
                    <a:lnTo>
                      <a:pt x="3838" y="668"/>
                    </a:lnTo>
                    <a:lnTo>
                      <a:pt x="3849" y="683"/>
                    </a:lnTo>
                    <a:lnTo>
                      <a:pt x="3860" y="700"/>
                    </a:lnTo>
                    <a:lnTo>
                      <a:pt x="3868" y="721"/>
                    </a:lnTo>
                    <a:lnTo>
                      <a:pt x="3876" y="745"/>
                    </a:lnTo>
                    <a:lnTo>
                      <a:pt x="3881" y="773"/>
                    </a:lnTo>
                    <a:lnTo>
                      <a:pt x="3884" y="805"/>
                    </a:lnTo>
                    <a:lnTo>
                      <a:pt x="3881" y="844"/>
                    </a:lnTo>
                    <a:lnTo>
                      <a:pt x="3875" y="880"/>
                    </a:lnTo>
                    <a:lnTo>
                      <a:pt x="3866" y="910"/>
                    </a:lnTo>
                    <a:lnTo>
                      <a:pt x="3854" y="938"/>
                    </a:lnTo>
                    <a:lnTo>
                      <a:pt x="3841" y="961"/>
                    </a:lnTo>
                    <a:lnTo>
                      <a:pt x="3826" y="982"/>
                    </a:lnTo>
                    <a:lnTo>
                      <a:pt x="3812" y="998"/>
                    </a:lnTo>
                    <a:lnTo>
                      <a:pt x="3799" y="1011"/>
                    </a:lnTo>
                    <a:lnTo>
                      <a:pt x="3787" y="1021"/>
                    </a:lnTo>
                    <a:lnTo>
                      <a:pt x="3778" y="1028"/>
                    </a:lnTo>
                    <a:lnTo>
                      <a:pt x="3772" y="1031"/>
                    </a:lnTo>
                    <a:lnTo>
                      <a:pt x="3769" y="1033"/>
                    </a:lnTo>
                    <a:lnTo>
                      <a:pt x="3471" y="1088"/>
                    </a:lnTo>
                    <a:lnTo>
                      <a:pt x="3463" y="1090"/>
                    </a:lnTo>
                    <a:lnTo>
                      <a:pt x="3463" y="1087"/>
                    </a:lnTo>
                    <a:lnTo>
                      <a:pt x="3460" y="1040"/>
                    </a:lnTo>
                    <a:lnTo>
                      <a:pt x="3451" y="995"/>
                    </a:lnTo>
                    <a:lnTo>
                      <a:pt x="3435" y="951"/>
                    </a:lnTo>
                    <a:lnTo>
                      <a:pt x="3415" y="910"/>
                    </a:lnTo>
                    <a:lnTo>
                      <a:pt x="3390" y="872"/>
                    </a:lnTo>
                    <a:lnTo>
                      <a:pt x="3360" y="839"/>
                    </a:lnTo>
                    <a:lnTo>
                      <a:pt x="3326" y="810"/>
                    </a:lnTo>
                    <a:lnTo>
                      <a:pt x="3289" y="785"/>
                    </a:lnTo>
                    <a:lnTo>
                      <a:pt x="3247" y="764"/>
                    </a:lnTo>
                    <a:lnTo>
                      <a:pt x="3205" y="749"/>
                    </a:lnTo>
                    <a:lnTo>
                      <a:pt x="3158" y="740"/>
                    </a:lnTo>
                    <a:lnTo>
                      <a:pt x="3111" y="736"/>
                    </a:lnTo>
                    <a:lnTo>
                      <a:pt x="3063" y="740"/>
                    </a:lnTo>
                    <a:lnTo>
                      <a:pt x="3018" y="749"/>
                    </a:lnTo>
                    <a:lnTo>
                      <a:pt x="2974" y="764"/>
                    </a:lnTo>
                    <a:lnTo>
                      <a:pt x="2933" y="785"/>
                    </a:lnTo>
                    <a:lnTo>
                      <a:pt x="2897" y="810"/>
                    </a:lnTo>
                    <a:lnTo>
                      <a:pt x="2862" y="839"/>
                    </a:lnTo>
                    <a:lnTo>
                      <a:pt x="2832" y="872"/>
                    </a:lnTo>
                    <a:lnTo>
                      <a:pt x="2807" y="910"/>
                    </a:lnTo>
                    <a:lnTo>
                      <a:pt x="2787" y="951"/>
                    </a:lnTo>
                    <a:lnTo>
                      <a:pt x="2772" y="995"/>
                    </a:lnTo>
                    <a:lnTo>
                      <a:pt x="2762" y="1040"/>
                    </a:lnTo>
                    <a:lnTo>
                      <a:pt x="2759" y="1087"/>
                    </a:lnTo>
                    <a:lnTo>
                      <a:pt x="2760" y="1109"/>
                    </a:lnTo>
                    <a:lnTo>
                      <a:pt x="2762" y="1131"/>
                    </a:lnTo>
                    <a:lnTo>
                      <a:pt x="2763" y="1138"/>
                    </a:lnTo>
                    <a:lnTo>
                      <a:pt x="2765" y="1145"/>
                    </a:lnTo>
                    <a:lnTo>
                      <a:pt x="1018" y="1180"/>
                    </a:lnTo>
                    <a:lnTo>
                      <a:pt x="1017" y="1180"/>
                    </a:lnTo>
                    <a:lnTo>
                      <a:pt x="1024" y="1149"/>
                    </a:lnTo>
                    <a:lnTo>
                      <a:pt x="1029" y="1117"/>
                    </a:lnTo>
                    <a:lnTo>
                      <a:pt x="1030" y="1087"/>
                    </a:lnTo>
                    <a:lnTo>
                      <a:pt x="1026" y="1040"/>
                    </a:lnTo>
                    <a:lnTo>
                      <a:pt x="1017" y="995"/>
                    </a:lnTo>
                    <a:lnTo>
                      <a:pt x="1002" y="951"/>
                    </a:lnTo>
                    <a:lnTo>
                      <a:pt x="982" y="910"/>
                    </a:lnTo>
                    <a:lnTo>
                      <a:pt x="956" y="872"/>
                    </a:lnTo>
                    <a:lnTo>
                      <a:pt x="926" y="839"/>
                    </a:lnTo>
                    <a:lnTo>
                      <a:pt x="893" y="810"/>
                    </a:lnTo>
                    <a:lnTo>
                      <a:pt x="855" y="785"/>
                    </a:lnTo>
                    <a:lnTo>
                      <a:pt x="815" y="763"/>
                    </a:lnTo>
                    <a:lnTo>
                      <a:pt x="772" y="749"/>
                    </a:lnTo>
                    <a:lnTo>
                      <a:pt x="725" y="740"/>
                    </a:lnTo>
                    <a:lnTo>
                      <a:pt x="678" y="736"/>
                    </a:lnTo>
                    <a:lnTo>
                      <a:pt x="630" y="740"/>
                    </a:lnTo>
                    <a:lnTo>
                      <a:pt x="584" y="749"/>
                    </a:lnTo>
                    <a:lnTo>
                      <a:pt x="541" y="763"/>
                    </a:lnTo>
                    <a:lnTo>
                      <a:pt x="501" y="785"/>
                    </a:lnTo>
                    <a:lnTo>
                      <a:pt x="463" y="810"/>
                    </a:lnTo>
                    <a:lnTo>
                      <a:pt x="429" y="839"/>
                    </a:lnTo>
                    <a:lnTo>
                      <a:pt x="400" y="872"/>
                    </a:lnTo>
                    <a:lnTo>
                      <a:pt x="375" y="910"/>
                    </a:lnTo>
                    <a:lnTo>
                      <a:pt x="353" y="951"/>
                    </a:lnTo>
                    <a:lnTo>
                      <a:pt x="339" y="995"/>
                    </a:lnTo>
                    <a:lnTo>
                      <a:pt x="329" y="1040"/>
                    </a:lnTo>
                    <a:lnTo>
                      <a:pt x="326" y="1087"/>
                    </a:lnTo>
                    <a:lnTo>
                      <a:pt x="327" y="1109"/>
                    </a:lnTo>
                    <a:lnTo>
                      <a:pt x="329" y="1131"/>
                    </a:lnTo>
                    <a:lnTo>
                      <a:pt x="333" y="1154"/>
                    </a:lnTo>
                    <a:lnTo>
                      <a:pt x="283" y="1147"/>
                    </a:lnTo>
                    <a:lnTo>
                      <a:pt x="234" y="1139"/>
                    </a:lnTo>
                    <a:lnTo>
                      <a:pt x="190" y="1131"/>
                    </a:lnTo>
                    <a:lnTo>
                      <a:pt x="150" y="1123"/>
                    </a:lnTo>
                    <a:lnTo>
                      <a:pt x="113" y="1112"/>
                    </a:lnTo>
                    <a:lnTo>
                      <a:pt x="81" y="1101"/>
                    </a:lnTo>
                    <a:lnTo>
                      <a:pt x="55" y="1088"/>
                    </a:lnTo>
                    <a:lnTo>
                      <a:pt x="39" y="1059"/>
                    </a:lnTo>
                    <a:lnTo>
                      <a:pt x="26" y="1028"/>
                    </a:lnTo>
                    <a:lnTo>
                      <a:pt x="17" y="996"/>
                    </a:lnTo>
                    <a:lnTo>
                      <a:pt x="10" y="964"/>
                    </a:lnTo>
                    <a:lnTo>
                      <a:pt x="4" y="934"/>
                    </a:lnTo>
                    <a:lnTo>
                      <a:pt x="1" y="907"/>
                    </a:lnTo>
                    <a:lnTo>
                      <a:pt x="0" y="884"/>
                    </a:lnTo>
                    <a:lnTo>
                      <a:pt x="0" y="865"/>
                    </a:lnTo>
                    <a:lnTo>
                      <a:pt x="2" y="853"/>
                    </a:lnTo>
                    <a:lnTo>
                      <a:pt x="5" y="843"/>
                    </a:lnTo>
                    <a:lnTo>
                      <a:pt x="8" y="830"/>
                    </a:lnTo>
                    <a:lnTo>
                      <a:pt x="13" y="813"/>
                    </a:lnTo>
                    <a:lnTo>
                      <a:pt x="19" y="794"/>
                    </a:lnTo>
                    <a:lnTo>
                      <a:pt x="26" y="770"/>
                    </a:lnTo>
                    <a:lnTo>
                      <a:pt x="36" y="744"/>
                    </a:lnTo>
                    <a:lnTo>
                      <a:pt x="46" y="713"/>
                    </a:lnTo>
                    <a:lnTo>
                      <a:pt x="59" y="677"/>
                    </a:lnTo>
                    <a:lnTo>
                      <a:pt x="68" y="664"/>
                    </a:lnTo>
                    <a:lnTo>
                      <a:pt x="83" y="649"/>
                    </a:lnTo>
                    <a:lnTo>
                      <a:pt x="106" y="635"/>
                    </a:lnTo>
                    <a:lnTo>
                      <a:pt x="133" y="621"/>
                    </a:lnTo>
                    <a:lnTo>
                      <a:pt x="165" y="607"/>
                    </a:lnTo>
                    <a:lnTo>
                      <a:pt x="203" y="591"/>
                    </a:lnTo>
                    <a:lnTo>
                      <a:pt x="244" y="577"/>
                    </a:lnTo>
                    <a:lnTo>
                      <a:pt x="288" y="563"/>
                    </a:lnTo>
                    <a:lnTo>
                      <a:pt x="334" y="548"/>
                    </a:lnTo>
                    <a:lnTo>
                      <a:pt x="383" y="534"/>
                    </a:lnTo>
                    <a:lnTo>
                      <a:pt x="432" y="521"/>
                    </a:lnTo>
                    <a:lnTo>
                      <a:pt x="483" y="508"/>
                    </a:lnTo>
                    <a:lnTo>
                      <a:pt x="532" y="495"/>
                    </a:lnTo>
                    <a:lnTo>
                      <a:pt x="581" y="483"/>
                    </a:lnTo>
                    <a:lnTo>
                      <a:pt x="629" y="472"/>
                    </a:lnTo>
                    <a:lnTo>
                      <a:pt x="674" y="463"/>
                    </a:lnTo>
                    <a:lnTo>
                      <a:pt x="717" y="453"/>
                    </a:lnTo>
                    <a:lnTo>
                      <a:pt x="756" y="446"/>
                    </a:lnTo>
                    <a:lnTo>
                      <a:pt x="792" y="439"/>
                    </a:lnTo>
                    <a:lnTo>
                      <a:pt x="823" y="433"/>
                    </a:lnTo>
                    <a:lnTo>
                      <a:pt x="848" y="430"/>
                    </a:lnTo>
                    <a:lnTo>
                      <a:pt x="868" y="427"/>
                    </a:lnTo>
                    <a:lnTo>
                      <a:pt x="881" y="426"/>
                    </a:lnTo>
                    <a:lnTo>
                      <a:pt x="923" y="408"/>
                    </a:lnTo>
                    <a:lnTo>
                      <a:pt x="968" y="388"/>
                    </a:lnTo>
                    <a:lnTo>
                      <a:pt x="1015" y="368"/>
                    </a:lnTo>
                    <a:lnTo>
                      <a:pt x="1063" y="347"/>
                    </a:lnTo>
                    <a:lnTo>
                      <a:pt x="1113" y="324"/>
                    </a:lnTo>
                    <a:lnTo>
                      <a:pt x="1164" y="302"/>
                    </a:lnTo>
                    <a:lnTo>
                      <a:pt x="1214" y="278"/>
                    </a:lnTo>
                    <a:lnTo>
                      <a:pt x="1264" y="255"/>
                    </a:lnTo>
                    <a:lnTo>
                      <a:pt x="1314" y="233"/>
                    </a:lnTo>
                    <a:lnTo>
                      <a:pt x="1362" y="211"/>
                    </a:lnTo>
                    <a:lnTo>
                      <a:pt x="1408" y="190"/>
                    </a:lnTo>
                    <a:lnTo>
                      <a:pt x="1451" y="171"/>
                    </a:lnTo>
                    <a:lnTo>
                      <a:pt x="1491" y="152"/>
                    </a:lnTo>
                    <a:lnTo>
                      <a:pt x="1529" y="135"/>
                    </a:lnTo>
                    <a:lnTo>
                      <a:pt x="1562" y="121"/>
                    </a:lnTo>
                    <a:lnTo>
                      <a:pt x="1591" y="109"/>
                    </a:lnTo>
                    <a:lnTo>
                      <a:pt x="1615" y="100"/>
                    </a:lnTo>
                    <a:lnTo>
                      <a:pt x="1633" y="93"/>
                    </a:lnTo>
                    <a:lnTo>
                      <a:pt x="1719" y="65"/>
                    </a:lnTo>
                    <a:lnTo>
                      <a:pt x="1805" y="44"/>
                    </a:lnTo>
                    <a:lnTo>
                      <a:pt x="1891" y="27"/>
                    </a:lnTo>
                    <a:lnTo>
                      <a:pt x="1976" y="14"/>
                    </a:lnTo>
                    <a:lnTo>
                      <a:pt x="2060" y="6"/>
                    </a:lnTo>
                    <a:lnTo>
                      <a:pt x="2142" y="3"/>
                    </a:lnTo>
                    <a:lnTo>
                      <a:pt x="22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" name="Right Triangle 4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-880524" y="6356741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21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ogram 20"/>
          <p:cNvSpPr/>
          <p:nvPr/>
        </p:nvSpPr>
        <p:spPr>
          <a:xfrm>
            <a:off x="3959874" y="1000829"/>
            <a:ext cx="5069138" cy="5857171"/>
          </a:xfrm>
          <a:prstGeom prst="parallelogram">
            <a:avLst>
              <a:gd name="adj" fmla="val 745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 flipV="1">
            <a:off x="234656" y="-2601687"/>
            <a:ext cx="3410278" cy="3602516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8754742" y="-1"/>
            <a:ext cx="3437258" cy="2699133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-880524" y="-517794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301914" y="2119607"/>
            <a:ext cx="2743200" cy="2743200"/>
            <a:chOff x="583891" y="2057400"/>
            <a:chExt cx="2743200" cy="2743200"/>
          </a:xfrm>
        </p:grpSpPr>
        <p:sp>
          <p:nvSpPr>
            <p:cNvPr id="14" name="Oval 13"/>
            <p:cNvSpPr/>
            <p:nvPr/>
          </p:nvSpPr>
          <p:spPr>
            <a:xfrm>
              <a:off x="583891" y="2057400"/>
              <a:ext cx="2743200" cy="274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8293" y="2321004"/>
              <a:ext cx="2214395" cy="22159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800" b="1" spc="-300" dirty="0">
                  <a:solidFill>
                    <a:schemeClr val="accent1"/>
                  </a:solidFill>
                </a:rPr>
                <a:t>05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347344" y="5276809"/>
            <a:ext cx="4243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sample text. You can replace this text. Enter your text here.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16048" y="4389609"/>
            <a:ext cx="43748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spc="-300" dirty="0">
                <a:solidFill>
                  <a:schemeClr val="accent2"/>
                </a:solidFill>
              </a:rPr>
              <a:t>section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649423" y="1000829"/>
            <a:ext cx="3769974" cy="903383"/>
            <a:chOff x="2649423" y="1000829"/>
            <a:chExt cx="3769974" cy="903383"/>
          </a:xfrm>
        </p:grpSpPr>
        <p:sp>
          <p:nvSpPr>
            <p:cNvPr id="9" name="TextBox 8"/>
            <p:cNvSpPr txBox="1"/>
            <p:nvPr/>
          </p:nvSpPr>
          <p:spPr>
            <a:xfrm>
              <a:off x="3665538" y="1129354"/>
              <a:ext cx="27538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649423" y="1000829"/>
              <a:ext cx="870332" cy="903383"/>
              <a:chOff x="2649423" y="1000829"/>
              <a:chExt cx="870332" cy="90338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649423" y="1000829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4"/>
              <p:cNvGrpSpPr>
                <a:grpSpLocks noChangeAspect="1"/>
              </p:cNvGrpSpPr>
              <p:nvPr/>
            </p:nvGrpSpPr>
            <p:grpSpPr bwMode="auto">
              <a:xfrm>
                <a:off x="2882733" y="1306470"/>
                <a:ext cx="403713" cy="292100"/>
                <a:chOff x="1312" y="144"/>
                <a:chExt cx="2966" cy="2146"/>
              </a:xfrm>
              <a:solidFill>
                <a:schemeClr val="bg1"/>
              </a:solidFill>
            </p:grpSpPr>
            <p:sp>
              <p:nvSpPr>
                <p:cNvPr id="20" name="Freeform 6"/>
                <p:cNvSpPr>
                  <a:spLocks noEditPoints="1"/>
                </p:cNvSpPr>
                <p:nvPr/>
              </p:nvSpPr>
              <p:spPr bwMode="auto">
                <a:xfrm>
                  <a:off x="1312" y="144"/>
                  <a:ext cx="2966" cy="2146"/>
                </a:xfrm>
                <a:custGeom>
                  <a:avLst/>
                  <a:gdLst>
                    <a:gd name="T0" fmla="*/ 5659 w 5931"/>
                    <a:gd name="T1" fmla="*/ 4097 h 4292"/>
                    <a:gd name="T2" fmla="*/ 4099 w 5931"/>
                    <a:gd name="T3" fmla="*/ 3883 h 4292"/>
                    <a:gd name="T4" fmla="*/ 272 w 5931"/>
                    <a:gd name="T5" fmla="*/ 4097 h 4292"/>
                    <a:gd name="T6" fmla="*/ 193 w 5931"/>
                    <a:gd name="T7" fmla="*/ 3883 h 4292"/>
                    <a:gd name="T8" fmla="*/ 2156 w 5931"/>
                    <a:gd name="T9" fmla="*/ 4083 h 4292"/>
                    <a:gd name="T10" fmla="*/ 3811 w 5931"/>
                    <a:gd name="T11" fmla="*/ 4063 h 4292"/>
                    <a:gd name="T12" fmla="*/ 3827 w 5931"/>
                    <a:gd name="T13" fmla="*/ 3528 h 4292"/>
                    <a:gd name="T14" fmla="*/ 3087 w 5931"/>
                    <a:gd name="T15" fmla="*/ 3851 h 4292"/>
                    <a:gd name="T16" fmla="*/ 2288 w 5931"/>
                    <a:gd name="T17" fmla="*/ 3667 h 4292"/>
                    <a:gd name="T18" fmla="*/ 4262 w 5931"/>
                    <a:gd name="T19" fmla="*/ 2300 h 4292"/>
                    <a:gd name="T20" fmla="*/ 5738 w 5931"/>
                    <a:gd name="T21" fmla="*/ 3690 h 4292"/>
                    <a:gd name="T22" fmla="*/ 1667 w 5931"/>
                    <a:gd name="T23" fmla="*/ 2813 h 4292"/>
                    <a:gd name="T24" fmla="*/ 1508 w 5931"/>
                    <a:gd name="T25" fmla="*/ 2037 h 4292"/>
                    <a:gd name="T26" fmla="*/ 1224 w 5931"/>
                    <a:gd name="T27" fmla="*/ 2242 h 4292"/>
                    <a:gd name="T28" fmla="*/ 938 w 5931"/>
                    <a:gd name="T29" fmla="*/ 2037 h 4292"/>
                    <a:gd name="T30" fmla="*/ 1118 w 5931"/>
                    <a:gd name="T31" fmla="*/ 1913 h 4292"/>
                    <a:gd name="T32" fmla="*/ 1224 w 5931"/>
                    <a:gd name="T33" fmla="*/ 2050 h 4292"/>
                    <a:gd name="T34" fmla="*/ 1328 w 5931"/>
                    <a:gd name="T35" fmla="*/ 1913 h 4292"/>
                    <a:gd name="T36" fmla="*/ 2851 w 5931"/>
                    <a:gd name="T37" fmla="*/ 1453 h 4292"/>
                    <a:gd name="T38" fmla="*/ 2182 w 5931"/>
                    <a:gd name="T39" fmla="*/ 1772 h 4292"/>
                    <a:gd name="T40" fmla="*/ 1863 w 5931"/>
                    <a:gd name="T41" fmla="*/ 2442 h 4292"/>
                    <a:gd name="T42" fmla="*/ 2047 w 5931"/>
                    <a:gd name="T43" fmla="*/ 3175 h 4292"/>
                    <a:gd name="T44" fmla="*/ 2635 w 5931"/>
                    <a:gd name="T45" fmla="*/ 3615 h 4292"/>
                    <a:gd name="T46" fmla="*/ 3397 w 5931"/>
                    <a:gd name="T47" fmla="*/ 3577 h 4292"/>
                    <a:gd name="T48" fmla="*/ 3938 w 5931"/>
                    <a:gd name="T49" fmla="*/ 3083 h 4292"/>
                    <a:gd name="T50" fmla="*/ 4050 w 5931"/>
                    <a:gd name="T51" fmla="*/ 2332 h 4292"/>
                    <a:gd name="T52" fmla="*/ 3670 w 5931"/>
                    <a:gd name="T53" fmla="*/ 1700 h 4292"/>
                    <a:gd name="T54" fmla="*/ 2965 w 5931"/>
                    <a:gd name="T55" fmla="*/ 1448 h 4292"/>
                    <a:gd name="T56" fmla="*/ 5706 w 5931"/>
                    <a:gd name="T57" fmla="*/ 1045 h 4292"/>
                    <a:gd name="T58" fmla="*/ 247 w 5931"/>
                    <a:gd name="T59" fmla="*/ 1027 h 4292"/>
                    <a:gd name="T60" fmla="*/ 959 w 5931"/>
                    <a:gd name="T61" fmla="*/ 1796 h 4292"/>
                    <a:gd name="T62" fmla="*/ 1278 w 5931"/>
                    <a:gd name="T63" fmla="*/ 1644 h 4292"/>
                    <a:gd name="T64" fmla="*/ 1735 w 5931"/>
                    <a:gd name="T65" fmla="*/ 1844 h 4292"/>
                    <a:gd name="T66" fmla="*/ 398 w 5931"/>
                    <a:gd name="T67" fmla="*/ 819 h 4292"/>
                    <a:gd name="T68" fmla="*/ 4707 w 5931"/>
                    <a:gd name="T69" fmla="*/ 602 h 4292"/>
                    <a:gd name="T70" fmla="*/ 5328 w 5931"/>
                    <a:gd name="T71" fmla="*/ 605 h 4292"/>
                    <a:gd name="T72" fmla="*/ 2102 w 5931"/>
                    <a:gd name="T73" fmla="*/ 1583 h 4292"/>
                    <a:gd name="T74" fmla="*/ 2842 w 5931"/>
                    <a:gd name="T75" fmla="*/ 1261 h 4292"/>
                    <a:gd name="T76" fmla="*/ 3643 w 5931"/>
                    <a:gd name="T77" fmla="*/ 1446 h 4292"/>
                    <a:gd name="T78" fmla="*/ 1121 w 5931"/>
                    <a:gd name="T79" fmla="*/ 602 h 4292"/>
                    <a:gd name="T80" fmla="*/ 1535 w 5931"/>
                    <a:gd name="T81" fmla="*/ 605 h 4292"/>
                    <a:gd name="T82" fmla="*/ 3532 w 5931"/>
                    <a:gd name="T83" fmla="*/ 191 h 4292"/>
                    <a:gd name="T84" fmla="*/ 3964 w 5931"/>
                    <a:gd name="T85" fmla="*/ 448 h 4292"/>
                    <a:gd name="T86" fmla="*/ 3978 w 5931"/>
                    <a:gd name="T87" fmla="*/ 474 h 4292"/>
                    <a:gd name="T88" fmla="*/ 4509 w 5931"/>
                    <a:gd name="T89" fmla="*/ 819 h 4292"/>
                    <a:gd name="T90" fmla="*/ 4662 w 5931"/>
                    <a:gd name="T91" fmla="*/ 414 h 4292"/>
                    <a:gd name="T92" fmla="*/ 5501 w 5931"/>
                    <a:gd name="T93" fmla="*/ 520 h 4292"/>
                    <a:gd name="T94" fmla="*/ 5782 w 5931"/>
                    <a:gd name="T95" fmla="*/ 861 h 4292"/>
                    <a:gd name="T96" fmla="*/ 5931 w 5931"/>
                    <a:gd name="T97" fmla="*/ 3991 h 4292"/>
                    <a:gd name="T98" fmla="*/ 5735 w 5931"/>
                    <a:gd name="T99" fmla="*/ 4274 h 4292"/>
                    <a:gd name="T100" fmla="*/ 108 w 5931"/>
                    <a:gd name="T101" fmla="*/ 4222 h 4292"/>
                    <a:gd name="T102" fmla="*/ 5 w 5931"/>
                    <a:gd name="T103" fmla="*/ 1066 h 4292"/>
                    <a:gd name="T104" fmla="*/ 205 w 5931"/>
                    <a:gd name="T105" fmla="*/ 711 h 4292"/>
                    <a:gd name="T106" fmla="*/ 403 w 5931"/>
                    <a:gd name="T107" fmla="*/ 511 h 4292"/>
                    <a:gd name="T108" fmla="*/ 801 w 5931"/>
                    <a:gd name="T109" fmla="*/ 665 h 4292"/>
                    <a:gd name="T110" fmla="*/ 967 w 5931"/>
                    <a:gd name="T111" fmla="*/ 484 h 4292"/>
                    <a:gd name="T112" fmla="*/ 1618 w 5931"/>
                    <a:gd name="T113" fmla="*/ 430 h 4292"/>
                    <a:gd name="T114" fmla="*/ 1897 w 5931"/>
                    <a:gd name="T115" fmla="*/ 819 h 4292"/>
                    <a:gd name="T116" fmla="*/ 1953 w 5931"/>
                    <a:gd name="T117" fmla="*/ 470 h 4292"/>
                    <a:gd name="T118" fmla="*/ 2273 w 5931"/>
                    <a:gd name="T119" fmla="*/ 38 h 4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931" h="4292">
                      <a:moveTo>
                        <a:pt x="4099" y="3883"/>
                      </a:moveTo>
                      <a:lnTo>
                        <a:pt x="4088" y="3951"/>
                      </a:lnTo>
                      <a:lnTo>
                        <a:pt x="4075" y="4004"/>
                      </a:lnTo>
                      <a:lnTo>
                        <a:pt x="4057" y="4054"/>
                      </a:lnTo>
                      <a:lnTo>
                        <a:pt x="4034" y="4101"/>
                      </a:lnTo>
                      <a:lnTo>
                        <a:pt x="5629" y="4101"/>
                      </a:lnTo>
                      <a:lnTo>
                        <a:pt x="5659" y="4097"/>
                      </a:lnTo>
                      <a:lnTo>
                        <a:pt x="5684" y="4085"/>
                      </a:lnTo>
                      <a:lnTo>
                        <a:pt x="5706" y="4068"/>
                      </a:lnTo>
                      <a:lnTo>
                        <a:pt x="5724" y="4047"/>
                      </a:lnTo>
                      <a:lnTo>
                        <a:pt x="5735" y="4020"/>
                      </a:lnTo>
                      <a:lnTo>
                        <a:pt x="5738" y="3991"/>
                      </a:lnTo>
                      <a:lnTo>
                        <a:pt x="5738" y="3883"/>
                      </a:lnTo>
                      <a:lnTo>
                        <a:pt x="4099" y="3883"/>
                      </a:lnTo>
                      <a:close/>
                      <a:moveTo>
                        <a:pt x="193" y="3883"/>
                      </a:moveTo>
                      <a:lnTo>
                        <a:pt x="193" y="3991"/>
                      </a:lnTo>
                      <a:lnTo>
                        <a:pt x="196" y="4020"/>
                      </a:lnTo>
                      <a:lnTo>
                        <a:pt x="207" y="4047"/>
                      </a:lnTo>
                      <a:lnTo>
                        <a:pt x="223" y="4068"/>
                      </a:lnTo>
                      <a:lnTo>
                        <a:pt x="247" y="4085"/>
                      </a:lnTo>
                      <a:lnTo>
                        <a:pt x="272" y="4097"/>
                      </a:lnTo>
                      <a:lnTo>
                        <a:pt x="301" y="4101"/>
                      </a:lnTo>
                      <a:lnTo>
                        <a:pt x="1897" y="4101"/>
                      </a:lnTo>
                      <a:lnTo>
                        <a:pt x="1874" y="4054"/>
                      </a:lnTo>
                      <a:lnTo>
                        <a:pt x="1854" y="4004"/>
                      </a:lnTo>
                      <a:lnTo>
                        <a:pt x="1843" y="3951"/>
                      </a:lnTo>
                      <a:lnTo>
                        <a:pt x="1832" y="3883"/>
                      </a:lnTo>
                      <a:lnTo>
                        <a:pt x="193" y="3883"/>
                      </a:lnTo>
                      <a:close/>
                      <a:moveTo>
                        <a:pt x="1946" y="3361"/>
                      </a:moveTo>
                      <a:lnTo>
                        <a:pt x="2032" y="3923"/>
                      </a:lnTo>
                      <a:lnTo>
                        <a:pt x="2045" y="3964"/>
                      </a:lnTo>
                      <a:lnTo>
                        <a:pt x="2063" y="4002"/>
                      </a:lnTo>
                      <a:lnTo>
                        <a:pt x="2088" y="4036"/>
                      </a:lnTo>
                      <a:lnTo>
                        <a:pt x="2120" y="4063"/>
                      </a:lnTo>
                      <a:lnTo>
                        <a:pt x="2156" y="4083"/>
                      </a:lnTo>
                      <a:lnTo>
                        <a:pt x="2198" y="4095"/>
                      </a:lnTo>
                      <a:lnTo>
                        <a:pt x="2241" y="4101"/>
                      </a:lnTo>
                      <a:lnTo>
                        <a:pt x="2351" y="4101"/>
                      </a:lnTo>
                      <a:lnTo>
                        <a:pt x="3688" y="4101"/>
                      </a:lnTo>
                      <a:lnTo>
                        <a:pt x="3733" y="4095"/>
                      </a:lnTo>
                      <a:lnTo>
                        <a:pt x="3773" y="4083"/>
                      </a:lnTo>
                      <a:lnTo>
                        <a:pt x="3811" y="4063"/>
                      </a:lnTo>
                      <a:lnTo>
                        <a:pt x="3841" y="4036"/>
                      </a:lnTo>
                      <a:lnTo>
                        <a:pt x="3868" y="4002"/>
                      </a:lnTo>
                      <a:lnTo>
                        <a:pt x="3886" y="3964"/>
                      </a:lnTo>
                      <a:lnTo>
                        <a:pt x="3897" y="3923"/>
                      </a:lnTo>
                      <a:lnTo>
                        <a:pt x="3985" y="3361"/>
                      </a:lnTo>
                      <a:lnTo>
                        <a:pt x="3910" y="3449"/>
                      </a:lnTo>
                      <a:lnTo>
                        <a:pt x="3827" y="3528"/>
                      </a:lnTo>
                      <a:lnTo>
                        <a:pt x="3739" y="3602"/>
                      </a:lnTo>
                      <a:lnTo>
                        <a:pt x="3643" y="3667"/>
                      </a:lnTo>
                      <a:lnTo>
                        <a:pt x="3541" y="3723"/>
                      </a:lnTo>
                      <a:lnTo>
                        <a:pt x="3434" y="3770"/>
                      </a:lnTo>
                      <a:lnTo>
                        <a:pt x="3323" y="3807"/>
                      </a:lnTo>
                      <a:lnTo>
                        <a:pt x="3208" y="3834"/>
                      </a:lnTo>
                      <a:lnTo>
                        <a:pt x="3087" y="3851"/>
                      </a:lnTo>
                      <a:lnTo>
                        <a:pt x="2965" y="3858"/>
                      </a:lnTo>
                      <a:lnTo>
                        <a:pt x="2842" y="3851"/>
                      </a:lnTo>
                      <a:lnTo>
                        <a:pt x="2723" y="3834"/>
                      </a:lnTo>
                      <a:lnTo>
                        <a:pt x="2608" y="3807"/>
                      </a:lnTo>
                      <a:lnTo>
                        <a:pt x="2497" y="3770"/>
                      </a:lnTo>
                      <a:lnTo>
                        <a:pt x="2389" y="3723"/>
                      </a:lnTo>
                      <a:lnTo>
                        <a:pt x="2288" y="3667"/>
                      </a:lnTo>
                      <a:lnTo>
                        <a:pt x="2192" y="3602"/>
                      </a:lnTo>
                      <a:lnTo>
                        <a:pt x="2102" y="3528"/>
                      </a:lnTo>
                      <a:lnTo>
                        <a:pt x="2020" y="3449"/>
                      </a:lnTo>
                      <a:lnTo>
                        <a:pt x="1946" y="3361"/>
                      </a:lnTo>
                      <a:close/>
                      <a:moveTo>
                        <a:pt x="4225" y="2037"/>
                      </a:moveTo>
                      <a:lnTo>
                        <a:pt x="4246" y="2172"/>
                      </a:lnTo>
                      <a:lnTo>
                        <a:pt x="4262" y="2300"/>
                      </a:lnTo>
                      <a:lnTo>
                        <a:pt x="4273" y="2428"/>
                      </a:lnTo>
                      <a:lnTo>
                        <a:pt x="4277" y="2556"/>
                      </a:lnTo>
                      <a:lnTo>
                        <a:pt x="4273" y="2683"/>
                      </a:lnTo>
                      <a:lnTo>
                        <a:pt x="4262" y="2813"/>
                      </a:lnTo>
                      <a:lnTo>
                        <a:pt x="4246" y="2939"/>
                      </a:lnTo>
                      <a:lnTo>
                        <a:pt x="4129" y="3690"/>
                      </a:lnTo>
                      <a:lnTo>
                        <a:pt x="5738" y="3690"/>
                      </a:lnTo>
                      <a:lnTo>
                        <a:pt x="5738" y="2037"/>
                      </a:lnTo>
                      <a:lnTo>
                        <a:pt x="4225" y="2037"/>
                      </a:lnTo>
                      <a:close/>
                      <a:moveTo>
                        <a:pt x="193" y="2037"/>
                      </a:moveTo>
                      <a:lnTo>
                        <a:pt x="193" y="3690"/>
                      </a:lnTo>
                      <a:lnTo>
                        <a:pt x="1802" y="3690"/>
                      </a:lnTo>
                      <a:lnTo>
                        <a:pt x="1685" y="2939"/>
                      </a:lnTo>
                      <a:lnTo>
                        <a:pt x="1667" y="2813"/>
                      </a:lnTo>
                      <a:lnTo>
                        <a:pt x="1658" y="2683"/>
                      </a:lnTo>
                      <a:lnTo>
                        <a:pt x="1654" y="2556"/>
                      </a:lnTo>
                      <a:lnTo>
                        <a:pt x="1658" y="2428"/>
                      </a:lnTo>
                      <a:lnTo>
                        <a:pt x="1667" y="2300"/>
                      </a:lnTo>
                      <a:lnTo>
                        <a:pt x="1685" y="2172"/>
                      </a:lnTo>
                      <a:lnTo>
                        <a:pt x="1706" y="2037"/>
                      </a:lnTo>
                      <a:lnTo>
                        <a:pt x="1508" y="2037"/>
                      </a:lnTo>
                      <a:lnTo>
                        <a:pt x="1487" y="2086"/>
                      </a:lnTo>
                      <a:lnTo>
                        <a:pt x="1458" y="2131"/>
                      </a:lnTo>
                      <a:lnTo>
                        <a:pt x="1420" y="2168"/>
                      </a:lnTo>
                      <a:lnTo>
                        <a:pt x="1379" y="2199"/>
                      </a:lnTo>
                      <a:lnTo>
                        <a:pt x="1330" y="2222"/>
                      </a:lnTo>
                      <a:lnTo>
                        <a:pt x="1278" y="2237"/>
                      </a:lnTo>
                      <a:lnTo>
                        <a:pt x="1224" y="2242"/>
                      </a:lnTo>
                      <a:lnTo>
                        <a:pt x="1168" y="2237"/>
                      </a:lnTo>
                      <a:lnTo>
                        <a:pt x="1116" y="2222"/>
                      </a:lnTo>
                      <a:lnTo>
                        <a:pt x="1067" y="2199"/>
                      </a:lnTo>
                      <a:lnTo>
                        <a:pt x="1026" y="2168"/>
                      </a:lnTo>
                      <a:lnTo>
                        <a:pt x="988" y="2131"/>
                      </a:lnTo>
                      <a:lnTo>
                        <a:pt x="959" y="2086"/>
                      </a:lnTo>
                      <a:lnTo>
                        <a:pt x="938" y="2037"/>
                      </a:lnTo>
                      <a:lnTo>
                        <a:pt x="193" y="2037"/>
                      </a:lnTo>
                      <a:close/>
                      <a:moveTo>
                        <a:pt x="1224" y="1832"/>
                      </a:moveTo>
                      <a:lnTo>
                        <a:pt x="1195" y="1835"/>
                      </a:lnTo>
                      <a:lnTo>
                        <a:pt x="1168" y="1846"/>
                      </a:lnTo>
                      <a:lnTo>
                        <a:pt x="1147" y="1864"/>
                      </a:lnTo>
                      <a:lnTo>
                        <a:pt x="1129" y="1886"/>
                      </a:lnTo>
                      <a:lnTo>
                        <a:pt x="1118" y="1913"/>
                      </a:lnTo>
                      <a:lnTo>
                        <a:pt x="1114" y="1941"/>
                      </a:lnTo>
                      <a:lnTo>
                        <a:pt x="1118" y="1970"/>
                      </a:lnTo>
                      <a:lnTo>
                        <a:pt x="1129" y="1996"/>
                      </a:lnTo>
                      <a:lnTo>
                        <a:pt x="1147" y="2017"/>
                      </a:lnTo>
                      <a:lnTo>
                        <a:pt x="1168" y="2035"/>
                      </a:lnTo>
                      <a:lnTo>
                        <a:pt x="1195" y="2046"/>
                      </a:lnTo>
                      <a:lnTo>
                        <a:pt x="1224" y="2050"/>
                      </a:lnTo>
                      <a:lnTo>
                        <a:pt x="1253" y="2046"/>
                      </a:lnTo>
                      <a:lnTo>
                        <a:pt x="1278" y="2035"/>
                      </a:lnTo>
                      <a:lnTo>
                        <a:pt x="1300" y="2017"/>
                      </a:lnTo>
                      <a:lnTo>
                        <a:pt x="1318" y="1996"/>
                      </a:lnTo>
                      <a:lnTo>
                        <a:pt x="1328" y="1970"/>
                      </a:lnTo>
                      <a:lnTo>
                        <a:pt x="1332" y="1941"/>
                      </a:lnTo>
                      <a:lnTo>
                        <a:pt x="1328" y="1913"/>
                      </a:lnTo>
                      <a:lnTo>
                        <a:pt x="1318" y="1886"/>
                      </a:lnTo>
                      <a:lnTo>
                        <a:pt x="1300" y="1864"/>
                      </a:lnTo>
                      <a:lnTo>
                        <a:pt x="1278" y="1846"/>
                      </a:lnTo>
                      <a:lnTo>
                        <a:pt x="1253" y="1835"/>
                      </a:lnTo>
                      <a:lnTo>
                        <a:pt x="1224" y="1832"/>
                      </a:lnTo>
                      <a:close/>
                      <a:moveTo>
                        <a:pt x="2965" y="1448"/>
                      </a:moveTo>
                      <a:lnTo>
                        <a:pt x="2851" y="1453"/>
                      </a:lnTo>
                      <a:lnTo>
                        <a:pt x="2741" y="1470"/>
                      </a:lnTo>
                      <a:lnTo>
                        <a:pt x="2635" y="1497"/>
                      </a:lnTo>
                      <a:lnTo>
                        <a:pt x="2534" y="1534"/>
                      </a:lnTo>
                      <a:lnTo>
                        <a:pt x="2437" y="1581"/>
                      </a:lnTo>
                      <a:lnTo>
                        <a:pt x="2345" y="1637"/>
                      </a:lnTo>
                      <a:lnTo>
                        <a:pt x="2261" y="1700"/>
                      </a:lnTo>
                      <a:lnTo>
                        <a:pt x="2182" y="1772"/>
                      </a:lnTo>
                      <a:lnTo>
                        <a:pt x="2111" y="1851"/>
                      </a:lnTo>
                      <a:lnTo>
                        <a:pt x="2047" y="1936"/>
                      </a:lnTo>
                      <a:lnTo>
                        <a:pt x="1991" y="2028"/>
                      </a:lnTo>
                      <a:lnTo>
                        <a:pt x="1944" y="2125"/>
                      </a:lnTo>
                      <a:lnTo>
                        <a:pt x="1908" y="2226"/>
                      </a:lnTo>
                      <a:lnTo>
                        <a:pt x="1879" y="2332"/>
                      </a:lnTo>
                      <a:lnTo>
                        <a:pt x="1863" y="2442"/>
                      </a:lnTo>
                      <a:lnTo>
                        <a:pt x="1858" y="2556"/>
                      </a:lnTo>
                      <a:lnTo>
                        <a:pt x="1863" y="2669"/>
                      </a:lnTo>
                      <a:lnTo>
                        <a:pt x="1879" y="2779"/>
                      </a:lnTo>
                      <a:lnTo>
                        <a:pt x="1908" y="2885"/>
                      </a:lnTo>
                      <a:lnTo>
                        <a:pt x="1944" y="2988"/>
                      </a:lnTo>
                      <a:lnTo>
                        <a:pt x="1991" y="3083"/>
                      </a:lnTo>
                      <a:lnTo>
                        <a:pt x="2047" y="3175"/>
                      </a:lnTo>
                      <a:lnTo>
                        <a:pt x="2111" y="3262"/>
                      </a:lnTo>
                      <a:lnTo>
                        <a:pt x="2182" y="3339"/>
                      </a:lnTo>
                      <a:lnTo>
                        <a:pt x="2261" y="3411"/>
                      </a:lnTo>
                      <a:lnTo>
                        <a:pt x="2345" y="3476"/>
                      </a:lnTo>
                      <a:lnTo>
                        <a:pt x="2437" y="3530"/>
                      </a:lnTo>
                      <a:lnTo>
                        <a:pt x="2534" y="3577"/>
                      </a:lnTo>
                      <a:lnTo>
                        <a:pt x="2635" y="3615"/>
                      </a:lnTo>
                      <a:lnTo>
                        <a:pt x="2741" y="3642"/>
                      </a:lnTo>
                      <a:lnTo>
                        <a:pt x="2851" y="3660"/>
                      </a:lnTo>
                      <a:lnTo>
                        <a:pt x="2965" y="3665"/>
                      </a:lnTo>
                      <a:lnTo>
                        <a:pt x="3078" y="3660"/>
                      </a:lnTo>
                      <a:lnTo>
                        <a:pt x="3188" y="3642"/>
                      </a:lnTo>
                      <a:lnTo>
                        <a:pt x="3294" y="3615"/>
                      </a:lnTo>
                      <a:lnTo>
                        <a:pt x="3397" y="3577"/>
                      </a:lnTo>
                      <a:lnTo>
                        <a:pt x="3492" y="3530"/>
                      </a:lnTo>
                      <a:lnTo>
                        <a:pt x="3584" y="3476"/>
                      </a:lnTo>
                      <a:lnTo>
                        <a:pt x="3670" y="3411"/>
                      </a:lnTo>
                      <a:lnTo>
                        <a:pt x="3748" y="3339"/>
                      </a:lnTo>
                      <a:lnTo>
                        <a:pt x="3820" y="3262"/>
                      </a:lnTo>
                      <a:lnTo>
                        <a:pt x="3884" y="3175"/>
                      </a:lnTo>
                      <a:lnTo>
                        <a:pt x="3938" y="3083"/>
                      </a:lnTo>
                      <a:lnTo>
                        <a:pt x="3985" y="2988"/>
                      </a:lnTo>
                      <a:lnTo>
                        <a:pt x="4023" y="2885"/>
                      </a:lnTo>
                      <a:lnTo>
                        <a:pt x="4050" y="2779"/>
                      </a:lnTo>
                      <a:lnTo>
                        <a:pt x="4068" y="2669"/>
                      </a:lnTo>
                      <a:lnTo>
                        <a:pt x="4073" y="2556"/>
                      </a:lnTo>
                      <a:lnTo>
                        <a:pt x="4068" y="2442"/>
                      </a:lnTo>
                      <a:lnTo>
                        <a:pt x="4050" y="2332"/>
                      </a:lnTo>
                      <a:lnTo>
                        <a:pt x="4023" y="2226"/>
                      </a:lnTo>
                      <a:lnTo>
                        <a:pt x="3985" y="2125"/>
                      </a:lnTo>
                      <a:lnTo>
                        <a:pt x="3938" y="2028"/>
                      </a:lnTo>
                      <a:lnTo>
                        <a:pt x="3884" y="1936"/>
                      </a:lnTo>
                      <a:lnTo>
                        <a:pt x="3820" y="1851"/>
                      </a:lnTo>
                      <a:lnTo>
                        <a:pt x="3748" y="1772"/>
                      </a:lnTo>
                      <a:lnTo>
                        <a:pt x="3670" y="1700"/>
                      </a:lnTo>
                      <a:lnTo>
                        <a:pt x="3584" y="1637"/>
                      </a:lnTo>
                      <a:lnTo>
                        <a:pt x="3492" y="1581"/>
                      </a:lnTo>
                      <a:lnTo>
                        <a:pt x="3397" y="1534"/>
                      </a:lnTo>
                      <a:lnTo>
                        <a:pt x="3294" y="1497"/>
                      </a:lnTo>
                      <a:lnTo>
                        <a:pt x="3188" y="1470"/>
                      </a:lnTo>
                      <a:lnTo>
                        <a:pt x="3078" y="1453"/>
                      </a:lnTo>
                      <a:lnTo>
                        <a:pt x="2965" y="1448"/>
                      </a:lnTo>
                      <a:close/>
                      <a:moveTo>
                        <a:pt x="4064" y="1012"/>
                      </a:moveTo>
                      <a:lnTo>
                        <a:pt x="4194" y="1844"/>
                      </a:lnTo>
                      <a:lnTo>
                        <a:pt x="5738" y="1844"/>
                      </a:lnTo>
                      <a:lnTo>
                        <a:pt x="5738" y="1120"/>
                      </a:lnTo>
                      <a:lnTo>
                        <a:pt x="5735" y="1091"/>
                      </a:lnTo>
                      <a:lnTo>
                        <a:pt x="5724" y="1066"/>
                      </a:lnTo>
                      <a:lnTo>
                        <a:pt x="5706" y="1045"/>
                      </a:lnTo>
                      <a:lnTo>
                        <a:pt x="5684" y="1027"/>
                      </a:lnTo>
                      <a:lnTo>
                        <a:pt x="5659" y="1016"/>
                      </a:lnTo>
                      <a:lnTo>
                        <a:pt x="5629" y="1012"/>
                      </a:lnTo>
                      <a:lnTo>
                        <a:pt x="4064" y="1012"/>
                      </a:lnTo>
                      <a:close/>
                      <a:moveTo>
                        <a:pt x="301" y="1012"/>
                      </a:moveTo>
                      <a:lnTo>
                        <a:pt x="272" y="1016"/>
                      </a:lnTo>
                      <a:lnTo>
                        <a:pt x="247" y="1027"/>
                      </a:lnTo>
                      <a:lnTo>
                        <a:pt x="223" y="1045"/>
                      </a:lnTo>
                      <a:lnTo>
                        <a:pt x="207" y="1066"/>
                      </a:lnTo>
                      <a:lnTo>
                        <a:pt x="196" y="1091"/>
                      </a:lnTo>
                      <a:lnTo>
                        <a:pt x="193" y="1120"/>
                      </a:lnTo>
                      <a:lnTo>
                        <a:pt x="193" y="1844"/>
                      </a:lnTo>
                      <a:lnTo>
                        <a:pt x="938" y="1844"/>
                      </a:lnTo>
                      <a:lnTo>
                        <a:pt x="959" y="1796"/>
                      </a:lnTo>
                      <a:lnTo>
                        <a:pt x="988" y="1752"/>
                      </a:lnTo>
                      <a:lnTo>
                        <a:pt x="1026" y="1715"/>
                      </a:lnTo>
                      <a:lnTo>
                        <a:pt x="1067" y="1682"/>
                      </a:lnTo>
                      <a:lnTo>
                        <a:pt x="1116" y="1659"/>
                      </a:lnTo>
                      <a:lnTo>
                        <a:pt x="1168" y="1644"/>
                      </a:lnTo>
                      <a:lnTo>
                        <a:pt x="1224" y="1639"/>
                      </a:lnTo>
                      <a:lnTo>
                        <a:pt x="1278" y="1644"/>
                      </a:lnTo>
                      <a:lnTo>
                        <a:pt x="1330" y="1659"/>
                      </a:lnTo>
                      <a:lnTo>
                        <a:pt x="1379" y="1682"/>
                      </a:lnTo>
                      <a:lnTo>
                        <a:pt x="1420" y="1715"/>
                      </a:lnTo>
                      <a:lnTo>
                        <a:pt x="1458" y="1752"/>
                      </a:lnTo>
                      <a:lnTo>
                        <a:pt x="1487" y="1796"/>
                      </a:lnTo>
                      <a:lnTo>
                        <a:pt x="1508" y="1844"/>
                      </a:lnTo>
                      <a:lnTo>
                        <a:pt x="1735" y="1844"/>
                      </a:lnTo>
                      <a:lnTo>
                        <a:pt x="1867" y="1012"/>
                      </a:lnTo>
                      <a:lnTo>
                        <a:pt x="301" y="1012"/>
                      </a:lnTo>
                      <a:close/>
                      <a:moveTo>
                        <a:pt x="403" y="704"/>
                      </a:moveTo>
                      <a:lnTo>
                        <a:pt x="400" y="706"/>
                      </a:lnTo>
                      <a:lnTo>
                        <a:pt x="398" y="708"/>
                      </a:lnTo>
                      <a:lnTo>
                        <a:pt x="398" y="711"/>
                      </a:lnTo>
                      <a:lnTo>
                        <a:pt x="398" y="819"/>
                      </a:lnTo>
                      <a:lnTo>
                        <a:pt x="616" y="819"/>
                      </a:lnTo>
                      <a:lnTo>
                        <a:pt x="616" y="711"/>
                      </a:lnTo>
                      <a:lnTo>
                        <a:pt x="614" y="708"/>
                      </a:lnTo>
                      <a:lnTo>
                        <a:pt x="612" y="706"/>
                      </a:lnTo>
                      <a:lnTo>
                        <a:pt x="608" y="704"/>
                      </a:lnTo>
                      <a:lnTo>
                        <a:pt x="403" y="704"/>
                      </a:lnTo>
                      <a:close/>
                      <a:moveTo>
                        <a:pt x="4707" y="602"/>
                      </a:moveTo>
                      <a:lnTo>
                        <a:pt x="4703" y="603"/>
                      </a:lnTo>
                      <a:lnTo>
                        <a:pt x="4702" y="605"/>
                      </a:lnTo>
                      <a:lnTo>
                        <a:pt x="4702" y="609"/>
                      </a:lnTo>
                      <a:lnTo>
                        <a:pt x="4702" y="819"/>
                      </a:lnTo>
                      <a:lnTo>
                        <a:pt x="5328" y="819"/>
                      </a:lnTo>
                      <a:lnTo>
                        <a:pt x="5328" y="609"/>
                      </a:lnTo>
                      <a:lnTo>
                        <a:pt x="5328" y="605"/>
                      </a:lnTo>
                      <a:lnTo>
                        <a:pt x="5324" y="603"/>
                      </a:lnTo>
                      <a:lnTo>
                        <a:pt x="5323" y="602"/>
                      </a:lnTo>
                      <a:lnTo>
                        <a:pt x="4707" y="602"/>
                      </a:lnTo>
                      <a:close/>
                      <a:moveTo>
                        <a:pt x="2126" y="602"/>
                      </a:moveTo>
                      <a:lnTo>
                        <a:pt x="1946" y="1751"/>
                      </a:lnTo>
                      <a:lnTo>
                        <a:pt x="2020" y="1664"/>
                      </a:lnTo>
                      <a:lnTo>
                        <a:pt x="2102" y="1583"/>
                      </a:lnTo>
                      <a:lnTo>
                        <a:pt x="2192" y="1511"/>
                      </a:lnTo>
                      <a:lnTo>
                        <a:pt x="2288" y="1446"/>
                      </a:lnTo>
                      <a:lnTo>
                        <a:pt x="2389" y="1390"/>
                      </a:lnTo>
                      <a:lnTo>
                        <a:pt x="2497" y="1344"/>
                      </a:lnTo>
                      <a:lnTo>
                        <a:pt x="2608" y="1306"/>
                      </a:lnTo>
                      <a:lnTo>
                        <a:pt x="2723" y="1279"/>
                      </a:lnTo>
                      <a:lnTo>
                        <a:pt x="2842" y="1261"/>
                      </a:lnTo>
                      <a:lnTo>
                        <a:pt x="2965" y="1255"/>
                      </a:lnTo>
                      <a:lnTo>
                        <a:pt x="3087" y="1261"/>
                      </a:lnTo>
                      <a:lnTo>
                        <a:pt x="3208" y="1279"/>
                      </a:lnTo>
                      <a:lnTo>
                        <a:pt x="3323" y="1306"/>
                      </a:lnTo>
                      <a:lnTo>
                        <a:pt x="3434" y="1344"/>
                      </a:lnTo>
                      <a:lnTo>
                        <a:pt x="3541" y="1390"/>
                      </a:lnTo>
                      <a:lnTo>
                        <a:pt x="3643" y="1446"/>
                      </a:lnTo>
                      <a:lnTo>
                        <a:pt x="3739" y="1511"/>
                      </a:lnTo>
                      <a:lnTo>
                        <a:pt x="3827" y="1583"/>
                      </a:lnTo>
                      <a:lnTo>
                        <a:pt x="3910" y="1664"/>
                      </a:lnTo>
                      <a:lnTo>
                        <a:pt x="3985" y="1751"/>
                      </a:lnTo>
                      <a:lnTo>
                        <a:pt x="3805" y="602"/>
                      </a:lnTo>
                      <a:lnTo>
                        <a:pt x="2126" y="602"/>
                      </a:lnTo>
                      <a:close/>
                      <a:moveTo>
                        <a:pt x="1121" y="602"/>
                      </a:moveTo>
                      <a:lnTo>
                        <a:pt x="1118" y="603"/>
                      </a:lnTo>
                      <a:lnTo>
                        <a:pt x="1116" y="605"/>
                      </a:lnTo>
                      <a:lnTo>
                        <a:pt x="1114" y="609"/>
                      </a:lnTo>
                      <a:lnTo>
                        <a:pt x="1114" y="819"/>
                      </a:lnTo>
                      <a:lnTo>
                        <a:pt x="1537" y="819"/>
                      </a:lnTo>
                      <a:lnTo>
                        <a:pt x="1537" y="609"/>
                      </a:lnTo>
                      <a:lnTo>
                        <a:pt x="1535" y="605"/>
                      </a:lnTo>
                      <a:lnTo>
                        <a:pt x="1534" y="603"/>
                      </a:lnTo>
                      <a:lnTo>
                        <a:pt x="1530" y="602"/>
                      </a:lnTo>
                      <a:lnTo>
                        <a:pt x="1121" y="602"/>
                      </a:lnTo>
                      <a:close/>
                      <a:moveTo>
                        <a:pt x="2398" y="191"/>
                      </a:moveTo>
                      <a:lnTo>
                        <a:pt x="2236" y="409"/>
                      </a:lnTo>
                      <a:lnTo>
                        <a:pt x="3695" y="409"/>
                      </a:lnTo>
                      <a:lnTo>
                        <a:pt x="3532" y="191"/>
                      </a:lnTo>
                      <a:lnTo>
                        <a:pt x="2398" y="191"/>
                      </a:lnTo>
                      <a:close/>
                      <a:moveTo>
                        <a:pt x="2351" y="0"/>
                      </a:moveTo>
                      <a:lnTo>
                        <a:pt x="3580" y="0"/>
                      </a:lnTo>
                      <a:lnTo>
                        <a:pt x="3609" y="4"/>
                      </a:lnTo>
                      <a:lnTo>
                        <a:pt x="3636" y="16"/>
                      </a:lnTo>
                      <a:lnTo>
                        <a:pt x="3658" y="38"/>
                      </a:lnTo>
                      <a:lnTo>
                        <a:pt x="3964" y="448"/>
                      </a:lnTo>
                      <a:lnTo>
                        <a:pt x="3965" y="448"/>
                      </a:lnTo>
                      <a:lnTo>
                        <a:pt x="3969" y="454"/>
                      </a:lnTo>
                      <a:lnTo>
                        <a:pt x="3971" y="457"/>
                      </a:lnTo>
                      <a:lnTo>
                        <a:pt x="3973" y="463"/>
                      </a:lnTo>
                      <a:lnTo>
                        <a:pt x="3974" y="465"/>
                      </a:lnTo>
                      <a:lnTo>
                        <a:pt x="3976" y="470"/>
                      </a:lnTo>
                      <a:lnTo>
                        <a:pt x="3978" y="474"/>
                      </a:lnTo>
                      <a:lnTo>
                        <a:pt x="3978" y="475"/>
                      </a:lnTo>
                      <a:lnTo>
                        <a:pt x="3982" y="488"/>
                      </a:lnTo>
                      <a:lnTo>
                        <a:pt x="3982" y="490"/>
                      </a:lnTo>
                      <a:lnTo>
                        <a:pt x="3982" y="492"/>
                      </a:lnTo>
                      <a:lnTo>
                        <a:pt x="3982" y="492"/>
                      </a:lnTo>
                      <a:lnTo>
                        <a:pt x="4034" y="819"/>
                      </a:lnTo>
                      <a:lnTo>
                        <a:pt x="4509" y="819"/>
                      </a:lnTo>
                      <a:lnTo>
                        <a:pt x="4509" y="609"/>
                      </a:lnTo>
                      <a:lnTo>
                        <a:pt x="4514" y="562"/>
                      </a:lnTo>
                      <a:lnTo>
                        <a:pt x="4529" y="520"/>
                      </a:lnTo>
                      <a:lnTo>
                        <a:pt x="4552" y="484"/>
                      </a:lnTo>
                      <a:lnTo>
                        <a:pt x="4583" y="454"/>
                      </a:lnTo>
                      <a:lnTo>
                        <a:pt x="4621" y="430"/>
                      </a:lnTo>
                      <a:lnTo>
                        <a:pt x="4662" y="414"/>
                      </a:lnTo>
                      <a:lnTo>
                        <a:pt x="4707" y="409"/>
                      </a:lnTo>
                      <a:lnTo>
                        <a:pt x="5323" y="409"/>
                      </a:lnTo>
                      <a:lnTo>
                        <a:pt x="5368" y="414"/>
                      </a:lnTo>
                      <a:lnTo>
                        <a:pt x="5409" y="430"/>
                      </a:lnTo>
                      <a:lnTo>
                        <a:pt x="5447" y="454"/>
                      </a:lnTo>
                      <a:lnTo>
                        <a:pt x="5477" y="484"/>
                      </a:lnTo>
                      <a:lnTo>
                        <a:pt x="5501" y="520"/>
                      </a:lnTo>
                      <a:lnTo>
                        <a:pt x="5515" y="562"/>
                      </a:lnTo>
                      <a:lnTo>
                        <a:pt x="5521" y="609"/>
                      </a:lnTo>
                      <a:lnTo>
                        <a:pt x="5521" y="819"/>
                      </a:lnTo>
                      <a:lnTo>
                        <a:pt x="5629" y="819"/>
                      </a:lnTo>
                      <a:lnTo>
                        <a:pt x="5683" y="825"/>
                      </a:lnTo>
                      <a:lnTo>
                        <a:pt x="5735" y="839"/>
                      </a:lnTo>
                      <a:lnTo>
                        <a:pt x="5782" y="861"/>
                      </a:lnTo>
                      <a:lnTo>
                        <a:pt x="5823" y="890"/>
                      </a:lnTo>
                      <a:lnTo>
                        <a:pt x="5859" y="928"/>
                      </a:lnTo>
                      <a:lnTo>
                        <a:pt x="5890" y="969"/>
                      </a:lnTo>
                      <a:lnTo>
                        <a:pt x="5911" y="1016"/>
                      </a:lnTo>
                      <a:lnTo>
                        <a:pt x="5926" y="1066"/>
                      </a:lnTo>
                      <a:lnTo>
                        <a:pt x="5931" y="1120"/>
                      </a:lnTo>
                      <a:lnTo>
                        <a:pt x="5931" y="3991"/>
                      </a:lnTo>
                      <a:lnTo>
                        <a:pt x="5926" y="4045"/>
                      </a:lnTo>
                      <a:lnTo>
                        <a:pt x="5911" y="4097"/>
                      </a:lnTo>
                      <a:lnTo>
                        <a:pt x="5890" y="4144"/>
                      </a:lnTo>
                      <a:lnTo>
                        <a:pt x="5859" y="4186"/>
                      </a:lnTo>
                      <a:lnTo>
                        <a:pt x="5823" y="4222"/>
                      </a:lnTo>
                      <a:lnTo>
                        <a:pt x="5782" y="4252"/>
                      </a:lnTo>
                      <a:lnTo>
                        <a:pt x="5735" y="4274"/>
                      </a:lnTo>
                      <a:lnTo>
                        <a:pt x="5683" y="4288"/>
                      </a:lnTo>
                      <a:lnTo>
                        <a:pt x="5629" y="4292"/>
                      </a:lnTo>
                      <a:lnTo>
                        <a:pt x="301" y="4292"/>
                      </a:lnTo>
                      <a:lnTo>
                        <a:pt x="247" y="4288"/>
                      </a:lnTo>
                      <a:lnTo>
                        <a:pt x="196" y="4274"/>
                      </a:lnTo>
                      <a:lnTo>
                        <a:pt x="149" y="4252"/>
                      </a:lnTo>
                      <a:lnTo>
                        <a:pt x="108" y="4222"/>
                      </a:lnTo>
                      <a:lnTo>
                        <a:pt x="70" y="4186"/>
                      </a:lnTo>
                      <a:lnTo>
                        <a:pt x="41" y="4144"/>
                      </a:lnTo>
                      <a:lnTo>
                        <a:pt x="18" y="4097"/>
                      </a:lnTo>
                      <a:lnTo>
                        <a:pt x="5" y="4045"/>
                      </a:lnTo>
                      <a:lnTo>
                        <a:pt x="0" y="3991"/>
                      </a:lnTo>
                      <a:lnTo>
                        <a:pt x="0" y="1120"/>
                      </a:lnTo>
                      <a:lnTo>
                        <a:pt x="5" y="1066"/>
                      </a:lnTo>
                      <a:lnTo>
                        <a:pt x="20" y="1014"/>
                      </a:lnTo>
                      <a:lnTo>
                        <a:pt x="43" y="965"/>
                      </a:lnTo>
                      <a:lnTo>
                        <a:pt x="74" y="922"/>
                      </a:lnTo>
                      <a:lnTo>
                        <a:pt x="112" y="886"/>
                      </a:lnTo>
                      <a:lnTo>
                        <a:pt x="157" y="857"/>
                      </a:lnTo>
                      <a:lnTo>
                        <a:pt x="205" y="836"/>
                      </a:lnTo>
                      <a:lnTo>
                        <a:pt x="205" y="711"/>
                      </a:lnTo>
                      <a:lnTo>
                        <a:pt x="211" y="665"/>
                      </a:lnTo>
                      <a:lnTo>
                        <a:pt x="225" y="623"/>
                      </a:lnTo>
                      <a:lnTo>
                        <a:pt x="248" y="587"/>
                      </a:lnTo>
                      <a:lnTo>
                        <a:pt x="279" y="557"/>
                      </a:lnTo>
                      <a:lnTo>
                        <a:pt x="317" y="533"/>
                      </a:lnTo>
                      <a:lnTo>
                        <a:pt x="358" y="517"/>
                      </a:lnTo>
                      <a:lnTo>
                        <a:pt x="403" y="511"/>
                      </a:lnTo>
                      <a:lnTo>
                        <a:pt x="608" y="511"/>
                      </a:lnTo>
                      <a:lnTo>
                        <a:pt x="653" y="517"/>
                      </a:lnTo>
                      <a:lnTo>
                        <a:pt x="695" y="533"/>
                      </a:lnTo>
                      <a:lnTo>
                        <a:pt x="733" y="557"/>
                      </a:lnTo>
                      <a:lnTo>
                        <a:pt x="763" y="587"/>
                      </a:lnTo>
                      <a:lnTo>
                        <a:pt x="787" y="623"/>
                      </a:lnTo>
                      <a:lnTo>
                        <a:pt x="801" y="665"/>
                      </a:lnTo>
                      <a:lnTo>
                        <a:pt x="806" y="711"/>
                      </a:lnTo>
                      <a:lnTo>
                        <a:pt x="806" y="819"/>
                      </a:lnTo>
                      <a:lnTo>
                        <a:pt x="922" y="819"/>
                      </a:lnTo>
                      <a:lnTo>
                        <a:pt x="922" y="609"/>
                      </a:lnTo>
                      <a:lnTo>
                        <a:pt x="927" y="562"/>
                      </a:lnTo>
                      <a:lnTo>
                        <a:pt x="943" y="520"/>
                      </a:lnTo>
                      <a:lnTo>
                        <a:pt x="967" y="484"/>
                      </a:lnTo>
                      <a:lnTo>
                        <a:pt x="997" y="454"/>
                      </a:lnTo>
                      <a:lnTo>
                        <a:pt x="1033" y="430"/>
                      </a:lnTo>
                      <a:lnTo>
                        <a:pt x="1075" y="414"/>
                      </a:lnTo>
                      <a:lnTo>
                        <a:pt x="1121" y="409"/>
                      </a:lnTo>
                      <a:lnTo>
                        <a:pt x="1530" y="409"/>
                      </a:lnTo>
                      <a:lnTo>
                        <a:pt x="1577" y="414"/>
                      </a:lnTo>
                      <a:lnTo>
                        <a:pt x="1618" y="430"/>
                      </a:lnTo>
                      <a:lnTo>
                        <a:pt x="1654" y="454"/>
                      </a:lnTo>
                      <a:lnTo>
                        <a:pt x="1685" y="484"/>
                      </a:lnTo>
                      <a:lnTo>
                        <a:pt x="1708" y="520"/>
                      </a:lnTo>
                      <a:lnTo>
                        <a:pt x="1724" y="562"/>
                      </a:lnTo>
                      <a:lnTo>
                        <a:pt x="1730" y="609"/>
                      </a:lnTo>
                      <a:lnTo>
                        <a:pt x="1730" y="819"/>
                      </a:lnTo>
                      <a:lnTo>
                        <a:pt x="1897" y="819"/>
                      </a:lnTo>
                      <a:lnTo>
                        <a:pt x="1948" y="492"/>
                      </a:lnTo>
                      <a:lnTo>
                        <a:pt x="1948" y="492"/>
                      </a:lnTo>
                      <a:lnTo>
                        <a:pt x="1948" y="490"/>
                      </a:lnTo>
                      <a:lnTo>
                        <a:pt x="1949" y="488"/>
                      </a:lnTo>
                      <a:lnTo>
                        <a:pt x="1951" y="475"/>
                      </a:lnTo>
                      <a:lnTo>
                        <a:pt x="1953" y="474"/>
                      </a:lnTo>
                      <a:lnTo>
                        <a:pt x="1953" y="470"/>
                      </a:lnTo>
                      <a:lnTo>
                        <a:pt x="1957" y="465"/>
                      </a:lnTo>
                      <a:lnTo>
                        <a:pt x="1957" y="463"/>
                      </a:lnTo>
                      <a:lnTo>
                        <a:pt x="1960" y="457"/>
                      </a:lnTo>
                      <a:lnTo>
                        <a:pt x="1962" y="454"/>
                      </a:lnTo>
                      <a:lnTo>
                        <a:pt x="1966" y="448"/>
                      </a:lnTo>
                      <a:lnTo>
                        <a:pt x="1966" y="448"/>
                      </a:lnTo>
                      <a:lnTo>
                        <a:pt x="2273" y="38"/>
                      </a:lnTo>
                      <a:lnTo>
                        <a:pt x="2295" y="16"/>
                      </a:lnTo>
                      <a:lnTo>
                        <a:pt x="2320" y="4"/>
                      </a:lnTo>
                      <a:lnTo>
                        <a:pt x="23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7"/>
                <p:cNvSpPr>
                  <a:spLocks noEditPoints="1"/>
                </p:cNvSpPr>
                <p:nvPr/>
              </p:nvSpPr>
              <p:spPr bwMode="auto">
                <a:xfrm>
                  <a:off x="2337" y="963"/>
                  <a:ext cx="915" cy="917"/>
                </a:xfrm>
                <a:custGeom>
                  <a:avLst/>
                  <a:gdLst>
                    <a:gd name="T0" fmla="*/ 825 w 1831"/>
                    <a:gd name="T1" fmla="*/ 198 h 1833"/>
                    <a:gd name="T2" fmla="*/ 654 w 1831"/>
                    <a:gd name="T3" fmla="*/ 241 h 1833"/>
                    <a:gd name="T4" fmla="*/ 502 w 1831"/>
                    <a:gd name="T5" fmla="*/ 322 h 1833"/>
                    <a:gd name="T6" fmla="*/ 375 w 1831"/>
                    <a:gd name="T7" fmla="*/ 436 h 1833"/>
                    <a:gd name="T8" fmla="*/ 276 w 1831"/>
                    <a:gd name="T9" fmla="*/ 576 h 1833"/>
                    <a:gd name="T10" fmla="*/ 214 w 1831"/>
                    <a:gd name="T11" fmla="*/ 738 h 1833"/>
                    <a:gd name="T12" fmla="*/ 191 w 1831"/>
                    <a:gd name="T13" fmla="*/ 917 h 1833"/>
                    <a:gd name="T14" fmla="*/ 214 w 1831"/>
                    <a:gd name="T15" fmla="*/ 1095 h 1833"/>
                    <a:gd name="T16" fmla="*/ 276 w 1831"/>
                    <a:gd name="T17" fmla="*/ 1257 h 1833"/>
                    <a:gd name="T18" fmla="*/ 375 w 1831"/>
                    <a:gd name="T19" fmla="*/ 1397 h 1833"/>
                    <a:gd name="T20" fmla="*/ 502 w 1831"/>
                    <a:gd name="T21" fmla="*/ 1511 h 1833"/>
                    <a:gd name="T22" fmla="*/ 654 w 1831"/>
                    <a:gd name="T23" fmla="*/ 1592 h 1833"/>
                    <a:gd name="T24" fmla="*/ 825 w 1831"/>
                    <a:gd name="T25" fmla="*/ 1635 h 1833"/>
                    <a:gd name="T26" fmla="*/ 1006 w 1831"/>
                    <a:gd name="T27" fmla="*/ 1635 h 1833"/>
                    <a:gd name="T28" fmla="*/ 1176 w 1831"/>
                    <a:gd name="T29" fmla="*/ 1592 h 1833"/>
                    <a:gd name="T30" fmla="*/ 1329 w 1831"/>
                    <a:gd name="T31" fmla="*/ 1511 h 1833"/>
                    <a:gd name="T32" fmla="*/ 1456 w 1831"/>
                    <a:gd name="T33" fmla="*/ 1397 h 1833"/>
                    <a:gd name="T34" fmla="*/ 1554 w 1831"/>
                    <a:gd name="T35" fmla="*/ 1257 h 1833"/>
                    <a:gd name="T36" fmla="*/ 1617 w 1831"/>
                    <a:gd name="T37" fmla="*/ 1095 h 1833"/>
                    <a:gd name="T38" fmla="*/ 1638 w 1831"/>
                    <a:gd name="T39" fmla="*/ 917 h 1833"/>
                    <a:gd name="T40" fmla="*/ 1617 w 1831"/>
                    <a:gd name="T41" fmla="*/ 738 h 1833"/>
                    <a:gd name="T42" fmla="*/ 1554 w 1831"/>
                    <a:gd name="T43" fmla="*/ 576 h 1833"/>
                    <a:gd name="T44" fmla="*/ 1456 w 1831"/>
                    <a:gd name="T45" fmla="*/ 436 h 1833"/>
                    <a:gd name="T46" fmla="*/ 1329 w 1831"/>
                    <a:gd name="T47" fmla="*/ 322 h 1833"/>
                    <a:gd name="T48" fmla="*/ 1176 w 1831"/>
                    <a:gd name="T49" fmla="*/ 241 h 1833"/>
                    <a:gd name="T50" fmla="*/ 1006 w 1831"/>
                    <a:gd name="T51" fmla="*/ 198 h 1833"/>
                    <a:gd name="T52" fmla="*/ 915 w 1831"/>
                    <a:gd name="T53" fmla="*/ 0 h 1833"/>
                    <a:gd name="T54" fmla="*/ 1111 w 1831"/>
                    <a:gd name="T55" fmla="*/ 22 h 1833"/>
                    <a:gd name="T56" fmla="*/ 1293 w 1831"/>
                    <a:gd name="T57" fmla="*/ 83 h 1833"/>
                    <a:gd name="T58" fmla="*/ 1456 w 1831"/>
                    <a:gd name="T59" fmla="*/ 178 h 1833"/>
                    <a:gd name="T60" fmla="*/ 1595 w 1831"/>
                    <a:gd name="T61" fmla="*/ 304 h 1833"/>
                    <a:gd name="T62" fmla="*/ 1707 w 1831"/>
                    <a:gd name="T63" fmla="*/ 456 h 1833"/>
                    <a:gd name="T64" fmla="*/ 1784 w 1831"/>
                    <a:gd name="T65" fmla="*/ 628 h 1833"/>
                    <a:gd name="T66" fmla="*/ 1825 w 1831"/>
                    <a:gd name="T67" fmla="*/ 818 h 1833"/>
                    <a:gd name="T68" fmla="*/ 1825 w 1831"/>
                    <a:gd name="T69" fmla="*/ 1017 h 1833"/>
                    <a:gd name="T70" fmla="*/ 1784 w 1831"/>
                    <a:gd name="T71" fmla="*/ 1207 h 1833"/>
                    <a:gd name="T72" fmla="*/ 1707 w 1831"/>
                    <a:gd name="T73" fmla="*/ 1379 h 1833"/>
                    <a:gd name="T74" fmla="*/ 1595 w 1831"/>
                    <a:gd name="T75" fmla="*/ 1531 h 1833"/>
                    <a:gd name="T76" fmla="*/ 1456 w 1831"/>
                    <a:gd name="T77" fmla="*/ 1657 h 1833"/>
                    <a:gd name="T78" fmla="*/ 1293 w 1831"/>
                    <a:gd name="T79" fmla="*/ 1752 h 1833"/>
                    <a:gd name="T80" fmla="*/ 1111 w 1831"/>
                    <a:gd name="T81" fmla="*/ 1812 h 1833"/>
                    <a:gd name="T82" fmla="*/ 915 w 1831"/>
                    <a:gd name="T83" fmla="*/ 1833 h 1833"/>
                    <a:gd name="T84" fmla="*/ 718 w 1831"/>
                    <a:gd name="T85" fmla="*/ 1812 h 1833"/>
                    <a:gd name="T86" fmla="*/ 537 w 1831"/>
                    <a:gd name="T87" fmla="*/ 1752 h 1833"/>
                    <a:gd name="T88" fmla="*/ 375 w 1831"/>
                    <a:gd name="T89" fmla="*/ 1657 h 1833"/>
                    <a:gd name="T90" fmla="*/ 236 w 1831"/>
                    <a:gd name="T91" fmla="*/ 1531 h 1833"/>
                    <a:gd name="T92" fmla="*/ 124 w 1831"/>
                    <a:gd name="T93" fmla="*/ 1379 h 1833"/>
                    <a:gd name="T94" fmla="*/ 47 w 1831"/>
                    <a:gd name="T95" fmla="*/ 1207 h 1833"/>
                    <a:gd name="T96" fmla="*/ 6 w 1831"/>
                    <a:gd name="T97" fmla="*/ 1017 h 1833"/>
                    <a:gd name="T98" fmla="*/ 6 w 1831"/>
                    <a:gd name="T99" fmla="*/ 818 h 1833"/>
                    <a:gd name="T100" fmla="*/ 47 w 1831"/>
                    <a:gd name="T101" fmla="*/ 628 h 1833"/>
                    <a:gd name="T102" fmla="*/ 124 w 1831"/>
                    <a:gd name="T103" fmla="*/ 456 h 1833"/>
                    <a:gd name="T104" fmla="*/ 236 w 1831"/>
                    <a:gd name="T105" fmla="*/ 304 h 1833"/>
                    <a:gd name="T106" fmla="*/ 375 w 1831"/>
                    <a:gd name="T107" fmla="*/ 178 h 1833"/>
                    <a:gd name="T108" fmla="*/ 537 w 1831"/>
                    <a:gd name="T109" fmla="*/ 83 h 1833"/>
                    <a:gd name="T110" fmla="*/ 718 w 1831"/>
                    <a:gd name="T111" fmla="*/ 22 h 1833"/>
                    <a:gd name="T112" fmla="*/ 915 w 1831"/>
                    <a:gd name="T113" fmla="*/ 0 h 1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831" h="1833">
                      <a:moveTo>
                        <a:pt x="915" y="193"/>
                      </a:moveTo>
                      <a:lnTo>
                        <a:pt x="825" y="198"/>
                      </a:lnTo>
                      <a:lnTo>
                        <a:pt x="736" y="216"/>
                      </a:lnTo>
                      <a:lnTo>
                        <a:pt x="654" y="241"/>
                      </a:lnTo>
                      <a:lnTo>
                        <a:pt x="574" y="277"/>
                      </a:lnTo>
                      <a:lnTo>
                        <a:pt x="502" y="322"/>
                      </a:lnTo>
                      <a:lnTo>
                        <a:pt x="434" y="376"/>
                      </a:lnTo>
                      <a:lnTo>
                        <a:pt x="375" y="436"/>
                      </a:lnTo>
                      <a:lnTo>
                        <a:pt x="321" y="504"/>
                      </a:lnTo>
                      <a:lnTo>
                        <a:pt x="276" y="576"/>
                      </a:lnTo>
                      <a:lnTo>
                        <a:pt x="240" y="655"/>
                      </a:lnTo>
                      <a:lnTo>
                        <a:pt x="214" y="738"/>
                      </a:lnTo>
                      <a:lnTo>
                        <a:pt x="196" y="827"/>
                      </a:lnTo>
                      <a:lnTo>
                        <a:pt x="191" y="917"/>
                      </a:lnTo>
                      <a:lnTo>
                        <a:pt x="196" y="1008"/>
                      </a:lnTo>
                      <a:lnTo>
                        <a:pt x="214" y="1095"/>
                      </a:lnTo>
                      <a:lnTo>
                        <a:pt x="240" y="1178"/>
                      </a:lnTo>
                      <a:lnTo>
                        <a:pt x="276" y="1257"/>
                      </a:lnTo>
                      <a:lnTo>
                        <a:pt x="321" y="1331"/>
                      </a:lnTo>
                      <a:lnTo>
                        <a:pt x="375" y="1397"/>
                      </a:lnTo>
                      <a:lnTo>
                        <a:pt x="434" y="1459"/>
                      </a:lnTo>
                      <a:lnTo>
                        <a:pt x="502" y="1511"/>
                      </a:lnTo>
                      <a:lnTo>
                        <a:pt x="574" y="1556"/>
                      </a:lnTo>
                      <a:lnTo>
                        <a:pt x="654" y="1592"/>
                      </a:lnTo>
                      <a:lnTo>
                        <a:pt x="736" y="1619"/>
                      </a:lnTo>
                      <a:lnTo>
                        <a:pt x="825" y="1635"/>
                      </a:lnTo>
                      <a:lnTo>
                        <a:pt x="915" y="1641"/>
                      </a:lnTo>
                      <a:lnTo>
                        <a:pt x="1006" y="1635"/>
                      </a:lnTo>
                      <a:lnTo>
                        <a:pt x="1093" y="1619"/>
                      </a:lnTo>
                      <a:lnTo>
                        <a:pt x="1176" y="1592"/>
                      </a:lnTo>
                      <a:lnTo>
                        <a:pt x="1255" y="1556"/>
                      </a:lnTo>
                      <a:lnTo>
                        <a:pt x="1329" y="1511"/>
                      </a:lnTo>
                      <a:lnTo>
                        <a:pt x="1395" y="1459"/>
                      </a:lnTo>
                      <a:lnTo>
                        <a:pt x="1456" y="1397"/>
                      </a:lnTo>
                      <a:lnTo>
                        <a:pt x="1509" y="1331"/>
                      </a:lnTo>
                      <a:lnTo>
                        <a:pt x="1554" y="1257"/>
                      </a:lnTo>
                      <a:lnTo>
                        <a:pt x="1590" y="1178"/>
                      </a:lnTo>
                      <a:lnTo>
                        <a:pt x="1617" y="1095"/>
                      </a:lnTo>
                      <a:lnTo>
                        <a:pt x="1633" y="1008"/>
                      </a:lnTo>
                      <a:lnTo>
                        <a:pt x="1638" y="917"/>
                      </a:lnTo>
                      <a:lnTo>
                        <a:pt x="1633" y="827"/>
                      </a:lnTo>
                      <a:lnTo>
                        <a:pt x="1617" y="738"/>
                      </a:lnTo>
                      <a:lnTo>
                        <a:pt x="1590" y="655"/>
                      </a:lnTo>
                      <a:lnTo>
                        <a:pt x="1554" y="576"/>
                      </a:lnTo>
                      <a:lnTo>
                        <a:pt x="1509" y="504"/>
                      </a:lnTo>
                      <a:lnTo>
                        <a:pt x="1456" y="436"/>
                      </a:lnTo>
                      <a:lnTo>
                        <a:pt x="1395" y="376"/>
                      </a:lnTo>
                      <a:lnTo>
                        <a:pt x="1329" y="322"/>
                      </a:lnTo>
                      <a:lnTo>
                        <a:pt x="1255" y="277"/>
                      </a:lnTo>
                      <a:lnTo>
                        <a:pt x="1176" y="241"/>
                      </a:lnTo>
                      <a:lnTo>
                        <a:pt x="1093" y="216"/>
                      </a:lnTo>
                      <a:lnTo>
                        <a:pt x="1006" y="198"/>
                      </a:lnTo>
                      <a:lnTo>
                        <a:pt x="915" y="193"/>
                      </a:lnTo>
                      <a:close/>
                      <a:moveTo>
                        <a:pt x="915" y="0"/>
                      </a:moveTo>
                      <a:lnTo>
                        <a:pt x="1015" y="5"/>
                      </a:lnTo>
                      <a:lnTo>
                        <a:pt x="1111" y="22"/>
                      </a:lnTo>
                      <a:lnTo>
                        <a:pt x="1204" y="47"/>
                      </a:lnTo>
                      <a:lnTo>
                        <a:pt x="1293" y="83"/>
                      </a:lnTo>
                      <a:lnTo>
                        <a:pt x="1377" y="126"/>
                      </a:lnTo>
                      <a:lnTo>
                        <a:pt x="1456" y="178"/>
                      </a:lnTo>
                      <a:lnTo>
                        <a:pt x="1528" y="238"/>
                      </a:lnTo>
                      <a:lnTo>
                        <a:pt x="1595" y="304"/>
                      </a:lnTo>
                      <a:lnTo>
                        <a:pt x="1654" y="376"/>
                      </a:lnTo>
                      <a:lnTo>
                        <a:pt x="1707" y="456"/>
                      </a:lnTo>
                      <a:lnTo>
                        <a:pt x="1750" y="538"/>
                      </a:lnTo>
                      <a:lnTo>
                        <a:pt x="1784" y="628"/>
                      </a:lnTo>
                      <a:lnTo>
                        <a:pt x="1809" y="720"/>
                      </a:lnTo>
                      <a:lnTo>
                        <a:pt x="1825" y="818"/>
                      </a:lnTo>
                      <a:lnTo>
                        <a:pt x="1831" y="917"/>
                      </a:lnTo>
                      <a:lnTo>
                        <a:pt x="1825" y="1017"/>
                      </a:lnTo>
                      <a:lnTo>
                        <a:pt x="1809" y="1113"/>
                      </a:lnTo>
                      <a:lnTo>
                        <a:pt x="1784" y="1207"/>
                      </a:lnTo>
                      <a:lnTo>
                        <a:pt x="1750" y="1295"/>
                      </a:lnTo>
                      <a:lnTo>
                        <a:pt x="1707" y="1379"/>
                      </a:lnTo>
                      <a:lnTo>
                        <a:pt x="1654" y="1459"/>
                      </a:lnTo>
                      <a:lnTo>
                        <a:pt x="1595" y="1531"/>
                      </a:lnTo>
                      <a:lnTo>
                        <a:pt x="1528" y="1597"/>
                      </a:lnTo>
                      <a:lnTo>
                        <a:pt x="1456" y="1657"/>
                      </a:lnTo>
                      <a:lnTo>
                        <a:pt x="1377" y="1707"/>
                      </a:lnTo>
                      <a:lnTo>
                        <a:pt x="1293" y="1752"/>
                      </a:lnTo>
                      <a:lnTo>
                        <a:pt x="1204" y="1787"/>
                      </a:lnTo>
                      <a:lnTo>
                        <a:pt x="1111" y="1812"/>
                      </a:lnTo>
                      <a:lnTo>
                        <a:pt x="1015" y="1828"/>
                      </a:lnTo>
                      <a:lnTo>
                        <a:pt x="915" y="1833"/>
                      </a:lnTo>
                      <a:lnTo>
                        <a:pt x="816" y="1828"/>
                      </a:lnTo>
                      <a:lnTo>
                        <a:pt x="718" y="1812"/>
                      </a:lnTo>
                      <a:lnTo>
                        <a:pt x="627" y="1787"/>
                      </a:lnTo>
                      <a:lnTo>
                        <a:pt x="537" y="1752"/>
                      </a:lnTo>
                      <a:lnTo>
                        <a:pt x="454" y="1707"/>
                      </a:lnTo>
                      <a:lnTo>
                        <a:pt x="375" y="1657"/>
                      </a:lnTo>
                      <a:lnTo>
                        <a:pt x="303" y="1597"/>
                      </a:lnTo>
                      <a:lnTo>
                        <a:pt x="236" y="1531"/>
                      </a:lnTo>
                      <a:lnTo>
                        <a:pt x="177" y="1459"/>
                      </a:lnTo>
                      <a:lnTo>
                        <a:pt x="124" y="1379"/>
                      </a:lnTo>
                      <a:lnTo>
                        <a:pt x="81" y="1295"/>
                      </a:lnTo>
                      <a:lnTo>
                        <a:pt x="47" y="1207"/>
                      </a:lnTo>
                      <a:lnTo>
                        <a:pt x="20" y="1113"/>
                      </a:lnTo>
                      <a:lnTo>
                        <a:pt x="6" y="1017"/>
                      </a:lnTo>
                      <a:lnTo>
                        <a:pt x="0" y="917"/>
                      </a:lnTo>
                      <a:lnTo>
                        <a:pt x="6" y="818"/>
                      </a:lnTo>
                      <a:lnTo>
                        <a:pt x="20" y="720"/>
                      </a:lnTo>
                      <a:lnTo>
                        <a:pt x="47" y="628"/>
                      </a:lnTo>
                      <a:lnTo>
                        <a:pt x="81" y="538"/>
                      </a:lnTo>
                      <a:lnTo>
                        <a:pt x="124" y="456"/>
                      </a:lnTo>
                      <a:lnTo>
                        <a:pt x="177" y="376"/>
                      </a:lnTo>
                      <a:lnTo>
                        <a:pt x="236" y="304"/>
                      </a:lnTo>
                      <a:lnTo>
                        <a:pt x="303" y="238"/>
                      </a:lnTo>
                      <a:lnTo>
                        <a:pt x="375" y="178"/>
                      </a:lnTo>
                      <a:lnTo>
                        <a:pt x="454" y="126"/>
                      </a:lnTo>
                      <a:lnTo>
                        <a:pt x="537" y="83"/>
                      </a:lnTo>
                      <a:lnTo>
                        <a:pt x="627" y="47"/>
                      </a:lnTo>
                      <a:lnTo>
                        <a:pt x="718" y="22"/>
                      </a:lnTo>
                      <a:lnTo>
                        <a:pt x="816" y="5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8"/>
                <p:cNvSpPr>
                  <a:spLocks noEditPoints="1"/>
                </p:cNvSpPr>
                <p:nvPr/>
              </p:nvSpPr>
              <p:spPr bwMode="auto">
                <a:xfrm>
                  <a:off x="2593" y="1220"/>
                  <a:ext cx="403" cy="404"/>
                </a:xfrm>
                <a:custGeom>
                  <a:avLst/>
                  <a:gdLst>
                    <a:gd name="T0" fmla="*/ 355 w 807"/>
                    <a:gd name="T1" fmla="*/ 198 h 807"/>
                    <a:gd name="T2" fmla="*/ 272 w 807"/>
                    <a:gd name="T3" fmla="*/ 240 h 807"/>
                    <a:gd name="T4" fmla="*/ 215 w 807"/>
                    <a:gd name="T5" fmla="*/ 312 h 807"/>
                    <a:gd name="T6" fmla="*/ 193 w 807"/>
                    <a:gd name="T7" fmla="*/ 404 h 807"/>
                    <a:gd name="T8" fmla="*/ 215 w 807"/>
                    <a:gd name="T9" fmla="*/ 497 h 807"/>
                    <a:gd name="T10" fmla="*/ 272 w 807"/>
                    <a:gd name="T11" fmla="*/ 569 h 807"/>
                    <a:gd name="T12" fmla="*/ 355 w 807"/>
                    <a:gd name="T13" fmla="*/ 611 h 807"/>
                    <a:gd name="T14" fmla="*/ 452 w 807"/>
                    <a:gd name="T15" fmla="*/ 611 h 807"/>
                    <a:gd name="T16" fmla="*/ 537 w 807"/>
                    <a:gd name="T17" fmla="*/ 569 h 807"/>
                    <a:gd name="T18" fmla="*/ 594 w 807"/>
                    <a:gd name="T19" fmla="*/ 497 h 807"/>
                    <a:gd name="T20" fmla="*/ 616 w 807"/>
                    <a:gd name="T21" fmla="*/ 404 h 807"/>
                    <a:gd name="T22" fmla="*/ 594 w 807"/>
                    <a:gd name="T23" fmla="*/ 312 h 807"/>
                    <a:gd name="T24" fmla="*/ 537 w 807"/>
                    <a:gd name="T25" fmla="*/ 240 h 807"/>
                    <a:gd name="T26" fmla="*/ 452 w 807"/>
                    <a:gd name="T27" fmla="*/ 198 h 807"/>
                    <a:gd name="T28" fmla="*/ 404 w 807"/>
                    <a:gd name="T29" fmla="*/ 0 h 807"/>
                    <a:gd name="T30" fmla="*/ 531 w 807"/>
                    <a:gd name="T31" fmla="*/ 22 h 807"/>
                    <a:gd name="T32" fmla="*/ 643 w 807"/>
                    <a:gd name="T33" fmla="*/ 78 h 807"/>
                    <a:gd name="T34" fmla="*/ 729 w 807"/>
                    <a:gd name="T35" fmla="*/ 166 h 807"/>
                    <a:gd name="T36" fmla="*/ 787 w 807"/>
                    <a:gd name="T37" fmla="*/ 276 h 807"/>
                    <a:gd name="T38" fmla="*/ 807 w 807"/>
                    <a:gd name="T39" fmla="*/ 404 h 807"/>
                    <a:gd name="T40" fmla="*/ 787 w 807"/>
                    <a:gd name="T41" fmla="*/ 531 h 807"/>
                    <a:gd name="T42" fmla="*/ 729 w 807"/>
                    <a:gd name="T43" fmla="*/ 643 h 807"/>
                    <a:gd name="T44" fmla="*/ 643 w 807"/>
                    <a:gd name="T45" fmla="*/ 730 h 807"/>
                    <a:gd name="T46" fmla="*/ 531 w 807"/>
                    <a:gd name="T47" fmla="*/ 787 h 807"/>
                    <a:gd name="T48" fmla="*/ 404 w 807"/>
                    <a:gd name="T49" fmla="*/ 807 h 807"/>
                    <a:gd name="T50" fmla="*/ 278 w 807"/>
                    <a:gd name="T51" fmla="*/ 787 h 807"/>
                    <a:gd name="T52" fmla="*/ 166 w 807"/>
                    <a:gd name="T53" fmla="*/ 730 h 807"/>
                    <a:gd name="T54" fmla="*/ 78 w 807"/>
                    <a:gd name="T55" fmla="*/ 643 h 807"/>
                    <a:gd name="T56" fmla="*/ 22 w 807"/>
                    <a:gd name="T57" fmla="*/ 531 h 807"/>
                    <a:gd name="T58" fmla="*/ 0 w 807"/>
                    <a:gd name="T59" fmla="*/ 404 h 807"/>
                    <a:gd name="T60" fmla="*/ 22 w 807"/>
                    <a:gd name="T61" fmla="*/ 276 h 807"/>
                    <a:gd name="T62" fmla="*/ 78 w 807"/>
                    <a:gd name="T63" fmla="*/ 166 h 807"/>
                    <a:gd name="T64" fmla="*/ 166 w 807"/>
                    <a:gd name="T65" fmla="*/ 78 h 807"/>
                    <a:gd name="T66" fmla="*/ 278 w 807"/>
                    <a:gd name="T67" fmla="*/ 22 h 807"/>
                    <a:gd name="T68" fmla="*/ 404 w 807"/>
                    <a:gd name="T69" fmla="*/ 0 h 8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07" h="807">
                      <a:moveTo>
                        <a:pt x="404" y="193"/>
                      </a:moveTo>
                      <a:lnTo>
                        <a:pt x="355" y="198"/>
                      </a:lnTo>
                      <a:lnTo>
                        <a:pt x="312" y="215"/>
                      </a:lnTo>
                      <a:lnTo>
                        <a:pt x="272" y="240"/>
                      </a:lnTo>
                      <a:lnTo>
                        <a:pt x="240" y="272"/>
                      </a:lnTo>
                      <a:lnTo>
                        <a:pt x="215" y="312"/>
                      </a:lnTo>
                      <a:lnTo>
                        <a:pt x="198" y="355"/>
                      </a:lnTo>
                      <a:lnTo>
                        <a:pt x="193" y="404"/>
                      </a:lnTo>
                      <a:lnTo>
                        <a:pt x="198" y="452"/>
                      </a:lnTo>
                      <a:lnTo>
                        <a:pt x="215" y="497"/>
                      </a:lnTo>
                      <a:lnTo>
                        <a:pt x="240" y="537"/>
                      </a:lnTo>
                      <a:lnTo>
                        <a:pt x="272" y="569"/>
                      </a:lnTo>
                      <a:lnTo>
                        <a:pt x="312" y="595"/>
                      </a:lnTo>
                      <a:lnTo>
                        <a:pt x="355" y="611"/>
                      </a:lnTo>
                      <a:lnTo>
                        <a:pt x="404" y="616"/>
                      </a:lnTo>
                      <a:lnTo>
                        <a:pt x="452" y="611"/>
                      </a:lnTo>
                      <a:lnTo>
                        <a:pt x="497" y="595"/>
                      </a:lnTo>
                      <a:lnTo>
                        <a:pt x="537" y="569"/>
                      </a:lnTo>
                      <a:lnTo>
                        <a:pt x="569" y="537"/>
                      </a:lnTo>
                      <a:lnTo>
                        <a:pt x="594" y="497"/>
                      </a:lnTo>
                      <a:lnTo>
                        <a:pt x="611" y="452"/>
                      </a:lnTo>
                      <a:lnTo>
                        <a:pt x="616" y="404"/>
                      </a:lnTo>
                      <a:lnTo>
                        <a:pt x="611" y="355"/>
                      </a:lnTo>
                      <a:lnTo>
                        <a:pt x="594" y="312"/>
                      </a:lnTo>
                      <a:lnTo>
                        <a:pt x="569" y="272"/>
                      </a:lnTo>
                      <a:lnTo>
                        <a:pt x="537" y="240"/>
                      </a:lnTo>
                      <a:lnTo>
                        <a:pt x="497" y="215"/>
                      </a:lnTo>
                      <a:lnTo>
                        <a:pt x="452" y="198"/>
                      </a:lnTo>
                      <a:lnTo>
                        <a:pt x="404" y="193"/>
                      </a:lnTo>
                      <a:close/>
                      <a:moveTo>
                        <a:pt x="404" y="0"/>
                      </a:moveTo>
                      <a:lnTo>
                        <a:pt x="470" y="6"/>
                      </a:lnTo>
                      <a:lnTo>
                        <a:pt x="531" y="22"/>
                      </a:lnTo>
                      <a:lnTo>
                        <a:pt x="589" y="45"/>
                      </a:lnTo>
                      <a:lnTo>
                        <a:pt x="643" y="78"/>
                      </a:lnTo>
                      <a:lnTo>
                        <a:pt x="690" y="119"/>
                      </a:lnTo>
                      <a:lnTo>
                        <a:pt x="729" y="166"/>
                      </a:lnTo>
                      <a:lnTo>
                        <a:pt x="762" y="218"/>
                      </a:lnTo>
                      <a:lnTo>
                        <a:pt x="787" y="276"/>
                      </a:lnTo>
                      <a:lnTo>
                        <a:pt x="803" y="339"/>
                      </a:lnTo>
                      <a:lnTo>
                        <a:pt x="807" y="404"/>
                      </a:lnTo>
                      <a:lnTo>
                        <a:pt x="803" y="470"/>
                      </a:lnTo>
                      <a:lnTo>
                        <a:pt x="787" y="531"/>
                      </a:lnTo>
                      <a:lnTo>
                        <a:pt x="762" y="589"/>
                      </a:lnTo>
                      <a:lnTo>
                        <a:pt x="729" y="643"/>
                      </a:lnTo>
                      <a:lnTo>
                        <a:pt x="690" y="690"/>
                      </a:lnTo>
                      <a:lnTo>
                        <a:pt x="643" y="730"/>
                      </a:lnTo>
                      <a:lnTo>
                        <a:pt x="589" y="762"/>
                      </a:lnTo>
                      <a:lnTo>
                        <a:pt x="531" y="787"/>
                      </a:lnTo>
                      <a:lnTo>
                        <a:pt x="470" y="802"/>
                      </a:lnTo>
                      <a:lnTo>
                        <a:pt x="404" y="807"/>
                      </a:lnTo>
                      <a:lnTo>
                        <a:pt x="339" y="802"/>
                      </a:lnTo>
                      <a:lnTo>
                        <a:pt x="278" y="787"/>
                      </a:lnTo>
                      <a:lnTo>
                        <a:pt x="218" y="762"/>
                      </a:lnTo>
                      <a:lnTo>
                        <a:pt x="166" y="730"/>
                      </a:lnTo>
                      <a:lnTo>
                        <a:pt x="119" y="690"/>
                      </a:lnTo>
                      <a:lnTo>
                        <a:pt x="78" y="643"/>
                      </a:lnTo>
                      <a:lnTo>
                        <a:pt x="45" y="589"/>
                      </a:lnTo>
                      <a:lnTo>
                        <a:pt x="22" y="531"/>
                      </a:lnTo>
                      <a:lnTo>
                        <a:pt x="6" y="470"/>
                      </a:lnTo>
                      <a:lnTo>
                        <a:pt x="0" y="404"/>
                      </a:lnTo>
                      <a:lnTo>
                        <a:pt x="6" y="339"/>
                      </a:lnTo>
                      <a:lnTo>
                        <a:pt x="22" y="276"/>
                      </a:lnTo>
                      <a:lnTo>
                        <a:pt x="45" y="218"/>
                      </a:lnTo>
                      <a:lnTo>
                        <a:pt x="78" y="166"/>
                      </a:lnTo>
                      <a:lnTo>
                        <a:pt x="119" y="119"/>
                      </a:lnTo>
                      <a:lnTo>
                        <a:pt x="166" y="78"/>
                      </a:lnTo>
                      <a:lnTo>
                        <a:pt x="218" y="45"/>
                      </a:lnTo>
                      <a:lnTo>
                        <a:pt x="278" y="22"/>
                      </a:lnTo>
                      <a:lnTo>
                        <a:pt x="339" y="6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2" name="Group 51"/>
          <p:cNvGrpSpPr/>
          <p:nvPr/>
        </p:nvGrpSpPr>
        <p:grpSpPr>
          <a:xfrm>
            <a:off x="2007278" y="2179064"/>
            <a:ext cx="3704019" cy="903383"/>
            <a:chOff x="2007278" y="2179064"/>
            <a:chExt cx="3704019" cy="903383"/>
          </a:xfrm>
        </p:grpSpPr>
        <p:sp>
          <p:nvSpPr>
            <p:cNvPr id="10" name="TextBox 9"/>
            <p:cNvSpPr txBox="1"/>
            <p:nvPr/>
          </p:nvSpPr>
          <p:spPr>
            <a:xfrm>
              <a:off x="2957438" y="2276812"/>
              <a:ext cx="27538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007278" y="2179064"/>
              <a:ext cx="870332" cy="903383"/>
              <a:chOff x="2007278" y="2179064"/>
              <a:chExt cx="870332" cy="90338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007278" y="2179064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1"/>
              <p:cNvGrpSpPr>
                <a:grpSpLocks noChangeAspect="1"/>
              </p:cNvGrpSpPr>
              <p:nvPr/>
            </p:nvGrpSpPr>
            <p:grpSpPr bwMode="auto">
              <a:xfrm>
                <a:off x="2339972" y="2401257"/>
                <a:ext cx="204945" cy="458997"/>
                <a:chOff x="3002" y="-30"/>
                <a:chExt cx="1323" cy="2963"/>
              </a:xfrm>
              <a:solidFill>
                <a:schemeClr val="bg1"/>
              </a:solidFill>
            </p:grpSpPr>
            <p:sp>
              <p:nvSpPr>
                <p:cNvPr id="31" name="Freeform 13"/>
                <p:cNvSpPr>
                  <a:spLocks noEditPoints="1"/>
                </p:cNvSpPr>
                <p:nvPr/>
              </p:nvSpPr>
              <p:spPr bwMode="auto">
                <a:xfrm>
                  <a:off x="3002" y="-30"/>
                  <a:ext cx="1323" cy="2963"/>
                </a:xfrm>
                <a:custGeom>
                  <a:avLst/>
                  <a:gdLst>
                    <a:gd name="T0" fmla="*/ 236 w 2647"/>
                    <a:gd name="T1" fmla="*/ 1750 h 5927"/>
                    <a:gd name="T2" fmla="*/ 191 w 2647"/>
                    <a:gd name="T3" fmla="*/ 1838 h 5927"/>
                    <a:gd name="T4" fmla="*/ 213 w 2647"/>
                    <a:gd name="T5" fmla="*/ 4818 h 5927"/>
                    <a:gd name="T6" fmla="*/ 313 w 2647"/>
                    <a:gd name="T7" fmla="*/ 5113 h 5927"/>
                    <a:gd name="T8" fmla="*/ 488 w 2647"/>
                    <a:gd name="T9" fmla="*/ 5366 h 5927"/>
                    <a:gd name="T10" fmla="*/ 722 w 2647"/>
                    <a:gd name="T11" fmla="*/ 5562 h 5927"/>
                    <a:gd name="T12" fmla="*/ 1005 w 2647"/>
                    <a:gd name="T13" fmla="*/ 5690 h 5927"/>
                    <a:gd name="T14" fmla="*/ 1322 w 2647"/>
                    <a:gd name="T15" fmla="*/ 5736 h 5927"/>
                    <a:gd name="T16" fmla="*/ 1639 w 2647"/>
                    <a:gd name="T17" fmla="*/ 5690 h 5927"/>
                    <a:gd name="T18" fmla="*/ 1922 w 2647"/>
                    <a:gd name="T19" fmla="*/ 5562 h 5927"/>
                    <a:gd name="T20" fmla="*/ 2158 w 2647"/>
                    <a:gd name="T21" fmla="*/ 5366 h 5927"/>
                    <a:gd name="T22" fmla="*/ 2333 w 2647"/>
                    <a:gd name="T23" fmla="*/ 5113 h 5927"/>
                    <a:gd name="T24" fmla="*/ 2434 w 2647"/>
                    <a:gd name="T25" fmla="*/ 4818 h 5927"/>
                    <a:gd name="T26" fmla="*/ 2454 w 2647"/>
                    <a:gd name="T27" fmla="*/ 1838 h 5927"/>
                    <a:gd name="T28" fmla="*/ 2411 w 2647"/>
                    <a:gd name="T29" fmla="*/ 1750 h 5927"/>
                    <a:gd name="T30" fmla="*/ 299 w 2647"/>
                    <a:gd name="T31" fmla="*/ 1728 h 5927"/>
                    <a:gd name="T32" fmla="*/ 499 w 2647"/>
                    <a:gd name="T33" fmla="*/ 197 h 5927"/>
                    <a:gd name="T34" fmla="*/ 2148 w 2647"/>
                    <a:gd name="T35" fmla="*/ 1537 h 5927"/>
                    <a:gd name="T36" fmla="*/ 2144 w 2647"/>
                    <a:gd name="T37" fmla="*/ 193 h 5927"/>
                    <a:gd name="T38" fmla="*/ 504 w 2647"/>
                    <a:gd name="T39" fmla="*/ 0 h 5927"/>
                    <a:gd name="T40" fmla="*/ 2229 w 2647"/>
                    <a:gd name="T41" fmla="*/ 22 h 5927"/>
                    <a:gd name="T42" fmla="*/ 2319 w 2647"/>
                    <a:gd name="T43" fmla="*/ 112 h 5927"/>
                    <a:gd name="T44" fmla="*/ 2339 w 2647"/>
                    <a:gd name="T45" fmla="*/ 1537 h 5927"/>
                    <a:gd name="T46" fmla="*/ 2450 w 2647"/>
                    <a:gd name="T47" fmla="*/ 1555 h 5927"/>
                    <a:gd name="T48" fmla="*/ 2575 w 2647"/>
                    <a:gd name="T49" fmla="*/ 1643 h 5927"/>
                    <a:gd name="T50" fmla="*/ 2641 w 2647"/>
                    <a:gd name="T51" fmla="*/ 1784 h 5927"/>
                    <a:gd name="T52" fmla="*/ 2641 w 2647"/>
                    <a:gd name="T53" fmla="*/ 4722 h 5927"/>
                    <a:gd name="T54" fmla="*/ 2564 w 2647"/>
                    <a:gd name="T55" fmla="*/ 5065 h 5927"/>
                    <a:gd name="T56" fmla="*/ 2403 w 2647"/>
                    <a:gd name="T57" fmla="*/ 5366 h 5927"/>
                    <a:gd name="T58" fmla="*/ 2175 w 2647"/>
                    <a:gd name="T59" fmla="*/ 5615 h 5927"/>
                    <a:gd name="T60" fmla="*/ 1890 w 2647"/>
                    <a:gd name="T61" fmla="*/ 5799 h 5927"/>
                    <a:gd name="T62" fmla="*/ 1560 w 2647"/>
                    <a:gd name="T63" fmla="*/ 5905 h 5927"/>
                    <a:gd name="T64" fmla="*/ 1202 w 2647"/>
                    <a:gd name="T65" fmla="*/ 5921 h 5927"/>
                    <a:gd name="T66" fmla="*/ 861 w 2647"/>
                    <a:gd name="T67" fmla="*/ 5844 h 5927"/>
                    <a:gd name="T68" fmla="*/ 560 w 2647"/>
                    <a:gd name="T69" fmla="*/ 5685 h 5927"/>
                    <a:gd name="T70" fmla="*/ 312 w 2647"/>
                    <a:gd name="T71" fmla="*/ 5456 h 5927"/>
                    <a:gd name="T72" fmla="*/ 128 w 2647"/>
                    <a:gd name="T73" fmla="*/ 5169 h 5927"/>
                    <a:gd name="T74" fmla="*/ 22 w 2647"/>
                    <a:gd name="T75" fmla="*/ 4839 h 5927"/>
                    <a:gd name="T76" fmla="*/ 0 w 2647"/>
                    <a:gd name="T77" fmla="*/ 1838 h 5927"/>
                    <a:gd name="T78" fmla="*/ 41 w 2647"/>
                    <a:gd name="T79" fmla="*/ 1686 h 5927"/>
                    <a:gd name="T80" fmla="*/ 148 w 2647"/>
                    <a:gd name="T81" fmla="*/ 1578 h 5927"/>
                    <a:gd name="T82" fmla="*/ 299 w 2647"/>
                    <a:gd name="T83" fmla="*/ 1537 h 5927"/>
                    <a:gd name="T84" fmla="*/ 312 w 2647"/>
                    <a:gd name="T85" fmla="*/ 153 h 5927"/>
                    <a:gd name="T86" fmla="*/ 380 w 2647"/>
                    <a:gd name="T87" fmla="*/ 45 h 5927"/>
                    <a:gd name="T88" fmla="*/ 504 w 2647"/>
                    <a:gd name="T89" fmla="*/ 0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47" h="5927">
                      <a:moveTo>
                        <a:pt x="299" y="1728"/>
                      </a:moveTo>
                      <a:lnTo>
                        <a:pt x="265" y="1733"/>
                      </a:lnTo>
                      <a:lnTo>
                        <a:pt x="236" y="1750"/>
                      </a:lnTo>
                      <a:lnTo>
                        <a:pt x="213" y="1773"/>
                      </a:lnTo>
                      <a:lnTo>
                        <a:pt x="196" y="1804"/>
                      </a:lnTo>
                      <a:lnTo>
                        <a:pt x="191" y="1838"/>
                      </a:lnTo>
                      <a:lnTo>
                        <a:pt x="191" y="4603"/>
                      </a:lnTo>
                      <a:lnTo>
                        <a:pt x="196" y="4711"/>
                      </a:lnTo>
                      <a:lnTo>
                        <a:pt x="213" y="4818"/>
                      </a:lnTo>
                      <a:lnTo>
                        <a:pt x="236" y="4920"/>
                      </a:lnTo>
                      <a:lnTo>
                        <a:pt x="270" y="5020"/>
                      </a:lnTo>
                      <a:lnTo>
                        <a:pt x="313" y="5113"/>
                      </a:lnTo>
                      <a:lnTo>
                        <a:pt x="364" y="5204"/>
                      </a:lnTo>
                      <a:lnTo>
                        <a:pt x="422" y="5286"/>
                      </a:lnTo>
                      <a:lnTo>
                        <a:pt x="488" y="5366"/>
                      </a:lnTo>
                      <a:lnTo>
                        <a:pt x="560" y="5438"/>
                      </a:lnTo>
                      <a:lnTo>
                        <a:pt x="638" y="5505"/>
                      </a:lnTo>
                      <a:lnTo>
                        <a:pt x="722" y="5562"/>
                      </a:lnTo>
                      <a:lnTo>
                        <a:pt x="813" y="5613"/>
                      </a:lnTo>
                      <a:lnTo>
                        <a:pt x="906" y="5656"/>
                      </a:lnTo>
                      <a:lnTo>
                        <a:pt x="1005" y="5690"/>
                      </a:lnTo>
                      <a:lnTo>
                        <a:pt x="1108" y="5714"/>
                      </a:lnTo>
                      <a:lnTo>
                        <a:pt x="1214" y="5730"/>
                      </a:lnTo>
                      <a:lnTo>
                        <a:pt x="1322" y="5736"/>
                      </a:lnTo>
                      <a:lnTo>
                        <a:pt x="1432" y="5730"/>
                      </a:lnTo>
                      <a:lnTo>
                        <a:pt x="1537" y="5714"/>
                      </a:lnTo>
                      <a:lnTo>
                        <a:pt x="1639" y="5690"/>
                      </a:lnTo>
                      <a:lnTo>
                        <a:pt x="1739" y="5656"/>
                      </a:lnTo>
                      <a:lnTo>
                        <a:pt x="1834" y="5613"/>
                      </a:lnTo>
                      <a:lnTo>
                        <a:pt x="1922" y="5562"/>
                      </a:lnTo>
                      <a:lnTo>
                        <a:pt x="2007" y="5505"/>
                      </a:lnTo>
                      <a:lnTo>
                        <a:pt x="2086" y="5438"/>
                      </a:lnTo>
                      <a:lnTo>
                        <a:pt x="2158" y="5366"/>
                      </a:lnTo>
                      <a:lnTo>
                        <a:pt x="2223" y="5286"/>
                      </a:lnTo>
                      <a:lnTo>
                        <a:pt x="2283" y="5204"/>
                      </a:lnTo>
                      <a:lnTo>
                        <a:pt x="2333" y="5113"/>
                      </a:lnTo>
                      <a:lnTo>
                        <a:pt x="2375" y="5020"/>
                      </a:lnTo>
                      <a:lnTo>
                        <a:pt x="2409" y="4920"/>
                      </a:lnTo>
                      <a:lnTo>
                        <a:pt x="2434" y="4818"/>
                      </a:lnTo>
                      <a:lnTo>
                        <a:pt x="2448" y="4711"/>
                      </a:lnTo>
                      <a:lnTo>
                        <a:pt x="2454" y="4603"/>
                      </a:lnTo>
                      <a:lnTo>
                        <a:pt x="2454" y="1838"/>
                      </a:lnTo>
                      <a:lnTo>
                        <a:pt x="2448" y="1804"/>
                      </a:lnTo>
                      <a:lnTo>
                        <a:pt x="2434" y="1773"/>
                      </a:lnTo>
                      <a:lnTo>
                        <a:pt x="2411" y="1750"/>
                      </a:lnTo>
                      <a:lnTo>
                        <a:pt x="2380" y="1733"/>
                      </a:lnTo>
                      <a:lnTo>
                        <a:pt x="2346" y="1728"/>
                      </a:lnTo>
                      <a:lnTo>
                        <a:pt x="299" y="1728"/>
                      </a:lnTo>
                      <a:close/>
                      <a:moveTo>
                        <a:pt x="504" y="193"/>
                      </a:moveTo>
                      <a:lnTo>
                        <a:pt x="501" y="193"/>
                      </a:lnTo>
                      <a:lnTo>
                        <a:pt x="499" y="197"/>
                      </a:lnTo>
                      <a:lnTo>
                        <a:pt x="497" y="198"/>
                      </a:lnTo>
                      <a:lnTo>
                        <a:pt x="497" y="1537"/>
                      </a:lnTo>
                      <a:lnTo>
                        <a:pt x="2148" y="1537"/>
                      </a:lnTo>
                      <a:lnTo>
                        <a:pt x="2148" y="198"/>
                      </a:lnTo>
                      <a:lnTo>
                        <a:pt x="2146" y="197"/>
                      </a:lnTo>
                      <a:lnTo>
                        <a:pt x="2144" y="193"/>
                      </a:lnTo>
                      <a:lnTo>
                        <a:pt x="2140" y="193"/>
                      </a:lnTo>
                      <a:lnTo>
                        <a:pt x="504" y="193"/>
                      </a:lnTo>
                      <a:close/>
                      <a:moveTo>
                        <a:pt x="504" y="0"/>
                      </a:moveTo>
                      <a:lnTo>
                        <a:pt x="2140" y="0"/>
                      </a:lnTo>
                      <a:lnTo>
                        <a:pt x="2187" y="5"/>
                      </a:lnTo>
                      <a:lnTo>
                        <a:pt x="2229" y="22"/>
                      </a:lnTo>
                      <a:lnTo>
                        <a:pt x="2265" y="45"/>
                      </a:lnTo>
                      <a:lnTo>
                        <a:pt x="2295" y="76"/>
                      </a:lnTo>
                      <a:lnTo>
                        <a:pt x="2319" y="112"/>
                      </a:lnTo>
                      <a:lnTo>
                        <a:pt x="2333" y="153"/>
                      </a:lnTo>
                      <a:lnTo>
                        <a:pt x="2339" y="198"/>
                      </a:lnTo>
                      <a:lnTo>
                        <a:pt x="2339" y="1537"/>
                      </a:lnTo>
                      <a:lnTo>
                        <a:pt x="2346" y="1537"/>
                      </a:lnTo>
                      <a:lnTo>
                        <a:pt x="2400" y="1542"/>
                      </a:lnTo>
                      <a:lnTo>
                        <a:pt x="2450" y="1555"/>
                      </a:lnTo>
                      <a:lnTo>
                        <a:pt x="2497" y="1578"/>
                      </a:lnTo>
                      <a:lnTo>
                        <a:pt x="2538" y="1607"/>
                      </a:lnTo>
                      <a:lnTo>
                        <a:pt x="2575" y="1643"/>
                      </a:lnTo>
                      <a:lnTo>
                        <a:pt x="2605" y="1686"/>
                      </a:lnTo>
                      <a:lnTo>
                        <a:pt x="2627" y="1733"/>
                      </a:lnTo>
                      <a:lnTo>
                        <a:pt x="2641" y="1784"/>
                      </a:lnTo>
                      <a:lnTo>
                        <a:pt x="2647" y="1838"/>
                      </a:lnTo>
                      <a:lnTo>
                        <a:pt x="2647" y="4603"/>
                      </a:lnTo>
                      <a:lnTo>
                        <a:pt x="2641" y="4722"/>
                      </a:lnTo>
                      <a:lnTo>
                        <a:pt x="2625" y="4839"/>
                      </a:lnTo>
                      <a:lnTo>
                        <a:pt x="2598" y="4955"/>
                      </a:lnTo>
                      <a:lnTo>
                        <a:pt x="2564" y="5065"/>
                      </a:lnTo>
                      <a:lnTo>
                        <a:pt x="2519" y="5169"/>
                      </a:lnTo>
                      <a:lnTo>
                        <a:pt x="2465" y="5270"/>
                      </a:lnTo>
                      <a:lnTo>
                        <a:pt x="2403" y="5366"/>
                      </a:lnTo>
                      <a:lnTo>
                        <a:pt x="2335" y="5456"/>
                      </a:lnTo>
                      <a:lnTo>
                        <a:pt x="2257" y="5539"/>
                      </a:lnTo>
                      <a:lnTo>
                        <a:pt x="2175" y="5615"/>
                      </a:lnTo>
                      <a:lnTo>
                        <a:pt x="2086" y="5685"/>
                      </a:lnTo>
                      <a:lnTo>
                        <a:pt x="1991" y="5746"/>
                      </a:lnTo>
                      <a:lnTo>
                        <a:pt x="1890" y="5799"/>
                      </a:lnTo>
                      <a:lnTo>
                        <a:pt x="1784" y="5844"/>
                      </a:lnTo>
                      <a:lnTo>
                        <a:pt x="1674" y="5880"/>
                      </a:lnTo>
                      <a:lnTo>
                        <a:pt x="1560" y="5905"/>
                      </a:lnTo>
                      <a:lnTo>
                        <a:pt x="1443" y="5921"/>
                      </a:lnTo>
                      <a:lnTo>
                        <a:pt x="1322" y="5927"/>
                      </a:lnTo>
                      <a:lnTo>
                        <a:pt x="1202" y="5921"/>
                      </a:lnTo>
                      <a:lnTo>
                        <a:pt x="1085" y="5905"/>
                      </a:lnTo>
                      <a:lnTo>
                        <a:pt x="971" y="5880"/>
                      </a:lnTo>
                      <a:lnTo>
                        <a:pt x="861" y="5844"/>
                      </a:lnTo>
                      <a:lnTo>
                        <a:pt x="757" y="5799"/>
                      </a:lnTo>
                      <a:lnTo>
                        <a:pt x="656" y="5746"/>
                      </a:lnTo>
                      <a:lnTo>
                        <a:pt x="560" y="5685"/>
                      </a:lnTo>
                      <a:lnTo>
                        <a:pt x="470" y="5615"/>
                      </a:lnTo>
                      <a:lnTo>
                        <a:pt x="387" y="5539"/>
                      </a:lnTo>
                      <a:lnTo>
                        <a:pt x="312" y="5456"/>
                      </a:lnTo>
                      <a:lnTo>
                        <a:pt x="241" y="5366"/>
                      </a:lnTo>
                      <a:lnTo>
                        <a:pt x="180" y="5270"/>
                      </a:lnTo>
                      <a:lnTo>
                        <a:pt x="128" y="5169"/>
                      </a:lnTo>
                      <a:lnTo>
                        <a:pt x="83" y="5065"/>
                      </a:lnTo>
                      <a:lnTo>
                        <a:pt x="47" y="4955"/>
                      </a:lnTo>
                      <a:lnTo>
                        <a:pt x="22" y="4839"/>
                      </a:lnTo>
                      <a:lnTo>
                        <a:pt x="5" y="4722"/>
                      </a:lnTo>
                      <a:lnTo>
                        <a:pt x="0" y="4603"/>
                      </a:lnTo>
                      <a:lnTo>
                        <a:pt x="0" y="1838"/>
                      </a:lnTo>
                      <a:lnTo>
                        <a:pt x="4" y="1784"/>
                      </a:lnTo>
                      <a:lnTo>
                        <a:pt x="18" y="1733"/>
                      </a:lnTo>
                      <a:lnTo>
                        <a:pt x="41" y="1686"/>
                      </a:lnTo>
                      <a:lnTo>
                        <a:pt x="70" y="1643"/>
                      </a:lnTo>
                      <a:lnTo>
                        <a:pt x="106" y="1607"/>
                      </a:lnTo>
                      <a:lnTo>
                        <a:pt x="148" y="1578"/>
                      </a:lnTo>
                      <a:lnTo>
                        <a:pt x="195" y="1555"/>
                      </a:lnTo>
                      <a:lnTo>
                        <a:pt x="247" y="1542"/>
                      </a:lnTo>
                      <a:lnTo>
                        <a:pt x="299" y="1537"/>
                      </a:lnTo>
                      <a:lnTo>
                        <a:pt x="306" y="1537"/>
                      </a:lnTo>
                      <a:lnTo>
                        <a:pt x="306" y="198"/>
                      </a:lnTo>
                      <a:lnTo>
                        <a:pt x="312" y="153"/>
                      </a:lnTo>
                      <a:lnTo>
                        <a:pt x="326" y="112"/>
                      </a:lnTo>
                      <a:lnTo>
                        <a:pt x="350" y="76"/>
                      </a:lnTo>
                      <a:lnTo>
                        <a:pt x="380" y="45"/>
                      </a:lnTo>
                      <a:lnTo>
                        <a:pt x="418" y="22"/>
                      </a:lnTo>
                      <a:lnTo>
                        <a:pt x="459" y="5"/>
                      </a:lnTo>
                      <a:lnTo>
                        <a:pt x="50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Freeform 14"/>
                <p:cNvSpPr>
                  <a:spLocks/>
                </p:cNvSpPr>
                <p:nvPr/>
              </p:nvSpPr>
              <p:spPr bwMode="auto">
                <a:xfrm>
                  <a:off x="3360" y="174"/>
                  <a:ext cx="96" cy="301"/>
                </a:xfrm>
                <a:custGeom>
                  <a:avLst/>
                  <a:gdLst>
                    <a:gd name="T0" fmla="*/ 96 w 193"/>
                    <a:gd name="T1" fmla="*/ 0 h 603"/>
                    <a:gd name="T2" fmla="*/ 126 w 193"/>
                    <a:gd name="T3" fmla="*/ 6 h 603"/>
                    <a:gd name="T4" fmla="*/ 153 w 193"/>
                    <a:gd name="T5" fmla="*/ 20 h 603"/>
                    <a:gd name="T6" fmla="*/ 173 w 193"/>
                    <a:gd name="T7" fmla="*/ 40 h 603"/>
                    <a:gd name="T8" fmla="*/ 188 w 193"/>
                    <a:gd name="T9" fmla="*/ 67 h 603"/>
                    <a:gd name="T10" fmla="*/ 193 w 193"/>
                    <a:gd name="T11" fmla="*/ 98 h 603"/>
                    <a:gd name="T12" fmla="*/ 193 w 193"/>
                    <a:gd name="T13" fmla="*/ 507 h 603"/>
                    <a:gd name="T14" fmla="*/ 188 w 193"/>
                    <a:gd name="T15" fmla="*/ 538 h 603"/>
                    <a:gd name="T16" fmla="*/ 173 w 193"/>
                    <a:gd name="T17" fmla="*/ 563 h 603"/>
                    <a:gd name="T18" fmla="*/ 153 w 193"/>
                    <a:gd name="T19" fmla="*/ 585 h 603"/>
                    <a:gd name="T20" fmla="*/ 126 w 193"/>
                    <a:gd name="T21" fmla="*/ 597 h 603"/>
                    <a:gd name="T22" fmla="*/ 96 w 193"/>
                    <a:gd name="T23" fmla="*/ 603 h 603"/>
                    <a:gd name="T24" fmla="*/ 67 w 193"/>
                    <a:gd name="T25" fmla="*/ 597 h 603"/>
                    <a:gd name="T26" fmla="*/ 40 w 193"/>
                    <a:gd name="T27" fmla="*/ 585 h 603"/>
                    <a:gd name="T28" fmla="*/ 18 w 193"/>
                    <a:gd name="T29" fmla="*/ 563 h 603"/>
                    <a:gd name="T30" fmla="*/ 6 w 193"/>
                    <a:gd name="T31" fmla="*/ 538 h 603"/>
                    <a:gd name="T32" fmla="*/ 0 w 193"/>
                    <a:gd name="T33" fmla="*/ 507 h 603"/>
                    <a:gd name="T34" fmla="*/ 0 w 193"/>
                    <a:gd name="T35" fmla="*/ 98 h 603"/>
                    <a:gd name="T36" fmla="*/ 6 w 193"/>
                    <a:gd name="T37" fmla="*/ 67 h 603"/>
                    <a:gd name="T38" fmla="*/ 18 w 193"/>
                    <a:gd name="T39" fmla="*/ 40 h 603"/>
                    <a:gd name="T40" fmla="*/ 40 w 193"/>
                    <a:gd name="T41" fmla="*/ 20 h 603"/>
                    <a:gd name="T42" fmla="*/ 67 w 193"/>
                    <a:gd name="T43" fmla="*/ 6 h 603"/>
                    <a:gd name="T44" fmla="*/ 96 w 193"/>
                    <a:gd name="T45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3" h="603">
                      <a:moveTo>
                        <a:pt x="96" y="0"/>
                      </a:moveTo>
                      <a:lnTo>
                        <a:pt x="126" y="6"/>
                      </a:lnTo>
                      <a:lnTo>
                        <a:pt x="153" y="20"/>
                      </a:lnTo>
                      <a:lnTo>
                        <a:pt x="173" y="40"/>
                      </a:lnTo>
                      <a:lnTo>
                        <a:pt x="188" y="67"/>
                      </a:lnTo>
                      <a:lnTo>
                        <a:pt x="193" y="98"/>
                      </a:lnTo>
                      <a:lnTo>
                        <a:pt x="193" y="507"/>
                      </a:lnTo>
                      <a:lnTo>
                        <a:pt x="188" y="538"/>
                      </a:lnTo>
                      <a:lnTo>
                        <a:pt x="173" y="563"/>
                      </a:lnTo>
                      <a:lnTo>
                        <a:pt x="153" y="585"/>
                      </a:lnTo>
                      <a:lnTo>
                        <a:pt x="126" y="597"/>
                      </a:lnTo>
                      <a:lnTo>
                        <a:pt x="96" y="603"/>
                      </a:lnTo>
                      <a:lnTo>
                        <a:pt x="67" y="597"/>
                      </a:lnTo>
                      <a:lnTo>
                        <a:pt x="40" y="585"/>
                      </a:lnTo>
                      <a:lnTo>
                        <a:pt x="18" y="563"/>
                      </a:lnTo>
                      <a:lnTo>
                        <a:pt x="6" y="538"/>
                      </a:lnTo>
                      <a:lnTo>
                        <a:pt x="0" y="507"/>
                      </a:lnTo>
                      <a:lnTo>
                        <a:pt x="0" y="98"/>
                      </a:lnTo>
                      <a:lnTo>
                        <a:pt x="6" y="67"/>
                      </a:lnTo>
                      <a:lnTo>
                        <a:pt x="18" y="40"/>
                      </a:lnTo>
                      <a:lnTo>
                        <a:pt x="40" y="20"/>
                      </a:lnTo>
                      <a:lnTo>
                        <a:pt x="67" y="6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Freeform 15"/>
                <p:cNvSpPr>
                  <a:spLocks/>
                </p:cNvSpPr>
                <p:nvPr/>
              </p:nvSpPr>
              <p:spPr bwMode="auto">
                <a:xfrm>
                  <a:off x="3871" y="174"/>
                  <a:ext cx="96" cy="301"/>
                </a:xfrm>
                <a:custGeom>
                  <a:avLst/>
                  <a:gdLst>
                    <a:gd name="T0" fmla="*/ 95 w 191"/>
                    <a:gd name="T1" fmla="*/ 0 h 603"/>
                    <a:gd name="T2" fmla="*/ 126 w 191"/>
                    <a:gd name="T3" fmla="*/ 6 h 603"/>
                    <a:gd name="T4" fmla="*/ 153 w 191"/>
                    <a:gd name="T5" fmla="*/ 20 h 603"/>
                    <a:gd name="T6" fmla="*/ 173 w 191"/>
                    <a:gd name="T7" fmla="*/ 40 h 603"/>
                    <a:gd name="T8" fmla="*/ 187 w 191"/>
                    <a:gd name="T9" fmla="*/ 67 h 603"/>
                    <a:gd name="T10" fmla="*/ 191 w 191"/>
                    <a:gd name="T11" fmla="*/ 98 h 603"/>
                    <a:gd name="T12" fmla="*/ 191 w 191"/>
                    <a:gd name="T13" fmla="*/ 507 h 603"/>
                    <a:gd name="T14" fmla="*/ 187 w 191"/>
                    <a:gd name="T15" fmla="*/ 538 h 603"/>
                    <a:gd name="T16" fmla="*/ 173 w 191"/>
                    <a:gd name="T17" fmla="*/ 563 h 603"/>
                    <a:gd name="T18" fmla="*/ 153 w 191"/>
                    <a:gd name="T19" fmla="*/ 585 h 603"/>
                    <a:gd name="T20" fmla="*/ 126 w 191"/>
                    <a:gd name="T21" fmla="*/ 597 h 603"/>
                    <a:gd name="T22" fmla="*/ 95 w 191"/>
                    <a:gd name="T23" fmla="*/ 603 h 603"/>
                    <a:gd name="T24" fmla="*/ 64 w 191"/>
                    <a:gd name="T25" fmla="*/ 597 h 603"/>
                    <a:gd name="T26" fmla="*/ 39 w 191"/>
                    <a:gd name="T27" fmla="*/ 585 h 603"/>
                    <a:gd name="T28" fmla="*/ 18 w 191"/>
                    <a:gd name="T29" fmla="*/ 563 h 603"/>
                    <a:gd name="T30" fmla="*/ 5 w 191"/>
                    <a:gd name="T31" fmla="*/ 538 h 603"/>
                    <a:gd name="T32" fmla="*/ 0 w 191"/>
                    <a:gd name="T33" fmla="*/ 507 h 603"/>
                    <a:gd name="T34" fmla="*/ 0 w 191"/>
                    <a:gd name="T35" fmla="*/ 98 h 603"/>
                    <a:gd name="T36" fmla="*/ 5 w 191"/>
                    <a:gd name="T37" fmla="*/ 67 h 603"/>
                    <a:gd name="T38" fmla="*/ 18 w 191"/>
                    <a:gd name="T39" fmla="*/ 40 h 603"/>
                    <a:gd name="T40" fmla="*/ 39 w 191"/>
                    <a:gd name="T41" fmla="*/ 20 h 603"/>
                    <a:gd name="T42" fmla="*/ 64 w 191"/>
                    <a:gd name="T43" fmla="*/ 6 h 603"/>
                    <a:gd name="T44" fmla="*/ 95 w 191"/>
                    <a:gd name="T45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1" h="603">
                      <a:moveTo>
                        <a:pt x="95" y="0"/>
                      </a:moveTo>
                      <a:lnTo>
                        <a:pt x="126" y="6"/>
                      </a:lnTo>
                      <a:lnTo>
                        <a:pt x="153" y="20"/>
                      </a:lnTo>
                      <a:lnTo>
                        <a:pt x="173" y="40"/>
                      </a:lnTo>
                      <a:lnTo>
                        <a:pt x="187" y="67"/>
                      </a:lnTo>
                      <a:lnTo>
                        <a:pt x="191" y="98"/>
                      </a:lnTo>
                      <a:lnTo>
                        <a:pt x="191" y="507"/>
                      </a:lnTo>
                      <a:lnTo>
                        <a:pt x="187" y="538"/>
                      </a:lnTo>
                      <a:lnTo>
                        <a:pt x="173" y="563"/>
                      </a:lnTo>
                      <a:lnTo>
                        <a:pt x="153" y="585"/>
                      </a:lnTo>
                      <a:lnTo>
                        <a:pt x="126" y="597"/>
                      </a:lnTo>
                      <a:lnTo>
                        <a:pt x="95" y="603"/>
                      </a:lnTo>
                      <a:lnTo>
                        <a:pt x="64" y="597"/>
                      </a:lnTo>
                      <a:lnTo>
                        <a:pt x="39" y="585"/>
                      </a:lnTo>
                      <a:lnTo>
                        <a:pt x="18" y="563"/>
                      </a:lnTo>
                      <a:lnTo>
                        <a:pt x="5" y="538"/>
                      </a:lnTo>
                      <a:lnTo>
                        <a:pt x="0" y="507"/>
                      </a:lnTo>
                      <a:lnTo>
                        <a:pt x="0" y="98"/>
                      </a:lnTo>
                      <a:lnTo>
                        <a:pt x="5" y="67"/>
                      </a:lnTo>
                      <a:lnTo>
                        <a:pt x="18" y="40"/>
                      </a:lnTo>
                      <a:lnTo>
                        <a:pt x="39" y="20"/>
                      </a:lnTo>
                      <a:lnTo>
                        <a:pt x="64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Freeform 16"/>
                <p:cNvSpPr>
                  <a:spLocks noEditPoints="1"/>
                </p:cNvSpPr>
                <p:nvPr/>
              </p:nvSpPr>
              <p:spPr bwMode="auto">
                <a:xfrm>
                  <a:off x="3206" y="1199"/>
                  <a:ext cx="915" cy="1222"/>
                </a:xfrm>
                <a:custGeom>
                  <a:avLst/>
                  <a:gdLst>
                    <a:gd name="T0" fmla="*/ 827 w 1829"/>
                    <a:gd name="T1" fmla="*/ 2080 h 2444"/>
                    <a:gd name="T2" fmla="*/ 827 w 1829"/>
                    <a:gd name="T3" fmla="*/ 2208 h 2444"/>
                    <a:gd name="T4" fmla="*/ 948 w 1829"/>
                    <a:gd name="T5" fmla="*/ 2248 h 2444"/>
                    <a:gd name="T6" fmla="*/ 1023 w 1829"/>
                    <a:gd name="T7" fmla="*/ 2145 h 2444"/>
                    <a:gd name="T8" fmla="*/ 948 w 1829"/>
                    <a:gd name="T9" fmla="*/ 2040 h 2444"/>
                    <a:gd name="T10" fmla="*/ 236 w 1829"/>
                    <a:gd name="T11" fmla="*/ 1032 h 2444"/>
                    <a:gd name="T12" fmla="*/ 196 w 1829"/>
                    <a:gd name="T13" fmla="*/ 1155 h 2444"/>
                    <a:gd name="T14" fmla="*/ 301 w 1829"/>
                    <a:gd name="T15" fmla="*/ 1229 h 2444"/>
                    <a:gd name="T16" fmla="*/ 404 w 1829"/>
                    <a:gd name="T17" fmla="*/ 1155 h 2444"/>
                    <a:gd name="T18" fmla="*/ 364 w 1829"/>
                    <a:gd name="T19" fmla="*/ 1032 h 2444"/>
                    <a:gd name="T20" fmla="*/ 1420 w 1829"/>
                    <a:gd name="T21" fmla="*/ 1025 h 2444"/>
                    <a:gd name="T22" fmla="*/ 913 w 1829"/>
                    <a:gd name="T23" fmla="*/ 0 h 2444"/>
                    <a:gd name="T24" fmla="*/ 933 w 1829"/>
                    <a:gd name="T25" fmla="*/ 2 h 2444"/>
                    <a:gd name="T26" fmla="*/ 951 w 1829"/>
                    <a:gd name="T27" fmla="*/ 8 h 2444"/>
                    <a:gd name="T28" fmla="*/ 967 w 1829"/>
                    <a:gd name="T29" fmla="*/ 17 h 2444"/>
                    <a:gd name="T30" fmla="*/ 982 w 1829"/>
                    <a:gd name="T31" fmla="*/ 29 h 2444"/>
                    <a:gd name="T32" fmla="*/ 1317 w 1829"/>
                    <a:gd name="T33" fmla="*/ 403 h 2444"/>
                    <a:gd name="T34" fmla="*/ 1268 w 1829"/>
                    <a:gd name="T35" fmla="*/ 487 h 2444"/>
                    <a:gd name="T36" fmla="*/ 1173 w 1829"/>
                    <a:gd name="T37" fmla="*/ 487 h 2444"/>
                    <a:gd name="T38" fmla="*/ 1299 w 1829"/>
                    <a:gd name="T39" fmla="*/ 1212 h 2444"/>
                    <a:gd name="T40" fmla="*/ 1227 w 1829"/>
                    <a:gd name="T41" fmla="*/ 1120 h 2444"/>
                    <a:gd name="T42" fmla="*/ 1267 w 1829"/>
                    <a:gd name="T43" fmla="*/ 633 h 2444"/>
                    <a:gd name="T44" fmla="*/ 1762 w 1829"/>
                    <a:gd name="T45" fmla="*/ 619 h 2444"/>
                    <a:gd name="T46" fmla="*/ 1829 w 1829"/>
                    <a:gd name="T47" fmla="*/ 711 h 2444"/>
                    <a:gd name="T48" fmla="*/ 1789 w 1829"/>
                    <a:gd name="T49" fmla="*/ 1198 h 2444"/>
                    <a:gd name="T50" fmla="*/ 1009 w 1829"/>
                    <a:gd name="T51" fmla="*/ 1775 h 2444"/>
                    <a:gd name="T52" fmla="*/ 1140 w 1829"/>
                    <a:gd name="T53" fmla="*/ 1946 h 2444"/>
                    <a:gd name="T54" fmla="*/ 1214 w 1829"/>
                    <a:gd name="T55" fmla="*/ 2145 h 2444"/>
                    <a:gd name="T56" fmla="*/ 1144 w 1829"/>
                    <a:gd name="T57" fmla="*/ 2338 h 2444"/>
                    <a:gd name="T58" fmla="*/ 967 w 1829"/>
                    <a:gd name="T59" fmla="*/ 2441 h 2444"/>
                    <a:gd name="T60" fmla="*/ 762 w 1829"/>
                    <a:gd name="T61" fmla="*/ 2405 h 2444"/>
                    <a:gd name="T62" fmla="*/ 632 w 1829"/>
                    <a:gd name="T63" fmla="*/ 2250 h 2444"/>
                    <a:gd name="T64" fmla="*/ 632 w 1829"/>
                    <a:gd name="T65" fmla="*/ 2037 h 2444"/>
                    <a:gd name="T66" fmla="*/ 769 w 1829"/>
                    <a:gd name="T67" fmla="*/ 1882 h 2444"/>
                    <a:gd name="T68" fmla="*/ 391 w 1829"/>
                    <a:gd name="T69" fmla="*/ 1407 h 2444"/>
                    <a:gd name="T70" fmla="*/ 195 w 1829"/>
                    <a:gd name="T71" fmla="*/ 1402 h 2444"/>
                    <a:gd name="T72" fmla="*/ 41 w 1829"/>
                    <a:gd name="T73" fmla="*/ 1272 h 2444"/>
                    <a:gd name="T74" fmla="*/ 5 w 1829"/>
                    <a:gd name="T75" fmla="*/ 1066 h 2444"/>
                    <a:gd name="T76" fmla="*/ 106 w 1829"/>
                    <a:gd name="T77" fmla="*/ 890 h 2444"/>
                    <a:gd name="T78" fmla="*/ 301 w 1829"/>
                    <a:gd name="T79" fmla="*/ 819 h 2444"/>
                    <a:gd name="T80" fmla="*/ 494 w 1829"/>
                    <a:gd name="T81" fmla="*/ 890 h 2444"/>
                    <a:gd name="T82" fmla="*/ 596 w 1829"/>
                    <a:gd name="T83" fmla="*/ 1066 h 2444"/>
                    <a:gd name="T84" fmla="*/ 569 w 1829"/>
                    <a:gd name="T85" fmla="*/ 1254 h 2444"/>
                    <a:gd name="T86" fmla="*/ 654 w 1829"/>
                    <a:gd name="T87" fmla="*/ 487 h 2444"/>
                    <a:gd name="T88" fmla="*/ 560 w 1829"/>
                    <a:gd name="T89" fmla="*/ 487 h 2444"/>
                    <a:gd name="T90" fmla="*/ 512 w 1829"/>
                    <a:gd name="T91" fmla="*/ 403 h 2444"/>
                    <a:gd name="T92" fmla="*/ 847 w 1829"/>
                    <a:gd name="T93" fmla="*/ 27 h 2444"/>
                    <a:gd name="T94" fmla="*/ 861 w 1829"/>
                    <a:gd name="T95" fmla="*/ 17 h 2444"/>
                    <a:gd name="T96" fmla="*/ 877 w 1829"/>
                    <a:gd name="T97" fmla="*/ 8 h 2444"/>
                    <a:gd name="T98" fmla="*/ 895 w 1829"/>
                    <a:gd name="T99" fmla="*/ 2 h 2444"/>
                    <a:gd name="T100" fmla="*/ 913 w 1829"/>
                    <a:gd name="T101" fmla="*/ 0 h 2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29" h="2444">
                      <a:moveTo>
                        <a:pt x="913" y="2035"/>
                      </a:moveTo>
                      <a:lnTo>
                        <a:pt x="879" y="2040"/>
                      </a:lnTo>
                      <a:lnTo>
                        <a:pt x="850" y="2057"/>
                      </a:lnTo>
                      <a:lnTo>
                        <a:pt x="827" y="2080"/>
                      </a:lnTo>
                      <a:lnTo>
                        <a:pt x="811" y="2111"/>
                      </a:lnTo>
                      <a:lnTo>
                        <a:pt x="805" y="2145"/>
                      </a:lnTo>
                      <a:lnTo>
                        <a:pt x="811" y="2179"/>
                      </a:lnTo>
                      <a:lnTo>
                        <a:pt x="827" y="2208"/>
                      </a:lnTo>
                      <a:lnTo>
                        <a:pt x="850" y="2231"/>
                      </a:lnTo>
                      <a:lnTo>
                        <a:pt x="879" y="2248"/>
                      </a:lnTo>
                      <a:lnTo>
                        <a:pt x="913" y="2253"/>
                      </a:lnTo>
                      <a:lnTo>
                        <a:pt x="948" y="2248"/>
                      </a:lnTo>
                      <a:lnTo>
                        <a:pt x="978" y="2231"/>
                      </a:lnTo>
                      <a:lnTo>
                        <a:pt x="1002" y="2208"/>
                      </a:lnTo>
                      <a:lnTo>
                        <a:pt x="1016" y="2179"/>
                      </a:lnTo>
                      <a:lnTo>
                        <a:pt x="1023" y="2145"/>
                      </a:lnTo>
                      <a:lnTo>
                        <a:pt x="1016" y="2111"/>
                      </a:lnTo>
                      <a:lnTo>
                        <a:pt x="1002" y="2080"/>
                      </a:lnTo>
                      <a:lnTo>
                        <a:pt x="978" y="2057"/>
                      </a:lnTo>
                      <a:lnTo>
                        <a:pt x="948" y="2040"/>
                      </a:lnTo>
                      <a:lnTo>
                        <a:pt x="913" y="2035"/>
                      </a:lnTo>
                      <a:close/>
                      <a:moveTo>
                        <a:pt x="301" y="1012"/>
                      </a:moveTo>
                      <a:lnTo>
                        <a:pt x="267" y="1018"/>
                      </a:lnTo>
                      <a:lnTo>
                        <a:pt x="236" y="1032"/>
                      </a:lnTo>
                      <a:lnTo>
                        <a:pt x="213" y="1056"/>
                      </a:lnTo>
                      <a:lnTo>
                        <a:pt x="196" y="1086"/>
                      </a:lnTo>
                      <a:lnTo>
                        <a:pt x="191" y="1120"/>
                      </a:lnTo>
                      <a:lnTo>
                        <a:pt x="196" y="1155"/>
                      </a:lnTo>
                      <a:lnTo>
                        <a:pt x="213" y="1184"/>
                      </a:lnTo>
                      <a:lnTo>
                        <a:pt x="236" y="1209"/>
                      </a:lnTo>
                      <a:lnTo>
                        <a:pt x="267" y="1223"/>
                      </a:lnTo>
                      <a:lnTo>
                        <a:pt x="301" y="1229"/>
                      </a:lnTo>
                      <a:lnTo>
                        <a:pt x="335" y="1223"/>
                      </a:lnTo>
                      <a:lnTo>
                        <a:pt x="364" y="1209"/>
                      </a:lnTo>
                      <a:lnTo>
                        <a:pt x="387" y="1184"/>
                      </a:lnTo>
                      <a:lnTo>
                        <a:pt x="404" y="1155"/>
                      </a:lnTo>
                      <a:lnTo>
                        <a:pt x="409" y="1120"/>
                      </a:lnTo>
                      <a:lnTo>
                        <a:pt x="404" y="1086"/>
                      </a:lnTo>
                      <a:lnTo>
                        <a:pt x="387" y="1056"/>
                      </a:lnTo>
                      <a:lnTo>
                        <a:pt x="364" y="1032"/>
                      </a:lnTo>
                      <a:lnTo>
                        <a:pt x="335" y="1018"/>
                      </a:lnTo>
                      <a:lnTo>
                        <a:pt x="301" y="1012"/>
                      </a:lnTo>
                      <a:close/>
                      <a:moveTo>
                        <a:pt x="1420" y="807"/>
                      </a:moveTo>
                      <a:lnTo>
                        <a:pt x="1420" y="1025"/>
                      </a:lnTo>
                      <a:lnTo>
                        <a:pt x="1636" y="1025"/>
                      </a:lnTo>
                      <a:lnTo>
                        <a:pt x="1636" y="807"/>
                      </a:lnTo>
                      <a:lnTo>
                        <a:pt x="1420" y="807"/>
                      </a:lnTo>
                      <a:close/>
                      <a:moveTo>
                        <a:pt x="913" y="0"/>
                      </a:moveTo>
                      <a:lnTo>
                        <a:pt x="915" y="0"/>
                      </a:lnTo>
                      <a:lnTo>
                        <a:pt x="922" y="0"/>
                      </a:lnTo>
                      <a:lnTo>
                        <a:pt x="928" y="2"/>
                      </a:lnTo>
                      <a:lnTo>
                        <a:pt x="933" y="2"/>
                      </a:lnTo>
                      <a:lnTo>
                        <a:pt x="937" y="4"/>
                      </a:lnTo>
                      <a:lnTo>
                        <a:pt x="942" y="4"/>
                      </a:lnTo>
                      <a:lnTo>
                        <a:pt x="946" y="6"/>
                      </a:lnTo>
                      <a:lnTo>
                        <a:pt x="951" y="8"/>
                      </a:lnTo>
                      <a:lnTo>
                        <a:pt x="955" y="9"/>
                      </a:lnTo>
                      <a:lnTo>
                        <a:pt x="958" y="11"/>
                      </a:lnTo>
                      <a:lnTo>
                        <a:pt x="964" y="15"/>
                      </a:lnTo>
                      <a:lnTo>
                        <a:pt x="967" y="17"/>
                      </a:lnTo>
                      <a:lnTo>
                        <a:pt x="971" y="20"/>
                      </a:lnTo>
                      <a:lnTo>
                        <a:pt x="975" y="22"/>
                      </a:lnTo>
                      <a:lnTo>
                        <a:pt x="982" y="27"/>
                      </a:lnTo>
                      <a:lnTo>
                        <a:pt x="982" y="29"/>
                      </a:lnTo>
                      <a:lnTo>
                        <a:pt x="1288" y="336"/>
                      </a:lnTo>
                      <a:lnTo>
                        <a:pt x="1304" y="356"/>
                      </a:lnTo>
                      <a:lnTo>
                        <a:pt x="1313" y="379"/>
                      </a:lnTo>
                      <a:lnTo>
                        <a:pt x="1317" y="403"/>
                      </a:lnTo>
                      <a:lnTo>
                        <a:pt x="1313" y="428"/>
                      </a:lnTo>
                      <a:lnTo>
                        <a:pt x="1304" y="451"/>
                      </a:lnTo>
                      <a:lnTo>
                        <a:pt x="1288" y="471"/>
                      </a:lnTo>
                      <a:lnTo>
                        <a:pt x="1268" y="487"/>
                      </a:lnTo>
                      <a:lnTo>
                        <a:pt x="1245" y="496"/>
                      </a:lnTo>
                      <a:lnTo>
                        <a:pt x="1221" y="500"/>
                      </a:lnTo>
                      <a:lnTo>
                        <a:pt x="1196" y="496"/>
                      </a:lnTo>
                      <a:lnTo>
                        <a:pt x="1173" y="487"/>
                      </a:lnTo>
                      <a:lnTo>
                        <a:pt x="1153" y="471"/>
                      </a:lnTo>
                      <a:lnTo>
                        <a:pt x="1009" y="329"/>
                      </a:lnTo>
                      <a:lnTo>
                        <a:pt x="1009" y="1503"/>
                      </a:lnTo>
                      <a:lnTo>
                        <a:pt x="1299" y="1212"/>
                      </a:lnTo>
                      <a:lnTo>
                        <a:pt x="1270" y="1200"/>
                      </a:lnTo>
                      <a:lnTo>
                        <a:pt x="1247" y="1180"/>
                      </a:lnTo>
                      <a:lnTo>
                        <a:pt x="1232" y="1153"/>
                      </a:lnTo>
                      <a:lnTo>
                        <a:pt x="1227" y="1120"/>
                      </a:lnTo>
                      <a:lnTo>
                        <a:pt x="1227" y="711"/>
                      </a:lnTo>
                      <a:lnTo>
                        <a:pt x="1232" y="680"/>
                      </a:lnTo>
                      <a:lnTo>
                        <a:pt x="1245" y="653"/>
                      </a:lnTo>
                      <a:lnTo>
                        <a:pt x="1267" y="633"/>
                      </a:lnTo>
                      <a:lnTo>
                        <a:pt x="1292" y="619"/>
                      </a:lnTo>
                      <a:lnTo>
                        <a:pt x="1322" y="615"/>
                      </a:lnTo>
                      <a:lnTo>
                        <a:pt x="1731" y="615"/>
                      </a:lnTo>
                      <a:lnTo>
                        <a:pt x="1762" y="619"/>
                      </a:lnTo>
                      <a:lnTo>
                        <a:pt x="1789" y="633"/>
                      </a:lnTo>
                      <a:lnTo>
                        <a:pt x="1809" y="653"/>
                      </a:lnTo>
                      <a:lnTo>
                        <a:pt x="1823" y="680"/>
                      </a:lnTo>
                      <a:lnTo>
                        <a:pt x="1829" y="711"/>
                      </a:lnTo>
                      <a:lnTo>
                        <a:pt x="1829" y="1120"/>
                      </a:lnTo>
                      <a:lnTo>
                        <a:pt x="1823" y="1151"/>
                      </a:lnTo>
                      <a:lnTo>
                        <a:pt x="1809" y="1176"/>
                      </a:lnTo>
                      <a:lnTo>
                        <a:pt x="1789" y="1198"/>
                      </a:lnTo>
                      <a:lnTo>
                        <a:pt x="1762" y="1211"/>
                      </a:lnTo>
                      <a:lnTo>
                        <a:pt x="1731" y="1216"/>
                      </a:lnTo>
                      <a:lnTo>
                        <a:pt x="1567" y="1216"/>
                      </a:lnTo>
                      <a:lnTo>
                        <a:pt x="1009" y="1775"/>
                      </a:lnTo>
                      <a:lnTo>
                        <a:pt x="1009" y="1860"/>
                      </a:lnTo>
                      <a:lnTo>
                        <a:pt x="1059" y="1882"/>
                      </a:lnTo>
                      <a:lnTo>
                        <a:pt x="1103" y="1910"/>
                      </a:lnTo>
                      <a:lnTo>
                        <a:pt x="1140" y="1946"/>
                      </a:lnTo>
                      <a:lnTo>
                        <a:pt x="1171" y="1990"/>
                      </a:lnTo>
                      <a:lnTo>
                        <a:pt x="1194" y="2037"/>
                      </a:lnTo>
                      <a:lnTo>
                        <a:pt x="1209" y="2089"/>
                      </a:lnTo>
                      <a:lnTo>
                        <a:pt x="1214" y="2145"/>
                      </a:lnTo>
                      <a:lnTo>
                        <a:pt x="1209" y="2199"/>
                      </a:lnTo>
                      <a:lnTo>
                        <a:pt x="1196" y="2250"/>
                      </a:lnTo>
                      <a:lnTo>
                        <a:pt x="1173" y="2296"/>
                      </a:lnTo>
                      <a:lnTo>
                        <a:pt x="1144" y="2338"/>
                      </a:lnTo>
                      <a:lnTo>
                        <a:pt x="1108" y="2374"/>
                      </a:lnTo>
                      <a:lnTo>
                        <a:pt x="1065" y="2405"/>
                      </a:lnTo>
                      <a:lnTo>
                        <a:pt x="1018" y="2426"/>
                      </a:lnTo>
                      <a:lnTo>
                        <a:pt x="967" y="2441"/>
                      </a:lnTo>
                      <a:lnTo>
                        <a:pt x="913" y="2444"/>
                      </a:lnTo>
                      <a:lnTo>
                        <a:pt x="859" y="2441"/>
                      </a:lnTo>
                      <a:lnTo>
                        <a:pt x="809" y="2426"/>
                      </a:lnTo>
                      <a:lnTo>
                        <a:pt x="762" y="2405"/>
                      </a:lnTo>
                      <a:lnTo>
                        <a:pt x="721" y="2374"/>
                      </a:lnTo>
                      <a:lnTo>
                        <a:pt x="685" y="2338"/>
                      </a:lnTo>
                      <a:lnTo>
                        <a:pt x="654" y="2296"/>
                      </a:lnTo>
                      <a:lnTo>
                        <a:pt x="632" y="2250"/>
                      </a:lnTo>
                      <a:lnTo>
                        <a:pt x="618" y="2199"/>
                      </a:lnTo>
                      <a:lnTo>
                        <a:pt x="613" y="2145"/>
                      </a:lnTo>
                      <a:lnTo>
                        <a:pt x="618" y="2089"/>
                      </a:lnTo>
                      <a:lnTo>
                        <a:pt x="632" y="2037"/>
                      </a:lnTo>
                      <a:lnTo>
                        <a:pt x="656" y="1990"/>
                      </a:lnTo>
                      <a:lnTo>
                        <a:pt x="688" y="1946"/>
                      </a:lnTo>
                      <a:lnTo>
                        <a:pt x="726" y="1910"/>
                      </a:lnTo>
                      <a:lnTo>
                        <a:pt x="769" y="1882"/>
                      </a:lnTo>
                      <a:lnTo>
                        <a:pt x="818" y="1860"/>
                      </a:lnTo>
                      <a:lnTo>
                        <a:pt x="818" y="1775"/>
                      </a:lnTo>
                      <a:lnTo>
                        <a:pt x="434" y="1389"/>
                      </a:lnTo>
                      <a:lnTo>
                        <a:pt x="391" y="1407"/>
                      </a:lnTo>
                      <a:lnTo>
                        <a:pt x="348" y="1418"/>
                      </a:lnTo>
                      <a:lnTo>
                        <a:pt x="301" y="1422"/>
                      </a:lnTo>
                      <a:lnTo>
                        <a:pt x="247" y="1416"/>
                      </a:lnTo>
                      <a:lnTo>
                        <a:pt x="195" y="1402"/>
                      </a:lnTo>
                      <a:lnTo>
                        <a:pt x="148" y="1380"/>
                      </a:lnTo>
                      <a:lnTo>
                        <a:pt x="106" y="1349"/>
                      </a:lnTo>
                      <a:lnTo>
                        <a:pt x="70" y="1313"/>
                      </a:lnTo>
                      <a:lnTo>
                        <a:pt x="41" y="1272"/>
                      </a:lnTo>
                      <a:lnTo>
                        <a:pt x="18" y="1225"/>
                      </a:lnTo>
                      <a:lnTo>
                        <a:pt x="5" y="1175"/>
                      </a:lnTo>
                      <a:lnTo>
                        <a:pt x="0" y="1120"/>
                      </a:lnTo>
                      <a:lnTo>
                        <a:pt x="5" y="1066"/>
                      </a:lnTo>
                      <a:lnTo>
                        <a:pt x="18" y="1016"/>
                      </a:lnTo>
                      <a:lnTo>
                        <a:pt x="41" y="969"/>
                      </a:lnTo>
                      <a:lnTo>
                        <a:pt x="70" y="926"/>
                      </a:lnTo>
                      <a:lnTo>
                        <a:pt x="106" y="890"/>
                      </a:lnTo>
                      <a:lnTo>
                        <a:pt x="148" y="861"/>
                      </a:lnTo>
                      <a:lnTo>
                        <a:pt x="195" y="839"/>
                      </a:lnTo>
                      <a:lnTo>
                        <a:pt x="247" y="825"/>
                      </a:lnTo>
                      <a:lnTo>
                        <a:pt x="301" y="819"/>
                      </a:lnTo>
                      <a:lnTo>
                        <a:pt x="355" y="825"/>
                      </a:lnTo>
                      <a:lnTo>
                        <a:pt x="405" y="839"/>
                      </a:lnTo>
                      <a:lnTo>
                        <a:pt x="452" y="861"/>
                      </a:lnTo>
                      <a:lnTo>
                        <a:pt x="494" y="890"/>
                      </a:lnTo>
                      <a:lnTo>
                        <a:pt x="530" y="926"/>
                      </a:lnTo>
                      <a:lnTo>
                        <a:pt x="560" y="969"/>
                      </a:lnTo>
                      <a:lnTo>
                        <a:pt x="582" y="1016"/>
                      </a:lnTo>
                      <a:lnTo>
                        <a:pt x="596" y="1066"/>
                      </a:lnTo>
                      <a:lnTo>
                        <a:pt x="600" y="1120"/>
                      </a:lnTo>
                      <a:lnTo>
                        <a:pt x="596" y="1167"/>
                      </a:lnTo>
                      <a:lnTo>
                        <a:pt x="586" y="1212"/>
                      </a:lnTo>
                      <a:lnTo>
                        <a:pt x="569" y="1254"/>
                      </a:lnTo>
                      <a:lnTo>
                        <a:pt x="818" y="1503"/>
                      </a:lnTo>
                      <a:lnTo>
                        <a:pt x="818" y="329"/>
                      </a:lnTo>
                      <a:lnTo>
                        <a:pt x="676" y="471"/>
                      </a:lnTo>
                      <a:lnTo>
                        <a:pt x="654" y="487"/>
                      </a:lnTo>
                      <a:lnTo>
                        <a:pt x="631" y="496"/>
                      </a:lnTo>
                      <a:lnTo>
                        <a:pt x="607" y="500"/>
                      </a:lnTo>
                      <a:lnTo>
                        <a:pt x="582" y="496"/>
                      </a:lnTo>
                      <a:lnTo>
                        <a:pt x="560" y="487"/>
                      </a:lnTo>
                      <a:lnTo>
                        <a:pt x="539" y="471"/>
                      </a:lnTo>
                      <a:lnTo>
                        <a:pt x="524" y="451"/>
                      </a:lnTo>
                      <a:lnTo>
                        <a:pt x="513" y="428"/>
                      </a:lnTo>
                      <a:lnTo>
                        <a:pt x="512" y="403"/>
                      </a:lnTo>
                      <a:lnTo>
                        <a:pt x="513" y="379"/>
                      </a:lnTo>
                      <a:lnTo>
                        <a:pt x="524" y="356"/>
                      </a:lnTo>
                      <a:lnTo>
                        <a:pt x="539" y="336"/>
                      </a:lnTo>
                      <a:lnTo>
                        <a:pt x="847" y="27"/>
                      </a:lnTo>
                      <a:lnTo>
                        <a:pt x="847" y="27"/>
                      </a:lnTo>
                      <a:lnTo>
                        <a:pt x="852" y="22"/>
                      </a:lnTo>
                      <a:lnTo>
                        <a:pt x="856" y="20"/>
                      </a:lnTo>
                      <a:lnTo>
                        <a:pt x="861" y="17"/>
                      </a:lnTo>
                      <a:lnTo>
                        <a:pt x="865" y="15"/>
                      </a:lnTo>
                      <a:lnTo>
                        <a:pt x="868" y="11"/>
                      </a:lnTo>
                      <a:lnTo>
                        <a:pt x="872" y="9"/>
                      </a:lnTo>
                      <a:lnTo>
                        <a:pt x="877" y="8"/>
                      </a:lnTo>
                      <a:lnTo>
                        <a:pt x="881" y="6"/>
                      </a:lnTo>
                      <a:lnTo>
                        <a:pt x="886" y="4"/>
                      </a:lnTo>
                      <a:lnTo>
                        <a:pt x="890" y="4"/>
                      </a:lnTo>
                      <a:lnTo>
                        <a:pt x="895" y="2"/>
                      </a:lnTo>
                      <a:lnTo>
                        <a:pt x="899" y="2"/>
                      </a:lnTo>
                      <a:lnTo>
                        <a:pt x="904" y="0"/>
                      </a:lnTo>
                      <a:lnTo>
                        <a:pt x="912" y="0"/>
                      </a:lnTo>
                      <a:lnTo>
                        <a:pt x="91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53" name="Group 52"/>
          <p:cNvGrpSpPr/>
          <p:nvPr/>
        </p:nvGrpSpPr>
        <p:grpSpPr>
          <a:xfrm>
            <a:off x="1365133" y="3357299"/>
            <a:ext cx="3686344" cy="903383"/>
            <a:chOff x="1365133" y="3357299"/>
            <a:chExt cx="3686344" cy="903383"/>
          </a:xfrm>
        </p:grpSpPr>
        <p:sp>
          <p:nvSpPr>
            <p:cNvPr id="11" name="TextBox 10"/>
            <p:cNvSpPr txBox="1"/>
            <p:nvPr/>
          </p:nvSpPr>
          <p:spPr>
            <a:xfrm>
              <a:off x="2297618" y="3455347"/>
              <a:ext cx="27538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365133" y="3357299"/>
              <a:ext cx="870332" cy="903383"/>
              <a:chOff x="1365133" y="3357299"/>
              <a:chExt cx="870332" cy="90338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365133" y="3357299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21"/>
              <p:cNvSpPr>
                <a:spLocks noEditPoints="1"/>
              </p:cNvSpPr>
              <p:nvPr/>
            </p:nvSpPr>
            <p:spPr bwMode="auto">
              <a:xfrm>
                <a:off x="1523145" y="3626280"/>
                <a:ext cx="546511" cy="365419"/>
              </a:xfrm>
              <a:custGeom>
                <a:avLst/>
                <a:gdLst>
                  <a:gd name="T0" fmla="*/ 5225 w 5931"/>
                  <a:gd name="T1" fmla="*/ 3369 h 4286"/>
                  <a:gd name="T2" fmla="*/ 4847 w 5931"/>
                  <a:gd name="T3" fmla="*/ 3265 h 4286"/>
                  <a:gd name="T4" fmla="*/ 4001 w 5931"/>
                  <a:gd name="T5" fmla="*/ 3768 h 4286"/>
                  <a:gd name="T6" fmla="*/ 3290 w 5931"/>
                  <a:gd name="T7" fmla="*/ 3092 h 4286"/>
                  <a:gd name="T8" fmla="*/ 2007 w 5931"/>
                  <a:gd name="T9" fmla="*/ 3313 h 4286"/>
                  <a:gd name="T10" fmla="*/ 1343 w 5931"/>
                  <a:gd name="T11" fmla="*/ 3006 h 4286"/>
                  <a:gd name="T12" fmla="*/ 724 w 5931"/>
                  <a:gd name="T13" fmla="*/ 3251 h 4286"/>
                  <a:gd name="T14" fmla="*/ 2714 w 5931"/>
                  <a:gd name="T15" fmla="*/ 2961 h 4286"/>
                  <a:gd name="T16" fmla="*/ 1582 w 5931"/>
                  <a:gd name="T17" fmla="*/ 2983 h 4286"/>
                  <a:gd name="T18" fmla="*/ 1955 w 5931"/>
                  <a:gd name="T19" fmla="*/ 3116 h 4286"/>
                  <a:gd name="T20" fmla="*/ 2174 w 5931"/>
                  <a:gd name="T21" fmla="*/ 2681 h 4286"/>
                  <a:gd name="T22" fmla="*/ 3789 w 5931"/>
                  <a:gd name="T23" fmla="*/ 2754 h 4286"/>
                  <a:gd name="T24" fmla="*/ 3613 w 5931"/>
                  <a:gd name="T25" fmla="*/ 3355 h 4286"/>
                  <a:gd name="T26" fmla="*/ 4460 w 5931"/>
                  <a:gd name="T27" fmla="*/ 3461 h 4286"/>
                  <a:gd name="T28" fmla="*/ 4462 w 5931"/>
                  <a:gd name="T29" fmla="*/ 2844 h 4286"/>
                  <a:gd name="T30" fmla="*/ 1694 w 5931"/>
                  <a:gd name="T31" fmla="*/ 1568 h 4286"/>
                  <a:gd name="T32" fmla="*/ 1222 w 5931"/>
                  <a:gd name="T33" fmla="*/ 2024 h 4286"/>
                  <a:gd name="T34" fmla="*/ 1922 w 5931"/>
                  <a:gd name="T35" fmla="*/ 2557 h 4286"/>
                  <a:gd name="T36" fmla="*/ 2461 w 5931"/>
                  <a:gd name="T37" fmla="*/ 1782 h 4286"/>
                  <a:gd name="T38" fmla="*/ 1780 w 5931"/>
                  <a:gd name="T39" fmla="*/ 1570 h 4286"/>
                  <a:gd name="T40" fmla="*/ 3600 w 5931"/>
                  <a:gd name="T41" fmla="*/ 1798 h 4286"/>
                  <a:gd name="T42" fmla="*/ 3928 w 5931"/>
                  <a:gd name="T43" fmla="*/ 2436 h 4286"/>
                  <a:gd name="T44" fmla="*/ 4691 w 5931"/>
                  <a:gd name="T45" fmla="*/ 2003 h 4286"/>
                  <a:gd name="T46" fmla="*/ 3991 w 5931"/>
                  <a:gd name="T47" fmla="*/ 915 h 4286"/>
                  <a:gd name="T48" fmla="*/ 3186 w 5931"/>
                  <a:gd name="T49" fmla="*/ 1575 h 4286"/>
                  <a:gd name="T50" fmla="*/ 3044 w 5931"/>
                  <a:gd name="T51" fmla="*/ 2661 h 4286"/>
                  <a:gd name="T52" fmla="*/ 3503 w 5931"/>
                  <a:gd name="T53" fmla="*/ 2778 h 4286"/>
                  <a:gd name="T54" fmla="*/ 3523 w 5931"/>
                  <a:gd name="T55" fmla="*/ 2416 h 4286"/>
                  <a:gd name="T56" fmla="*/ 3337 w 5931"/>
                  <a:gd name="T57" fmla="*/ 1645 h 4286"/>
                  <a:gd name="T58" fmla="*/ 4367 w 5931"/>
                  <a:gd name="T59" fmla="*/ 1293 h 4286"/>
                  <a:gd name="T60" fmla="*/ 4869 w 5931"/>
                  <a:gd name="T61" fmla="*/ 1611 h 4286"/>
                  <a:gd name="T62" fmla="*/ 4522 w 5931"/>
                  <a:gd name="T63" fmla="*/ 2528 h 4286"/>
                  <a:gd name="T64" fmla="*/ 4763 w 5931"/>
                  <a:gd name="T65" fmla="*/ 2810 h 4286"/>
                  <a:gd name="T66" fmla="*/ 5101 w 5931"/>
                  <a:gd name="T67" fmla="*/ 2564 h 4286"/>
                  <a:gd name="T68" fmla="*/ 4937 w 5931"/>
                  <a:gd name="T69" fmla="*/ 1406 h 4286"/>
                  <a:gd name="T70" fmla="*/ 1796 w 5931"/>
                  <a:gd name="T71" fmla="*/ 899 h 4286"/>
                  <a:gd name="T72" fmla="*/ 1274 w 5931"/>
                  <a:gd name="T73" fmla="*/ 1050 h 4286"/>
                  <a:gd name="T74" fmla="*/ 1161 w 5931"/>
                  <a:gd name="T75" fmla="*/ 1456 h 4286"/>
                  <a:gd name="T76" fmla="*/ 2194 w 5931"/>
                  <a:gd name="T77" fmla="*/ 1444 h 4286"/>
                  <a:gd name="T78" fmla="*/ 2549 w 5931"/>
                  <a:gd name="T79" fmla="*/ 1167 h 4286"/>
                  <a:gd name="T80" fmla="*/ 1928 w 5931"/>
                  <a:gd name="T81" fmla="*/ 910 h 4286"/>
                  <a:gd name="T82" fmla="*/ 207 w 5931"/>
                  <a:gd name="T83" fmla="*/ 4040 h 4286"/>
                  <a:gd name="T84" fmla="*/ 689 w 5931"/>
                  <a:gd name="T85" fmla="*/ 2934 h 4286"/>
                  <a:gd name="T86" fmla="*/ 1314 w 5931"/>
                  <a:gd name="T87" fmla="*/ 2628 h 4286"/>
                  <a:gd name="T88" fmla="*/ 1015 w 5931"/>
                  <a:gd name="T89" fmla="*/ 1832 h 4286"/>
                  <a:gd name="T90" fmla="*/ 963 w 5931"/>
                  <a:gd name="T91" fmla="*/ 1122 h 4286"/>
                  <a:gd name="T92" fmla="*/ 1575 w 5931"/>
                  <a:gd name="T93" fmla="*/ 734 h 4286"/>
                  <a:gd name="T94" fmla="*/ 2381 w 5931"/>
                  <a:gd name="T95" fmla="*/ 800 h 4286"/>
                  <a:gd name="T96" fmla="*/ 2725 w 5931"/>
                  <a:gd name="T97" fmla="*/ 1072 h 4286"/>
                  <a:gd name="T98" fmla="*/ 2630 w 5931"/>
                  <a:gd name="T99" fmla="*/ 2127 h 4286"/>
                  <a:gd name="T100" fmla="*/ 2417 w 5931"/>
                  <a:gd name="T101" fmla="*/ 2661 h 4286"/>
                  <a:gd name="T102" fmla="*/ 2817 w 5931"/>
                  <a:gd name="T103" fmla="*/ 2668 h 4286"/>
                  <a:gd name="T104" fmla="*/ 2972 w 5931"/>
                  <a:gd name="T105" fmla="*/ 1999 h 4286"/>
                  <a:gd name="T106" fmla="*/ 3559 w 5931"/>
                  <a:gd name="T107" fmla="*/ 843 h 4286"/>
                  <a:gd name="T108" fmla="*/ 4804 w 5931"/>
                  <a:gd name="T109" fmla="*/ 955 h 4286"/>
                  <a:gd name="T110" fmla="*/ 5220 w 5931"/>
                  <a:gd name="T111" fmla="*/ 2188 h 4286"/>
                  <a:gd name="T112" fmla="*/ 5384 w 5931"/>
                  <a:gd name="T113" fmla="*/ 2686 h 4286"/>
                  <a:gd name="T114" fmla="*/ 5261 w 5931"/>
                  <a:gd name="T115" fmla="*/ 2907 h 4286"/>
                  <a:gd name="T116" fmla="*/ 5684 w 5931"/>
                  <a:gd name="T117" fmla="*/ 4079 h 4286"/>
                  <a:gd name="T118" fmla="*/ 301 w 5931"/>
                  <a:gd name="T119" fmla="*/ 193 h 4286"/>
                  <a:gd name="T120" fmla="*/ 5931 w 5931"/>
                  <a:gd name="T121" fmla="*/ 3986 h 4286"/>
                  <a:gd name="T122" fmla="*/ 196 w 5931"/>
                  <a:gd name="T123" fmla="*/ 4266 h 4286"/>
                  <a:gd name="T124" fmla="*/ 70 w 5931"/>
                  <a:gd name="T125" fmla="*/ 108 h 4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31" h="4286">
                    <a:moveTo>
                      <a:pt x="3199" y="2993"/>
                    </a:moveTo>
                    <a:lnTo>
                      <a:pt x="3148" y="3026"/>
                    </a:lnTo>
                    <a:lnTo>
                      <a:pt x="3101" y="3064"/>
                    </a:lnTo>
                    <a:lnTo>
                      <a:pt x="3060" y="3107"/>
                    </a:lnTo>
                    <a:lnTo>
                      <a:pt x="3026" y="3155"/>
                    </a:lnTo>
                    <a:lnTo>
                      <a:pt x="2997" y="3206"/>
                    </a:lnTo>
                    <a:lnTo>
                      <a:pt x="2977" y="3259"/>
                    </a:lnTo>
                    <a:lnTo>
                      <a:pt x="2963" y="3313"/>
                    </a:lnTo>
                    <a:lnTo>
                      <a:pt x="2959" y="3369"/>
                    </a:lnTo>
                    <a:lnTo>
                      <a:pt x="2959" y="4094"/>
                    </a:lnTo>
                    <a:lnTo>
                      <a:pt x="5225" y="4094"/>
                    </a:lnTo>
                    <a:lnTo>
                      <a:pt x="5225" y="3369"/>
                    </a:lnTo>
                    <a:lnTo>
                      <a:pt x="5222" y="3313"/>
                    </a:lnTo>
                    <a:lnTo>
                      <a:pt x="5209" y="3259"/>
                    </a:lnTo>
                    <a:lnTo>
                      <a:pt x="5188" y="3206"/>
                    </a:lnTo>
                    <a:lnTo>
                      <a:pt x="5159" y="3155"/>
                    </a:lnTo>
                    <a:lnTo>
                      <a:pt x="5125" y="3107"/>
                    </a:lnTo>
                    <a:lnTo>
                      <a:pt x="5083" y="3064"/>
                    </a:lnTo>
                    <a:lnTo>
                      <a:pt x="5038" y="3026"/>
                    </a:lnTo>
                    <a:lnTo>
                      <a:pt x="4986" y="2993"/>
                    </a:lnTo>
                    <a:lnTo>
                      <a:pt x="4905" y="3002"/>
                    </a:lnTo>
                    <a:lnTo>
                      <a:pt x="4896" y="3092"/>
                    </a:lnTo>
                    <a:lnTo>
                      <a:pt x="4876" y="3180"/>
                    </a:lnTo>
                    <a:lnTo>
                      <a:pt x="4847" y="3265"/>
                    </a:lnTo>
                    <a:lnTo>
                      <a:pt x="4810" y="3344"/>
                    </a:lnTo>
                    <a:lnTo>
                      <a:pt x="4765" y="3418"/>
                    </a:lnTo>
                    <a:lnTo>
                      <a:pt x="4712" y="3486"/>
                    </a:lnTo>
                    <a:lnTo>
                      <a:pt x="4653" y="3549"/>
                    </a:lnTo>
                    <a:lnTo>
                      <a:pt x="4588" y="3606"/>
                    </a:lnTo>
                    <a:lnTo>
                      <a:pt x="4516" y="3655"/>
                    </a:lnTo>
                    <a:lnTo>
                      <a:pt x="4441" y="3696"/>
                    </a:lnTo>
                    <a:lnTo>
                      <a:pt x="4358" y="3729"/>
                    </a:lnTo>
                    <a:lnTo>
                      <a:pt x="4273" y="3754"/>
                    </a:lnTo>
                    <a:lnTo>
                      <a:pt x="4185" y="3768"/>
                    </a:lnTo>
                    <a:lnTo>
                      <a:pt x="4093" y="3774"/>
                    </a:lnTo>
                    <a:lnTo>
                      <a:pt x="4001" y="3768"/>
                    </a:lnTo>
                    <a:lnTo>
                      <a:pt x="3911" y="3754"/>
                    </a:lnTo>
                    <a:lnTo>
                      <a:pt x="3827" y="3729"/>
                    </a:lnTo>
                    <a:lnTo>
                      <a:pt x="3746" y="3696"/>
                    </a:lnTo>
                    <a:lnTo>
                      <a:pt x="3668" y="3655"/>
                    </a:lnTo>
                    <a:lnTo>
                      <a:pt x="3596" y="3606"/>
                    </a:lnTo>
                    <a:lnTo>
                      <a:pt x="3532" y="3549"/>
                    </a:lnTo>
                    <a:lnTo>
                      <a:pt x="3472" y="3486"/>
                    </a:lnTo>
                    <a:lnTo>
                      <a:pt x="3420" y="3418"/>
                    </a:lnTo>
                    <a:lnTo>
                      <a:pt x="3375" y="3344"/>
                    </a:lnTo>
                    <a:lnTo>
                      <a:pt x="3337" y="3265"/>
                    </a:lnTo>
                    <a:lnTo>
                      <a:pt x="3308" y="3180"/>
                    </a:lnTo>
                    <a:lnTo>
                      <a:pt x="3290" y="3092"/>
                    </a:lnTo>
                    <a:lnTo>
                      <a:pt x="3280" y="3002"/>
                    </a:lnTo>
                    <a:lnTo>
                      <a:pt x="3199" y="2993"/>
                    </a:lnTo>
                    <a:close/>
                    <a:moveTo>
                      <a:pt x="2471" y="2860"/>
                    </a:moveTo>
                    <a:lnTo>
                      <a:pt x="2428" y="2904"/>
                    </a:lnTo>
                    <a:lnTo>
                      <a:pt x="2383" y="2954"/>
                    </a:lnTo>
                    <a:lnTo>
                      <a:pt x="2335" y="3006"/>
                    </a:lnTo>
                    <a:lnTo>
                      <a:pt x="2281" y="3065"/>
                    </a:lnTo>
                    <a:lnTo>
                      <a:pt x="2227" y="3123"/>
                    </a:lnTo>
                    <a:lnTo>
                      <a:pt x="2173" y="3179"/>
                    </a:lnTo>
                    <a:lnTo>
                      <a:pt x="2119" y="3229"/>
                    </a:lnTo>
                    <a:lnTo>
                      <a:pt x="2063" y="3276"/>
                    </a:lnTo>
                    <a:lnTo>
                      <a:pt x="2007" y="3313"/>
                    </a:lnTo>
                    <a:lnTo>
                      <a:pt x="1951" y="3342"/>
                    </a:lnTo>
                    <a:lnTo>
                      <a:pt x="1895" y="3360"/>
                    </a:lnTo>
                    <a:lnTo>
                      <a:pt x="1838" y="3367"/>
                    </a:lnTo>
                    <a:lnTo>
                      <a:pt x="1782" y="3360"/>
                    </a:lnTo>
                    <a:lnTo>
                      <a:pt x="1724" y="3342"/>
                    </a:lnTo>
                    <a:lnTo>
                      <a:pt x="1669" y="3313"/>
                    </a:lnTo>
                    <a:lnTo>
                      <a:pt x="1613" y="3276"/>
                    </a:lnTo>
                    <a:lnTo>
                      <a:pt x="1559" y="3229"/>
                    </a:lnTo>
                    <a:lnTo>
                      <a:pt x="1503" y="3179"/>
                    </a:lnTo>
                    <a:lnTo>
                      <a:pt x="1449" y="3123"/>
                    </a:lnTo>
                    <a:lnTo>
                      <a:pt x="1395" y="3065"/>
                    </a:lnTo>
                    <a:lnTo>
                      <a:pt x="1343" y="3006"/>
                    </a:lnTo>
                    <a:lnTo>
                      <a:pt x="1294" y="2954"/>
                    </a:lnTo>
                    <a:lnTo>
                      <a:pt x="1247" y="2904"/>
                    </a:lnTo>
                    <a:lnTo>
                      <a:pt x="1204" y="2860"/>
                    </a:lnTo>
                    <a:lnTo>
                      <a:pt x="1017" y="2938"/>
                    </a:lnTo>
                    <a:lnTo>
                      <a:pt x="1010" y="2941"/>
                    </a:lnTo>
                    <a:lnTo>
                      <a:pt x="956" y="2965"/>
                    </a:lnTo>
                    <a:lnTo>
                      <a:pt x="905" y="2997"/>
                    </a:lnTo>
                    <a:lnTo>
                      <a:pt x="857" y="3037"/>
                    </a:lnTo>
                    <a:lnTo>
                      <a:pt x="815" y="3083"/>
                    </a:lnTo>
                    <a:lnTo>
                      <a:pt x="778" y="3135"/>
                    </a:lnTo>
                    <a:lnTo>
                      <a:pt x="747" y="3191"/>
                    </a:lnTo>
                    <a:lnTo>
                      <a:pt x="724" y="3251"/>
                    </a:lnTo>
                    <a:lnTo>
                      <a:pt x="709" y="3310"/>
                    </a:lnTo>
                    <a:lnTo>
                      <a:pt x="704" y="3369"/>
                    </a:lnTo>
                    <a:lnTo>
                      <a:pt x="704" y="4094"/>
                    </a:lnTo>
                    <a:lnTo>
                      <a:pt x="2767" y="4094"/>
                    </a:lnTo>
                    <a:lnTo>
                      <a:pt x="2767" y="3369"/>
                    </a:lnTo>
                    <a:lnTo>
                      <a:pt x="2772" y="3292"/>
                    </a:lnTo>
                    <a:lnTo>
                      <a:pt x="2788" y="3216"/>
                    </a:lnTo>
                    <a:lnTo>
                      <a:pt x="2815" y="3141"/>
                    </a:lnTo>
                    <a:lnTo>
                      <a:pt x="2851" y="3071"/>
                    </a:lnTo>
                    <a:lnTo>
                      <a:pt x="2808" y="3028"/>
                    </a:lnTo>
                    <a:lnTo>
                      <a:pt x="2763" y="2990"/>
                    </a:lnTo>
                    <a:lnTo>
                      <a:pt x="2714" y="2961"/>
                    </a:lnTo>
                    <a:lnTo>
                      <a:pt x="2666" y="2941"/>
                    </a:lnTo>
                    <a:lnTo>
                      <a:pt x="2659" y="2938"/>
                    </a:lnTo>
                    <a:lnTo>
                      <a:pt x="2471" y="2860"/>
                    </a:lnTo>
                    <a:close/>
                    <a:moveTo>
                      <a:pt x="1501" y="2681"/>
                    </a:moveTo>
                    <a:lnTo>
                      <a:pt x="1483" y="2718"/>
                    </a:lnTo>
                    <a:lnTo>
                      <a:pt x="1463" y="2753"/>
                    </a:lnTo>
                    <a:lnTo>
                      <a:pt x="1442" y="2781"/>
                    </a:lnTo>
                    <a:lnTo>
                      <a:pt x="1418" y="2806"/>
                    </a:lnTo>
                    <a:lnTo>
                      <a:pt x="1485" y="2878"/>
                    </a:lnTo>
                    <a:lnTo>
                      <a:pt x="1516" y="2913"/>
                    </a:lnTo>
                    <a:lnTo>
                      <a:pt x="1548" y="2947"/>
                    </a:lnTo>
                    <a:lnTo>
                      <a:pt x="1582" y="2983"/>
                    </a:lnTo>
                    <a:lnTo>
                      <a:pt x="1616" y="3020"/>
                    </a:lnTo>
                    <a:lnTo>
                      <a:pt x="1652" y="3055"/>
                    </a:lnTo>
                    <a:lnTo>
                      <a:pt x="1687" y="3087"/>
                    </a:lnTo>
                    <a:lnTo>
                      <a:pt x="1721" y="3116"/>
                    </a:lnTo>
                    <a:lnTo>
                      <a:pt x="1753" y="3139"/>
                    </a:lnTo>
                    <a:lnTo>
                      <a:pt x="1784" y="3159"/>
                    </a:lnTo>
                    <a:lnTo>
                      <a:pt x="1813" y="3171"/>
                    </a:lnTo>
                    <a:lnTo>
                      <a:pt x="1838" y="3175"/>
                    </a:lnTo>
                    <a:lnTo>
                      <a:pt x="1863" y="3171"/>
                    </a:lnTo>
                    <a:lnTo>
                      <a:pt x="1892" y="3159"/>
                    </a:lnTo>
                    <a:lnTo>
                      <a:pt x="1922" y="3139"/>
                    </a:lnTo>
                    <a:lnTo>
                      <a:pt x="1955" y="3116"/>
                    </a:lnTo>
                    <a:lnTo>
                      <a:pt x="1989" y="3087"/>
                    </a:lnTo>
                    <a:lnTo>
                      <a:pt x="2025" y="3055"/>
                    </a:lnTo>
                    <a:lnTo>
                      <a:pt x="2059" y="3019"/>
                    </a:lnTo>
                    <a:lnTo>
                      <a:pt x="2095" y="2983"/>
                    </a:lnTo>
                    <a:lnTo>
                      <a:pt x="2129" y="2947"/>
                    </a:lnTo>
                    <a:lnTo>
                      <a:pt x="2162" y="2913"/>
                    </a:lnTo>
                    <a:lnTo>
                      <a:pt x="2191" y="2878"/>
                    </a:lnTo>
                    <a:lnTo>
                      <a:pt x="2257" y="2806"/>
                    </a:lnTo>
                    <a:lnTo>
                      <a:pt x="2236" y="2781"/>
                    </a:lnTo>
                    <a:lnTo>
                      <a:pt x="2212" y="2753"/>
                    </a:lnTo>
                    <a:lnTo>
                      <a:pt x="2192" y="2718"/>
                    </a:lnTo>
                    <a:lnTo>
                      <a:pt x="2174" y="2681"/>
                    </a:lnTo>
                    <a:lnTo>
                      <a:pt x="2097" y="2711"/>
                    </a:lnTo>
                    <a:lnTo>
                      <a:pt x="2014" y="2735"/>
                    </a:lnTo>
                    <a:lnTo>
                      <a:pt x="1928" y="2749"/>
                    </a:lnTo>
                    <a:lnTo>
                      <a:pt x="1838" y="2754"/>
                    </a:lnTo>
                    <a:lnTo>
                      <a:pt x="1750" y="2749"/>
                    </a:lnTo>
                    <a:lnTo>
                      <a:pt x="1663" y="2735"/>
                    </a:lnTo>
                    <a:lnTo>
                      <a:pt x="1580" y="2711"/>
                    </a:lnTo>
                    <a:lnTo>
                      <a:pt x="1501" y="2681"/>
                    </a:lnTo>
                    <a:close/>
                    <a:moveTo>
                      <a:pt x="3847" y="2612"/>
                    </a:moveTo>
                    <a:lnTo>
                      <a:pt x="3834" y="2659"/>
                    </a:lnTo>
                    <a:lnTo>
                      <a:pt x="3814" y="2708"/>
                    </a:lnTo>
                    <a:lnTo>
                      <a:pt x="3789" y="2754"/>
                    </a:lnTo>
                    <a:lnTo>
                      <a:pt x="3758" y="2801"/>
                    </a:lnTo>
                    <a:lnTo>
                      <a:pt x="3722" y="2844"/>
                    </a:lnTo>
                    <a:lnTo>
                      <a:pt x="3681" y="2886"/>
                    </a:lnTo>
                    <a:lnTo>
                      <a:pt x="3636" y="2922"/>
                    </a:lnTo>
                    <a:lnTo>
                      <a:pt x="3586" y="2952"/>
                    </a:lnTo>
                    <a:lnTo>
                      <a:pt x="3532" y="2977"/>
                    </a:lnTo>
                    <a:lnTo>
                      <a:pt x="3472" y="2995"/>
                    </a:lnTo>
                    <a:lnTo>
                      <a:pt x="3481" y="3076"/>
                    </a:lnTo>
                    <a:lnTo>
                      <a:pt x="3501" y="3152"/>
                    </a:lnTo>
                    <a:lnTo>
                      <a:pt x="3530" y="3225"/>
                    </a:lnTo>
                    <a:lnTo>
                      <a:pt x="3568" y="3294"/>
                    </a:lnTo>
                    <a:lnTo>
                      <a:pt x="3613" y="3355"/>
                    </a:lnTo>
                    <a:lnTo>
                      <a:pt x="3665" y="3411"/>
                    </a:lnTo>
                    <a:lnTo>
                      <a:pt x="3724" y="3461"/>
                    </a:lnTo>
                    <a:lnTo>
                      <a:pt x="3789" y="3502"/>
                    </a:lnTo>
                    <a:lnTo>
                      <a:pt x="3859" y="3536"/>
                    </a:lnTo>
                    <a:lnTo>
                      <a:pt x="3933" y="3562"/>
                    </a:lnTo>
                    <a:lnTo>
                      <a:pt x="4010" y="3578"/>
                    </a:lnTo>
                    <a:lnTo>
                      <a:pt x="4093" y="3583"/>
                    </a:lnTo>
                    <a:lnTo>
                      <a:pt x="4174" y="3578"/>
                    </a:lnTo>
                    <a:lnTo>
                      <a:pt x="4252" y="3562"/>
                    </a:lnTo>
                    <a:lnTo>
                      <a:pt x="4327" y="3536"/>
                    </a:lnTo>
                    <a:lnTo>
                      <a:pt x="4397" y="3502"/>
                    </a:lnTo>
                    <a:lnTo>
                      <a:pt x="4460" y="3461"/>
                    </a:lnTo>
                    <a:lnTo>
                      <a:pt x="4520" y="3411"/>
                    </a:lnTo>
                    <a:lnTo>
                      <a:pt x="4572" y="3355"/>
                    </a:lnTo>
                    <a:lnTo>
                      <a:pt x="4617" y="3294"/>
                    </a:lnTo>
                    <a:lnTo>
                      <a:pt x="4655" y="3225"/>
                    </a:lnTo>
                    <a:lnTo>
                      <a:pt x="4684" y="3152"/>
                    </a:lnTo>
                    <a:lnTo>
                      <a:pt x="4703" y="3076"/>
                    </a:lnTo>
                    <a:lnTo>
                      <a:pt x="4712" y="2995"/>
                    </a:lnTo>
                    <a:lnTo>
                      <a:pt x="4655" y="2977"/>
                    </a:lnTo>
                    <a:lnTo>
                      <a:pt x="4599" y="2952"/>
                    </a:lnTo>
                    <a:lnTo>
                      <a:pt x="4549" y="2922"/>
                    </a:lnTo>
                    <a:lnTo>
                      <a:pt x="4504" y="2886"/>
                    </a:lnTo>
                    <a:lnTo>
                      <a:pt x="4462" y="2844"/>
                    </a:lnTo>
                    <a:lnTo>
                      <a:pt x="4426" y="2801"/>
                    </a:lnTo>
                    <a:lnTo>
                      <a:pt x="4396" y="2754"/>
                    </a:lnTo>
                    <a:lnTo>
                      <a:pt x="4370" y="2708"/>
                    </a:lnTo>
                    <a:lnTo>
                      <a:pt x="4351" y="2659"/>
                    </a:lnTo>
                    <a:lnTo>
                      <a:pt x="4338" y="2612"/>
                    </a:lnTo>
                    <a:lnTo>
                      <a:pt x="4259" y="2634"/>
                    </a:lnTo>
                    <a:lnTo>
                      <a:pt x="4178" y="2646"/>
                    </a:lnTo>
                    <a:lnTo>
                      <a:pt x="4093" y="2650"/>
                    </a:lnTo>
                    <a:lnTo>
                      <a:pt x="4009" y="2646"/>
                    </a:lnTo>
                    <a:lnTo>
                      <a:pt x="3926" y="2634"/>
                    </a:lnTo>
                    <a:lnTo>
                      <a:pt x="3847" y="2612"/>
                    </a:lnTo>
                    <a:close/>
                    <a:moveTo>
                      <a:pt x="1694" y="1568"/>
                    </a:moveTo>
                    <a:lnTo>
                      <a:pt x="1600" y="1571"/>
                    </a:lnTo>
                    <a:lnTo>
                      <a:pt x="1503" y="1579"/>
                    </a:lnTo>
                    <a:lnTo>
                      <a:pt x="1399" y="1593"/>
                    </a:lnTo>
                    <a:lnTo>
                      <a:pt x="1289" y="1613"/>
                    </a:lnTo>
                    <a:lnTo>
                      <a:pt x="1274" y="1643"/>
                    </a:lnTo>
                    <a:lnTo>
                      <a:pt x="1258" y="1683"/>
                    </a:lnTo>
                    <a:lnTo>
                      <a:pt x="1242" y="1728"/>
                    </a:lnTo>
                    <a:lnTo>
                      <a:pt x="1229" y="1780"/>
                    </a:lnTo>
                    <a:lnTo>
                      <a:pt x="1220" y="1834"/>
                    </a:lnTo>
                    <a:lnTo>
                      <a:pt x="1217" y="1890"/>
                    </a:lnTo>
                    <a:lnTo>
                      <a:pt x="1217" y="1942"/>
                    </a:lnTo>
                    <a:lnTo>
                      <a:pt x="1222" y="2024"/>
                    </a:lnTo>
                    <a:lnTo>
                      <a:pt x="1238" y="2105"/>
                    </a:lnTo>
                    <a:lnTo>
                      <a:pt x="1265" y="2183"/>
                    </a:lnTo>
                    <a:lnTo>
                      <a:pt x="1301" y="2255"/>
                    </a:lnTo>
                    <a:lnTo>
                      <a:pt x="1346" y="2319"/>
                    </a:lnTo>
                    <a:lnTo>
                      <a:pt x="1399" y="2380"/>
                    </a:lnTo>
                    <a:lnTo>
                      <a:pt x="1458" y="2433"/>
                    </a:lnTo>
                    <a:lnTo>
                      <a:pt x="1525" y="2477"/>
                    </a:lnTo>
                    <a:lnTo>
                      <a:pt x="1597" y="2513"/>
                    </a:lnTo>
                    <a:lnTo>
                      <a:pt x="1674" y="2540"/>
                    </a:lnTo>
                    <a:lnTo>
                      <a:pt x="1755" y="2557"/>
                    </a:lnTo>
                    <a:lnTo>
                      <a:pt x="1838" y="2562"/>
                    </a:lnTo>
                    <a:lnTo>
                      <a:pt x="1922" y="2557"/>
                    </a:lnTo>
                    <a:lnTo>
                      <a:pt x="2003" y="2540"/>
                    </a:lnTo>
                    <a:lnTo>
                      <a:pt x="2081" y="2513"/>
                    </a:lnTo>
                    <a:lnTo>
                      <a:pt x="2153" y="2477"/>
                    </a:lnTo>
                    <a:lnTo>
                      <a:pt x="2218" y="2433"/>
                    </a:lnTo>
                    <a:lnTo>
                      <a:pt x="2277" y="2380"/>
                    </a:lnTo>
                    <a:lnTo>
                      <a:pt x="2331" y="2319"/>
                    </a:lnTo>
                    <a:lnTo>
                      <a:pt x="2374" y="2255"/>
                    </a:lnTo>
                    <a:lnTo>
                      <a:pt x="2412" y="2183"/>
                    </a:lnTo>
                    <a:lnTo>
                      <a:pt x="2437" y="2105"/>
                    </a:lnTo>
                    <a:lnTo>
                      <a:pt x="2455" y="2024"/>
                    </a:lnTo>
                    <a:lnTo>
                      <a:pt x="2461" y="1942"/>
                    </a:lnTo>
                    <a:lnTo>
                      <a:pt x="2461" y="1782"/>
                    </a:lnTo>
                    <a:lnTo>
                      <a:pt x="2434" y="1764"/>
                    </a:lnTo>
                    <a:lnTo>
                      <a:pt x="2399" y="1742"/>
                    </a:lnTo>
                    <a:lnTo>
                      <a:pt x="2358" y="1719"/>
                    </a:lnTo>
                    <a:lnTo>
                      <a:pt x="2308" y="1692"/>
                    </a:lnTo>
                    <a:lnTo>
                      <a:pt x="2250" y="1667"/>
                    </a:lnTo>
                    <a:lnTo>
                      <a:pt x="2183" y="1642"/>
                    </a:lnTo>
                    <a:lnTo>
                      <a:pt x="2131" y="1625"/>
                    </a:lnTo>
                    <a:lnTo>
                      <a:pt x="2072" y="1611"/>
                    </a:lnTo>
                    <a:lnTo>
                      <a:pt x="2007" y="1597"/>
                    </a:lnTo>
                    <a:lnTo>
                      <a:pt x="1939" y="1584"/>
                    </a:lnTo>
                    <a:lnTo>
                      <a:pt x="1861" y="1575"/>
                    </a:lnTo>
                    <a:lnTo>
                      <a:pt x="1780" y="1570"/>
                    </a:lnTo>
                    <a:lnTo>
                      <a:pt x="1694" y="1568"/>
                    </a:lnTo>
                    <a:close/>
                    <a:moveTo>
                      <a:pt x="4505" y="1435"/>
                    </a:moveTo>
                    <a:lnTo>
                      <a:pt x="4442" y="1471"/>
                    </a:lnTo>
                    <a:lnTo>
                      <a:pt x="4374" y="1510"/>
                    </a:lnTo>
                    <a:lnTo>
                      <a:pt x="4300" y="1550"/>
                    </a:lnTo>
                    <a:lnTo>
                      <a:pt x="4221" y="1589"/>
                    </a:lnTo>
                    <a:lnTo>
                      <a:pt x="4135" y="1631"/>
                    </a:lnTo>
                    <a:lnTo>
                      <a:pt x="4043" y="1668"/>
                    </a:lnTo>
                    <a:lnTo>
                      <a:pt x="3944" y="1706"/>
                    </a:lnTo>
                    <a:lnTo>
                      <a:pt x="3836" y="1740"/>
                    </a:lnTo>
                    <a:lnTo>
                      <a:pt x="3722" y="1771"/>
                    </a:lnTo>
                    <a:lnTo>
                      <a:pt x="3600" y="1798"/>
                    </a:lnTo>
                    <a:lnTo>
                      <a:pt x="3470" y="1818"/>
                    </a:lnTo>
                    <a:lnTo>
                      <a:pt x="3470" y="1837"/>
                    </a:lnTo>
                    <a:lnTo>
                      <a:pt x="3478" y="1922"/>
                    </a:lnTo>
                    <a:lnTo>
                      <a:pt x="3494" y="2003"/>
                    </a:lnTo>
                    <a:lnTo>
                      <a:pt x="3521" y="2080"/>
                    </a:lnTo>
                    <a:lnTo>
                      <a:pt x="3557" y="2150"/>
                    </a:lnTo>
                    <a:lnTo>
                      <a:pt x="3600" y="2217"/>
                    </a:lnTo>
                    <a:lnTo>
                      <a:pt x="3654" y="2276"/>
                    </a:lnTo>
                    <a:lnTo>
                      <a:pt x="3713" y="2330"/>
                    </a:lnTo>
                    <a:lnTo>
                      <a:pt x="3778" y="2373"/>
                    </a:lnTo>
                    <a:lnTo>
                      <a:pt x="3850" y="2409"/>
                    </a:lnTo>
                    <a:lnTo>
                      <a:pt x="3928" y="2436"/>
                    </a:lnTo>
                    <a:lnTo>
                      <a:pt x="4009" y="2452"/>
                    </a:lnTo>
                    <a:lnTo>
                      <a:pt x="4093" y="2460"/>
                    </a:lnTo>
                    <a:lnTo>
                      <a:pt x="4176" y="2452"/>
                    </a:lnTo>
                    <a:lnTo>
                      <a:pt x="4257" y="2436"/>
                    </a:lnTo>
                    <a:lnTo>
                      <a:pt x="4334" y="2409"/>
                    </a:lnTo>
                    <a:lnTo>
                      <a:pt x="4406" y="2373"/>
                    </a:lnTo>
                    <a:lnTo>
                      <a:pt x="4471" y="2330"/>
                    </a:lnTo>
                    <a:lnTo>
                      <a:pt x="4532" y="2276"/>
                    </a:lnTo>
                    <a:lnTo>
                      <a:pt x="4585" y="2217"/>
                    </a:lnTo>
                    <a:lnTo>
                      <a:pt x="4630" y="2150"/>
                    </a:lnTo>
                    <a:lnTo>
                      <a:pt x="4666" y="2080"/>
                    </a:lnTo>
                    <a:lnTo>
                      <a:pt x="4691" y="2003"/>
                    </a:lnTo>
                    <a:lnTo>
                      <a:pt x="4709" y="1922"/>
                    </a:lnTo>
                    <a:lnTo>
                      <a:pt x="4714" y="1837"/>
                    </a:lnTo>
                    <a:lnTo>
                      <a:pt x="4711" y="1775"/>
                    </a:lnTo>
                    <a:lnTo>
                      <a:pt x="4700" y="1713"/>
                    </a:lnTo>
                    <a:lnTo>
                      <a:pt x="4682" y="1656"/>
                    </a:lnTo>
                    <a:lnTo>
                      <a:pt x="4658" y="1602"/>
                    </a:lnTo>
                    <a:lnTo>
                      <a:pt x="4628" y="1552"/>
                    </a:lnTo>
                    <a:lnTo>
                      <a:pt x="4592" y="1507"/>
                    </a:lnTo>
                    <a:lnTo>
                      <a:pt x="4550" y="1467"/>
                    </a:lnTo>
                    <a:lnTo>
                      <a:pt x="4505" y="1435"/>
                    </a:lnTo>
                    <a:close/>
                    <a:moveTo>
                      <a:pt x="4093" y="910"/>
                    </a:moveTo>
                    <a:lnTo>
                      <a:pt x="3991" y="915"/>
                    </a:lnTo>
                    <a:lnTo>
                      <a:pt x="3893" y="930"/>
                    </a:lnTo>
                    <a:lnTo>
                      <a:pt x="3800" y="953"/>
                    </a:lnTo>
                    <a:lnTo>
                      <a:pt x="3710" y="985"/>
                    </a:lnTo>
                    <a:lnTo>
                      <a:pt x="3625" y="1027"/>
                    </a:lnTo>
                    <a:lnTo>
                      <a:pt x="3544" y="1073"/>
                    </a:lnTo>
                    <a:lnTo>
                      <a:pt x="3470" y="1129"/>
                    </a:lnTo>
                    <a:lnTo>
                      <a:pt x="3404" y="1190"/>
                    </a:lnTo>
                    <a:lnTo>
                      <a:pt x="3344" y="1257"/>
                    </a:lnTo>
                    <a:lnTo>
                      <a:pt x="3292" y="1329"/>
                    </a:lnTo>
                    <a:lnTo>
                      <a:pt x="3247" y="1406"/>
                    </a:lnTo>
                    <a:lnTo>
                      <a:pt x="3211" y="1489"/>
                    </a:lnTo>
                    <a:lnTo>
                      <a:pt x="3186" y="1575"/>
                    </a:lnTo>
                    <a:lnTo>
                      <a:pt x="3170" y="1663"/>
                    </a:lnTo>
                    <a:lnTo>
                      <a:pt x="3164" y="1755"/>
                    </a:lnTo>
                    <a:lnTo>
                      <a:pt x="3164" y="1999"/>
                    </a:lnTo>
                    <a:lnTo>
                      <a:pt x="3163" y="2104"/>
                    </a:lnTo>
                    <a:lnTo>
                      <a:pt x="3155" y="2201"/>
                    </a:lnTo>
                    <a:lnTo>
                      <a:pt x="3146" y="2287"/>
                    </a:lnTo>
                    <a:lnTo>
                      <a:pt x="3134" y="2368"/>
                    </a:lnTo>
                    <a:lnTo>
                      <a:pt x="3119" y="2440"/>
                    </a:lnTo>
                    <a:lnTo>
                      <a:pt x="3101" y="2506"/>
                    </a:lnTo>
                    <a:lnTo>
                      <a:pt x="3083" y="2564"/>
                    </a:lnTo>
                    <a:lnTo>
                      <a:pt x="3064" y="2616"/>
                    </a:lnTo>
                    <a:lnTo>
                      <a:pt x="3044" y="2661"/>
                    </a:lnTo>
                    <a:lnTo>
                      <a:pt x="3024" y="2700"/>
                    </a:lnTo>
                    <a:lnTo>
                      <a:pt x="3004" y="2735"/>
                    </a:lnTo>
                    <a:lnTo>
                      <a:pt x="3038" y="2751"/>
                    </a:lnTo>
                    <a:lnTo>
                      <a:pt x="3080" y="2767"/>
                    </a:lnTo>
                    <a:lnTo>
                      <a:pt x="3127" y="2781"/>
                    </a:lnTo>
                    <a:lnTo>
                      <a:pt x="3181" y="2794"/>
                    </a:lnTo>
                    <a:lnTo>
                      <a:pt x="3238" y="2805"/>
                    </a:lnTo>
                    <a:lnTo>
                      <a:pt x="3305" y="2812"/>
                    </a:lnTo>
                    <a:lnTo>
                      <a:pt x="3375" y="2815"/>
                    </a:lnTo>
                    <a:lnTo>
                      <a:pt x="3422" y="2810"/>
                    </a:lnTo>
                    <a:lnTo>
                      <a:pt x="3465" y="2797"/>
                    </a:lnTo>
                    <a:lnTo>
                      <a:pt x="3503" y="2778"/>
                    </a:lnTo>
                    <a:lnTo>
                      <a:pt x="3539" y="2754"/>
                    </a:lnTo>
                    <a:lnTo>
                      <a:pt x="3571" y="2726"/>
                    </a:lnTo>
                    <a:lnTo>
                      <a:pt x="3598" y="2693"/>
                    </a:lnTo>
                    <a:lnTo>
                      <a:pt x="3620" y="2661"/>
                    </a:lnTo>
                    <a:lnTo>
                      <a:pt x="3638" y="2628"/>
                    </a:lnTo>
                    <a:lnTo>
                      <a:pt x="3652" y="2598"/>
                    </a:lnTo>
                    <a:lnTo>
                      <a:pt x="3659" y="2569"/>
                    </a:lnTo>
                    <a:lnTo>
                      <a:pt x="3663" y="2544"/>
                    </a:lnTo>
                    <a:lnTo>
                      <a:pt x="3663" y="2537"/>
                    </a:lnTo>
                    <a:lnTo>
                      <a:pt x="3663" y="2528"/>
                    </a:lnTo>
                    <a:lnTo>
                      <a:pt x="3589" y="2476"/>
                    </a:lnTo>
                    <a:lnTo>
                      <a:pt x="3523" y="2416"/>
                    </a:lnTo>
                    <a:lnTo>
                      <a:pt x="3461" y="2350"/>
                    </a:lnTo>
                    <a:lnTo>
                      <a:pt x="3407" y="2278"/>
                    </a:lnTo>
                    <a:lnTo>
                      <a:pt x="3364" y="2199"/>
                    </a:lnTo>
                    <a:lnTo>
                      <a:pt x="3328" y="2114"/>
                    </a:lnTo>
                    <a:lnTo>
                      <a:pt x="3301" y="2026"/>
                    </a:lnTo>
                    <a:lnTo>
                      <a:pt x="3285" y="1935"/>
                    </a:lnTo>
                    <a:lnTo>
                      <a:pt x="3280" y="1837"/>
                    </a:lnTo>
                    <a:lnTo>
                      <a:pt x="3280" y="1733"/>
                    </a:lnTo>
                    <a:lnTo>
                      <a:pt x="3283" y="1706"/>
                    </a:lnTo>
                    <a:lnTo>
                      <a:pt x="3296" y="1681"/>
                    </a:lnTo>
                    <a:lnTo>
                      <a:pt x="3314" y="1660"/>
                    </a:lnTo>
                    <a:lnTo>
                      <a:pt x="3337" y="1645"/>
                    </a:lnTo>
                    <a:lnTo>
                      <a:pt x="3364" y="1638"/>
                    </a:lnTo>
                    <a:lnTo>
                      <a:pt x="3488" y="1622"/>
                    </a:lnTo>
                    <a:lnTo>
                      <a:pt x="3605" y="1600"/>
                    </a:lnTo>
                    <a:lnTo>
                      <a:pt x="3715" y="1575"/>
                    </a:lnTo>
                    <a:lnTo>
                      <a:pt x="3818" y="1546"/>
                    </a:lnTo>
                    <a:lnTo>
                      <a:pt x="3913" y="1514"/>
                    </a:lnTo>
                    <a:lnTo>
                      <a:pt x="4001" y="1478"/>
                    </a:lnTo>
                    <a:lnTo>
                      <a:pt x="4084" y="1442"/>
                    </a:lnTo>
                    <a:lnTo>
                      <a:pt x="4163" y="1404"/>
                    </a:lnTo>
                    <a:lnTo>
                      <a:pt x="4235" y="1366"/>
                    </a:lnTo>
                    <a:lnTo>
                      <a:pt x="4304" y="1329"/>
                    </a:lnTo>
                    <a:lnTo>
                      <a:pt x="4367" y="1293"/>
                    </a:lnTo>
                    <a:lnTo>
                      <a:pt x="4426" y="1257"/>
                    </a:lnTo>
                    <a:lnTo>
                      <a:pt x="4453" y="1242"/>
                    </a:lnTo>
                    <a:lnTo>
                      <a:pt x="4482" y="1230"/>
                    </a:lnTo>
                    <a:lnTo>
                      <a:pt x="4513" y="1230"/>
                    </a:lnTo>
                    <a:lnTo>
                      <a:pt x="4541" y="1237"/>
                    </a:lnTo>
                    <a:lnTo>
                      <a:pt x="4606" y="1271"/>
                    </a:lnTo>
                    <a:lnTo>
                      <a:pt x="4666" y="1313"/>
                    </a:lnTo>
                    <a:lnTo>
                      <a:pt x="4718" y="1361"/>
                    </a:lnTo>
                    <a:lnTo>
                      <a:pt x="4766" y="1415"/>
                    </a:lnTo>
                    <a:lnTo>
                      <a:pt x="4808" y="1476"/>
                    </a:lnTo>
                    <a:lnTo>
                      <a:pt x="4842" y="1541"/>
                    </a:lnTo>
                    <a:lnTo>
                      <a:pt x="4869" y="1611"/>
                    </a:lnTo>
                    <a:lnTo>
                      <a:pt x="4889" y="1683"/>
                    </a:lnTo>
                    <a:lnTo>
                      <a:pt x="4901" y="1760"/>
                    </a:lnTo>
                    <a:lnTo>
                      <a:pt x="4907" y="1837"/>
                    </a:lnTo>
                    <a:lnTo>
                      <a:pt x="4900" y="1935"/>
                    </a:lnTo>
                    <a:lnTo>
                      <a:pt x="4883" y="2026"/>
                    </a:lnTo>
                    <a:lnTo>
                      <a:pt x="4858" y="2114"/>
                    </a:lnTo>
                    <a:lnTo>
                      <a:pt x="4822" y="2199"/>
                    </a:lnTo>
                    <a:lnTo>
                      <a:pt x="4777" y="2278"/>
                    </a:lnTo>
                    <a:lnTo>
                      <a:pt x="4723" y="2350"/>
                    </a:lnTo>
                    <a:lnTo>
                      <a:pt x="4662" y="2416"/>
                    </a:lnTo>
                    <a:lnTo>
                      <a:pt x="4595" y="2476"/>
                    </a:lnTo>
                    <a:lnTo>
                      <a:pt x="4522" y="2528"/>
                    </a:lnTo>
                    <a:lnTo>
                      <a:pt x="4522" y="2537"/>
                    </a:lnTo>
                    <a:lnTo>
                      <a:pt x="4523" y="2544"/>
                    </a:lnTo>
                    <a:lnTo>
                      <a:pt x="4525" y="2569"/>
                    </a:lnTo>
                    <a:lnTo>
                      <a:pt x="4534" y="2598"/>
                    </a:lnTo>
                    <a:lnTo>
                      <a:pt x="4547" y="2628"/>
                    </a:lnTo>
                    <a:lnTo>
                      <a:pt x="4565" y="2661"/>
                    </a:lnTo>
                    <a:lnTo>
                      <a:pt x="4586" y="2693"/>
                    </a:lnTo>
                    <a:lnTo>
                      <a:pt x="4615" y="2726"/>
                    </a:lnTo>
                    <a:lnTo>
                      <a:pt x="4646" y="2754"/>
                    </a:lnTo>
                    <a:lnTo>
                      <a:pt x="4682" y="2778"/>
                    </a:lnTo>
                    <a:lnTo>
                      <a:pt x="4720" y="2797"/>
                    </a:lnTo>
                    <a:lnTo>
                      <a:pt x="4763" y="2810"/>
                    </a:lnTo>
                    <a:lnTo>
                      <a:pt x="4810" y="2815"/>
                    </a:lnTo>
                    <a:lnTo>
                      <a:pt x="4880" y="2812"/>
                    </a:lnTo>
                    <a:lnTo>
                      <a:pt x="4945" y="2805"/>
                    </a:lnTo>
                    <a:lnTo>
                      <a:pt x="5004" y="2794"/>
                    </a:lnTo>
                    <a:lnTo>
                      <a:pt x="5056" y="2781"/>
                    </a:lnTo>
                    <a:lnTo>
                      <a:pt x="5105" y="2765"/>
                    </a:lnTo>
                    <a:lnTo>
                      <a:pt x="5146" y="2749"/>
                    </a:lnTo>
                    <a:lnTo>
                      <a:pt x="5180" y="2733"/>
                    </a:lnTo>
                    <a:lnTo>
                      <a:pt x="5161" y="2700"/>
                    </a:lnTo>
                    <a:lnTo>
                      <a:pt x="5141" y="2661"/>
                    </a:lnTo>
                    <a:lnTo>
                      <a:pt x="5121" y="2614"/>
                    </a:lnTo>
                    <a:lnTo>
                      <a:pt x="5101" y="2564"/>
                    </a:lnTo>
                    <a:lnTo>
                      <a:pt x="5083" y="2504"/>
                    </a:lnTo>
                    <a:lnTo>
                      <a:pt x="5065" y="2440"/>
                    </a:lnTo>
                    <a:lnTo>
                      <a:pt x="5051" y="2368"/>
                    </a:lnTo>
                    <a:lnTo>
                      <a:pt x="5038" y="2287"/>
                    </a:lnTo>
                    <a:lnTo>
                      <a:pt x="5029" y="2199"/>
                    </a:lnTo>
                    <a:lnTo>
                      <a:pt x="5022" y="2104"/>
                    </a:lnTo>
                    <a:lnTo>
                      <a:pt x="5020" y="1999"/>
                    </a:lnTo>
                    <a:lnTo>
                      <a:pt x="5020" y="1755"/>
                    </a:lnTo>
                    <a:lnTo>
                      <a:pt x="5015" y="1663"/>
                    </a:lnTo>
                    <a:lnTo>
                      <a:pt x="4999" y="1575"/>
                    </a:lnTo>
                    <a:lnTo>
                      <a:pt x="4973" y="1489"/>
                    </a:lnTo>
                    <a:lnTo>
                      <a:pt x="4937" y="1406"/>
                    </a:lnTo>
                    <a:lnTo>
                      <a:pt x="4894" y="1329"/>
                    </a:lnTo>
                    <a:lnTo>
                      <a:pt x="4840" y="1257"/>
                    </a:lnTo>
                    <a:lnTo>
                      <a:pt x="4781" y="1190"/>
                    </a:lnTo>
                    <a:lnTo>
                      <a:pt x="4714" y="1129"/>
                    </a:lnTo>
                    <a:lnTo>
                      <a:pt x="4640" y="1073"/>
                    </a:lnTo>
                    <a:lnTo>
                      <a:pt x="4561" y="1027"/>
                    </a:lnTo>
                    <a:lnTo>
                      <a:pt x="4475" y="985"/>
                    </a:lnTo>
                    <a:lnTo>
                      <a:pt x="4385" y="953"/>
                    </a:lnTo>
                    <a:lnTo>
                      <a:pt x="4291" y="930"/>
                    </a:lnTo>
                    <a:lnTo>
                      <a:pt x="4194" y="915"/>
                    </a:lnTo>
                    <a:lnTo>
                      <a:pt x="4093" y="910"/>
                    </a:lnTo>
                    <a:close/>
                    <a:moveTo>
                      <a:pt x="1796" y="899"/>
                    </a:moveTo>
                    <a:lnTo>
                      <a:pt x="1735" y="899"/>
                    </a:lnTo>
                    <a:lnTo>
                      <a:pt x="1679" y="906"/>
                    </a:lnTo>
                    <a:lnTo>
                      <a:pt x="1627" y="919"/>
                    </a:lnTo>
                    <a:lnTo>
                      <a:pt x="1622" y="948"/>
                    </a:lnTo>
                    <a:lnTo>
                      <a:pt x="1607" y="975"/>
                    </a:lnTo>
                    <a:lnTo>
                      <a:pt x="1588" y="994"/>
                    </a:lnTo>
                    <a:lnTo>
                      <a:pt x="1561" y="1009"/>
                    </a:lnTo>
                    <a:lnTo>
                      <a:pt x="1530" y="1012"/>
                    </a:lnTo>
                    <a:lnTo>
                      <a:pt x="1427" y="1012"/>
                    </a:lnTo>
                    <a:lnTo>
                      <a:pt x="1372" y="1018"/>
                    </a:lnTo>
                    <a:lnTo>
                      <a:pt x="1319" y="1030"/>
                    </a:lnTo>
                    <a:lnTo>
                      <a:pt x="1274" y="1050"/>
                    </a:lnTo>
                    <a:lnTo>
                      <a:pt x="1233" y="1077"/>
                    </a:lnTo>
                    <a:lnTo>
                      <a:pt x="1197" y="1109"/>
                    </a:lnTo>
                    <a:lnTo>
                      <a:pt x="1168" y="1147"/>
                    </a:lnTo>
                    <a:lnTo>
                      <a:pt x="1145" y="1187"/>
                    </a:lnTo>
                    <a:lnTo>
                      <a:pt x="1129" y="1230"/>
                    </a:lnTo>
                    <a:lnTo>
                      <a:pt x="1118" y="1275"/>
                    </a:lnTo>
                    <a:lnTo>
                      <a:pt x="1114" y="1322"/>
                    </a:lnTo>
                    <a:lnTo>
                      <a:pt x="1120" y="1411"/>
                    </a:lnTo>
                    <a:lnTo>
                      <a:pt x="1130" y="1501"/>
                    </a:lnTo>
                    <a:lnTo>
                      <a:pt x="1134" y="1494"/>
                    </a:lnTo>
                    <a:lnTo>
                      <a:pt x="1145" y="1474"/>
                    </a:lnTo>
                    <a:lnTo>
                      <a:pt x="1161" y="1456"/>
                    </a:lnTo>
                    <a:lnTo>
                      <a:pt x="1179" y="1444"/>
                    </a:lnTo>
                    <a:lnTo>
                      <a:pt x="1202" y="1435"/>
                    </a:lnTo>
                    <a:lnTo>
                      <a:pt x="1328" y="1410"/>
                    </a:lnTo>
                    <a:lnTo>
                      <a:pt x="1447" y="1392"/>
                    </a:lnTo>
                    <a:lnTo>
                      <a:pt x="1562" y="1381"/>
                    </a:lnTo>
                    <a:lnTo>
                      <a:pt x="1670" y="1375"/>
                    </a:lnTo>
                    <a:lnTo>
                      <a:pt x="1771" y="1377"/>
                    </a:lnTo>
                    <a:lnTo>
                      <a:pt x="1868" y="1383"/>
                    </a:lnTo>
                    <a:lnTo>
                      <a:pt x="1958" y="1393"/>
                    </a:lnTo>
                    <a:lnTo>
                      <a:pt x="2043" y="1406"/>
                    </a:lnTo>
                    <a:lnTo>
                      <a:pt x="2122" y="1424"/>
                    </a:lnTo>
                    <a:lnTo>
                      <a:pt x="2194" y="1444"/>
                    </a:lnTo>
                    <a:lnTo>
                      <a:pt x="2263" y="1465"/>
                    </a:lnTo>
                    <a:lnTo>
                      <a:pt x="2324" y="1489"/>
                    </a:lnTo>
                    <a:lnTo>
                      <a:pt x="2380" y="1514"/>
                    </a:lnTo>
                    <a:lnTo>
                      <a:pt x="2428" y="1537"/>
                    </a:lnTo>
                    <a:lnTo>
                      <a:pt x="2473" y="1562"/>
                    </a:lnTo>
                    <a:lnTo>
                      <a:pt x="2511" y="1584"/>
                    </a:lnTo>
                    <a:lnTo>
                      <a:pt x="2534" y="1501"/>
                    </a:lnTo>
                    <a:lnTo>
                      <a:pt x="2549" y="1424"/>
                    </a:lnTo>
                    <a:lnTo>
                      <a:pt x="2558" y="1350"/>
                    </a:lnTo>
                    <a:lnTo>
                      <a:pt x="2560" y="1284"/>
                    </a:lnTo>
                    <a:lnTo>
                      <a:pt x="2556" y="1223"/>
                    </a:lnTo>
                    <a:lnTo>
                      <a:pt x="2549" y="1167"/>
                    </a:lnTo>
                    <a:lnTo>
                      <a:pt x="2540" y="1117"/>
                    </a:lnTo>
                    <a:lnTo>
                      <a:pt x="2527" y="1075"/>
                    </a:lnTo>
                    <a:lnTo>
                      <a:pt x="2515" y="1039"/>
                    </a:lnTo>
                    <a:lnTo>
                      <a:pt x="2502" y="1011"/>
                    </a:lnTo>
                    <a:lnTo>
                      <a:pt x="2432" y="1003"/>
                    </a:lnTo>
                    <a:lnTo>
                      <a:pt x="2360" y="991"/>
                    </a:lnTo>
                    <a:lnTo>
                      <a:pt x="2282" y="976"/>
                    </a:lnTo>
                    <a:lnTo>
                      <a:pt x="2203" y="960"/>
                    </a:lnTo>
                    <a:lnTo>
                      <a:pt x="2135" y="946"/>
                    </a:lnTo>
                    <a:lnTo>
                      <a:pt x="2065" y="933"/>
                    </a:lnTo>
                    <a:lnTo>
                      <a:pt x="1996" y="921"/>
                    </a:lnTo>
                    <a:lnTo>
                      <a:pt x="1928" y="910"/>
                    </a:lnTo>
                    <a:lnTo>
                      <a:pt x="1861" y="903"/>
                    </a:lnTo>
                    <a:lnTo>
                      <a:pt x="1796" y="899"/>
                    </a:lnTo>
                    <a:close/>
                    <a:moveTo>
                      <a:pt x="301" y="193"/>
                    </a:moveTo>
                    <a:lnTo>
                      <a:pt x="272" y="196"/>
                    </a:lnTo>
                    <a:lnTo>
                      <a:pt x="247" y="207"/>
                    </a:lnTo>
                    <a:lnTo>
                      <a:pt x="223" y="225"/>
                    </a:lnTo>
                    <a:lnTo>
                      <a:pt x="207" y="246"/>
                    </a:lnTo>
                    <a:lnTo>
                      <a:pt x="196" y="272"/>
                    </a:lnTo>
                    <a:lnTo>
                      <a:pt x="193" y="300"/>
                    </a:lnTo>
                    <a:lnTo>
                      <a:pt x="193" y="3986"/>
                    </a:lnTo>
                    <a:lnTo>
                      <a:pt x="196" y="4015"/>
                    </a:lnTo>
                    <a:lnTo>
                      <a:pt x="207" y="4040"/>
                    </a:lnTo>
                    <a:lnTo>
                      <a:pt x="223" y="4061"/>
                    </a:lnTo>
                    <a:lnTo>
                      <a:pt x="247" y="4079"/>
                    </a:lnTo>
                    <a:lnTo>
                      <a:pt x="272" y="4090"/>
                    </a:lnTo>
                    <a:lnTo>
                      <a:pt x="301" y="4094"/>
                    </a:lnTo>
                    <a:lnTo>
                      <a:pt x="513" y="4094"/>
                    </a:lnTo>
                    <a:lnTo>
                      <a:pt x="513" y="3369"/>
                    </a:lnTo>
                    <a:lnTo>
                      <a:pt x="518" y="3292"/>
                    </a:lnTo>
                    <a:lnTo>
                      <a:pt x="535" y="3215"/>
                    </a:lnTo>
                    <a:lnTo>
                      <a:pt x="560" y="3139"/>
                    </a:lnTo>
                    <a:lnTo>
                      <a:pt x="596" y="3065"/>
                    </a:lnTo>
                    <a:lnTo>
                      <a:pt x="639" y="2997"/>
                    </a:lnTo>
                    <a:lnTo>
                      <a:pt x="689" y="2934"/>
                    </a:lnTo>
                    <a:lnTo>
                      <a:pt x="745" y="2878"/>
                    </a:lnTo>
                    <a:lnTo>
                      <a:pt x="808" y="2830"/>
                    </a:lnTo>
                    <a:lnTo>
                      <a:pt x="875" y="2790"/>
                    </a:lnTo>
                    <a:lnTo>
                      <a:pt x="947" y="2760"/>
                    </a:lnTo>
                    <a:lnTo>
                      <a:pt x="1186" y="2661"/>
                    </a:lnTo>
                    <a:lnTo>
                      <a:pt x="1211" y="2655"/>
                    </a:lnTo>
                    <a:lnTo>
                      <a:pt x="1235" y="2655"/>
                    </a:lnTo>
                    <a:lnTo>
                      <a:pt x="1258" y="2661"/>
                    </a:lnTo>
                    <a:lnTo>
                      <a:pt x="1280" y="2673"/>
                    </a:lnTo>
                    <a:lnTo>
                      <a:pt x="1291" y="2663"/>
                    </a:lnTo>
                    <a:lnTo>
                      <a:pt x="1303" y="2648"/>
                    </a:lnTo>
                    <a:lnTo>
                      <a:pt x="1314" y="2628"/>
                    </a:lnTo>
                    <a:lnTo>
                      <a:pt x="1325" y="2603"/>
                    </a:lnTo>
                    <a:lnTo>
                      <a:pt x="1330" y="2575"/>
                    </a:lnTo>
                    <a:lnTo>
                      <a:pt x="1264" y="2515"/>
                    </a:lnTo>
                    <a:lnTo>
                      <a:pt x="1204" y="2449"/>
                    </a:lnTo>
                    <a:lnTo>
                      <a:pt x="1152" y="2377"/>
                    </a:lnTo>
                    <a:lnTo>
                      <a:pt x="1107" y="2298"/>
                    </a:lnTo>
                    <a:lnTo>
                      <a:pt x="1073" y="2215"/>
                    </a:lnTo>
                    <a:lnTo>
                      <a:pt x="1046" y="2127"/>
                    </a:lnTo>
                    <a:lnTo>
                      <a:pt x="1030" y="2035"/>
                    </a:lnTo>
                    <a:lnTo>
                      <a:pt x="1024" y="1942"/>
                    </a:lnTo>
                    <a:lnTo>
                      <a:pt x="1024" y="1855"/>
                    </a:lnTo>
                    <a:lnTo>
                      <a:pt x="1015" y="1832"/>
                    </a:lnTo>
                    <a:lnTo>
                      <a:pt x="1004" y="1798"/>
                    </a:lnTo>
                    <a:lnTo>
                      <a:pt x="992" y="1757"/>
                    </a:lnTo>
                    <a:lnTo>
                      <a:pt x="977" y="1706"/>
                    </a:lnTo>
                    <a:lnTo>
                      <a:pt x="965" y="1652"/>
                    </a:lnTo>
                    <a:lnTo>
                      <a:pt x="952" y="1591"/>
                    </a:lnTo>
                    <a:lnTo>
                      <a:pt x="940" y="1528"/>
                    </a:lnTo>
                    <a:lnTo>
                      <a:pt x="931" y="1460"/>
                    </a:lnTo>
                    <a:lnTo>
                      <a:pt x="925" y="1392"/>
                    </a:lnTo>
                    <a:lnTo>
                      <a:pt x="922" y="1322"/>
                    </a:lnTo>
                    <a:lnTo>
                      <a:pt x="927" y="1251"/>
                    </a:lnTo>
                    <a:lnTo>
                      <a:pt x="941" y="1185"/>
                    </a:lnTo>
                    <a:lnTo>
                      <a:pt x="963" y="1122"/>
                    </a:lnTo>
                    <a:lnTo>
                      <a:pt x="994" y="1061"/>
                    </a:lnTo>
                    <a:lnTo>
                      <a:pt x="1033" y="1007"/>
                    </a:lnTo>
                    <a:lnTo>
                      <a:pt x="1080" y="957"/>
                    </a:lnTo>
                    <a:lnTo>
                      <a:pt x="1127" y="919"/>
                    </a:lnTo>
                    <a:lnTo>
                      <a:pt x="1179" y="886"/>
                    </a:lnTo>
                    <a:lnTo>
                      <a:pt x="1235" y="860"/>
                    </a:lnTo>
                    <a:lnTo>
                      <a:pt x="1292" y="840"/>
                    </a:lnTo>
                    <a:lnTo>
                      <a:pt x="1352" y="827"/>
                    </a:lnTo>
                    <a:lnTo>
                      <a:pt x="1413" y="822"/>
                    </a:lnTo>
                    <a:lnTo>
                      <a:pt x="1463" y="784"/>
                    </a:lnTo>
                    <a:lnTo>
                      <a:pt x="1517" y="755"/>
                    </a:lnTo>
                    <a:lnTo>
                      <a:pt x="1575" y="734"/>
                    </a:lnTo>
                    <a:lnTo>
                      <a:pt x="1636" y="719"/>
                    </a:lnTo>
                    <a:lnTo>
                      <a:pt x="1699" y="712"/>
                    </a:lnTo>
                    <a:lnTo>
                      <a:pt x="1766" y="709"/>
                    </a:lnTo>
                    <a:lnTo>
                      <a:pt x="1834" y="709"/>
                    </a:lnTo>
                    <a:lnTo>
                      <a:pt x="1903" y="714"/>
                    </a:lnTo>
                    <a:lnTo>
                      <a:pt x="1971" y="723"/>
                    </a:lnTo>
                    <a:lnTo>
                      <a:pt x="2041" y="734"/>
                    </a:lnTo>
                    <a:lnTo>
                      <a:pt x="2110" y="746"/>
                    </a:lnTo>
                    <a:lnTo>
                      <a:pt x="2176" y="759"/>
                    </a:lnTo>
                    <a:lnTo>
                      <a:pt x="2243" y="773"/>
                    </a:lnTo>
                    <a:lnTo>
                      <a:pt x="2313" y="788"/>
                    </a:lnTo>
                    <a:lnTo>
                      <a:pt x="2381" y="800"/>
                    </a:lnTo>
                    <a:lnTo>
                      <a:pt x="2444" y="811"/>
                    </a:lnTo>
                    <a:lnTo>
                      <a:pt x="2504" y="818"/>
                    </a:lnTo>
                    <a:lnTo>
                      <a:pt x="2556" y="822"/>
                    </a:lnTo>
                    <a:lnTo>
                      <a:pt x="2583" y="825"/>
                    </a:lnTo>
                    <a:lnTo>
                      <a:pt x="2608" y="836"/>
                    </a:lnTo>
                    <a:lnTo>
                      <a:pt x="2630" y="856"/>
                    </a:lnTo>
                    <a:lnTo>
                      <a:pt x="2644" y="876"/>
                    </a:lnTo>
                    <a:lnTo>
                      <a:pt x="2660" y="903"/>
                    </a:lnTo>
                    <a:lnTo>
                      <a:pt x="2677" y="937"/>
                    </a:lnTo>
                    <a:lnTo>
                      <a:pt x="2695" y="976"/>
                    </a:lnTo>
                    <a:lnTo>
                      <a:pt x="2711" y="1021"/>
                    </a:lnTo>
                    <a:lnTo>
                      <a:pt x="2725" y="1072"/>
                    </a:lnTo>
                    <a:lnTo>
                      <a:pt x="2736" y="1129"/>
                    </a:lnTo>
                    <a:lnTo>
                      <a:pt x="2745" y="1192"/>
                    </a:lnTo>
                    <a:lnTo>
                      <a:pt x="2750" y="1259"/>
                    </a:lnTo>
                    <a:lnTo>
                      <a:pt x="2750" y="1331"/>
                    </a:lnTo>
                    <a:lnTo>
                      <a:pt x="2745" y="1408"/>
                    </a:lnTo>
                    <a:lnTo>
                      <a:pt x="2732" y="1489"/>
                    </a:lnTo>
                    <a:lnTo>
                      <a:pt x="2714" y="1573"/>
                    </a:lnTo>
                    <a:lnTo>
                      <a:pt x="2687" y="1663"/>
                    </a:lnTo>
                    <a:lnTo>
                      <a:pt x="2651" y="1755"/>
                    </a:lnTo>
                    <a:lnTo>
                      <a:pt x="2651" y="1942"/>
                    </a:lnTo>
                    <a:lnTo>
                      <a:pt x="2646" y="2035"/>
                    </a:lnTo>
                    <a:lnTo>
                      <a:pt x="2630" y="2127"/>
                    </a:lnTo>
                    <a:lnTo>
                      <a:pt x="2605" y="2215"/>
                    </a:lnTo>
                    <a:lnTo>
                      <a:pt x="2569" y="2300"/>
                    </a:lnTo>
                    <a:lnTo>
                      <a:pt x="2525" y="2377"/>
                    </a:lnTo>
                    <a:lnTo>
                      <a:pt x="2471" y="2451"/>
                    </a:lnTo>
                    <a:lnTo>
                      <a:pt x="2412" y="2517"/>
                    </a:lnTo>
                    <a:lnTo>
                      <a:pt x="2345" y="2576"/>
                    </a:lnTo>
                    <a:lnTo>
                      <a:pt x="2353" y="2605"/>
                    </a:lnTo>
                    <a:lnTo>
                      <a:pt x="2362" y="2628"/>
                    </a:lnTo>
                    <a:lnTo>
                      <a:pt x="2374" y="2648"/>
                    </a:lnTo>
                    <a:lnTo>
                      <a:pt x="2385" y="2663"/>
                    </a:lnTo>
                    <a:lnTo>
                      <a:pt x="2396" y="2673"/>
                    </a:lnTo>
                    <a:lnTo>
                      <a:pt x="2417" y="2661"/>
                    </a:lnTo>
                    <a:lnTo>
                      <a:pt x="2441" y="2655"/>
                    </a:lnTo>
                    <a:lnTo>
                      <a:pt x="2466" y="2655"/>
                    </a:lnTo>
                    <a:lnTo>
                      <a:pt x="2489" y="2661"/>
                    </a:lnTo>
                    <a:lnTo>
                      <a:pt x="2729" y="2760"/>
                    </a:lnTo>
                    <a:lnTo>
                      <a:pt x="2767" y="2774"/>
                    </a:lnTo>
                    <a:lnTo>
                      <a:pt x="2765" y="2765"/>
                    </a:lnTo>
                    <a:lnTo>
                      <a:pt x="2765" y="2758"/>
                    </a:lnTo>
                    <a:lnTo>
                      <a:pt x="2770" y="2731"/>
                    </a:lnTo>
                    <a:lnTo>
                      <a:pt x="2781" y="2706"/>
                    </a:lnTo>
                    <a:lnTo>
                      <a:pt x="2801" y="2686"/>
                    </a:lnTo>
                    <a:lnTo>
                      <a:pt x="2806" y="2681"/>
                    </a:lnTo>
                    <a:lnTo>
                      <a:pt x="2817" y="2668"/>
                    </a:lnTo>
                    <a:lnTo>
                      <a:pt x="2830" y="2648"/>
                    </a:lnTo>
                    <a:lnTo>
                      <a:pt x="2848" y="2621"/>
                    </a:lnTo>
                    <a:lnTo>
                      <a:pt x="2866" y="2587"/>
                    </a:lnTo>
                    <a:lnTo>
                      <a:pt x="2885" y="2544"/>
                    </a:lnTo>
                    <a:lnTo>
                      <a:pt x="2900" y="2504"/>
                    </a:lnTo>
                    <a:lnTo>
                      <a:pt x="2916" y="2458"/>
                    </a:lnTo>
                    <a:lnTo>
                      <a:pt x="2930" y="2402"/>
                    </a:lnTo>
                    <a:lnTo>
                      <a:pt x="2943" y="2339"/>
                    </a:lnTo>
                    <a:lnTo>
                      <a:pt x="2956" y="2267"/>
                    </a:lnTo>
                    <a:lnTo>
                      <a:pt x="2965" y="2188"/>
                    </a:lnTo>
                    <a:lnTo>
                      <a:pt x="2970" y="2098"/>
                    </a:lnTo>
                    <a:lnTo>
                      <a:pt x="2972" y="1999"/>
                    </a:lnTo>
                    <a:lnTo>
                      <a:pt x="2972" y="1755"/>
                    </a:lnTo>
                    <a:lnTo>
                      <a:pt x="2979" y="1649"/>
                    </a:lnTo>
                    <a:lnTo>
                      <a:pt x="2995" y="1546"/>
                    </a:lnTo>
                    <a:lnTo>
                      <a:pt x="3022" y="1447"/>
                    </a:lnTo>
                    <a:lnTo>
                      <a:pt x="3060" y="1352"/>
                    </a:lnTo>
                    <a:lnTo>
                      <a:pt x="3109" y="1262"/>
                    </a:lnTo>
                    <a:lnTo>
                      <a:pt x="3164" y="1176"/>
                    </a:lnTo>
                    <a:lnTo>
                      <a:pt x="3229" y="1097"/>
                    </a:lnTo>
                    <a:lnTo>
                      <a:pt x="3301" y="1023"/>
                    </a:lnTo>
                    <a:lnTo>
                      <a:pt x="3380" y="955"/>
                    </a:lnTo>
                    <a:lnTo>
                      <a:pt x="3467" y="895"/>
                    </a:lnTo>
                    <a:lnTo>
                      <a:pt x="3559" y="843"/>
                    </a:lnTo>
                    <a:lnTo>
                      <a:pt x="3658" y="800"/>
                    </a:lnTo>
                    <a:lnTo>
                      <a:pt x="3760" y="766"/>
                    </a:lnTo>
                    <a:lnTo>
                      <a:pt x="3866" y="739"/>
                    </a:lnTo>
                    <a:lnTo>
                      <a:pt x="3978" y="725"/>
                    </a:lnTo>
                    <a:lnTo>
                      <a:pt x="4093" y="719"/>
                    </a:lnTo>
                    <a:lnTo>
                      <a:pt x="4207" y="725"/>
                    </a:lnTo>
                    <a:lnTo>
                      <a:pt x="4318" y="739"/>
                    </a:lnTo>
                    <a:lnTo>
                      <a:pt x="4424" y="766"/>
                    </a:lnTo>
                    <a:lnTo>
                      <a:pt x="4529" y="800"/>
                    </a:lnTo>
                    <a:lnTo>
                      <a:pt x="4626" y="843"/>
                    </a:lnTo>
                    <a:lnTo>
                      <a:pt x="4718" y="895"/>
                    </a:lnTo>
                    <a:lnTo>
                      <a:pt x="4804" y="955"/>
                    </a:lnTo>
                    <a:lnTo>
                      <a:pt x="4883" y="1023"/>
                    </a:lnTo>
                    <a:lnTo>
                      <a:pt x="4957" y="1097"/>
                    </a:lnTo>
                    <a:lnTo>
                      <a:pt x="5020" y="1176"/>
                    </a:lnTo>
                    <a:lnTo>
                      <a:pt x="5078" y="1262"/>
                    </a:lnTo>
                    <a:lnTo>
                      <a:pt x="5125" y="1352"/>
                    </a:lnTo>
                    <a:lnTo>
                      <a:pt x="5162" y="1447"/>
                    </a:lnTo>
                    <a:lnTo>
                      <a:pt x="5189" y="1546"/>
                    </a:lnTo>
                    <a:lnTo>
                      <a:pt x="5207" y="1649"/>
                    </a:lnTo>
                    <a:lnTo>
                      <a:pt x="5213" y="1755"/>
                    </a:lnTo>
                    <a:lnTo>
                      <a:pt x="5213" y="1999"/>
                    </a:lnTo>
                    <a:lnTo>
                      <a:pt x="5215" y="2098"/>
                    </a:lnTo>
                    <a:lnTo>
                      <a:pt x="5220" y="2188"/>
                    </a:lnTo>
                    <a:lnTo>
                      <a:pt x="5229" y="2267"/>
                    </a:lnTo>
                    <a:lnTo>
                      <a:pt x="5242" y="2339"/>
                    </a:lnTo>
                    <a:lnTo>
                      <a:pt x="5254" y="2402"/>
                    </a:lnTo>
                    <a:lnTo>
                      <a:pt x="5269" y="2458"/>
                    </a:lnTo>
                    <a:lnTo>
                      <a:pt x="5285" y="2504"/>
                    </a:lnTo>
                    <a:lnTo>
                      <a:pt x="5299" y="2544"/>
                    </a:lnTo>
                    <a:lnTo>
                      <a:pt x="5319" y="2587"/>
                    </a:lnTo>
                    <a:lnTo>
                      <a:pt x="5339" y="2621"/>
                    </a:lnTo>
                    <a:lnTo>
                      <a:pt x="5355" y="2648"/>
                    </a:lnTo>
                    <a:lnTo>
                      <a:pt x="5369" y="2668"/>
                    </a:lnTo>
                    <a:lnTo>
                      <a:pt x="5378" y="2681"/>
                    </a:lnTo>
                    <a:lnTo>
                      <a:pt x="5384" y="2686"/>
                    </a:lnTo>
                    <a:lnTo>
                      <a:pt x="5404" y="2706"/>
                    </a:lnTo>
                    <a:lnTo>
                      <a:pt x="5416" y="2731"/>
                    </a:lnTo>
                    <a:lnTo>
                      <a:pt x="5420" y="2758"/>
                    </a:lnTo>
                    <a:lnTo>
                      <a:pt x="5416" y="2787"/>
                    </a:lnTo>
                    <a:lnTo>
                      <a:pt x="5404" y="2812"/>
                    </a:lnTo>
                    <a:lnTo>
                      <a:pt x="5384" y="2832"/>
                    </a:lnTo>
                    <a:lnTo>
                      <a:pt x="5378" y="2837"/>
                    </a:lnTo>
                    <a:lnTo>
                      <a:pt x="5368" y="2844"/>
                    </a:lnTo>
                    <a:lnTo>
                      <a:pt x="5350" y="2857"/>
                    </a:lnTo>
                    <a:lnTo>
                      <a:pt x="5326" y="2873"/>
                    </a:lnTo>
                    <a:lnTo>
                      <a:pt x="5297" y="2889"/>
                    </a:lnTo>
                    <a:lnTo>
                      <a:pt x="5261" y="2907"/>
                    </a:lnTo>
                    <a:lnTo>
                      <a:pt x="5220" y="2927"/>
                    </a:lnTo>
                    <a:lnTo>
                      <a:pt x="5269" y="2979"/>
                    </a:lnTo>
                    <a:lnTo>
                      <a:pt x="5312" y="3037"/>
                    </a:lnTo>
                    <a:lnTo>
                      <a:pt x="5350" y="3099"/>
                    </a:lnTo>
                    <a:lnTo>
                      <a:pt x="5378" y="3164"/>
                    </a:lnTo>
                    <a:lnTo>
                      <a:pt x="5400" y="3231"/>
                    </a:lnTo>
                    <a:lnTo>
                      <a:pt x="5414" y="3299"/>
                    </a:lnTo>
                    <a:lnTo>
                      <a:pt x="5418" y="3369"/>
                    </a:lnTo>
                    <a:lnTo>
                      <a:pt x="5418" y="4094"/>
                    </a:lnTo>
                    <a:lnTo>
                      <a:pt x="5629" y="4094"/>
                    </a:lnTo>
                    <a:lnTo>
                      <a:pt x="5659" y="4090"/>
                    </a:lnTo>
                    <a:lnTo>
                      <a:pt x="5684" y="4079"/>
                    </a:lnTo>
                    <a:lnTo>
                      <a:pt x="5706" y="4061"/>
                    </a:lnTo>
                    <a:lnTo>
                      <a:pt x="5724" y="4040"/>
                    </a:lnTo>
                    <a:lnTo>
                      <a:pt x="5735" y="4015"/>
                    </a:lnTo>
                    <a:lnTo>
                      <a:pt x="5738" y="3986"/>
                    </a:lnTo>
                    <a:lnTo>
                      <a:pt x="5738" y="300"/>
                    </a:lnTo>
                    <a:lnTo>
                      <a:pt x="5735" y="272"/>
                    </a:lnTo>
                    <a:lnTo>
                      <a:pt x="5724" y="246"/>
                    </a:lnTo>
                    <a:lnTo>
                      <a:pt x="5706" y="225"/>
                    </a:lnTo>
                    <a:lnTo>
                      <a:pt x="5684" y="207"/>
                    </a:lnTo>
                    <a:lnTo>
                      <a:pt x="5659" y="196"/>
                    </a:lnTo>
                    <a:lnTo>
                      <a:pt x="5629" y="193"/>
                    </a:lnTo>
                    <a:lnTo>
                      <a:pt x="301" y="193"/>
                    </a:lnTo>
                    <a:close/>
                    <a:moveTo>
                      <a:pt x="301" y="0"/>
                    </a:moveTo>
                    <a:lnTo>
                      <a:pt x="5629" y="0"/>
                    </a:lnTo>
                    <a:lnTo>
                      <a:pt x="5683" y="6"/>
                    </a:lnTo>
                    <a:lnTo>
                      <a:pt x="5735" y="20"/>
                    </a:lnTo>
                    <a:lnTo>
                      <a:pt x="5782" y="42"/>
                    </a:lnTo>
                    <a:lnTo>
                      <a:pt x="5823" y="70"/>
                    </a:lnTo>
                    <a:lnTo>
                      <a:pt x="5859" y="108"/>
                    </a:lnTo>
                    <a:lnTo>
                      <a:pt x="5890" y="149"/>
                    </a:lnTo>
                    <a:lnTo>
                      <a:pt x="5911" y="196"/>
                    </a:lnTo>
                    <a:lnTo>
                      <a:pt x="5926" y="246"/>
                    </a:lnTo>
                    <a:lnTo>
                      <a:pt x="5931" y="300"/>
                    </a:lnTo>
                    <a:lnTo>
                      <a:pt x="5931" y="3986"/>
                    </a:lnTo>
                    <a:lnTo>
                      <a:pt x="5926" y="4040"/>
                    </a:lnTo>
                    <a:lnTo>
                      <a:pt x="5911" y="4090"/>
                    </a:lnTo>
                    <a:lnTo>
                      <a:pt x="5890" y="4137"/>
                    </a:lnTo>
                    <a:lnTo>
                      <a:pt x="5859" y="4178"/>
                    </a:lnTo>
                    <a:lnTo>
                      <a:pt x="5823" y="4216"/>
                    </a:lnTo>
                    <a:lnTo>
                      <a:pt x="5782" y="4245"/>
                    </a:lnTo>
                    <a:lnTo>
                      <a:pt x="5735" y="4266"/>
                    </a:lnTo>
                    <a:lnTo>
                      <a:pt x="5683" y="4281"/>
                    </a:lnTo>
                    <a:lnTo>
                      <a:pt x="5629" y="4286"/>
                    </a:lnTo>
                    <a:lnTo>
                      <a:pt x="301" y="4286"/>
                    </a:lnTo>
                    <a:lnTo>
                      <a:pt x="247" y="4281"/>
                    </a:lnTo>
                    <a:lnTo>
                      <a:pt x="196" y="4266"/>
                    </a:lnTo>
                    <a:lnTo>
                      <a:pt x="149" y="4245"/>
                    </a:lnTo>
                    <a:lnTo>
                      <a:pt x="108" y="4216"/>
                    </a:lnTo>
                    <a:lnTo>
                      <a:pt x="70" y="4178"/>
                    </a:lnTo>
                    <a:lnTo>
                      <a:pt x="41" y="4137"/>
                    </a:lnTo>
                    <a:lnTo>
                      <a:pt x="18" y="4090"/>
                    </a:lnTo>
                    <a:lnTo>
                      <a:pt x="5" y="4040"/>
                    </a:lnTo>
                    <a:lnTo>
                      <a:pt x="0" y="3986"/>
                    </a:lnTo>
                    <a:lnTo>
                      <a:pt x="0" y="300"/>
                    </a:lnTo>
                    <a:lnTo>
                      <a:pt x="5" y="246"/>
                    </a:lnTo>
                    <a:lnTo>
                      <a:pt x="18" y="196"/>
                    </a:lnTo>
                    <a:lnTo>
                      <a:pt x="41" y="149"/>
                    </a:lnTo>
                    <a:lnTo>
                      <a:pt x="70" y="108"/>
                    </a:lnTo>
                    <a:lnTo>
                      <a:pt x="108" y="70"/>
                    </a:lnTo>
                    <a:lnTo>
                      <a:pt x="149" y="42"/>
                    </a:lnTo>
                    <a:lnTo>
                      <a:pt x="196" y="20"/>
                    </a:lnTo>
                    <a:lnTo>
                      <a:pt x="247" y="6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22988" y="4535535"/>
            <a:ext cx="3738530" cy="903383"/>
            <a:chOff x="722988" y="4535535"/>
            <a:chExt cx="3738530" cy="903383"/>
          </a:xfrm>
        </p:grpSpPr>
        <p:sp>
          <p:nvSpPr>
            <p:cNvPr id="12" name="TextBox 11"/>
            <p:cNvSpPr txBox="1"/>
            <p:nvPr/>
          </p:nvSpPr>
          <p:spPr>
            <a:xfrm>
              <a:off x="1707659" y="4633283"/>
              <a:ext cx="27538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text. Enter your text here.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22988" y="4535535"/>
              <a:ext cx="870332" cy="903383"/>
              <a:chOff x="722988" y="4535535"/>
              <a:chExt cx="870332" cy="90338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22988" y="4535535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24"/>
              <p:cNvGrpSpPr>
                <a:grpSpLocks noChangeAspect="1"/>
              </p:cNvGrpSpPr>
              <p:nvPr/>
            </p:nvGrpSpPr>
            <p:grpSpPr bwMode="auto">
              <a:xfrm>
                <a:off x="990745" y="4771371"/>
                <a:ext cx="334819" cy="431710"/>
                <a:chOff x="2688" y="677"/>
                <a:chExt cx="2298" cy="296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46" name="Freeform 26"/>
                <p:cNvSpPr>
                  <a:spLocks noEditPoints="1"/>
                </p:cNvSpPr>
                <p:nvPr/>
              </p:nvSpPr>
              <p:spPr bwMode="auto">
                <a:xfrm>
                  <a:off x="2688" y="677"/>
                  <a:ext cx="2298" cy="2963"/>
                </a:xfrm>
                <a:custGeom>
                  <a:avLst/>
                  <a:gdLst>
                    <a:gd name="T0" fmla="*/ 191 w 4595"/>
                    <a:gd name="T1" fmla="*/ 1530 h 5927"/>
                    <a:gd name="T2" fmla="*/ 198 w 4595"/>
                    <a:gd name="T3" fmla="*/ 1946 h 5927"/>
                    <a:gd name="T4" fmla="*/ 285 w 4595"/>
                    <a:gd name="T5" fmla="*/ 1569 h 5927"/>
                    <a:gd name="T6" fmla="*/ 402 w 4595"/>
                    <a:gd name="T7" fmla="*/ 193 h 5927"/>
                    <a:gd name="T8" fmla="*/ 300 w 4595"/>
                    <a:gd name="T9" fmla="*/ 267 h 5927"/>
                    <a:gd name="T10" fmla="*/ 386 w 4595"/>
                    <a:gd name="T11" fmla="*/ 1398 h 5927"/>
                    <a:gd name="T12" fmla="*/ 494 w 4595"/>
                    <a:gd name="T13" fmla="*/ 1576 h 5927"/>
                    <a:gd name="T14" fmla="*/ 478 w 4595"/>
                    <a:gd name="T15" fmla="*/ 2559 h 5927"/>
                    <a:gd name="T16" fmla="*/ 343 w 4595"/>
                    <a:gd name="T17" fmla="*/ 2716 h 5927"/>
                    <a:gd name="T18" fmla="*/ 314 w 4595"/>
                    <a:gd name="T19" fmla="*/ 5690 h 5927"/>
                    <a:gd name="T20" fmla="*/ 1552 w 4595"/>
                    <a:gd name="T21" fmla="*/ 5736 h 5927"/>
                    <a:gd name="T22" fmla="*/ 1682 w 4595"/>
                    <a:gd name="T23" fmla="*/ 5573 h 5927"/>
                    <a:gd name="T24" fmla="*/ 2862 w 4595"/>
                    <a:gd name="T25" fmla="*/ 5530 h 5927"/>
                    <a:gd name="T26" fmla="*/ 3058 w 4595"/>
                    <a:gd name="T27" fmla="*/ 5604 h 5927"/>
                    <a:gd name="T28" fmla="*/ 4296 w 4595"/>
                    <a:gd name="T29" fmla="*/ 5736 h 5927"/>
                    <a:gd name="T30" fmla="*/ 4399 w 4595"/>
                    <a:gd name="T31" fmla="*/ 5660 h 5927"/>
                    <a:gd name="T32" fmla="*/ 4312 w 4595"/>
                    <a:gd name="T33" fmla="*/ 2173 h 5927"/>
                    <a:gd name="T34" fmla="*/ 4204 w 4595"/>
                    <a:gd name="T35" fmla="*/ 1995 h 5927"/>
                    <a:gd name="T36" fmla="*/ 4242 w 4595"/>
                    <a:gd name="T37" fmla="*/ 1784 h 5927"/>
                    <a:gd name="T38" fmla="*/ 4404 w 4595"/>
                    <a:gd name="T39" fmla="*/ 1654 h 5927"/>
                    <a:gd name="T40" fmla="*/ 3643 w 4595"/>
                    <a:gd name="T41" fmla="*/ 195 h 5927"/>
                    <a:gd name="T42" fmla="*/ 402 w 4595"/>
                    <a:gd name="T43" fmla="*/ 0 h 5927"/>
                    <a:gd name="T44" fmla="*/ 3747 w 4595"/>
                    <a:gd name="T45" fmla="*/ 34 h 5927"/>
                    <a:gd name="T46" fmla="*/ 4581 w 4595"/>
                    <a:gd name="T47" fmla="*/ 882 h 5927"/>
                    <a:gd name="T48" fmla="*/ 4592 w 4595"/>
                    <a:gd name="T49" fmla="*/ 1766 h 5927"/>
                    <a:gd name="T50" fmla="*/ 4500 w 4595"/>
                    <a:gd name="T51" fmla="*/ 1831 h 5927"/>
                    <a:gd name="T52" fmla="*/ 4397 w 4595"/>
                    <a:gd name="T53" fmla="*/ 1905 h 5927"/>
                    <a:gd name="T54" fmla="*/ 4435 w 4595"/>
                    <a:gd name="T55" fmla="*/ 2027 h 5927"/>
                    <a:gd name="T56" fmla="*/ 4557 w 4595"/>
                    <a:gd name="T57" fmla="*/ 2067 h 5927"/>
                    <a:gd name="T58" fmla="*/ 4595 w 4595"/>
                    <a:gd name="T59" fmla="*/ 5626 h 5927"/>
                    <a:gd name="T60" fmla="*/ 4525 w 4595"/>
                    <a:gd name="T61" fmla="*/ 5820 h 5927"/>
                    <a:gd name="T62" fmla="*/ 4348 w 4595"/>
                    <a:gd name="T63" fmla="*/ 5921 h 5927"/>
                    <a:gd name="T64" fmla="*/ 3009 w 4595"/>
                    <a:gd name="T65" fmla="*/ 5909 h 5927"/>
                    <a:gd name="T66" fmla="*/ 2964 w 4595"/>
                    <a:gd name="T67" fmla="*/ 5797 h 5927"/>
                    <a:gd name="T68" fmla="*/ 2862 w 4595"/>
                    <a:gd name="T69" fmla="*/ 5723 h 5927"/>
                    <a:gd name="T70" fmla="*/ 1748 w 4595"/>
                    <a:gd name="T71" fmla="*/ 5766 h 5927"/>
                    <a:gd name="T72" fmla="*/ 1709 w 4595"/>
                    <a:gd name="T73" fmla="*/ 5887 h 5927"/>
                    <a:gd name="T74" fmla="*/ 402 w 4595"/>
                    <a:gd name="T75" fmla="*/ 5927 h 5927"/>
                    <a:gd name="T76" fmla="*/ 209 w 4595"/>
                    <a:gd name="T77" fmla="*/ 5856 h 5927"/>
                    <a:gd name="T78" fmla="*/ 106 w 4595"/>
                    <a:gd name="T79" fmla="*/ 5680 h 5927"/>
                    <a:gd name="T80" fmla="*/ 121 w 4595"/>
                    <a:gd name="T81" fmla="*/ 2599 h 5927"/>
                    <a:gd name="T82" fmla="*/ 233 w 4595"/>
                    <a:gd name="T83" fmla="*/ 2556 h 5927"/>
                    <a:gd name="T84" fmla="*/ 307 w 4595"/>
                    <a:gd name="T85" fmla="*/ 2451 h 5927"/>
                    <a:gd name="T86" fmla="*/ 110 w 4595"/>
                    <a:gd name="T87" fmla="*/ 2117 h 5927"/>
                    <a:gd name="T88" fmla="*/ 4 w 4595"/>
                    <a:gd name="T89" fmla="*/ 1986 h 5927"/>
                    <a:gd name="T90" fmla="*/ 18 w 4595"/>
                    <a:gd name="T91" fmla="*/ 1447 h 5927"/>
                    <a:gd name="T92" fmla="*/ 101 w 4595"/>
                    <a:gd name="T93" fmla="*/ 301 h 5927"/>
                    <a:gd name="T94" fmla="*/ 173 w 4595"/>
                    <a:gd name="T95" fmla="*/ 108 h 5927"/>
                    <a:gd name="T96" fmla="*/ 348 w 4595"/>
                    <a:gd name="T97" fmla="*/ 5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95" h="5927">
                      <a:moveTo>
                        <a:pt x="198" y="1524"/>
                      </a:moveTo>
                      <a:lnTo>
                        <a:pt x="195" y="1524"/>
                      </a:lnTo>
                      <a:lnTo>
                        <a:pt x="193" y="1528"/>
                      </a:lnTo>
                      <a:lnTo>
                        <a:pt x="191" y="1530"/>
                      </a:lnTo>
                      <a:lnTo>
                        <a:pt x="191" y="1939"/>
                      </a:lnTo>
                      <a:lnTo>
                        <a:pt x="193" y="1943"/>
                      </a:lnTo>
                      <a:lnTo>
                        <a:pt x="195" y="1946"/>
                      </a:lnTo>
                      <a:lnTo>
                        <a:pt x="198" y="1946"/>
                      </a:lnTo>
                      <a:lnTo>
                        <a:pt x="307" y="1946"/>
                      </a:lnTo>
                      <a:lnTo>
                        <a:pt x="307" y="1632"/>
                      </a:lnTo>
                      <a:lnTo>
                        <a:pt x="301" y="1598"/>
                      </a:lnTo>
                      <a:lnTo>
                        <a:pt x="285" y="1569"/>
                      </a:lnTo>
                      <a:lnTo>
                        <a:pt x="262" y="1544"/>
                      </a:lnTo>
                      <a:lnTo>
                        <a:pt x="233" y="1530"/>
                      </a:lnTo>
                      <a:lnTo>
                        <a:pt x="198" y="1524"/>
                      </a:lnTo>
                      <a:close/>
                      <a:moveTo>
                        <a:pt x="402" y="193"/>
                      </a:moveTo>
                      <a:lnTo>
                        <a:pt x="368" y="198"/>
                      </a:lnTo>
                      <a:lnTo>
                        <a:pt x="339" y="213"/>
                      </a:lnTo>
                      <a:lnTo>
                        <a:pt x="314" y="236"/>
                      </a:lnTo>
                      <a:lnTo>
                        <a:pt x="300" y="267"/>
                      </a:lnTo>
                      <a:lnTo>
                        <a:pt x="294" y="301"/>
                      </a:lnTo>
                      <a:lnTo>
                        <a:pt x="294" y="1347"/>
                      </a:lnTo>
                      <a:lnTo>
                        <a:pt x="343" y="1369"/>
                      </a:lnTo>
                      <a:lnTo>
                        <a:pt x="386" y="1398"/>
                      </a:lnTo>
                      <a:lnTo>
                        <a:pt x="424" y="1436"/>
                      </a:lnTo>
                      <a:lnTo>
                        <a:pt x="455" y="1477"/>
                      </a:lnTo>
                      <a:lnTo>
                        <a:pt x="478" y="1526"/>
                      </a:lnTo>
                      <a:lnTo>
                        <a:pt x="494" y="1576"/>
                      </a:lnTo>
                      <a:lnTo>
                        <a:pt x="498" y="1632"/>
                      </a:lnTo>
                      <a:lnTo>
                        <a:pt x="498" y="2451"/>
                      </a:lnTo>
                      <a:lnTo>
                        <a:pt x="494" y="2507"/>
                      </a:lnTo>
                      <a:lnTo>
                        <a:pt x="478" y="2559"/>
                      </a:lnTo>
                      <a:lnTo>
                        <a:pt x="455" y="2606"/>
                      </a:lnTo>
                      <a:lnTo>
                        <a:pt x="424" y="2650"/>
                      </a:lnTo>
                      <a:lnTo>
                        <a:pt x="386" y="2686"/>
                      </a:lnTo>
                      <a:lnTo>
                        <a:pt x="343" y="2716"/>
                      </a:lnTo>
                      <a:lnTo>
                        <a:pt x="294" y="2736"/>
                      </a:lnTo>
                      <a:lnTo>
                        <a:pt x="294" y="5626"/>
                      </a:lnTo>
                      <a:lnTo>
                        <a:pt x="300" y="5660"/>
                      </a:lnTo>
                      <a:lnTo>
                        <a:pt x="314" y="5690"/>
                      </a:lnTo>
                      <a:lnTo>
                        <a:pt x="339" y="5714"/>
                      </a:lnTo>
                      <a:lnTo>
                        <a:pt x="368" y="5730"/>
                      </a:lnTo>
                      <a:lnTo>
                        <a:pt x="402" y="5736"/>
                      </a:lnTo>
                      <a:lnTo>
                        <a:pt x="1552" y="5736"/>
                      </a:lnTo>
                      <a:lnTo>
                        <a:pt x="1573" y="5687"/>
                      </a:lnTo>
                      <a:lnTo>
                        <a:pt x="1602" y="5642"/>
                      </a:lnTo>
                      <a:lnTo>
                        <a:pt x="1638" y="5604"/>
                      </a:lnTo>
                      <a:lnTo>
                        <a:pt x="1682" y="5573"/>
                      </a:lnTo>
                      <a:lnTo>
                        <a:pt x="1728" y="5550"/>
                      </a:lnTo>
                      <a:lnTo>
                        <a:pt x="1781" y="5535"/>
                      </a:lnTo>
                      <a:lnTo>
                        <a:pt x="1837" y="5530"/>
                      </a:lnTo>
                      <a:lnTo>
                        <a:pt x="2862" y="5530"/>
                      </a:lnTo>
                      <a:lnTo>
                        <a:pt x="2916" y="5535"/>
                      </a:lnTo>
                      <a:lnTo>
                        <a:pt x="2968" y="5550"/>
                      </a:lnTo>
                      <a:lnTo>
                        <a:pt x="3017" y="5573"/>
                      </a:lnTo>
                      <a:lnTo>
                        <a:pt x="3058" y="5604"/>
                      </a:lnTo>
                      <a:lnTo>
                        <a:pt x="3096" y="5642"/>
                      </a:lnTo>
                      <a:lnTo>
                        <a:pt x="3125" y="5687"/>
                      </a:lnTo>
                      <a:lnTo>
                        <a:pt x="3147" y="5736"/>
                      </a:lnTo>
                      <a:lnTo>
                        <a:pt x="4296" y="5736"/>
                      </a:lnTo>
                      <a:lnTo>
                        <a:pt x="4330" y="5730"/>
                      </a:lnTo>
                      <a:lnTo>
                        <a:pt x="4359" y="5714"/>
                      </a:lnTo>
                      <a:lnTo>
                        <a:pt x="4382" y="5690"/>
                      </a:lnTo>
                      <a:lnTo>
                        <a:pt x="4399" y="5660"/>
                      </a:lnTo>
                      <a:lnTo>
                        <a:pt x="4404" y="5626"/>
                      </a:lnTo>
                      <a:lnTo>
                        <a:pt x="4404" y="2226"/>
                      </a:lnTo>
                      <a:lnTo>
                        <a:pt x="4355" y="2204"/>
                      </a:lnTo>
                      <a:lnTo>
                        <a:pt x="4312" y="2173"/>
                      </a:lnTo>
                      <a:lnTo>
                        <a:pt x="4272" y="2137"/>
                      </a:lnTo>
                      <a:lnTo>
                        <a:pt x="4242" y="2094"/>
                      </a:lnTo>
                      <a:lnTo>
                        <a:pt x="4218" y="2047"/>
                      </a:lnTo>
                      <a:lnTo>
                        <a:pt x="4204" y="1995"/>
                      </a:lnTo>
                      <a:lnTo>
                        <a:pt x="4198" y="1939"/>
                      </a:lnTo>
                      <a:lnTo>
                        <a:pt x="4204" y="1885"/>
                      </a:lnTo>
                      <a:lnTo>
                        <a:pt x="4218" y="1833"/>
                      </a:lnTo>
                      <a:lnTo>
                        <a:pt x="4242" y="1784"/>
                      </a:lnTo>
                      <a:lnTo>
                        <a:pt x="4272" y="1742"/>
                      </a:lnTo>
                      <a:lnTo>
                        <a:pt x="4312" y="1706"/>
                      </a:lnTo>
                      <a:lnTo>
                        <a:pt x="4355" y="1676"/>
                      </a:lnTo>
                      <a:lnTo>
                        <a:pt x="4404" y="1654"/>
                      </a:lnTo>
                      <a:lnTo>
                        <a:pt x="4404" y="958"/>
                      </a:lnTo>
                      <a:lnTo>
                        <a:pt x="4404" y="956"/>
                      </a:lnTo>
                      <a:lnTo>
                        <a:pt x="4402" y="954"/>
                      </a:lnTo>
                      <a:lnTo>
                        <a:pt x="3643" y="195"/>
                      </a:lnTo>
                      <a:lnTo>
                        <a:pt x="3641" y="193"/>
                      </a:lnTo>
                      <a:lnTo>
                        <a:pt x="3637" y="193"/>
                      </a:lnTo>
                      <a:lnTo>
                        <a:pt x="402" y="193"/>
                      </a:lnTo>
                      <a:close/>
                      <a:moveTo>
                        <a:pt x="402" y="0"/>
                      </a:moveTo>
                      <a:lnTo>
                        <a:pt x="3637" y="0"/>
                      </a:lnTo>
                      <a:lnTo>
                        <a:pt x="3677" y="4"/>
                      </a:lnTo>
                      <a:lnTo>
                        <a:pt x="3713" y="16"/>
                      </a:lnTo>
                      <a:lnTo>
                        <a:pt x="3747" y="34"/>
                      </a:lnTo>
                      <a:lnTo>
                        <a:pt x="3778" y="60"/>
                      </a:lnTo>
                      <a:lnTo>
                        <a:pt x="4538" y="817"/>
                      </a:lnTo>
                      <a:lnTo>
                        <a:pt x="4563" y="848"/>
                      </a:lnTo>
                      <a:lnTo>
                        <a:pt x="4581" y="882"/>
                      </a:lnTo>
                      <a:lnTo>
                        <a:pt x="4592" y="920"/>
                      </a:lnTo>
                      <a:lnTo>
                        <a:pt x="4595" y="958"/>
                      </a:lnTo>
                      <a:lnTo>
                        <a:pt x="4595" y="1735"/>
                      </a:lnTo>
                      <a:lnTo>
                        <a:pt x="4592" y="1766"/>
                      </a:lnTo>
                      <a:lnTo>
                        <a:pt x="4577" y="1791"/>
                      </a:lnTo>
                      <a:lnTo>
                        <a:pt x="4557" y="1813"/>
                      </a:lnTo>
                      <a:lnTo>
                        <a:pt x="4530" y="1825"/>
                      </a:lnTo>
                      <a:lnTo>
                        <a:pt x="4500" y="1831"/>
                      </a:lnTo>
                      <a:lnTo>
                        <a:pt x="4465" y="1836"/>
                      </a:lnTo>
                      <a:lnTo>
                        <a:pt x="4435" y="1852"/>
                      </a:lnTo>
                      <a:lnTo>
                        <a:pt x="4411" y="1876"/>
                      </a:lnTo>
                      <a:lnTo>
                        <a:pt x="4397" y="1905"/>
                      </a:lnTo>
                      <a:lnTo>
                        <a:pt x="4391" y="1939"/>
                      </a:lnTo>
                      <a:lnTo>
                        <a:pt x="4397" y="1975"/>
                      </a:lnTo>
                      <a:lnTo>
                        <a:pt x="4411" y="2004"/>
                      </a:lnTo>
                      <a:lnTo>
                        <a:pt x="4435" y="2027"/>
                      </a:lnTo>
                      <a:lnTo>
                        <a:pt x="4465" y="2044"/>
                      </a:lnTo>
                      <a:lnTo>
                        <a:pt x="4500" y="2049"/>
                      </a:lnTo>
                      <a:lnTo>
                        <a:pt x="4530" y="2054"/>
                      </a:lnTo>
                      <a:lnTo>
                        <a:pt x="4557" y="2067"/>
                      </a:lnTo>
                      <a:lnTo>
                        <a:pt x="4577" y="2089"/>
                      </a:lnTo>
                      <a:lnTo>
                        <a:pt x="4592" y="2114"/>
                      </a:lnTo>
                      <a:lnTo>
                        <a:pt x="4595" y="2145"/>
                      </a:lnTo>
                      <a:lnTo>
                        <a:pt x="4595" y="5626"/>
                      </a:lnTo>
                      <a:lnTo>
                        <a:pt x="4592" y="5680"/>
                      </a:lnTo>
                      <a:lnTo>
                        <a:pt x="4577" y="5730"/>
                      </a:lnTo>
                      <a:lnTo>
                        <a:pt x="4556" y="5777"/>
                      </a:lnTo>
                      <a:lnTo>
                        <a:pt x="4525" y="5820"/>
                      </a:lnTo>
                      <a:lnTo>
                        <a:pt x="4489" y="5856"/>
                      </a:lnTo>
                      <a:lnTo>
                        <a:pt x="4447" y="5885"/>
                      </a:lnTo>
                      <a:lnTo>
                        <a:pt x="4401" y="5909"/>
                      </a:lnTo>
                      <a:lnTo>
                        <a:pt x="4348" y="5921"/>
                      </a:lnTo>
                      <a:lnTo>
                        <a:pt x="4296" y="5927"/>
                      </a:lnTo>
                      <a:lnTo>
                        <a:pt x="3065" y="5927"/>
                      </a:lnTo>
                      <a:lnTo>
                        <a:pt x="3035" y="5921"/>
                      </a:lnTo>
                      <a:lnTo>
                        <a:pt x="3009" y="5909"/>
                      </a:lnTo>
                      <a:lnTo>
                        <a:pt x="2988" y="5887"/>
                      </a:lnTo>
                      <a:lnTo>
                        <a:pt x="2975" y="5862"/>
                      </a:lnTo>
                      <a:lnTo>
                        <a:pt x="2970" y="5831"/>
                      </a:lnTo>
                      <a:lnTo>
                        <a:pt x="2964" y="5797"/>
                      </a:lnTo>
                      <a:lnTo>
                        <a:pt x="2948" y="5766"/>
                      </a:lnTo>
                      <a:lnTo>
                        <a:pt x="2925" y="5743"/>
                      </a:lnTo>
                      <a:lnTo>
                        <a:pt x="2896" y="5728"/>
                      </a:lnTo>
                      <a:lnTo>
                        <a:pt x="2862" y="5723"/>
                      </a:lnTo>
                      <a:lnTo>
                        <a:pt x="1837" y="5723"/>
                      </a:lnTo>
                      <a:lnTo>
                        <a:pt x="1802" y="5728"/>
                      </a:lnTo>
                      <a:lnTo>
                        <a:pt x="1772" y="5743"/>
                      </a:lnTo>
                      <a:lnTo>
                        <a:pt x="1748" y="5766"/>
                      </a:lnTo>
                      <a:lnTo>
                        <a:pt x="1734" y="5797"/>
                      </a:lnTo>
                      <a:lnTo>
                        <a:pt x="1728" y="5831"/>
                      </a:lnTo>
                      <a:lnTo>
                        <a:pt x="1723" y="5862"/>
                      </a:lnTo>
                      <a:lnTo>
                        <a:pt x="1709" y="5887"/>
                      </a:lnTo>
                      <a:lnTo>
                        <a:pt x="1689" y="5909"/>
                      </a:lnTo>
                      <a:lnTo>
                        <a:pt x="1662" y="5921"/>
                      </a:lnTo>
                      <a:lnTo>
                        <a:pt x="1631" y="5927"/>
                      </a:lnTo>
                      <a:lnTo>
                        <a:pt x="402" y="5927"/>
                      </a:lnTo>
                      <a:lnTo>
                        <a:pt x="348" y="5921"/>
                      </a:lnTo>
                      <a:lnTo>
                        <a:pt x="298" y="5909"/>
                      </a:lnTo>
                      <a:lnTo>
                        <a:pt x="251" y="5885"/>
                      </a:lnTo>
                      <a:lnTo>
                        <a:pt x="209" y="5856"/>
                      </a:lnTo>
                      <a:lnTo>
                        <a:pt x="173" y="5820"/>
                      </a:lnTo>
                      <a:lnTo>
                        <a:pt x="143" y="5777"/>
                      </a:lnTo>
                      <a:lnTo>
                        <a:pt x="121" y="5730"/>
                      </a:lnTo>
                      <a:lnTo>
                        <a:pt x="106" y="5680"/>
                      </a:lnTo>
                      <a:lnTo>
                        <a:pt x="101" y="5626"/>
                      </a:lnTo>
                      <a:lnTo>
                        <a:pt x="101" y="2657"/>
                      </a:lnTo>
                      <a:lnTo>
                        <a:pt x="106" y="2626"/>
                      </a:lnTo>
                      <a:lnTo>
                        <a:pt x="121" y="2599"/>
                      </a:lnTo>
                      <a:lnTo>
                        <a:pt x="141" y="2579"/>
                      </a:lnTo>
                      <a:lnTo>
                        <a:pt x="168" y="2565"/>
                      </a:lnTo>
                      <a:lnTo>
                        <a:pt x="198" y="2561"/>
                      </a:lnTo>
                      <a:lnTo>
                        <a:pt x="233" y="2556"/>
                      </a:lnTo>
                      <a:lnTo>
                        <a:pt x="262" y="2540"/>
                      </a:lnTo>
                      <a:lnTo>
                        <a:pt x="285" y="2516"/>
                      </a:lnTo>
                      <a:lnTo>
                        <a:pt x="301" y="2485"/>
                      </a:lnTo>
                      <a:lnTo>
                        <a:pt x="307" y="2451"/>
                      </a:lnTo>
                      <a:lnTo>
                        <a:pt x="307" y="2139"/>
                      </a:lnTo>
                      <a:lnTo>
                        <a:pt x="198" y="2139"/>
                      </a:lnTo>
                      <a:lnTo>
                        <a:pt x="152" y="2134"/>
                      </a:lnTo>
                      <a:lnTo>
                        <a:pt x="110" y="2117"/>
                      </a:lnTo>
                      <a:lnTo>
                        <a:pt x="74" y="2094"/>
                      </a:lnTo>
                      <a:lnTo>
                        <a:pt x="43" y="2063"/>
                      </a:lnTo>
                      <a:lnTo>
                        <a:pt x="20" y="2027"/>
                      </a:lnTo>
                      <a:lnTo>
                        <a:pt x="4" y="1986"/>
                      </a:lnTo>
                      <a:lnTo>
                        <a:pt x="0" y="1939"/>
                      </a:lnTo>
                      <a:lnTo>
                        <a:pt x="0" y="1530"/>
                      </a:lnTo>
                      <a:lnTo>
                        <a:pt x="4" y="1486"/>
                      </a:lnTo>
                      <a:lnTo>
                        <a:pt x="18" y="1447"/>
                      </a:lnTo>
                      <a:lnTo>
                        <a:pt x="40" y="1410"/>
                      </a:lnTo>
                      <a:lnTo>
                        <a:pt x="67" y="1380"/>
                      </a:lnTo>
                      <a:lnTo>
                        <a:pt x="101" y="1356"/>
                      </a:lnTo>
                      <a:lnTo>
                        <a:pt x="101" y="301"/>
                      </a:lnTo>
                      <a:lnTo>
                        <a:pt x="106" y="247"/>
                      </a:lnTo>
                      <a:lnTo>
                        <a:pt x="121" y="197"/>
                      </a:lnTo>
                      <a:lnTo>
                        <a:pt x="143" y="150"/>
                      </a:lnTo>
                      <a:lnTo>
                        <a:pt x="173" y="108"/>
                      </a:lnTo>
                      <a:lnTo>
                        <a:pt x="209" y="72"/>
                      </a:lnTo>
                      <a:lnTo>
                        <a:pt x="251" y="42"/>
                      </a:lnTo>
                      <a:lnTo>
                        <a:pt x="298" y="20"/>
                      </a:lnTo>
                      <a:lnTo>
                        <a:pt x="348" y="5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27"/>
                <p:cNvSpPr>
                  <a:spLocks noEditPoints="1"/>
                </p:cNvSpPr>
                <p:nvPr/>
              </p:nvSpPr>
              <p:spPr bwMode="auto">
                <a:xfrm>
                  <a:off x="3046" y="1137"/>
                  <a:ext cx="1633" cy="2145"/>
                </a:xfrm>
                <a:custGeom>
                  <a:avLst/>
                  <a:gdLst>
                    <a:gd name="T0" fmla="*/ 267 w 3266"/>
                    <a:gd name="T1" fmla="*/ 198 h 4289"/>
                    <a:gd name="T2" fmla="*/ 213 w 3266"/>
                    <a:gd name="T3" fmla="*/ 236 h 4289"/>
                    <a:gd name="T4" fmla="*/ 192 w 3266"/>
                    <a:gd name="T5" fmla="*/ 301 h 4289"/>
                    <a:gd name="T6" fmla="*/ 199 w 3266"/>
                    <a:gd name="T7" fmla="*/ 4022 h 4289"/>
                    <a:gd name="T8" fmla="*/ 237 w 3266"/>
                    <a:gd name="T9" fmla="*/ 4076 h 4289"/>
                    <a:gd name="T10" fmla="*/ 302 w 3266"/>
                    <a:gd name="T11" fmla="*/ 4096 h 4289"/>
                    <a:gd name="T12" fmla="*/ 2999 w 3266"/>
                    <a:gd name="T13" fmla="*/ 4090 h 4289"/>
                    <a:gd name="T14" fmla="*/ 3053 w 3266"/>
                    <a:gd name="T15" fmla="*/ 4052 h 4289"/>
                    <a:gd name="T16" fmla="*/ 3073 w 3266"/>
                    <a:gd name="T17" fmla="*/ 3988 h 4289"/>
                    <a:gd name="T18" fmla="*/ 3067 w 3266"/>
                    <a:gd name="T19" fmla="*/ 267 h 4289"/>
                    <a:gd name="T20" fmla="*/ 3030 w 3266"/>
                    <a:gd name="T21" fmla="*/ 213 h 4289"/>
                    <a:gd name="T22" fmla="*/ 2965 w 3266"/>
                    <a:gd name="T23" fmla="*/ 193 h 4289"/>
                    <a:gd name="T24" fmla="*/ 302 w 3266"/>
                    <a:gd name="T25" fmla="*/ 0 h 4289"/>
                    <a:gd name="T26" fmla="*/ 3019 w 3266"/>
                    <a:gd name="T27" fmla="*/ 5 h 4289"/>
                    <a:gd name="T28" fmla="*/ 3116 w 3266"/>
                    <a:gd name="T29" fmla="*/ 41 h 4289"/>
                    <a:gd name="T30" fmla="*/ 3194 w 3266"/>
                    <a:gd name="T31" fmla="*/ 108 h 4289"/>
                    <a:gd name="T32" fmla="*/ 3246 w 3266"/>
                    <a:gd name="T33" fmla="*/ 196 h 4289"/>
                    <a:gd name="T34" fmla="*/ 3266 w 3266"/>
                    <a:gd name="T35" fmla="*/ 301 h 4289"/>
                    <a:gd name="T36" fmla="*/ 3261 w 3266"/>
                    <a:gd name="T37" fmla="*/ 4042 h 4289"/>
                    <a:gd name="T38" fmla="*/ 3224 w 3266"/>
                    <a:gd name="T39" fmla="*/ 4139 h 4289"/>
                    <a:gd name="T40" fmla="*/ 3158 w 3266"/>
                    <a:gd name="T41" fmla="*/ 4217 h 4289"/>
                    <a:gd name="T42" fmla="*/ 3069 w 3266"/>
                    <a:gd name="T43" fmla="*/ 4269 h 4289"/>
                    <a:gd name="T44" fmla="*/ 2965 w 3266"/>
                    <a:gd name="T45" fmla="*/ 4289 h 4289"/>
                    <a:gd name="T46" fmla="*/ 247 w 3266"/>
                    <a:gd name="T47" fmla="*/ 4283 h 4289"/>
                    <a:gd name="T48" fmla="*/ 150 w 3266"/>
                    <a:gd name="T49" fmla="*/ 4247 h 4289"/>
                    <a:gd name="T50" fmla="*/ 71 w 3266"/>
                    <a:gd name="T51" fmla="*/ 4181 h 4289"/>
                    <a:gd name="T52" fmla="*/ 18 w 3266"/>
                    <a:gd name="T53" fmla="*/ 4092 h 4289"/>
                    <a:gd name="T54" fmla="*/ 0 w 3266"/>
                    <a:gd name="T55" fmla="*/ 3988 h 4289"/>
                    <a:gd name="T56" fmla="*/ 6 w 3266"/>
                    <a:gd name="T57" fmla="*/ 247 h 4289"/>
                    <a:gd name="T58" fmla="*/ 42 w 3266"/>
                    <a:gd name="T59" fmla="*/ 149 h 4289"/>
                    <a:gd name="T60" fmla="*/ 107 w 3266"/>
                    <a:gd name="T61" fmla="*/ 72 h 4289"/>
                    <a:gd name="T62" fmla="*/ 197 w 3266"/>
                    <a:gd name="T63" fmla="*/ 20 h 4289"/>
                    <a:gd name="T64" fmla="*/ 302 w 3266"/>
                    <a:gd name="T65" fmla="*/ 0 h 4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6" h="4289">
                      <a:moveTo>
                        <a:pt x="302" y="193"/>
                      </a:moveTo>
                      <a:lnTo>
                        <a:pt x="267" y="198"/>
                      </a:lnTo>
                      <a:lnTo>
                        <a:pt x="237" y="213"/>
                      </a:lnTo>
                      <a:lnTo>
                        <a:pt x="213" y="236"/>
                      </a:lnTo>
                      <a:lnTo>
                        <a:pt x="199" y="267"/>
                      </a:lnTo>
                      <a:lnTo>
                        <a:pt x="192" y="301"/>
                      </a:lnTo>
                      <a:lnTo>
                        <a:pt x="192" y="3988"/>
                      </a:lnTo>
                      <a:lnTo>
                        <a:pt x="199" y="4022"/>
                      </a:lnTo>
                      <a:lnTo>
                        <a:pt x="213" y="4052"/>
                      </a:lnTo>
                      <a:lnTo>
                        <a:pt x="237" y="4076"/>
                      </a:lnTo>
                      <a:lnTo>
                        <a:pt x="267" y="4090"/>
                      </a:lnTo>
                      <a:lnTo>
                        <a:pt x="302" y="4096"/>
                      </a:lnTo>
                      <a:lnTo>
                        <a:pt x="2965" y="4096"/>
                      </a:lnTo>
                      <a:lnTo>
                        <a:pt x="2999" y="4090"/>
                      </a:lnTo>
                      <a:lnTo>
                        <a:pt x="3030" y="4076"/>
                      </a:lnTo>
                      <a:lnTo>
                        <a:pt x="3053" y="4052"/>
                      </a:lnTo>
                      <a:lnTo>
                        <a:pt x="3067" y="4022"/>
                      </a:lnTo>
                      <a:lnTo>
                        <a:pt x="3073" y="3988"/>
                      </a:lnTo>
                      <a:lnTo>
                        <a:pt x="3073" y="301"/>
                      </a:lnTo>
                      <a:lnTo>
                        <a:pt x="3067" y="267"/>
                      </a:lnTo>
                      <a:lnTo>
                        <a:pt x="3053" y="236"/>
                      </a:lnTo>
                      <a:lnTo>
                        <a:pt x="3030" y="213"/>
                      </a:lnTo>
                      <a:lnTo>
                        <a:pt x="2999" y="198"/>
                      </a:lnTo>
                      <a:lnTo>
                        <a:pt x="2965" y="193"/>
                      </a:lnTo>
                      <a:lnTo>
                        <a:pt x="302" y="193"/>
                      </a:lnTo>
                      <a:close/>
                      <a:moveTo>
                        <a:pt x="302" y="0"/>
                      </a:moveTo>
                      <a:lnTo>
                        <a:pt x="2965" y="0"/>
                      </a:lnTo>
                      <a:lnTo>
                        <a:pt x="3019" y="5"/>
                      </a:lnTo>
                      <a:lnTo>
                        <a:pt x="3069" y="20"/>
                      </a:lnTo>
                      <a:lnTo>
                        <a:pt x="3116" y="41"/>
                      </a:lnTo>
                      <a:lnTo>
                        <a:pt x="3158" y="72"/>
                      </a:lnTo>
                      <a:lnTo>
                        <a:pt x="3194" y="108"/>
                      </a:lnTo>
                      <a:lnTo>
                        <a:pt x="3224" y="149"/>
                      </a:lnTo>
                      <a:lnTo>
                        <a:pt x="3246" y="196"/>
                      </a:lnTo>
                      <a:lnTo>
                        <a:pt x="3261" y="247"/>
                      </a:lnTo>
                      <a:lnTo>
                        <a:pt x="3266" y="301"/>
                      </a:lnTo>
                      <a:lnTo>
                        <a:pt x="3266" y="3988"/>
                      </a:lnTo>
                      <a:lnTo>
                        <a:pt x="3261" y="4042"/>
                      </a:lnTo>
                      <a:lnTo>
                        <a:pt x="3246" y="4092"/>
                      </a:lnTo>
                      <a:lnTo>
                        <a:pt x="3224" y="4139"/>
                      </a:lnTo>
                      <a:lnTo>
                        <a:pt x="3194" y="4181"/>
                      </a:lnTo>
                      <a:lnTo>
                        <a:pt x="3158" y="4217"/>
                      </a:lnTo>
                      <a:lnTo>
                        <a:pt x="3116" y="4247"/>
                      </a:lnTo>
                      <a:lnTo>
                        <a:pt x="3069" y="4269"/>
                      </a:lnTo>
                      <a:lnTo>
                        <a:pt x="3019" y="4283"/>
                      </a:lnTo>
                      <a:lnTo>
                        <a:pt x="2965" y="4289"/>
                      </a:lnTo>
                      <a:lnTo>
                        <a:pt x="302" y="4289"/>
                      </a:lnTo>
                      <a:lnTo>
                        <a:pt x="247" y="4283"/>
                      </a:lnTo>
                      <a:lnTo>
                        <a:pt x="197" y="4269"/>
                      </a:lnTo>
                      <a:lnTo>
                        <a:pt x="150" y="4247"/>
                      </a:lnTo>
                      <a:lnTo>
                        <a:pt x="107" y="4217"/>
                      </a:lnTo>
                      <a:lnTo>
                        <a:pt x="71" y="4181"/>
                      </a:lnTo>
                      <a:lnTo>
                        <a:pt x="42" y="4139"/>
                      </a:lnTo>
                      <a:lnTo>
                        <a:pt x="18" y="4092"/>
                      </a:lnTo>
                      <a:lnTo>
                        <a:pt x="6" y="4042"/>
                      </a:lnTo>
                      <a:lnTo>
                        <a:pt x="0" y="3988"/>
                      </a:lnTo>
                      <a:lnTo>
                        <a:pt x="0" y="301"/>
                      </a:lnTo>
                      <a:lnTo>
                        <a:pt x="6" y="247"/>
                      </a:lnTo>
                      <a:lnTo>
                        <a:pt x="18" y="196"/>
                      </a:lnTo>
                      <a:lnTo>
                        <a:pt x="42" y="149"/>
                      </a:lnTo>
                      <a:lnTo>
                        <a:pt x="71" y="108"/>
                      </a:lnTo>
                      <a:lnTo>
                        <a:pt x="107" y="72"/>
                      </a:lnTo>
                      <a:lnTo>
                        <a:pt x="150" y="41"/>
                      </a:lnTo>
                      <a:lnTo>
                        <a:pt x="197" y="20"/>
                      </a:lnTo>
                      <a:lnTo>
                        <a:pt x="247" y="5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559" y="1496"/>
                  <a:ext cx="608" cy="352"/>
                </a:xfrm>
                <a:custGeom>
                  <a:avLst/>
                  <a:gdLst>
                    <a:gd name="T0" fmla="*/ 608 w 1216"/>
                    <a:gd name="T1" fmla="*/ 0 h 703"/>
                    <a:gd name="T2" fmla="*/ 632 w 1216"/>
                    <a:gd name="T3" fmla="*/ 1 h 703"/>
                    <a:gd name="T4" fmla="*/ 655 w 1216"/>
                    <a:gd name="T5" fmla="*/ 12 h 703"/>
                    <a:gd name="T6" fmla="*/ 675 w 1216"/>
                    <a:gd name="T7" fmla="*/ 27 h 703"/>
                    <a:gd name="T8" fmla="*/ 1187 w 1216"/>
                    <a:gd name="T9" fmla="*/ 539 h 703"/>
                    <a:gd name="T10" fmla="*/ 1204 w 1216"/>
                    <a:gd name="T11" fmla="*/ 560 h 703"/>
                    <a:gd name="T12" fmla="*/ 1213 w 1216"/>
                    <a:gd name="T13" fmla="*/ 582 h 703"/>
                    <a:gd name="T14" fmla="*/ 1216 w 1216"/>
                    <a:gd name="T15" fmla="*/ 607 h 703"/>
                    <a:gd name="T16" fmla="*/ 1213 w 1216"/>
                    <a:gd name="T17" fmla="*/ 631 h 703"/>
                    <a:gd name="T18" fmla="*/ 1204 w 1216"/>
                    <a:gd name="T19" fmla="*/ 654 h 703"/>
                    <a:gd name="T20" fmla="*/ 1187 w 1216"/>
                    <a:gd name="T21" fmla="*/ 674 h 703"/>
                    <a:gd name="T22" fmla="*/ 1167 w 1216"/>
                    <a:gd name="T23" fmla="*/ 690 h 703"/>
                    <a:gd name="T24" fmla="*/ 1144 w 1216"/>
                    <a:gd name="T25" fmla="*/ 699 h 703"/>
                    <a:gd name="T26" fmla="*/ 1121 w 1216"/>
                    <a:gd name="T27" fmla="*/ 703 h 703"/>
                    <a:gd name="T28" fmla="*/ 1095 w 1216"/>
                    <a:gd name="T29" fmla="*/ 699 h 703"/>
                    <a:gd name="T30" fmla="*/ 1072 w 1216"/>
                    <a:gd name="T31" fmla="*/ 690 h 703"/>
                    <a:gd name="T32" fmla="*/ 1052 w 1216"/>
                    <a:gd name="T33" fmla="*/ 674 h 703"/>
                    <a:gd name="T34" fmla="*/ 608 w 1216"/>
                    <a:gd name="T35" fmla="*/ 230 h 703"/>
                    <a:gd name="T36" fmla="*/ 164 w 1216"/>
                    <a:gd name="T37" fmla="*/ 674 h 703"/>
                    <a:gd name="T38" fmla="*/ 143 w 1216"/>
                    <a:gd name="T39" fmla="*/ 690 h 703"/>
                    <a:gd name="T40" fmla="*/ 119 w 1216"/>
                    <a:gd name="T41" fmla="*/ 699 h 703"/>
                    <a:gd name="T42" fmla="*/ 96 w 1216"/>
                    <a:gd name="T43" fmla="*/ 703 h 703"/>
                    <a:gd name="T44" fmla="*/ 70 w 1216"/>
                    <a:gd name="T45" fmla="*/ 699 h 703"/>
                    <a:gd name="T46" fmla="*/ 49 w 1216"/>
                    <a:gd name="T47" fmla="*/ 690 h 703"/>
                    <a:gd name="T48" fmla="*/ 27 w 1216"/>
                    <a:gd name="T49" fmla="*/ 674 h 703"/>
                    <a:gd name="T50" fmla="*/ 13 w 1216"/>
                    <a:gd name="T51" fmla="*/ 654 h 703"/>
                    <a:gd name="T52" fmla="*/ 2 w 1216"/>
                    <a:gd name="T53" fmla="*/ 631 h 703"/>
                    <a:gd name="T54" fmla="*/ 0 w 1216"/>
                    <a:gd name="T55" fmla="*/ 607 h 703"/>
                    <a:gd name="T56" fmla="*/ 2 w 1216"/>
                    <a:gd name="T57" fmla="*/ 582 h 703"/>
                    <a:gd name="T58" fmla="*/ 13 w 1216"/>
                    <a:gd name="T59" fmla="*/ 560 h 703"/>
                    <a:gd name="T60" fmla="*/ 27 w 1216"/>
                    <a:gd name="T61" fmla="*/ 539 h 703"/>
                    <a:gd name="T62" fmla="*/ 540 w 1216"/>
                    <a:gd name="T63" fmla="*/ 27 h 703"/>
                    <a:gd name="T64" fmla="*/ 561 w 1216"/>
                    <a:gd name="T65" fmla="*/ 12 h 703"/>
                    <a:gd name="T66" fmla="*/ 583 w 1216"/>
                    <a:gd name="T67" fmla="*/ 1 h 703"/>
                    <a:gd name="T68" fmla="*/ 608 w 1216"/>
                    <a:gd name="T69" fmla="*/ 0 h 7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16" h="703">
                      <a:moveTo>
                        <a:pt x="608" y="0"/>
                      </a:moveTo>
                      <a:lnTo>
                        <a:pt x="632" y="1"/>
                      </a:lnTo>
                      <a:lnTo>
                        <a:pt x="655" y="12"/>
                      </a:lnTo>
                      <a:lnTo>
                        <a:pt x="675" y="27"/>
                      </a:lnTo>
                      <a:lnTo>
                        <a:pt x="1187" y="539"/>
                      </a:lnTo>
                      <a:lnTo>
                        <a:pt x="1204" y="560"/>
                      </a:lnTo>
                      <a:lnTo>
                        <a:pt x="1213" y="582"/>
                      </a:lnTo>
                      <a:lnTo>
                        <a:pt x="1216" y="607"/>
                      </a:lnTo>
                      <a:lnTo>
                        <a:pt x="1213" y="631"/>
                      </a:lnTo>
                      <a:lnTo>
                        <a:pt x="1204" y="654"/>
                      </a:lnTo>
                      <a:lnTo>
                        <a:pt x="1187" y="674"/>
                      </a:lnTo>
                      <a:lnTo>
                        <a:pt x="1167" y="690"/>
                      </a:lnTo>
                      <a:lnTo>
                        <a:pt x="1144" y="699"/>
                      </a:lnTo>
                      <a:lnTo>
                        <a:pt x="1121" y="703"/>
                      </a:lnTo>
                      <a:lnTo>
                        <a:pt x="1095" y="699"/>
                      </a:lnTo>
                      <a:lnTo>
                        <a:pt x="1072" y="690"/>
                      </a:lnTo>
                      <a:lnTo>
                        <a:pt x="1052" y="674"/>
                      </a:lnTo>
                      <a:lnTo>
                        <a:pt x="608" y="230"/>
                      </a:lnTo>
                      <a:lnTo>
                        <a:pt x="164" y="674"/>
                      </a:lnTo>
                      <a:lnTo>
                        <a:pt x="143" y="690"/>
                      </a:lnTo>
                      <a:lnTo>
                        <a:pt x="119" y="699"/>
                      </a:lnTo>
                      <a:lnTo>
                        <a:pt x="96" y="703"/>
                      </a:lnTo>
                      <a:lnTo>
                        <a:pt x="70" y="699"/>
                      </a:lnTo>
                      <a:lnTo>
                        <a:pt x="49" y="690"/>
                      </a:lnTo>
                      <a:lnTo>
                        <a:pt x="27" y="674"/>
                      </a:lnTo>
                      <a:lnTo>
                        <a:pt x="13" y="654"/>
                      </a:lnTo>
                      <a:lnTo>
                        <a:pt x="2" y="631"/>
                      </a:lnTo>
                      <a:lnTo>
                        <a:pt x="0" y="607"/>
                      </a:lnTo>
                      <a:lnTo>
                        <a:pt x="2" y="582"/>
                      </a:lnTo>
                      <a:lnTo>
                        <a:pt x="13" y="560"/>
                      </a:lnTo>
                      <a:lnTo>
                        <a:pt x="27" y="539"/>
                      </a:lnTo>
                      <a:lnTo>
                        <a:pt x="540" y="27"/>
                      </a:lnTo>
                      <a:lnTo>
                        <a:pt x="561" y="12"/>
                      </a:lnTo>
                      <a:lnTo>
                        <a:pt x="583" y="1"/>
                      </a:lnTo>
                      <a:lnTo>
                        <a:pt x="6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29"/>
                <p:cNvSpPr>
                  <a:spLocks/>
                </p:cNvSpPr>
                <p:nvPr/>
              </p:nvSpPr>
              <p:spPr bwMode="auto">
                <a:xfrm>
                  <a:off x="3251" y="2981"/>
                  <a:ext cx="1223" cy="96"/>
                </a:xfrm>
                <a:custGeom>
                  <a:avLst/>
                  <a:gdLst>
                    <a:gd name="T0" fmla="*/ 95 w 2446"/>
                    <a:gd name="T1" fmla="*/ 0 h 193"/>
                    <a:gd name="T2" fmla="*/ 2349 w 2446"/>
                    <a:gd name="T3" fmla="*/ 0 h 193"/>
                    <a:gd name="T4" fmla="*/ 2380 w 2446"/>
                    <a:gd name="T5" fmla="*/ 6 h 193"/>
                    <a:gd name="T6" fmla="*/ 2407 w 2446"/>
                    <a:gd name="T7" fmla="*/ 18 h 193"/>
                    <a:gd name="T8" fmla="*/ 2427 w 2446"/>
                    <a:gd name="T9" fmla="*/ 40 h 193"/>
                    <a:gd name="T10" fmla="*/ 2441 w 2446"/>
                    <a:gd name="T11" fmla="*/ 67 h 193"/>
                    <a:gd name="T12" fmla="*/ 2446 w 2446"/>
                    <a:gd name="T13" fmla="*/ 96 h 193"/>
                    <a:gd name="T14" fmla="*/ 2441 w 2446"/>
                    <a:gd name="T15" fmla="*/ 127 h 193"/>
                    <a:gd name="T16" fmla="*/ 2427 w 2446"/>
                    <a:gd name="T17" fmla="*/ 154 h 193"/>
                    <a:gd name="T18" fmla="*/ 2407 w 2446"/>
                    <a:gd name="T19" fmla="*/ 173 h 193"/>
                    <a:gd name="T20" fmla="*/ 2380 w 2446"/>
                    <a:gd name="T21" fmla="*/ 188 h 193"/>
                    <a:gd name="T22" fmla="*/ 2349 w 2446"/>
                    <a:gd name="T23" fmla="*/ 193 h 193"/>
                    <a:gd name="T24" fmla="*/ 95 w 2446"/>
                    <a:gd name="T25" fmla="*/ 193 h 193"/>
                    <a:gd name="T26" fmla="*/ 65 w 2446"/>
                    <a:gd name="T27" fmla="*/ 188 h 193"/>
                    <a:gd name="T28" fmla="*/ 40 w 2446"/>
                    <a:gd name="T29" fmla="*/ 173 h 193"/>
                    <a:gd name="T30" fmla="*/ 18 w 2446"/>
                    <a:gd name="T31" fmla="*/ 154 h 193"/>
                    <a:gd name="T32" fmla="*/ 5 w 2446"/>
                    <a:gd name="T33" fmla="*/ 127 h 193"/>
                    <a:gd name="T34" fmla="*/ 0 w 2446"/>
                    <a:gd name="T35" fmla="*/ 96 h 193"/>
                    <a:gd name="T36" fmla="*/ 5 w 2446"/>
                    <a:gd name="T37" fmla="*/ 67 h 193"/>
                    <a:gd name="T38" fmla="*/ 18 w 2446"/>
                    <a:gd name="T39" fmla="*/ 40 h 193"/>
                    <a:gd name="T40" fmla="*/ 40 w 2446"/>
                    <a:gd name="T41" fmla="*/ 18 h 193"/>
                    <a:gd name="T42" fmla="*/ 65 w 2446"/>
                    <a:gd name="T43" fmla="*/ 6 h 193"/>
                    <a:gd name="T44" fmla="*/ 95 w 2446"/>
                    <a:gd name="T45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46" h="193">
                      <a:moveTo>
                        <a:pt x="95" y="0"/>
                      </a:moveTo>
                      <a:lnTo>
                        <a:pt x="2349" y="0"/>
                      </a:lnTo>
                      <a:lnTo>
                        <a:pt x="2380" y="6"/>
                      </a:lnTo>
                      <a:lnTo>
                        <a:pt x="2407" y="18"/>
                      </a:lnTo>
                      <a:lnTo>
                        <a:pt x="2427" y="40"/>
                      </a:lnTo>
                      <a:lnTo>
                        <a:pt x="2441" y="67"/>
                      </a:lnTo>
                      <a:lnTo>
                        <a:pt x="2446" y="96"/>
                      </a:lnTo>
                      <a:lnTo>
                        <a:pt x="2441" y="127"/>
                      </a:lnTo>
                      <a:lnTo>
                        <a:pt x="2427" y="154"/>
                      </a:lnTo>
                      <a:lnTo>
                        <a:pt x="2407" y="173"/>
                      </a:lnTo>
                      <a:lnTo>
                        <a:pt x="2380" y="188"/>
                      </a:lnTo>
                      <a:lnTo>
                        <a:pt x="2349" y="193"/>
                      </a:lnTo>
                      <a:lnTo>
                        <a:pt x="95" y="193"/>
                      </a:lnTo>
                      <a:lnTo>
                        <a:pt x="65" y="188"/>
                      </a:lnTo>
                      <a:lnTo>
                        <a:pt x="40" y="173"/>
                      </a:lnTo>
                      <a:lnTo>
                        <a:pt x="18" y="154"/>
                      </a:lnTo>
                      <a:lnTo>
                        <a:pt x="5" y="127"/>
                      </a:lnTo>
                      <a:lnTo>
                        <a:pt x="0" y="96"/>
                      </a:lnTo>
                      <a:lnTo>
                        <a:pt x="5" y="67"/>
                      </a:lnTo>
                      <a:lnTo>
                        <a:pt x="18" y="40"/>
                      </a:lnTo>
                      <a:lnTo>
                        <a:pt x="40" y="18"/>
                      </a:lnTo>
                      <a:lnTo>
                        <a:pt x="65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837315" y="1101275"/>
            <a:ext cx="10517371" cy="4655450"/>
            <a:chOff x="954" y="682"/>
            <a:chExt cx="5492" cy="2431"/>
          </a:xfrm>
          <a:solidFill>
            <a:schemeClr val="bg1">
              <a:lumMod val="50000"/>
              <a:alpha val="3000"/>
            </a:schemeClr>
          </a:solidFill>
        </p:grpSpPr>
        <p:grpSp>
          <p:nvGrpSpPr>
            <p:cNvPr id="17" name="Group 205"/>
            <p:cNvGrpSpPr>
              <a:grpSpLocks/>
            </p:cNvGrpSpPr>
            <p:nvPr/>
          </p:nvGrpSpPr>
          <p:grpSpPr bwMode="auto">
            <a:xfrm>
              <a:off x="954" y="682"/>
              <a:ext cx="5492" cy="2431"/>
              <a:chOff x="954" y="682"/>
              <a:chExt cx="5492" cy="2431"/>
            </a:xfrm>
            <a:grpFill/>
          </p:grpSpPr>
          <p:sp>
            <p:nvSpPr>
              <p:cNvPr id="63" name="Freeform 5"/>
              <p:cNvSpPr>
                <a:spLocks/>
              </p:cNvSpPr>
              <p:nvPr/>
            </p:nvSpPr>
            <p:spPr bwMode="auto">
              <a:xfrm>
                <a:off x="3861" y="2357"/>
                <a:ext cx="122" cy="121"/>
              </a:xfrm>
              <a:custGeom>
                <a:avLst/>
                <a:gdLst>
                  <a:gd name="T0" fmla="*/ 120 w 122"/>
                  <a:gd name="T1" fmla="*/ 39 h 121"/>
                  <a:gd name="T2" fmla="*/ 120 w 122"/>
                  <a:gd name="T3" fmla="*/ 24 h 121"/>
                  <a:gd name="T4" fmla="*/ 122 w 122"/>
                  <a:gd name="T5" fmla="*/ 18 h 121"/>
                  <a:gd name="T6" fmla="*/ 118 w 122"/>
                  <a:gd name="T7" fmla="*/ 18 h 121"/>
                  <a:gd name="T8" fmla="*/ 110 w 122"/>
                  <a:gd name="T9" fmla="*/ 14 h 121"/>
                  <a:gd name="T10" fmla="*/ 98 w 122"/>
                  <a:gd name="T11" fmla="*/ 8 h 121"/>
                  <a:gd name="T12" fmla="*/ 90 w 122"/>
                  <a:gd name="T13" fmla="*/ 6 h 121"/>
                  <a:gd name="T14" fmla="*/ 82 w 122"/>
                  <a:gd name="T15" fmla="*/ 6 h 121"/>
                  <a:gd name="T16" fmla="*/ 80 w 122"/>
                  <a:gd name="T17" fmla="*/ 0 h 121"/>
                  <a:gd name="T18" fmla="*/ 68 w 122"/>
                  <a:gd name="T19" fmla="*/ 0 h 121"/>
                  <a:gd name="T20" fmla="*/ 60 w 122"/>
                  <a:gd name="T21" fmla="*/ 4 h 121"/>
                  <a:gd name="T22" fmla="*/ 58 w 122"/>
                  <a:gd name="T23" fmla="*/ 8 h 121"/>
                  <a:gd name="T24" fmla="*/ 56 w 122"/>
                  <a:gd name="T25" fmla="*/ 16 h 121"/>
                  <a:gd name="T26" fmla="*/ 46 w 122"/>
                  <a:gd name="T27" fmla="*/ 20 h 121"/>
                  <a:gd name="T28" fmla="*/ 38 w 122"/>
                  <a:gd name="T29" fmla="*/ 28 h 121"/>
                  <a:gd name="T30" fmla="*/ 28 w 122"/>
                  <a:gd name="T31" fmla="*/ 41 h 121"/>
                  <a:gd name="T32" fmla="*/ 18 w 122"/>
                  <a:gd name="T33" fmla="*/ 41 h 121"/>
                  <a:gd name="T34" fmla="*/ 10 w 122"/>
                  <a:gd name="T35" fmla="*/ 41 h 121"/>
                  <a:gd name="T36" fmla="*/ 6 w 122"/>
                  <a:gd name="T37" fmla="*/ 39 h 121"/>
                  <a:gd name="T38" fmla="*/ 0 w 122"/>
                  <a:gd name="T39" fmla="*/ 39 h 121"/>
                  <a:gd name="T40" fmla="*/ 2 w 122"/>
                  <a:gd name="T41" fmla="*/ 43 h 121"/>
                  <a:gd name="T42" fmla="*/ 4 w 122"/>
                  <a:gd name="T43" fmla="*/ 47 h 121"/>
                  <a:gd name="T44" fmla="*/ 8 w 122"/>
                  <a:gd name="T45" fmla="*/ 55 h 121"/>
                  <a:gd name="T46" fmla="*/ 12 w 122"/>
                  <a:gd name="T47" fmla="*/ 59 h 121"/>
                  <a:gd name="T48" fmla="*/ 14 w 122"/>
                  <a:gd name="T49" fmla="*/ 67 h 121"/>
                  <a:gd name="T50" fmla="*/ 20 w 122"/>
                  <a:gd name="T51" fmla="*/ 73 h 121"/>
                  <a:gd name="T52" fmla="*/ 28 w 122"/>
                  <a:gd name="T53" fmla="*/ 79 h 121"/>
                  <a:gd name="T54" fmla="*/ 32 w 122"/>
                  <a:gd name="T55" fmla="*/ 83 h 121"/>
                  <a:gd name="T56" fmla="*/ 34 w 122"/>
                  <a:gd name="T57" fmla="*/ 87 h 121"/>
                  <a:gd name="T58" fmla="*/ 38 w 122"/>
                  <a:gd name="T59" fmla="*/ 87 h 121"/>
                  <a:gd name="T60" fmla="*/ 38 w 122"/>
                  <a:gd name="T61" fmla="*/ 91 h 121"/>
                  <a:gd name="T62" fmla="*/ 38 w 122"/>
                  <a:gd name="T63" fmla="*/ 97 h 121"/>
                  <a:gd name="T64" fmla="*/ 40 w 122"/>
                  <a:gd name="T65" fmla="*/ 103 h 121"/>
                  <a:gd name="T66" fmla="*/ 42 w 122"/>
                  <a:gd name="T67" fmla="*/ 107 h 121"/>
                  <a:gd name="T68" fmla="*/ 54 w 122"/>
                  <a:gd name="T69" fmla="*/ 109 h 121"/>
                  <a:gd name="T70" fmla="*/ 58 w 122"/>
                  <a:gd name="T71" fmla="*/ 111 h 121"/>
                  <a:gd name="T72" fmla="*/ 58 w 122"/>
                  <a:gd name="T73" fmla="*/ 113 h 121"/>
                  <a:gd name="T74" fmla="*/ 60 w 122"/>
                  <a:gd name="T75" fmla="*/ 115 h 121"/>
                  <a:gd name="T76" fmla="*/ 62 w 122"/>
                  <a:gd name="T77" fmla="*/ 117 h 121"/>
                  <a:gd name="T78" fmla="*/ 72 w 122"/>
                  <a:gd name="T79" fmla="*/ 117 h 121"/>
                  <a:gd name="T80" fmla="*/ 84 w 122"/>
                  <a:gd name="T81" fmla="*/ 119 h 121"/>
                  <a:gd name="T82" fmla="*/ 92 w 122"/>
                  <a:gd name="T83" fmla="*/ 121 h 121"/>
                  <a:gd name="T84" fmla="*/ 98 w 122"/>
                  <a:gd name="T85" fmla="*/ 117 h 121"/>
                  <a:gd name="T86" fmla="*/ 104 w 122"/>
                  <a:gd name="T87" fmla="*/ 109 h 121"/>
                  <a:gd name="T88" fmla="*/ 110 w 122"/>
                  <a:gd name="T89" fmla="*/ 101 h 121"/>
                  <a:gd name="T90" fmla="*/ 112 w 122"/>
                  <a:gd name="T91" fmla="*/ 95 h 121"/>
                  <a:gd name="T92" fmla="*/ 112 w 122"/>
                  <a:gd name="T93" fmla="*/ 89 h 121"/>
                  <a:gd name="T94" fmla="*/ 116 w 122"/>
                  <a:gd name="T95" fmla="*/ 85 h 121"/>
                  <a:gd name="T96" fmla="*/ 120 w 122"/>
                  <a:gd name="T97" fmla="*/ 77 h 121"/>
                  <a:gd name="T98" fmla="*/ 118 w 122"/>
                  <a:gd name="T99" fmla="*/ 73 h 121"/>
                  <a:gd name="T100" fmla="*/ 118 w 122"/>
                  <a:gd name="T101" fmla="*/ 65 h 121"/>
                  <a:gd name="T102" fmla="*/ 118 w 122"/>
                  <a:gd name="T103" fmla="*/ 61 h 121"/>
                  <a:gd name="T104" fmla="*/ 116 w 122"/>
                  <a:gd name="T105" fmla="*/ 59 h 121"/>
                  <a:gd name="T106" fmla="*/ 118 w 122"/>
                  <a:gd name="T107" fmla="*/ 57 h 121"/>
                  <a:gd name="T108" fmla="*/ 120 w 122"/>
                  <a:gd name="T109" fmla="*/ 53 h 121"/>
                  <a:gd name="T110" fmla="*/ 122 w 122"/>
                  <a:gd name="T111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2" h="121">
                    <a:moveTo>
                      <a:pt x="120" y="45"/>
                    </a:moveTo>
                    <a:lnTo>
                      <a:pt x="120" y="43"/>
                    </a:lnTo>
                    <a:lnTo>
                      <a:pt x="120" y="39"/>
                    </a:lnTo>
                    <a:lnTo>
                      <a:pt x="122" y="33"/>
                    </a:lnTo>
                    <a:lnTo>
                      <a:pt x="122" y="28"/>
                    </a:lnTo>
                    <a:lnTo>
                      <a:pt x="120" y="24"/>
                    </a:lnTo>
                    <a:lnTo>
                      <a:pt x="120" y="22"/>
                    </a:lnTo>
                    <a:lnTo>
                      <a:pt x="122" y="20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20" y="18"/>
                    </a:lnTo>
                    <a:lnTo>
                      <a:pt x="118" y="18"/>
                    </a:lnTo>
                    <a:lnTo>
                      <a:pt x="116" y="16"/>
                    </a:lnTo>
                    <a:lnTo>
                      <a:pt x="114" y="14"/>
                    </a:lnTo>
                    <a:lnTo>
                      <a:pt x="110" y="14"/>
                    </a:lnTo>
                    <a:lnTo>
                      <a:pt x="106" y="14"/>
                    </a:lnTo>
                    <a:lnTo>
                      <a:pt x="102" y="10"/>
                    </a:lnTo>
                    <a:lnTo>
                      <a:pt x="98" y="8"/>
                    </a:lnTo>
                    <a:lnTo>
                      <a:pt x="98" y="8"/>
                    </a:lnTo>
                    <a:lnTo>
                      <a:pt x="96" y="6"/>
                    </a:lnTo>
                    <a:lnTo>
                      <a:pt x="90" y="6"/>
                    </a:lnTo>
                    <a:lnTo>
                      <a:pt x="86" y="6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2" y="2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4" y="2"/>
                    </a:lnTo>
                    <a:lnTo>
                      <a:pt x="62" y="4"/>
                    </a:lnTo>
                    <a:lnTo>
                      <a:pt x="60" y="4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8" y="8"/>
                    </a:lnTo>
                    <a:lnTo>
                      <a:pt x="58" y="12"/>
                    </a:lnTo>
                    <a:lnTo>
                      <a:pt x="58" y="14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0" y="18"/>
                    </a:lnTo>
                    <a:lnTo>
                      <a:pt x="46" y="20"/>
                    </a:lnTo>
                    <a:lnTo>
                      <a:pt x="44" y="22"/>
                    </a:lnTo>
                    <a:lnTo>
                      <a:pt x="40" y="24"/>
                    </a:lnTo>
                    <a:lnTo>
                      <a:pt x="38" y="28"/>
                    </a:lnTo>
                    <a:lnTo>
                      <a:pt x="36" y="33"/>
                    </a:lnTo>
                    <a:lnTo>
                      <a:pt x="32" y="37"/>
                    </a:lnTo>
                    <a:lnTo>
                      <a:pt x="28" y="41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18" y="41"/>
                    </a:lnTo>
                    <a:lnTo>
                      <a:pt x="14" y="41"/>
                    </a:lnTo>
                    <a:lnTo>
                      <a:pt x="12" y="41"/>
                    </a:lnTo>
                    <a:lnTo>
                      <a:pt x="10" y="41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2" y="39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2" y="43"/>
                    </a:lnTo>
                    <a:lnTo>
                      <a:pt x="2" y="45"/>
                    </a:lnTo>
                    <a:lnTo>
                      <a:pt x="4" y="45"/>
                    </a:lnTo>
                    <a:lnTo>
                      <a:pt x="4" y="47"/>
                    </a:lnTo>
                    <a:lnTo>
                      <a:pt x="4" y="49"/>
                    </a:lnTo>
                    <a:lnTo>
                      <a:pt x="6" y="51"/>
                    </a:lnTo>
                    <a:lnTo>
                      <a:pt x="8" y="55"/>
                    </a:lnTo>
                    <a:lnTo>
                      <a:pt x="10" y="55"/>
                    </a:lnTo>
                    <a:lnTo>
                      <a:pt x="10" y="57"/>
                    </a:lnTo>
                    <a:lnTo>
                      <a:pt x="12" y="59"/>
                    </a:lnTo>
                    <a:lnTo>
                      <a:pt x="12" y="61"/>
                    </a:lnTo>
                    <a:lnTo>
                      <a:pt x="12" y="61"/>
                    </a:lnTo>
                    <a:lnTo>
                      <a:pt x="14" y="67"/>
                    </a:lnTo>
                    <a:lnTo>
                      <a:pt x="14" y="69"/>
                    </a:lnTo>
                    <a:lnTo>
                      <a:pt x="16" y="71"/>
                    </a:lnTo>
                    <a:lnTo>
                      <a:pt x="20" y="73"/>
                    </a:lnTo>
                    <a:lnTo>
                      <a:pt x="22" y="77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30" y="79"/>
                    </a:lnTo>
                    <a:lnTo>
                      <a:pt x="30" y="81"/>
                    </a:lnTo>
                    <a:lnTo>
                      <a:pt x="32" y="83"/>
                    </a:lnTo>
                    <a:lnTo>
                      <a:pt x="32" y="85"/>
                    </a:lnTo>
                    <a:lnTo>
                      <a:pt x="32" y="87"/>
                    </a:lnTo>
                    <a:lnTo>
                      <a:pt x="34" y="87"/>
                    </a:lnTo>
                    <a:lnTo>
                      <a:pt x="36" y="87"/>
                    </a:lnTo>
                    <a:lnTo>
                      <a:pt x="38" y="87"/>
                    </a:lnTo>
                    <a:lnTo>
                      <a:pt x="38" y="87"/>
                    </a:lnTo>
                    <a:lnTo>
                      <a:pt x="38" y="89"/>
                    </a:lnTo>
                    <a:lnTo>
                      <a:pt x="38" y="91"/>
                    </a:lnTo>
                    <a:lnTo>
                      <a:pt x="38" y="91"/>
                    </a:lnTo>
                    <a:lnTo>
                      <a:pt x="38" y="93"/>
                    </a:lnTo>
                    <a:lnTo>
                      <a:pt x="38" y="95"/>
                    </a:lnTo>
                    <a:lnTo>
                      <a:pt x="38" y="97"/>
                    </a:lnTo>
                    <a:lnTo>
                      <a:pt x="38" y="99"/>
                    </a:lnTo>
                    <a:lnTo>
                      <a:pt x="40" y="101"/>
                    </a:lnTo>
                    <a:lnTo>
                      <a:pt x="40" y="103"/>
                    </a:lnTo>
                    <a:lnTo>
                      <a:pt x="42" y="105"/>
                    </a:lnTo>
                    <a:lnTo>
                      <a:pt x="42" y="105"/>
                    </a:lnTo>
                    <a:lnTo>
                      <a:pt x="42" y="107"/>
                    </a:lnTo>
                    <a:lnTo>
                      <a:pt x="44" y="107"/>
                    </a:lnTo>
                    <a:lnTo>
                      <a:pt x="50" y="107"/>
                    </a:lnTo>
                    <a:lnTo>
                      <a:pt x="54" y="109"/>
                    </a:lnTo>
                    <a:lnTo>
                      <a:pt x="56" y="109"/>
                    </a:lnTo>
                    <a:lnTo>
                      <a:pt x="58" y="109"/>
                    </a:lnTo>
                    <a:lnTo>
                      <a:pt x="58" y="111"/>
                    </a:lnTo>
                    <a:lnTo>
                      <a:pt x="58" y="111"/>
                    </a:lnTo>
                    <a:lnTo>
                      <a:pt x="58" y="113"/>
                    </a:lnTo>
                    <a:lnTo>
                      <a:pt x="58" y="113"/>
                    </a:lnTo>
                    <a:lnTo>
                      <a:pt x="58" y="115"/>
                    </a:lnTo>
                    <a:lnTo>
                      <a:pt x="58" y="115"/>
                    </a:lnTo>
                    <a:lnTo>
                      <a:pt x="60" y="115"/>
                    </a:lnTo>
                    <a:lnTo>
                      <a:pt x="62" y="115"/>
                    </a:lnTo>
                    <a:lnTo>
                      <a:pt x="62" y="117"/>
                    </a:lnTo>
                    <a:lnTo>
                      <a:pt x="62" y="117"/>
                    </a:lnTo>
                    <a:lnTo>
                      <a:pt x="64" y="117"/>
                    </a:lnTo>
                    <a:lnTo>
                      <a:pt x="68" y="117"/>
                    </a:lnTo>
                    <a:lnTo>
                      <a:pt x="72" y="117"/>
                    </a:lnTo>
                    <a:lnTo>
                      <a:pt x="76" y="119"/>
                    </a:lnTo>
                    <a:lnTo>
                      <a:pt x="80" y="119"/>
                    </a:lnTo>
                    <a:lnTo>
                      <a:pt x="84" y="119"/>
                    </a:lnTo>
                    <a:lnTo>
                      <a:pt x="86" y="119"/>
                    </a:lnTo>
                    <a:lnTo>
                      <a:pt x="90" y="119"/>
                    </a:lnTo>
                    <a:lnTo>
                      <a:pt x="92" y="121"/>
                    </a:lnTo>
                    <a:lnTo>
                      <a:pt x="92" y="121"/>
                    </a:lnTo>
                    <a:lnTo>
                      <a:pt x="94" y="119"/>
                    </a:lnTo>
                    <a:lnTo>
                      <a:pt x="98" y="117"/>
                    </a:lnTo>
                    <a:lnTo>
                      <a:pt x="100" y="113"/>
                    </a:lnTo>
                    <a:lnTo>
                      <a:pt x="102" y="111"/>
                    </a:lnTo>
                    <a:lnTo>
                      <a:pt x="104" y="109"/>
                    </a:lnTo>
                    <a:lnTo>
                      <a:pt x="108" y="105"/>
                    </a:lnTo>
                    <a:lnTo>
                      <a:pt x="110" y="103"/>
                    </a:lnTo>
                    <a:lnTo>
                      <a:pt x="110" y="101"/>
                    </a:lnTo>
                    <a:lnTo>
                      <a:pt x="110" y="101"/>
                    </a:lnTo>
                    <a:lnTo>
                      <a:pt x="110" y="99"/>
                    </a:lnTo>
                    <a:lnTo>
                      <a:pt x="112" y="95"/>
                    </a:lnTo>
                    <a:lnTo>
                      <a:pt x="112" y="93"/>
                    </a:lnTo>
                    <a:lnTo>
                      <a:pt x="112" y="91"/>
                    </a:lnTo>
                    <a:lnTo>
                      <a:pt x="112" y="89"/>
                    </a:lnTo>
                    <a:lnTo>
                      <a:pt x="112" y="89"/>
                    </a:lnTo>
                    <a:lnTo>
                      <a:pt x="116" y="87"/>
                    </a:lnTo>
                    <a:lnTo>
                      <a:pt x="116" y="85"/>
                    </a:lnTo>
                    <a:lnTo>
                      <a:pt x="118" y="83"/>
                    </a:lnTo>
                    <a:lnTo>
                      <a:pt x="120" y="77"/>
                    </a:lnTo>
                    <a:lnTo>
                      <a:pt x="120" y="77"/>
                    </a:lnTo>
                    <a:lnTo>
                      <a:pt x="120" y="75"/>
                    </a:lnTo>
                    <a:lnTo>
                      <a:pt x="120" y="75"/>
                    </a:lnTo>
                    <a:lnTo>
                      <a:pt x="118" y="73"/>
                    </a:lnTo>
                    <a:lnTo>
                      <a:pt x="118" y="71"/>
                    </a:lnTo>
                    <a:lnTo>
                      <a:pt x="118" y="67"/>
                    </a:lnTo>
                    <a:lnTo>
                      <a:pt x="118" y="65"/>
                    </a:lnTo>
                    <a:lnTo>
                      <a:pt x="118" y="63"/>
                    </a:lnTo>
                    <a:lnTo>
                      <a:pt x="118" y="63"/>
                    </a:lnTo>
                    <a:lnTo>
                      <a:pt x="118" y="61"/>
                    </a:lnTo>
                    <a:lnTo>
                      <a:pt x="118" y="61"/>
                    </a:lnTo>
                    <a:lnTo>
                      <a:pt x="116" y="61"/>
                    </a:lnTo>
                    <a:lnTo>
                      <a:pt x="116" y="59"/>
                    </a:lnTo>
                    <a:lnTo>
                      <a:pt x="116" y="57"/>
                    </a:lnTo>
                    <a:lnTo>
                      <a:pt x="116" y="57"/>
                    </a:lnTo>
                    <a:lnTo>
                      <a:pt x="118" y="57"/>
                    </a:lnTo>
                    <a:lnTo>
                      <a:pt x="120" y="55"/>
                    </a:lnTo>
                    <a:lnTo>
                      <a:pt x="120" y="55"/>
                    </a:lnTo>
                    <a:lnTo>
                      <a:pt x="120" y="53"/>
                    </a:lnTo>
                    <a:lnTo>
                      <a:pt x="120" y="51"/>
                    </a:lnTo>
                    <a:lnTo>
                      <a:pt x="122" y="49"/>
                    </a:lnTo>
                    <a:lnTo>
                      <a:pt x="122" y="49"/>
                    </a:lnTo>
                    <a:lnTo>
                      <a:pt x="122" y="47"/>
                    </a:lnTo>
                    <a:lnTo>
                      <a:pt x="120" y="4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>
                <a:off x="3811" y="2223"/>
                <a:ext cx="186" cy="177"/>
              </a:xfrm>
              <a:custGeom>
                <a:avLst/>
                <a:gdLst>
                  <a:gd name="T0" fmla="*/ 184 w 186"/>
                  <a:gd name="T1" fmla="*/ 42 h 177"/>
                  <a:gd name="T2" fmla="*/ 180 w 186"/>
                  <a:gd name="T3" fmla="*/ 34 h 177"/>
                  <a:gd name="T4" fmla="*/ 178 w 186"/>
                  <a:gd name="T5" fmla="*/ 26 h 177"/>
                  <a:gd name="T6" fmla="*/ 174 w 186"/>
                  <a:gd name="T7" fmla="*/ 26 h 177"/>
                  <a:gd name="T8" fmla="*/ 172 w 186"/>
                  <a:gd name="T9" fmla="*/ 20 h 177"/>
                  <a:gd name="T10" fmla="*/ 162 w 186"/>
                  <a:gd name="T11" fmla="*/ 16 h 177"/>
                  <a:gd name="T12" fmla="*/ 156 w 186"/>
                  <a:gd name="T13" fmla="*/ 14 h 177"/>
                  <a:gd name="T14" fmla="*/ 152 w 186"/>
                  <a:gd name="T15" fmla="*/ 10 h 177"/>
                  <a:gd name="T16" fmla="*/ 142 w 186"/>
                  <a:gd name="T17" fmla="*/ 6 h 177"/>
                  <a:gd name="T18" fmla="*/ 130 w 186"/>
                  <a:gd name="T19" fmla="*/ 2 h 177"/>
                  <a:gd name="T20" fmla="*/ 112 w 186"/>
                  <a:gd name="T21" fmla="*/ 8 h 177"/>
                  <a:gd name="T22" fmla="*/ 106 w 186"/>
                  <a:gd name="T23" fmla="*/ 16 h 177"/>
                  <a:gd name="T24" fmla="*/ 106 w 186"/>
                  <a:gd name="T25" fmla="*/ 30 h 177"/>
                  <a:gd name="T26" fmla="*/ 106 w 186"/>
                  <a:gd name="T27" fmla="*/ 44 h 177"/>
                  <a:gd name="T28" fmla="*/ 102 w 186"/>
                  <a:gd name="T29" fmla="*/ 60 h 177"/>
                  <a:gd name="T30" fmla="*/ 108 w 186"/>
                  <a:gd name="T31" fmla="*/ 70 h 177"/>
                  <a:gd name="T32" fmla="*/ 118 w 186"/>
                  <a:gd name="T33" fmla="*/ 76 h 177"/>
                  <a:gd name="T34" fmla="*/ 120 w 186"/>
                  <a:gd name="T35" fmla="*/ 72 h 177"/>
                  <a:gd name="T36" fmla="*/ 124 w 186"/>
                  <a:gd name="T37" fmla="*/ 80 h 177"/>
                  <a:gd name="T38" fmla="*/ 124 w 186"/>
                  <a:gd name="T39" fmla="*/ 94 h 177"/>
                  <a:gd name="T40" fmla="*/ 120 w 186"/>
                  <a:gd name="T41" fmla="*/ 90 h 177"/>
                  <a:gd name="T42" fmla="*/ 112 w 186"/>
                  <a:gd name="T43" fmla="*/ 92 h 177"/>
                  <a:gd name="T44" fmla="*/ 106 w 186"/>
                  <a:gd name="T45" fmla="*/ 84 h 177"/>
                  <a:gd name="T46" fmla="*/ 102 w 186"/>
                  <a:gd name="T47" fmla="*/ 78 h 177"/>
                  <a:gd name="T48" fmla="*/ 90 w 186"/>
                  <a:gd name="T49" fmla="*/ 74 h 177"/>
                  <a:gd name="T50" fmla="*/ 84 w 186"/>
                  <a:gd name="T51" fmla="*/ 62 h 177"/>
                  <a:gd name="T52" fmla="*/ 80 w 186"/>
                  <a:gd name="T53" fmla="*/ 66 h 177"/>
                  <a:gd name="T54" fmla="*/ 72 w 186"/>
                  <a:gd name="T55" fmla="*/ 68 h 177"/>
                  <a:gd name="T56" fmla="*/ 58 w 186"/>
                  <a:gd name="T57" fmla="*/ 64 h 177"/>
                  <a:gd name="T58" fmla="*/ 54 w 186"/>
                  <a:gd name="T59" fmla="*/ 58 h 177"/>
                  <a:gd name="T60" fmla="*/ 50 w 186"/>
                  <a:gd name="T61" fmla="*/ 56 h 177"/>
                  <a:gd name="T62" fmla="*/ 40 w 186"/>
                  <a:gd name="T63" fmla="*/ 58 h 177"/>
                  <a:gd name="T64" fmla="*/ 38 w 186"/>
                  <a:gd name="T65" fmla="*/ 52 h 177"/>
                  <a:gd name="T66" fmla="*/ 32 w 186"/>
                  <a:gd name="T67" fmla="*/ 48 h 177"/>
                  <a:gd name="T68" fmla="*/ 34 w 186"/>
                  <a:gd name="T69" fmla="*/ 58 h 177"/>
                  <a:gd name="T70" fmla="*/ 32 w 186"/>
                  <a:gd name="T71" fmla="*/ 68 h 177"/>
                  <a:gd name="T72" fmla="*/ 32 w 186"/>
                  <a:gd name="T73" fmla="*/ 82 h 177"/>
                  <a:gd name="T74" fmla="*/ 2 w 186"/>
                  <a:gd name="T75" fmla="*/ 86 h 177"/>
                  <a:gd name="T76" fmla="*/ 0 w 186"/>
                  <a:gd name="T77" fmla="*/ 118 h 177"/>
                  <a:gd name="T78" fmla="*/ 4 w 186"/>
                  <a:gd name="T79" fmla="*/ 150 h 177"/>
                  <a:gd name="T80" fmla="*/ 16 w 186"/>
                  <a:gd name="T81" fmla="*/ 162 h 177"/>
                  <a:gd name="T82" fmla="*/ 36 w 186"/>
                  <a:gd name="T83" fmla="*/ 167 h 177"/>
                  <a:gd name="T84" fmla="*/ 52 w 186"/>
                  <a:gd name="T85" fmla="*/ 173 h 177"/>
                  <a:gd name="T86" fmla="*/ 62 w 186"/>
                  <a:gd name="T87" fmla="*/ 175 h 177"/>
                  <a:gd name="T88" fmla="*/ 82 w 186"/>
                  <a:gd name="T89" fmla="*/ 171 h 177"/>
                  <a:gd name="T90" fmla="*/ 100 w 186"/>
                  <a:gd name="T91" fmla="*/ 152 h 177"/>
                  <a:gd name="T92" fmla="*/ 108 w 186"/>
                  <a:gd name="T93" fmla="*/ 140 h 177"/>
                  <a:gd name="T94" fmla="*/ 122 w 186"/>
                  <a:gd name="T95" fmla="*/ 134 h 177"/>
                  <a:gd name="T96" fmla="*/ 130 w 186"/>
                  <a:gd name="T97" fmla="*/ 128 h 177"/>
                  <a:gd name="T98" fmla="*/ 134 w 186"/>
                  <a:gd name="T99" fmla="*/ 120 h 177"/>
                  <a:gd name="T100" fmla="*/ 152 w 186"/>
                  <a:gd name="T101" fmla="*/ 114 h 177"/>
                  <a:gd name="T102" fmla="*/ 166 w 186"/>
                  <a:gd name="T103" fmla="*/ 108 h 177"/>
                  <a:gd name="T104" fmla="*/ 174 w 186"/>
                  <a:gd name="T105" fmla="*/ 104 h 177"/>
                  <a:gd name="T106" fmla="*/ 172 w 186"/>
                  <a:gd name="T107" fmla="*/ 100 h 177"/>
                  <a:gd name="T108" fmla="*/ 170 w 186"/>
                  <a:gd name="T109" fmla="*/ 98 h 177"/>
                  <a:gd name="T110" fmla="*/ 172 w 186"/>
                  <a:gd name="T111" fmla="*/ 92 h 177"/>
                  <a:gd name="T112" fmla="*/ 174 w 186"/>
                  <a:gd name="T113" fmla="*/ 84 h 177"/>
                  <a:gd name="T114" fmla="*/ 180 w 186"/>
                  <a:gd name="T115" fmla="*/ 78 h 177"/>
                  <a:gd name="T116" fmla="*/ 180 w 186"/>
                  <a:gd name="T117" fmla="*/ 74 h 177"/>
                  <a:gd name="T118" fmla="*/ 178 w 186"/>
                  <a:gd name="T119" fmla="*/ 60 h 177"/>
                  <a:gd name="T120" fmla="*/ 180 w 186"/>
                  <a:gd name="T121" fmla="*/ 52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6" h="177">
                    <a:moveTo>
                      <a:pt x="180" y="48"/>
                    </a:moveTo>
                    <a:lnTo>
                      <a:pt x="182" y="46"/>
                    </a:lnTo>
                    <a:lnTo>
                      <a:pt x="182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2"/>
                    </a:lnTo>
                    <a:lnTo>
                      <a:pt x="184" y="40"/>
                    </a:lnTo>
                    <a:lnTo>
                      <a:pt x="184" y="38"/>
                    </a:lnTo>
                    <a:lnTo>
                      <a:pt x="184" y="36"/>
                    </a:lnTo>
                    <a:lnTo>
                      <a:pt x="182" y="36"/>
                    </a:lnTo>
                    <a:lnTo>
                      <a:pt x="182" y="34"/>
                    </a:lnTo>
                    <a:lnTo>
                      <a:pt x="180" y="34"/>
                    </a:lnTo>
                    <a:lnTo>
                      <a:pt x="180" y="32"/>
                    </a:lnTo>
                    <a:lnTo>
                      <a:pt x="180" y="30"/>
                    </a:lnTo>
                    <a:lnTo>
                      <a:pt x="180" y="30"/>
                    </a:lnTo>
                    <a:lnTo>
                      <a:pt x="178" y="28"/>
                    </a:lnTo>
                    <a:lnTo>
                      <a:pt x="178" y="26"/>
                    </a:lnTo>
                    <a:lnTo>
                      <a:pt x="178" y="26"/>
                    </a:lnTo>
                    <a:lnTo>
                      <a:pt x="178" y="26"/>
                    </a:lnTo>
                    <a:lnTo>
                      <a:pt x="176" y="26"/>
                    </a:lnTo>
                    <a:lnTo>
                      <a:pt x="176" y="26"/>
                    </a:lnTo>
                    <a:lnTo>
                      <a:pt x="176" y="26"/>
                    </a:lnTo>
                    <a:lnTo>
                      <a:pt x="174" y="26"/>
                    </a:lnTo>
                    <a:lnTo>
                      <a:pt x="174" y="26"/>
                    </a:lnTo>
                    <a:lnTo>
                      <a:pt x="174" y="24"/>
                    </a:lnTo>
                    <a:lnTo>
                      <a:pt x="174" y="24"/>
                    </a:lnTo>
                    <a:lnTo>
                      <a:pt x="174" y="22"/>
                    </a:lnTo>
                    <a:lnTo>
                      <a:pt x="174" y="22"/>
                    </a:lnTo>
                    <a:lnTo>
                      <a:pt x="172" y="22"/>
                    </a:lnTo>
                    <a:lnTo>
                      <a:pt x="172" y="20"/>
                    </a:lnTo>
                    <a:lnTo>
                      <a:pt x="170" y="20"/>
                    </a:lnTo>
                    <a:lnTo>
                      <a:pt x="168" y="18"/>
                    </a:lnTo>
                    <a:lnTo>
                      <a:pt x="166" y="18"/>
                    </a:lnTo>
                    <a:lnTo>
                      <a:pt x="164" y="18"/>
                    </a:lnTo>
                    <a:lnTo>
                      <a:pt x="162" y="18"/>
                    </a:lnTo>
                    <a:lnTo>
                      <a:pt x="162" y="16"/>
                    </a:lnTo>
                    <a:lnTo>
                      <a:pt x="160" y="16"/>
                    </a:lnTo>
                    <a:lnTo>
                      <a:pt x="158" y="16"/>
                    </a:lnTo>
                    <a:lnTo>
                      <a:pt x="158" y="16"/>
                    </a:lnTo>
                    <a:lnTo>
                      <a:pt x="158" y="14"/>
                    </a:lnTo>
                    <a:lnTo>
                      <a:pt x="158" y="14"/>
                    </a:lnTo>
                    <a:lnTo>
                      <a:pt x="156" y="14"/>
                    </a:lnTo>
                    <a:lnTo>
                      <a:pt x="156" y="14"/>
                    </a:lnTo>
                    <a:lnTo>
                      <a:pt x="154" y="14"/>
                    </a:lnTo>
                    <a:lnTo>
                      <a:pt x="154" y="14"/>
                    </a:lnTo>
                    <a:lnTo>
                      <a:pt x="154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0" y="8"/>
                    </a:lnTo>
                    <a:lnTo>
                      <a:pt x="150" y="8"/>
                    </a:lnTo>
                    <a:lnTo>
                      <a:pt x="146" y="8"/>
                    </a:lnTo>
                    <a:lnTo>
                      <a:pt x="144" y="8"/>
                    </a:lnTo>
                    <a:lnTo>
                      <a:pt x="144" y="6"/>
                    </a:lnTo>
                    <a:lnTo>
                      <a:pt x="142" y="6"/>
                    </a:lnTo>
                    <a:lnTo>
                      <a:pt x="142" y="4"/>
                    </a:lnTo>
                    <a:lnTo>
                      <a:pt x="140" y="2"/>
                    </a:lnTo>
                    <a:lnTo>
                      <a:pt x="140" y="0"/>
                    </a:lnTo>
                    <a:lnTo>
                      <a:pt x="138" y="0"/>
                    </a:lnTo>
                    <a:lnTo>
                      <a:pt x="134" y="2"/>
                    </a:lnTo>
                    <a:lnTo>
                      <a:pt x="130" y="2"/>
                    </a:lnTo>
                    <a:lnTo>
                      <a:pt x="124" y="4"/>
                    </a:lnTo>
                    <a:lnTo>
                      <a:pt x="120" y="4"/>
                    </a:lnTo>
                    <a:lnTo>
                      <a:pt x="116" y="4"/>
                    </a:lnTo>
                    <a:lnTo>
                      <a:pt x="112" y="6"/>
                    </a:lnTo>
                    <a:lnTo>
                      <a:pt x="110" y="6"/>
                    </a:lnTo>
                    <a:lnTo>
                      <a:pt x="112" y="8"/>
                    </a:lnTo>
                    <a:lnTo>
                      <a:pt x="112" y="10"/>
                    </a:lnTo>
                    <a:lnTo>
                      <a:pt x="110" y="10"/>
                    </a:lnTo>
                    <a:lnTo>
                      <a:pt x="110" y="12"/>
                    </a:lnTo>
                    <a:lnTo>
                      <a:pt x="108" y="14"/>
                    </a:lnTo>
                    <a:lnTo>
                      <a:pt x="108" y="16"/>
                    </a:lnTo>
                    <a:lnTo>
                      <a:pt x="106" y="16"/>
                    </a:lnTo>
                    <a:lnTo>
                      <a:pt x="104" y="18"/>
                    </a:lnTo>
                    <a:lnTo>
                      <a:pt x="102" y="18"/>
                    </a:lnTo>
                    <a:lnTo>
                      <a:pt x="102" y="20"/>
                    </a:lnTo>
                    <a:lnTo>
                      <a:pt x="106" y="24"/>
                    </a:lnTo>
                    <a:lnTo>
                      <a:pt x="106" y="26"/>
                    </a:lnTo>
                    <a:lnTo>
                      <a:pt x="106" y="30"/>
                    </a:lnTo>
                    <a:lnTo>
                      <a:pt x="106" y="32"/>
                    </a:lnTo>
                    <a:lnTo>
                      <a:pt x="106" y="34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06" y="44"/>
                    </a:lnTo>
                    <a:lnTo>
                      <a:pt x="104" y="46"/>
                    </a:lnTo>
                    <a:lnTo>
                      <a:pt x="104" y="50"/>
                    </a:lnTo>
                    <a:lnTo>
                      <a:pt x="104" y="52"/>
                    </a:lnTo>
                    <a:lnTo>
                      <a:pt x="102" y="56"/>
                    </a:lnTo>
                    <a:lnTo>
                      <a:pt x="102" y="60"/>
                    </a:lnTo>
                    <a:lnTo>
                      <a:pt x="102" y="60"/>
                    </a:lnTo>
                    <a:lnTo>
                      <a:pt x="102" y="62"/>
                    </a:lnTo>
                    <a:lnTo>
                      <a:pt x="102" y="62"/>
                    </a:lnTo>
                    <a:lnTo>
                      <a:pt x="104" y="64"/>
                    </a:lnTo>
                    <a:lnTo>
                      <a:pt x="104" y="66"/>
                    </a:lnTo>
                    <a:lnTo>
                      <a:pt x="104" y="66"/>
                    </a:lnTo>
                    <a:lnTo>
                      <a:pt x="108" y="70"/>
                    </a:lnTo>
                    <a:lnTo>
                      <a:pt x="110" y="70"/>
                    </a:lnTo>
                    <a:lnTo>
                      <a:pt x="112" y="72"/>
                    </a:lnTo>
                    <a:lnTo>
                      <a:pt x="112" y="74"/>
                    </a:lnTo>
                    <a:lnTo>
                      <a:pt x="114" y="74"/>
                    </a:lnTo>
                    <a:lnTo>
                      <a:pt x="116" y="76"/>
                    </a:lnTo>
                    <a:lnTo>
                      <a:pt x="118" y="76"/>
                    </a:lnTo>
                    <a:lnTo>
                      <a:pt x="120" y="76"/>
                    </a:lnTo>
                    <a:lnTo>
                      <a:pt x="120" y="76"/>
                    </a:lnTo>
                    <a:lnTo>
                      <a:pt x="120" y="74"/>
                    </a:lnTo>
                    <a:lnTo>
                      <a:pt x="120" y="74"/>
                    </a:lnTo>
                    <a:lnTo>
                      <a:pt x="120" y="72"/>
                    </a:lnTo>
                    <a:lnTo>
                      <a:pt x="120" y="72"/>
                    </a:lnTo>
                    <a:lnTo>
                      <a:pt x="122" y="72"/>
                    </a:lnTo>
                    <a:lnTo>
                      <a:pt x="124" y="72"/>
                    </a:lnTo>
                    <a:lnTo>
                      <a:pt x="124" y="72"/>
                    </a:lnTo>
                    <a:lnTo>
                      <a:pt x="124" y="74"/>
                    </a:lnTo>
                    <a:lnTo>
                      <a:pt x="124" y="76"/>
                    </a:lnTo>
                    <a:lnTo>
                      <a:pt x="124" y="80"/>
                    </a:lnTo>
                    <a:lnTo>
                      <a:pt x="124" y="84"/>
                    </a:lnTo>
                    <a:lnTo>
                      <a:pt x="124" y="86"/>
                    </a:lnTo>
                    <a:lnTo>
                      <a:pt x="124" y="90"/>
                    </a:lnTo>
                    <a:lnTo>
                      <a:pt x="124" y="92"/>
                    </a:lnTo>
                    <a:lnTo>
                      <a:pt x="124" y="94"/>
                    </a:lnTo>
                    <a:lnTo>
                      <a:pt x="124" y="94"/>
                    </a:lnTo>
                    <a:lnTo>
                      <a:pt x="122" y="94"/>
                    </a:lnTo>
                    <a:lnTo>
                      <a:pt x="122" y="94"/>
                    </a:lnTo>
                    <a:lnTo>
                      <a:pt x="122" y="92"/>
                    </a:lnTo>
                    <a:lnTo>
                      <a:pt x="122" y="92"/>
                    </a:lnTo>
                    <a:lnTo>
                      <a:pt x="120" y="90"/>
                    </a:lnTo>
                    <a:lnTo>
                      <a:pt x="120" y="90"/>
                    </a:lnTo>
                    <a:lnTo>
                      <a:pt x="118" y="90"/>
                    </a:lnTo>
                    <a:lnTo>
                      <a:pt x="118" y="92"/>
                    </a:lnTo>
                    <a:lnTo>
                      <a:pt x="116" y="92"/>
                    </a:lnTo>
                    <a:lnTo>
                      <a:pt x="114" y="94"/>
                    </a:lnTo>
                    <a:lnTo>
                      <a:pt x="112" y="94"/>
                    </a:lnTo>
                    <a:lnTo>
                      <a:pt x="112" y="92"/>
                    </a:lnTo>
                    <a:lnTo>
                      <a:pt x="110" y="92"/>
                    </a:lnTo>
                    <a:lnTo>
                      <a:pt x="110" y="90"/>
                    </a:lnTo>
                    <a:lnTo>
                      <a:pt x="110" y="88"/>
                    </a:lnTo>
                    <a:lnTo>
                      <a:pt x="108" y="86"/>
                    </a:lnTo>
                    <a:lnTo>
                      <a:pt x="108" y="84"/>
                    </a:lnTo>
                    <a:lnTo>
                      <a:pt x="106" y="84"/>
                    </a:lnTo>
                    <a:lnTo>
                      <a:pt x="106" y="84"/>
                    </a:lnTo>
                    <a:lnTo>
                      <a:pt x="104" y="84"/>
                    </a:lnTo>
                    <a:lnTo>
                      <a:pt x="104" y="82"/>
                    </a:lnTo>
                    <a:lnTo>
                      <a:pt x="104" y="80"/>
                    </a:lnTo>
                    <a:lnTo>
                      <a:pt x="102" y="78"/>
                    </a:lnTo>
                    <a:lnTo>
                      <a:pt x="102" y="78"/>
                    </a:lnTo>
                    <a:lnTo>
                      <a:pt x="102" y="76"/>
                    </a:lnTo>
                    <a:lnTo>
                      <a:pt x="100" y="76"/>
                    </a:lnTo>
                    <a:lnTo>
                      <a:pt x="96" y="74"/>
                    </a:lnTo>
                    <a:lnTo>
                      <a:pt x="94" y="74"/>
                    </a:lnTo>
                    <a:lnTo>
                      <a:pt x="92" y="74"/>
                    </a:lnTo>
                    <a:lnTo>
                      <a:pt x="90" y="74"/>
                    </a:lnTo>
                    <a:lnTo>
                      <a:pt x="90" y="72"/>
                    </a:lnTo>
                    <a:lnTo>
                      <a:pt x="88" y="72"/>
                    </a:lnTo>
                    <a:lnTo>
                      <a:pt x="88" y="70"/>
                    </a:lnTo>
                    <a:lnTo>
                      <a:pt x="86" y="68"/>
                    </a:lnTo>
                    <a:lnTo>
                      <a:pt x="84" y="64"/>
                    </a:lnTo>
                    <a:lnTo>
                      <a:pt x="84" y="62"/>
                    </a:lnTo>
                    <a:lnTo>
                      <a:pt x="82" y="60"/>
                    </a:lnTo>
                    <a:lnTo>
                      <a:pt x="82" y="62"/>
                    </a:lnTo>
                    <a:lnTo>
                      <a:pt x="82" y="62"/>
                    </a:lnTo>
                    <a:lnTo>
                      <a:pt x="80" y="62"/>
                    </a:lnTo>
                    <a:lnTo>
                      <a:pt x="80" y="66"/>
                    </a:lnTo>
                    <a:lnTo>
                      <a:pt x="80" y="66"/>
                    </a:lnTo>
                    <a:lnTo>
                      <a:pt x="80" y="66"/>
                    </a:lnTo>
                    <a:lnTo>
                      <a:pt x="78" y="68"/>
                    </a:lnTo>
                    <a:lnTo>
                      <a:pt x="78" y="68"/>
                    </a:lnTo>
                    <a:lnTo>
                      <a:pt x="76" y="68"/>
                    </a:lnTo>
                    <a:lnTo>
                      <a:pt x="74" y="68"/>
                    </a:lnTo>
                    <a:lnTo>
                      <a:pt x="72" y="68"/>
                    </a:lnTo>
                    <a:lnTo>
                      <a:pt x="70" y="68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64" y="66"/>
                    </a:lnTo>
                    <a:lnTo>
                      <a:pt x="62" y="66"/>
                    </a:lnTo>
                    <a:lnTo>
                      <a:pt x="58" y="64"/>
                    </a:lnTo>
                    <a:lnTo>
                      <a:pt x="56" y="64"/>
                    </a:lnTo>
                    <a:lnTo>
                      <a:pt x="56" y="62"/>
                    </a:lnTo>
                    <a:lnTo>
                      <a:pt x="56" y="62"/>
                    </a:lnTo>
                    <a:lnTo>
                      <a:pt x="54" y="62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4" y="5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2" y="54"/>
                    </a:lnTo>
                    <a:lnTo>
                      <a:pt x="52" y="54"/>
                    </a:lnTo>
                    <a:lnTo>
                      <a:pt x="50" y="56"/>
                    </a:lnTo>
                    <a:lnTo>
                      <a:pt x="48" y="56"/>
                    </a:lnTo>
                    <a:lnTo>
                      <a:pt x="46" y="56"/>
                    </a:lnTo>
                    <a:lnTo>
                      <a:pt x="44" y="56"/>
                    </a:lnTo>
                    <a:lnTo>
                      <a:pt x="44" y="56"/>
                    </a:lnTo>
                    <a:lnTo>
                      <a:pt x="42" y="58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38" y="58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2"/>
                    </a:lnTo>
                    <a:lnTo>
                      <a:pt x="38" y="52"/>
                    </a:lnTo>
                    <a:lnTo>
                      <a:pt x="36" y="52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2" y="48"/>
                    </a:lnTo>
                    <a:lnTo>
                      <a:pt x="34" y="50"/>
                    </a:lnTo>
                    <a:lnTo>
                      <a:pt x="34" y="54"/>
                    </a:lnTo>
                    <a:lnTo>
                      <a:pt x="34" y="56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4" y="60"/>
                    </a:lnTo>
                    <a:lnTo>
                      <a:pt x="34" y="60"/>
                    </a:lnTo>
                    <a:lnTo>
                      <a:pt x="32" y="62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2" y="70"/>
                    </a:lnTo>
                    <a:lnTo>
                      <a:pt x="34" y="74"/>
                    </a:lnTo>
                    <a:lnTo>
                      <a:pt x="32" y="76"/>
                    </a:lnTo>
                    <a:lnTo>
                      <a:pt x="32" y="78"/>
                    </a:lnTo>
                    <a:lnTo>
                      <a:pt x="32" y="80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6"/>
                    </a:lnTo>
                    <a:lnTo>
                      <a:pt x="32" y="86"/>
                    </a:lnTo>
                    <a:lnTo>
                      <a:pt x="32" y="86"/>
                    </a:lnTo>
                    <a:lnTo>
                      <a:pt x="30" y="86"/>
                    </a:lnTo>
                    <a:lnTo>
                      <a:pt x="2" y="86"/>
                    </a:lnTo>
                    <a:lnTo>
                      <a:pt x="2" y="88"/>
                    </a:lnTo>
                    <a:lnTo>
                      <a:pt x="2" y="94"/>
                    </a:lnTo>
                    <a:lnTo>
                      <a:pt x="2" y="100"/>
                    </a:lnTo>
                    <a:lnTo>
                      <a:pt x="2" y="106"/>
                    </a:lnTo>
                    <a:lnTo>
                      <a:pt x="2" y="112"/>
                    </a:lnTo>
                    <a:lnTo>
                      <a:pt x="0" y="118"/>
                    </a:lnTo>
                    <a:lnTo>
                      <a:pt x="0" y="124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2" y="144"/>
                    </a:lnTo>
                    <a:lnTo>
                      <a:pt x="4" y="150"/>
                    </a:lnTo>
                    <a:lnTo>
                      <a:pt x="4" y="150"/>
                    </a:lnTo>
                    <a:lnTo>
                      <a:pt x="6" y="152"/>
                    </a:lnTo>
                    <a:lnTo>
                      <a:pt x="8" y="154"/>
                    </a:lnTo>
                    <a:lnTo>
                      <a:pt x="10" y="156"/>
                    </a:lnTo>
                    <a:lnTo>
                      <a:pt x="12" y="158"/>
                    </a:lnTo>
                    <a:lnTo>
                      <a:pt x="16" y="162"/>
                    </a:lnTo>
                    <a:lnTo>
                      <a:pt x="20" y="167"/>
                    </a:lnTo>
                    <a:lnTo>
                      <a:pt x="22" y="171"/>
                    </a:lnTo>
                    <a:lnTo>
                      <a:pt x="26" y="169"/>
                    </a:lnTo>
                    <a:lnTo>
                      <a:pt x="28" y="169"/>
                    </a:lnTo>
                    <a:lnTo>
                      <a:pt x="32" y="167"/>
                    </a:lnTo>
                    <a:lnTo>
                      <a:pt x="36" y="167"/>
                    </a:lnTo>
                    <a:lnTo>
                      <a:pt x="36" y="167"/>
                    </a:lnTo>
                    <a:lnTo>
                      <a:pt x="44" y="167"/>
                    </a:lnTo>
                    <a:lnTo>
                      <a:pt x="46" y="169"/>
                    </a:lnTo>
                    <a:lnTo>
                      <a:pt x="48" y="169"/>
                    </a:lnTo>
                    <a:lnTo>
                      <a:pt x="48" y="169"/>
                    </a:lnTo>
                    <a:lnTo>
                      <a:pt x="52" y="173"/>
                    </a:lnTo>
                    <a:lnTo>
                      <a:pt x="54" y="173"/>
                    </a:lnTo>
                    <a:lnTo>
                      <a:pt x="56" y="173"/>
                    </a:lnTo>
                    <a:lnTo>
                      <a:pt x="58" y="173"/>
                    </a:lnTo>
                    <a:lnTo>
                      <a:pt x="58" y="173"/>
                    </a:lnTo>
                    <a:lnTo>
                      <a:pt x="60" y="175"/>
                    </a:lnTo>
                    <a:lnTo>
                      <a:pt x="62" y="175"/>
                    </a:lnTo>
                    <a:lnTo>
                      <a:pt x="64" y="175"/>
                    </a:lnTo>
                    <a:lnTo>
                      <a:pt x="68" y="175"/>
                    </a:lnTo>
                    <a:lnTo>
                      <a:pt x="72" y="177"/>
                    </a:lnTo>
                    <a:lnTo>
                      <a:pt x="74" y="177"/>
                    </a:lnTo>
                    <a:lnTo>
                      <a:pt x="78" y="175"/>
                    </a:lnTo>
                    <a:lnTo>
                      <a:pt x="82" y="171"/>
                    </a:lnTo>
                    <a:lnTo>
                      <a:pt x="86" y="167"/>
                    </a:lnTo>
                    <a:lnTo>
                      <a:pt x="88" y="162"/>
                    </a:lnTo>
                    <a:lnTo>
                      <a:pt x="90" y="158"/>
                    </a:lnTo>
                    <a:lnTo>
                      <a:pt x="94" y="156"/>
                    </a:lnTo>
                    <a:lnTo>
                      <a:pt x="96" y="154"/>
                    </a:lnTo>
                    <a:lnTo>
                      <a:pt x="100" y="152"/>
                    </a:lnTo>
                    <a:lnTo>
                      <a:pt x="106" y="150"/>
                    </a:lnTo>
                    <a:lnTo>
                      <a:pt x="106" y="150"/>
                    </a:lnTo>
                    <a:lnTo>
                      <a:pt x="108" y="148"/>
                    </a:lnTo>
                    <a:lnTo>
                      <a:pt x="108" y="146"/>
                    </a:lnTo>
                    <a:lnTo>
                      <a:pt x="108" y="142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10" y="138"/>
                    </a:lnTo>
                    <a:lnTo>
                      <a:pt x="112" y="138"/>
                    </a:lnTo>
                    <a:lnTo>
                      <a:pt x="114" y="136"/>
                    </a:lnTo>
                    <a:lnTo>
                      <a:pt x="118" y="134"/>
                    </a:lnTo>
                    <a:lnTo>
                      <a:pt x="122" y="134"/>
                    </a:lnTo>
                    <a:lnTo>
                      <a:pt x="126" y="134"/>
                    </a:lnTo>
                    <a:lnTo>
                      <a:pt x="130" y="134"/>
                    </a:lnTo>
                    <a:lnTo>
                      <a:pt x="132" y="134"/>
                    </a:lnTo>
                    <a:lnTo>
                      <a:pt x="132" y="130"/>
                    </a:lnTo>
                    <a:lnTo>
                      <a:pt x="132" y="128"/>
                    </a:lnTo>
                    <a:lnTo>
                      <a:pt x="130" y="128"/>
                    </a:lnTo>
                    <a:lnTo>
                      <a:pt x="130" y="126"/>
                    </a:lnTo>
                    <a:lnTo>
                      <a:pt x="130" y="124"/>
                    </a:lnTo>
                    <a:lnTo>
                      <a:pt x="130" y="122"/>
                    </a:lnTo>
                    <a:lnTo>
                      <a:pt x="130" y="122"/>
                    </a:lnTo>
                    <a:lnTo>
                      <a:pt x="134" y="120"/>
                    </a:lnTo>
                    <a:lnTo>
                      <a:pt x="134" y="120"/>
                    </a:lnTo>
                    <a:lnTo>
                      <a:pt x="136" y="118"/>
                    </a:lnTo>
                    <a:lnTo>
                      <a:pt x="140" y="118"/>
                    </a:lnTo>
                    <a:lnTo>
                      <a:pt x="144" y="116"/>
                    </a:lnTo>
                    <a:lnTo>
                      <a:pt x="148" y="116"/>
                    </a:lnTo>
                    <a:lnTo>
                      <a:pt x="150" y="114"/>
                    </a:lnTo>
                    <a:lnTo>
                      <a:pt x="152" y="114"/>
                    </a:lnTo>
                    <a:lnTo>
                      <a:pt x="154" y="112"/>
                    </a:lnTo>
                    <a:lnTo>
                      <a:pt x="158" y="112"/>
                    </a:lnTo>
                    <a:lnTo>
                      <a:pt x="158" y="110"/>
                    </a:lnTo>
                    <a:lnTo>
                      <a:pt x="160" y="110"/>
                    </a:lnTo>
                    <a:lnTo>
                      <a:pt x="162" y="110"/>
                    </a:lnTo>
                    <a:lnTo>
                      <a:pt x="166" y="108"/>
                    </a:lnTo>
                    <a:lnTo>
                      <a:pt x="172" y="106"/>
                    </a:lnTo>
                    <a:lnTo>
                      <a:pt x="174" y="106"/>
                    </a:lnTo>
                    <a:lnTo>
                      <a:pt x="176" y="104"/>
                    </a:lnTo>
                    <a:lnTo>
                      <a:pt x="176" y="102"/>
                    </a:lnTo>
                    <a:lnTo>
                      <a:pt x="176" y="104"/>
                    </a:lnTo>
                    <a:lnTo>
                      <a:pt x="174" y="104"/>
                    </a:lnTo>
                    <a:lnTo>
                      <a:pt x="174" y="104"/>
                    </a:lnTo>
                    <a:lnTo>
                      <a:pt x="174" y="104"/>
                    </a:lnTo>
                    <a:lnTo>
                      <a:pt x="174" y="104"/>
                    </a:lnTo>
                    <a:lnTo>
                      <a:pt x="174" y="104"/>
                    </a:lnTo>
                    <a:lnTo>
                      <a:pt x="172" y="102"/>
                    </a:lnTo>
                    <a:lnTo>
                      <a:pt x="172" y="100"/>
                    </a:lnTo>
                    <a:lnTo>
                      <a:pt x="170" y="100"/>
                    </a:lnTo>
                    <a:lnTo>
                      <a:pt x="170" y="100"/>
                    </a:lnTo>
                    <a:lnTo>
                      <a:pt x="170" y="100"/>
                    </a:lnTo>
                    <a:lnTo>
                      <a:pt x="170" y="98"/>
                    </a:lnTo>
                    <a:lnTo>
                      <a:pt x="170" y="98"/>
                    </a:lnTo>
                    <a:lnTo>
                      <a:pt x="170" y="98"/>
                    </a:lnTo>
                    <a:lnTo>
                      <a:pt x="168" y="98"/>
                    </a:lnTo>
                    <a:lnTo>
                      <a:pt x="168" y="96"/>
                    </a:lnTo>
                    <a:lnTo>
                      <a:pt x="170" y="96"/>
                    </a:lnTo>
                    <a:lnTo>
                      <a:pt x="170" y="96"/>
                    </a:lnTo>
                    <a:lnTo>
                      <a:pt x="172" y="94"/>
                    </a:lnTo>
                    <a:lnTo>
                      <a:pt x="172" y="92"/>
                    </a:lnTo>
                    <a:lnTo>
                      <a:pt x="172" y="90"/>
                    </a:lnTo>
                    <a:lnTo>
                      <a:pt x="174" y="90"/>
                    </a:lnTo>
                    <a:lnTo>
                      <a:pt x="174" y="90"/>
                    </a:lnTo>
                    <a:lnTo>
                      <a:pt x="174" y="88"/>
                    </a:lnTo>
                    <a:lnTo>
                      <a:pt x="174" y="86"/>
                    </a:lnTo>
                    <a:lnTo>
                      <a:pt x="174" y="84"/>
                    </a:lnTo>
                    <a:lnTo>
                      <a:pt x="174" y="84"/>
                    </a:lnTo>
                    <a:lnTo>
                      <a:pt x="174" y="82"/>
                    </a:lnTo>
                    <a:lnTo>
                      <a:pt x="174" y="80"/>
                    </a:lnTo>
                    <a:lnTo>
                      <a:pt x="174" y="80"/>
                    </a:lnTo>
                    <a:lnTo>
                      <a:pt x="178" y="78"/>
                    </a:lnTo>
                    <a:lnTo>
                      <a:pt x="180" y="78"/>
                    </a:lnTo>
                    <a:lnTo>
                      <a:pt x="180" y="76"/>
                    </a:lnTo>
                    <a:lnTo>
                      <a:pt x="182" y="76"/>
                    </a:lnTo>
                    <a:lnTo>
                      <a:pt x="182" y="74"/>
                    </a:lnTo>
                    <a:lnTo>
                      <a:pt x="182" y="74"/>
                    </a:lnTo>
                    <a:lnTo>
                      <a:pt x="180" y="74"/>
                    </a:lnTo>
                    <a:lnTo>
                      <a:pt x="180" y="74"/>
                    </a:lnTo>
                    <a:lnTo>
                      <a:pt x="178" y="70"/>
                    </a:lnTo>
                    <a:lnTo>
                      <a:pt x="180" y="66"/>
                    </a:lnTo>
                    <a:lnTo>
                      <a:pt x="180" y="64"/>
                    </a:lnTo>
                    <a:lnTo>
                      <a:pt x="180" y="62"/>
                    </a:lnTo>
                    <a:lnTo>
                      <a:pt x="178" y="62"/>
                    </a:lnTo>
                    <a:lnTo>
                      <a:pt x="178" y="60"/>
                    </a:lnTo>
                    <a:lnTo>
                      <a:pt x="178" y="60"/>
                    </a:lnTo>
                    <a:lnTo>
                      <a:pt x="178" y="58"/>
                    </a:lnTo>
                    <a:lnTo>
                      <a:pt x="178" y="58"/>
                    </a:lnTo>
                    <a:lnTo>
                      <a:pt x="180" y="54"/>
                    </a:lnTo>
                    <a:lnTo>
                      <a:pt x="180" y="54"/>
                    </a:lnTo>
                    <a:lnTo>
                      <a:pt x="180" y="52"/>
                    </a:lnTo>
                    <a:lnTo>
                      <a:pt x="180" y="50"/>
                    </a:lnTo>
                    <a:lnTo>
                      <a:pt x="178" y="48"/>
                    </a:lnTo>
                    <a:lnTo>
                      <a:pt x="178" y="48"/>
                    </a:lnTo>
                    <a:lnTo>
                      <a:pt x="180" y="48"/>
                    </a:lnTo>
                    <a:lnTo>
                      <a:pt x="180" y="4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7"/>
              <p:cNvSpPr>
                <a:spLocks noEditPoints="1"/>
              </p:cNvSpPr>
              <p:nvPr/>
            </p:nvSpPr>
            <p:spPr bwMode="auto">
              <a:xfrm>
                <a:off x="4133" y="1736"/>
                <a:ext cx="190" cy="120"/>
              </a:xfrm>
              <a:custGeom>
                <a:avLst/>
                <a:gdLst>
                  <a:gd name="T0" fmla="*/ 178 w 190"/>
                  <a:gd name="T1" fmla="*/ 114 h 120"/>
                  <a:gd name="T2" fmla="*/ 172 w 190"/>
                  <a:gd name="T3" fmla="*/ 114 h 120"/>
                  <a:gd name="T4" fmla="*/ 174 w 190"/>
                  <a:gd name="T5" fmla="*/ 120 h 120"/>
                  <a:gd name="T6" fmla="*/ 188 w 190"/>
                  <a:gd name="T7" fmla="*/ 118 h 120"/>
                  <a:gd name="T8" fmla="*/ 4 w 190"/>
                  <a:gd name="T9" fmla="*/ 94 h 120"/>
                  <a:gd name="T10" fmla="*/ 4 w 190"/>
                  <a:gd name="T11" fmla="*/ 94 h 120"/>
                  <a:gd name="T12" fmla="*/ 4 w 190"/>
                  <a:gd name="T13" fmla="*/ 90 h 120"/>
                  <a:gd name="T14" fmla="*/ 4 w 190"/>
                  <a:gd name="T15" fmla="*/ 90 h 120"/>
                  <a:gd name="T16" fmla="*/ 0 w 190"/>
                  <a:gd name="T17" fmla="*/ 66 h 120"/>
                  <a:gd name="T18" fmla="*/ 0 w 190"/>
                  <a:gd name="T19" fmla="*/ 64 h 120"/>
                  <a:gd name="T20" fmla="*/ 158 w 190"/>
                  <a:gd name="T21" fmla="*/ 32 h 120"/>
                  <a:gd name="T22" fmla="*/ 154 w 190"/>
                  <a:gd name="T23" fmla="*/ 26 h 120"/>
                  <a:gd name="T24" fmla="*/ 152 w 190"/>
                  <a:gd name="T25" fmla="*/ 18 h 120"/>
                  <a:gd name="T26" fmla="*/ 148 w 190"/>
                  <a:gd name="T27" fmla="*/ 12 h 120"/>
                  <a:gd name="T28" fmla="*/ 146 w 190"/>
                  <a:gd name="T29" fmla="*/ 4 h 120"/>
                  <a:gd name="T30" fmla="*/ 136 w 190"/>
                  <a:gd name="T31" fmla="*/ 2 h 120"/>
                  <a:gd name="T32" fmla="*/ 118 w 190"/>
                  <a:gd name="T33" fmla="*/ 4 h 120"/>
                  <a:gd name="T34" fmla="*/ 100 w 190"/>
                  <a:gd name="T35" fmla="*/ 8 h 120"/>
                  <a:gd name="T36" fmla="*/ 88 w 190"/>
                  <a:gd name="T37" fmla="*/ 14 h 120"/>
                  <a:gd name="T38" fmla="*/ 80 w 190"/>
                  <a:gd name="T39" fmla="*/ 24 h 120"/>
                  <a:gd name="T40" fmla="*/ 74 w 190"/>
                  <a:gd name="T41" fmla="*/ 34 h 120"/>
                  <a:gd name="T42" fmla="*/ 68 w 190"/>
                  <a:gd name="T43" fmla="*/ 38 h 120"/>
                  <a:gd name="T44" fmla="*/ 62 w 190"/>
                  <a:gd name="T45" fmla="*/ 32 h 120"/>
                  <a:gd name="T46" fmla="*/ 50 w 190"/>
                  <a:gd name="T47" fmla="*/ 32 h 120"/>
                  <a:gd name="T48" fmla="*/ 40 w 190"/>
                  <a:gd name="T49" fmla="*/ 28 h 120"/>
                  <a:gd name="T50" fmla="*/ 30 w 190"/>
                  <a:gd name="T51" fmla="*/ 30 h 120"/>
                  <a:gd name="T52" fmla="*/ 22 w 190"/>
                  <a:gd name="T53" fmla="*/ 30 h 120"/>
                  <a:gd name="T54" fmla="*/ 18 w 190"/>
                  <a:gd name="T55" fmla="*/ 30 h 120"/>
                  <a:gd name="T56" fmla="*/ 14 w 190"/>
                  <a:gd name="T57" fmla="*/ 28 h 120"/>
                  <a:gd name="T58" fmla="*/ 10 w 190"/>
                  <a:gd name="T59" fmla="*/ 28 h 120"/>
                  <a:gd name="T60" fmla="*/ 10 w 190"/>
                  <a:gd name="T61" fmla="*/ 32 h 120"/>
                  <a:gd name="T62" fmla="*/ 8 w 190"/>
                  <a:gd name="T63" fmla="*/ 38 h 120"/>
                  <a:gd name="T64" fmla="*/ 8 w 190"/>
                  <a:gd name="T65" fmla="*/ 42 h 120"/>
                  <a:gd name="T66" fmla="*/ 6 w 190"/>
                  <a:gd name="T67" fmla="*/ 46 h 120"/>
                  <a:gd name="T68" fmla="*/ 4 w 190"/>
                  <a:gd name="T69" fmla="*/ 66 h 120"/>
                  <a:gd name="T70" fmla="*/ 2 w 190"/>
                  <a:gd name="T71" fmla="*/ 66 h 120"/>
                  <a:gd name="T72" fmla="*/ 6 w 190"/>
                  <a:gd name="T73" fmla="*/ 74 h 120"/>
                  <a:gd name="T74" fmla="*/ 6 w 190"/>
                  <a:gd name="T75" fmla="*/ 76 h 120"/>
                  <a:gd name="T76" fmla="*/ 8 w 190"/>
                  <a:gd name="T77" fmla="*/ 84 h 120"/>
                  <a:gd name="T78" fmla="*/ 12 w 190"/>
                  <a:gd name="T79" fmla="*/ 96 h 120"/>
                  <a:gd name="T80" fmla="*/ 16 w 190"/>
                  <a:gd name="T81" fmla="*/ 114 h 120"/>
                  <a:gd name="T82" fmla="*/ 24 w 190"/>
                  <a:gd name="T83" fmla="*/ 114 h 120"/>
                  <a:gd name="T84" fmla="*/ 34 w 190"/>
                  <a:gd name="T85" fmla="*/ 112 h 120"/>
                  <a:gd name="T86" fmla="*/ 42 w 190"/>
                  <a:gd name="T87" fmla="*/ 110 h 120"/>
                  <a:gd name="T88" fmla="*/ 50 w 190"/>
                  <a:gd name="T89" fmla="*/ 102 h 120"/>
                  <a:gd name="T90" fmla="*/ 66 w 190"/>
                  <a:gd name="T91" fmla="*/ 100 h 120"/>
                  <a:gd name="T92" fmla="*/ 78 w 190"/>
                  <a:gd name="T93" fmla="*/ 96 h 120"/>
                  <a:gd name="T94" fmla="*/ 86 w 190"/>
                  <a:gd name="T95" fmla="*/ 90 h 120"/>
                  <a:gd name="T96" fmla="*/ 96 w 190"/>
                  <a:gd name="T97" fmla="*/ 90 h 120"/>
                  <a:gd name="T98" fmla="*/ 102 w 190"/>
                  <a:gd name="T99" fmla="*/ 82 h 120"/>
                  <a:gd name="T100" fmla="*/ 116 w 190"/>
                  <a:gd name="T101" fmla="*/ 76 h 120"/>
                  <a:gd name="T102" fmla="*/ 132 w 190"/>
                  <a:gd name="T103" fmla="*/ 70 h 120"/>
                  <a:gd name="T104" fmla="*/ 144 w 190"/>
                  <a:gd name="T105" fmla="*/ 64 h 120"/>
                  <a:gd name="T106" fmla="*/ 150 w 190"/>
                  <a:gd name="T107" fmla="*/ 60 h 120"/>
                  <a:gd name="T108" fmla="*/ 152 w 190"/>
                  <a:gd name="T109" fmla="*/ 50 h 120"/>
                  <a:gd name="T110" fmla="*/ 162 w 190"/>
                  <a:gd name="T111" fmla="*/ 4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0" h="120">
                    <a:moveTo>
                      <a:pt x="184" y="114"/>
                    </a:moveTo>
                    <a:lnTo>
                      <a:pt x="180" y="114"/>
                    </a:lnTo>
                    <a:lnTo>
                      <a:pt x="178" y="114"/>
                    </a:lnTo>
                    <a:lnTo>
                      <a:pt x="178" y="114"/>
                    </a:lnTo>
                    <a:lnTo>
                      <a:pt x="176" y="114"/>
                    </a:lnTo>
                    <a:lnTo>
                      <a:pt x="174" y="114"/>
                    </a:lnTo>
                    <a:lnTo>
                      <a:pt x="172" y="114"/>
                    </a:lnTo>
                    <a:lnTo>
                      <a:pt x="172" y="114"/>
                    </a:lnTo>
                    <a:lnTo>
                      <a:pt x="172" y="116"/>
                    </a:lnTo>
                    <a:lnTo>
                      <a:pt x="170" y="116"/>
                    </a:lnTo>
                    <a:lnTo>
                      <a:pt x="174" y="118"/>
                    </a:lnTo>
                    <a:lnTo>
                      <a:pt x="174" y="120"/>
                    </a:lnTo>
                    <a:lnTo>
                      <a:pt x="176" y="120"/>
                    </a:lnTo>
                    <a:lnTo>
                      <a:pt x="184" y="120"/>
                    </a:lnTo>
                    <a:lnTo>
                      <a:pt x="186" y="118"/>
                    </a:lnTo>
                    <a:lnTo>
                      <a:pt x="188" y="118"/>
                    </a:lnTo>
                    <a:lnTo>
                      <a:pt x="188" y="116"/>
                    </a:lnTo>
                    <a:lnTo>
                      <a:pt x="190" y="116"/>
                    </a:lnTo>
                    <a:lnTo>
                      <a:pt x="184" y="114"/>
                    </a:lnTo>
                    <a:close/>
                    <a:moveTo>
                      <a:pt x="4" y="94"/>
                    </a:moveTo>
                    <a:lnTo>
                      <a:pt x="4" y="96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4"/>
                    </a:lnTo>
                    <a:lnTo>
                      <a:pt x="4" y="94"/>
                    </a:lnTo>
                    <a:close/>
                    <a:moveTo>
                      <a:pt x="4" y="90"/>
                    </a:moveTo>
                    <a:lnTo>
                      <a:pt x="4" y="90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0"/>
                    </a:lnTo>
                    <a:lnTo>
                      <a:pt x="4" y="90"/>
                    </a:lnTo>
                    <a:close/>
                    <a:moveTo>
                      <a:pt x="0" y="64"/>
                    </a:moveTo>
                    <a:lnTo>
                      <a:pt x="0" y="66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0" y="64"/>
                    </a:lnTo>
                    <a:close/>
                    <a:moveTo>
                      <a:pt x="162" y="38"/>
                    </a:moveTo>
                    <a:lnTo>
                      <a:pt x="160" y="36"/>
                    </a:lnTo>
                    <a:lnTo>
                      <a:pt x="158" y="34"/>
                    </a:lnTo>
                    <a:lnTo>
                      <a:pt x="158" y="32"/>
                    </a:lnTo>
                    <a:lnTo>
                      <a:pt x="158" y="32"/>
                    </a:lnTo>
                    <a:lnTo>
                      <a:pt x="156" y="30"/>
                    </a:lnTo>
                    <a:lnTo>
                      <a:pt x="156" y="28"/>
                    </a:lnTo>
                    <a:lnTo>
                      <a:pt x="154" y="26"/>
                    </a:lnTo>
                    <a:lnTo>
                      <a:pt x="154" y="24"/>
                    </a:lnTo>
                    <a:lnTo>
                      <a:pt x="154" y="22"/>
                    </a:lnTo>
                    <a:lnTo>
                      <a:pt x="152" y="20"/>
                    </a:lnTo>
                    <a:lnTo>
                      <a:pt x="152" y="18"/>
                    </a:lnTo>
                    <a:lnTo>
                      <a:pt x="150" y="16"/>
                    </a:lnTo>
                    <a:lnTo>
                      <a:pt x="150" y="16"/>
                    </a:lnTo>
                    <a:lnTo>
                      <a:pt x="150" y="14"/>
                    </a:lnTo>
                    <a:lnTo>
                      <a:pt x="148" y="12"/>
                    </a:lnTo>
                    <a:lnTo>
                      <a:pt x="148" y="10"/>
                    </a:lnTo>
                    <a:lnTo>
                      <a:pt x="146" y="8"/>
                    </a:lnTo>
                    <a:lnTo>
                      <a:pt x="146" y="6"/>
                    </a:lnTo>
                    <a:lnTo>
                      <a:pt x="146" y="4"/>
                    </a:lnTo>
                    <a:lnTo>
                      <a:pt x="144" y="2"/>
                    </a:lnTo>
                    <a:lnTo>
                      <a:pt x="144" y="0"/>
                    </a:lnTo>
                    <a:lnTo>
                      <a:pt x="140" y="2"/>
                    </a:lnTo>
                    <a:lnTo>
                      <a:pt x="136" y="2"/>
                    </a:lnTo>
                    <a:lnTo>
                      <a:pt x="132" y="2"/>
                    </a:lnTo>
                    <a:lnTo>
                      <a:pt x="128" y="4"/>
                    </a:lnTo>
                    <a:lnTo>
                      <a:pt x="124" y="4"/>
                    </a:lnTo>
                    <a:lnTo>
                      <a:pt x="118" y="4"/>
                    </a:lnTo>
                    <a:lnTo>
                      <a:pt x="114" y="6"/>
                    </a:lnTo>
                    <a:lnTo>
                      <a:pt x="110" y="6"/>
                    </a:lnTo>
                    <a:lnTo>
                      <a:pt x="104" y="6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6" y="10"/>
                    </a:lnTo>
                    <a:lnTo>
                      <a:pt x="92" y="12"/>
                    </a:lnTo>
                    <a:lnTo>
                      <a:pt x="88" y="14"/>
                    </a:lnTo>
                    <a:lnTo>
                      <a:pt x="86" y="16"/>
                    </a:lnTo>
                    <a:lnTo>
                      <a:pt x="84" y="20"/>
                    </a:lnTo>
                    <a:lnTo>
                      <a:pt x="82" y="20"/>
                    </a:lnTo>
                    <a:lnTo>
                      <a:pt x="80" y="24"/>
                    </a:lnTo>
                    <a:lnTo>
                      <a:pt x="78" y="26"/>
                    </a:lnTo>
                    <a:lnTo>
                      <a:pt x="76" y="28"/>
                    </a:lnTo>
                    <a:lnTo>
                      <a:pt x="76" y="30"/>
                    </a:lnTo>
                    <a:lnTo>
                      <a:pt x="74" y="34"/>
                    </a:lnTo>
                    <a:lnTo>
                      <a:pt x="74" y="36"/>
                    </a:lnTo>
                    <a:lnTo>
                      <a:pt x="72" y="36"/>
                    </a:lnTo>
                    <a:lnTo>
                      <a:pt x="70" y="38"/>
                    </a:lnTo>
                    <a:lnTo>
                      <a:pt x="68" y="38"/>
                    </a:lnTo>
                    <a:lnTo>
                      <a:pt x="66" y="36"/>
                    </a:lnTo>
                    <a:lnTo>
                      <a:pt x="64" y="32"/>
                    </a:lnTo>
                    <a:lnTo>
                      <a:pt x="64" y="32"/>
                    </a:lnTo>
                    <a:lnTo>
                      <a:pt x="62" y="32"/>
                    </a:lnTo>
                    <a:lnTo>
                      <a:pt x="60" y="32"/>
                    </a:lnTo>
                    <a:lnTo>
                      <a:pt x="58" y="32"/>
                    </a:lnTo>
                    <a:lnTo>
                      <a:pt x="54" y="32"/>
                    </a:lnTo>
                    <a:lnTo>
                      <a:pt x="50" y="32"/>
                    </a:lnTo>
                    <a:lnTo>
                      <a:pt x="46" y="32"/>
                    </a:lnTo>
                    <a:lnTo>
                      <a:pt x="44" y="30"/>
                    </a:lnTo>
                    <a:lnTo>
                      <a:pt x="40" y="30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32" y="28"/>
                    </a:lnTo>
                    <a:lnTo>
                      <a:pt x="30" y="30"/>
                    </a:lnTo>
                    <a:lnTo>
                      <a:pt x="26" y="30"/>
                    </a:lnTo>
                    <a:lnTo>
                      <a:pt x="24" y="30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18" y="30"/>
                    </a:lnTo>
                    <a:lnTo>
                      <a:pt x="16" y="30"/>
                    </a:lnTo>
                    <a:lnTo>
                      <a:pt x="16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8" y="44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4" y="48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4" y="68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4" y="70"/>
                    </a:lnTo>
                    <a:lnTo>
                      <a:pt x="6" y="72"/>
                    </a:lnTo>
                    <a:lnTo>
                      <a:pt x="6" y="74"/>
                    </a:lnTo>
                    <a:lnTo>
                      <a:pt x="6" y="74"/>
                    </a:lnTo>
                    <a:lnTo>
                      <a:pt x="6" y="74"/>
                    </a:lnTo>
                    <a:lnTo>
                      <a:pt x="6" y="76"/>
                    </a:lnTo>
                    <a:lnTo>
                      <a:pt x="6" y="76"/>
                    </a:lnTo>
                    <a:lnTo>
                      <a:pt x="8" y="80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8" y="84"/>
                    </a:lnTo>
                    <a:lnTo>
                      <a:pt x="10" y="86"/>
                    </a:lnTo>
                    <a:lnTo>
                      <a:pt x="10" y="90"/>
                    </a:lnTo>
                    <a:lnTo>
                      <a:pt x="12" y="92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2" y="104"/>
                    </a:lnTo>
                    <a:lnTo>
                      <a:pt x="16" y="110"/>
                    </a:lnTo>
                    <a:lnTo>
                      <a:pt x="16" y="114"/>
                    </a:lnTo>
                    <a:lnTo>
                      <a:pt x="18" y="112"/>
                    </a:lnTo>
                    <a:lnTo>
                      <a:pt x="22" y="114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6" y="114"/>
                    </a:lnTo>
                    <a:lnTo>
                      <a:pt x="28" y="114"/>
                    </a:lnTo>
                    <a:lnTo>
                      <a:pt x="30" y="114"/>
                    </a:lnTo>
                    <a:lnTo>
                      <a:pt x="34" y="112"/>
                    </a:lnTo>
                    <a:lnTo>
                      <a:pt x="36" y="112"/>
                    </a:lnTo>
                    <a:lnTo>
                      <a:pt x="38" y="112"/>
                    </a:lnTo>
                    <a:lnTo>
                      <a:pt x="40" y="112"/>
                    </a:lnTo>
                    <a:lnTo>
                      <a:pt x="42" y="110"/>
                    </a:lnTo>
                    <a:lnTo>
                      <a:pt x="42" y="108"/>
                    </a:lnTo>
                    <a:lnTo>
                      <a:pt x="46" y="106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4" y="100"/>
                    </a:lnTo>
                    <a:lnTo>
                      <a:pt x="58" y="100"/>
                    </a:lnTo>
                    <a:lnTo>
                      <a:pt x="64" y="100"/>
                    </a:lnTo>
                    <a:lnTo>
                      <a:pt x="66" y="100"/>
                    </a:lnTo>
                    <a:lnTo>
                      <a:pt x="68" y="100"/>
                    </a:lnTo>
                    <a:lnTo>
                      <a:pt x="70" y="98"/>
                    </a:lnTo>
                    <a:lnTo>
                      <a:pt x="74" y="98"/>
                    </a:lnTo>
                    <a:lnTo>
                      <a:pt x="78" y="96"/>
                    </a:lnTo>
                    <a:lnTo>
                      <a:pt x="80" y="92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86" y="90"/>
                    </a:lnTo>
                    <a:lnTo>
                      <a:pt x="90" y="90"/>
                    </a:lnTo>
                    <a:lnTo>
                      <a:pt x="94" y="90"/>
                    </a:lnTo>
                    <a:lnTo>
                      <a:pt x="96" y="90"/>
                    </a:lnTo>
                    <a:lnTo>
                      <a:pt x="96" y="90"/>
                    </a:lnTo>
                    <a:lnTo>
                      <a:pt x="98" y="88"/>
                    </a:lnTo>
                    <a:lnTo>
                      <a:pt x="100" y="86"/>
                    </a:lnTo>
                    <a:lnTo>
                      <a:pt x="102" y="84"/>
                    </a:lnTo>
                    <a:lnTo>
                      <a:pt x="102" y="82"/>
                    </a:lnTo>
                    <a:lnTo>
                      <a:pt x="104" y="82"/>
                    </a:lnTo>
                    <a:lnTo>
                      <a:pt x="106" y="78"/>
                    </a:lnTo>
                    <a:lnTo>
                      <a:pt x="110" y="78"/>
                    </a:lnTo>
                    <a:lnTo>
                      <a:pt x="116" y="76"/>
                    </a:lnTo>
                    <a:lnTo>
                      <a:pt x="120" y="74"/>
                    </a:lnTo>
                    <a:lnTo>
                      <a:pt x="122" y="74"/>
                    </a:lnTo>
                    <a:lnTo>
                      <a:pt x="124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6"/>
                    </a:lnTo>
                    <a:lnTo>
                      <a:pt x="142" y="66"/>
                    </a:lnTo>
                    <a:lnTo>
                      <a:pt x="144" y="64"/>
                    </a:lnTo>
                    <a:lnTo>
                      <a:pt x="144" y="64"/>
                    </a:lnTo>
                    <a:lnTo>
                      <a:pt x="146" y="62"/>
                    </a:lnTo>
                    <a:lnTo>
                      <a:pt x="148" y="62"/>
                    </a:lnTo>
                    <a:lnTo>
                      <a:pt x="150" y="60"/>
                    </a:lnTo>
                    <a:lnTo>
                      <a:pt x="150" y="58"/>
                    </a:lnTo>
                    <a:lnTo>
                      <a:pt x="150" y="56"/>
                    </a:lnTo>
                    <a:lnTo>
                      <a:pt x="150" y="52"/>
                    </a:lnTo>
                    <a:lnTo>
                      <a:pt x="152" y="50"/>
                    </a:lnTo>
                    <a:lnTo>
                      <a:pt x="154" y="48"/>
                    </a:lnTo>
                    <a:lnTo>
                      <a:pt x="156" y="46"/>
                    </a:lnTo>
                    <a:lnTo>
                      <a:pt x="164" y="42"/>
                    </a:lnTo>
                    <a:lnTo>
                      <a:pt x="162" y="40"/>
                    </a:lnTo>
                    <a:lnTo>
                      <a:pt x="162" y="3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>
                <a:off x="3205" y="1582"/>
                <a:ext cx="136" cy="122"/>
              </a:xfrm>
              <a:custGeom>
                <a:avLst/>
                <a:gdLst>
                  <a:gd name="T0" fmla="*/ 134 w 136"/>
                  <a:gd name="T1" fmla="*/ 2 h 122"/>
                  <a:gd name="T2" fmla="*/ 134 w 136"/>
                  <a:gd name="T3" fmla="*/ 6 h 122"/>
                  <a:gd name="T4" fmla="*/ 134 w 136"/>
                  <a:gd name="T5" fmla="*/ 10 h 122"/>
                  <a:gd name="T6" fmla="*/ 126 w 136"/>
                  <a:gd name="T7" fmla="*/ 10 h 122"/>
                  <a:gd name="T8" fmla="*/ 122 w 136"/>
                  <a:gd name="T9" fmla="*/ 10 h 122"/>
                  <a:gd name="T10" fmla="*/ 118 w 136"/>
                  <a:gd name="T11" fmla="*/ 14 h 122"/>
                  <a:gd name="T12" fmla="*/ 114 w 136"/>
                  <a:gd name="T13" fmla="*/ 14 h 122"/>
                  <a:gd name="T14" fmla="*/ 110 w 136"/>
                  <a:gd name="T15" fmla="*/ 14 h 122"/>
                  <a:gd name="T16" fmla="*/ 104 w 136"/>
                  <a:gd name="T17" fmla="*/ 12 h 122"/>
                  <a:gd name="T18" fmla="*/ 96 w 136"/>
                  <a:gd name="T19" fmla="*/ 12 h 122"/>
                  <a:gd name="T20" fmla="*/ 94 w 136"/>
                  <a:gd name="T21" fmla="*/ 16 h 122"/>
                  <a:gd name="T22" fmla="*/ 92 w 136"/>
                  <a:gd name="T23" fmla="*/ 20 h 122"/>
                  <a:gd name="T24" fmla="*/ 88 w 136"/>
                  <a:gd name="T25" fmla="*/ 24 h 122"/>
                  <a:gd name="T26" fmla="*/ 86 w 136"/>
                  <a:gd name="T27" fmla="*/ 28 h 122"/>
                  <a:gd name="T28" fmla="*/ 82 w 136"/>
                  <a:gd name="T29" fmla="*/ 30 h 122"/>
                  <a:gd name="T30" fmla="*/ 82 w 136"/>
                  <a:gd name="T31" fmla="*/ 32 h 122"/>
                  <a:gd name="T32" fmla="*/ 80 w 136"/>
                  <a:gd name="T33" fmla="*/ 40 h 122"/>
                  <a:gd name="T34" fmla="*/ 76 w 136"/>
                  <a:gd name="T35" fmla="*/ 50 h 122"/>
                  <a:gd name="T36" fmla="*/ 72 w 136"/>
                  <a:gd name="T37" fmla="*/ 54 h 122"/>
                  <a:gd name="T38" fmla="*/ 68 w 136"/>
                  <a:gd name="T39" fmla="*/ 56 h 122"/>
                  <a:gd name="T40" fmla="*/ 64 w 136"/>
                  <a:gd name="T41" fmla="*/ 62 h 122"/>
                  <a:gd name="T42" fmla="*/ 60 w 136"/>
                  <a:gd name="T43" fmla="*/ 66 h 122"/>
                  <a:gd name="T44" fmla="*/ 54 w 136"/>
                  <a:gd name="T45" fmla="*/ 70 h 122"/>
                  <a:gd name="T46" fmla="*/ 50 w 136"/>
                  <a:gd name="T47" fmla="*/ 74 h 122"/>
                  <a:gd name="T48" fmla="*/ 48 w 136"/>
                  <a:gd name="T49" fmla="*/ 84 h 122"/>
                  <a:gd name="T50" fmla="*/ 46 w 136"/>
                  <a:gd name="T51" fmla="*/ 94 h 122"/>
                  <a:gd name="T52" fmla="*/ 44 w 136"/>
                  <a:gd name="T53" fmla="*/ 98 h 122"/>
                  <a:gd name="T54" fmla="*/ 42 w 136"/>
                  <a:gd name="T55" fmla="*/ 102 h 122"/>
                  <a:gd name="T56" fmla="*/ 40 w 136"/>
                  <a:gd name="T57" fmla="*/ 106 h 122"/>
                  <a:gd name="T58" fmla="*/ 36 w 136"/>
                  <a:gd name="T59" fmla="*/ 112 h 122"/>
                  <a:gd name="T60" fmla="*/ 26 w 136"/>
                  <a:gd name="T61" fmla="*/ 112 h 122"/>
                  <a:gd name="T62" fmla="*/ 18 w 136"/>
                  <a:gd name="T63" fmla="*/ 110 h 122"/>
                  <a:gd name="T64" fmla="*/ 4 w 136"/>
                  <a:gd name="T65" fmla="*/ 112 h 122"/>
                  <a:gd name="T66" fmla="*/ 0 w 136"/>
                  <a:gd name="T67" fmla="*/ 122 h 122"/>
                  <a:gd name="T68" fmla="*/ 2 w 136"/>
                  <a:gd name="T69" fmla="*/ 116 h 122"/>
                  <a:gd name="T70" fmla="*/ 12 w 136"/>
                  <a:gd name="T71" fmla="*/ 114 h 122"/>
                  <a:gd name="T72" fmla="*/ 26 w 136"/>
                  <a:gd name="T73" fmla="*/ 114 h 122"/>
                  <a:gd name="T74" fmla="*/ 40 w 136"/>
                  <a:gd name="T75" fmla="*/ 114 h 122"/>
                  <a:gd name="T76" fmla="*/ 54 w 136"/>
                  <a:gd name="T77" fmla="*/ 114 h 122"/>
                  <a:gd name="T78" fmla="*/ 64 w 136"/>
                  <a:gd name="T79" fmla="*/ 110 h 122"/>
                  <a:gd name="T80" fmla="*/ 64 w 136"/>
                  <a:gd name="T81" fmla="*/ 102 h 122"/>
                  <a:gd name="T82" fmla="*/ 64 w 136"/>
                  <a:gd name="T83" fmla="*/ 92 h 122"/>
                  <a:gd name="T84" fmla="*/ 62 w 136"/>
                  <a:gd name="T85" fmla="*/ 86 h 122"/>
                  <a:gd name="T86" fmla="*/ 70 w 136"/>
                  <a:gd name="T87" fmla="*/ 80 h 122"/>
                  <a:gd name="T88" fmla="*/ 78 w 136"/>
                  <a:gd name="T89" fmla="*/ 76 h 122"/>
                  <a:gd name="T90" fmla="*/ 82 w 136"/>
                  <a:gd name="T91" fmla="*/ 70 h 122"/>
                  <a:gd name="T92" fmla="*/ 82 w 136"/>
                  <a:gd name="T93" fmla="*/ 62 h 122"/>
                  <a:gd name="T94" fmla="*/ 82 w 136"/>
                  <a:gd name="T95" fmla="*/ 52 h 122"/>
                  <a:gd name="T96" fmla="*/ 82 w 136"/>
                  <a:gd name="T97" fmla="*/ 42 h 122"/>
                  <a:gd name="T98" fmla="*/ 82 w 136"/>
                  <a:gd name="T99" fmla="*/ 32 h 122"/>
                  <a:gd name="T100" fmla="*/ 116 w 136"/>
                  <a:gd name="T101" fmla="*/ 30 h 122"/>
                  <a:gd name="T102" fmla="*/ 134 w 136"/>
                  <a:gd name="T103" fmla="*/ 24 h 122"/>
                  <a:gd name="T104" fmla="*/ 134 w 136"/>
                  <a:gd name="T105" fmla="*/ 10 h 122"/>
                  <a:gd name="T106" fmla="*/ 134 w 136"/>
                  <a:gd name="T10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6" h="122">
                    <a:moveTo>
                      <a:pt x="134" y="0"/>
                    </a:moveTo>
                    <a:lnTo>
                      <a:pt x="134" y="0"/>
                    </a:lnTo>
                    <a:lnTo>
                      <a:pt x="134" y="0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4" y="4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4" y="8"/>
                    </a:lnTo>
                    <a:lnTo>
                      <a:pt x="134" y="8"/>
                    </a:lnTo>
                    <a:lnTo>
                      <a:pt x="134" y="10"/>
                    </a:lnTo>
                    <a:lnTo>
                      <a:pt x="134" y="10"/>
                    </a:lnTo>
                    <a:lnTo>
                      <a:pt x="132" y="10"/>
                    </a:lnTo>
                    <a:lnTo>
                      <a:pt x="130" y="10"/>
                    </a:lnTo>
                    <a:lnTo>
                      <a:pt x="128" y="10"/>
                    </a:lnTo>
                    <a:lnTo>
                      <a:pt x="126" y="10"/>
                    </a:lnTo>
                    <a:lnTo>
                      <a:pt x="126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0" y="14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16" y="14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4" y="12"/>
                    </a:lnTo>
                    <a:lnTo>
                      <a:pt x="104" y="12"/>
                    </a:lnTo>
                    <a:lnTo>
                      <a:pt x="102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6" y="12"/>
                    </a:lnTo>
                    <a:lnTo>
                      <a:pt x="96" y="14"/>
                    </a:lnTo>
                    <a:lnTo>
                      <a:pt x="94" y="14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92" y="22"/>
                    </a:lnTo>
                    <a:lnTo>
                      <a:pt x="90" y="22"/>
                    </a:lnTo>
                    <a:lnTo>
                      <a:pt x="90" y="24"/>
                    </a:lnTo>
                    <a:lnTo>
                      <a:pt x="88" y="24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8" y="28"/>
                    </a:lnTo>
                    <a:lnTo>
                      <a:pt x="86" y="28"/>
                    </a:lnTo>
                    <a:lnTo>
                      <a:pt x="86" y="28"/>
                    </a:lnTo>
                    <a:lnTo>
                      <a:pt x="84" y="28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32"/>
                    </a:lnTo>
                    <a:lnTo>
                      <a:pt x="82" y="32"/>
                    </a:lnTo>
                    <a:lnTo>
                      <a:pt x="82" y="32"/>
                    </a:lnTo>
                    <a:lnTo>
                      <a:pt x="80" y="34"/>
                    </a:lnTo>
                    <a:lnTo>
                      <a:pt x="80" y="36"/>
                    </a:lnTo>
                    <a:lnTo>
                      <a:pt x="80" y="38"/>
                    </a:lnTo>
                    <a:lnTo>
                      <a:pt x="80" y="40"/>
                    </a:lnTo>
                    <a:lnTo>
                      <a:pt x="78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4" y="52"/>
                    </a:lnTo>
                    <a:lnTo>
                      <a:pt x="74" y="52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70" y="56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4" y="60"/>
                    </a:lnTo>
                    <a:lnTo>
                      <a:pt x="64" y="62"/>
                    </a:lnTo>
                    <a:lnTo>
                      <a:pt x="62" y="64"/>
                    </a:lnTo>
                    <a:lnTo>
                      <a:pt x="62" y="66"/>
                    </a:lnTo>
                    <a:lnTo>
                      <a:pt x="62" y="66"/>
                    </a:lnTo>
                    <a:lnTo>
                      <a:pt x="60" y="66"/>
                    </a:lnTo>
                    <a:lnTo>
                      <a:pt x="58" y="68"/>
                    </a:lnTo>
                    <a:lnTo>
                      <a:pt x="58" y="68"/>
                    </a:lnTo>
                    <a:lnTo>
                      <a:pt x="56" y="68"/>
                    </a:lnTo>
                    <a:lnTo>
                      <a:pt x="54" y="70"/>
                    </a:lnTo>
                    <a:lnTo>
                      <a:pt x="54" y="70"/>
                    </a:lnTo>
                    <a:lnTo>
                      <a:pt x="52" y="72"/>
                    </a:lnTo>
                    <a:lnTo>
                      <a:pt x="52" y="72"/>
                    </a:lnTo>
                    <a:lnTo>
                      <a:pt x="50" y="74"/>
                    </a:lnTo>
                    <a:lnTo>
                      <a:pt x="50" y="76"/>
                    </a:lnTo>
                    <a:lnTo>
                      <a:pt x="50" y="78"/>
                    </a:lnTo>
                    <a:lnTo>
                      <a:pt x="48" y="82"/>
                    </a:lnTo>
                    <a:lnTo>
                      <a:pt x="48" y="84"/>
                    </a:lnTo>
                    <a:lnTo>
                      <a:pt x="48" y="86"/>
                    </a:lnTo>
                    <a:lnTo>
                      <a:pt x="48" y="88"/>
                    </a:lnTo>
                    <a:lnTo>
                      <a:pt x="46" y="90"/>
                    </a:lnTo>
                    <a:lnTo>
                      <a:pt x="46" y="94"/>
                    </a:lnTo>
                    <a:lnTo>
                      <a:pt x="46" y="94"/>
                    </a:lnTo>
                    <a:lnTo>
                      <a:pt x="46" y="96"/>
                    </a:lnTo>
                    <a:lnTo>
                      <a:pt x="46" y="96"/>
                    </a:lnTo>
                    <a:lnTo>
                      <a:pt x="44" y="98"/>
                    </a:lnTo>
                    <a:lnTo>
                      <a:pt x="44" y="100"/>
                    </a:lnTo>
                    <a:lnTo>
                      <a:pt x="42" y="100"/>
                    </a:lnTo>
                    <a:lnTo>
                      <a:pt x="42" y="100"/>
                    </a:lnTo>
                    <a:lnTo>
                      <a:pt x="42" y="102"/>
                    </a:lnTo>
                    <a:lnTo>
                      <a:pt x="40" y="102"/>
                    </a:lnTo>
                    <a:lnTo>
                      <a:pt x="40" y="104"/>
                    </a:lnTo>
                    <a:lnTo>
                      <a:pt x="40" y="104"/>
                    </a:lnTo>
                    <a:lnTo>
                      <a:pt x="40" y="106"/>
                    </a:lnTo>
                    <a:lnTo>
                      <a:pt x="40" y="106"/>
                    </a:lnTo>
                    <a:lnTo>
                      <a:pt x="38" y="108"/>
                    </a:lnTo>
                    <a:lnTo>
                      <a:pt x="38" y="110"/>
                    </a:lnTo>
                    <a:lnTo>
                      <a:pt x="36" y="112"/>
                    </a:lnTo>
                    <a:lnTo>
                      <a:pt x="34" y="112"/>
                    </a:lnTo>
                    <a:lnTo>
                      <a:pt x="32" y="112"/>
                    </a:lnTo>
                    <a:lnTo>
                      <a:pt x="30" y="112"/>
                    </a:lnTo>
                    <a:lnTo>
                      <a:pt x="26" y="112"/>
                    </a:lnTo>
                    <a:lnTo>
                      <a:pt x="24" y="110"/>
                    </a:lnTo>
                    <a:lnTo>
                      <a:pt x="22" y="110"/>
                    </a:lnTo>
                    <a:lnTo>
                      <a:pt x="20" y="110"/>
                    </a:lnTo>
                    <a:lnTo>
                      <a:pt x="18" y="110"/>
                    </a:lnTo>
                    <a:lnTo>
                      <a:pt x="16" y="110"/>
                    </a:lnTo>
                    <a:lnTo>
                      <a:pt x="10" y="110"/>
                    </a:lnTo>
                    <a:lnTo>
                      <a:pt x="6" y="110"/>
                    </a:lnTo>
                    <a:lnTo>
                      <a:pt x="4" y="112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0" y="122"/>
                    </a:lnTo>
                    <a:lnTo>
                      <a:pt x="2" y="122"/>
                    </a:lnTo>
                    <a:lnTo>
                      <a:pt x="2" y="120"/>
                    </a:lnTo>
                    <a:lnTo>
                      <a:pt x="2" y="118"/>
                    </a:lnTo>
                    <a:lnTo>
                      <a:pt x="2" y="116"/>
                    </a:lnTo>
                    <a:lnTo>
                      <a:pt x="4" y="114"/>
                    </a:lnTo>
                    <a:lnTo>
                      <a:pt x="6" y="114"/>
                    </a:lnTo>
                    <a:lnTo>
                      <a:pt x="8" y="114"/>
                    </a:lnTo>
                    <a:lnTo>
                      <a:pt x="12" y="114"/>
                    </a:lnTo>
                    <a:lnTo>
                      <a:pt x="16" y="114"/>
                    </a:lnTo>
                    <a:lnTo>
                      <a:pt x="20" y="114"/>
                    </a:lnTo>
                    <a:lnTo>
                      <a:pt x="22" y="114"/>
                    </a:lnTo>
                    <a:lnTo>
                      <a:pt x="26" y="114"/>
                    </a:lnTo>
                    <a:lnTo>
                      <a:pt x="30" y="114"/>
                    </a:lnTo>
                    <a:lnTo>
                      <a:pt x="34" y="114"/>
                    </a:lnTo>
                    <a:lnTo>
                      <a:pt x="36" y="114"/>
                    </a:lnTo>
                    <a:lnTo>
                      <a:pt x="40" y="114"/>
                    </a:lnTo>
                    <a:lnTo>
                      <a:pt x="44" y="114"/>
                    </a:lnTo>
                    <a:lnTo>
                      <a:pt x="48" y="114"/>
                    </a:lnTo>
                    <a:lnTo>
                      <a:pt x="52" y="114"/>
                    </a:lnTo>
                    <a:lnTo>
                      <a:pt x="54" y="114"/>
                    </a:lnTo>
                    <a:lnTo>
                      <a:pt x="58" y="114"/>
                    </a:lnTo>
                    <a:lnTo>
                      <a:pt x="62" y="114"/>
                    </a:lnTo>
                    <a:lnTo>
                      <a:pt x="64" y="114"/>
                    </a:lnTo>
                    <a:lnTo>
                      <a:pt x="64" y="110"/>
                    </a:lnTo>
                    <a:lnTo>
                      <a:pt x="64" y="108"/>
                    </a:lnTo>
                    <a:lnTo>
                      <a:pt x="64" y="106"/>
                    </a:lnTo>
                    <a:lnTo>
                      <a:pt x="64" y="104"/>
                    </a:lnTo>
                    <a:lnTo>
                      <a:pt x="64" y="102"/>
                    </a:lnTo>
                    <a:lnTo>
                      <a:pt x="64" y="98"/>
                    </a:lnTo>
                    <a:lnTo>
                      <a:pt x="64" y="96"/>
                    </a:lnTo>
                    <a:lnTo>
                      <a:pt x="64" y="94"/>
                    </a:lnTo>
                    <a:lnTo>
                      <a:pt x="64" y="92"/>
                    </a:lnTo>
                    <a:lnTo>
                      <a:pt x="64" y="92"/>
                    </a:lnTo>
                    <a:lnTo>
                      <a:pt x="62" y="88"/>
                    </a:lnTo>
                    <a:lnTo>
                      <a:pt x="62" y="88"/>
                    </a:lnTo>
                    <a:lnTo>
                      <a:pt x="62" y="86"/>
                    </a:lnTo>
                    <a:lnTo>
                      <a:pt x="64" y="86"/>
                    </a:lnTo>
                    <a:lnTo>
                      <a:pt x="64" y="84"/>
                    </a:lnTo>
                    <a:lnTo>
                      <a:pt x="68" y="82"/>
                    </a:lnTo>
                    <a:lnTo>
                      <a:pt x="70" y="80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76" y="78"/>
                    </a:lnTo>
                    <a:lnTo>
                      <a:pt x="78" y="76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2" y="74"/>
                    </a:lnTo>
                    <a:lnTo>
                      <a:pt x="82" y="70"/>
                    </a:lnTo>
                    <a:lnTo>
                      <a:pt x="82" y="68"/>
                    </a:lnTo>
                    <a:lnTo>
                      <a:pt x="82" y="66"/>
                    </a:lnTo>
                    <a:lnTo>
                      <a:pt x="82" y="64"/>
                    </a:lnTo>
                    <a:lnTo>
                      <a:pt x="82" y="62"/>
                    </a:lnTo>
                    <a:lnTo>
                      <a:pt x="82" y="58"/>
                    </a:lnTo>
                    <a:lnTo>
                      <a:pt x="82" y="56"/>
                    </a:lnTo>
                    <a:lnTo>
                      <a:pt x="82" y="54"/>
                    </a:lnTo>
                    <a:lnTo>
                      <a:pt x="82" y="52"/>
                    </a:lnTo>
                    <a:lnTo>
                      <a:pt x="82" y="50"/>
                    </a:lnTo>
                    <a:lnTo>
                      <a:pt x="82" y="46"/>
                    </a:lnTo>
                    <a:lnTo>
                      <a:pt x="82" y="44"/>
                    </a:lnTo>
                    <a:lnTo>
                      <a:pt x="82" y="42"/>
                    </a:lnTo>
                    <a:lnTo>
                      <a:pt x="82" y="40"/>
                    </a:lnTo>
                    <a:lnTo>
                      <a:pt x="82" y="36"/>
                    </a:lnTo>
                    <a:lnTo>
                      <a:pt x="82" y="34"/>
                    </a:lnTo>
                    <a:lnTo>
                      <a:pt x="82" y="32"/>
                    </a:lnTo>
                    <a:lnTo>
                      <a:pt x="82" y="30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34" y="30"/>
                    </a:lnTo>
                    <a:lnTo>
                      <a:pt x="134" y="28"/>
                    </a:lnTo>
                    <a:lnTo>
                      <a:pt x="134" y="24"/>
                    </a:lnTo>
                    <a:lnTo>
                      <a:pt x="134" y="20"/>
                    </a:lnTo>
                    <a:lnTo>
                      <a:pt x="134" y="16"/>
                    </a:lnTo>
                    <a:lnTo>
                      <a:pt x="134" y="14"/>
                    </a:lnTo>
                    <a:lnTo>
                      <a:pt x="134" y="10"/>
                    </a:lnTo>
                    <a:lnTo>
                      <a:pt x="134" y="6"/>
                    </a:lnTo>
                    <a:lnTo>
                      <a:pt x="136" y="4"/>
                    </a:lnTo>
                    <a:lnTo>
                      <a:pt x="136" y="0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9"/>
              <p:cNvSpPr>
                <a:spLocks noEditPoints="1"/>
              </p:cNvSpPr>
              <p:nvPr/>
            </p:nvSpPr>
            <p:spPr bwMode="auto">
              <a:xfrm>
                <a:off x="6312" y="2313"/>
                <a:ext cx="36" cy="20"/>
              </a:xfrm>
              <a:custGeom>
                <a:avLst/>
                <a:gdLst>
                  <a:gd name="T0" fmla="*/ 0 w 36"/>
                  <a:gd name="T1" fmla="*/ 18 h 20"/>
                  <a:gd name="T2" fmla="*/ 0 w 36"/>
                  <a:gd name="T3" fmla="*/ 18 h 20"/>
                  <a:gd name="T4" fmla="*/ 0 w 36"/>
                  <a:gd name="T5" fmla="*/ 18 h 20"/>
                  <a:gd name="T6" fmla="*/ 0 w 36"/>
                  <a:gd name="T7" fmla="*/ 20 h 20"/>
                  <a:gd name="T8" fmla="*/ 2 w 36"/>
                  <a:gd name="T9" fmla="*/ 20 h 20"/>
                  <a:gd name="T10" fmla="*/ 2 w 36"/>
                  <a:gd name="T11" fmla="*/ 20 h 20"/>
                  <a:gd name="T12" fmla="*/ 2 w 36"/>
                  <a:gd name="T13" fmla="*/ 20 h 20"/>
                  <a:gd name="T14" fmla="*/ 2 w 36"/>
                  <a:gd name="T15" fmla="*/ 20 h 20"/>
                  <a:gd name="T16" fmla="*/ 0 w 36"/>
                  <a:gd name="T17" fmla="*/ 18 h 20"/>
                  <a:gd name="T18" fmla="*/ 36 w 36"/>
                  <a:gd name="T19" fmla="*/ 0 h 20"/>
                  <a:gd name="T20" fmla="*/ 36 w 36"/>
                  <a:gd name="T21" fmla="*/ 0 h 20"/>
                  <a:gd name="T22" fmla="*/ 34 w 36"/>
                  <a:gd name="T23" fmla="*/ 2 h 20"/>
                  <a:gd name="T24" fmla="*/ 34 w 36"/>
                  <a:gd name="T25" fmla="*/ 2 h 20"/>
                  <a:gd name="T26" fmla="*/ 34 w 36"/>
                  <a:gd name="T27" fmla="*/ 2 h 20"/>
                  <a:gd name="T28" fmla="*/ 36 w 36"/>
                  <a:gd name="T29" fmla="*/ 0 h 20"/>
                  <a:gd name="T30" fmla="*/ 36 w 36"/>
                  <a:gd name="T3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" h="20">
                    <a:moveTo>
                      <a:pt x="0" y="18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1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0"/>
              <p:cNvSpPr>
                <a:spLocks noEditPoints="1"/>
              </p:cNvSpPr>
              <p:nvPr/>
            </p:nvSpPr>
            <p:spPr bwMode="auto">
              <a:xfrm>
                <a:off x="5048" y="1660"/>
                <a:ext cx="136" cy="263"/>
              </a:xfrm>
              <a:custGeom>
                <a:avLst/>
                <a:gdLst>
                  <a:gd name="T0" fmla="*/ 54 w 136"/>
                  <a:gd name="T1" fmla="*/ 230 h 263"/>
                  <a:gd name="T2" fmla="*/ 54 w 136"/>
                  <a:gd name="T3" fmla="*/ 232 h 263"/>
                  <a:gd name="T4" fmla="*/ 80 w 136"/>
                  <a:gd name="T5" fmla="*/ 46 h 263"/>
                  <a:gd name="T6" fmla="*/ 76 w 136"/>
                  <a:gd name="T7" fmla="*/ 44 h 263"/>
                  <a:gd name="T8" fmla="*/ 86 w 136"/>
                  <a:gd name="T9" fmla="*/ 40 h 263"/>
                  <a:gd name="T10" fmla="*/ 134 w 136"/>
                  <a:gd name="T11" fmla="*/ 190 h 263"/>
                  <a:gd name="T12" fmla="*/ 132 w 136"/>
                  <a:gd name="T13" fmla="*/ 170 h 263"/>
                  <a:gd name="T14" fmla="*/ 124 w 136"/>
                  <a:gd name="T15" fmla="*/ 148 h 263"/>
                  <a:gd name="T16" fmla="*/ 110 w 136"/>
                  <a:gd name="T17" fmla="*/ 128 h 263"/>
                  <a:gd name="T18" fmla="*/ 102 w 136"/>
                  <a:gd name="T19" fmla="*/ 124 h 263"/>
                  <a:gd name="T20" fmla="*/ 80 w 136"/>
                  <a:gd name="T21" fmla="*/ 100 h 263"/>
                  <a:gd name="T22" fmla="*/ 68 w 136"/>
                  <a:gd name="T23" fmla="*/ 86 h 263"/>
                  <a:gd name="T24" fmla="*/ 64 w 136"/>
                  <a:gd name="T25" fmla="*/ 68 h 263"/>
                  <a:gd name="T26" fmla="*/ 76 w 136"/>
                  <a:gd name="T27" fmla="*/ 44 h 263"/>
                  <a:gd name="T28" fmla="*/ 80 w 136"/>
                  <a:gd name="T29" fmla="*/ 42 h 263"/>
                  <a:gd name="T30" fmla="*/ 90 w 136"/>
                  <a:gd name="T31" fmla="*/ 32 h 263"/>
                  <a:gd name="T32" fmla="*/ 80 w 136"/>
                  <a:gd name="T33" fmla="*/ 28 h 263"/>
                  <a:gd name="T34" fmla="*/ 72 w 136"/>
                  <a:gd name="T35" fmla="*/ 24 h 263"/>
                  <a:gd name="T36" fmla="*/ 68 w 136"/>
                  <a:gd name="T37" fmla="*/ 12 h 263"/>
                  <a:gd name="T38" fmla="*/ 62 w 136"/>
                  <a:gd name="T39" fmla="*/ 8 h 263"/>
                  <a:gd name="T40" fmla="*/ 50 w 136"/>
                  <a:gd name="T41" fmla="*/ 4 h 263"/>
                  <a:gd name="T42" fmla="*/ 40 w 136"/>
                  <a:gd name="T43" fmla="*/ 2 h 263"/>
                  <a:gd name="T44" fmla="*/ 32 w 136"/>
                  <a:gd name="T45" fmla="*/ 10 h 263"/>
                  <a:gd name="T46" fmla="*/ 22 w 136"/>
                  <a:gd name="T47" fmla="*/ 10 h 263"/>
                  <a:gd name="T48" fmla="*/ 16 w 136"/>
                  <a:gd name="T49" fmla="*/ 12 h 263"/>
                  <a:gd name="T50" fmla="*/ 6 w 136"/>
                  <a:gd name="T51" fmla="*/ 10 h 263"/>
                  <a:gd name="T52" fmla="*/ 0 w 136"/>
                  <a:gd name="T53" fmla="*/ 18 h 263"/>
                  <a:gd name="T54" fmla="*/ 10 w 136"/>
                  <a:gd name="T55" fmla="*/ 28 h 263"/>
                  <a:gd name="T56" fmla="*/ 14 w 136"/>
                  <a:gd name="T57" fmla="*/ 32 h 263"/>
                  <a:gd name="T58" fmla="*/ 28 w 136"/>
                  <a:gd name="T59" fmla="*/ 46 h 263"/>
                  <a:gd name="T60" fmla="*/ 42 w 136"/>
                  <a:gd name="T61" fmla="*/ 48 h 263"/>
                  <a:gd name="T62" fmla="*/ 44 w 136"/>
                  <a:gd name="T63" fmla="*/ 54 h 263"/>
                  <a:gd name="T64" fmla="*/ 46 w 136"/>
                  <a:gd name="T65" fmla="*/ 64 h 263"/>
                  <a:gd name="T66" fmla="*/ 36 w 136"/>
                  <a:gd name="T67" fmla="*/ 70 h 263"/>
                  <a:gd name="T68" fmla="*/ 48 w 136"/>
                  <a:gd name="T69" fmla="*/ 80 h 263"/>
                  <a:gd name="T70" fmla="*/ 58 w 136"/>
                  <a:gd name="T71" fmla="*/ 90 h 263"/>
                  <a:gd name="T72" fmla="*/ 70 w 136"/>
                  <a:gd name="T73" fmla="*/ 104 h 263"/>
                  <a:gd name="T74" fmla="*/ 82 w 136"/>
                  <a:gd name="T75" fmla="*/ 118 h 263"/>
                  <a:gd name="T76" fmla="*/ 88 w 136"/>
                  <a:gd name="T77" fmla="*/ 124 h 263"/>
                  <a:gd name="T78" fmla="*/ 94 w 136"/>
                  <a:gd name="T79" fmla="*/ 134 h 263"/>
                  <a:gd name="T80" fmla="*/ 102 w 136"/>
                  <a:gd name="T81" fmla="*/ 144 h 263"/>
                  <a:gd name="T82" fmla="*/ 102 w 136"/>
                  <a:gd name="T83" fmla="*/ 156 h 263"/>
                  <a:gd name="T84" fmla="*/ 106 w 136"/>
                  <a:gd name="T85" fmla="*/ 174 h 263"/>
                  <a:gd name="T86" fmla="*/ 104 w 136"/>
                  <a:gd name="T87" fmla="*/ 196 h 263"/>
                  <a:gd name="T88" fmla="*/ 92 w 136"/>
                  <a:gd name="T89" fmla="*/ 202 h 263"/>
                  <a:gd name="T90" fmla="*/ 84 w 136"/>
                  <a:gd name="T91" fmla="*/ 206 h 263"/>
                  <a:gd name="T92" fmla="*/ 82 w 136"/>
                  <a:gd name="T93" fmla="*/ 216 h 263"/>
                  <a:gd name="T94" fmla="*/ 82 w 136"/>
                  <a:gd name="T95" fmla="*/ 222 h 263"/>
                  <a:gd name="T96" fmla="*/ 72 w 136"/>
                  <a:gd name="T97" fmla="*/ 222 h 263"/>
                  <a:gd name="T98" fmla="*/ 64 w 136"/>
                  <a:gd name="T99" fmla="*/ 228 h 263"/>
                  <a:gd name="T100" fmla="*/ 66 w 136"/>
                  <a:gd name="T101" fmla="*/ 234 h 263"/>
                  <a:gd name="T102" fmla="*/ 68 w 136"/>
                  <a:gd name="T103" fmla="*/ 253 h 263"/>
                  <a:gd name="T104" fmla="*/ 88 w 136"/>
                  <a:gd name="T105" fmla="*/ 249 h 263"/>
                  <a:gd name="T106" fmla="*/ 94 w 136"/>
                  <a:gd name="T107" fmla="*/ 245 h 263"/>
                  <a:gd name="T108" fmla="*/ 96 w 136"/>
                  <a:gd name="T109" fmla="*/ 238 h 263"/>
                  <a:gd name="T110" fmla="*/ 96 w 136"/>
                  <a:gd name="T111" fmla="*/ 232 h 263"/>
                  <a:gd name="T112" fmla="*/ 100 w 136"/>
                  <a:gd name="T113" fmla="*/ 230 h 263"/>
                  <a:gd name="T114" fmla="*/ 106 w 136"/>
                  <a:gd name="T115" fmla="*/ 230 h 263"/>
                  <a:gd name="T116" fmla="*/ 126 w 136"/>
                  <a:gd name="T117" fmla="*/ 216 h 263"/>
                  <a:gd name="T118" fmla="*/ 132 w 136"/>
                  <a:gd name="T119" fmla="*/ 204 h 263"/>
                  <a:gd name="T120" fmla="*/ 134 w 136"/>
                  <a:gd name="T121" fmla="*/ 1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263">
                    <a:moveTo>
                      <a:pt x="96" y="261"/>
                    </a:moveTo>
                    <a:lnTo>
                      <a:pt x="96" y="263"/>
                    </a:lnTo>
                    <a:lnTo>
                      <a:pt x="96" y="263"/>
                    </a:lnTo>
                    <a:lnTo>
                      <a:pt x="98" y="261"/>
                    </a:lnTo>
                    <a:lnTo>
                      <a:pt x="98" y="261"/>
                    </a:lnTo>
                    <a:lnTo>
                      <a:pt x="98" y="261"/>
                    </a:lnTo>
                    <a:lnTo>
                      <a:pt x="96" y="261"/>
                    </a:lnTo>
                    <a:close/>
                    <a:moveTo>
                      <a:pt x="54" y="232"/>
                    </a:moveTo>
                    <a:lnTo>
                      <a:pt x="54" y="230"/>
                    </a:lnTo>
                    <a:lnTo>
                      <a:pt x="54" y="230"/>
                    </a:lnTo>
                    <a:lnTo>
                      <a:pt x="54" y="230"/>
                    </a:lnTo>
                    <a:lnTo>
                      <a:pt x="52" y="230"/>
                    </a:lnTo>
                    <a:lnTo>
                      <a:pt x="52" y="230"/>
                    </a:lnTo>
                    <a:lnTo>
                      <a:pt x="52" y="232"/>
                    </a:lnTo>
                    <a:lnTo>
                      <a:pt x="52" y="234"/>
                    </a:lnTo>
                    <a:lnTo>
                      <a:pt x="54" y="236"/>
                    </a:lnTo>
                    <a:lnTo>
                      <a:pt x="54" y="236"/>
                    </a:lnTo>
                    <a:lnTo>
                      <a:pt x="54" y="236"/>
                    </a:lnTo>
                    <a:lnTo>
                      <a:pt x="54" y="234"/>
                    </a:lnTo>
                    <a:lnTo>
                      <a:pt x="54" y="232"/>
                    </a:lnTo>
                    <a:close/>
                    <a:moveTo>
                      <a:pt x="102" y="230"/>
                    </a:moveTo>
                    <a:lnTo>
                      <a:pt x="102" y="230"/>
                    </a:lnTo>
                    <a:lnTo>
                      <a:pt x="102" y="232"/>
                    </a:lnTo>
                    <a:lnTo>
                      <a:pt x="104" y="230"/>
                    </a:lnTo>
                    <a:lnTo>
                      <a:pt x="104" y="230"/>
                    </a:lnTo>
                    <a:lnTo>
                      <a:pt x="104" y="230"/>
                    </a:lnTo>
                    <a:lnTo>
                      <a:pt x="102" y="230"/>
                    </a:lnTo>
                    <a:close/>
                    <a:moveTo>
                      <a:pt x="78" y="44"/>
                    </a:moveTo>
                    <a:lnTo>
                      <a:pt x="78" y="44"/>
                    </a:lnTo>
                    <a:lnTo>
                      <a:pt x="80" y="46"/>
                    </a:lnTo>
                    <a:lnTo>
                      <a:pt x="80" y="46"/>
                    </a:lnTo>
                    <a:lnTo>
                      <a:pt x="80" y="46"/>
                    </a:lnTo>
                    <a:lnTo>
                      <a:pt x="80" y="44"/>
                    </a:lnTo>
                    <a:lnTo>
                      <a:pt x="80" y="44"/>
                    </a:lnTo>
                    <a:lnTo>
                      <a:pt x="80" y="44"/>
                    </a:lnTo>
                    <a:lnTo>
                      <a:pt x="78" y="44"/>
                    </a:lnTo>
                    <a:close/>
                    <a:moveTo>
                      <a:pt x="76" y="42"/>
                    </a:moveTo>
                    <a:lnTo>
                      <a:pt x="76" y="44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6" y="42"/>
                    </a:lnTo>
                    <a:close/>
                    <a:moveTo>
                      <a:pt x="86" y="42"/>
                    </a:moveTo>
                    <a:lnTo>
                      <a:pt x="86" y="42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8" y="42"/>
                    </a:lnTo>
                    <a:lnTo>
                      <a:pt x="88" y="40"/>
                    </a:lnTo>
                    <a:lnTo>
                      <a:pt x="86" y="40"/>
                    </a:lnTo>
                    <a:lnTo>
                      <a:pt x="86" y="42"/>
                    </a:lnTo>
                    <a:close/>
                    <a:moveTo>
                      <a:pt x="86" y="38"/>
                    </a:moveTo>
                    <a:lnTo>
                      <a:pt x="86" y="36"/>
                    </a:lnTo>
                    <a:lnTo>
                      <a:pt x="84" y="36"/>
                    </a:lnTo>
                    <a:lnTo>
                      <a:pt x="84" y="40"/>
                    </a:lnTo>
                    <a:lnTo>
                      <a:pt x="86" y="40"/>
                    </a:lnTo>
                    <a:lnTo>
                      <a:pt x="88" y="38"/>
                    </a:lnTo>
                    <a:lnTo>
                      <a:pt x="86" y="38"/>
                    </a:lnTo>
                    <a:close/>
                    <a:moveTo>
                      <a:pt x="134" y="188"/>
                    </a:moveTo>
                    <a:lnTo>
                      <a:pt x="134" y="190"/>
                    </a:lnTo>
                    <a:lnTo>
                      <a:pt x="136" y="192"/>
                    </a:lnTo>
                    <a:lnTo>
                      <a:pt x="136" y="188"/>
                    </a:lnTo>
                    <a:lnTo>
                      <a:pt x="134" y="184"/>
                    </a:lnTo>
                    <a:lnTo>
                      <a:pt x="134" y="184"/>
                    </a:lnTo>
                    <a:lnTo>
                      <a:pt x="132" y="180"/>
                    </a:lnTo>
                    <a:lnTo>
                      <a:pt x="132" y="178"/>
                    </a:lnTo>
                    <a:lnTo>
                      <a:pt x="132" y="176"/>
                    </a:lnTo>
                    <a:lnTo>
                      <a:pt x="130" y="174"/>
                    </a:lnTo>
                    <a:lnTo>
                      <a:pt x="130" y="168"/>
                    </a:lnTo>
                    <a:lnTo>
                      <a:pt x="132" y="170"/>
                    </a:lnTo>
                    <a:lnTo>
                      <a:pt x="132" y="168"/>
                    </a:lnTo>
                    <a:lnTo>
                      <a:pt x="130" y="166"/>
                    </a:lnTo>
                    <a:lnTo>
                      <a:pt x="130" y="164"/>
                    </a:lnTo>
                    <a:lnTo>
                      <a:pt x="130" y="164"/>
                    </a:lnTo>
                    <a:lnTo>
                      <a:pt x="128" y="162"/>
                    </a:lnTo>
                    <a:lnTo>
                      <a:pt x="128" y="160"/>
                    </a:lnTo>
                    <a:lnTo>
                      <a:pt x="126" y="156"/>
                    </a:lnTo>
                    <a:lnTo>
                      <a:pt x="126" y="154"/>
                    </a:lnTo>
                    <a:lnTo>
                      <a:pt x="124" y="152"/>
                    </a:lnTo>
                    <a:lnTo>
                      <a:pt x="124" y="148"/>
                    </a:lnTo>
                    <a:lnTo>
                      <a:pt x="122" y="144"/>
                    </a:lnTo>
                    <a:lnTo>
                      <a:pt x="120" y="142"/>
                    </a:lnTo>
                    <a:lnTo>
                      <a:pt x="120" y="140"/>
                    </a:lnTo>
                    <a:lnTo>
                      <a:pt x="118" y="140"/>
                    </a:lnTo>
                    <a:lnTo>
                      <a:pt x="116" y="138"/>
                    </a:lnTo>
                    <a:lnTo>
                      <a:pt x="114" y="134"/>
                    </a:lnTo>
                    <a:lnTo>
                      <a:pt x="112" y="132"/>
                    </a:lnTo>
                    <a:lnTo>
                      <a:pt x="110" y="130"/>
                    </a:lnTo>
                    <a:lnTo>
                      <a:pt x="110" y="130"/>
                    </a:lnTo>
                    <a:lnTo>
                      <a:pt x="110" y="128"/>
                    </a:lnTo>
                    <a:lnTo>
                      <a:pt x="110" y="128"/>
                    </a:lnTo>
                    <a:lnTo>
                      <a:pt x="110" y="128"/>
                    </a:lnTo>
                    <a:lnTo>
                      <a:pt x="108" y="128"/>
                    </a:lnTo>
                    <a:lnTo>
                      <a:pt x="108" y="126"/>
                    </a:lnTo>
                    <a:lnTo>
                      <a:pt x="106" y="124"/>
                    </a:lnTo>
                    <a:lnTo>
                      <a:pt x="106" y="124"/>
                    </a:lnTo>
                    <a:lnTo>
                      <a:pt x="104" y="124"/>
                    </a:lnTo>
                    <a:lnTo>
                      <a:pt x="104" y="124"/>
                    </a:lnTo>
                    <a:lnTo>
                      <a:pt x="104" y="124"/>
                    </a:lnTo>
                    <a:lnTo>
                      <a:pt x="102" y="124"/>
                    </a:lnTo>
                    <a:lnTo>
                      <a:pt x="102" y="122"/>
                    </a:lnTo>
                    <a:lnTo>
                      <a:pt x="98" y="120"/>
                    </a:lnTo>
                    <a:lnTo>
                      <a:pt x="98" y="120"/>
                    </a:lnTo>
                    <a:lnTo>
                      <a:pt x="98" y="118"/>
                    </a:lnTo>
                    <a:lnTo>
                      <a:pt x="94" y="116"/>
                    </a:lnTo>
                    <a:lnTo>
                      <a:pt x="92" y="114"/>
                    </a:lnTo>
                    <a:lnTo>
                      <a:pt x="90" y="112"/>
                    </a:lnTo>
                    <a:lnTo>
                      <a:pt x="86" y="108"/>
                    </a:lnTo>
                    <a:lnTo>
                      <a:pt x="84" y="106"/>
                    </a:lnTo>
                    <a:lnTo>
                      <a:pt x="80" y="100"/>
                    </a:lnTo>
                    <a:lnTo>
                      <a:pt x="76" y="100"/>
                    </a:lnTo>
                    <a:lnTo>
                      <a:pt x="76" y="98"/>
                    </a:lnTo>
                    <a:lnTo>
                      <a:pt x="78" y="100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6" y="94"/>
                    </a:lnTo>
                    <a:lnTo>
                      <a:pt x="74" y="90"/>
                    </a:lnTo>
                    <a:lnTo>
                      <a:pt x="72" y="90"/>
                    </a:lnTo>
                    <a:lnTo>
                      <a:pt x="70" y="88"/>
                    </a:lnTo>
                    <a:lnTo>
                      <a:pt x="68" y="86"/>
                    </a:lnTo>
                    <a:lnTo>
                      <a:pt x="66" y="84"/>
                    </a:lnTo>
                    <a:lnTo>
                      <a:pt x="66" y="84"/>
                    </a:lnTo>
                    <a:lnTo>
                      <a:pt x="64" y="82"/>
                    </a:lnTo>
                    <a:lnTo>
                      <a:pt x="64" y="80"/>
                    </a:lnTo>
                    <a:lnTo>
                      <a:pt x="62" y="78"/>
                    </a:lnTo>
                    <a:lnTo>
                      <a:pt x="62" y="76"/>
                    </a:lnTo>
                    <a:lnTo>
                      <a:pt x="64" y="74"/>
                    </a:lnTo>
                    <a:lnTo>
                      <a:pt x="64" y="72"/>
                    </a:lnTo>
                    <a:lnTo>
                      <a:pt x="64" y="70"/>
                    </a:lnTo>
                    <a:lnTo>
                      <a:pt x="64" y="68"/>
                    </a:lnTo>
                    <a:lnTo>
                      <a:pt x="64" y="66"/>
                    </a:lnTo>
                    <a:lnTo>
                      <a:pt x="66" y="60"/>
                    </a:lnTo>
                    <a:lnTo>
                      <a:pt x="66" y="60"/>
                    </a:lnTo>
                    <a:lnTo>
                      <a:pt x="68" y="60"/>
                    </a:lnTo>
                    <a:lnTo>
                      <a:pt x="72" y="56"/>
                    </a:lnTo>
                    <a:lnTo>
                      <a:pt x="72" y="54"/>
                    </a:lnTo>
                    <a:lnTo>
                      <a:pt x="74" y="52"/>
                    </a:lnTo>
                    <a:lnTo>
                      <a:pt x="72" y="50"/>
                    </a:lnTo>
                    <a:lnTo>
                      <a:pt x="76" y="46"/>
                    </a:lnTo>
                    <a:lnTo>
                      <a:pt x="76" y="44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6" y="42"/>
                    </a:lnTo>
                    <a:lnTo>
                      <a:pt x="76" y="42"/>
                    </a:lnTo>
                    <a:lnTo>
                      <a:pt x="78" y="42"/>
                    </a:lnTo>
                    <a:lnTo>
                      <a:pt x="78" y="42"/>
                    </a:lnTo>
                    <a:lnTo>
                      <a:pt x="78" y="42"/>
                    </a:lnTo>
                    <a:lnTo>
                      <a:pt x="80" y="42"/>
                    </a:lnTo>
                    <a:lnTo>
                      <a:pt x="80" y="42"/>
                    </a:lnTo>
                    <a:lnTo>
                      <a:pt x="82" y="42"/>
                    </a:lnTo>
                    <a:lnTo>
                      <a:pt x="84" y="40"/>
                    </a:lnTo>
                    <a:lnTo>
                      <a:pt x="84" y="38"/>
                    </a:lnTo>
                    <a:lnTo>
                      <a:pt x="84" y="38"/>
                    </a:lnTo>
                    <a:lnTo>
                      <a:pt x="84" y="36"/>
                    </a:lnTo>
                    <a:lnTo>
                      <a:pt x="86" y="36"/>
                    </a:lnTo>
                    <a:lnTo>
                      <a:pt x="88" y="34"/>
                    </a:lnTo>
                    <a:lnTo>
                      <a:pt x="88" y="34"/>
                    </a:lnTo>
                    <a:lnTo>
                      <a:pt x="90" y="32"/>
                    </a:lnTo>
                    <a:lnTo>
                      <a:pt x="92" y="32"/>
                    </a:lnTo>
                    <a:lnTo>
                      <a:pt x="92" y="32"/>
                    </a:lnTo>
                    <a:lnTo>
                      <a:pt x="92" y="32"/>
                    </a:lnTo>
                    <a:lnTo>
                      <a:pt x="90" y="30"/>
                    </a:lnTo>
                    <a:lnTo>
                      <a:pt x="88" y="30"/>
                    </a:lnTo>
                    <a:lnTo>
                      <a:pt x="86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2" y="30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78" y="26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74" y="24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0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68" y="18"/>
                    </a:lnTo>
                    <a:lnTo>
                      <a:pt x="68" y="18"/>
                    </a:lnTo>
                    <a:lnTo>
                      <a:pt x="68" y="16"/>
                    </a:lnTo>
                    <a:lnTo>
                      <a:pt x="68" y="14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70" y="12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8"/>
                    </a:lnTo>
                    <a:lnTo>
                      <a:pt x="62" y="8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34" y="10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8" y="10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8"/>
                    </a:lnTo>
                    <a:lnTo>
                      <a:pt x="18" y="44"/>
                    </a:lnTo>
                    <a:lnTo>
                      <a:pt x="20" y="44"/>
                    </a:lnTo>
                    <a:lnTo>
                      <a:pt x="24" y="46"/>
                    </a:lnTo>
                    <a:lnTo>
                      <a:pt x="26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6" y="42"/>
                    </a:lnTo>
                    <a:lnTo>
                      <a:pt x="38" y="44"/>
                    </a:lnTo>
                    <a:lnTo>
                      <a:pt x="40" y="46"/>
                    </a:lnTo>
                    <a:lnTo>
                      <a:pt x="42" y="4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50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4" y="52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44" y="56"/>
                    </a:lnTo>
                    <a:lnTo>
                      <a:pt x="46" y="56"/>
                    </a:lnTo>
                    <a:lnTo>
                      <a:pt x="48" y="56"/>
                    </a:lnTo>
                    <a:lnTo>
                      <a:pt x="48" y="56"/>
                    </a:lnTo>
                    <a:lnTo>
                      <a:pt x="48" y="58"/>
                    </a:lnTo>
                    <a:lnTo>
                      <a:pt x="48" y="58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2"/>
                    </a:lnTo>
                    <a:lnTo>
                      <a:pt x="46" y="64"/>
                    </a:lnTo>
                    <a:lnTo>
                      <a:pt x="44" y="66"/>
                    </a:lnTo>
                    <a:lnTo>
                      <a:pt x="44" y="66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6" y="64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34" y="70"/>
                    </a:lnTo>
                    <a:lnTo>
                      <a:pt x="34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8" y="74"/>
                    </a:lnTo>
                    <a:lnTo>
                      <a:pt x="44" y="78"/>
                    </a:lnTo>
                    <a:lnTo>
                      <a:pt x="46" y="78"/>
                    </a:lnTo>
                    <a:lnTo>
                      <a:pt x="46" y="80"/>
                    </a:lnTo>
                    <a:lnTo>
                      <a:pt x="48" y="80"/>
                    </a:lnTo>
                    <a:lnTo>
                      <a:pt x="54" y="82"/>
                    </a:lnTo>
                    <a:lnTo>
                      <a:pt x="56" y="82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56" y="86"/>
                    </a:lnTo>
                    <a:lnTo>
                      <a:pt x="56" y="86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58" y="90"/>
                    </a:lnTo>
                    <a:lnTo>
                      <a:pt x="60" y="92"/>
                    </a:lnTo>
                    <a:lnTo>
                      <a:pt x="60" y="92"/>
                    </a:lnTo>
                    <a:lnTo>
                      <a:pt x="62" y="92"/>
                    </a:lnTo>
                    <a:lnTo>
                      <a:pt x="62" y="94"/>
                    </a:lnTo>
                    <a:lnTo>
                      <a:pt x="64" y="94"/>
                    </a:lnTo>
                    <a:lnTo>
                      <a:pt x="64" y="96"/>
                    </a:lnTo>
                    <a:lnTo>
                      <a:pt x="66" y="98"/>
                    </a:lnTo>
                    <a:lnTo>
                      <a:pt x="66" y="100"/>
                    </a:lnTo>
                    <a:lnTo>
                      <a:pt x="68" y="100"/>
                    </a:lnTo>
                    <a:lnTo>
                      <a:pt x="70" y="104"/>
                    </a:lnTo>
                    <a:lnTo>
                      <a:pt x="72" y="104"/>
                    </a:lnTo>
                    <a:lnTo>
                      <a:pt x="72" y="106"/>
                    </a:lnTo>
                    <a:lnTo>
                      <a:pt x="76" y="108"/>
                    </a:lnTo>
                    <a:lnTo>
                      <a:pt x="78" y="110"/>
                    </a:lnTo>
                    <a:lnTo>
                      <a:pt x="80" y="112"/>
                    </a:lnTo>
                    <a:lnTo>
                      <a:pt x="80" y="112"/>
                    </a:lnTo>
                    <a:lnTo>
                      <a:pt x="80" y="114"/>
                    </a:lnTo>
                    <a:lnTo>
                      <a:pt x="82" y="114"/>
                    </a:lnTo>
                    <a:lnTo>
                      <a:pt x="82" y="116"/>
                    </a:lnTo>
                    <a:lnTo>
                      <a:pt x="82" y="118"/>
                    </a:lnTo>
                    <a:lnTo>
                      <a:pt x="84" y="120"/>
                    </a:lnTo>
                    <a:lnTo>
                      <a:pt x="84" y="120"/>
                    </a:lnTo>
                    <a:lnTo>
                      <a:pt x="84" y="122"/>
                    </a:lnTo>
                    <a:lnTo>
                      <a:pt x="86" y="122"/>
                    </a:lnTo>
                    <a:lnTo>
                      <a:pt x="86" y="122"/>
                    </a:lnTo>
                    <a:lnTo>
                      <a:pt x="86" y="122"/>
                    </a:lnTo>
                    <a:lnTo>
                      <a:pt x="88" y="120"/>
                    </a:lnTo>
                    <a:lnTo>
                      <a:pt x="88" y="122"/>
                    </a:lnTo>
                    <a:lnTo>
                      <a:pt x="88" y="124"/>
                    </a:lnTo>
                    <a:lnTo>
                      <a:pt x="88" y="124"/>
                    </a:lnTo>
                    <a:lnTo>
                      <a:pt x="90" y="124"/>
                    </a:lnTo>
                    <a:lnTo>
                      <a:pt x="92" y="126"/>
                    </a:lnTo>
                    <a:lnTo>
                      <a:pt x="94" y="128"/>
                    </a:lnTo>
                    <a:lnTo>
                      <a:pt x="96" y="128"/>
                    </a:lnTo>
                    <a:lnTo>
                      <a:pt x="96" y="130"/>
                    </a:lnTo>
                    <a:lnTo>
                      <a:pt x="96" y="130"/>
                    </a:lnTo>
                    <a:lnTo>
                      <a:pt x="98" y="130"/>
                    </a:lnTo>
                    <a:lnTo>
                      <a:pt x="98" y="132"/>
                    </a:lnTo>
                    <a:lnTo>
                      <a:pt x="96" y="132"/>
                    </a:lnTo>
                    <a:lnTo>
                      <a:pt x="94" y="134"/>
                    </a:lnTo>
                    <a:lnTo>
                      <a:pt x="94" y="134"/>
                    </a:lnTo>
                    <a:lnTo>
                      <a:pt x="94" y="134"/>
                    </a:lnTo>
                    <a:lnTo>
                      <a:pt x="96" y="136"/>
                    </a:lnTo>
                    <a:lnTo>
                      <a:pt x="96" y="138"/>
                    </a:lnTo>
                    <a:lnTo>
                      <a:pt x="98" y="138"/>
                    </a:lnTo>
                    <a:lnTo>
                      <a:pt x="100" y="140"/>
                    </a:lnTo>
                    <a:lnTo>
                      <a:pt x="100" y="142"/>
                    </a:lnTo>
                    <a:lnTo>
                      <a:pt x="102" y="142"/>
                    </a:lnTo>
                    <a:lnTo>
                      <a:pt x="102" y="144"/>
                    </a:lnTo>
                    <a:lnTo>
                      <a:pt x="102" y="144"/>
                    </a:lnTo>
                    <a:lnTo>
                      <a:pt x="102" y="146"/>
                    </a:lnTo>
                    <a:lnTo>
                      <a:pt x="102" y="148"/>
                    </a:lnTo>
                    <a:lnTo>
                      <a:pt x="100" y="148"/>
                    </a:lnTo>
                    <a:lnTo>
                      <a:pt x="100" y="148"/>
                    </a:lnTo>
                    <a:lnTo>
                      <a:pt x="102" y="150"/>
                    </a:lnTo>
                    <a:lnTo>
                      <a:pt x="102" y="150"/>
                    </a:lnTo>
                    <a:lnTo>
                      <a:pt x="102" y="152"/>
                    </a:lnTo>
                    <a:lnTo>
                      <a:pt x="102" y="154"/>
                    </a:lnTo>
                    <a:lnTo>
                      <a:pt x="102" y="154"/>
                    </a:lnTo>
                    <a:lnTo>
                      <a:pt x="102" y="156"/>
                    </a:lnTo>
                    <a:lnTo>
                      <a:pt x="102" y="158"/>
                    </a:lnTo>
                    <a:lnTo>
                      <a:pt x="100" y="160"/>
                    </a:lnTo>
                    <a:lnTo>
                      <a:pt x="100" y="160"/>
                    </a:lnTo>
                    <a:lnTo>
                      <a:pt x="100" y="164"/>
                    </a:lnTo>
                    <a:lnTo>
                      <a:pt x="100" y="164"/>
                    </a:lnTo>
                    <a:lnTo>
                      <a:pt x="100" y="166"/>
                    </a:lnTo>
                    <a:lnTo>
                      <a:pt x="102" y="166"/>
                    </a:lnTo>
                    <a:lnTo>
                      <a:pt x="102" y="170"/>
                    </a:lnTo>
                    <a:lnTo>
                      <a:pt x="104" y="172"/>
                    </a:lnTo>
                    <a:lnTo>
                      <a:pt x="106" y="174"/>
                    </a:lnTo>
                    <a:lnTo>
                      <a:pt x="106" y="176"/>
                    </a:lnTo>
                    <a:lnTo>
                      <a:pt x="104" y="180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90"/>
                    </a:lnTo>
                    <a:lnTo>
                      <a:pt x="106" y="192"/>
                    </a:lnTo>
                    <a:lnTo>
                      <a:pt x="106" y="194"/>
                    </a:lnTo>
                    <a:lnTo>
                      <a:pt x="106" y="196"/>
                    </a:lnTo>
                    <a:lnTo>
                      <a:pt x="104" y="196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2" y="196"/>
                    </a:lnTo>
                    <a:lnTo>
                      <a:pt x="102" y="196"/>
                    </a:lnTo>
                    <a:lnTo>
                      <a:pt x="100" y="196"/>
                    </a:lnTo>
                    <a:lnTo>
                      <a:pt x="98" y="198"/>
                    </a:lnTo>
                    <a:lnTo>
                      <a:pt x="98" y="200"/>
                    </a:lnTo>
                    <a:lnTo>
                      <a:pt x="94" y="200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0" y="202"/>
                    </a:lnTo>
                    <a:lnTo>
                      <a:pt x="90" y="202"/>
                    </a:lnTo>
                    <a:lnTo>
                      <a:pt x="90" y="204"/>
                    </a:lnTo>
                    <a:lnTo>
                      <a:pt x="90" y="206"/>
                    </a:lnTo>
                    <a:lnTo>
                      <a:pt x="90" y="208"/>
                    </a:lnTo>
                    <a:lnTo>
                      <a:pt x="90" y="208"/>
                    </a:lnTo>
                    <a:lnTo>
                      <a:pt x="88" y="208"/>
                    </a:lnTo>
                    <a:lnTo>
                      <a:pt x="86" y="206"/>
                    </a:lnTo>
                    <a:lnTo>
                      <a:pt x="84" y="206"/>
                    </a:lnTo>
                    <a:lnTo>
                      <a:pt x="84" y="206"/>
                    </a:lnTo>
                    <a:lnTo>
                      <a:pt x="82" y="208"/>
                    </a:lnTo>
                    <a:lnTo>
                      <a:pt x="82" y="208"/>
                    </a:lnTo>
                    <a:lnTo>
                      <a:pt x="82" y="208"/>
                    </a:lnTo>
                    <a:lnTo>
                      <a:pt x="80" y="208"/>
                    </a:lnTo>
                    <a:lnTo>
                      <a:pt x="80" y="208"/>
                    </a:lnTo>
                    <a:lnTo>
                      <a:pt x="80" y="210"/>
                    </a:lnTo>
                    <a:lnTo>
                      <a:pt x="82" y="210"/>
                    </a:lnTo>
                    <a:lnTo>
                      <a:pt x="82" y="212"/>
                    </a:lnTo>
                    <a:lnTo>
                      <a:pt x="82" y="214"/>
                    </a:lnTo>
                    <a:lnTo>
                      <a:pt x="82" y="216"/>
                    </a:lnTo>
                    <a:lnTo>
                      <a:pt x="86" y="218"/>
                    </a:lnTo>
                    <a:lnTo>
                      <a:pt x="86" y="218"/>
                    </a:lnTo>
                    <a:lnTo>
                      <a:pt x="86" y="220"/>
                    </a:lnTo>
                    <a:lnTo>
                      <a:pt x="86" y="222"/>
                    </a:lnTo>
                    <a:lnTo>
                      <a:pt x="86" y="224"/>
                    </a:lnTo>
                    <a:lnTo>
                      <a:pt x="86" y="224"/>
                    </a:lnTo>
                    <a:lnTo>
                      <a:pt x="84" y="222"/>
                    </a:lnTo>
                    <a:lnTo>
                      <a:pt x="84" y="222"/>
                    </a:lnTo>
                    <a:lnTo>
                      <a:pt x="82" y="222"/>
                    </a:lnTo>
                    <a:lnTo>
                      <a:pt x="82" y="222"/>
                    </a:lnTo>
                    <a:lnTo>
                      <a:pt x="82" y="220"/>
                    </a:lnTo>
                    <a:lnTo>
                      <a:pt x="80" y="220"/>
                    </a:lnTo>
                    <a:lnTo>
                      <a:pt x="80" y="220"/>
                    </a:lnTo>
                    <a:lnTo>
                      <a:pt x="78" y="220"/>
                    </a:lnTo>
                    <a:lnTo>
                      <a:pt x="76" y="220"/>
                    </a:lnTo>
                    <a:lnTo>
                      <a:pt x="74" y="220"/>
                    </a:lnTo>
                    <a:lnTo>
                      <a:pt x="74" y="220"/>
                    </a:lnTo>
                    <a:lnTo>
                      <a:pt x="74" y="222"/>
                    </a:lnTo>
                    <a:lnTo>
                      <a:pt x="74" y="222"/>
                    </a:lnTo>
                    <a:lnTo>
                      <a:pt x="72" y="222"/>
                    </a:lnTo>
                    <a:lnTo>
                      <a:pt x="70" y="222"/>
                    </a:lnTo>
                    <a:lnTo>
                      <a:pt x="68" y="222"/>
                    </a:lnTo>
                    <a:lnTo>
                      <a:pt x="70" y="224"/>
                    </a:lnTo>
                    <a:lnTo>
                      <a:pt x="70" y="224"/>
                    </a:lnTo>
                    <a:lnTo>
                      <a:pt x="70" y="224"/>
                    </a:lnTo>
                    <a:lnTo>
                      <a:pt x="68" y="226"/>
                    </a:lnTo>
                    <a:lnTo>
                      <a:pt x="68" y="226"/>
                    </a:lnTo>
                    <a:lnTo>
                      <a:pt x="66" y="228"/>
                    </a:lnTo>
                    <a:lnTo>
                      <a:pt x="66" y="228"/>
                    </a:lnTo>
                    <a:lnTo>
                      <a:pt x="64" y="228"/>
                    </a:lnTo>
                    <a:lnTo>
                      <a:pt x="62" y="228"/>
                    </a:lnTo>
                    <a:lnTo>
                      <a:pt x="62" y="230"/>
                    </a:lnTo>
                    <a:lnTo>
                      <a:pt x="60" y="230"/>
                    </a:lnTo>
                    <a:lnTo>
                      <a:pt x="60" y="230"/>
                    </a:lnTo>
                    <a:lnTo>
                      <a:pt x="62" y="232"/>
                    </a:lnTo>
                    <a:lnTo>
                      <a:pt x="64" y="232"/>
                    </a:lnTo>
                    <a:lnTo>
                      <a:pt x="64" y="234"/>
                    </a:lnTo>
                    <a:lnTo>
                      <a:pt x="64" y="234"/>
                    </a:lnTo>
                    <a:lnTo>
                      <a:pt x="66" y="234"/>
                    </a:lnTo>
                    <a:lnTo>
                      <a:pt x="66" y="234"/>
                    </a:lnTo>
                    <a:lnTo>
                      <a:pt x="68" y="236"/>
                    </a:lnTo>
                    <a:lnTo>
                      <a:pt x="70" y="236"/>
                    </a:lnTo>
                    <a:lnTo>
                      <a:pt x="70" y="236"/>
                    </a:lnTo>
                    <a:lnTo>
                      <a:pt x="72" y="238"/>
                    </a:lnTo>
                    <a:lnTo>
                      <a:pt x="72" y="238"/>
                    </a:lnTo>
                    <a:lnTo>
                      <a:pt x="72" y="240"/>
                    </a:lnTo>
                    <a:lnTo>
                      <a:pt x="70" y="240"/>
                    </a:lnTo>
                    <a:lnTo>
                      <a:pt x="68" y="240"/>
                    </a:lnTo>
                    <a:lnTo>
                      <a:pt x="68" y="245"/>
                    </a:lnTo>
                    <a:lnTo>
                      <a:pt x="68" y="253"/>
                    </a:lnTo>
                    <a:lnTo>
                      <a:pt x="68" y="259"/>
                    </a:lnTo>
                    <a:lnTo>
                      <a:pt x="70" y="261"/>
                    </a:lnTo>
                    <a:lnTo>
                      <a:pt x="68" y="263"/>
                    </a:lnTo>
                    <a:lnTo>
                      <a:pt x="70" y="263"/>
                    </a:lnTo>
                    <a:lnTo>
                      <a:pt x="74" y="263"/>
                    </a:lnTo>
                    <a:lnTo>
                      <a:pt x="74" y="261"/>
                    </a:lnTo>
                    <a:lnTo>
                      <a:pt x="76" y="259"/>
                    </a:lnTo>
                    <a:lnTo>
                      <a:pt x="78" y="257"/>
                    </a:lnTo>
                    <a:lnTo>
                      <a:pt x="78" y="255"/>
                    </a:lnTo>
                    <a:lnTo>
                      <a:pt x="88" y="249"/>
                    </a:lnTo>
                    <a:lnTo>
                      <a:pt x="90" y="249"/>
                    </a:lnTo>
                    <a:lnTo>
                      <a:pt x="90" y="247"/>
                    </a:lnTo>
                    <a:lnTo>
                      <a:pt x="88" y="245"/>
                    </a:lnTo>
                    <a:lnTo>
                      <a:pt x="88" y="245"/>
                    </a:lnTo>
                    <a:lnTo>
                      <a:pt x="82" y="238"/>
                    </a:lnTo>
                    <a:lnTo>
                      <a:pt x="84" y="238"/>
                    </a:lnTo>
                    <a:lnTo>
                      <a:pt x="90" y="245"/>
                    </a:lnTo>
                    <a:lnTo>
                      <a:pt x="92" y="247"/>
                    </a:lnTo>
                    <a:lnTo>
                      <a:pt x="94" y="247"/>
                    </a:lnTo>
                    <a:lnTo>
                      <a:pt x="94" y="245"/>
                    </a:lnTo>
                    <a:lnTo>
                      <a:pt x="94" y="245"/>
                    </a:lnTo>
                    <a:lnTo>
                      <a:pt x="94" y="243"/>
                    </a:lnTo>
                    <a:lnTo>
                      <a:pt x="94" y="240"/>
                    </a:lnTo>
                    <a:lnTo>
                      <a:pt x="88" y="234"/>
                    </a:lnTo>
                    <a:lnTo>
                      <a:pt x="88" y="234"/>
                    </a:lnTo>
                    <a:lnTo>
                      <a:pt x="92" y="238"/>
                    </a:lnTo>
                    <a:lnTo>
                      <a:pt x="94" y="240"/>
                    </a:lnTo>
                    <a:lnTo>
                      <a:pt x="94" y="240"/>
                    </a:lnTo>
                    <a:lnTo>
                      <a:pt x="96" y="240"/>
                    </a:lnTo>
                    <a:lnTo>
                      <a:pt x="96" y="238"/>
                    </a:lnTo>
                    <a:lnTo>
                      <a:pt x="96" y="238"/>
                    </a:lnTo>
                    <a:lnTo>
                      <a:pt x="96" y="236"/>
                    </a:lnTo>
                    <a:lnTo>
                      <a:pt x="98" y="236"/>
                    </a:lnTo>
                    <a:lnTo>
                      <a:pt x="98" y="234"/>
                    </a:lnTo>
                    <a:lnTo>
                      <a:pt x="96" y="234"/>
                    </a:lnTo>
                    <a:lnTo>
                      <a:pt x="94" y="234"/>
                    </a:lnTo>
                    <a:lnTo>
                      <a:pt x="92" y="232"/>
                    </a:lnTo>
                    <a:lnTo>
                      <a:pt x="92" y="232"/>
                    </a:lnTo>
                    <a:lnTo>
                      <a:pt x="96" y="232"/>
                    </a:lnTo>
                    <a:lnTo>
                      <a:pt x="96" y="232"/>
                    </a:lnTo>
                    <a:lnTo>
                      <a:pt x="98" y="232"/>
                    </a:lnTo>
                    <a:lnTo>
                      <a:pt x="98" y="230"/>
                    </a:lnTo>
                    <a:lnTo>
                      <a:pt x="96" y="230"/>
                    </a:lnTo>
                    <a:lnTo>
                      <a:pt x="96" y="230"/>
                    </a:lnTo>
                    <a:lnTo>
                      <a:pt x="94" y="230"/>
                    </a:lnTo>
                    <a:lnTo>
                      <a:pt x="94" y="230"/>
                    </a:lnTo>
                    <a:lnTo>
                      <a:pt x="96" y="228"/>
                    </a:lnTo>
                    <a:lnTo>
                      <a:pt x="98" y="230"/>
                    </a:lnTo>
                    <a:lnTo>
                      <a:pt x="100" y="230"/>
                    </a:lnTo>
                    <a:lnTo>
                      <a:pt x="100" y="230"/>
                    </a:lnTo>
                    <a:lnTo>
                      <a:pt x="100" y="230"/>
                    </a:lnTo>
                    <a:lnTo>
                      <a:pt x="100" y="226"/>
                    </a:lnTo>
                    <a:lnTo>
                      <a:pt x="100" y="226"/>
                    </a:lnTo>
                    <a:lnTo>
                      <a:pt x="100" y="226"/>
                    </a:lnTo>
                    <a:lnTo>
                      <a:pt x="100" y="228"/>
                    </a:lnTo>
                    <a:lnTo>
                      <a:pt x="102" y="228"/>
                    </a:lnTo>
                    <a:lnTo>
                      <a:pt x="104" y="230"/>
                    </a:lnTo>
                    <a:lnTo>
                      <a:pt x="104" y="230"/>
                    </a:lnTo>
                    <a:lnTo>
                      <a:pt x="104" y="230"/>
                    </a:lnTo>
                    <a:lnTo>
                      <a:pt x="106" y="230"/>
                    </a:lnTo>
                    <a:lnTo>
                      <a:pt x="108" y="228"/>
                    </a:lnTo>
                    <a:lnTo>
                      <a:pt x="110" y="228"/>
                    </a:lnTo>
                    <a:lnTo>
                      <a:pt x="114" y="224"/>
                    </a:lnTo>
                    <a:lnTo>
                      <a:pt x="116" y="224"/>
                    </a:lnTo>
                    <a:lnTo>
                      <a:pt x="118" y="222"/>
                    </a:lnTo>
                    <a:lnTo>
                      <a:pt x="118" y="222"/>
                    </a:lnTo>
                    <a:lnTo>
                      <a:pt x="120" y="220"/>
                    </a:lnTo>
                    <a:lnTo>
                      <a:pt x="122" y="218"/>
                    </a:lnTo>
                    <a:lnTo>
                      <a:pt x="124" y="216"/>
                    </a:lnTo>
                    <a:lnTo>
                      <a:pt x="126" y="216"/>
                    </a:lnTo>
                    <a:lnTo>
                      <a:pt x="128" y="214"/>
                    </a:lnTo>
                    <a:lnTo>
                      <a:pt x="130" y="214"/>
                    </a:lnTo>
                    <a:lnTo>
                      <a:pt x="130" y="212"/>
                    </a:lnTo>
                    <a:lnTo>
                      <a:pt x="130" y="210"/>
                    </a:lnTo>
                    <a:lnTo>
                      <a:pt x="132" y="208"/>
                    </a:lnTo>
                    <a:lnTo>
                      <a:pt x="132" y="208"/>
                    </a:lnTo>
                    <a:lnTo>
                      <a:pt x="134" y="206"/>
                    </a:lnTo>
                    <a:lnTo>
                      <a:pt x="134" y="206"/>
                    </a:lnTo>
                    <a:lnTo>
                      <a:pt x="132" y="204"/>
                    </a:lnTo>
                    <a:lnTo>
                      <a:pt x="132" y="204"/>
                    </a:lnTo>
                    <a:lnTo>
                      <a:pt x="132" y="202"/>
                    </a:lnTo>
                    <a:lnTo>
                      <a:pt x="132" y="202"/>
                    </a:lnTo>
                    <a:lnTo>
                      <a:pt x="134" y="202"/>
                    </a:lnTo>
                    <a:lnTo>
                      <a:pt x="134" y="202"/>
                    </a:lnTo>
                    <a:lnTo>
                      <a:pt x="134" y="204"/>
                    </a:lnTo>
                    <a:lnTo>
                      <a:pt x="134" y="202"/>
                    </a:lnTo>
                    <a:lnTo>
                      <a:pt x="134" y="202"/>
                    </a:lnTo>
                    <a:lnTo>
                      <a:pt x="132" y="200"/>
                    </a:lnTo>
                    <a:lnTo>
                      <a:pt x="132" y="194"/>
                    </a:lnTo>
                    <a:lnTo>
                      <a:pt x="134" y="194"/>
                    </a:lnTo>
                    <a:lnTo>
                      <a:pt x="132" y="190"/>
                    </a:lnTo>
                    <a:lnTo>
                      <a:pt x="132" y="190"/>
                    </a:lnTo>
                    <a:lnTo>
                      <a:pt x="134" y="18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1"/>
              <p:cNvSpPr>
                <a:spLocks noEditPoints="1"/>
              </p:cNvSpPr>
              <p:nvPr/>
            </p:nvSpPr>
            <p:spPr bwMode="auto">
              <a:xfrm>
                <a:off x="2315" y="1858"/>
                <a:ext cx="212" cy="207"/>
              </a:xfrm>
              <a:custGeom>
                <a:avLst/>
                <a:gdLst>
                  <a:gd name="T0" fmla="*/ 196 w 212"/>
                  <a:gd name="T1" fmla="*/ 59 h 207"/>
                  <a:gd name="T2" fmla="*/ 198 w 212"/>
                  <a:gd name="T3" fmla="*/ 55 h 207"/>
                  <a:gd name="T4" fmla="*/ 128 w 212"/>
                  <a:gd name="T5" fmla="*/ 22 h 207"/>
                  <a:gd name="T6" fmla="*/ 148 w 212"/>
                  <a:gd name="T7" fmla="*/ 24 h 207"/>
                  <a:gd name="T8" fmla="*/ 146 w 212"/>
                  <a:gd name="T9" fmla="*/ 20 h 207"/>
                  <a:gd name="T10" fmla="*/ 206 w 212"/>
                  <a:gd name="T11" fmla="*/ 65 h 207"/>
                  <a:gd name="T12" fmla="*/ 186 w 212"/>
                  <a:gd name="T13" fmla="*/ 67 h 207"/>
                  <a:gd name="T14" fmla="*/ 194 w 212"/>
                  <a:gd name="T15" fmla="*/ 57 h 207"/>
                  <a:gd name="T16" fmla="*/ 186 w 212"/>
                  <a:gd name="T17" fmla="*/ 42 h 207"/>
                  <a:gd name="T18" fmla="*/ 182 w 212"/>
                  <a:gd name="T19" fmla="*/ 45 h 207"/>
                  <a:gd name="T20" fmla="*/ 176 w 212"/>
                  <a:gd name="T21" fmla="*/ 42 h 207"/>
                  <a:gd name="T22" fmla="*/ 172 w 212"/>
                  <a:gd name="T23" fmla="*/ 36 h 207"/>
                  <a:gd name="T24" fmla="*/ 168 w 212"/>
                  <a:gd name="T25" fmla="*/ 34 h 207"/>
                  <a:gd name="T26" fmla="*/ 176 w 212"/>
                  <a:gd name="T27" fmla="*/ 28 h 207"/>
                  <a:gd name="T28" fmla="*/ 156 w 212"/>
                  <a:gd name="T29" fmla="*/ 28 h 207"/>
                  <a:gd name="T30" fmla="*/ 150 w 212"/>
                  <a:gd name="T31" fmla="*/ 32 h 207"/>
                  <a:gd name="T32" fmla="*/ 118 w 212"/>
                  <a:gd name="T33" fmla="*/ 34 h 207"/>
                  <a:gd name="T34" fmla="*/ 84 w 212"/>
                  <a:gd name="T35" fmla="*/ 30 h 207"/>
                  <a:gd name="T36" fmla="*/ 74 w 212"/>
                  <a:gd name="T37" fmla="*/ 14 h 207"/>
                  <a:gd name="T38" fmla="*/ 58 w 212"/>
                  <a:gd name="T39" fmla="*/ 4 h 207"/>
                  <a:gd name="T40" fmla="*/ 52 w 212"/>
                  <a:gd name="T41" fmla="*/ 10 h 207"/>
                  <a:gd name="T42" fmla="*/ 52 w 212"/>
                  <a:gd name="T43" fmla="*/ 14 h 207"/>
                  <a:gd name="T44" fmla="*/ 30 w 212"/>
                  <a:gd name="T45" fmla="*/ 30 h 207"/>
                  <a:gd name="T46" fmla="*/ 34 w 212"/>
                  <a:gd name="T47" fmla="*/ 55 h 207"/>
                  <a:gd name="T48" fmla="*/ 24 w 212"/>
                  <a:gd name="T49" fmla="*/ 51 h 207"/>
                  <a:gd name="T50" fmla="*/ 30 w 212"/>
                  <a:gd name="T51" fmla="*/ 28 h 207"/>
                  <a:gd name="T52" fmla="*/ 24 w 212"/>
                  <a:gd name="T53" fmla="*/ 14 h 207"/>
                  <a:gd name="T54" fmla="*/ 34 w 212"/>
                  <a:gd name="T55" fmla="*/ 6 h 207"/>
                  <a:gd name="T56" fmla="*/ 12 w 212"/>
                  <a:gd name="T57" fmla="*/ 24 h 207"/>
                  <a:gd name="T58" fmla="*/ 0 w 212"/>
                  <a:gd name="T59" fmla="*/ 53 h 207"/>
                  <a:gd name="T60" fmla="*/ 6 w 212"/>
                  <a:gd name="T61" fmla="*/ 57 h 207"/>
                  <a:gd name="T62" fmla="*/ 14 w 212"/>
                  <a:gd name="T63" fmla="*/ 75 h 207"/>
                  <a:gd name="T64" fmla="*/ 14 w 212"/>
                  <a:gd name="T65" fmla="*/ 87 h 207"/>
                  <a:gd name="T66" fmla="*/ 32 w 212"/>
                  <a:gd name="T67" fmla="*/ 95 h 207"/>
                  <a:gd name="T68" fmla="*/ 46 w 212"/>
                  <a:gd name="T69" fmla="*/ 95 h 207"/>
                  <a:gd name="T70" fmla="*/ 60 w 212"/>
                  <a:gd name="T71" fmla="*/ 109 h 207"/>
                  <a:gd name="T72" fmla="*/ 82 w 212"/>
                  <a:gd name="T73" fmla="*/ 107 h 207"/>
                  <a:gd name="T74" fmla="*/ 86 w 212"/>
                  <a:gd name="T75" fmla="*/ 117 h 207"/>
                  <a:gd name="T76" fmla="*/ 84 w 212"/>
                  <a:gd name="T77" fmla="*/ 139 h 207"/>
                  <a:gd name="T78" fmla="*/ 90 w 212"/>
                  <a:gd name="T79" fmla="*/ 157 h 207"/>
                  <a:gd name="T80" fmla="*/ 84 w 212"/>
                  <a:gd name="T81" fmla="*/ 169 h 207"/>
                  <a:gd name="T82" fmla="*/ 92 w 212"/>
                  <a:gd name="T83" fmla="*/ 175 h 207"/>
                  <a:gd name="T84" fmla="*/ 94 w 212"/>
                  <a:gd name="T85" fmla="*/ 187 h 207"/>
                  <a:gd name="T86" fmla="*/ 104 w 212"/>
                  <a:gd name="T87" fmla="*/ 205 h 207"/>
                  <a:gd name="T88" fmla="*/ 116 w 212"/>
                  <a:gd name="T89" fmla="*/ 201 h 207"/>
                  <a:gd name="T90" fmla="*/ 122 w 212"/>
                  <a:gd name="T91" fmla="*/ 203 h 207"/>
                  <a:gd name="T92" fmla="*/ 134 w 212"/>
                  <a:gd name="T93" fmla="*/ 193 h 207"/>
                  <a:gd name="T94" fmla="*/ 142 w 212"/>
                  <a:gd name="T95" fmla="*/ 185 h 207"/>
                  <a:gd name="T96" fmla="*/ 152 w 212"/>
                  <a:gd name="T97" fmla="*/ 175 h 207"/>
                  <a:gd name="T98" fmla="*/ 142 w 212"/>
                  <a:gd name="T99" fmla="*/ 169 h 207"/>
                  <a:gd name="T100" fmla="*/ 132 w 212"/>
                  <a:gd name="T101" fmla="*/ 147 h 207"/>
                  <a:gd name="T102" fmla="*/ 140 w 212"/>
                  <a:gd name="T103" fmla="*/ 145 h 207"/>
                  <a:gd name="T104" fmla="*/ 150 w 212"/>
                  <a:gd name="T105" fmla="*/ 149 h 207"/>
                  <a:gd name="T106" fmla="*/ 164 w 212"/>
                  <a:gd name="T107" fmla="*/ 149 h 207"/>
                  <a:gd name="T108" fmla="*/ 178 w 212"/>
                  <a:gd name="T109" fmla="*/ 145 h 207"/>
                  <a:gd name="T110" fmla="*/ 192 w 212"/>
                  <a:gd name="T111" fmla="*/ 137 h 207"/>
                  <a:gd name="T112" fmla="*/ 196 w 212"/>
                  <a:gd name="T113" fmla="*/ 127 h 207"/>
                  <a:gd name="T114" fmla="*/ 190 w 212"/>
                  <a:gd name="T115" fmla="*/ 109 h 207"/>
                  <a:gd name="T116" fmla="*/ 192 w 212"/>
                  <a:gd name="T117" fmla="*/ 99 h 207"/>
                  <a:gd name="T118" fmla="*/ 202 w 212"/>
                  <a:gd name="T119" fmla="*/ 95 h 207"/>
                  <a:gd name="T120" fmla="*/ 198 w 212"/>
                  <a:gd name="T121" fmla="*/ 89 h 207"/>
                  <a:gd name="T122" fmla="*/ 202 w 212"/>
                  <a:gd name="T123" fmla="*/ 79 h 207"/>
                  <a:gd name="T124" fmla="*/ 212 w 212"/>
                  <a:gd name="T125" fmla="*/ 7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" h="207">
                    <a:moveTo>
                      <a:pt x="196" y="57"/>
                    </a:moveTo>
                    <a:lnTo>
                      <a:pt x="194" y="57"/>
                    </a:lnTo>
                    <a:lnTo>
                      <a:pt x="192" y="59"/>
                    </a:lnTo>
                    <a:lnTo>
                      <a:pt x="192" y="59"/>
                    </a:lnTo>
                    <a:lnTo>
                      <a:pt x="192" y="61"/>
                    </a:lnTo>
                    <a:lnTo>
                      <a:pt x="194" y="61"/>
                    </a:lnTo>
                    <a:lnTo>
                      <a:pt x="194" y="61"/>
                    </a:lnTo>
                    <a:lnTo>
                      <a:pt x="196" y="59"/>
                    </a:lnTo>
                    <a:lnTo>
                      <a:pt x="196" y="59"/>
                    </a:lnTo>
                    <a:lnTo>
                      <a:pt x="196" y="57"/>
                    </a:lnTo>
                    <a:lnTo>
                      <a:pt x="196" y="57"/>
                    </a:lnTo>
                    <a:lnTo>
                      <a:pt x="196" y="57"/>
                    </a:lnTo>
                    <a:close/>
                    <a:moveTo>
                      <a:pt x="196" y="55"/>
                    </a:moveTo>
                    <a:lnTo>
                      <a:pt x="196" y="55"/>
                    </a:lnTo>
                    <a:lnTo>
                      <a:pt x="194" y="55"/>
                    </a:lnTo>
                    <a:lnTo>
                      <a:pt x="194" y="57"/>
                    </a:lnTo>
                    <a:lnTo>
                      <a:pt x="196" y="55"/>
                    </a:lnTo>
                    <a:lnTo>
                      <a:pt x="198" y="55"/>
                    </a:lnTo>
                    <a:lnTo>
                      <a:pt x="198" y="55"/>
                    </a:lnTo>
                    <a:lnTo>
                      <a:pt x="198" y="55"/>
                    </a:lnTo>
                    <a:lnTo>
                      <a:pt x="198" y="55"/>
                    </a:lnTo>
                    <a:lnTo>
                      <a:pt x="196" y="55"/>
                    </a:lnTo>
                    <a:lnTo>
                      <a:pt x="196" y="55"/>
                    </a:lnTo>
                    <a:close/>
                    <a:moveTo>
                      <a:pt x="128" y="24"/>
                    </a:moveTo>
                    <a:lnTo>
                      <a:pt x="130" y="24"/>
                    </a:lnTo>
                    <a:lnTo>
                      <a:pt x="130" y="22"/>
                    </a:lnTo>
                    <a:lnTo>
                      <a:pt x="128" y="22"/>
                    </a:lnTo>
                    <a:lnTo>
                      <a:pt x="126" y="22"/>
                    </a:lnTo>
                    <a:lnTo>
                      <a:pt x="126" y="22"/>
                    </a:lnTo>
                    <a:lnTo>
                      <a:pt x="128" y="24"/>
                    </a:lnTo>
                    <a:lnTo>
                      <a:pt x="128" y="24"/>
                    </a:lnTo>
                    <a:close/>
                    <a:moveTo>
                      <a:pt x="146" y="22"/>
                    </a:moveTo>
                    <a:lnTo>
                      <a:pt x="146" y="22"/>
                    </a:lnTo>
                    <a:lnTo>
                      <a:pt x="146" y="24"/>
                    </a:lnTo>
                    <a:lnTo>
                      <a:pt x="148" y="24"/>
                    </a:lnTo>
                    <a:lnTo>
                      <a:pt x="148" y="24"/>
                    </a:lnTo>
                    <a:lnTo>
                      <a:pt x="150" y="24"/>
                    </a:lnTo>
                    <a:lnTo>
                      <a:pt x="152" y="22"/>
                    </a:lnTo>
                    <a:lnTo>
                      <a:pt x="152" y="22"/>
                    </a:lnTo>
                    <a:lnTo>
                      <a:pt x="152" y="20"/>
                    </a:lnTo>
                    <a:lnTo>
                      <a:pt x="150" y="18"/>
                    </a:lnTo>
                    <a:lnTo>
                      <a:pt x="148" y="20"/>
                    </a:lnTo>
                    <a:lnTo>
                      <a:pt x="148" y="22"/>
                    </a:lnTo>
                    <a:lnTo>
                      <a:pt x="146" y="22"/>
                    </a:lnTo>
                    <a:lnTo>
                      <a:pt x="146" y="20"/>
                    </a:lnTo>
                    <a:lnTo>
                      <a:pt x="146" y="20"/>
                    </a:lnTo>
                    <a:lnTo>
                      <a:pt x="144" y="20"/>
                    </a:lnTo>
                    <a:lnTo>
                      <a:pt x="144" y="20"/>
                    </a:lnTo>
                    <a:lnTo>
                      <a:pt x="142" y="22"/>
                    </a:lnTo>
                    <a:lnTo>
                      <a:pt x="142" y="22"/>
                    </a:lnTo>
                    <a:lnTo>
                      <a:pt x="146" y="22"/>
                    </a:lnTo>
                    <a:close/>
                    <a:moveTo>
                      <a:pt x="212" y="71"/>
                    </a:moveTo>
                    <a:lnTo>
                      <a:pt x="208" y="67"/>
                    </a:lnTo>
                    <a:lnTo>
                      <a:pt x="206" y="65"/>
                    </a:lnTo>
                    <a:lnTo>
                      <a:pt x="204" y="65"/>
                    </a:lnTo>
                    <a:lnTo>
                      <a:pt x="202" y="65"/>
                    </a:lnTo>
                    <a:lnTo>
                      <a:pt x="202" y="67"/>
                    </a:lnTo>
                    <a:lnTo>
                      <a:pt x="196" y="65"/>
                    </a:lnTo>
                    <a:lnTo>
                      <a:pt x="196" y="65"/>
                    </a:lnTo>
                    <a:lnTo>
                      <a:pt x="192" y="67"/>
                    </a:lnTo>
                    <a:lnTo>
                      <a:pt x="190" y="67"/>
                    </a:lnTo>
                    <a:lnTo>
                      <a:pt x="188" y="69"/>
                    </a:lnTo>
                    <a:lnTo>
                      <a:pt x="186" y="67"/>
                    </a:lnTo>
                    <a:lnTo>
                      <a:pt x="186" y="67"/>
                    </a:lnTo>
                    <a:lnTo>
                      <a:pt x="184" y="65"/>
                    </a:lnTo>
                    <a:lnTo>
                      <a:pt x="190" y="65"/>
                    </a:lnTo>
                    <a:lnTo>
                      <a:pt x="190" y="63"/>
                    </a:lnTo>
                    <a:lnTo>
                      <a:pt x="192" y="61"/>
                    </a:lnTo>
                    <a:lnTo>
                      <a:pt x="192" y="59"/>
                    </a:lnTo>
                    <a:lnTo>
                      <a:pt x="192" y="59"/>
                    </a:lnTo>
                    <a:lnTo>
                      <a:pt x="192" y="57"/>
                    </a:lnTo>
                    <a:lnTo>
                      <a:pt x="194" y="57"/>
                    </a:lnTo>
                    <a:lnTo>
                      <a:pt x="194" y="55"/>
                    </a:lnTo>
                    <a:lnTo>
                      <a:pt x="194" y="55"/>
                    </a:lnTo>
                    <a:lnTo>
                      <a:pt x="196" y="53"/>
                    </a:lnTo>
                    <a:lnTo>
                      <a:pt x="198" y="51"/>
                    </a:lnTo>
                    <a:lnTo>
                      <a:pt x="196" y="51"/>
                    </a:lnTo>
                    <a:lnTo>
                      <a:pt x="194" y="49"/>
                    </a:lnTo>
                    <a:lnTo>
                      <a:pt x="190" y="47"/>
                    </a:lnTo>
                    <a:lnTo>
                      <a:pt x="190" y="47"/>
                    </a:lnTo>
                    <a:lnTo>
                      <a:pt x="186" y="42"/>
                    </a:lnTo>
                    <a:lnTo>
                      <a:pt x="186" y="42"/>
                    </a:lnTo>
                    <a:lnTo>
                      <a:pt x="184" y="42"/>
                    </a:lnTo>
                    <a:lnTo>
                      <a:pt x="182" y="42"/>
                    </a:lnTo>
                    <a:lnTo>
                      <a:pt x="182" y="45"/>
                    </a:lnTo>
                    <a:lnTo>
                      <a:pt x="182" y="45"/>
                    </a:lnTo>
                    <a:lnTo>
                      <a:pt x="182" y="47"/>
                    </a:lnTo>
                    <a:lnTo>
                      <a:pt x="182" y="47"/>
                    </a:lnTo>
                    <a:lnTo>
                      <a:pt x="182" y="45"/>
                    </a:lnTo>
                    <a:lnTo>
                      <a:pt x="182" y="45"/>
                    </a:lnTo>
                    <a:lnTo>
                      <a:pt x="182" y="45"/>
                    </a:lnTo>
                    <a:lnTo>
                      <a:pt x="180" y="42"/>
                    </a:lnTo>
                    <a:lnTo>
                      <a:pt x="178" y="40"/>
                    </a:lnTo>
                    <a:lnTo>
                      <a:pt x="178" y="40"/>
                    </a:lnTo>
                    <a:lnTo>
                      <a:pt x="178" y="40"/>
                    </a:lnTo>
                    <a:lnTo>
                      <a:pt x="176" y="40"/>
                    </a:lnTo>
                    <a:lnTo>
                      <a:pt x="176" y="40"/>
                    </a:lnTo>
                    <a:lnTo>
                      <a:pt x="176" y="42"/>
                    </a:lnTo>
                    <a:lnTo>
                      <a:pt x="176" y="42"/>
                    </a:lnTo>
                    <a:lnTo>
                      <a:pt x="176" y="42"/>
                    </a:lnTo>
                    <a:lnTo>
                      <a:pt x="176" y="42"/>
                    </a:lnTo>
                    <a:lnTo>
                      <a:pt x="176" y="42"/>
                    </a:lnTo>
                    <a:lnTo>
                      <a:pt x="174" y="42"/>
                    </a:lnTo>
                    <a:lnTo>
                      <a:pt x="174" y="45"/>
                    </a:lnTo>
                    <a:lnTo>
                      <a:pt x="174" y="45"/>
                    </a:lnTo>
                    <a:lnTo>
                      <a:pt x="174" y="45"/>
                    </a:lnTo>
                    <a:lnTo>
                      <a:pt x="172" y="40"/>
                    </a:lnTo>
                    <a:lnTo>
                      <a:pt x="172" y="36"/>
                    </a:lnTo>
                    <a:lnTo>
                      <a:pt x="170" y="36"/>
                    </a:lnTo>
                    <a:lnTo>
                      <a:pt x="170" y="36"/>
                    </a:lnTo>
                    <a:lnTo>
                      <a:pt x="170" y="36"/>
                    </a:lnTo>
                    <a:lnTo>
                      <a:pt x="170" y="38"/>
                    </a:lnTo>
                    <a:lnTo>
                      <a:pt x="168" y="38"/>
                    </a:lnTo>
                    <a:lnTo>
                      <a:pt x="168" y="38"/>
                    </a:lnTo>
                    <a:lnTo>
                      <a:pt x="168" y="38"/>
                    </a:lnTo>
                    <a:lnTo>
                      <a:pt x="168" y="36"/>
                    </a:lnTo>
                    <a:lnTo>
                      <a:pt x="168" y="34"/>
                    </a:lnTo>
                    <a:lnTo>
                      <a:pt x="168" y="34"/>
                    </a:lnTo>
                    <a:lnTo>
                      <a:pt x="168" y="32"/>
                    </a:lnTo>
                    <a:lnTo>
                      <a:pt x="166" y="32"/>
                    </a:lnTo>
                    <a:lnTo>
                      <a:pt x="166" y="32"/>
                    </a:lnTo>
                    <a:lnTo>
                      <a:pt x="166" y="30"/>
                    </a:lnTo>
                    <a:lnTo>
                      <a:pt x="166" y="30"/>
                    </a:lnTo>
                    <a:lnTo>
                      <a:pt x="168" y="30"/>
                    </a:lnTo>
                    <a:lnTo>
                      <a:pt x="174" y="30"/>
                    </a:lnTo>
                    <a:lnTo>
                      <a:pt x="176" y="28"/>
                    </a:lnTo>
                    <a:lnTo>
                      <a:pt x="178" y="28"/>
                    </a:lnTo>
                    <a:lnTo>
                      <a:pt x="180" y="28"/>
                    </a:lnTo>
                    <a:lnTo>
                      <a:pt x="182" y="26"/>
                    </a:lnTo>
                    <a:lnTo>
                      <a:pt x="176" y="28"/>
                    </a:lnTo>
                    <a:lnTo>
                      <a:pt x="168" y="26"/>
                    </a:lnTo>
                    <a:lnTo>
                      <a:pt x="164" y="26"/>
                    </a:lnTo>
                    <a:lnTo>
                      <a:pt x="164" y="26"/>
                    </a:lnTo>
                    <a:lnTo>
                      <a:pt x="160" y="26"/>
                    </a:lnTo>
                    <a:lnTo>
                      <a:pt x="156" y="28"/>
                    </a:lnTo>
                    <a:lnTo>
                      <a:pt x="150" y="28"/>
                    </a:lnTo>
                    <a:lnTo>
                      <a:pt x="146" y="28"/>
                    </a:lnTo>
                    <a:lnTo>
                      <a:pt x="144" y="28"/>
                    </a:lnTo>
                    <a:lnTo>
                      <a:pt x="144" y="30"/>
                    </a:lnTo>
                    <a:lnTo>
                      <a:pt x="146" y="30"/>
                    </a:lnTo>
                    <a:lnTo>
                      <a:pt x="150" y="30"/>
                    </a:lnTo>
                    <a:lnTo>
                      <a:pt x="152" y="30"/>
                    </a:lnTo>
                    <a:lnTo>
                      <a:pt x="152" y="32"/>
                    </a:lnTo>
                    <a:lnTo>
                      <a:pt x="150" y="32"/>
                    </a:lnTo>
                    <a:lnTo>
                      <a:pt x="146" y="32"/>
                    </a:lnTo>
                    <a:lnTo>
                      <a:pt x="134" y="38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0" y="38"/>
                    </a:lnTo>
                    <a:lnTo>
                      <a:pt x="126" y="38"/>
                    </a:lnTo>
                    <a:lnTo>
                      <a:pt x="124" y="36"/>
                    </a:lnTo>
                    <a:lnTo>
                      <a:pt x="122" y="36"/>
                    </a:lnTo>
                    <a:lnTo>
                      <a:pt x="118" y="34"/>
                    </a:lnTo>
                    <a:lnTo>
                      <a:pt x="116" y="32"/>
                    </a:lnTo>
                    <a:lnTo>
                      <a:pt x="116" y="30"/>
                    </a:lnTo>
                    <a:lnTo>
                      <a:pt x="116" y="30"/>
                    </a:lnTo>
                    <a:lnTo>
                      <a:pt x="112" y="28"/>
                    </a:lnTo>
                    <a:lnTo>
                      <a:pt x="102" y="28"/>
                    </a:lnTo>
                    <a:lnTo>
                      <a:pt x="98" y="30"/>
                    </a:lnTo>
                    <a:lnTo>
                      <a:pt x="92" y="30"/>
                    </a:lnTo>
                    <a:lnTo>
                      <a:pt x="88" y="32"/>
                    </a:lnTo>
                    <a:lnTo>
                      <a:pt x="84" y="30"/>
                    </a:lnTo>
                    <a:lnTo>
                      <a:pt x="82" y="30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4"/>
                    </a:lnTo>
                    <a:lnTo>
                      <a:pt x="80" y="22"/>
                    </a:lnTo>
                    <a:lnTo>
                      <a:pt x="80" y="20"/>
                    </a:lnTo>
                    <a:lnTo>
                      <a:pt x="80" y="18"/>
                    </a:lnTo>
                    <a:lnTo>
                      <a:pt x="76" y="16"/>
                    </a:lnTo>
                    <a:lnTo>
                      <a:pt x="74" y="14"/>
                    </a:lnTo>
                    <a:lnTo>
                      <a:pt x="70" y="14"/>
                    </a:lnTo>
                    <a:lnTo>
                      <a:pt x="68" y="12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0" y="14"/>
                    </a:lnTo>
                    <a:lnTo>
                      <a:pt x="60" y="12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8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6" y="0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52" y="4"/>
                    </a:lnTo>
                    <a:lnTo>
                      <a:pt x="52" y="6"/>
                    </a:lnTo>
                    <a:lnTo>
                      <a:pt x="52" y="8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58" y="12"/>
                    </a:lnTo>
                    <a:lnTo>
                      <a:pt x="58" y="14"/>
                    </a:lnTo>
                    <a:lnTo>
                      <a:pt x="5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46" y="16"/>
                    </a:lnTo>
                    <a:lnTo>
                      <a:pt x="42" y="18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0" y="26"/>
                    </a:lnTo>
                    <a:lnTo>
                      <a:pt x="30" y="28"/>
                    </a:lnTo>
                    <a:lnTo>
                      <a:pt x="30" y="30"/>
                    </a:lnTo>
                    <a:lnTo>
                      <a:pt x="30" y="32"/>
                    </a:lnTo>
                    <a:lnTo>
                      <a:pt x="32" y="34"/>
                    </a:lnTo>
                    <a:lnTo>
                      <a:pt x="34" y="36"/>
                    </a:lnTo>
                    <a:lnTo>
                      <a:pt x="34" y="40"/>
                    </a:lnTo>
                    <a:lnTo>
                      <a:pt x="36" y="42"/>
                    </a:lnTo>
                    <a:lnTo>
                      <a:pt x="36" y="45"/>
                    </a:lnTo>
                    <a:lnTo>
                      <a:pt x="36" y="49"/>
                    </a:lnTo>
                    <a:lnTo>
                      <a:pt x="36" y="53"/>
                    </a:lnTo>
                    <a:lnTo>
                      <a:pt x="34" y="55"/>
                    </a:lnTo>
                    <a:lnTo>
                      <a:pt x="32" y="55"/>
                    </a:lnTo>
                    <a:lnTo>
                      <a:pt x="32" y="57"/>
                    </a:lnTo>
                    <a:lnTo>
                      <a:pt x="28" y="57"/>
                    </a:lnTo>
                    <a:lnTo>
                      <a:pt x="26" y="57"/>
                    </a:lnTo>
                    <a:lnTo>
                      <a:pt x="26" y="57"/>
                    </a:lnTo>
                    <a:lnTo>
                      <a:pt x="26" y="55"/>
                    </a:lnTo>
                    <a:lnTo>
                      <a:pt x="24" y="53"/>
                    </a:lnTo>
                    <a:lnTo>
                      <a:pt x="24" y="53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22" y="49"/>
                    </a:lnTo>
                    <a:lnTo>
                      <a:pt x="22" y="47"/>
                    </a:lnTo>
                    <a:lnTo>
                      <a:pt x="20" y="42"/>
                    </a:lnTo>
                    <a:lnTo>
                      <a:pt x="22" y="38"/>
                    </a:lnTo>
                    <a:lnTo>
                      <a:pt x="24" y="36"/>
                    </a:lnTo>
                    <a:lnTo>
                      <a:pt x="26" y="34"/>
                    </a:lnTo>
                    <a:lnTo>
                      <a:pt x="28" y="32"/>
                    </a:lnTo>
                    <a:lnTo>
                      <a:pt x="30" y="28"/>
                    </a:lnTo>
                    <a:lnTo>
                      <a:pt x="30" y="26"/>
                    </a:lnTo>
                    <a:lnTo>
                      <a:pt x="28" y="24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6" y="20"/>
                    </a:lnTo>
                    <a:lnTo>
                      <a:pt x="26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32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0" y="18"/>
                    </a:lnTo>
                    <a:lnTo>
                      <a:pt x="16" y="20"/>
                    </a:lnTo>
                    <a:lnTo>
                      <a:pt x="14" y="20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8" y="30"/>
                    </a:lnTo>
                    <a:lnTo>
                      <a:pt x="8" y="36"/>
                    </a:lnTo>
                    <a:lnTo>
                      <a:pt x="6" y="38"/>
                    </a:lnTo>
                    <a:lnTo>
                      <a:pt x="6" y="45"/>
                    </a:lnTo>
                    <a:lnTo>
                      <a:pt x="4" y="47"/>
                    </a:lnTo>
                    <a:lnTo>
                      <a:pt x="4" y="49"/>
                    </a:lnTo>
                    <a:lnTo>
                      <a:pt x="2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2" y="55"/>
                    </a:lnTo>
                    <a:lnTo>
                      <a:pt x="4" y="55"/>
                    </a:lnTo>
                    <a:lnTo>
                      <a:pt x="4" y="53"/>
                    </a:lnTo>
                    <a:lnTo>
                      <a:pt x="6" y="55"/>
                    </a:lnTo>
                    <a:lnTo>
                      <a:pt x="6" y="55"/>
                    </a:lnTo>
                    <a:lnTo>
                      <a:pt x="6" y="57"/>
                    </a:lnTo>
                    <a:lnTo>
                      <a:pt x="8" y="55"/>
                    </a:lnTo>
                    <a:lnTo>
                      <a:pt x="8" y="57"/>
                    </a:lnTo>
                    <a:lnTo>
                      <a:pt x="10" y="61"/>
                    </a:lnTo>
                    <a:lnTo>
                      <a:pt x="10" y="65"/>
                    </a:lnTo>
                    <a:lnTo>
                      <a:pt x="12" y="67"/>
                    </a:lnTo>
                    <a:lnTo>
                      <a:pt x="14" y="69"/>
                    </a:lnTo>
                    <a:lnTo>
                      <a:pt x="14" y="71"/>
                    </a:lnTo>
                    <a:lnTo>
                      <a:pt x="14" y="73"/>
                    </a:lnTo>
                    <a:lnTo>
                      <a:pt x="14" y="75"/>
                    </a:lnTo>
                    <a:lnTo>
                      <a:pt x="14" y="75"/>
                    </a:lnTo>
                    <a:lnTo>
                      <a:pt x="12" y="77"/>
                    </a:lnTo>
                    <a:lnTo>
                      <a:pt x="12" y="79"/>
                    </a:lnTo>
                    <a:lnTo>
                      <a:pt x="12" y="81"/>
                    </a:lnTo>
                    <a:lnTo>
                      <a:pt x="12" y="83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4" y="87"/>
                    </a:lnTo>
                    <a:lnTo>
                      <a:pt x="14" y="87"/>
                    </a:lnTo>
                    <a:lnTo>
                      <a:pt x="16" y="87"/>
                    </a:lnTo>
                    <a:lnTo>
                      <a:pt x="16" y="89"/>
                    </a:lnTo>
                    <a:lnTo>
                      <a:pt x="18" y="93"/>
                    </a:lnTo>
                    <a:lnTo>
                      <a:pt x="20" y="93"/>
                    </a:lnTo>
                    <a:lnTo>
                      <a:pt x="20" y="95"/>
                    </a:lnTo>
                    <a:lnTo>
                      <a:pt x="22" y="93"/>
                    </a:lnTo>
                    <a:lnTo>
                      <a:pt x="26" y="93"/>
                    </a:lnTo>
                    <a:lnTo>
                      <a:pt x="28" y="93"/>
                    </a:lnTo>
                    <a:lnTo>
                      <a:pt x="32" y="95"/>
                    </a:lnTo>
                    <a:lnTo>
                      <a:pt x="32" y="95"/>
                    </a:lnTo>
                    <a:lnTo>
                      <a:pt x="34" y="95"/>
                    </a:lnTo>
                    <a:lnTo>
                      <a:pt x="38" y="93"/>
                    </a:lnTo>
                    <a:lnTo>
                      <a:pt x="40" y="93"/>
                    </a:lnTo>
                    <a:lnTo>
                      <a:pt x="40" y="93"/>
                    </a:lnTo>
                    <a:lnTo>
                      <a:pt x="42" y="93"/>
                    </a:lnTo>
                    <a:lnTo>
                      <a:pt x="44" y="93"/>
                    </a:lnTo>
                    <a:lnTo>
                      <a:pt x="44" y="95"/>
                    </a:lnTo>
                    <a:lnTo>
                      <a:pt x="46" y="95"/>
                    </a:lnTo>
                    <a:lnTo>
                      <a:pt x="48" y="95"/>
                    </a:lnTo>
                    <a:lnTo>
                      <a:pt x="48" y="95"/>
                    </a:lnTo>
                    <a:lnTo>
                      <a:pt x="50" y="95"/>
                    </a:lnTo>
                    <a:lnTo>
                      <a:pt x="52" y="99"/>
                    </a:lnTo>
                    <a:lnTo>
                      <a:pt x="54" y="103"/>
                    </a:lnTo>
                    <a:lnTo>
                      <a:pt x="56" y="107"/>
                    </a:lnTo>
                    <a:lnTo>
                      <a:pt x="58" y="109"/>
                    </a:lnTo>
                    <a:lnTo>
                      <a:pt x="58" y="109"/>
                    </a:lnTo>
                    <a:lnTo>
                      <a:pt x="60" y="109"/>
                    </a:lnTo>
                    <a:lnTo>
                      <a:pt x="60" y="109"/>
                    </a:lnTo>
                    <a:lnTo>
                      <a:pt x="62" y="111"/>
                    </a:lnTo>
                    <a:lnTo>
                      <a:pt x="62" y="109"/>
                    </a:lnTo>
                    <a:lnTo>
                      <a:pt x="64" y="109"/>
                    </a:lnTo>
                    <a:lnTo>
                      <a:pt x="66" y="109"/>
                    </a:lnTo>
                    <a:lnTo>
                      <a:pt x="70" y="109"/>
                    </a:lnTo>
                    <a:lnTo>
                      <a:pt x="74" y="109"/>
                    </a:lnTo>
                    <a:lnTo>
                      <a:pt x="80" y="109"/>
                    </a:lnTo>
                    <a:lnTo>
                      <a:pt x="82" y="107"/>
                    </a:lnTo>
                    <a:lnTo>
                      <a:pt x="84" y="107"/>
                    </a:lnTo>
                    <a:lnTo>
                      <a:pt x="86" y="107"/>
                    </a:lnTo>
                    <a:lnTo>
                      <a:pt x="88" y="107"/>
                    </a:lnTo>
                    <a:lnTo>
                      <a:pt x="90" y="109"/>
                    </a:lnTo>
                    <a:lnTo>
                      <a:pt x="90" y="109"/>
                    </a:lnTo>
                    <a:lnTo>
                      <a:pt x="90" y="111"/>
                    </a:lnTo>
                    <a:lnTo>
                      <a:pt x="90" y="113"/>
                    </a:lnTo>
                    <a:lnTo>
                      <a:pt x="88" y="115"/>
                    </a:lnTo>
                    <a:lnTo>
                      <a:pt x="86" y="117"/>
                    </a:lnTo>
                    <a:lnTo>
                      <a:pt x="86" y="119"/>
                    </a:lnTo>
                    <a:lnTo>
                      <a:pt x="86" y="121"/>
                    </a:lnTo>
                    <a:lnTo>
                      <a:pt x="84" y="123"/>
                    </a:lnTo>
                    <a:lnTo>
                      <a:pt x="84" y="125"/>
                    </a:lnTo>
                    <a:lnTo>
                      <a:pt x="84" y="127"/>
                    </a:lnTo>
                    <a:lnTo>
                      <a:pt x="84" y="131"/>
                    </a:lnTo>
                    <a:lnTo>
                      <a:pt x="82" y="135"/>
                    </a:lnTo>
                    <a:lnTo>
                      <a:pt x="82" y="139"/>
                    </a:lnTo>
                    <a:lnTo>
                      <a:pt x="84" y="139"/>
                    </a:lnTo>
                    <a:lnTo>
                      <a:pt x="84" y="141"/>
                    </a:lnTo>
                    <a:lnTo>
                      <a:pt x="84" y="143"/>
                    </a:lnTo>
                    <a:lnTo>
                      <a:pt x="84" y="145"/>
                    </a:lnTo>
                    <a:lnTo>
                      <a:pt x="84" y="147"/>
                    </a:lnTo>
                    <a:lnTo>
                      <a:pt x="86" y="151"/>
                    </a:lnTo>
                    <a:lnTo>
                      <a:pt x="86" y="151"/>
                    </a:lnTo>
                    <a:lnTo>
                      <a:pt x="88" y="153"/>
                    </a:lnTo>
                    <a:lnTo>
                      <a:pt x="88" y="153"/>
                    </a:lnTo>
                    <a:lnTo>
                      <a:pt x="90" y="157"/>
                    </a:lnTo>
                    <a:lnTo>
                      <a:pt x="90" y="159"/>
                    </a:lnTo>
                    <a:lnTo>
                      <a:pt x="90" y="159"/>
                    </a:lnTo>
                    <a:lnTo>
                      <a:pt x="90" y="159"/>
                    </a:lnTo>
                    <a:lnTo>
                      <a:pt x="90" y="159"/>
                    </a:lnTo>
                    <a:lnTo>
                      <a:pt x="88" y="163"/>
                    </a:lnTo>
                    <a:lnTo>
                      <a:pt x="82" y="167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84" y="169"/>
                    </a:lnTo>
                    <a:lnTo>
                      <a:pt x="84" y="169"/>
                    </a:lnTo>
                    <a:lnTo>
                      <a:pt x="86" y="169"/>
                    </a:lnTo>
                    <a:lnTo>
                      <a:pt x="86" y="169"/>
                    </a:lnTo>
                    <a:lnTo>
                      <a:pt x="86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73"/>
                    </a:lnTo>
                    <a:lnTo>
                      <a:pt x="90" y="175"/>
                    </a:lnTo>
                    <a:lnTo>
                      <a:pt x="92" y="175"/>
                    </a:lnTo>
                    <a:lnTo>
                      <a:pt x="92" y="177"/>
                    </a:lnTo>
                    <a:lnTo>
                      <a:pt x="92" y="177"/>
                    </a:lnTo>
                    <a:lnTo>
                      <a:pt x="92" y="179"/>
                    </a:lnTo>
                    <a:lnTo>
                      <a:pt x="92" y="181"/>
                    </a:lnTo>
                    <a:lnTo>
                      <a:pt x="94" y="181"/>
                    </a:lnTo>
                    <a:lnTo>
                      <a:pt x="94" y="183"/>
                    </a:lnTo>
                    <a:lnTo>
                      <a:pt x="94" y="183"/>
                    </a:lnTo>
                    <a:lnTo>
                      <a:pt x="94" y="185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6" y="191"/>
                    </a:lnTo>
                    <a:lnTo>
                      <a:pt x="96" y="191"/>
                    </a:lnTo>
                    <a:lnTo>
                      <a:pt x="96" y="193"/>
                    </a:lnTo>
                    <a:lnTo>
                      <a:pt x="96" y="195"/>
                    </a:lnTo>
                    <a:lnTo>
                      <a:pt x="96" y="197"/>
                    </a:lnTo>
                    <a:lnTo>
                      <a:pt x="96" y="197"/>
                    </a:lnTo>
                    <a:lnTo>
                      <a:pt x="100" y="201"/>
                    </a:lnTo>
                    <a:lnTo>
                      <a:pt x="104" y="205"/>
                    </a:lnTo>
                    <a:lnTo>
                      <a:pt x="106" y="205"/>
                    </a:lnTo>
                    <a:lnTo>
                      <a:pt x="106" y="205"/>
                    </a:lnTo>
                    <a:lnTo>
                      <a:pt x="108" y="205"/>
                    </a:lnTo>
                    <a:lnTo>
                      <a:pt x="110" y="205"/>
                    </a:lnTo>
                    <a:lnTo>
                      <a:pt x="110" y="205"/>
                    </a:lnTo>
                    <a:lnTo>
                      <a:pt x="112" y="203"/>
                    </a:lnTo>
                    <a:lnTo>
                      <a:pt x="114" y="203"/>
                    </a:lnTo>
                    <a:lnTo>
                      <a:pt x="116" y="201"/>
                    </a:lnTo>
                    <a:lnTo>
                      <a:pt x="116" y="201"/>
                    </a:lnTo>
                    <a:lnTo>
                      <a:pt x="116" y="201"/>
                    </a:lnTo>
                    <a:lnTo>
                      <a:pt x="118" y="203"/>
                    </a:lnTo>
                    <a:lnTo>
                      <a:pt x="118" y="205"/>
                    </a:lnTo>
                    <a:lnTo>
                      <a:pt x="118" y="205"/>
                    </a:lnTo>
                    <a:lnTo>
                      <a:pt x="118" y="207"/>
                    </a:lnTo>
                    <a:lnTo>
                      <a:pt x="118" y="207"/>
                    </a:lnTo>
                    <a:lnTo>
                      <a:pt x="120" y="205"/>
                    </a:lnTo>
                    <a:lnTo>
                      <a:pt x="120" y="203"/>
                    </a:lnTo>
                    <a:lnTo>
                      <a:pt x="122" y="203"/>
                    </a:lnTo>
                    <a:lnTo>
                      <a:pt x="124" y="201"/>
                    </a:lnTo>
                    <a:lnTo>
                      <a:pt x="124" y="199"/>
                    </a:lnTo>
                    <a:lnTo>
                      <a:pt x="126" y="199"/>
                    </a:lnTo>
                    <a:lnTo>
                      <a:pt x="128" y="197"/>
                    </a:lnTo>
                    <a:lnTo>
                      <a:pt x="130" y="197"/>
                    </a:lnTo>
                    <a:lnTo>
                      <a:pt x="130" y="197"/>
                    </a:lnTo>
                    <a:lnTo>
                      <a:pt x="132" y="195"/>
                    </a:lnTo>
                    <a:lnTo>
                      <a:pt x="134" y="195"/>
                    </a:lnTo>
                    <a:lnTo>
                      <a:pt x="134" y="193"/>
                    </a:lnTo>
                    <a:lnTo>
                      <a:pt x="134" y="193"/>
                    </a:lnTo>
                    <a:lnTo>
                      <a:pt x="136" y="193"/>
                    </a:lnTo>
                    <a:lnTo>
                      <a:pt x="138" y="193"/>
                    </a:lnTo>
                    <a:lnTo>
                      <a:pt x="140" y="191"/>
                    </a:lnTo>
                    <a:lnTo>
                      <a:pt x="140" y="191"/>
                    </a:lnTo>
                    <a:lnTo>
                      <a:pt x="142" y="187"/>
                    </a:lnTo>
                    <a:lnTo>
                      <a:pt x="142" y="185"/>
                    </a:lnTo>
                    <a:lnTo>
                      <a:pt x="142" y="185"/>
                    </a:lnTo>
                    <a:lnTo>
                      <a:pt x="142" y="185"/>
                    </a:lnTo>
                    <a:lnTo>
                      <a:pt x="144" y="183"/>
                    </a:lnTo>
                    <a:lnTo>
                      <a:pt x="144" y="183"/>
                    </a:lnTo>
                    <a:lnTo>
                      <a:pt x="148" y="183"/>
                    </a:lnTo>
                    <a:lnTo>
                      <a:pt x="150" y="181"/>
                    </a:lnTo>
                    <a:lnTo>
                      <a:pt x="150" y="181"/>
                    </a:lnTo>
                    <a:lnTo>
                      <a:pt x="152" y="181"/>
                    </a:lnTo>
                    <a:lnTo>
                      <a:pt x="152" y="179"/>
                    </a:lnTo>
                    <a:lnTo>
                      <a:pt x="152" y="177"/>
                    </a:lnTo>
                    <a:lnTo>
                      <a:pt x="152" y="175"/>
                    </a:lnTo>
                    <a:lnTo>
                      <a:pt x="150" y="175"/>
                    </a:lnTo>
                    <a:lnTo>
                      <a:pt x="148" y="175"/>
                    </a:lnTo>
                    <a:lnTo>
                      <a:pt x="144" y="175"/>
                    </a:lnTo>
                    <a:lnTo>
                      <a:pt x="142" y="175"/>
                    </a:lnTo>
                    <a:lnTo>
                      <a:pt x="142" y="175"/>
                    </a:lnTo>
                    <a:lnTo>
                      <a:pt x="142" y="173"/>
                    </a:lnTo>
                    <a:lnTo>
                      <a:pt x="142" y="173"/>
                    </a:lnTo>
                    <a:lnTo>
                      <a:pt x="142" y="171"/>
                    </a:lnTo>
                    <a:lnTo>
                      <a:pt x="142" y="169"/>
                    </a:lnTo>
                    <a:lnTo>
                      <a:pt x="140" y="165"/>
                    </a:lnTo>
                    <a:lnTo>
                      <a:pt x="140" y="161"/>
                    </a:lnTo>
                    <a:lnTo>
                      <a:pt x="140" y="159"/>
                    </a:lnTo>
                    <a:lnTo>
                      <a:pt x="140" y="157"/>
                    </a:lnTo>
                    <a:lnTo>
                      <a:pt x="140" y="155"/>
                    </a:lnTo>
                    <a:lnTo>
                      <a:pt x="138" y="153"/>
                    </a:lnTo>
                    <a:lnTo>
                      <a:pt x="134" y="149"/>
                    </a:lnTo>
                    <a:lnTo>
                      <a:pt x="132" y="147"/>
                    </a:lnTo>
                    <a:lnTo>
                      <a:pt x="132" y="147"/>
                    </a:lnTo>
                    <a:lnTo>
                      <a:pt x="130" y="143"/>
                    </a:lnTo>
                    <a:lnTo>
                      <a:pt x="130" y="143"/>
                    </a:lnTo>
                    <a:lnTo>
                      <a:pt x="132" y="143"/>
                    </a:lnTo>
                    <a:lnTo>
                      <a:pt x="132" y="143"/>
                    </a:lnTo>
                    <a:lnTo>
                      <a:pt x="134" y="145"/>
                    </a:lnTo>
                    <a:lnTo>
                      <a:pt x="134" y="145"/>
                    </a:lnTo>
                    <a:lnTo>
                      <a:pt x="134" y="145"/>
                    </a:lnTo>
                    <a:lnTo>
                      <a:pt x="140" y="145"/>
                    </a:lnTo>
                    <a:lnTo>
                      <a:pt x="140" y="145"/>
                    </a:lnTo>
                    <a:lnTo>
                      <a:pt x="140" y="145"/>
                    </a:lnTo>
                    <a:lnTo>
                      <a:pt x="142" y="147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44" y="149"/>
                    </a:lnTo>
                    <a:lnTo>
                      <a:pt x="148" y="149"/>
                    </a:lnTo>
                    <a:lnTo>
                      <a:pt x="148" y="149"/>
                    </a:lnTo>
                    <a:lnTo>
                      <a:pt x="150" y="149"/>
                    </a:lnTo>
                    <a:lnTo>
                      <a:pt x="150" y="149"/>
                    </a:lnTo>
                    <a:lnTo>
                      <a:pt x="152" y="149"/>
                    </a:lnTo>
                    <a:lnTo>
                      <a:pt x="154" y="149"/>
                    </a:lnTo>
                    <a:lnTo>
                      <a:pt x="154" y="149"/>
                    </a:lnTo>
                    <a:lnTo>
                      <a:pt x="156" y="151"/>
                    </a:lnTo>
                    <a:lnTo>
                      <a:pt x="158" y="153"/>
                    </a:lnTo>
                    <a:lnTo>
                      <a:pt x="160" y="155"/>
                    </a:lnTo>
                    <a:lnTo>
                      <a:pt x="162" y="155"/>
                    </a:lnTo>
                    <a:lnTo>
                      <a:pt x="162" y="153"/>
                    </a:lnTo>
                    <a:lnTo>
                      <a:pt x="164" y="149"/>
                    </a:lnTo>
                    <a:lnTo>
                      <a:pt x="164" y="147"/>
                    </a:lnTo>
                    <a:lnTo>
                      <a:pt x="164" y="147"/>
                    </a:lnTo>
                    <a:lnTo>
                      <a:pt x="166" y="147"/>
                    </a:lnTo>
                    <a:lnTo>
                      <a:pt x="166" y="147"/>
                    </a:lnTo>
                    <a:lnTo>
                      <a:pt x="168" y="145"/>
                    </a:lnTo>
                    <a:lnTo>
                      <a:pt x="168" y="145"/>
                    </a:lnTo>
                    <a:lnTo>
                      <a:pt x="172" y="145"/>
                    </a:lnTo>
                    <a:lnTo>
                      <a:pt x="174" y="145"/>
                    </a:lnTo>
                    <a:lnTo>
                      <a:pt x="178" y="145"/>
                    </a:lnTo>
                    <a:lnTo>
                      <a:pt x="182" y="143"/>
                    </a:lnTo>
                    <a:lnTo>
                      <a:pt x="184" y="141"/>
                    </a:lnTo>
                    <a:lnTo>
                      <a:pt x="184" y="139"/>
                    </a:lnTo>
                    <a:lnTo>
                      <a:pt x="186" y="139"/>
                    </a:lnTo>
                    <a:lnTo>
                      <a:pt x="188" y="139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2" y="137"/>
                    </a:lnTo>
                    <a:lnTo>
                      <a:pt x="192" y="135"/>
                    </a:lnTo>
                    <a:lnTo>
                      <a:pt x="194" y="135"/>
                    </a:lnTo>
                    <a:lnTo>
                      <a:pt x="194" y="133"/>
                    </a:lnTo>
                    <a:lnTo>
                      <a:pt x="196" y="133"/>
                    </a:lnTo>
                    <a:lnTo>
                      <a:pt x="196" y="131"/>
                    </a:lnTo>
                    <a:lnTo>
                      <a:pt x="198" y="131"/>
                    </a:lnTo>
                    <a:lnTo>
                      <a:pt x="198" y="129"/>
                    </a:lnTo>
                    <a:lnTo>
                      <a:pt x="196" y="129"/>
                    </a:lnTo>
                    <a:lnTo>
                      <a:pt x="196" y="127"/>
                    </a:lnTo>
                    <a:lnTo>
                      <a:pt x="196" y="127"/>
                    </a:lnTo>
                    <a:lnTo>
                      <a:pt x="196" y="127"/>
                    </a:lnTo>
                    <a:lnTo>
                      <a:pt x="192" y="121"/>
                    </a:lnTo>
                    <a:lnTo>
                      <a:pt x="188" y="117"/>
                    </a:lnTo>
                    <a:lnTo>
                      <a:pt x="186" y="113"/>
                    </a:lnTo>
                    <a:lnTo>
                      <a:pt x="186" y="113"/>
                    </a:lnTo>
                    <a:lnTo>
                      <a:pt x="186" y="111"/>
                    </a:lnTo>
                    <a:lnTo>
                      <a:pt x="188" y="109"/>
                    </a:lnTo>
                    <a:lnTo>
                      <a:pt x="190" y="109"/>
                    </a:lnTo>
                    <a:lnTo>
                      <a:pt x="190" y="109"/>
                    </a:lnTo>
                    <a:lnTo>
                      <a:pt x="190" y="105"/>
                    </a:lnTo>
                    <a:lnTo>
                      <a:pt x="190" y="103"/>
                    </a:lnTo>
                    <a:lnTo>
                      <a:pt x="190" y="103"/>
                    </a:lnTo>
                    <a:lnTo>
                      <a:pt x="188" y="101"/>
                    </a:lnTo>
                    <a:lnTo>
                      <a:pt x="190" y="101"/>
                    </a:lnTo>
                    <a:lnTo>
                      <a:pt x="190" y="99"/>
                    </a:lnTo>
                    <a:lnTo>
                      <a:pt x="190" y="99"/>
                    </a:lnTo>
                    <a:lnTo>
                      <a:pt x="192" y="99"/>
                    </a:lnTo>
                    <a:lnTo>
                      <a:pt x="194" y="99"/>
                    </a:lnTo>
                    <a:lnTo>
                      <a:pt x="194" y="99"/>
                    </a:lnTo>
                    <a:lnTo>
                      <a:pt x="194" y="97"/>
                    </a:lnTo>
                    <a:lnTo>
                      <a:pt x="194" y="97"/>
                    </a:lnTo>
                    <a:lnTo>
                      <a:pt x="196" y="99"/>
                    </a:lnTo>
                    <a:lnTo>
                      <a:pt x="198" y="97"/>
                    </a:lnTo>
                    <a:lnTo>
                      <a:pt x="198" y="97"/>
                    </a:lnTo>
                    <a:lnTo>
                      <a:pt x="202" y="95"/>
                    </a:lnTo>
                    <a:lnTo>
                      <a:pt x="202" y="95"/>
                    </a:lnTo>
                    <a:lnTo>
                      <a:pt x="202" y="93"/>
                    </a:lnTo>
                    <a:lnTo>
                      <a:pt x="202" y="91"/>
                    </a:lnTo>
                    <a:lnTo>
                      <a:pt x="202" y="91"/>
                    </a:lnTo>
                    <a:lnTo>
                      <a:pt x="202" y="91"/>
                    </a:lnTo>
                    <a:lnTo>
                      <a:pt x="200" y="91"/>
                    </a:lnTo>
                    <a:lnTo>
                      <a:pt x="200" y="91"/>
                    </a:lnTo>
                    <a:lnTo>
                      <a:pt x="198" y="91"/>
                    </a:lnTo>
                    <a:lnTo>
                      <a:pt x="198" y="91"/>
                    </a:lnTo>
                    <a:lnTo>
                      <a:pt x="198" y="89"/>
                    </a:lnTo>
                    <a:lnTo>
                      <a:pt x="198" y="89"/>
                    </a:lnTo>
                    <a:lnTo>
                      <a:pt x="198" y="87"/>
                    </a:lnTo>
                    <a:lnTo>
                      <a:pt x="198" y="85"/>
                    </a:lnTo>
                    <a:lnTo>
                      <a:pt x="198" y="85"/>
                    </a:lnTo>
                    <a:lnTo>
                      <a:pt x="198" y="83"/>
                    </a:lnTo>
                    <a:lnTo>
                      <a:pt x="198" y="83"/>
                    </a:lnTo>
                    <a:lnTo>
                      <a:pt x="200" y="81"/>
                    </a:lnTo>
                    <a:lnTo>
                      <a:pt x="200" y="79"/>
                    </a:lnTo>
                    <a:lnTo>
                      <a:pt x="202" y="79"/>
                    </a:lnTo>
                    <a:lnTo>
                      <a:pt x="204" y="79"/>
                    </a:lnTo>
                    <a:lnTo>
                      <a:pt x="204" y="77"/>
                    </a:lnTo>
                    <a:lnTo>
                      <a:pt x="206" y="77"/>
                    </a:lnTo>
                    <a:lnTo>
                      <a:pt x="208" y="75"/>
                    </a:lnTo>
                    <a:lnTo>
                      <a:pt x="208" y="73"/>
                    </a:lnTo>
                    <a:lnTo>
                      <a:pt x="210" y="73"/>
                    </a:lnTo>
                    <a:lnTo>
                      <a:pt x="212" y="71"/>
                    </a:lnTo>
                    <a:lnTo>
                      <a:pt x="212" y="71"/>
                    </a:lnTo>
                    <a:lnTo>
                      <a:pt x="212" y="7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>
                <a:off x="3661" y="13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072" y="2321"/>
                <a:ext cx="32" cy="119"/>
              </a:xfrm>
              <a:custGeom>
                <a:avLst/>
                <a:gdLst>
                  <a:gd name="T0" fmla="*/ 28 w 32"/>
                  <a:gd name="T1" fmla="*/ 117 h 119"/>
                  <a:gd name="T2" fmla="*/ 30 w 32"/>
                  <a:gd name="T3" fmla="*/ 119 h 119"/>
                  <a:gd name="T4" fmla="*/ 26 w 32"/>
                  <a:gd name="T5" fmla="*/ 103 h 119"/>
                  <a:gd name="T6" fmla="*/ 24 w 32"/>
                  <a:gd name="T7" fmla="*/ 105 h 119"/>
                  <a:gd name="T8" fmla="*/ 26 w 32"/>
                  <a:gd name="T9" fmla="*/ 107 h 119"/>
                  <a:gd name="T10" fmla="*/ 26 w 32"/>
                  <a:gd name="T11" fmla="*/ 103 h 119"/>
                  <a:gd name="T12" fmla="*/ 26 w 32"/>
                  <a:gd name="T13" fmla="*/ 91 h 119"/>
                  <a:gd name="T14" fmla="*/ 24 w 32"/>
                  <a:gd name="T15" fmla="*/ 89 h 119"/>
                  <a:gd name="T16" fmla="*/ 22 w 32"/>
                  <a:gd name="T17" fmla="*/ 95 h 119"/>
                  <a:gd name="T18" fmla="*/ 28 w 32"/>
                  <a:gd name="T19" fmla="*/ 95 h 119"/>
                  <a:gd name="T20" fmla="*/ 20 w 32"/>
                  <a:gd name="T21" fmla="*/ 71 h 119"/>
                  <a:gd name="T22" fmla="*/ 18 w 32"/>
                  <a:gd name="T23" fmla="*/ 71 h 119"/>
                  <a:gd name="T24" fmla="*/ 14 w 32"/>
                  <a:gd name="T25" fmla="*/ 73 h 119"/>
                  <a:gd name="T26" fmla="*/ 16 w 32"/>
                  <a:gd name="T27" fmla="*/ 73 h 119"/>
                  <a:gd name="T28" fmla="*/ 18 w 32"/>
                  <a:gd name="T29" fmla="*/ 75 h 119"/>
                  <a:gd name="T30" fmla="*/ 20 w 32"/>
                  <a:gd name="T31" fmla="*/ 73 h 119"/>
                  <a:gd name="T32" fmla="*/ 22 w 32"/>
                  <a:gd name="T33" fmla="*/ 56 h 119"/>
                  <a:gd name="T34" fmla="*/ 20 w 32"/>
                  <a:gd name="T35" fmla="*/ 54 h 119"/>
                  <a:gd name="T36" fmla="*/ 18 w 32"/>
                  <a:gd name="T37" fmla="*/ 54 h 119"/>
                  <a:gd name="T38" fmla="*/ 18 w 32"/>
                  <a:gd name="T39" fmla="*/ 56 h 119"/>
                  <a:gd name="T40" fmla="*/ 22 w 32"/>
                  <a:gd name="T41" fmla="*/ 56 h 119"/>
                  <a:gd name="T42" fmla="*/ 18 w 32"/>
                  <a:gd name="T43" fmla="*/ 46 h 119"/>
                  <a:gd name="T44" fmla="*/ 16 w 32"/>
                  <a:gd name="T45" fmla="*/ 46 h 119"/>
                  <a:gd name="T46" fmla="*/ 22 w 32"/>
                  <a:gd name="T47" fmla="*/ 48 h 119"/>
                  <a:gd name="T48" fmla="*/ 22 w 32"/>
                  <a:gd name="T49" fmla="*/ 46 h 119"/>
                  <a:gd name="T50" fmla="*/ 18 w 32"/>
                  <a:gd name="T51" fmla="*/ 46 h 119"/>
                  <a:gd name="T52" fmla="*/ 12 w 32"/>
                  <a:gd name="T53" fmla="*/ 46 h 119"/>
                  <a:gd name="T54" fmla="*/ 10 w 32"/>
                  <a:gd name="T55" fmla="*/ 44 h 119"/>
                  <a:gd name="T56" fmla="*/ 8 w 32"/>
                  <a:gd name="T57" fmla="*/ 40 h 119"/>
                  <a:gd name="T58" fmla="*/ 6 w 32"/>
                  <a:gd name="T59" fmla="*/ 40 h 119"/>
                  <a:gd name="T60" fmla="*/ 6 w 32"/>
                  <a:gd name="T61" fmla="*/ 44 h 119"/>
                  <a:gd name="T62" fmla="*/ 8 w 32"/>
                  <a:gd name="T63" fmla="*/ 46 h 119"/>
                  <a:gd name="T64" fmla="*/ 8 w 32"/>
                  <a:gd name="T65" fmla="*/ 50 h 119"/>
                  <a:gd name="T66" fmla="*/ 10 w 32"/>
                  <a:gd name="T67" fmla="*/ 50 h 119"/>
                  <a:gd name="T68" fmla="*/ 14 w 32"/>
                  <a:gd name="T69" fmla="*/ 48 h 119"/>
                  <a:gd name="T70" fmla="*/ 8 w 32"/>
                  <a:gd name="T71" fmla="*/ 36 h 119"/>
                  <a:gd name="T72" fmla="*/ 6 w 32"/>
                  <a:gd name="T73" fmla="*/ 36 h 119"/>
                  <a:gd name="T74" fmla="*/ 22 w 32"/>
                  <a:gd name="T75" fmla="*/ 42 h 119"/>
                  <a:gd name="T76" fmla="*/ 22 w 32"/>
                  <a:gd name="T77" fmla="*/ 32 h 119"/>
                  <a:gd name="T78" fmla="*/ 22 w 32"/>
                  <a:gd name="T79" fmla="*/ 40 h 119"/>
                  <a:gd name="T80" fmla="*/ 16 w 32"/>
                  <a:gd name="T81" fmla="*/ 32 h 119"/>
                  <a:gd name="T82" fmla="*/ 20 w 32"/>
                  <a:gd name="T83" fmla="*/ 28 h 119"/>
                  <a:gd name="T84" fmla="*/ 24 w 32"/>
                  <a:gd name="T85" fmla="*/ 30 h 119"/>
                  <a:gd name="T86" fmla="*/ 24 w 32"/>
                  <a:gd name="T87" fmla="*/ 24 h 119"/>
                  <a:gd name="T88" fmla="*/ 24 w 32"/>
                  <a:gd name="T89" fmla="*/ 30 h 119"/>
                  <a:gd name="T90" fmla="*/ 8 w 32"/>
                  <a:gd name="T91" fmla="*/ 32 h 119"/>
                  <a:gd name="T92" fmla="*/ 8 w 32"/>
                  <a:gd name="T93" fmla="*/ 26 h 119"/>
                  <a:gd name="T94" fmla="*/ 8 w 32"/>
                  <a:gd name="T95" fmla="*/ 22 h 119"/>
                  <a:gd name="T96" fmla="*/ 6 w 32"/>
                  <a:gd name="T97" fmla="*/ 26 h 119"/>
                  <a:gd name="T98" fmla="*/ 2 w 32"/>
                  <a:gd name="T99" fmla="*/ 26 h 119"/>
                  <a:gd name="T100" fmla="*/ 2 w 32"/>
                  <a:gd name="T101" fmla="*/ 18 h 119"/>
                  <a:gd name="T102" fmla="*/ 0 w 32"/>
                  <a:gd name="T103" fmla="*/ 22 h 119"/>
                  <a:gd name="T104" fmla="*/ 0 w 32"/>
                  <a:gd name="T105" fmla="*/ 34 h 119"/>
                  <a:gd name="T106" fmla="*/ 2 w 32"/>
                  <a:gd name="T107" fmla="*/ 36 h 119"/>
                  <a:gd name="T108" fmla="*/ 8 w 32"/>
                  <a:gd name="T109" fmla="*/ 32 h 119"/>
                  <a:gd name="T110" fmla="*/ 18 w 32"/>
                  <a:gd name="T111" fmla="*/ 10 h 119"/>
                  <a:gd name="T112" fmla="*/ 16 w 32"/>
                  <a:gd name="T113" fmla="*/ 10 h 119"/>
                  <a:gd name="T114" fmla="*/ 16 w 32"/>
                  <a:gd name="T115" fmla="*/ 12 h 119"/>
                  <a:gd name="T116" fmla="*/ 18 w 32"/>
                  <a:gd name="T117" fmla="*/ 4 h 119"/>
                  <a:gd name="T118" fmla="*/ 18 w 32"/>
                  <a:gd name="T119" fmla="*/ 2 h 119"/>
                  <a:gd name="T120" fmla="*/ 16 w 32"/>
                  <a:gd name="T121" fmla="*/ 2 h 119"/>
                  <a:gd name="T122" fmla="*/ 18 w 32"/>
                  <a:gd name="T123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2" h="119">
                    <a:moveTo>
                      <a:pt x="30" y="117"/>
                    </a:moveTo>
                    <a:lnTo>
                      <a:pt x="30" y="117"/>
                    </a:lnTo>
                    <a:lnTo>
                      <a:pt x="28" y="117"/>
                    </a:lnTo>
                    <a:lnTo>
                      <a:pt x="28" y="117"/>
                    </a:lnTo>
                    <a:lnTo>
                      <a:pt x="30" y="119"/>
                    </a:lnTo>
                    <a:lnTo>
                      <a:pt x="30" y="119"/>
                    </a:lnTo>
                    <a:lnTo>
                      <a:pt x="32" y="117"/>
                    </a:lnTo>
                    <a:lnTo>
                      <a:pt x="30" y="117"/>
                    </a:lnTo>
                    <a:close/>
                    <a:moveTo>
                      <a:pt x="26" y="103"/>
                    </a:moveTo>
                    <a:lnTo>
                      <a:pt x="26" y="103"/>
                    </a:lnTo>
                    <a:lnTo>
                      <a:pt x="24" y="103"/>
                    </a:lnTo>
                    <a:lnTo>
                      <a:pt x="24" y="105"/>
                    </a:lnTo>
                    <a:lnTo>
                      <a:pt x="24" y="107"/>
                    </a:lnTo>
                    <a:lnTo>
                      <a:pt x="24" y="107"/>
                    </a:lnTo>
                    <a:lnTo>
                      <a:pt x="26" y="107"/>
                    </a:lnTo>
                    <a:lnTo>
                      <a:pt x="28" y="105"/>
                    </a:lnTo>
                    <a:lnTo>
                      <a:pt x="26" y="105"/>
                    </a:lnTo>
                    <a:lnTo>
                      <a:pt x="26" y="103"/>
                    </a:lnTo>
                    <a:close/>
                    <a:moveTo>
                      <a:pt x="26" y="93"/>
                    </a:moveTo>
                    <a:lnTo>
                      <a:pt x="28" y="93"/>
                    </a:lnTo>
                    <a:lnTo>
                      <a:pt x="26" y="91"/>
                    </a:lnTo>
                    <a:lnTo>
                      <a:pt x="26" y="89"/>
                    </a:lnTo>
                    <a:lnTo>
                      <a:pt x="26" y="89"/>
                    </a:lnTo>
                    <a:lnTo>
                      <a:pt x="24" y="89"/>
                    </a:lnTo>
                    <a:lnTo>
                      <a:pt x="24" y="91"/>
                    </a:lnTo>
                    <a:lnTo>
                      <a:pt x="22" y="93"/>
                    </a:lnTo>
                    <a:lnTo>
                      <a:pt x="22" y="95"/>
                    </a:lnTo>
                    <a:lnTo>
                      <a:pt x="26" y="97"/>
                    </a:lnTo>
                    <a:lnTo>
                      <a:pt x="26" y="97"/>
                    </a:lnTo>
                    <a:lnTo>
                      <a:pt x="28" y="95"/>
                    </a:lnTo>
                    <a:lnTo>
                      <a:pt x="28" y="93"/>
                    </a:lnTo>
                    <a:lnTo>
                      <a:pt x="26" y="93"/>
                    </a:lnTo>
                    <a:close/>
                    <a:moveTo>
                      <a:pt x="20" y="71"/>
                    </a:moveTo>
                    <a:lnTo>
                      <a:pt x="18" y="71"/>
                    </a:lnTo>
                    <a:lnTo>
                      <a:pt x="18" y="71"/>
                    </a:lnTo>
                    <a:lnTo>
                      <a:pt x="18" y="71"/>
                    </a:lnTo>
                    <a:lnTo>
                      <a:pt x="16" y="71"/>
                    </a:lnTo>
                    <a:lnTo>
                      <a:pt x="16" y="73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6" y="73"/>
                    </a:lnTo>
                    <a:lnTo>
                      <a:pt x="16" y="73"/>
                    </a:lnTo>
                    <a:lnTo>
                      <a:pt x="16" y="73"/>
                    </a:lnTo>
                    <a:lnTo>
                      <a:pt x="16" y="75"/>
                    </a:lnTo>
                    <a:lnTo>
                      <a:pt x="18" y="75"/>
                    </a:lnTo>
                    <a:lnTo>
                      <a:pt x="20" y="75"/>
                    </a:lnTo>
                    <a:lnTo>
                      <a:pt x="20" y="73"/>
                    </a:lnTo>
                    <a:lnTo>
                      <a:pt x="20" y="73"/>
                    </a:lnTo>
                    <a:lnTo>
                      <a:pt x="20" y="71"/>
                    </a:lnTo>
                    <a:close/>
                    <a:moveTo>
                      <a:pt x="22" y="56"/>
                    </a:moveTo>
                    <a:lnTo>
                      <a:pt x="22" y="56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0" y="52"/>
                    </a:lnTo>
                    <a:lnTo>
                      <a:pt x="18" y="5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20" y="56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2" y="56"/>
                    </a:lnTo>
                    <a:close/>
                    <a:moveTo>
                      <a:pt x="18" y="46"/>
                    </a:moveTo>
                    <a:lnTo>
                      <a:pt x="18" y="46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8" y="48"/>
                    </a:lnTo>
                    <a:lnTo>
                      <a:pt x="20" y="48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18" y="46"/>
                    </a:lnTo>
                    <a:close/>
                    <a:moveTo>
                      <a:pt x="14" y="48"/>
                    </a:moveTo>
                    <a:lnTo>
                      <a:pt x="12" y="48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8" y="44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4" y="44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0" y="50"/>
                    </a:lnTo>
                    <a:lnTo>
                      <a:pt x="12" y="50"/>
                    </a:lnTo>
                    <a:lnTo>
                      <a:pt x="14" y="50"/>
                    </a:lnTo>
                    <a:lnTo>
                      <a:pt x="14" y="48"/>
                    </a:lnTo>
                    <a:lnTo>
                      <a:pt x="14" y="48"/>
                    </a:lnTo>
                    <a:close/>
                    <a:moveTo>
                      <a:pt x="6" y="38"/>
                    </a:moveTo>
                    <a:lnTo>
                      <a:pt x="8" y="36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38"/>
                    </a:lnTo>
                    <a:close/>
                    <a:moveTo>
                      <a:pt x="22" y="42"/>
                    </a:moveTo>
                    <a:lnTo>
                      <a:pt x="22" y="42"/>
                    </a:lnTo>
                    <a:lnTo>
                      <a:pt x="22" y="40"/>
                    </a:lnTo>
                    <a:lnTo>
                      <a:pt x="22" y="40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2" y="36"/>
                    </a:lnTo>
                    <a:lnTo>
                      <a:pt x="22" y="40"/>
                    </a:lnTo>
                    <a:lnTo>
                      <a:pt x="22" y="42"/>
                    </a:lnTo>
                    <a:close/>
                    <a:moveTo>
                      <a:pt x="16" y="32"/>
                    </a:moveTo>
                    <a:lnTo>
                      <a:pt x="16" y="32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6" y="32"/>
                    </a:lnTo>
                    <a:close/>
                    <a:moveTo>
                      <a:pt x="24" y="30"/>
                    </a:moveTo>
                    <a:lnTo>
                      <a:pt x="24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2" y="30"/>
                    </a:lnTo>
                    <a:lnTo>
                      <a:pt x="24" y="30"/>
                    </a:lnTo>
                    <a:lnTo>
                      <a:pt x="24" y="30"/>
                    </a:lnTo>
                    <a:close/>
                    <a:moveTo>
                      <a:pt x="8" y="32"/>
                    </a:moveTo>
                    <a:lnTo>
                      <a:pt x="8" y="32"/>
                    </a:lnTo>
                    <a:lnTo>
                      <a:pt x="8" y="30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6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2" y="2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6"/>
                    </a:lnTo>
                    <a:lnTo>
                      <a:pt x="4" y="34"/>
                    </a:lnTo>
                    <a:lnTo>
                      <a:pt x="6" y="34"/>
                    </a:lnTo>
                    <a:lnTo>
                      <a:pt x="8" y="32"/>
                    </a:lnTo>
                    <a:close/>
                    <a:moveTo>
                      <a:pt x="16" y="12"/>
                    </a:moveTo>
                    <a:lnTo>
                      <a:pt x="18" y="10"/>
                    </a:lnTo>
                    <a:lnTo>
                      <a:pt x="18" y="10"/>
                    </a:lnTo>
                    <a:lnTo>
                      <a:pt x="16" y="8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2"/>
                    </a:lnTo>
                    <a:close/>
                    <a:moveTo>
                      <a:pt x="18" y="4"/>
                    </a:move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4"/>
              <p:cNvSpPr>
                <a:spLocks noEditPoints="1"/>
              </p:cNvSpPr>
              <p:nvPr/>
            </p:nvSpPr>
            <p:spPr bwMode="auto">
              <a:xfrm>
                <a:off x="4277" y="1263"/>
                <a:ext cx="264" cy="148"/>
              </a:xfrm>
              <a:custGeom>
                <a:avLst/>
                <a:gdLst>
                  <a:gd name="T0" fmla="*/ 238 w 264"/>
                  <a:gd name="T1" fmla="*/ 98 h 148"/>
                  <a:gd name="T2" fmla="*/ 236 w 264"/>
                  <a:gd name="T3" fmla="*/ 98 h 148"/>
                  <a:gd name="T4" fmla="*/ 238 w 264"/>
                  <a:gd name="T5" fmla="*/ 98 h 148"/>
                  <a:gd name="T6" fmla="*/ 252 w 264"/>
                  <a:gd name="T7" fmla="*/ 80 h 148"/>
                  <a:gd name="T8" fmla="*/ 244 w 264"/>
                  <a:gd name="T9" fmla="*/ 78 h 148"/>
                  <a:gd name="T10" fmla="*/ 238 w 264"/>
                  <a:gd name="T11" fmla="*/ 72 h 148"/>
                  <a:gd name="T12" fmla="*/ 234 w 264"/>
                  <a:gd name="T13" fmla="*/ 78 h 148"/>
                  <a:gd name="T14" fmla="*/ 222 w 264"/>
                  <a:gd name="T15" fmla="*/ 74 h 148"/>
                  <a:gd name="T16" fmla="*/ 224 w 264"/>
                  <a:gd name="T17" fmla="*/ 64 h 148"/>
                  <a:gd name="T18" fmla="*/ 226 w 264"/>
                  <a:gd name="T19" fmla="*/ 58 h 148"/>
                  <a:gd name="T20" fmla="*/ 218 w 264"/>
                  <a:gd name="T21" fmla="*/ 62 h 148"/>
                  <a:gd name="T22" fmla="*/ 204 w 264"/>
                  <a:gd name="T23" fmla="*/ 72 h 148"/>
                  <a:gd name="T24" fmla="*/ 198 w 264"/>
                  <a:gd name="T25" fmla="*/ 84 h 148"/>
                  <a:gd name="T26" fmla="*/ 190 w 264"/>
                  <a:gd name="T27" fmla="*/ 82 h 148"/>
                  <a:gd name="T28" fmla="*/ 180 w 264"/>
                  <a:gd name="T29" fmla="*/ 78 h 148"/>
                  <a:gd name="T30" fmla="*/ 164 w 264"/>
                  <a:gd name="T31" fmla="*/ 70 h 148"/>
                  <a:gd name="T32" fmla="*/ 154 w 264"/>
                  <a:gd name="T33" fmla="*/ 54 h 148"/>
                  <a:gd name="T34" fmla="*/ 144 w 264"/>
                  <a:gd name="T35" fmla="*/ 42 h 148"/>
                  <a:gd name="T36" fmla="*/ 128 w 264"/>
                  <a:gd name="T37" fmla="*/ 36 h 148"/>
                  <a:gd name="T38" fmla="*/ 106 w 264"/>
                  <a:gd name="T39" fmla="*/ 36 h 148"/>
                  <a:gd name="T40" fmla="*/ 82 w 264"/>
                  <a:gd name="T41" fmla="*/ 30 h 148"/>
                  <a:gd name="T42" fmla="*/ 64 w 264"/>
                  <a:gd name="T43" fmla="*/ 18 h 148"/>
                  <a:gd name="T44" fmla="*/ 42 w 264"/>
                  <a:gd name="T45" fmla="*/ 4 h 148"/>
                  <a:gd name="T46" fmla="*/ 20 w 264"/>
                  <a:gd name="T47" fmla="*/ 4 h 148"/>
                  <a:gd name="T48" fmla="*/ 0 w 264"/>
                  <a:gd name="T49" fmla="*/ 16 h 148"/>
                  <a:gd name="T50" fmla="*/ 8 w 264"/>
                  <a:gd name="T51" fmla="*/ 54 h 148"/>
                  <a:gd name="T52" fmla="*/ 28 w 264"/>
                  <a:gd name="T53" fmla="*/ 76 h 148"/>
                  <a:gd name="T54" fmla="*/ 26 w 264"/>
                  <a:gd name="T55" fmla="*/ 64 h 148"/>
                  <a:gd name="T56" fmla="*/ 38 w 264"/>
                  <a:gd name="T57" fmla="*/ 56 h 148"/>
                  <a:gd name="T58" fmla="*/ 44 w 264"/>
                  <a:gd name="T59" fmla="*/ 58 h 148"/>
                  <a:gd name="T60" fmla="*/ 40 w 264"/>
                  <a:gd name="T61" fmla="*/ 52 h 148"/>
                  <a:gd name="T62" fmla="*/ 54 w 264"/>
                  <a:gd name="T63" fmla="*/ 54 h 148"/>
                  <a:gd name="T64" fmla="*/ 68 w 264"/>
                  <a:gd name="T65" fmla="*/ 60 h 148"/>
                  <a:gd name="T66" fmla="*/ 72 w 264"/>
                  <a:gd name="T67" fmla="*/ 66 h 148"/>
                  <a:gd name="T68" fmla="*/ 72 w 264"/>
                  <a:gd name="T69" fmla="*/ 74 h 148"/>
                  <a:gd name="T70" fmla="*/ 90 w 264"/>
                  <a:gd name="T71" fmla="*/ 78 h 148"/>
                  <a:gd name="T72" fmla="*/ 102 w 264"/>
                  <a:gd name="T73" fmla="*/ 82 h 148"/>
                  <a:gd name="T74" fmla="*/ 122 w 264"/>
                  <a:gd name="T75" fmla="*/ 104 h 148"/>
                  <a:gd name="T76" fmla="*/ 148 w 264"/>
                  <a:gd name="T77" fmla="*/ 120 h 148"/>
                  <a:gd name="T78" fmla="*/ 172 w 264"/>
                  <a:gd name="T79" fmla="*/ 128 h 148"/>
                  <a:gd name="T80" fmla="*/ 180 w 264"/>
                  <a:gd name="T81" fmla="*/ 140 h 148"/>
                  <a:gd name="T82" fmla="*/ 198 w 264"/>
                  <a:gd name="T83" fmla="*/ 146 h 148"/>
                  <a:gd name="T84" fmla="*/ 204 w 264"/>
                  <a:gd name="T85" fmla="*/ 134 h 148"/>
                  <a:gd name="T86" fmla="*/ 198 w 264"/>
                  <a:gd name="T87" fmla="*/ 120 h 148"/>
                  <a:gd name="T88" fmla="*/ 192 w 264"/>
                  <a:gd name="T89" fmla="*/ 112 h 148"/>
                  <a:gd name="T90" fmla="*/ 190 w 264"/>
                  <a:gd name="T91" fmla="*/ 104 h 148"/>
                  <a:gd name="T92" fmla="*/ 202 w 264"/>
                  <a:gd name="T93" fmla="*/ 100 h 148"/>
                  <a:gd name="T94" fmla="*/ 206 w 264"/>
                  <a:gd name="T95" fmla="*/ 98 h 148"/>
                  <a:gd name="T96" fmla="*/ 204 w 264"/>
                  <a:gd name="T97" fmla="*/ 96 h 148"/>
                  <a:gd name="T98" fmla="*/ 210 w 264"/>
                  <a:gd name="T99" fmla="*/ 92 h 148"/>
                  <a:gd name="T100" fmla="*/ 214 w 264"/>
                  <a:gd name="T101" fmla="*/ 86 h 148"/>
                  <a:gd name="T102" fmla="*/ 226 w 264"/>
                  <a:gd name="T103" fmla="*/ 82 h 148"/>
                  <a:gd name="T104" fmla="*/ 226 w 264"/>
                  <a:gd name="T105" fmla="*/ 88 h 148"/>
                  <a:gd name="T106" fmla="*/ 230 w 264"/>
                  <a:gd name="T107" fmla="*/ 94 h 148"/>
                  <a:gd name="T108" fmla="*/ 244 w 264"/>
                  <a:gd name="T109" fmla="*/ 94 h 148"/>
                  <a:gd name="T110" fmla="*/ 250 w 264"/>
                  <a:gd name="T111" fmla="*/ 90 h 148"/>
                  <a:gd name="T112" fmla="*/ 254 w 264"/>
                  <a:gd name="T113" fmla="*/ 88 h 148"/>
                  <a:gd name="T114" fmla="*/ 226 w 264"/>
                  <a:gd name="T115" fmla="*/ 8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4" h="148">
                    <a:moveTo>
                      <a:pt x="248" y="96"/>
                    </a:moveTo>
                    <a:lnTo>
                      <a:pt x="246" y="96"/>
                    </a:lnTo>
                    <a:lnTo>
                      <a:pt x="246" y="98"/>
                    </a:lnTo>
                    <a:lnTo>
                      <a:pt x="246" y="98"/>
                    </a:lnTo>
                    <a:lnTo>
                      <a:pt x="246" y="98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48" y="96"/>
                    </a:lnTo>
                    <a:lnTo>
                      <a:pt x="248" y="96"/>
                    </a:lnTo>
                    <a:close/>
                    <a:moveTo>
                      <a:pt x="238" y="98"/>
                    </a:moveTo>
                    <a:lnTo>
                      <a:pt x="238" y="98"/>
                    </a:lnTo>
                    <a:lnTo>
                      <a:pt x="240" y="98"/>
                    </a:lnTo>
                    <a:lnTo>
                      <a:pt x="238" y="98"/>
                    </a:lnTo>
                    <a:close/>
                    <a:moveTo>
                      <a:pt x="238" y="98"/>
                    </a:moveTo>
                    <a:lnTo>
                      <a:pt x="236" y="96"/>
                    </a:lnTo>
                    <a:lnTo>
                      <a:pt x="236" y="96"/>
                    </a:lnTo>
                    <a:lnTo>
                      <a:pt x="236" y="96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6" y="96"/>
                    </a:lnTo>
                    <a:lnTo>
                      <a:pt x="236" y="96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40" y="98"/>
                    </a:lnTo>
                    <a:lnTo>
                      <a:pt x="240" y="98"/>
                    </a:lnTo>
                    <a:lnTo>
                      <a:pt x="238" y="98"/>
                    </a:lnTo>
                    <a:lnTo>
                      <a:pt x="238" y="98"/>
                    </a:lnTo>
                    <a:close/>
                    <a:moveTo>
                      <a:pt x="264" y="84"/>
                    </a:moveTo>
                    <a:lnTo>
                      <a:pt x="260" y="82"/>
                    </a:lnTo>
                    <a:lnTo>
                      <a:pt x="260" y="84"/>
                    </a:lnTo>
                    <a:lnTo>
                      <a:pt x="260" y="84"/>
                    </a:lnTo>
                    <a:lnTo>
                      <a:pt x="258" y="82"/>
                    </a:lnTo>
                    <a:lnTo>
                      <a:pt x="256" y="82"/>
                    </a:lnTo>
                    <a:lnTo>
                      <a:pt x="256" y="82"/>
                    </a:lnTo>
                    <a:lnTo>
                      <a:pt x="254" y="80"/>
                    </a:lnTo>
                    <a:lnTo>
                      <a:pt x="252" y="80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48" y="80"/>
                    </a:lnTo>
                    <a:lnTo>
                      <a:pt x="248" y="80"/>
                    </a:lnTo>
                    <a:lnTo>
                      <a:pt x="248" y="80"/>
                    </a:lnTo>
                    <a:lnTo>
                      <a:pt x="248" y="78"/>
                    </a:lnTo>
                    <a:lnTo>
                      <a:pt x="248" y="78"/>
                    </a:lnTo>
                    <a:lnTo>
                      <a:pt x="246" y="78"/>
                    </a:lnTo>
                    <a:lnTo>
                      <a:pt x="246" y="78"/>
                    </a:lnTo>
                    <a:lnTo>
                      <a:pt x="244" y="78"/>
                    </a:lnTo>
                    <a:lnTo>
                      <a:pt x="244" y="78"/>
                    </a:lnTo>
                    <a:lnTo>
                      <a:pt x="242" y="76"/>
                    </a:lnTo>
                    <a:lnTo>
                      <a:pt x="242" y="74"/>
                    </a:lnTo>
                    <a:lnTo>
                      <a:pt x="240" y="74"/>
                    </a:lnTo>
                    <a:lnTo>
                      <a:pt x="240" y="72"/>
                    </a:lnTo>
                    <a:lnTo>
                      <a:pt x="240" y="72"/>
                    </a:lnTo>
                    <a:lnTo>
                      <a:pt x="240" y="72"/>
                    </a:lnTo>
                    <a:lnTo>
                      <a:pt x="238" y="72"/>
                    </a:lnTo>
                    <a:lnTo>
                      <a:pt x="238" y="72"/>
                    </a:lnTo>
                    <a:lnTo>
                      <a:pt x="238" y="72"/>
                    </a:lnTo>
                    <a:lnTo>
                      <a:pt x="238" y="72"/>
                    </a:lnTo>
                    <a:lnTo>
                      <a:pt x="238" y="72"/>
                    </a:lnTo>
                    <a:lnTo>
                      <a:pt x="238" y="74"/>
                    </a:lnTo>
                    <a:lnTo>
                      <a:pt x="238" y="74"/>
                    </a:lnTo>
                    <a:lnTo>
                      <a:pt x="238" y="76"/>
                    </a:lnTo>
                    <a:lnTo>
                      <a:pt x="238" y="76"/>
                    </a:lnTo>
                    <a:lnTo>
                      <a:pt x="236" y="74"/>
                    </a:lnTo>
                    <a:lnTo>
                      <a:pt x="236" y="78"/>
                    </a:lnTo>
                    <a:lnTo>
                      <a:pt x="236" y="78"/>
                    </a:lnTo>
                    <a:lnTo>
                      <a:pt x="234" y="78"/>
                    </a:lnTo>
                    <a:lnTo>
                      <a:pt x="234" y="78"/>
                    </a:lnTo>
                    <a:lnTo>
                      <a:pt x="232" y="78"/>
                    </a:lnTo>
                    <a:lnTo>
                      <a:pt x="230" y="78"/>
                    </a:lnTo>
                    <a:lnTo>
                      <a:pt x="230" y="78"/>
                    </a:lnTo>
                    <a:lnTo>
                      <a:pt x="228" y="76"/>
                    </a:lnTo>
                    <a:lnTo>
                      <a:pt x="228" y="76"/>
                    </a:lnTo>
                    <a:lnTo>
                      <a:pt x="226" y="74"/>
                    </a:lnTo>
                    <a:lnTo>
                      <a:pt x="224" y="72"/>
                    </a:lnTo>
                    <a:lnTo>
                      <a:pt x="224" y="72"/>
                    </a:lnTo>
                    <a:lnTo>
                      <a:pt x="222" y="74"/>
                    </a:lnTo>
                    <a:lnTo>
                      <a:pt x="220" y="72"/>
                    </a:lnTo>
                    <a:lnTo>
                      <a:pt x="218" y="72"/>
                    </a:lnTo>
                    <a:lnTo>
                      <a:pt x="218" y="72"/>
                    </a:lnTo>
                    <a:lnTo>
                      <a:pt x="216" y="72"/>
                    </a:lnTo>
                    <a:lnTo>
                      <a:pt x="216" y="70"/>
                    </a:lnTo>
                    <a:lnTo>
                      <a:pt x="220" y="68"/>
                    </a:lnTo>
                    <a:lnTo>
                      <a:pt x="222" y="66"/>
                    </a:lnTo>
                    <a:lnTo>
                      <a:pt x="222" y="66"/>
                    </a:lnTo>
                    <a:lnTo>
                      <a:pt x="224" y="64"/>
                    </a:lnTo>
                    <a:lnTo>
                      <a:pt x="224" y="64"/>
                    </a:lnTo>
                    <a:lnTo>
                      <a:pt x="224" y="62"/>
                    </a:lnTo>
                    <a:lnTo>
                      <a:pt x="224" y="62"/>
                    </a:lnTo>
                    <a:lnTo>
                      <a:pt x="226" y="62"/>
                    </a:lnTo>
                    <a:lnTo>
                      <a:pt x="226" y="62"/>
                    </a:lnTo>
                    <a:lnTo>
                      <a:pt x="230" y="60"/>
                    </a:lnTo>
                    <a:lnTo>
                      <a:pt x="230" y="60"/>
                    </a:lnTo>
                    <a:lnTo>
                      <a:pt x="228" y="60"/>
                    </a:lnTo>
                    <a:lnTo>
                      <a:pt x="228" y="58"/>
                    </a:lnTo>
                    <a:lnTo>
                      <a:pt x="226" y="58"/>
                    </a:lnTo>
                    <a:lnTo>
                      <a:pt x="226" y="58"/>
                    </a:lnTo>
                    <a:lnTo>
                      <a:pt x="224" y="58"/>
                    </a:lnTo>
                    <a:lnTo>
                      <a:pt x="224" y="60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22" y="62"/>
                    </a:lnTo>
                    <a:lnTo>
                      <a:pt x="220" y="62"/>
                    </a:lnTo>
                    <a:lnTo>
                      <a:pt x="220" y="62"/>
                    </a:lnTo>
                    <a:lnTo>
                      <a:pt x="220" y="62"/>
                    </a:lnTo>
                    <a:lnTo>
                      <a:pt x="218" y="62"/>
                    </a:lnTo>
                    <a:lnTo>
                      <a:pt x="218" y="62"/>
                    </a:lnTo>
                    <a:lnTo>
                      <a:pt x="216" y="62"/>
                    </a:lnTo>
                    <a:lnTo>
                      <a:pt x="216" y="64"/>
                    </a:lnTo>
                    <a:lnTo>
                      <a:pt x="214" y="66"/>
                    </a:lnTo>
                    <a:lnTo>
                      <a:pt x="212" y="68"/>
                    </a:lnTo>
                    <a:lnTo>
                      <a:pt x="210" y="68"/>
                    </a:lnTo>
                    <a:lnTo>
                      <a:pt x="208" y="68"/>
                    </a:lnTo>
                    <a:lnTo>
                      <a:pt x="208" y="70"/>
                    </a:lnTo>
                    <a:lnTo>
                      <a:pt x="206" y="72"/>
                    </a:lnTo>
                    <a:lnTo>
                      <a:pt x="206" y="72"/>
                    </a:lnTo>
                    <a:lnTo>
                      <a:pt x="204" y="72"/>
                    </a:lnTo>
                    <a:lnTo>
                      <a:pt x="202" y="74"/>
                    </a:lnTo>
                    <a:lnTo>
                      <a:pt x="202" y="74"/>
                    </a:lnTo>
                    <a:lnTo>
                      <a:pt x="202" y="76"/>
                    </a:lnTo>
                    <a:lnTo>
                      <a:pt x="202" y="76"/>
                    </a:lnTo>
                    <a:lnTo>
                      <a:pt x="200" y="78"/>
                    </a:lnTo>
                    <a:lnTo>
                      <a:pt x="198" y="80"/>
                    </a:lnTo>
                    <a:lnTo>
                      <a:pt x="198" y="82"/>
                    </a:lnTo>
                    <a:lnTo>
                      <a:pt x="196" y="82"/>
                    </a:lnTo>
                    <a:lnTo>
                      <a:pt x="196" y="84"/>
                    </a:lnTo>
                    <a:lnTo>
                      <a:pt x="198" y="84"/>
                    </a:lnTo>
                    <a:lnTo>
                      <a:pt x="198" y="86"/>
                    </a:lnTo>
                    <a:lnTo>
                      <a:pt x="198" y="86"/>
                    </a:lnTo>
                    <a:lnTo>
                      <a:pt x="198" y="88"/>
                    </a:lnTo>
                    <a:lnTo>
                      <a:pt x="196" y="88"/>
                    </a:lnTo>
                    <a:lnTo>
                      <a:pt x="196" y="88"/>
                    </a:lnTo>
                    <a:lnTo>
                      <a:pt x="194" y="86"/>
                    </a:lnTo>
                    <a:lnTo>
                      <a:pt x="192" y="86"/>
                    </a:lnTo>
                    <a:lnTo>
                      <a:pt x="190" y="84"/>
                    </a:lnTo>
                    <a:lnTo>
                      <a:pt x="190" y="84"/>
                    </a:lnTo>
                    <a:lnTo>
                      <a:pt x="190" y="82"/>
                    </a:lnTo>
                    <a:lnTo>
                      <a:pt x="190" y="82"/>
                    </a:lnTo>
                    <a:lnTo>
                      <a:pt x="190" y="80"/>
                    </a:lnTo>
                    <a:lnTo>
                      <a:pt x="188" y="80"/>
                    </a:lnTo>
                    <a:lnTo>
                      <a:pt x="188" y="78"/>
                    </a:lnTo>
                    <a:lnTo>
                      <a:pt x="188" y="78"/>
                    </a:lnTo>
                    <a:lnTo>
                      <a:pt x="186" y="78"/>
                    </a:lnTo>
                    <a:lnTo>
                      <a:pt x="186" y="78"/>
                    </a:lnTo>
                    <a:lnTo>
                      <a:pt x="184" y="78"/>
                    </a:lnTo>
                    <a:lnTo>
                      <a:pt x="184" y="78"/>
                    </a:lnTo>
                    <a:lnTo>
                      <a:pt x="180" y="78"/>
                    </a:lnTo>
                    <a:lnTo>
                      <a:pt x="178" y="78"/>
                    </a:lnTo>
                    <a:lnTo>
                      <a:pt x="176" y="78"/>
                    </a:lnTo>
                    <a:lnTo>
                      <a:pt x="174" y="78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68" y="78"/>
                    </a:lnTo>
                    <a:lnTo>
                      <a:pt x="168" y="76"/>
                    </a:lnTo>
                    <a:lnTo>
                      <a:pt x="166" y="74"/>
                    </a:lnTo>
                    <a:lnTo>
                      <a:pt x="166" y="72"/>
                    </a:lnTo>
                    <a:lnTo>
                      <a:pt x="164" y="70"/>
                    </a:lnTo>
                    <a:lnTo>
                      <a:pt x="164" y="68"/>
                    </a:lnTo>
                    <a:lnTo>
                      <a:pt x="162" y="64"/>
                    </a:lnTo>
                    <a:lnTo>
                      <a:pt x="162" y="64"/>
                    </a:lnTo>
                    <a:lnTo>
                      <a:pt x="160" y="64"/>
                    </a:lnTo>
                    <a:lnTo>
                      <a:pt x="158" y="64"/>
                    </a:lnTo>
                    <a:lnTo>
                      <a:pt x="154" y="62"/>
                    </a:lnTo>
                    <a:lnTo>
                      <a:pt x="154" y="62"/>
                    </a:lnTo>
                    <a:lnTo>
                      <a:pt x="154" y="60"/>
                    </a:lnTo>
                    <a:lnTo>
                      <a:pt x="154" y="58"/>
                    </a:lnTo>
                    <a:lnTo>
                      <a:pt x="154" y="54"/>
                    </a:lnTo>
                    <a:lnTo>
                      <a:pt x="152" y="52"/>
                    </a:lnTo>
                    <a:lnTo>
                      <a:pt x="152" y="50"/>
                    </a:lnTo>
                    <a:lnTo>
                      <a:pt x="152" y="48"/>
                    </a:lnTo>
                    <a:lnTo>
                      <a:pt x="152" y="46"/>
                    </a:lnTo>
                    <a:lnTo>
                      <a:pt x="150" y="46"/>
                    </a:lnTo>
                    <a:lnTo>
                      <a:pt x="150" y="48"/>
                    </a:lnTo>
                    <a:lnTo>
                      <a:pt x="148" y="48"/>
                    </a:lnTo>
                    <a:lnTo>
                      <a:pt x="146" y="46"/>
                    </a:lnTo>
                    <a:lnTo>
                      <a:pt x="146" y="44"/>
                    </a:lnTo>
                    <a:lnTo>
                      <a:pt x="144" y="42"/>
                    </a:lnTo>
                    <a:lnTo>
                      <a:pt x="142" y="40"/>
                    </a:lnTo>
                    <a:lnTo>
                      <a:pt x="140" y="40"/>
                    </a:lnTo>
                    <a:lnTo>
                      <a:pt x="138" y="38"/>
                    </a:lnTo>
                    <a:lnTo>
                      <a:pt x="136" y="38"/>
                    </a:lnTo>
                    <a:lnTo>
                      <a:pt x="134" y="36"/>
                    </a:lnTo>
                    <a:lnTo>
                      <a:pt x="134" y="34"/>
                    </a:lnTo>
                    <a:lnTo>
                      <a:pt x="132" y="34"/>
                    </a:lnTo>
                    <a:lnTo>
                      <a:pt x="130" y="34"/>
                    </a:lnTo>
                    <a:lnTo>
                      <a:pt x="128" y="34"/>
                    </a:lnTo>
                    <a:lnTo>
                      <a:pt x="128" y="36"/>
                    </a:lnTo>
                    <a:lnTo>
                      <a:pt x="126" y="36"/>
                    </a:lnTo>
                    <a:lnTo>
                      <a:pt x="126" y="36"/>
                    </a:lnTo>
                    <a:lnTo>
                      <a:pt x="124" y="36"/>
                    </a:lnTo>
                    <a:lnTo>
                      <a:pt x="122" y="36"/>
                    </a:lnTo>
                    <a:lnTo>
                      <a:pt x="120" y="36"/>
                    </a:lnTo>
                    <a:lnTo>
                      <a:pt x="116" y="36"/>
                    </a:lnTo>
                    <a:lnTo>
                      <a:pt x="114" y="36"/>
                    </a:lnTo>
                    <a:lnTo>
                      <a:pt x="112" y="36"/>
                    </a:lnTo>
                    <a:lnTo>
                      <a:pt x="108" y="34"/>
                    </a:lnTo>
                    <a:lnTo>
                      <a:pt x="106" y="36"/>
                    </a:lnTo>
                    <a:lnTo>
                      <a:pt x="102" y="36"/>
                    </a:lnTo>
                    <a:lnTo>
                      <a:pt x="100" y="36"/>
                    </a:lnTo>
                    <a:lnTo>
                      <a:pt x="98" y="36"/>
                    </a:lnTo>
                    <a:lnTo>
                      <a:pt x="94" y="36"/>
                    </a:lnTo>
                    <a:lnTo>
                      <a:pt x="92" y="38"/>
                    </a:lnTo>
                    <a:lnTo>
                      <a:pt x="90" y="38"/>
                    </a:lnTo>
                    <a:lnTo>
                      <a:pt x="90" y="36"/>
                    </a:lnTo>
                    <a:lnTo>
                      <a:pt x="86" y="34"/>
                    </a:lnTo>
                    <a:lnTo>
                      <a:pt x="84" y="32"/>
                    </a:lnTo>
                    <a:lnTo>
                      <a:pt x="82" y="30"/>
                    </a:lnTo>
                    <a:lnTo>
                      <a:pt x="80" y="28"/>
                    </a:lnTo>
                    <a:lnTo>
                      <a:pt x="78" y="28"/>
                    </a:lnTo>
                    <a:lnTo>
                      <a:pt x="76" y="26"/>
                    </a:lnTo>
                    <a:lnTo>
                      <a:pt x="74" y="24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2" y="20"/>
                    </a:lnTo>
                    <a:lnTo>
                      <a:pt x="68" y="20"/>
                    </a:lnTo>
                    <a:lnTo>
                      <a:pt x="66" y="18"/>
                    </a:lnTo>
                    <a:lnTo>
                      <a:pt x="64" y="18"/>
                    </a:lnTo>
                    <a:lnTo>
                      <a:pt x="62" y="16"/>
                    </a:lnTo>
                    <a:lnTo>
                      <a:pt x="60" y="14"/>
                    </a:lnTo>
                    <a:lnTo>
                      <a:pt x="58" y="14"/>
                    </a:lnTo>
                    <a:lnTo>
                      <a:pt x="56" y="12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8" y="8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4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4" y="36"/>
                    </a:lnTo>
                    <a:lnTo>
                      <a:pt x="6" y="40"/>
                    </a:lnTo>
                    <a:lnTo>
                      <a:pt x="6" y="44"/>
                    </a:lnTo>
                    <a:lnTo>
                      <a:pt x="8" y="46"/>
                    </a:lnTo>
                    <a:lnTo>
                      <a:pt x="8" y="50"/>
                    </a:lnTo>
                    <a:lnTo>
                      <a:pt x="8" y="54"/>
                    </a:lnTo>
                    <a:lnTo>
                      <a:pt x="10" y="58"/>
                    </a:lnTo>
                    <a:lnTo>
                      <a:pt x="10" y="62"/>
                    </a:lnTo>
                    <a:lnTo>
                      <a:pt x="12" y="66"/>
                    </a:lnTo>
                    <a:lnTo>
                      <a:pt x="12" y="70"/>
                    </a:lnTo>
                    <a:lnTo>
                      <a:pt x="12" y="74"/>
                    </a:lnTo>
                    <a:lnTo>
                      <a:pt x="16" y="76"/>
                    </a:lnTo>
                    <a:lnTo>
                      <a:pt x="20" y="76"/>
                    </a:lnTo>
                    <a:lnTo>
                      <a:pt x="24" y="76"/>
                    </a:lnTo>
                    <a:lnTo>
                      <a:pt x="26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28" y="74"/>
                    </a:lnTo>
                    <a:lnTo>
                      <a:pt x="28" y="72"/>
                    </a:lnTo>
                    <a:lnTo>
                      <a:pt x="26" y="68"/>
                    </a:lnTo>
                    <a:lnTo>
                      <a:pt x="26" y="66"/>
                    </a:lnTo>
                    <a:lnTo>
                      <a:pt x="26" y="64"/>
                    </a:lnTo>
                    <a:lnTo>
                      <a:pt x="28" y="64"/>
                    </a:lnTo>
                    <a:lnTo>
                      <a:pt x="28" y="62"/>
                    </a:lnTo>
                    <a:lnTo>
                      <a:pt x="28" y="60"/>
                    </a:lnTo>
                    <a:lnTo>
                      <a:pt x="30" y="60"/>
                    </a:lnTo>
                    <a:lnTo>
                      <a:pt x="34" y="60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8" y="58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40" y="56"/>
                    </a:lnTo>
                    <a:lnTo>
                      <a:pt x="42" y="56"/>
                    </a:lnTo>
                    <a:lnTo>
                      <a:pt x="42" y="56"/>
                    </a:lnTo>
                    <a:lnTo>
                      <a:pt x="42" y="56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46" y="58"/>
                    </a:lnTo>
                    <a:lnTo>
                      <a:pt x="46" y="58"/>
                    </a:lnTo>
                    <a:lnTo>
                      <a:pt x="46" y="58"/>
                    </a:lnTo>
                    <a:lnTo>
                      <a:pt x="46" y="58"/>
                    </a:lnTo>
                    <a:lnTo>
                      <a:pt x="44" y="56"/>
                    </a:lnTo>
                    <a:lnTo>
                      <a:pt x="42" y="54"/>
                    </a:lnTo>
                    <a:lnTo>
                      <a:pt x="40" y="54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4" y="52"/>
                    </a:lnTo>
                    <a:lnTo>
                      <a:pt x="44" y="52"/>
                    </a:lnTo>
                    <a:lnTo>
                      <a:pt x="46" y="50"/>
                    </a:lnTo>
                    <a:lnTo>
                      <a:pt x="48" y="52"/>
                    </a:lnTo>
                    <a:lnTo>
                      <a:pt x="50" y="54"/>
                    </a:lnTo>
                    <a:lnTo>
                      <a:pt x="50" y="54"/>
                    </a:lnTo>
                    <a:lnTo>
                      <a:pt x="52" y="54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6" y="54"/>
                    </a:lnTo>
                    <a:lnTo>
                      <a:pt x="56" y="56"/>
                    </a:lnTo>
                    <a:lnTo>
                      <a:pt x="58" y="58"/>
                    </a:lnTo>
                    <a:lnTo>
                      <a:pt x="60" y="58"/>
                    </a:lnTo>
                    <a:lnTo>
                      <a:pt x="64" y="58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8" y="60"/>
                    </a:lnTo>
                    <a:lnTo>
                      <a:pt x="68" y="60"/>
                    </a:lnTo>
                    <a:lnTo>
                      <a:pt x="68" y="60"/>
                    </a:lnTo>
                    <a:lnTo>
                      <a:pt x="68" y="60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70" y="64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0" y="66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72" y="70"/>
                    </a:lnTo>
                    <a:lnTo>
                      <a:pt x="72" y="70"/>
                    </a:lnTo>
                    <a:lnTo>
                      <a:pt x="72" y="70"/>
                    </a:lnTo>
                    <a:lnTo>
                      <a:pt x="72" y="72"/>
                    </a:lnTo>
                    <a:lnTo>
                      <a:pt x="72" y="74"/>
                    </a:lnTo>
                    <a:lnTo>
                      <a:pt x="72" y="74"/>
                    </a:lnTo>
                    <a:lnTo>
                      <a:pt x="74" y="74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82" y="76"/>
                    </a:lnTo>
                    <a:lnTo>
                      <a:pt x="84" y="76"/>
                    </a:lnTo>
                    <a:lnTo>
                      <a:pt x="84" y="76"/>
                    </a:lnTo>
                    <a:lnTo>
                      <a:pt x="88" y="76"/>
                    </a:lnTo>
                    <a:lnTo>
                      <a:pt x="88" y="78"/>
                    </a:lnTo>
                    <a:lnTo>
                      <a:pt x="90" y="78"/>
                    </a:lnTo>
                    <a:lnTo>
                      <a:pt x="90" y="78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96" y="76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80"/>
                    </a:lnTo>
                    <a:lnTo>
                      <a:pt x="102" y="82"/>
                    </a:lnTo>
                    <a:lnTo>
                      <a:pt x="104" y="86"/>
                    </a:lnTo>
                    <a:lnTo>
                      <a:pt x="106" y="88"/>
                    </a:lnTo>
                    <a:lnTo>
                      <a:pt x="108" y="90"/>
                    </a:lnTo>
                    <a:lnTo>
                      <a:pt x="110" y="92"/>
                    </a:lnTo>
                    <a:lnTo>
                      <a:pt x="112" y="98"/>
                    </a:lnTo>
                    <a:lnTo>
                      <a:pt x="112" y="98"/>
                    </a:lnTo>
                    <a:lnTo>
                      <a:pt x="112" y="98"/>
                    </a:lnTo>
                    <a:lnTo>
                      <a:pt x="116" y="100"/>
                    </a:lnTo>
                    <a:lnTo>
                      <a:pt x="120" y="102"/>
                    </a:lnTo>
                    <a:lnTo>
                      <a:pt x="122" y="104"/>
                    </a:lnTo>
                    <a:lnTo>
                      <a:pt x="126" y="106"/>
                    </a:lnTo>
                    <a:lnTo>
                      <a:pt x="130" y="108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8" y="114"/>
                    </a:lnTo>
                    <a:lnTo>
                      <a:pt x="140" y="116"/>
                    </a:lnTo>
                    <a:lnTo>
                      <a:pt x="142" y="114"/>
                    </a:lnTo>
                    <a:lnTo>
                      <a:pt x="146" y="118"/>
                    </a:lnTo>
                    <a:lnTo>
                      <a:pt x="148" y="118"/>
                    </a:lnTo>
                    <a:lnTo>
                      <a:pt x="148" y="120"/>
                    </a:lnTo>
                    <a:lnTo>
                      <a:pt x="152" y="120"/>
                    </a:lnTo>
                    <a:lnTo>
                      <a:pt x="156" y="122"/>
                    </a:lnTo>
                    <a:lnTo>
                      <a:pt x="160" y="126"/>
                    </a:lnTo>
                    <a:lnTo>
                      <a:pt x="164" y="128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8" y="128"/>
                    </a:lnTo>
                    <a:lnTo>
                      <a:pt x="170" y="128"/>
                    </a:lnTo>
                    <a:lnTo>
                      <a:pt x="172" y="128"/>
                    </a:lnTo>
                    <a:lnTo>
                      <a:pt x="172" y="130"/>
                    </a:lnTo>
                    <a:lnTo>
                      <a:pt x="174" y="130"/>
                    </a:lnTo>
                    <a:lnTo>
                      <a:pt x="176" y="132"/>
                    </a:lnTo>
                    <a:lnTo>
                      <a:pt x="176" y="132"/>
                    </a:lnTo>
                    <a:lnTo>
                      <a:pt x="180" y="132"/>
                    </a:lnTo>
                    <a:lnTo>
                      <a:pt x="180" y="132"/>
                    </a:lnTo>
                    <a:lnTo>
                      <a:pt x="180" y="134"/>
                    </a:lnTo>
                    <a:lnTo>
                      <a:pt x="180" y="134"/>
                    </a:lnTo>
                    <a:lnTo>
                      <a:pt x="180" y="136"/>
                    </a:lnTo>
                    <a:lnTo>
                      <a:pt x="180" y="140"/>
                    </a:lnTo>
                    <a:lnTo>
                      <a:pt x="180" y="142"/>
                    </a:lnTo>
                    <a:lnTo>
                      <a:pt x="182" y="144"/>
                    </a:lnTo>
                    <a:lnTo>
                      <a:pt x="186" y="144"/>
                    </a:lnTo>
                    <a:lnTo>
                      <a:pt x="190" y="144"/>
                    </a:lnTo>
                    <a:lnTo>
                      <a:pt x="192" y="146"/>
                    </a:lnTo>
                    <a:lnTo>
                      <a:pt x="194" y="146"/>
                    </a:lnTo>
                    <a:lnTo>
                      <a:pt x="194" y="146"/>
                    </a:lnTo>
                    <a:lnTo>
                      <a:pt x="196" y="146"/>
                    </a:lnTo>
                    <a:lnTo>
                      <a:pt x="196" y="146"/>
                    </a:lnTo>
                    <a:lnTo>
                      <a:pt x="198" y="146"/>
                    </a:lnTo>
                    <a:lnTo>
                      <a:pt x="198" y="146"/>
                    </a:lnTo>
                    <a:lnTo>
                      <a:pt x="200" y="148"/>
                    </a:lnTo>
                    <a:lnTo>
                      <a:pt x="200" y="148"/>
                    </a:lnTo>
                    <a:lnTo>
                      <a:pt x="200" y="146"/>
                    </a:lnTo>
                    <a:lnTo>
                      <a:pt x="200" y="142"/>
                    </a:lnTo>
                    <a:lnTo>
                      <a:pt x="200" y="140"/>
                    </a:lnTo>
                    <a:lnTo>
                      <a:pt x="202" y="138"/>
                    </a:lnTo>
                    <a:lnTo>
                      <a:pt x="202" y="136"/>
                    </a:lnTo>
                    <a:lnTo>
                      <a:pt x="204" y="134"/>
                    </a:lnTo>
                    <a:lnTo>
                      <a:pt x="204" y="134"/>
                    </a:lnTo>
                    <a:lnTo>
                      <a:pt x="204" y="132"/>
                    </a:lnTo>
                    <a:lnTo>
                      <a:pt x="204" y="130"/>
                    </a:lnTo>
                    <a:lnTo>
                      <a:pt x="204" y="130"/>
                    </a:lnTo>
                    <a:lnTo>
                      <a:pt x="204" y="128"/>
                    </a:lnTo>
                    <a:lnTo>
                      <a:pt x="204" y="128"/>
                    </a:lnTo>
                    <a:lnTo>
                      <a:pt x="202" y="128"/>
                    </a:lnTo>
                    <a:lnTo>
                      <a:pt x="200" y="126"/>
                    </a:lnTo>
                    <a:lnTo>
                      <a:pt x="200" y="124"/>
                    </a:lnTo>
                    <a:lnTo>
                      <a:pt x="198" y="122"/>
                    </a:lnTo>
                    <a:lnTo>
                      <a:pt x="198" y="120"/>
                    </a:lnTo>
                    <a:lnTo>
                      <a:pt x="198" y="116"/>
                    </a:lnTo>
                    <a:lnTo>
                      <a:pt x="198" y="116"/>
                    </a:lnTo>
                    <a:lnTo>
                      <a:pt x="198" y="116"/>
                    </a:lnTo>
                    <a:lnTo>
                      <a:pt x="198" y="114"/>
                    </a:lnTo>
                    <a:lnTo>
                      <a:pt x="196" y="114"/>
                    </a:lnTo>
                    <a:lnTo>
                      <a:pt x="194" y="114"/>
                    </a:lnTo>
                    <a:lnTo>
                      <a:pt x="194" y="114"/>
                    </a:lnTo>
                    <a:lnTo>
                      <a:pt x="192" y="114"/>
                    </a:lnTo>
                    <a:lnTo>
                      <a:pt x="192" y="114"/>
                    </a:lnTo>
                    <a:lnTo>
                      <a:pt x="192" y="112"/>
                    </a:lnTo>
                    <a:lnTo>
                      <a:pt x="190" y="112"/>
                    </a:lnTo>
                    <a:lnTo>
                      <a:pt x="190" y="112"/>
                    </a:lnTo>
                    <a:lnTo>
                      <a:pt x="186" y="110"/>
                    </a:lnTo>
                    <a:lnTo>
                      <a:pt x="186" y="110"/>
                    </a:lnTo>
                    <a:lnTo>
                      <a:pt x="186" y="110"/>
                    </a:lnTo>
                    <a:lnTo>
                      <a:pt x="186" y="106"/>
                    </a:lnTo>
                    <a:lnTo>
                      <a:pt x="186" y="106"/>
                    </a:lnTo>
                    <a:lnTo>
                      <a:pt x="186" y="106"/>
                    </a:lnTo>
                    <a:lnTo>
                      <a:pt x="188" y="104"/>
                    </a:lnTo>
                    <a:lnTo>
                      <a:pt x="190" y="104"/>
                    </a:lnTo>
                    <a:lnTo>
                      <a:pt x="192" y="104"/>
                    </a:lnTo>
                    <a:lnTo>
                      <a:pt x="196" y="104"/>
                    </a:lnTo>
                    <a:lnTo>
                      <a:pt x="198" y="104"/>
                    </a:lnTo>
                    <a:lnTo>
                      <a:pt x="198" y="104"/>
                    </a:lnTo>
                    <a:lnTo>
                      <a:pt x="200" y="106"/>
                    </a:lnTo>
                    <a:lnTo>
                      <a:pt x="200" y="104"/>
                    </a:lnTo>
                    <a:lnTo>
                      <a:pt x="202" y="104"/>
                    </a:lnTo>
                    <a:lnTo>
                      <a:pt x="202" y="104"/>
                    </a:lnTo>
                    <a:lnTo>
                      <a:pt x="202" y="102"/>
                    </a:lnTo>
                    <a:lnTo>
                      <a:pt x="202" y="100"/>
                    </a:lnTo>
                    <a:lnTo>
                      <a:pt x="202" y="100"/>
                    </a:lnTo>
                    <a:lnTo>
                      <a:pt x="204" y="100"/>
                    </a:lnTo>
                    <a:lnTo>
                      <a:pt x="204" y="100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6" y="98"/>
                    </a:lnTo>
                    <a:lnTo>
                      <a:pt x="206" y="98"/>
                    </a:lnTo>
                    <a:lnTo>
                      <a:pt x="206" y="98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204" y="96"/>
                    </a:lnTo>
                    <a:lnTo>
                      <a:pt x="202" y="96"/>
                    </a:lnTo>
                    <a:lnTo>
                      <a:pt x="200" y="96"/>
                    </a:lnTo>
                    <a:lnTo>
                      <a:pt x="200" y="96"/>
                    </a:lnTo>
                    <a:lnTo>
                      <a:pt x="200" y="94"/>
                    </a:lnTo>
                    <a:lnTo>
                      <a:pt x="206" y="94"/>
                    </a:lnTo>
                    <a:lnTo>
                      <a:pt x="208" y="94"/>
                    </a:lnTo>
                    <a:lnTo>
                      <a:pt x="210" y="94"/>
                    </a:lnTo>
                    <a:lnTo>
                      <a:pt x="210" y="94"/>
                    </a:lnTo>
                    <a:lnTo>
                      <a:pt x="208" y="92"/>
                    </a:lnTo>
                    <a:lnTo>
                      <a:pt x="210" y="92"/>
                    </a:lnTo>
                    <a:lnTo>
                      <a:pt x="210" y="92"/>
                    </a:lnTo>
                    <a:lnTo>
                      <a:pt x="208" y="88"/>
                    </a:lnTo>
                    <a:lnTo>
                      <a:pt x="208" y="88"/>
                    </a:lnTo>
                    <a:lnTo>
                      <a:pt x="208" y="86"/>
                    </a:lnTo>
                    <a:lnTo>
                      <a:pt x="208" y="86"/>
                    </a:lnTo>
                    <a:lnTo>
                      <a:pt x="208" y="84"/>
                    </a:lnTo>
                    <a:lnTo>
                      <a:pt x="210" y="84"/>
                    </a:lnTo>
                    <a:lnTo>
                      <a:pt x="210" y="84"/>
                    </a:lnTo>
                    <a:lnTo>
                      <a:pt x="212" y="86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6" y="86"/>
                    </a:lnTo>
                    <a:lnTo>
                      <a:pt x="218" y="84"/>
                    </a:lnTo>
                    <a:lnTo>
                      <a:pt x="220" y="84"/>
                    </a:lnTo>
                    <a:lnTo>
                      <a:pt x="222" y="82"/>
                    </a:lnTo>
                    <a:lnTo>
                      <a:pt x="222" y="82"/>
                    </a:lnTo>
                    <a:lnTo>
                      <a:pt x="222" y="80"/>
                    </a:lnTo>
                    <a:lnTo>
                      <a:pt x="222" y="80"/>
                    </a:lnTo>
                    <a:lnTo>
                      <a:pt x="224" y="80"/>
                    </a:lnTo>
                    <a:lnTo>
                      <a:pt x="226" y="82"/>
                    </a:lnTo>
                    <a:lnTo>
                      <a:pt x="228" y="84"/>
                    </a:lnTo>
                    <a:lnTo>
                      <a:pt x="228" y="84"/>
                    </a:lnTo>
                    <a:lnTo>
                      <a:pt x="228" y="84"/>
                    </a:lnTo>
                    <a:lnTo>
                      <a:pt x="228" y="84"/>
                    </a:lnTo>
                    <a:lnTo>
                      <a:pt x="228" y="86"/>
                    </a:lnTo>
                    <a:lnTo>
                      <a:pt x="230" y="86"/>
                    </a:lnTo>
                    <a:lnTo>
                      <a:pt x="228" y="86"/>
                    </a:lnTo>
                    <a:lnTo>
                      <a:pt x="228" y="86"/>
                    </a:lnTo>
                    <a:lnTo>
                      <a:pt x="228" y="86"/>
                    </a:lnTo>
                    <a:lnTo>
                      <a:pt x="226" y="88"/>
                    </a:lnTo>
                    <a:lnTo>
                      <a:pt x="224" y="90"/>
                    </a:lnTo>
                    <a:lnTo>
                      <a:pt x="224" y="90"/>
                    </a:lnTo>
                    <a:lnTo>
                      <a:pt x="224" y="90"/>
                    </a:lnTo>
                    <a:lnTo>
                      <a:pt x="226" y="92"/>
                    </a:lnTo>
                    <a:lnTo>
                      <a:pt x="226" y="92"/>
                    </a:lnTo>
                    <a:lnTo>
                      <a:pt x="226" y="92"/>
                    </a:lnTo>
                    <a:lnTo>
                      <a:pt x="228" y="92"/>
                    </a:lnTo>
                    <a:lnTo>
                      <a:pt x="228" y="94"/>
                    </a:lnTo>
                    <a:lnTo>
                      <a:pt x="230" y="94"/>
                    </a:lnTo>
                    <a:lnTo>
                      <a:pt x="230" y="94"/>
                    </a:lnTo>
                    <a:lnTo>
                      <a:pt x="234" y="94"/>
                    </a:lnTo>
                    <a:lnTo>
                      <a:pt x="234" y="94"/>
                    </a:lnTo>
                    <a:lnTo>
                      <a:pt x="234" y="94"/>
                    </a:lnTo>
                    <a:lnTo>
                      <a:pt x="236" y="94"/>
                    </a:lnTo>
                    <a:lnTo>
                      <a:pt x="240" y="94"/>
                    </a:lnTo>
                    <a:lnTo>
                      <a:pt x="240" y="94"/>
                    </a:lnTo>
                    <a:lnTo>
                      <a:pt x="242" y="94"/>
                    </a:lnTo>
                    <a:lnTo>
                      <a:pt x="242" y="94"/>
                    </a:lnTo>
                    <a:lnTo>
                      <a:pt x="244" y="94"/>
                    </a:lnTo>
                    <a:lnTo>
                      <a:pt x="244" y="94"/>
                    </a:lnTo>
                    <a:lnTo>
                      <a:pt x="244" y="94"/>
                    </a:lnTo>
                    <a:lnTo>
                      <a:pt x="244" y="94"/>
                    </a:lnTo>
                    <a:lnTo>
                      <a:pt x="246" y="96"/>
                    </a:lnTo>
                    <a:lnTo>
                      <a:pt x="246" y="94"/>
                    </a:lnTo>
                    <a:lnTo>
                      <a:pt x="248" y="94"/>
                    </a:lnTo>
                    <a:lnTo>
                      <a:pt x="248" y="94"/>
                    </a:lnTo>
                    <a:lnTo>
                      <a:pt x="248" y="94"/>
                    </a:lnTo>
                    <a:lnTo>
                      <a:pt x="248" y="92"/>
                    </a:lnTo>
                    <a:lnTo>
                      <a:pt x="250" y="92"/>
                    </a:lnTo>
                    <a:lnTo>
                      <a:pt x="250" y="90"/>
                    </a:lnTo>
                    <a:lnTo>
                      <a:pt x="252" y="90"/>
                    </a:lnTo>
                    <a:lnTo>
                      <a:pt x="252" y="90"/>
                    </a:lnTo>
                    <a:lnTo>
                      <a:pt x="252" y="90"/>
                    </a:lnTo>
                    <a:lnTo>
                      <a:pt x="252" y="90"/>
                    </a:lnTo>
                    <a:lnTo>
                      <a:pt x="254" y="90"/>
                    </a:lnTo>
                    <a:lnTo>
                      <a:pt x="254" y="90"/>
                    </a:lnTo>
                    <a:lnTo>
                      <a:pt x="254" y="90"/>
                    </a:lnTo>
                    <a:lnTo>
                      <a:pt x="254" y="88"/>
                    </a:lnTo>
                    <a:lnTo>
                      <a:pt x="254" y="88"/>
                    </a:lnTo>
                    <a:lnTo>
                      <a:pt x="254" y="88"/>
                    </a:lnTo>
                    <a:lnTo>
                      <a:pt x="254" y="88"/>
                    </a:lnTo>
                    <a:lnTo>
                      <a:pt x="256" y="88"/>
                    </a:lnTo>
                    <a:lnTo>
                      <a:pt x="256" y="88"/>
                    </a:lnTo>
                    <a:lnTo>
                      <a:pt x="258" y="88"/>
                    </a:lnTo>
                    <a:lnTo>
                      <a:pt x="258" y="88"/>
                    </a:lnTo>
                    <a:lnTo>
                      <a:pt x="258" y="86"/>
                    </a:lnTo>
                    <a:lnTo>
                      <a:pt x="262" y="84"/>
                    </a:lnTo>
                    <a:lnTo>
                      <a:pt x="264" y="84"/>
                    </a:lnTo>
                    <a:lnTo>
                      <a:pt x="264" y="84"/>
                    </a:lnTo>
                    <a:close/>
                    <a:moveTo>
                      <a:pt x="226" y="82"/>
                    </a:moveTo>
                    <a:lnTo>
                      <a:pt x="226" y="80"/>
                    </a:lnTo>
                    <a:lnTo>
                      <a:pt x="224" y="80"/>
                    </a:lnTo>
                    <a:lnTo>
                      <a:pt x="226" y="80"/>
                    </a:lnTo>
                    <a:lnTo>
                      <a:pt x="226" y="80"/>
                    </a:lnTo>
                    <a:lnTo>
                      <a:pt x="226" y="82"/>
                    </a:lnTo>
                    <a:lnTo>
                      <a:pt x="226" y="82"/>
                    </a:lnTo>
                    <a:lnTo>
                      <a:pt x="226" y="8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2599" y="2616"/>
                <a:ext cx="80" cy="86"/>
              </a:xfrm>
              <a:custGeom>
                <a:avLst/>
                <a:gdLst>
                  <a:gd name="T0" fmla="*/ 76 w 80"/>
                  <a:gd name="T1" fmla="*/ 62 h 86"/>
                  <a:gd name="T2" fmla="*/ 74 w 80"/>
                  <a:gd name="T3" fmla="*/ 54 h 86"/>
                  <a:gd name="T4" fmla="*/ 76 w 80"/>
                  <a:gd name="T5" fmla="*/ 52 h 86"/>
                  <a:gd name="T6" fmla="*/ 80 w 80"/>
                  <a:gd name="T7" fmla="*/ 46 h 86"/>
                  <a:gd name="T8" fmla="*/ 76 w 80"/>
                  <a:gd name="T9" fmla="*/ 44 h 86"/>
                  <a:gd name="T10" fmla="*/ 70 w 80"/>
                  <a:gd name="T11" fmla="*/ 38 h 86"/>
                  <a:gd name="T12" fmla="*/ 68 w 80"/>
                  <a:gd name="T13" fmla="*/ 34 h 86"/>
                  <a:gd name="T14" fmla="*/ 64 w 80"/>
                  <a:gd name="T15" fmla="*/ 32 h 86"/>
                  <a:gd name="T16" fmla="*/ 60 w 80"/>
                  <a:gd name="T17" fmla="*/ 30 h 86"/>
                  <a:gd name="T18" fmla="*/ 54 w 80"/>
                  <a:gd name="T19" fmla="*/ 26 h 86"/>
                  <a:gd name="T20" fmla="*/ 46 w 80"/>
                  <a:gd name="T21" fmla="*/ 20 h 86"/>
                  <a:gd name="T22" fmla="*/ 42 w 80"/>
                  <a:gd name="T23" fmla="*/ 20 h 86"/>
                  <a:gd name="T24" fmla="*/ 40 w 80"/>
                  <a:gd name="T25" fmla="*/ 18 h 86"/>
                  <a:gd name="T26" fmla="*/ 36 w 80"/>
                  <a:gd name="T27" fmla="*/ 14 h 86"/>
                  <a:gd name="T28" fmla="*/ 34 w 80"/>
                  <a:gd name="T29" fmla="*/ 14 h 86"/>
                  <a:gd name="T30" fmla="*/ 34 w 80"/>
                  <a:gd name="T31" fmla="*/ 16 h 86"/>
                  <a:gd name="T32" fmla="*/ 30 w 80"/>
                  <a:gd name="T33" fmla="*/ 16 h 86"/>
                  <a:gd name="T34" fmla="*/ 30 w 80"/>
                  <a:gd name="T35" fmla="*/ 16 h 86"/>
                  <a:gd name="T36" fmla="*/ 28 w 80"/>
                  <a:gd name="T37" fmla="*/ 10 h 86"/>
                  <a:gd name="T38" fmla="*/ 16 w 80"/>
                  <a:gd name="T39" fmla="*/ 2 h 86"/>
                  <a:gd name="T40" fmla="*/ 12 w 80"/>
                  <a:gd name="T41" fmla="*/ 0 h 86"/>
                  <a:gd name="T42" fmla="*/ 10 w 80"/>
                  <a:gd name="T43" fmla="*/ 2 h 86"/>
                  <a:gd name="T44" fmla="*/ 2 w 80"/>
                  <a:gd name="T45" fmla="*/ 2 h 86"/>
                  <a:gd name="T46" fmla="*/ 2 w 80"/>
                  <a:gd name="T47" fmla="*/ 4 h 86"/>
                  <a:gd name="T48" fmla="*/ 2 w 80"/>
                  <a:gd name="T49" fmla="*/ 10 h 86"/>
                  <a:gd name="T50" fmla="*/ 2 w 80"/>
                  <a:gd name="T51" fmla="*/ 14 h 86"/>
                  <a:gd name="T52" fmla="*/ 2 w 80"/>
                  <a:gd name="T53" fmla="*/ 18 h 86"/>
                  <a:gd name="T54" fmla="*/ 0 w 80"/>
                  <a:gd name="T55" fmla="*/ 22 h 86"/>
                  <a:gd name="T56" fmla="*/ 2 w 80"/>
                  <a:gd name="T57" fmla="*/ 26 h 86"/>
                  <a:gd name="T58" fmla="*/ 2 w 80"/>
                  <a:gd name="T59" fmla="*/ 30 h 86"/>
                  <a:gd name="T60" fmla="*/ 0 w 80"/>
                  <a:gd name="T61" fmla="*/ 32 h 86"/>
                  <a:gd name="T62" fmla="*/ 2 w 80"/>
                  <a:gd name="T63" fmla="*/ 36 h 86"/>
                  <a:gd name="T64" fmla="*/ 2 w 80"/>
                  <a:gd name="T65" fmla="*/ 40 h 86"/>
                  <a:gd name="T66" fmla="*/ 4 w 80"/>
                  <a:gd name="T67" fmla="*/ 46 h 86"/>
                  <a:gd name="T68" fmla="*/ 6 w 80"/>
                  <a:gd name="T69" fmla="*/ 52 h 86"/>
                  <a:gd name="T70" fmla="*/ 2 w 80"/>
                  <a:gd name="T71" fmla="*/ 54 h 86"/>
                  <a:gd name="T72" fmla="*/ 4 w 80"/>
                  <a:gd name="T73" fmla="*/ 64 h 86"/>
                  <a:gd name="T74" fmla="*/ 12 w 80"/>
                  <a:gd name="T75" fmla="*/ 74 h 86"/>
                  <a:gd name="T76" fmla="*/ 16 w 80"/>
                  <a:gd name="T77" fmla="*/ 78 h 86"/>
                  <a:gd name="T78" fmla="*/ 30 w 80"/>
                  <a:gd name="T79" fmla="*/ 82 h 86"/>
                  <a:gd name="T80" fmla="*/ 40 w 80"/>
                  <a:gd name="T81" fmla="*/ 86 h 86"/>
                  <a:gd name="T82" fmla="*/ 46 w 80"/>
                  <a:gd name="T83" fmla="*/ 84 h 86"/>
                  <a:gd name="T84" fmla="*/ 56 w 80"/>
                  <a:gd name="T85" fmla="*/ 86 h 86"/>
                  <a:gd name="T86" fmla="*/ 68 w 80"/>
                  <a:gd name="T87" fmla="*/ 82 h 86"/>
                  <a:gd name="T88" fmla="*/ 72 w 80"/>
                  <a:gd name="T89" fmla="*/ 78 h 86"/>
                  <a:gd name="T90" fmla="*/ 78 w 80"/>
                  <a:gd name="T91" fmla="*/ 70 h 86"/>
                  <a:gd name="T92" fmla="*/ 80 w 80"/>
                  <a:gd name="T93" fmla="*/ 6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86">
                    <a:moveTo>
                      <a:pt x="78" y="64"/>
                    </a:moveTo>
                    <a:lnTo>
                      <a:pt x="76" y="64"/>
                    </a:lnTo>
                    <a:lnTo>
                      <a:pt x="76" y="62"/>
                    </a:lnTo>
                    <a:lnTo>
                      <a:pt x="76" y="62"/>
                    </a:lnTo>
                    <a:lnTo>
                      <a:pt x="76" y="60"/>
                    </a:lnTo>
                    <a:lnTo>
                      <a:pt x="74" y="54"/>
                    </a:lnTo>
                    <a:lnTo>
                      <a:pt x="74" y="54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78" y="50"/>
                    </a:lnTo>
                    <a:lnTo>
                      <a:pt x="78" y="48"/>
                    </a:lnTo>
                    <a:lnTo>
                      <a:pt x="80" y="46"/>
                    </a:lnTo>
                    <a:lnTo>
                      <a:pt x="78" y="46"/>
                    </a:lnTo>
                    <a:lnTo>
                      <a:pt x="78" y="44"/>
                    </a:lnTo>
                    <a:lnTo>
                      <a:pt x="76" y="44"/>
                    </a:lnTo>
                    <a:lnTo>
                      <a:pt x="72" y="42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8" y="34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4" y="32"/>
                    </a:lnTo>
                    <a:lnTo>
                      <a:pt x="64" y="32"/>
                    </a:lnTo>
                    <a:lnTo>
                      <a:pt x="62" y="32"/>
                    </a:lnTo>
                    <a:lnTo>
                      <a:pt x="60" y="30"/>
                    </a:lnTo>
                    <a:lnTo>
                      <a:pt x="58" y="28"/>
                    </a:lnTo>
                    <a:lnTo>
                      <a:pt x="56" y="26"/>
                    </a:lnTo>
                    <a:lnTo>
                      <a:pt x="54" y="26"/>
                    </a:lnTo>
                    <a:lnTo>
                      <a:pt x="52" y="24"/>
                    </a:lnTo>
                    <a:lnTo>
                      <a:pt x="48" y="22"/>
                    </a:lnTo>
                    <a:lnTo>
                      <a:pt x="46" y="20"/>
                    </a:lnTo>
                    <a:lnTo>
                      <a:pt x="44" y="22"/>
                    </a:lnTo>
                    <a:lnTo>
                      <a:pt x="44" y="20"/>
                    </a:lnTo>
                    <a:lnTo>
                      <a:pt x="42" y="20"/>
                    </a:lnTo>
                    <a:lnTo>
                      <a:pt x="42" y="18"/>
                    </a:lnTo>
                    <a:lnTo>
                      <a:pt x="40" y="18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38" y="14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4" y="16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2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6" y="8"/>
                    </a:lnTo>
                    <a:lnTo>
                      <a:pt x="22" y="6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4" y="44"/>
                    </a:lnTo>
                    <a:lnTo>
                      <a:pt x="4" y="46"/>
                    </a:lnTo>
                    <a:lnTo>
                      <a:pt x="6" y="50"/>
                    </a:lnTo>
                    <a:lnTo>
                      <a:pt x="6" y="50"/>
                    </a:lnTo>
                    <a:lnTo>
                      <a:pt x="6" y="52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2" y="60"/>
                    </a:lnTo>
                    <a:lnTo>
                      <a:pt x="4" y="64"/>
                    </a:lnTo>
                    <a:lnTo>
                      <a:pt x="4" y="68"/>
                    </a:lnTo>
                    <a:lnTo>
                      <a:pt x="8" y="70"/>
                    </a:lnTo>
                    <a:lnTo>
                      <a:pt x="12" y="74"/>
                    </a:lnTo>
                    <a:lnTo>
                      <a:pt x="14" y="76"/>
                    </a:lnTo>
                    <a:lnTo>
                      <a:pt x="14" y="78"/>
                    </a:lnTo>
                    <a:lnTo>
                      <a:pt x="16" y="78"/>
                    </a:lnTo>
                    <a:lnTo>
                      <a:pt x="20" y="78"/>
                    </a:lnTo>
                    <a:lnTo>
                      <a:pt x="26" y="78"/>
                    </a:lnTo>
                    <a:lnTo>
                      <a:pt x="30" y="82"/>
                    </a:lnTo>
                    <a:lnTo>
                      <a:pt x="38" y="82"/>
                    </a:lnTo>
                    <a:lnTo>
                      <a:pt x="38" y="84"/>
                    </a:lnTo>
                    <a:lnTo>
                      <a:pt x="40" y="86"/>
                    </a:lnTo>
                    <a:lnTo>
                      <a:pt x="42" y="86"/>
                    </a:lnTo>
                    <a:lnTo>
                      <a:pt x="42" y="86"/>
                    </a:lnTo>
                    <a:lnTo>
                      <a:pt x="46" y="84"/>
                    </a:lnTo>
                    <a:lnTo>
                      <a:pt x="48" y="82"/>
                    </a:lnTo>
                    <a:lnTo>
                      <a:pt x="54" y="84"/>
                    </a:lnTo>
                    <a:lnTo>
                      <a:pt x="56" y="86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8" y="82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72" y="78"/>
                    </a:lnTo>
                    <a:lnTo>
                      <a:pt x="76" y="76"/>
                    </a:lnTo>
                    <a:lnTo>
                      <a:pt x="76" y="74"/>
                    </a:lnTo>
                    <a:lnTo>
                      <a:pt x="78" y="70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80" y="64"/>
                    </a:lnTo>
                    <a:lnTo>
                      <a:pt x="78" y="64"/>
                    </a:lnTo>
                    <a:lnTo>
                      <a:pt x="78" y="6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994" y="838"/>
                <a:ext cx="5052" cy="900"/>
              </a:xfrm>
              <a:custGeom>
                <a:avLst/>
                <a:gdLst>
                  <a:gd name="T0" fmla="*/ 728 w 5052"/>
                  <a:gd name="T1" fmla="*/ 177 h 900"/>
                  <a:gd name="T2" fmla="*/ 768 w 5052"/>
                  <a:gd name="T3" fmla="*/ 197 h 900"/>
                  <a:gd name="T4" fmla="*/ 780 w 5052"/>
                  <a:gd name="T5" fmla="*/ 223 h 900"/>
                  <a:gd name="T6" fmla="*/ 790 w 5052"/>
                  <a:gd name="T7" fmla="*/ 235 h 900"/>
                  <a:gd name="T8" fmla="*/ 784 w 5052"/>
                  <a:gd name="T9" fmla="*/ 131 h 900"/>
                  <a:gd name="T10" fmla="*/ 786 w 5052"/>
                  <a:gd name="T11" fmla="*/ 6 h 900"/>
                  <a:gd name="T12" fmla="*/ 592 w 5052"/>
                  <a:gd name="T13" fmla="*/ 46 h 900"/>
                  <a:gd name="T14" fmla="*/ 542 w 5052"/>
                  <a:gd name="T15" fmla="*/ 80 h 900"/>
                  <a:gd name="T16" fmla="*/ 518 w 5052"/>
                  <a:gd name="T17" fmla="*/ 129 h 900"/>
                  <a:gd name="T18" fmla="*/ 464 w 5052"/>
                  <a:gd name="T19" fmla="*/ 167 h 900"/>
                  <a:gd name="T20" fmla="*/ 484 w 5052"/>
                  <a:gd name="T21" fmla="*/ 197 h 900"/>
                  <a:gd name="T22" fmla="*/ 396 w 5052"/>
                  <a:gd name="T23" fmla="*/ 247 h 900"/>
                  <a:gd name="T24" fmla="*/ 410 w 5052"/>
                  <a:gd name="T25" fmla="*/ 249 h 900"/>
                  <a:gd name="T26" fmla="*/ 530 w 5052"/>
                  <a:gd name="T27" fmla="*/ 207 h 900"/>
                  <a:gd name="T28" fmla="*/ 640 w 5052"/>
                  <a:gd name="T29" fmla="*/ 159 h 900"/>
                  <a:gd name="T30" fmla="*/ 628 w 5052"/>
                  <a:gd name="T31" fmla="*/ 179 h 900"/>
                  <a:gd name="T32" fmla="*/ 678 w 5052"/>
                  <a:gd name="T33" fmla="*/ 167 h 900"/>
                  <a:gd name="T34" fmla="*/ 652 w 5052"/>
                  <a:gd name="T35" fmla="*/ 177 h 900"/>
                  <a:gd name="T36" fmla="*/ 654 w 5052"/>
                  <a:gd name="T37" fmla="*/ 173 h 900"/>
                  <a:gd name="T38" fmla="*/ 752 w 5052"/>
                  <a:gd name="T39" fmla="*/ 243 h 900"/>
                  <a:gd name="T40" fmla="*/ 752 w 5052"/>
                  <a:gd name="T41" fmla="*/ 237 h 900"/>
                  <a:gd name="T42" fmla="*/ 766 w 5052"/>
                  <a:gd name="T43" fmla="*/ 243 h 900"/>
                  <a:gd name="T44" fmla="*/ 750 w 5052"/>
                  <a:gd name="T45" fmla="*/ 253 h 900"/>
                  <a:gd name="T46" fmla="*/ 772 w 5052"/>
                  <a:gd name="T47" fmla="*/ 211 h 900"/>
                  <a:gd name="T48" fmla="*/ 46 w 5052"/>
                  <a:gd name="T49" fmla="*/ 864 h 900"/>
                  <a:gd name="T50" fmla="*/ 4956 w 5052"/>
                  <a:gd name="T51" fmla="*/ 225 h 900"/>
                  <a:gd name="T52" fmla="*/ 508 w 5052"/>
                  <a:gd name="T53" fmla="*/ 229 h 900"/>
                  <a:gd name="T54" fmla="*/ 402 w 5052"/>
                  <a:gd name="T55" fmla="*/ 175 h 900"/>
                  <a:gd name="T56" fmla="*/ 492 w 5052"/>
                  <a:gd name="T57" fmla="*/ 237 h 900"/>
                  <a:gd name="T58" fmla="*/ 304 w 5052"/>
                  <a:gd name="T59" fmla="*/ 277 h 900"/>
                  <a:gd name="T60" fmla="*/ 358 w 5052"/>
                  <a:gd name="T61" fmla="*/ 265 h 900"/>
                  <a:gd name="T62" fmla="*/ 1443 w 5052"/>
                  <a:gd name="T63" fmla="*/ 503 h 900"/>
                  <a:gd name="T64" fmla="*/ 1531 w 5052"/>
                  <a:gd name="T65" fmla="*/ 395 h 900"/>
                  <a:gd name="T66" fmla="*/ 1403 w 5052"/>
                  <a:gd name="T67" fmla="*/ 461 h 900"/>
                  <a:gd name="T68" fmla="*/ 1292 w 5052"/>
                  <a:gd name="T69" fmla="*/ 485 h 900"/>
                  <a:gd name="T70" fmla="*/ 1307 w 5052"/>
                  <a:gd name="T71" fmla="*/ 425 h 900"/>
                  <a:gd name="T72" fmla="*/ 1248 w 5052"/>
                  <a:gd name="T73" fmla="*/ 481 h 900"/>
                  <a:gd name="T74" fmla="*/ 1266 w 5052"/>
                  <a:gd name="T75" fmla="*/ 421 h 900"/>
                  <a:gd name="T76" fmla="*/ 1303 w 5052"/>
                  <a:gd name="T77" fmla="*/ 409 h 900"/>
                  <a:gd name="T78" fmla="*/ 1222 w 5052"/>
                  <a:gd name="T79" fmla="*/ 401 h 900"/>
                  <a:gd name="T80" fmla="*/ 798 w 5052"/>
                  <a:gd name="T81" fmla="*/ 373 h 900"/>
                  <a:gd name="T82" fmla="*/ 786 w 5052"/>
                  <a:gd name="T83" fmla="*/ 387 h 900"/>
                  <a:gd name="T84" fmla="*/ 698 w 5052"/>
                  <a:gd name="T85" fmla="*/ 495 h 900"/>
                  <a:gd name="T86" fmla="*/ 682 w 5052"/>
                  <a:gd name="T87" fmla="*/ 598 h 900"/>
                  <a:gd name="T88" fmla="*/ 892 w 5052"/>
                  <a:gd name="T89" fmla="*/ 690 h 900"/>
                  <a:gd name="T90" fmla="*/ 986 w 5052"/>
                  <a:gd name="T91" fmla="*/ 766 h 900"/>
                  <a:gd name="T92" fmla="*/ 1058 w 5052"/>
                  <a:gd name="T93" fmla="*/ 706 h 900"/>
                  <a:gd name="T94" fmla="*/ 1120 w 5052"/>
                  <a:gd name="T95" fmla="*/ 700 h 900"/>
                  <a:gd name="T96" fmla="*/ 1190 w 5052"/>
                  <a:gd name="T97" fmla="*/ 708 h 900"/>
                  <a:gd name="T98" fmla="*/ 1254 w 5052"/>
                  <a:gd name="T99" fmla="*/ 756 h 900"/>
                  <a:gd name="T100" fmla="*/ 1272 w 5052"/>
                  <a:gd name="T101" fmla="*/ 658 h 900"/>
                  <a:gd name="T102" fmla="*/ 1355 w 5052"/>
                  <a:gd name="T103" fmla="*/ 598 h 900"/>
                  <a:gd name="T104" fmla="*/ 1357 w 5052"/>
                  <a:gd name="T105" fmla="*/ 559 h 900"/>
                  <a:gd name="T106" fmla="*/ 1379 w 5052"/>
                  <a:gd name="T107" fmla="*/ 533 h 900"/>
                  <a:gd name="T108" fmla="*/ 1393 w 5052"/>
                  <a:gd name="T109" fmla="*/ 523 h 900"/>
                  <a:gd name="T110" fmla="*/ 1469 w 5052"/>
                  <a:gd name="T111" fmla="*/ 495 h 900"/>
                  <a:gd name="T112" fmla="*/ 1513 w 5052"/>
                  <a:gd name="T113" fmla="*/ 447 h 900"/>
                  <a:gd name="T114" fmla="*/ 1461 w 5052"/>
                  <a:gd name="T115" fmla="*/ 495 h 900"/>
                  <a:gd name="T116" fmla="*/ 5042 w 5052"/>
                  <a:gd name="T117" fmla="*/ 301 h 900"/>
                  <a:gd name="T118" fmla="*/ 4970 w 5052"/>
                  <a:gd name="T119" fmla="*/ 315 h 900"/>
                  <a:gd name="T120" fmla="*/ 1086 w 5052"/>
                  <a:gd name="T121" fmla="*/ 710 h 900"/>
                  <a:gd name="T122" fmla="*/ 1000 w 5052"/>
                  <a:gd name="T123" fmla="*/ 740 h 900"/>
                  <a:gd name="T124" fmla="*/ 1222 w 5052"/>
                  <a:gd name="T125" fmla="*/ 764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052" h="900">
                    <a:moveTo>
                      <a:pt x="450" y="203"/>
                    </a:moveTo>
                    <a:lnTo>
                      <a:pt x="458" y="199"/>
                    </a:lnTo>
                    <a:lnTo>
                      <a:pt x="456" y="199"/>
                    </a:lnTo>
                    <a:lnTo>
                      <a:pt x="452" y="199"/>
                    </a:lnTo>
                    <a:lnTo>
                      <a:pt x="450" y="201"/>
                    </a:lnTo>
                    <a:lnTo>
                      <a:pt x="450" y="201"/>
                    </a:lnTo>
                    <a:lnTo>
                      <a:pt x="448" y="203"/>
                    </a:lnTo>
                    <a:lnTo>
                      <a:pt x="450" y="203"/>
                    </a:lnTo>
                    <a:lnTo>
                      <a:pt x="450" y="203"/>
                    </a:lnTo>
                    <a:close/>
                    <a:moveTo>
                      <a:pt x="796" y="377"/>
                    </a:moveTo>
                    <a:lnTo>
                      <a:pt x="796" y="377"/>
                    </a:lnTo>
                    <a:lnTo>
                      <a:pt x="796" y="377"/>
                    </a:lnTo>
                    <a:lnTo>
                      <a:pt x="796" y="375"/>
                    </a:lnTo>
                    <a:lnTo>
                      <a:pt x="796" y="375"/>
                    </a:lnTo>
                    <a:lnTo>
                      <a:pt x="794" y="377"/>
                    </a:lnTo>
                    <a:lnTo>
                      <a:pt x="792" y="377"/>
                    </a:lnTo>
                    <a:lnTo>
                      <a:pt x="792" y="379"/>
                    </a:lnTo>
                    <a:lnTo>
                      <a:pt x="792" y="379"/>
                    </a:lnTo>
                    <a:lnTo>
                      <a:pt x="792" y="379"/>
                    </a:lnTo>
                    <a:lnTo>
                      <a:pt x="792" y="379"/>
                    </a:lnTo>
                    <a:lnTo>
                      <a:pt x="792" y="379"/>
                    </a:lnTo>
                    <a:lnTo>
                      <a:pt x="792" y="381"/>
                    </a:lnTo>
                    <a:lnTo>
                      <a:pt x="792" y="381"/>
                    </a:lnTo>
                    <a:lnTo>
                      <a:pt x="792" y="381"/>
                    </a:lnTo>
                    <a:lnTo>
                      <a:pt x="792" y="383"/>
                    </a:lnTo>
                    <a:lnTo>
                      <a:pt x="792" y="383"/>
                    </a:lnTo>
                    <a:lnTo>
                      <a:pt x="792" y="383"/>
                    </a:lnTo>
                    <a:lnTo>
                      <a:pt x="792" y="383"/>
                    </a:lnTo>
                    <a:lnTo>
                      <a:pt x="792" y="383"/>
                    </a:lnTo>
                    <a:lnTo>
                      <a:pt x="794" y="383"/>
                    </a:lnTo>
                    <a:lnTo>
                      <a:pt x="794" y="383"/>
                    </a:lnTo>
                    <a:lnTo>
                      <a:pt x="794" y="383"/>
                    </a:lnTo>
                    <a:lnTo>
                      <a:pt x="794" y="381"/>
                    </a:lnTo>
                    <a:lnTo>
                      <a:pt x="792" y="383"/>
                    </a:lnTo>
                    <a:lnTo>
                      <a:pt x="794" y="379"/>
                    </a:lnTo>
                    <a:lnTo>
                      <a:pt x="794" y="379"/>
                    </a:lnTo>
                    <a:lnTo>
                      <a:pt x="794" y="379"/>
                    </a:lnTo>
                    <a:lnTo>
                      <a:pt x="792" y="379"/>
                    </a:lnTo>
                    <a:lnTo>
                      <a:pt x="792" y="379"/>
                    </a:lnTo>
                    <a:lnTo>
                      <a:pt x="796" y="377"/>
                    </a:lnTo>
                    <a:close/>
                    <a:moveTo>
                      <a:pt x="600" y="173"/>
                    </a:moveTo>
                    <a:lnTo>
                      <a:pt x="602" y="171"/>
                    </a:lnTo>
                    <a:lnTo>
                      <a:pt x="602" y="171"/>
                    </a:lnTo>
                    <a:lnTo>
                      <a:pt x="602" y="171"/>
                    </a:lnTo>
                    <a:lnTo>
                      <a:pt x="600" y="173"/>
                    </a:lnTo>
                    <a:lnTo>
                      <a:pt x="598" y="173"/>
                    </a:lnTo>
                    <a:lnTo>
                      <a:pt x="598" y="173"/>
                    </a:lnTo>
                    <a:lnTo>
                      <a:pt x="600" y="173"/>
                    </a:lnTo>
                    <a:close/>
                    <a:moveTo>
                      <a:pt x="678" y="167"/>
                    </a:moveTo>
                    <a:lnTo>
                      <a:pt x="678" y="167"/>
                    </a:lnTo>
                    <a:lnTo>
                      <a:pt x="678" y="167"/>
                    </a:lnTo>
                    <a:lnTo>
                      <a:pt x="678" y="167"/>
                    </a:lnTo>
                    <a:lnTo>
                      <a:pt x="678" y="169"/>
                    </a:lnTo>
                    <a:lnTo>
                      <a:pt x="684" y="169"/>
                    </a:lnTo>
                    <a:lnTo>
                      <a:pt x="682" y="169"/>
                    </a:lnTo>
                    <a:lnTo>
                      <a:pt x="680" y="171"/>
                    </a:lnTo>
                    <a:lnTo>
                      <a:pt x="680" y="171"/>
                    </a:lnTo>
                    <a:lnTo>
                      <a:pt x="678" y="171"/>
                    </a:lnTo>
                    <a:lnTo>
                      <a:pt x="678" y="171"/>
                    </a:lnTo>
                    <a:lnTo>
                      <a:pt x="680" y="171"/>
                    </a:lnTo>
                    <a:lnTo>
                      <a:pt x="680" y="173"/>
                    </a:lnTo>
                    <a:lnTo>
                      <a:pt x="682" y="173"/>
                    </a:lnTo>
                    <a:lnTo>
                      <a:pt x="684" y="173"/>
                    </a:lnTo>
                    <a:lnTo>
                      <a:pt x="686" y="173"/>
                    </a:lnTo>
                    <a:lnTo>
                      <a:pt x="688" y="171"/>
                    </a:lnTo>
                    <a:lnTo>
                      <a:pt x="690" y="171"/>
                    </a:lnTo>
                    <a:lnTo>
                      <a:pt x="692" y="169"/>
                    </a:lnTo>
                    <a:lnTo>
                      <a:pt x="696" y="169"/>
                    </a:lnTo>
                    <a:lnTo>
                      <a:pt x="696" y="169"/>
                    </a:lnTo>
                    <a:lnTo>
                      <a:pt x="694" y="169"/>
                    </a:lnTo>
                    <a:lnTo>
                      <a:pt x="692" y="171"/>
                    </a:lnTo>
                    <a:lnTo>
                      <a:pt x="690" y="171"/>
                    </a:lnTo>
                    <a:lnTo>
                      <a:pt x="688" y="173"/>
                    </a:lnTo>
                    <a:lnTo>
                      <a:pt x="688" y="175"/>
                    </a:lnTo>
                    <a:lnTo>
                      <a:pt x="688" y="175"/>
                    </a:lnTo>
                    <a:lnTo>
                      <a:pt x="688" y="175"/>
                    </a:lnTo>
                    <a:lnTo>
                      <a:pt x="688" y="175"/>
                    </a:lnTo>
                    <a:lnTo>
                      <a:pt x="690" y="175"/>
                    </a:lnTo>
                    <a:lnTo>
                      <a:pt x="692" y="177"/>
                    </a:lnTo>
                    <a:lnTo>
                      <a:pt x="692" y="177"/>
                    </a:lnTo>
                    <a:lnTo>
                      <a:pt x="692" y="177"/>
                    </a:lnTo>
                    <a:lnTo>
                      <a:pt x="692" y="179"/>
                    </a:lnTo>
                    <a:lnTo>
                      <a:pt x="692" y="179"/>
                    </a:lnTo>
                    <a:lnTo>
                      <a:pt x="690" y="179"/>
                    </a:lnTo>
                    <a:lnTo>
                      <a:pt x="692" y="179"/>
                    </a:lnTo>
                    <a:lnTo>
                      <a:pt x="696" y="179"/>
                    </a:lnTo>
                    <a:lnTo>
                      <a:pt x="700" y="179"/>
                    </a:lnTo>
                    <a:lnTo>
                      <a:pt x="708" y="177"/>
                    </a:lnTo>
                    <a:lnTo>
                      <a:pt x="712" y="177"/>
                    </a:lnTo>
                    <a:lnTo>
                      <a:pt x="716" y="179"/>
                    </a:lnTo>
                    <a:lnTo>
                      <a:pt x="722" y="179"/>
                    </a:lnTo>
                    <a:lnTo>
                      <a:pt x="724" y="179"/>
                    </a:lnTo>
                    <a:lnTo>
                      <a:pt x="724" y="179"/>
                    </a:lnTo>
                    <a:lnTo>
                      <a:pt x="726" y="179"/>
                    </a:lnTo>
                    <a:lnTo>
                      <a:pt x="726" y="177"/>
                    </a:lnTo>
                    <a:lnTo>
                      <a:pt x="726" y="177"/>
                    </a:lnTo>
                    <a:lnTo>
                      <a:pt x="728" y="177"/>
                    </a:lnTo>
                    <a:lnTo>
                      <a:pt x="728" y="177"/>
                    </a:lnTo>
                    <a:lnTo>
                      <a:pt x="728" y="177"/>
                    </a:lnTo>
                    <a:lnTo>
                      <a:pt x="726" y="179"/>
                    </a:lnTo>
                    <a:lnTo>
                      <a:pt x="726" y="179"/>
                    </a:lnTo>
                    <a:lnTo>
                      <a:pt x="724" y="181"/>
                    </a:lnTo>
                    <a:lnTo>
                      <a:pt x="724" y="181"/>
                    </a:lnTo>
                    <a:lnTo>
                      <a:pt x="728" y="183"/>
                    </a:lnTo>
                    <a:lnTo>
                      <a:pt x="730" y="183"/>
                    </a:lnTo>
                    <a:lnTo>
                      <a:pt x="732" y="183"/>
                    </a:lnTo>
                    <a:lnTo>
                      <a:pt x="736" y="183"/>
                    </a:lnTo>
                    <a:lnTo>
                      <a:pt x="740" y="183"/>
                    </a:lnTo>
                    <a:lnTo>
                      <a:pt x="742" y="181"/>
                    </a:lnTo>
                    <a:lnTo>
                      <a:pt x="748" y="179"/>
                    </a:lnTo>
                    <a:lnTo>
                      <a:pt x="750" y="179"/>
                    </a:lnTo>
                    <a:lnTo>
                      <a:pt x="750" y="179"/>
                    </a:lnTo>
                    <a:lnTo>
                      <a:pt x="750" y="179"/>
                    </a:lnTo>
                    <a:lnTo>
                      <a:pt x="750" y="181"/>
                    </a:lnTo>
                    <a:lnTo>
                      <a:pt x="752" y="181"/>
                    </a:lnTo>
                    <a:lnTo>
                      <a:pt x="752" y="183"/>
                    </a:lnTo>
                    <a:lnTo>
                      <a:pt x="750" y="181"/>
                    </a:lnTo>
                    <a:lnTo>
                      <a:pt x="750" y="183"/>
                    </a:lnTo>
                    <a:lnTo>
                      <a:pt x="748" y="183"/>
                    </a:lnTo>
                    <a:lnTo>
                      <a:pt x="748" y="183"/>
                    </a:lnTo>
                    <a:lnTo>
                      <a:pt x="746" y="185"/>
                    </a:lnTo>
                    <a:lnTo>
                      <a:pt x="746" y="185"/>
                    </a:lnTo>
                    <a:lnTo>
                      <a:pt x="744" y="185"/>
                    </a:lnTo>
                    <a:lnTo>
                      <a:pt x="746" y="183"/>
                    </a:lnTo>
                    <a:lnTo>
                      <a:pt x="748" y="181"/>
                    </a:lnTo>
                    <a:lnTo>
                      <a:pt x="750" y="181"/>
                    </a:lnTo>
                    <a:lnTo>
                      <a:pt x="748" y="179"/>
                    </a:lnTo>
                    <a:lnTo>
                      <a:pt x="748" y="179"/>
                    </a:lnTo>
                    <a:lnTo>
                      <a:pt x="748" y="179"/>
                    </a:lnTo>
                    <a:lnTo>
                      <a:pt x="748" y="181"/>
                    </a:lnTo>
                    <a:lnTo>
                      <a:pt x="746" y="181"/>
                    </a:lnTo>
                    <a:lnTo>
                      <a:pt x="746" y="181"/>
                    </a:lnTo>
                    <a:lnTo>
                      <a:pt x="746" y="181"/>
                    </a:lnTo>
                    <a:lnTo>
                      <a:pt x="744" y="183"/>
                    </a:lnTo>
                    <a:lnTo>
                      <a:pt x="744" y="183"/>
                    </a:lnTo>
                    <a:lnTo>
                      <a:pt x="744" y="185"/>
                    </a:lnTo>
                    <a:lnTo>
                      <a:pt x="740" y="185"/>
                    </a:lnTo>
                    <a:lnTo>
                      <a:pt x="740" y="185"/>
                    </a:lnTo>
                    <a:lnTo>
                      <a:pt x="738" y="187"/>
                    </a:lnTo>
                    <a:lnTo>
                      <a:pt x="738" y="187"/>
                    </a:lnTo>
                    <a:lnTo>
                      <a:pt x="738" y="187"/>
                    </a:lnTo>
                    <a:lnTo>
                      <a:pt x="738" y="187"/>
                    </a:lnTo>
                    <a:lnTo>
                      <a:pt x="738" y="189"/>
                    </a:lnTo>
                    <a:lnTo>
                      <a:pt x="740" y="189"/>
                    </a:lnTo>
                    <a:lnTo>
                      <a:pt x="744" y="191"/>
                    </a:lnTo>
                    <a:lnTo>
                      <a:pt x="744" y="193"/>
                    </a:lnTo>
                    <a:lnTo>
                      <a:pt x="746" y="193"/>
                    </a:lnTo>
                    <a:lnTo>
                      <a:pt x="746" y="193"/>
                    </a:lnTo>
                    <a:lnTo>
                      <a:pt x="746" y="193"/>
                    </a:lnTo>
                    <a:lnTo>
                      <a:pt x="746" y="193"/>
                    </a:lnTo>
                    <a:lnTo>
                      <a:pt x="746" y="193"/>
                    </a:lnTo>
                    <a:lnTo>
                      <a:pt x="748" y="195"/>
                    </a:lnTo>
                    <a:lnTo>
                      <a:pt x="748" y="195"/>
                    </a:lnTo>
                    <a:lnTo>
                      <a:pt x="748" y="197"/>
                    </a:lnTo>
                    <a:lnTo>
                      <a:pt x="748" y="197"/>
                    </a:lnTo>
                    <a:lnTo>
                      <a:pt x="748" y="199"/>
                    </a:lnTo>
                    <a:lnTo>
                      <a:pt x="748" y="199"/>
                    </a:lnTo>
                    <a:lnTo>
                      <a:pt x="748" y="201"/>
                    </a:lnTo>
                    <a:lnTo>
                      <a:pt x="748" y="201"/>
                    </a:lnTo>
                    <a:lnTo>
                      <a:pt x="750" y="201"/>
                    </a:lnTo>
                    <a:lnTo>
                      <a:pt x="750" y="201"/>
                    </a:lnTo>
                    <a:lnTo>
                      <a:pt x="748" y="203"/>
                    </a:lnTo>
                    <a:lnTo>
                      <a:pt x="748" y="203"/>
                    </a:lnTo>
                    <a:lnTo>
                      <a:pt x="752" y="205"/>
                    </a:lnTo>
                    <a:lnTo>
                      <a:pt x="754" y="207"/>
                    </a:lnTo>
                    <a:lnTo>
                      <a:pt x="754" y="207"/>
                    </a:lnTo>
                    <a:lnTo>
                      <a:pt x="756" y="209"/>
                    </a:lnTo>
                    <a:lnTo>
                      <a:pt x="756" y="209"/>
                    </a:lnTo>
                    <a:lnTo>
                      <a:pt x="758" y="207"/>
                    </a:lnTo>
                    <a:lnTo>
                      <a:pt x="762" y="207"/>
                    </a:lnTo>
                    <a:lnTo>
                      <a:pt x="764" y="207"/>
                    </a:lnTo>
                    <a:lnTo>
                      <a:pt x="764" y="205"/>
                    </a:lnTo>
                    <a:lnTo>
                      <a:pt x="766" y="205"/>
                    </a:lnTo>
                    <a:lnTo>
                      <a:pt x="766" y="203"/>
                    </a:lnTo>
                    <a:lnTo>
                      <a:pt x="766" y="203"/>
                    </a:lnTo>
                    <a:lnTo>
                      <a:pt x="766" y="201"/>
                    </a:lnTo>
                    <a:lnTo>
                      <a:pt x="764" y="201"/>
                    </a:lnTo>
                    <a:lnTo>
                      <a:pt x="766" y="201"/>
                    </a:lnTo>
                    <a:lnTo>
                      <a:pt x="766" y="201"/>
                    </a:lnTo>
                    <a:lnTo>
                      <a:pt x="764" y="199"/>
                    </a:lnTo>
                    <a:lnTo>
                      <a:pt x="764" y="199"/>
                    </a:lnTo>
                    <a:lnTo>
                      <a:pt x="764" y="199"/>
                    </a:lnTo>
                    <a:lnTo>
                      <a:pt x="764" y="199"/>
                    </a:lnTo>
                    <a:lnTo>
                      <a:pt x="764" y="199"/>
                    </a:lnTo>
                    <a:lnTo>
                      <a:pt x="762" y="197"/>
                    </a:lnTo>
                    <a:lnTo>
                      <a:pt x="762" y="197"/>
                    </a:lnTo>
                    <a:lnTo>
                      <a:pt x="760" y="197"/>
                    </a:lnTo>
                    <a:lnTo>
                      <a:pt x="760" y="197"/>
                    </a:lnTo>
                    <a:lnTo>
                      <a:pt x="762" y="197"/>
                    </a:lnTo>
                    <a:lnTo>
                      <a:pt x="762" y="197"/>
                    </a:lnTo>
                    <a:lnTo>
                      <a:pt x="764" y="197"/>
                    </a:lnTo>
                    <a:lnTo>
                      <a:pt x="764" y="195"/>
                    </a:lnTo>
                    <a:lnTo>
                      <a:pt x="764" y="195"/>
                    </a:lnTo>
                    <a:lnTo>
                      <a:pt x="764" y="195"/>
                    </a:lnTo>
                    <a:lnTo>
                      <a:pt x="768" y="197"/>
                    </a:lnTo>
                    <a:lnTo>
                      <a:pt x="768" y="197"/>
                    </a:lnTo>
                    <a:lnTo>
                      <a:pt x="768" y="197"/>
                    </a:lnTo>
                    <a:lnTo>
                      <a:pt x="768" y="199"/>
                    </a:lnTo>
                    <a:lnTo>
                      <a:pt x="768" y="199"/>
                    </a:lnTo>
                    <a:lnTo>
                      <a:pt x="768" y="199"/>
                    </a:lnTo>
                    <a:lnTo>
                      <a:pt x="768" y="199"/>
                    </a:lnTo>
                    <a:lnTo>
                      <a:pt x="770" y="199"/>
                    </a:lnTo>
                    <a:lnTo>
                      <a:pt x="770" y="199"/>
                    </a:lnTo>
                    <a:lnTo>
                      <a:pt x="772" y="199"/>
                    </a:lnTo>
                    <a:lnTo>
                      <a:pt x="772" y="197"/>
                    </a:lnTo>
                    <a:lnTo>
                      <a:pt x="772" y="197"/>
                    </a:lnTo>
                    <a:lnTo>
                      <a:pt x="772" y="197"/>
                    </a:lnTo>
                    <a:lnTo>
                      <a:pt x="774" y="195"/>
                    </a:lnTo>
                    <a:lnTo>
                      <a:pt x="774" y="195"/>
                    </a:lnTo>
                    <a:lnTo>
                      <a:pt x="774" y="195"/>
                    </a:lnTo>
                    <a:lnTo>
                      <a:pt x="774" y="197"/>
                    </a:lnTo>
                    <a:lnTo>
                      <a:pt x="774" y="197"/>
                    </a:lnTo>
                    <a:lnTo>
                      <a:pt x="776" y="197"/>
                    </a:lnTo>
                    <a:lnTo>
                      <a:pt x="776" y="197"/>
                    </a:lnTo>
                    <a:lnTo>
                      <a:pt x="772" y="199"/>
                    </a:lnTo>
                    <a:lnTo>
                      <a:pt x="772" y="199"/>
                    </a:lnTo>
                    <a:lnTo>
                      <a:pt x="770" y="201"/>
                    </a:lnTo>
                    <a:lnTo>
                      <a:pt x="770" y="203"/>
                    </a:lnTo>
                    <a:lnTo>
                      <a:pt x="768" y="205"/>
                    </a:lnTo>
                    <a:lnTo>
                      <a:pt x="766" y="205"/>
                    </a:lnTo>
                    <a:lnTo>
                      <a:pt x="766" y="205"/>
                    </a:lnTo>
                    <a:lnTo>
                      <a:pt x="772" y="205"/>
                    </a:lnTo>
                    <a:lnTo>
                      <a:pt x="772" y="205"/>
                    </a:lnTo>
                    <a:lnTo>
                      <a:pt x="772" y="207"/>
                    </a:lnTo>
                    <a:lnTo>
                      <a:pt x="772" y="207"/>
                    </a:lnTo>
                    <a:lnTo>
                      <a:pt x="774" y="209"/>
                    </a:lnTo>
                    <a:lnTo>
                      <a:pt x="774" y="209"/>
                    </a:lnTo>
                    <a:lnTo>
                      <a:pt x="776" y="207"/>
                    </a:lnTo>
                    <a:lnTo>
                      <a:pt x="776" y="207"/>
                    </a:lnTo>
                    <a:lnTo>
                      <a:pt x="776" y="207"/>
                    </a:lnTo>
                    <a:lnTo>
                      <a:pt x="778" y="203"/>
                    </a:lnTo>
                    <a:lnTo>
                      <a:pt x="780" y="203"/>
                    </a:lnTo>
                    <a:lnTo>
                      <a:pt x="780" y="201"/>
                    </a:lnTo>
                    <a:lnTo>
                      <a:pt x="782" y="199"/>
                    </a:lnTo>
                    <a:lnTo>
                      <a:pt x="782" y="197"/>
                    </a:lnTo>
                    <a:lnTo>
                      <a:pt x="786" y="195"/>
                    </a:lnTo>
                    <a:lnTo>
                      <a:pt x="786" y="193"/>
                    </a:lnTo>
                    <a:lnTo>
                      <a:pt x="786" y="193"/>
                    </a:lnTo>
                    <a:lnTo>
                      <a:pt x="788" y="193"/>
                    </a:lnTo>
                    <a:lnTo>
                      <a:pt x="788" y="191"/>
                    </a:lnTo>
                    <a:lnTo>
                      <a:pt x="788" y="191"/>
                    </a:lnTo>
                    <a:lnTo>
                      <a:pt x="788" y="191"/>
                    </a:lnTo>
                    <a:lnTo>
                      <a:pt x="790" y="189"/>
                    </a:lnTo>
                    <a:lnTo>
                      <a:pt x="792" y="189"/>
                    </a:lnTo>
                    <a:lnTo>
                      <a:pt x="792" y="189"/>
                    </a:lnTo>
                    <a:lnTo>
                      <a:pt x="790" y="191"/>
                    </a:lnTo>
                    <a:lnTo>
                      <a:pt x="788" y="191"/>
                    </a:lnTo>
                    <a:lnTo>
                      <a:pt x="788" y="195"/>
                    </a:lnTo>
                    <a:lnTo>
                      <a:pt x="784" y="199"/>
                    </a:lnTo>
                    <a:lnTo>
                      <a:pt x="784" y="199"/>
                    </a:lnTo>
                    <a:lnTo>
                      <a:pt x="784" y="199"/>
                    </a:lnTo>
                    <a:lnTo>
                      <a:pt x="784" y="199"/>
                    </a:lnTo>
                    <a:lnTo>
                      <a:pt x="784" y="201"/>
                    </a:lnTo>
                    <a:lnTo>
                      <a:pt x="782" y="205"/>
                    </a:lnTo>
                    <a:lnTo>
                      <a:pt x="782" y="205"/>
                    </a:lnTo>
                    <a:lnTo>
                      <a:pt x="784" y="207"/>
                    </a:lnTo>
                    <a:lnTo>
                      <a:pt x="786" y="207"/>
                    </a:lnTo>
                    <a:lnTo>
                      <a:pt x="786" y="209"/>
                    </a:lnTo>
                    <a:lnTo>
                      <a:pt x="786" y="209"/>
                    </a:lnTo>
                    <a:lnTo>
                      <a:pt x="788" y="207"/>
                    </a:lnTo>
                    <a:lnTo>
                      <a:pt x="790" y="205"/>
                    </a:lnTo>
                    <a:lnTo>
                      <a:pt x="794" y="203"/>
                    </a:lnTo>
                    <a:lnTo>
                      <a:pt x="794" y="203"/>
                    </a:lnTo>
                    <a:lnTo>
                      <a:pt x="794" y="203"/>
                    </a:lnTo>
                    <a:lnTo>
                      <a:pt x="794" y="203"/>
                    </a:lnTo>
                    <a:lnTo>
                      <a:pt x="794" y="205"/>
                    </a:lnTo>
                    <a:lnTo>
                      <a:pt x="788" y="207"/>
                    </a:lnTo>
                    <a:lnTo>
                      <a:pt x="788" y="209"/>
                    </a:lnTo>
                    <a:lnTo>
                      <a:pt x="786" y="211"/>
                    </a:lnTo>
                    <a:lnTo>
                      <a:pt x="786" y="211"/>
                    </a:lnTo>
                    <a:lnTo>
                      <a:pt x="786" y="213"/>
                    </a:lnTo>
                    <a:lnTo>
                      <a:pt x="786" y="213"/>
                    </a:lnTo>
                    <a:lnTo>
                      <a:pt x="786" y="215"/>
                    </a:lnTo>
                    <a:lnTo>
                      <a:pt x="786" y="215"/>
                    </a:lnTo>
                    <a:lnTo>
                      <a:pt x="786" y="215"/>
                    </a:lnTo>
                    <a:lnTo>
                      <a:pt x="786" y="215"/>
                    </a:lnTo>
                    <a:lnTo>
                      <a:pt x="788" y="213"/>
                    </a:lnTo>
                    <a:lnTo>
                      <a:pt x="790" y="213"/>
                    </a:lnTo>
                    <a:lnTo>
                      <a:pt x="792" y="215"/>
                    </a:lnTo>
                    <a:lnTo>
                      <a:pt x="792" y="215"/>
                    </a:lnTo>
                    <a:lnTo>
                      <a:pt x="788" y="215"/>
                    </a:lnTo>
                    <a:lnTo>
                      <a:pt x="788" y="215"/>
                    </a:lnTo>
                    <a:lnTo>
                      <a:pt x="788" y="215"/>
                    </a:lnTo>
                    <a:lnTo>
                      <a:pt x="786" y="215"/>
                    </a:lnTo>
                    <a:lnTo>
                      <a:pt x="786" y="217"/>
                    </a:lnTo>
                    <a:lnTo>
                      <a:pt x="788" y="219"/>
                    </a:lnTo>
                    <a:lnTo>
                      <a:pt x="788" y="219"/>
                    </a:lnTo>
                    <a:lnTo>
                      <a:pt x="786" y="219"/>
                    </a:lnTo>
                    <a:lnTo>
                      <a:pt x="784" y="217"/>
                    </a:lnTo>
                    <a:lnTo>
                      <a:pt x="784" y="217"/>
                    </a:lnTo>
                    <a:lnTo>
                      <a:pt x="784" y="217"/>
                    </a:lnTo>
                    <a:lnTo>
                      <a:pt x="782" y="219"/>
                    </a:lnTo>
                    <a:lnTo>
                      <a:pt x="782" y="219"/>
                    </a:lnTo>
                    <a:lnTo>
                      <a:pt x="780" y="223"/>
                    </a:lnTo>
                    <a:lnTo>
                      <a:pt x="778" y="225"/>
                    </a:lnTo>
                    <a:lnTo>
                      <a:pt x="782" y="227"/>
                    </a:lnTo>
                    <a:lnTo>
                      <a:pt x="784" y="227"/>
                    </a:lnTo>
                    <a:lnTo>
                      <a:pt x="784" y="229"/>
                    </a:lnTo>
                    <a:lnTo>
                      <a:pt x="782" y="229"/>
                    </a:lnTo>
                    <a:lnTo>
                      <a:pt x="782" y="229"/>
                    </a:lnTo>
                    <a:lnTo>
                      <a:pt x="782" y="231"/>
                    </a:lnTo>
                    <a:lnTo>
                      <a:pt x="782" y="231"/>
                    </a:lnTo>
                    <a:lnTo>
                      <a:pt x="782" y="233"/>
                    </a:lnTo>
                    <a:lnTo>
                      <a:pt x="784" y="233"/>
                    </a:lnTo>
                    <a:lnTo>
                      <a:pt x="782" y="235"/>
                    </a:lnTo>
                    <a:lnTo>
                      <a:pt x="782" y="235"/>
                    </a:lnTo>
                    <a:lnTo>
                      <a:pt x="782" y="235"/>
                    </a:lnTo>
                    <a:lnTo>
                      <a:pt x="782" y="235"/>
                    </a:lnTo>
                    <a:lnTo>
                      <a:pt x="782" y="237"/>
                    </a:lnTo>
                    <a:lnTo>
                      <a:pt x="782" y="237"/>
                    </a:lnTo>
                    <a:lnTo>
                      <a:pt x="782" y="237"/>
                    </a:lnTo>
                    <a:lnTo>
                      <a:pt x="782" y="239"/>
                    </a:lnTo>
                    <a:lnTo>
                      <a:pt x="782" y="239"/>
                    </a:lnTo>
                    <a:lnTo>
                      <a:pt x="784" y="239"/>
                    </a:lnTo>
                    <a:lnTo>
                      <a:pt x="784" y="241"/>
                    </a:lnTo>
                    <a:lnTo>
                      <a:pt x="782" y="241"/>
                    </a:lnTo>
                    <a:lnTo>
                      <a:pt x="782" y="241"/>
                    </a:lnTo>
                    <a:lnTo>
                      <a:pt x="784" y="241"/>
                    </a:lnTo>
                    <a:lnTo>
                      <a:pt x="786" y="243"/>
                    </a:lnTo>
                    <a:lnTo>
                      <a:pt x="784" y="243"/>
                    </a:lnTo>
                    <a:lnTo>
                      <a:pt x="782" y="243"/>
                    </a:lnTo>
                    <a:lnTo>
                      <a:pt x="776" y="247"/>
                    </a:lnTo>
                    <a:lnTo>
                      <a:pt x="774" y="249"/>
                    </a:lnTo>
                    <a:lnTo>
                      <a:pt x="772" y="249"/>
                    </a:lnTo>
                    <a:lnTo>
                      <a:pt x="770" y="249"/>
                    </a:lnTo>
                    <a:lnTo>
                      <a:pt x="770" y="251"/>
                    </a:lnTo>
                    <a:lnTo>
                      <a:pt x="768" y="253"/>
                    </a:lnTo>
                    <a:lnTo>
                      <a:pt x="768" y="253"/>
                    </a:lnTo>
                    <a:lnTo>
                      <a:pt x="770" y="253"/>
                    </a:lnTo>
                    <a:lnTo>
                      <a:pt x="770" y="253"/>
                    </a:lnTo>
                    <a:lnTo>
                      <a:pt x="774" y="251"/>
                    </a:lnTo>
                    <a:lnTo>
                      <a:pt x="776" y="249"/>
                    </a:lnTo>
                    <a:lnTo>
                      <a:pt x="776" y="249"/>
                    </a:lnTo>
                    <a:lnTo>
                      <a:pt x="776" y="249"/>
                    </a:lnTo>
                    <a:lnTo>
                      <a:pt x="778" y="249"/>
                    </a:lnTo>
                    <a:lnTo>
                      <a:pt x="778" y="247"/>
                    </a:lnTo>
                    <a:lnTo>
                      <a:pt x="778" y="247"/>
                    </a:lnTo>
                    <a:lnTo>
                      <a:pt x="782" y="247"/>
                    </a:lnTo>
                    <a:lnTo>
                      <a:pt x="786" y="245"/>
                    </a:lnTo>
                    <a:lnTo>
                      <a:pt x="792" y="245"/>
                    </a:lnTo>
                    <a:lnTo>
                      <a:pt x="790" y="245"/>
                    </a:lnTo>
                    <a:lnTo>
                      <a:pt x="788" y="245"/>
                    </a:lnTo>
                    <a:lnTo>
                      <a:pt x="788" y="247"/>
                    </a:lnTo>
                    <a:lnTo>
                      <a:pt x="788" y="249"/>
                    </a:lnTo>
                    <a:lnTo>
                      <a:pt x="788" y="249"/>
                    </a:lnTo>
                    <a:lnTo>
                      <a:pt x="786" y="251"/>
                    </a:lnTo>
                    <a:lnTo>
                      <a:pt x="784" y="253"/>
                    </a:lnTo>
                    <a:lnTo>
                      <a:pt x="784" y="255"/>
                    </a:lnTo>
                    <a:lnTo>
                      <a:pt x="782" y="257"/>
                    </a:lnTo>
                    <a:lnTo>
                      <a:pt x="782" y="257"/>
                    </a:lnTo>
                    <a:lnTo>
                      <a:pt x="782" y="257"/>
                    </a:lnTo>
                    <a:lnTo>
                      <a:pt x="782" y="257"/>
                    </a:lnTo>
                    <a:lnTo>
                      <a:pt x="778" y="259"/>
                    </a:lnTo>
                    <a:lnTo>
                      <a:pt x="776" y="259"/>
                    </a:lnTo>
                    <a:lnTo>
                      <a:pt x="776" y="259"/>
                    </a:lnTo>
                    <a:lnTo>
                      <a:pt x="776" y="261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5"/>
                    </a:lnTo>
                    <a:lnTo>
                      <a:pt x="782" y="263"/>
                    </a:lnTo>
                    <a:lnTo>
                      <a:pt x="786" y="261"/>
                    </a:lnTo>
                    <a:lnTo>
                      <a:pt x="786" y="261"/>
                    </a:lnTo>
                    <a:lnTo>
                      <a:pt x="788" y="259"/>
                    </a:lnTo>
                    <a:lnTo>
                      <a:pt x="792" y="257"/>
                    </a:lnTo>
                    <a:lnTo>
                      <a:pt x="792" y="257"/>
                    </a:lnTo>
                    <a:lnTo>
                      <a:pt x="794" y="255"/>
                    </a:lnTo>
                    <a:lnTo>
                      <a:pt x="794" y="253"/>
                    </a:lnTo>
                    <a:lnTo>
                      <a:pt x="796" y="253"/>
                    </a:lnTo>
                    <a:lnTo>
                      <a:pt x="796" y="251"/>
                    </a:lnTo>
                    <a:lnTo>
                      <a:pt x="798" y="251"/>
                    </a:lnTo>
                    <a:lnTo>
                      <a:pt x="798" y="249"/>
                    </a:lnTo>
                    <a:lnTo>
                      <a:pt x="800" y="249"/>
                    </a:lnTo>
                    <a:lnTo>
                      <a:pt x="802" y="247"/>
                    </a:lnTo>
                    <a:lnTo>
                      <a:pt x="802" y="247"/>
                    </a:lnTo>
                    <a:lnTo>
                      <a:pt x="804" y="245"/>
                    </a:lnTo>
                    <a:lnTo>
                      <a:pt x="804" y="245"/>
                    </a:lnTo>
                    <a:lnTo>
                      <a:pt x="804" y="243"/>
                    </a:lnTo>
                    <a:lnTo>
                      <a:pt x="802" y="245"/>
                    </a:lnTo>
                    <a:lnTo>
                      <a:pt x="800" y="243"/>
                    </a:lnTo>
                    <a:lnTo>
                      <a:pt x="800" y="241"/>
                    </a:lnTo>
                    <a:lnTo>
                      <a:pt x="800" y="241"/>
                    </a:lnTo>
                    <a:lnTo>
                      <a:pt x="800" y="239"/>
                    </a:lnTo>
                    <a:lnTo>
                      <a:pt x="798" y="239"/>
                    </a:lnTo>
                    <a:lnTo>
                      <a:pt x="796" y="239"/>
                    </a:lnTo>
                    <a:lnTo>
                      <a:pt x="796" y="237"/>
                    </a:lnTo>
                    <a:lnTo>
                      <a:pt x="794" y="237"/>
                    </a:lnTo>
                    <a:lnTo>
                      <a:pt x="794" y="237"/>
                    </a:lnTo>
                    <a:lnTo>
                      <a:pt x="792" y="235"/>
                    </a:lnTo>
                    <a:lnTo>
                      <a:pt x="792" y="235"/>
                    </a:lnTo>
                    <a:lnTo>
                      <a:pt x="790" y="235"/>
                    </a:lnTo>
                    <a:lnTo>
                      <a:pt x="790" y="235"/>
                    </a:lnTo>
                    <a:lnTo>
                      <a:pt x="790" y="233"/>
                    </a:lnTo>
                    <a:lnTo>
                      <a:pt x="792" y="233"/>
                    </a:lnTo>
                    <a:lnTo>
                      <a:pt x="792" y="231"/>
                    </a:lnTo>
                    <a:lnTo>
                      <a:pt x="790" y="231"/>
                    </a:lnTo>
                    <a:lnTo>
                      <a:pt x="792" y="229"/>
                    </a:lnTo>
                    <a:lnTo>
                      <a:pt x="794" y="229"/>
                    </a:lnTo>
                    <a:lnTo>
                      <a:pt x="792" y="227"/>
                    </a:lnTo>
                    <a:lnTo>
                      <a:pt x="790" y="227"/>
                    </a:lnTo>
                    <a:lnTo>
                      <a:pt x="792" y="227"/>
                    </a:lnTo>
                    <a:lnTo>
                      <a:pt x="794" y="225"/>
                    </a:lnTo>
                    <a:lnTo>
                      <a:pt x="794" y="225"/>
                    </a:lnTo>
                    <a:lnTo>
                      <a:pt x="794" y="221"/>
                    </a:lnTo>
                    <a:lnTo>
                      <a:pt x="794" y="221"/>
                    </a:lnTo>
                    <a:lnTo>
                      <a:pt x="796" y="219"/>
                    </a:lnTo>
                    <a:lnTo>
                      <a:pt x="796" y="215"/>
                    </a:lnTo>
                    <a:lnTo>
                      <a:pt x="796" y="215"/>
                    </a:lnTo>
                    <a:lnTo>
                      <a:pt x="796" y="213"/>
                    </a:lnTo>
                    <a:lnTo>
                      <a:pt x="796" y="211"/>
                    </a:lnTo>
                    <a:lnTo>
                      <a:pt x="798" y="209"/>
                    </a:lnTo>
                    <a:lnTo>
                      <a:pt x="798" y="207"/>
                    </a:lnTo>
                    <a:lnTo>
                      <a:pt x="798" y="205"/>
                    </a:lnTo>
                    <a:lnTo>
                      <a:pt x="798" y="203"/>
                    </a:lnTo>
                    <a:lnTo>
                      <a:pt x="798" y="203"/>
                    </a:lnTo>
                    <a:lnTo>
                      <a:pt x="798" y="201"/>
                    </a:lnTo>
                    <a:lnTo>
                      <a:pt x="798" y="199"/>
                    </a:lnTo>
                    <a:lnTo>
                      <a:pt x="796" y="199"/>
                    </a:lnTo>
                    <a:lnTo>
                      <a:pt x="796" y="199"/>
                    </a:lnTo>
                    <a:lnTo>
                      <a:pt x="796" y="197"/>
                    </a:lnTo>
                    <a:lnTo>
                      <a:pt x="796" y="197"/>
                    </a:lnTo>
                    <a:lnTo>
                      <a:pt x="796" y="197"/>
                    </a:lnTo>
                    <a:lnTo>
                      <a:pt x="796" y="195"/>
                    </a:lnTo>
                    <a:lnTo>
                      <a:pt x="796" y="195"/>
                    </a:lnTo>
                    <a:lnTo>
                      <a:pt x="798" y="195"/>
                    </a:lnTo>
                    <a:lnTo>
                      <a:pt x="796" y="193"/>
                    </a:lnTo>
                    <a:lnTo>
                      <a:pt x="796" y="193"/>
                    </a:lnTo>
                    <a:lnTo>
                      <a:pt x="796" y="191"/>
                    </a:lnTo>
                    <a:lnTo>
                      <a:pt x="794" y="191"/>
                    </a:lnTo>
                    <a:lnTo>
                      <a:pt x="794" y="191"/>
                    </a:lnTo>
                    <a:lnTo>
                      <a:pt x="796" y="189"/>
                    </a:lnTo>
                    <a:lnTo>
                      <a:pt x="796" y="187"/>
                    </a:lnTo>
                    <a:lnTo>
                      <a:pt x="798" y="187"/>
                    </a:lnTo>
                    <a:lnTo>
                      <a:pt x="798" y="187"/>
                    </a:lnTo>
                    <a:lnTo>
                      <a:pt x="798" y="185"/>
                    </a:lnTo>
                    <a:lnTo>
                      <a:pt x="796" y="183"/>
                    </a:lnTo>
                    <a:lnTo>
                      <a:pt x="796" y="183"/>
                    </a:lnTo>
                    <a:lnTo>
                      <a:pt x="792" y="183"/>
                    </a:lnTo>
                    <a:lnTo>
                      <a:pt x="788" y="185"/>
                    </a:lnTo>
                    <a:lnTo>
                      <a:pt x="786" y="185"/>
                    </a:lnTo>
                    <a:lnTo>
                      <a:pt x="782" y="185"/>
                    </a:lnTo>
                    <a:lnTo>
                      <a:pt x="782" y="187"/>
                    </a:lnTo>
                    <a:lnTo>
                      <a:pt x="780" y="187"/>
                    </a:lnTo>
                    <a:lnTo>
                      <a:pt x="780" y="189"/>
                    </a:lnTo>
                    <a:lnTo>
                      <a:pt x="778" y="189"/>
                    </a:lnTo>
                    <a:lnTo>
                      <a:pt x="774" y="191"/>
                    </a:lnTo>
                    <a:lnTo>
                      <a:pt x="772" y="193"/>
                    </a:lnTo>
                    <a:lnTo>
                      <a:pt x="768" y="193"/>
                    </a:lnTo>
                    <a:lnTo>
                      <a:pt x="766" y="193"/>
                    </a:lnTo>
                    <a:lnTo>
                      <a:pt x="762" y="195"/>
                    </a:lnTo>
                    <a:lnTo>
                      <a:pt x="760" y="195"/>
                    </a:lnTo>
                    <a:lnTo>
                      <a:pt x="756" y="197"/>
                    </a:lnTo>
                    <a:lnTo>
                      <a:pt x="754" y="197"/>
                    </a:lnTo>
                    <a:lnTo>
                      <a:pt x="756" y="195"/>
                    </a:lnTo>
                    <a:lnTo>
                      <a:pt x="758" y="193"/>
                    </a:lnTo>
                    <a:lnTo>
                      <a:pt x="760" y="191"/>
                    </a:lnTo>
                    <a:lnTo>
                      <a:pt x="760" y="191"/>
                    </a:lnTo>
                    <a:lnTo>
                      <a:pt x="758" y="189"/>
                    </a:lnTo>
                    <a:lnTo>
                      <a:pt x="758" y="189"/>
                    </a:lnTo>
                    <a:lnTo>
                      <a:pt x="758" y="187"/>
                    </a:lnTo>
                    <a:lnTo>
                      <a:pt x="758" y="185"/>
                    </a:lnTo>
                    <a:lnTo>
                      <a:pt x="756" y="185"/>
                    </a:lnTo>
                    <a:lnTo>
                      <a:pt x="756" y="183"/>
                    </a:lnTo>
                    <a:lnTo>
                      <a:pt x="758" y="181"/>
                    </a:lnTo>
                    <a:lnTo>
                      <a:pt x="756" y="181"/>
                    </a:lnTo>
                    <a:lnTo>
                      <a:pt x="754" y="179"/>
                    </a:lnTo>
                    <a:lnTo>
                      <a:pt x="754" y="177"/>
                    </a:lnTo>
                    <a:lnTo>
                      <a:pt x="756" y="177"/>
                    </a:lnTo>
                    <a:lnTo>
                      <a:pt x="760" y="175"/>
                    </a:lnTo>
                    <a:lnTo>
                      <a:pt x="760" y="173"/>
                    </a:lnTo>
                    <a:lnTo>
                      <a:pt x="758" y="173"/>
                    </a:lnTo>
                    <a:lnTo>
                      <a:pt x="756" y="173"/>
                    </a:lnTo>
                    <a:lnTo>
                      <a:pt x="752" y="173"/>
                    </a:lnTo>
                    <a:lnTo>
                      <a:pt x="750" y="175"/>
                    </a:lnTo>
                    <a:lnTo>
                      <a:pt x="746" y="177"/>
                    </a:lnTo>
                    <a:lnTo>
                      <a:pt x="744" y="175"/>
                    </a:lnTo>
                    <a:lnTo>
                      <a:pt x="742" y="175"/>
                    </a:lnTo>
                    <a:lnTo>
                      <a:pt x="740" y="175"/>
                    </a:lnTo>
                    <a:lnTo>
                      <a:pt x="738" y="175"/>
                    </a:lnTo>
                    <a:lnTo>
                      <a:pt x="736" y="175"/>
                    </a:lnTo>
                    <a:lnTo>
                      <a:pt x="740" y="169"/>
                    </a:lnTo>
                    <a:lnTo>
                      <a:pt x="746" y="165"/>
                    </a:lnTo>
                    <a:lnTo>
                      <a:pt x="752" y="161"/>
                    </a:lnTo>
                    <a:lnTo>
                      <a:pt x="758" y="155"/>
                    </a:lnTo>
                    <a:lnTo>
                      <a:pt x="762" y="151"/>
                    </a:lnTo>
                    <a:lnTo>
                      <a:pt x="768" y="145"/>
                    </a:lnTo>
                    <a:lnTo>
                      <a:pt x="774" y="141"/>
                    </a:lnTo>
                    <a:lnTo>
                      <a:pt x="778" y="137"/>
                    </a:lnTo>
                    <a:lnTo>
                      <a:pt x="784" y="131"/>
                    </a:lnTo>
                    <a:lnTo>
                      <a:pt x="790" y="127"/>
                    </a:lnTo>
                    <a:lnTo>
                      <a:pt x="796" y="123"/>
                    </a:lnTo>
                    <a:lnTo>
                      <a:pt x="800" y="117"/>
                    </a:lnTo>
                    <a:lnTo>
                      <a:pt x="806" y="113"/>
                    </a:lnTo>
                    <a:lnTo>
                      <a:pt x="812" y="109"/>
                    </a:lnTo>
                    <a:lnTo>
                      <a:pt x="818" y="103"/>
                    </a:lnTo>
                    <a:lnTo>
                      <a:pt x="822" y="99"/>
                    </a:lnTo>
                    <a:lnTo>
                      <a:pt x="828" y="95"/>
                    </a:lnTo>
                    <a:lnTo>
                      <a:pt x="834" y="90"/>
                    </a:lnTo>
                    <a:lnTo>
                      <a:pt x="840" y="84"/>
                    </a:lnTo>
                    <a:lnTo>
                      <a:pt x="846" y="80"/>
                    </a:lnTo>
                    <a:lnTo>
                      <a:pt x="852" y="76"/>
                    </a:lnTo>
                    <a:lnTo>
                      <a:pt x="856" y="72"/>
                    </a:lnTo>
                    <a:lnTo>
                      <a:pt x="862" y="66"/>
                    </a:lnTo>
                    <a:lnTo>
                      <a:pt x="868" y="62"/>
                    </a:lnTo>
                    <a:lnTo>
                      <a:pt x="874" y="58"/>
                    </a:lnTo>
                    <a:lnTo>
                      <a:pt x="880" y="54"/>
                    </a:lnTo>
                    <a:lnTo>
                      <a:pt x="886" y="48"/>
                    </a:lnTo>
                    <a:lnTo>
                      <a:pt x="892" y="44"/>
                    </a:lnTo>
                    <a:lnTo>
                      <a:pt x="898" y="40"/>
                    </a:lnTo>
                    <a:lnTo>
                      <a:pt x="904" y="36"/>
                    </a:lnTo>
                    <a:lnTo>
                      <a:pt x="910" y="30"/>
                    </a:lnTo>
                    <a:lnTo>
                      <a:pt x="914" y="26"/>
                    </a:lnTo>
                    <a:lnTo>
                      <a:pt x="914" y="26"/>
                    </a:lnTo>
                    <a:lnTo>
                      <a:pt x="912" y="26"/>
                    </a:lnTo>
                    <a:lnTo>
                      <a:pt x="912" y="26"/>
                    </a:lnTo>
                    <a:lnTo>
                      <a:pt x="910" y="26"/>
                    </a:lnTo>
                    <a:lnTo>
                      <a:pt x="910" y="26"/>
                    </a:lnTo>
                    <a:lnTo>
                      <a:pt x="910" y="24"/>
                    </a:lnTo>
                    <a:lnTo>
                      <a:pt x="904" y="24"/>
                    </a:lnTo>
                    <a:lnTo>
                      <a:pt x="904" y="22"/>
                    </a:lnTo>
                    <a:lnTo>
                      <a:pt x="904" y="20"/>
                    </a:lnTo>
                    <a:lnTo>
                      <a:pt x="900" y="20"/>
                    </a:lnTo>
                    <a:lnTo>
                      <a:pt x="898" y="20"/>
                    </a:lnTo>
                    <a:lnTo>
                      <a:pt x="898" y="20"/>
                    </a:lnTo>
                    <a:lnTo>
                      <a:pt x="896" y="20"/>
                    </a:lnTo>
                    <a:lnTo>
                      <a:pt x="894" y="20"/>
                    </a:lnTo>
                    <a:lnTo>
                      <a:pt x="888" y="20"/>
                    </a:lnTo>
                    <a:lnTo>
                      <a:pt x="884" y="20"/>
                    </a:lnTo>
                    <a:lnTo>
                      <a:pt x="880" y="22"/>
                    </a:lnTo>
                    <a:lnTo>
                      <a:pt x="874" y="22"/>
                    </a:lnTo>
                    <a:lnTo>
                      <a:pt x="874" y="20"/>
                    </a:lnTo>
                    <a:lnTo>
                      <a:pt x="872" y="20"/>
                    </a:lnTo>
                    <a:lnTo>
                      <a:pt x="870" y="18"/>
                    </a:lnTo>
                    <a:lnTo>
                      <a:pt x="868" y="20"/>
                    </a:lnTo>
                    <a:lnTo>
                      <a:pt x="866" y="18"/>
                    </a:lnTo>
                    <a:lnTo>
                      <a:pt x="860" y="18"/>
                    </a:lnTo>
                    <a:lnTo>
                      <a:pt x="856" y="18"/>
                    </a:lnTo>
                    <a:lnTo>
                      <a:pt x="850" y="18"/>
                    </a:lnTo>
                    <a:lnTo>
                      <a:pt x="850" y="18"/>
                    </a:lnTo>
                    <a:lnTo>
                      <a:pt x="850" y="16"/>
                    </a:lnTo>
                    <a:lnTo>
                      <a:pt x="850" y="16"/>
                    </a:lnTo>
                    <a:lnTo>
                      <a:pt x="848" y="16"/>
                    </a:lnTo>
                    <a:lnTo>
                      <a:pt x="848" y="16"/>
                    </a:lnTo>
                    <a:lnTo>
                      <a:pt x="846" y="16"/>
                    </a:lnTo>
                    <a:lnTo>
                      <a:pt x="844" y="16"/>
                    </a:lnTo>
                    <a:lnTo>
                      <a:pt x="844" y="16"/>
                    </a:lnTo>
                    <a:lnTo>
                      <a:pt x="842" y="16"/>
                    </a:lnTo>
                    <a:lnTo>
                      <a:pt x="840" y="14"/>
                    </a:lnTo>
                    <a:lnTo>
                      <a:pt x="838" y="14"/>
                    </a:lnTo>
                    <a:lnTo>
                      <a:pt x="836" y="14"/>
                    </a:lnTo>
                    <a:lnTo>
                      <a:pt x="832" y="14"/>
                    </a:lnTo>
                    <a:lnTo>
                      <a:pt x="828" y="14"/>
                    </a:lnTo>
                    <a:lnTo>
                      <a:pt x="826" y="14"/>
                    </a:lnTo>
                    <a:lnTo>
                      <a:pt x="826" y="14"/>
                    </a:lnTo>
                    <a:lnTo>
                      <a:pt x="824" y="14"/>
                    </a:lnTo>
                    <a:lnTo>
                      <a:pt x="824" y="14"/>
                    </a:lnTo>
                    <a:lnTo>
                      <a:pt x="820" y="14"/>
                    </a:lnTo>
                    <a:lnTo>
                      <a:pt x="818" y="14"/>
                    </a:lnTo>
                    <a:lnTo>
                      <a:pt x="816" y="16"/>
                    </a:lnTo>
                    <a:lnTo>
                      <a:pt x="808" y="14"/>
                    </a:lnTo>
                    <a:lnTo>
                      <a:pt x="810" y="14"/>
                    </a:lnTo>
                    <a:lnTo>
                      <a:pt x="812" y="14"/>
                    </a:lnTo>
                    <a:lnTo>
                      <a:pt x="812" y="14"/>
                    </a:lnTo>
                    <a:lnTo>
                      <a:pt x="808" y="14"/>
                    </a:lnTo>
                    <a:lnTo>
                      <a:pt x="806" y="12"/>
                    </a:lnTo>
                    <a:lnTo>
                      <a:pt x="808" y="12"/>
                    </a:lnTo>
                    <a:lnTo>
                      <a:pt x="806" y="12"/>
                    </a:lnTo>
                    <a:lnTo>
                      <a:pt x="806" y="12"/>
                    </a:lnTo>
                    <a:lnTo>
                      <a:pt x="808" y="10"/>
                    </a:lnTo>
                    <a:lnTo>
                      <a:pt x="812" y="10"/>
                    </a:lnTo>
                    <a:lnTo>
                      <a:pt x="812" y="8"/>
                    </a:lnTo>
                    <a:lnTo>
                      <a:pt x="812" y="8"/>
                    </a:lnTo>
                    <a:lnTo>
                      <a:pt x="810" y="8"/>
                    </a:lnTo>
                    <a:lnTo>
                      <a:pt x="808" y="8"/>
                    </a:lnTo>
                    <a:lnTo>
                      <a:pt x="804" y="8"/>
                    </a:lnTo>
                    <a:lnTo>
                      <a:pt x="800" y="8"/>
                    </a:lnTo>
                    <a:lnTo>
                      <a:pt x="798" y="8"/>
                    </a:lnTo>
                    <a:lnTo>
                      <a:pt x="796" y="8"/>
                    </a:lnTo>
                    <a:lnTo>
                      <a:pt x="790" y="10"/>
                    </a:lnTo>
                    <a:lnTo>
                      <a:pt x="788" y="8"/>
                    </a:lnTo>
                    <a:lnTo>
                      <a:pt x="786" y="8"/>
                    </a:lnTo>
                    <a:lnTo>
                      <a:pt x="786" y="8"/>
                    </a:lnTo>
                    <a:lnTo>
                      <a:pt x="788" y="8"/>
                    </a:lnTo>
                    <a:lnTo>
                      <a:pt x="790" y="6"/>
                    </a:lnTo>
                    <a:lnTo>
                      <a:pt x="788" y="6"/>
                    </a:lnTo>
                    <a:lnTo>
                      <a:pt x="788" y="6"/>
                    </a:lnTo>
                    <a:lnTo>
                      <a:pt x="786" y="6"/>
                    </a:lnTo>
                    <a:lnTo>
                      <a:pt x="786" y="6"/>
                    </a:lnTo>
                    <a:lnTo>
                      <a:pt x="782" y="6"/>
                    </a:lnTo>
                    <a:lnTo>
                      <a:pt x="776" y="8"/>
                    </a:lnTo>
                    <a:lnTo>
                      <a:pt x="774" y="8"/>
                    </a:lnTo>
                    <a:lnTo>
                      <a:pt x="772" y="10"/>
                    </a:lnTo>
                    <a:lnTo>
                      <a:pt x="772" y="8"/>
                    </a:lnTo>
                    <a:lnTo>
                      <a:pt x="772" y="8"/>
                    </a:lnTo>
                    <a:lnTo>
                      <a:pt x="772" y="8"/>
                    </a:lnTo>
                    <a:lnTo>
                      <a:pt x="776" y="6"/>
                    </a:lnTo>
                    <a:lnTo>
                      <a:pt x="780" y="6"/>
                    </a:lnTo>
                    <a:lnTo>
                      <a:pt x="782" y="4"/>
                    </a:lnTo>
                    <a:lnTo>
                      <a:pt x="782" y="4"/>
                    </a:lnTo>
                    <a:lnTo>
                      <a:pt x="782" y="4"/>
                    </a:lnTo>
                    <a:lnTo>
                      <a:pt x="776" y="2"/>
                    </a:lnTo>
                    <a:lnTo>
                      <a:pt x="776" y="2"/>
                    </a:lnTo>
                    <a:lnTo>
                      <a:pt x="778" y="2"/>
                    </a:lnTo>
                    <a:lnTo>
                      <a:pt x="780" y="0"/>
                    </a:lnTo>
                    <a:lnTo>
                      <a:pt x="778" y="0"/>
                    </a:lnTo>
                    <a:lnTo>
                      <a:pt x="774" y="2"/>
                    </a:lnTo>
                    <a:lnTo>
                      <a:pt x="770" y="4"/>
                    </a:lnTo>
                    <a:lnTo>
                      <a:pt x="764" y="6"/>
                    </a:lnTo>
                    <a:lnTo>
                      <a:pt x="760" y="6"/>
                    </a:lnTo>
                    <a:lnTo>
                      <a:pt x="756" y="8"/>
                    </a:lnTo>
                    <a:lnTo>
                      <a:pt x="750" y="8"/>
                    </a:lnTo>
                    <a:lnTo>
                      <a:pt x="748" y="8"/>
                    </a:lnTo>
                    <a:lnTo>
                      <a:pt x="744" y="8"/>
                    </a:lnTo>
                    <a:lnTo>
                      <a:pt x="742" y="10"/>
                    </a:lnTo>
                    <a:lnTo>
                      <a:pt x="740" y="10"/>
                    </a:lnTo>
                    <a:lnTo>
                      <a:pt x="736" y="10"/>
                    </a:lnTo>
                    <a:lnTo>
                      <a:pt x="734" y="10"/>
                    </a:lnTo>
                    <a:lnTo>
                      <a:pt x="732" y="10"/>
                    </a:lnTo>
                    <a:lnTo>
                      <a:pt x="732" y="10"/>
                    </a:lnTo>
                    <a:lnTo>
                      <a:pt x="732" y="10"/>
                    </a:lnTo>
                    <a:lnTo>
                      <a:pt x="734" y="10"/>
                    </a:lnTo>
                    <a:lnTo>
                      <a:pt x="736" y="10"/>
                    </a:lnTo>
                    <a:lnTo>
                      <a:pt x="736" y="8"/>
                    </a:lnTo>
                    <a:lnTo>
                      <a:pt x="736" y="8"/>
                    </a:lnTo>
                    <a:lnTo>
                      <a:pt x="734" y="8"/>
                    </a:lnTo>
                    <a:lnTo>
                      <a:pt x="728" y="10"/>
                    </a:lnTo>
                    <a:lnTo>
                      <a:pt x="720" y="12"/>
                    </a:lnTo>
                    <a:lnTo>
                      <a:pt x="722" y="12"/>
                    </a:lnTo>
                    <a:lnTo>
                      <a:pt x="722" y="14"/>
                    </a:lnTo>
                    <a:lnTo>
                      <a:pt x="726" y="14"/>
                    </a:lnTo>
                    <a:lnTo>
                      <a:pt x="722" y="14"/>
                    </a:lnTo>
                    <a:lnTo>
                      <a:pt x="720" y="14"/>
                    </a:lnTo>
                    <a:lnTo>
                      <a:pt x="718" y="14"/>
                    </a:lnTo>
                    <a:lnTo>
                      <a:pt x="718" y="16"/>
                    </a:lnTo>
                    <a:lnTo>
                      <a:pt x="716" y="16"/>
                    </a:lnTo>
                    <a:lnTo>
                      <a:pt x="714" y="18"/>
                    </a:lnTo>
                    <a:lnTo>
                      <a:pt x="716" y="16"/>
                    </a:lnTo>
                    <a:lnTo>
                      <a:pt x="714" y="16"/>
                    </a:lnTo>
                    <a:lnTo>
                      <a:pt x="716" y="14"/>
                    </a:lnTo>
                    <a:lnTo>
                      <a:pt x="716" y="14"/>
                    </a:lnTo>
                    <a:lnTo>
                      <a:pt x="720" y="12"/>
                    </a:lnTo>
                    <a:lnTo>
                      <a:pt x="720" y="12"/>
                    </a:lnTo>
                    <a:lnTo>
                      <a:pt x="718" y="12"/>
                    </a:lnTo>
                    <a:lnTo>
                      <a:pt x="710" y="14"/>
                    </a:lnTo>
                    <a:lnTo>
                      <a:pt x="710" y="16"/>
                    </a:lnTo>
                    <a:lnTo>
                      <a:pt x="702" y="16"/>
                    </a:lnTo>
                    <a:lnTo>
                      <a:pt x="694" y="18"/>
                    </a:lnTo>
                    <a:lnTo>
                      <a:pt x="692" y="18"/>
                    </a:lnTo>
                    <a:lnTo>
                      <a:pt x="688" y="18"/>
                    </a:lnTo>
                    <a:lnTo>
                      <a:pt x="686" y="18"/>
                    </a:lnTo>
                    <a:lnTo>
                      <a:pt x="688" y="18"/>
                    </a:lnTo>
                    <a:lnTo>
                      <a:pt x="690" y="18"/>
                    </a:lnTo>
                    <a:lnTo>
                      <a:pt x="692" y="18"/>
                    </a:lnTo>
                    <a:lnTo>
                      <a:pt x="692" y="18"/>
                    </a:lnTo>
                    <a:lnTo>
                      <a:pt x="692" y="18"/>
                    </a:lnTo>
                    <a:lnTo>
                      <a:pt x="692" y="18"/>
                    </a:lnTo>
                    <a:lnTo>
                      <a:pt x="694" y="16"/>
                    </a:lnTo>
                    <a:lnTo>
                      <a:pt x="690" y="18"/>
                    </a:lnTo>
                    <a:lnTo>
                      <a:pt x="688" y="18"/>
                    </a:lnTo>
                    <a:lnTo>
                      <a:pt x="682" y="20"/>
                    </a:lnTo>
                    <a:lnTo>
                      <a:pt x="668" y="24"/>
                    </a:lnTo>
                    <a:lnTo>
                      <a:pt x="662" y="28"/>
                    </a:lnTo>
                    <a:lnTo>
                      <a:pt x="658" y="30"/>
                    </a:lnTo>
                    <a:lnTo>
                      <a:pt x="656" y="30"/>
                    </a:lnTo>
                    <a:lnTo>
                      <a:pt x="656" y="30"/>
                    </a:lnTo>
                    <a:lnTo>
                      <a:pt x="656" y="30"/>
                    </a:lnTo>
                    <a:lnTo>
                      <a:pt x="654" y="32"/>
                    </a:lnTo>
                    <a:lnTo>
                      <a:pt x="648" y="34"/>
                    </a:lnTo>
                    <a:lnTo>
                      <a:pt x="640" y="36"/>
                    </a:lnTo>
                    <a:lnTo>
                      <a:pt x="636" y="36"/>
                    </a:lnTo>
                    <a:lnTo>
                      <a:pt x="634" y="38"/>
                    </a:lnTo>
                    <a:lnTo>
                      <a:pt x="626" y="38"/>
                    </a:lnTo>
                    <a:lnTo>
                      <a:pt x="624" y="38"/>
                    </a:lnTo>
                    <a:lnTo>
                      <a:pt x="618" y="38"/>
                    </a:lnTo>
                    <a:lnTo>
                      <a:pt x="610" y="38"/>
                    </a:lnTo>
                    <a:lnTo>
                      <a:pt x="608" y="40"/>
                    </a:lnTo>
                    <a:lnTo>
                      <a:pt x="602" y="42"/>
                    </a:lnTo>
                    <a:lnTo>
                      <a:pt x="598" y="46"/>
                    </a:lnTo>
                    <a:lnTo>
                      <a:pt x="596" y="46"/>
                    </a:lnTo>
                    <a:lnTo>
                      <a:pt x="594" y="46"/>
                    </a:lnTo>
                    <a:lnTo>
                      <a:pt x="592" y="46"/>
                    </a:lnTo>
                    <a:lnTo>
                      <a:pt x="596" y="46"/>
                    </a:lnTo>
                    <a:lnTo>
                      <a:pt x="594" y="46"/>
                    </a:lnTo>
                    <a:lnTo>
                      <a:pt x="592" y="46"/>
                    </a:lnTo>
                    <a:lnTo>
                      <a:pt x="592" y="46"/>
                    </a:lnTo>
                    <a:lnTo>
                      <a:pt x="594" y="46"/>
                    </a:lnTo>
                    <a:lnTo>
                      <a:pt x="596" y="48"/>
                    </a:lnTo>
                    <a:lnTo>
                      <a:pt x="596" y="50"/>
                    </a:lnTo>
                    <a:lnTo>
                      <a:pt x="600" y="50"/>
                    </a:lnTo>
                    <a:lnTo>
                      <a:pt x="604" y="58"/>
                    </a:lnTo>
                    <a:lnTo>
                      <a:pt x="604" y="60"/>
                    </a:lnTo>
                    <a:lnTo>
                      <a:pt x="600" y="62"/>
                    </a:lnTo>
                    <a:lnTo>
                      <a:pt x="600" y="64"/>
                    </a:lnTo>
                    <a:lnTo>
                      <a:pt x="600" y="66"/>
                    </a:lnTo>
                    <a:lnTo>
                      <a:pt x="604" y="66"/>
                    </a:lnTo>
                    <a:lnTo>
                      <a:pt x="608" y="66"/>
                    </a:lnTo>
                    <a:lnTo>
                      <a:pt x="610" y="66"/>
                    </a:lnTo>
                    <a:lnTo>
                      <a:pt x="614" y="66"/>
                    </a:lnTo>
                    <a:lnTo>
                      <a:pt x="612" y="66"/>
                    </a:lnTo>
                    <a:lnTo>
                      <a:pt x="612" y="66"/>
                    </a:lnTo>
                    <a:lnTo>
                      <a:pt x="618" y="66"/>
                    </a:lnTo>
                    <a:lnTo>
                      <a:pt x="620" y="66"/>
                    </a:lnTo>
                    <a:lnTo>
                      <a:pt x="620" y="68"/>
                    </a:lnTo>
                    <a:lnTo>
                      <a:pt x="618" y="68"/>
                    </a:lnTo>
                    <a:lnTo>
                      <a:pt x="612" y="70"/>
                    </a:lnTo>
                    <a:lnTo>
                      <a:pt x="610" y="72"/>
                    </a:lnTo>
                    <a:lnTo>
                      <a:pt x="612" y="72"/>
                    </a:lnTo>
                    <a:lnTo>
                      <a:pt x="612" y="74"/>
                    </a:lnTo>
                    <a:lnTo>
                      <a:pt x="612" y="74"/>
                    </a:lnTo>
                    <a:lnTo>
                      <a:pt x="620" y="72"/>
                    </a:lnTo>
                    <a:lnTo>
                      <a:pt x="622" y="72"/>
                    </a:lnTo>
                    <a:lnTo>
                      <a:pt x="624" y="72"/>
                    </a:lnTo>
                    <a:lnTo>
                      <a:pt x="626" y="72"/>
                    </a:lnTo>
                    <a:lnTo>
                      <a:pt x="626" y="74"/>
                    </a:lnTo>
                    <a:lnTo>
                      <a:pt x="626" y="74"/>
                    </a:lnTo>
                    <a:lnTo>
                      <a:pt x="624" y="76"/>
                    </a:lnTo>
                    <a:lnTo>
                      <a:pt x="618" y="76"/>
                    </a:lnTo>
                    <a:lnTo>
                      <a:pt x="616" y="76"/>
                    </a:lnTo>
                    <a:lnTo>
                      <a:pt x="616" y="74"/>
                    </a:lnTo>
                    <a:lnTo>
                      <a:pt x="614" y="74"/>
                    </a:lnTo>
                    <a:lnTo>
                      <a:pt x="612" y="74"/>
                    </a:lnTo>
                    <a:lnTo>
                      <a:pt x="608" y="76"/>
                    </a:lnTo>
                    <a:lnTo>
                      <a:pt x="608" y="74"/>
                    </a:lnTo>
                    <a:lnTo>
                      <a:pt x="608" y="72"/>
                    </a:lnTo>
                    <a:lnTo>
                      <a:pt x="610" y="70"/>
                    </a:lnTo>
                    <a:lnTo>
                      <a:pt x="610" y="70"/>
                    </a:lnTo>
                    <a:lnTo>
                      <a:pt x="612" y="68"/>
                    </a:lnTo>
                    <a:lnTo>
                      <a:pt x="610" y="68"/>
                    </a:lnTo>
                    <a:lnTo>
                      <a:pt x="608" y="68"/>
                    </a:lnTo>
                    <a:lnTo>
                      <a:pt x="606" y="68"/>
                    </a:lnTo>
                    <a:lnTo>
                      <a:pt x="606" y="70"/>
                    </a:lnTo>
                    <a:lnTo>
                      <a:pt x="604" y="70"/>
                    </a:lnTo>
                    <a:lnTo>
                      <a:pt x="606" y="70"/>
                    </a:lnTo>
                    <a:lnTo>
                      <a:pt x="606" y="72"/>
                    </a:lnTo>
                    <a:lnTo>
                      <a:pt x="606" y="74"/>
                    </a:lnTo>
                    <a:lnTo>
                      <a:pt x="604" y="76"/>
                    </a:lnTo>
                    <a:lnTo>
                      <a:pt x="604" y="76"/>
                    </a:lnTo>
                    <a:lnTo>
                      <a:pt x="608" y="76"/>
                    </a:lnTo>
                    <a:lnTo>
                      <a:pt x="612" y="78"/>
                    </a:lnTo>
                    <a:lnTo>
                      <a:pt x="612" y="78"/>
                    </a:lnTo>
                    <a:lnTo>
                      <a:pt x="610" y="80"/>
                    </a:lnTo>
                    <a:lnTo>
                      <a:pt x="610" y="78"/>
                    </a:lnTo>
                    <a:lnTo>
                      <a:pt x="608" y="78"/>
                    </a:lnTo>
                    <a:lnTo>
                      <a:pt x="606" y="78"/>
                    </a:lnTo>
                    <a:lnTo>
                      <a:pt x="606" y="78"/>
                    </a:lnTo>
                    <a:lnTo>
                      <a:pt x="604" y="78"/>
                    </a:lnTo>
                    <a:lnTo>
                      <a:pt x="598" y="82"/>
                    </a:lnTo>
                    <a:lnTo>
                      <a:pt x="596" y="82"/>
                    </a:lnTo>
                    <a:lnTo>
                      <a:pt x="592" y="82"/>
                    </a:lnTo>
                    <a:lnTo>
                      <a:pt x="588" y="82"/>
                    </a:lnTo>
                    <a:lnTo>
                      <a:pt x="586" y="82"/>
                    </a:lnTo>
                    <a:lnTo>
                      <a:pt x="586" y="80"/>
                    </a:lnTo>
                    <a:lnTo>
                      <a:pt x="582" y="82"/>
                    </a:lnTo>
                    <a:lnTo>
                      <a:pt x="576" y="82"/>
                    </a:lnTo>
                    <a:lnTo>
                      <a:pt x="574" y="78"/>
                    </a:lnTo>
                    <a:lnTo>
                      <a:pt x="576" y="78"/>
                    </a:lnTo>
                    <a:lnTo>
                      <a:pt x="578" y="78"/>
                    </a:lnTo>
                    <a:lnTo>
                      <a:pt x="580" y="76"/>
                    </a:lnTo>
                    <a:lnTo>
                      <a:pt x="584" y="74"/>
                    </a:lnTo>
                    <a:lnTo>
                      <a:pt x="584" y="74"/>
                    </a:lnTo>
                    <a:lnTo>
                      <a:pt x="584" y="74"/>
                    </a:lnTo>
                    <a:lnTo>
                      <a:pt x="584" y="74"/>
                    </a:lnTo>
                    <a:lnTo>
                      <a:pt x="586" y="74"/>
                    </a:lnTo>
                    <a:lnTo>
                      <a:pt x="588" y="74"/>
                    </a:lnTo>
                    <a:lnTo>
                      <a:pt x="586" y="72"/>
                    </a:lnTo>
                    <a:lnTo>
                      <a:pt x="582" y="72"/>
                    </a:lnTo>
                    <a:lnTo>
                      <a:pt x="578" y="74"/>
                    </a:lnTo>
                    <a:lnTo>
                      <a:pt x="574" y="74"/>
                    </a:lnTo>
                    <a:lnTo>
                      <a:pt x="568" y="76"/>
                    </a:lnTo>
                    <a:lnTo>
                      <a:pt x="566" y="76"/>
                    </a:lnTo>
                    <a:lnTo>
                      <a:pt x="562" y="76"/>
                    </a:lnTo>
                    <a:lnTo>
                      <a:pt x="556" y="78"/>
                    </a:lnTo>
                    <a:lnTo>
                      <a:pt x="554" y="78"/>
                    </a:lnTo>
                    <a:lnTo>
                      <a:pt x="554" y="78"/>
                    </a:lnTo>
                    <a:lnTo>
                      <a:pt x="556" y="80"/>
                    </a:lnTo>
                    <a:lnTo>
                      <a:pt x="554" y="80"/>
                    </a:lnTo>
                    <a:lnTo>
                      <a:pt x="554" y="80"/>
                    </a:lnTo>
                    <a:lnTo>
                      <a:pt x="552" y="80"/>
                    </a:lnTo>
                    <a:lnTo>
                      <a:pt x="548" y="80"/>
                    </a:lnTo>
                    <a:lnTo>
                      <a:pt x="548" y="80"/>
                    </a:lnTo>
                    <a:lnTo>
                      <a:pt x="548" y="80"/>
                    </a:lnTo>
                    <a:lnTo>
                      <a:pt x="544" y="80"/>
                    </a:lnTo>
                    <a:lnTo>
                      <a:pt x="542" y="80"/>
                    </a:lnTo>
                    <a:lnTo>
                      <a:pt x="538" y="82"/>
                    </a:lnTo>
                    <a:lnTo>
                      <a:pt x="534" y="82"/>
                    </a:lnTo>
                    <a:lnTo>
                      <a:pt x="532" y="84"/>
                    </a:lnTo>
                    <a:lnTo>
                      <a:pt x="530" y="84"/>
                    </a:lnTo>
                    <a:lnTo>
                      <a:pt x="526" y="84"/>
                    </a:lnTo>
                    <a:lnTo>
                      <a:pt x="522" y="86"/>
                    </a:lnTo>
                    <a:lnTo>
                      <a:pt x="516" y="88"/>
                    </a:lnTo>
                    <a:lnTo>
                      <a:pt x="516" y="86"/>
                    </a:lnTo>
                    <a:lnTo>
                      <a:pt x="518" y="86"/>
                    </a:lnTo>
                    <a:lnTo>
                      <a:pt x="516" y="86"/>
                    </a:lnTo>
                    <a:lnTo>
                      <a:pt x="514" y="88"/>
                    </a:lnTo>
                    <a:lnTo>
                      <a:pt x="512" y="88"/>
                    </a:lnTo>
                    <a:lnTo>
                      <a:pt x="512" y="90"/>
                    </a:lnTo>
                    <a:lnTo>
                      <a:pt x="516" y="93"/>
                    </a:lnTo>
                    <a:lnTo>
                      <a:pt x="524" y="93"/>
                    </a:lnTo>
                    <a:lnTo>
                      <a:pt x="524" y="93"/>
                    </a:lnTo>
                    <a:lnTo>
                      <a:pt x="528" y="95"/>
                    </a:lnTo>
                    <a:lnTo>
                      <a:pt x="528" y="95"/>
                    </a:lnTo>
                    <a:lnTo>
                      <a:pt x="528" y="95"/>
                    </a:lnTo>
                    <a:lnTo>
                      <a:pt x="526" y="95"/>
                    </a:lnTo>
                    <a:lnTo>
                      <a:pt x="524" y="95"/>
                    </a:lnTo>
                    <a:lnTo>
                      <a:pt x="520" y="97"/>
                    </a:lnTo>
                    <a:lnTo>
                      <a:pt x="518" y="97"/>
                    </a:lnTo>
                    <a:lnTo>
                      <a:pt x="516" y="97"/>
                    </a:lnTo>
                    <a:lnTo>
                      <a:pt x="516" y="97"/>
                    </a:lnTo>
                    <a:lnTo>
                      <a:pt x="516" y="97"/>
                    </a:lnTo>
                    <a:lnTo>
                      <a:pt x="516" y="97"/>
                    </a:lnTo>
                    <a:lnTo>
                      <a:pt x="516" y="99"/>
                    </a:lnTo>
                    <a:lnTo>
                      <a:pt x="518" y="101"/>
                    </a:lnTo>
                    <a:lnTo>
                      <a:pt x="516" y="101"/>
                    </a:lnTo>
                    <a:lnTo>
                      <a:pt x="514" y="103"/>
                    </a:lnTo>
                    <a:lnTo>
                      <a:pt x="512" y="103"/>
                    </a:lnTo>
                    <a:lnTo>
                      <a:pt x="512" y="105"/>
                    </a:lnTo>
                    <a:lnTo>
                      <a:pt x="512" y="105"/>
                    </a:lnTo>
                    <a:lnTo>
                      <a:pt x="520" y="107"/>
                    </a:lnTo>
                    <a:lnTo>
                      <a:pt x="522" y="107"/>
                    </a:lnTo>
                    <a:lnTo>
                      <a:pt x="524" y="107"/>
                    </a:lnTo>
                    <a:lnTo>
                      <a:pt x="526" y="107"/>
                    </a:lnTo>
                    <a:lnTo>
                      <a:pt x="526" y="107"/>
                    </a:lnTo>
                    <a:lnTo>
                      <a:pt x="528" y="107"/>
                    </a:lnTo>
                    <a:lnTo>
                      <a:pt x="528" y="107"/>
                    </a:lnTo>
                    <a:lnTo>
                      <a:pt x="528" y="107"/>
                    </a:lnTo>
                    <a:lnTo>
                      <a:pt x="528" y="107"/>
                    </a:lnTo>
                    <a:lnTo>
                      <a:pt x="534" y="105"/>
                    </a:lnTo>
                    <a:lnTo>
                      <a:pt x="542" y="105"/>
                    </a:lnTo>
                    <a:lnTo>
                      <a:pt x="544" y="107"/>
                    </a:lnTo>
                    <a:lnTo>
                      <a:pt x="546" y="107"/>
                    </a:lnTo>
                    <a:lnTo>
                      <a:pt x="546" y="109"/>
                    </a:lnTo>
                    <a:lnTo>
                      <a:pt x="548" y="107"/>
                    </a:lnTo>
                    <a:lnTo>
                      <a:pt x="548" y="107"/>
                    </a:lnTo>
                    <a:lnTo>
                      <a:pt x="548" y="107"/>
                    </a:lnTo>
                    <a:lnTo>
                      <a:pt x="548" y="105"/>
                    </a:lnTo>
                    <a:lnTo>
                      <a:pt x="548" y="105"/>
                    </a:lnTo>
                    <a:lnTo>
                      <a:pt x="550" y="105"/>
                    </a:lnTo>
                    <a:lnTo>
                      <a:pt x="550" y="107"/>
                    </a:lnTo>
                    <a:lnTo>
                      <a:pt x="548" y="109"/>
                    </a:lnTo>
                    <a:lnTo>
                      <a:pt x="550" y="109"/>
                    </a:lnTo>
                    <a:lnTo>
                      <a:pt x="552" y="107"/>
                    </a:lnTo>
                    <a:lnTo>
                      <a:pt x="560" y="105"/>
                    </a:lnTo>
                    <a:lnTo>
                      <a:pt x="562" y="105"/>
                    </a:lnTo>
                    <a:lnTo>
                      <a:pt x="568" y="103"/>
                    </a:lnTo>
                    <a:lnTo>
                      <a:pt x="570" y="101"/>
                    </a:lnTo>
                    <a:lnTo>
                      <a:pt x="572" y="103"/>
                    </a:lnTo>
                    <a:lnTo>
                      <a:pt x="574" y="103"/>
                    </a:lnTo>
                    <a:lnTo>
                      <a:pt x="580" y="101"/>
                    </a:lnTo>
                    <a:lnTo>
                      <a:pt x="580" y="101"/>
                    </a:lnTo>
                    <a:lnTo>
                      <a:pt x="580" y="101"/>
                    </a:lnTo>
                    <a:lnTo>
                      <a:pt x="580" y="101"/>
                    </a:lnTo>
                    <a:lnTo>
                      <a:pt x="580" y="103"/>
                    </a:lnTo>
                    <a:lnTo>
                      <a:pt x="580" y="103"/>
                    </a:lnTo>
                    <a:lnTo>
                      <a:pt x="578" y="103"/>
                    </a:lnTo>
                    <a:lnTo>
                      <a:pt x="576" y="105"/>
                    </a:lnTo>
                    <a:lnTo>
                      <a:pt x="576" y="105"/>
                    </a:lnTo>
                    <a:lnTo>
                      <a:pt x="574" y="107"/>
                    </a:lnTo>
                    <a:lnTo>
                      <a:pt x="570" y="107"/>
                    </a:lnTo>
                    <a:lnTo>
                      <a:pt x="568" y="107"/>
                    </a:lnTo>
                    <a:lnTo>
                      <a:pt x="566" y="107"/>
                    </a:lnTo>
                    <a:lnTo>
                      <a:pt x="568" y="107"/>
                    </a:lnTo>
                    <a:lnTo>
                      <a:pt x="568" y="109"/>
                    </a:lnTo>
                    <a:lnTo>
                      <a:pt x="568" y="111"/>
                    </a:lnTo>
                    <a:lnTo>
                      <a:pt x="564" y="115"/>
                    </a:lnTo>
                    <a:lnTo>
                      <a:pt x="562" y="115"/>
                    </a:lnTo>
                    <a:lnTo>
                      <a:pt x="562" y="117"/>
                    </a:lnTo>
                    <a:lnTo>
                      <a:pt x="558" y="119"/>
                    </a:lnTo>
                    <a:lnTo>
                      <a:pt x="556" y="121"/>
                    </a:lnTo>
                    <a:lnTo>
                      <a:pt x="552" y="121"/>
                    </a:lnTo>
                    <a:lnTo>
                      <a:pt x="548" y="123"/>
                    </a:lnTo>
                    <a:lnTo>
                      <a:pt x="544" y="123"/>
                    </a:lnTo>
                    <a:lnTo>
                      <a:pt x="538" y="123"/>
                    </a:lnTo>
                    <a:lnTo>
                      <a:pt x="538" y="123"/>
                    </a:lnTo>
                    <a:lnTo>
                      <a:pt x="538" y="123"/>
                    </a:lnTo>
                    <a:lnTo>
                      <a:pt x="538" y="123"/>
                    </a:lnTo>
                    <a:lnTo>
                      <a:pt x="536" y="123"/>
                    </a:lnTo>
                    <a:lnTo>
                      <a:pt x="534" y="123"/>
                    </a:lnTo>
                    <a:lnTo>
                      <a:pt x="526" y="127"/>
                    </a:lnTo>
                    <a:lnTo>
                      <a:pt x="524" y="127"/>
                    </a:lnTo>
                    <a:lnTo>
                      <a:pt x="520" y="129"/>
                    </a:lnTo>
                    <a:lnTo>
                      <a:pt x="518" y="129"/>
                    </a:lnTo>
                    <a:lnTo>
                      <a:pt x="514" y="129"/>
                    </a:lnTo>
                    <a:lnTo>
                      <a:pt x="512" y="129"/>
                    </a:lnTo>
                    <a:lnTo>
                      <a:pt x="514" y="129"/>
                    </a:lnTo>
                    <a:lnTo>
                      <a:pt x="512" y="129"/>
                    </a:lnTo>
                    <a:lnTo>
                      <a:pt x="510" y="129"/>
                    </a:lnTo>
                    <a:lnTo>
                      <a:pt x="508" y="131"/>
                    </a:lnTo>
                    <a:lnTo>
                      <a:pt x="508" y="131"/>
                    </a:lnTo>
                    <a:lnTo>
                      <a:pt x="508" y="129"/>
                    </a:lnTo>
                    <a:lnTo>
                      <a:pt x="510" y="129"/>
                    </a:lnTo>
                    <a:lnTo>
                      <a:pt x="510" y="129"/>
                    </a:lnTo>
                    <a:lnTo>
                      <a:pt x="512" y="129"/>
                    </a:lnTo>
                    <a:lnTo>
                      <a:pt x="512" y="127"/>
                    </a:lnTo>
                    <a:lnTo>
                      <a:pt x="510" y="127"/>
                    </a:lnTo>
                    <a:lnTo>
                      <a:pt x="508" y="127"/>
                    </a:lnTo>
                    <a:lnTo>
                      <a:pt x="504" y="127"/>
                    </a:lnTo>
                    <a:lnTo>
                      <a:pt x="502" y="127"/>
                    </a:lnTo>
                    <a:lnTo>
                      <a:pt x="500" y="129"/>
                    </a:lnTo>
                    <a:lnTo>
                      <a:pt x="500" y="129"/>
                    </a:lnTo>
                    <a:lnTo>
                      <a:pt x="500" y="131"/>
                    </a:lnTo>
                    <a:lnTo>
                      <a:pt x="500" y="131"/>
                    </a:lnTo>
                    <a:lnTo>
                      <a:pt x="496" y="131"/>
                    </a:lnTo>
                    <a:lnTo>
                      <a:pt x="494" y="131"/>
                    </a:lnTo>
                    <a:lnTo>
                      <a:pt x="492" y="131"/>
                    </a:lnTo>
                    <a:lnTo>
                      <a:pt x="490" y="133"/>
                    </a:lnTo>
                    <a:lnTo>
                      <a:pt x="488" y="135"/>
                    </a:lnTo>
                    <a:lnTo>
                      <a:pt x="486" y="137"/>
                    </a:lnTo>
                    <a:lnTo>
                      <a:pt x="488" y="135"/>
                    </a:lnTo>
                    <a:lnTo>
                      <a:pt x="490" y="135"/>
                    </a:lnTo>
                    <a:lnTo>
                      <a:pt x="490" y="135"/>
                    </a:lnTo>
                    <a:lnTo>
                      <a:pt x="488" y="137"/>
                    </a:lnTo>
                    <a:lnTo>
                      <a:pt x="484" y="137"/>
                    </a:lnTo>
                    <a:lnTo>
                      <a:pt x="484" y="139"/>
                    </a:lnTo>
                    <a:lnTo>
                      <a:pt x="484" y="139"/>
                    </a:lnTo>
                    <a:lnTo>
                      <a:pt x="484" y="139"/>
                    </a:lnTo>
                    <a:lnTo>
                      <a:pt x="482" y="139"/>
                    </a:lnTo>
                    <a:lnTo>
                      <a:pt x="482" y="139"/>
                    </a:lnTo>
                    <a:lnTo>
                      <a:pt x="480" y="139"/>
                    </a:lnTo>
                    <a:lnTo>
                      <a:pt x="478" y="139"/>
                    </a:lnTo>
                    <a:lnTo>
                      <a:pt x="472" y="141"/>
                    </a:lnTo>
                    <a:lnTo>
                      <a:pt x="464" y="145"/>
                    </a:lnTo>
                    <a:lnTo>
                      <a:pt x="462" y="147"/>
                    </a:lnTo>
                    <a:lnTo>
                      <a:pt x="460" y="147"/>
                    </a:lnTo>
                    <a:lnTo>
                      <a:pt x="460" y="147"/>
                    </a:lnTo>
                    <a:lnTo>
                      <a:pt x="460" y="149"/>
                    </a:lnTo>
                    <a:lnTo>
                      <a:pt x="456" y="149"/>
                    </a:lnTo>
                    <a:lnTo>
                      <a:pt x="454" y="149"/>
                    </a:lnTo>
                    <a:lnTo>
                      <a:pt x="452" y="149"/>
                    </a:lnTo>
                    <a:lnTo>
                      <a:pt x="452" y="151"/>
                    </a:lnTo>
                    <a:lnTo>
                      <a:pt x="454" y="151"/>
                    </a:lnTo>
                    <a:lnTo>
                      <a:pt x="454" y="151"/>
                    </a:lnTo>
                    <a:lnTo>
                      <a:pt x="450" y="153"/>
                    </a:lnTo>
                    <a:lnTo>
                      <a:pt x="448" y="153"/>
                    </a:lnTo>
                    <a:lnTo>
                      <a:pt x="448" y="153"/>
                    </a:lnTo>
                    <a:lnTo>
                      <a:pt x="448" y="153"/>
                    </a:lnTo>
                    <a:lnTo>
                      <a:pt x="446" y="155"/>
                    </a:lnTo>
                    <a:lnTo>
                      <a:pt x="446" y="155"/>
                    </a:lnTo>
                    <a:lnTo>
                      <a:pt x="448" y="153"/>
                    </a:lnTo>
                    <a:lnTo>
                      <a:pt x="450" y="155"/>
                    </a:lnTo>
                    <a:lnTo>
                      <a:pt x="450" y="155"/>
                    </a:lnTo>
                    <a:lnTo>
                      <a:pt x="446" y="157"/>
                    </a:lnTo>
                    <a:lnTo>
                      <a:pt x="446" y="157"/>
                    </a:lnTo>
                    <a:lnTo>
                      <a:pt x="446" y="159"/>
                    </a:lnTo>
                    <a:lnTo>
                      <a:pt x="444" y="161"/>
                    </a:lnTo>
                    <a:lnTo>
                      <a:pt x="444" y="161"/>
                    </a:lnTo>
                    <a:lnTo>
                      <a:pt x="444" y="161"/>
                    </a:lnTo>
                    <a:lnTo>
                      <a:pt x="446" y="161"/>
                    </a:lnTo>
                    <a:lnTo>
                      <a:pt x="448" y="161"/>
                    </a:lnTo>
                    <a:lnTo>
                      <a:pt x="448" y="159"/>
                    </a:lnTo>
                    <a:lnTo>
                      <a:pt x="450" y="159"/>
                    </a:lnTo>
                    <a:lnTo>
                      <a:pt x="452" y="159"/>
                    </a:lnTo>
                    <a:lnTo>
                      <a:pt x="452" y="159"/>
                    </a:lnTo>
                    <a:lnTo>
                      <a:pt x="450" y="159"/>
                    </a:lnTo>
                    <a:lnTo>
                      <a:pt x="448" y="159"/>
                    </a:lnTo>
                    <a:lnTo>
                      <a:pt x="450" y="161"/>
                    </a:lnTo>
                    <a:lnTo>
                      <a:pt x="450" y="161"/>
                    </a:lnTo>
                    <a:lnTo>
                      <a:pt x="452" y="159"/>
                    </a:lnTo>
                    <a:lnTo>
                      <a:pt x="452" y="159"/>
                    </a:lnTo>
                    <a:lnTo>
                      <a:pt x="450" y="161"/>
                    </a:lnTo>
                    <a:lnTo>
                      <a:pt x="450" y="161"/>
                    </a:lnTo>
                    <a:lnTo>
                      <a:pt x="452" y="161"/>
                    </a:lnTo>
                    <a:lnTo>
                      <a:pt x="452" y="161"/>
                    </a:lnTo>
                    <a:lnTo>
                      <a:pt x="452" y="161"/>
                    </a:lnTo>
                    <a:lnTo>
                      <a:pt x="450" y="163"/>
                    </a:lnTo>
                    <a:lnTo>
                      <a:pt x="446" y="163"/>
                    </a:lnTo>
                    <a:lnTo>
                      <a:pt x="446" y="163"/>
                    </a:lnTo>
                    <a:lnTo>
                      <a:pt x="446" y="165"/>
                    </a:lnTo>
                    <a:lnTo>
                      <a:pt x="450" y="165"/>
                    </a:lnTo>
                    <a:lnTo>
                      <a:pt x="454" y="165"/>
                    </a:lnTo>
                    <a:lnTo>
                      <a:pt x="458" y="165"/>
                    </a:lnTo>
                    <a:lnTo>
                      <a:pt x="464" y="163"/>
                    </a:lnTo>
                    <a:lnTo>
                      <a:pt x="464" y="163"/>
                    </a:lnTo>
                    <a:lnTo>
                      <a:pt x="464" y="165"/>
                    </a:lnTo>
                    <a:lnTo>
                      <a:pt x="464" y="165"/>
                    </a:lnTo>
                    <a:lnTo>
                      <a:pt x="460" y="165"/>
                    </a:lnTo>
                    <a:lnTo>
                      <a:pt x="460" y="165"/>
                    </a:lnTo>
                    <a:lnTo>
                      <a:pt x="462" y="165"/>
                    </a:lnTo>
                    <a:lnTo>
                      <a:pt x="464" y="167"/>
                    </a:lnTo>
                    <a:lnTo>
                      <a:pt x="464" y="167"/>
                    </a:lnTo>
                    <a:lnTo>
                      <a:pt x="460" y="169"/>
                    </a:lnTo>
                    <a:lnTo>
                      <a:pt x="456" y="169"/>
                    </a:lnTo>
                    <a:lnTo>
                      <a:pt x="456" y="169"/>
                    </a:lnTo>
                    <a:lnTo>
                      <a:pt x="458" y="167"/>
                    </a:lnTo>
                    <a:lnTo>
                      <a:pt x="458" y="167"/>
                    </a:lnTo>
                    <a:lnTo>
                      <a:pt x="456" y="167"/>
                    </a:lnTo>
                    <a:lnTo>
                      <a:pt x="454" y="167"/>
                    </a:lnTo>
                    <a:lnTo>
                      <a:pt x="450" y="169"/>
                    </a:lnTo>
                    <a:lnTo>
                      <a:pt x="448" y="169"/>
                    </a:lnTo>
                    <a:lnTo>
                      <a:pt x="450" y="169"/>
                    </a:lnTo>
                    <a:lnTo>
                      <a:pt x="452" y="167"/>
                    </a:lnTo>
                    <a:lnTo>
                      <a:pt x="452" y="167"/>
                    </a:lnTo>
                    <a:lnTo>
                      <a:pt x="452" y="167"/>
                    </a:lnTo>
                    <a:lnTo>
                      <a:pt x="452" y="165"/>
                    </a:lnTo>
                    <a:lnTo>
                      <a:pt x="450" y="165"/>
                    </a:lnTo>
                    <a:lnTo>
                      <a:pt x="450" y="165"/>
                    </a:lnTo>
                    <a:lnTo>
                      <a:pt x="448" y="165"/>
                    </a:lnTo>
                    <a:lnTo>
                      <a:pt x="444" y="167"/>
                    </a:lnTo>
                    <a:lnTo>
                      <a:pt x="434" y="171"/>
                    </a:lnTo>
                    <a:lnTo>
                      <a:pt x="436" y="171"/>
                    </a:lnTo>
                    <a:lnTo>
                      <a:pt x="438" y="171"/>
                    </a:lnTo>
                    <a:lnTo>
                      <a:pt x="438" y="171"/>
                    </a:lnTo>
                    <a:lnTo>
                      <a:pt x="436" y="171"/>
                    </a:lnTo>
                    <a:lnTo>
                      <a:pt x="436" y="173"/>
                    </a:lnTo>
                    <a:lnTo>
                      <a:pt x="436" y="173"/>
                    </a:lnTo>
                    <a:lnTo>
                      <a:pt x="436" y="175"/>
                    </a:lnTo>
                    <a:lnTo>
                      <a:pt x="438" y="175"/>
                    </a:lnTo>
                    <a:lnTo>
                      <a:pt x="438" y="177"/>
                    </a:lnTo>
                    <a:lnTo>
                      <a:pt x="438" y="179"/>
                    </a:lnTo>
                    <a:lnTo>
                      <a:pt x="438" y="181"/>
                    </a:lnTo>
                    <a:lnTo>
                      <a:pt x="436" y="181"/>
                    </a:lnTo>
                    <a:lnTo>
                      <a:pt x="438" y="183"/>
                    </a:lnTo>
                    <a:lnTo>
                      <a:pt x="440" y="183"/>
                    </a:lnTo>
                    <a:lnTo>
                      <a:pt x="448" y="181"/>
                    </a:lnTo>
                    <a:lnTo>
                      <a:pt x="452" y="181"/>
                    </a:lnTo>
                    <a:lnTo>
                      <a:pt x="456" y="179"/>
                    </a:lnTo>
                    <a:lnTo>
                      <a:pt x="458" y="179"/>
                    </a:lnTo>
                    <a:lnTo>
                      <a:pt x="460" y="179"/>
                    </a:lnTo>
                    <a:lnTo>
                      <a:pt x="462" y="177"/>
                    </a:lnTo>
                    <a:lnTo>
                      <a:pt x="464" y="175"/>
                    </a:lnTo>
                    <a:lnTo>
                      <a:pt x="464" y="175"/>
                    </a:lnTo>
                    <a:lnTo>
                      <a:pt x="462" y="175"/>
                    </a:lnTo>
                    <a:lnTo>
                      <a:pt x="464" y="175"/>
                    </a:lnTo>
                    <a:lnTo>
                      <a:pt x="468" y="173"/>
                    </a:lnTo>
                    <a:lnTo>
                      <a:pt x="474" y="169"/>
                    </a:lnTo>
                    <a:lnTo>
                      <a:pt x="476" y="169"/>
                    </a:lnTo>
                    <a:lnTo>
                      <a:pt x="478" y="169"/>
                    </a:lnTo>
                    <a:lnTo>
                      <a:pt x="480" y="167"/>
                    </a:lnTo>
                    <a:lnTo>
                      <a:pt x="480" y="167"/>
                    </a:lnTo>
                    <a:lnTo>
                      <a:pt x="480" y="169"/>
                    </a:lnTo>
                    <a:lnTo>
                      <a:pt x="476" y="169"/>
                    </a:lnTo>
                    <a:lnTo>
                      <a:pt x="472" y="171"/>
                    </a:lnTo>
                    <a:lnTo>
                      <a:pt x="466" y="175"/>
                    </a:lnTo>
                    <a:lnTo>
                      <a:pt x="466" y="177"/>
                    </a:lnTo>
                    <a:lnTo>
                      <a:pt x="464" y="179"/>
                    </a:lnTo>
                    <a:lnTo>
                      <a:pt x="460" y="183"/>
                    </a:lnTo>
                    <a:lnTo>
                      <a:pt x="460" y="185"/>
                    </a:lnTo>
                    <a:lnTo>
                      <a:pt x="458" y="187"/>
                    </a:lnTo>
                    <a:lnTo>
                      <a:pt x="456" y="189"/>
                    </a:lnTo>
                    <a:lnTo>
                      <a:pt x="454" y="189"/>
                    </a:lnTo>
                    <a:lnTo>
                      <a:pt x="450" y="191"/>
                    </a:lnTo>
                    <a:lnTo>
                      <a:pt x="448" y="193"/>
                    </a:lnTo>
                    <a:lnTo>
                      <a:pt x="448" y="195"/>
                    </a:lnTo>
                    <a:lnTo>
                      <a:pt x="450" y="193"/>
                    </a:lnTo>
                    <a:lnTo>
                      <a:pt x="452" y="193"/>
                    </a:lnTo>
                    <a:lnTo>
                      <a:pt x="448" y="195"/>
                    </a:lnTo>
                    <a:lnTo>
                      <a:pt x="446" y="197"/>
                    </a:lnTo>
                    <a:lnTo>
                      <a:pt x="446" y="197"/>
                    </a:lnTo>
                    <a:lnTo>
                      <a:pt x="444" y="199"/>
                    </a:lnTo>
                    <a:lnTo>
                      <a:pt x="442" y="201"/>
                    </a:lnTo>
                    <a:lnTo>
                      <a:pt x="438" y="201"/>
                    </a:lnTo>
                    <a:lnTo>
                      <a:pt x="436" y="201"/>
                    </a:lnTo>
                    <a:lnTo>
                      <a:pt x="440" y="203"/>
                    </a:lnTo>
                    <a:lnTo>
                      <a:pt x="446" y="201"/>
                    </a:lnTo>
                    <a:lnTo>
                      <a:pt x="448" y="199"/>
                    </a:lnTo>
                    <a:lnTo>
                      <a:pt x="450" y="199"/>
                    </a:lnTo>
                    <a:lnTo>
                      <a:pt x="450" y="199"/>
                    </a:lnTo>
                    <a:lnTo>
                      <a:pt x="452" y="199"/>
                    </a:lnTo>
                    <a:lnTo>
                      <a:pt x="456" y="197"/>
                    </a:lnTo>
                    <a:lnTo>
                      <a:pt x="458" y="197"/>
                    </a:lnTo>
                    <a:lnTo>
                      <a:pt x="462" y="197"/>
                    </a:lnTo>
                    <a:lnTo>
                      <a:pt x="464" y="195"/>
                    </a:lnTo>
                    <a:lnTo>
                      <a:pt x="466" y="195"/>
                    </a:lnTo>
                    <a:lnTo>
                      <a:pt x="466" y="197"/>
                    </a:lnTo>
                    <a:lnTo>
                      <a:pt x="466" y="197"/>
                    </a:lnTo>
                    <a:lnTo>
                      <a:pt x="468" y="199"/>
                    </a:lnTo>
                    <a:lnTo>
                      <a:pt x="470" y="199"/>
                    </a:lnTo>
                    <a:lnTo>
                      <a:pt x="472" y="197"/>
                    </a:lnTo>
                    <a:lnTo>
                      <a:pt x="472" y="197"/>
                    </a:lnTo>
                    <a:lnTo>
                      <a:pt x="474" y="199"/>
                    </a:lnTo>
                    <a:lnTo>
                      <a:pt x="474" y="201"/>
                    </a:lnTo>
                    <a:lnTo>
                      <a:pt x="472" y="205"/>
                    </a:lnTo>
                    <a:lnTo>
                      <a:pt x="472" y="205"/>
                    </a:lnTo>
                    <a:lnTo>
                      <a:pt x="474" y="205"/>
                    </a:lnTo>
                    <a:lnTo>
                      <a:pt x="476" y="203"/>
                    </a:lnTo>
                    <a:lnTo>
                      <a:pt x="480" y="201"/>
                    </a:lnTo>
                    <a:lnTo>
                      <a:pt x="482" y="199"/>
                    </a:lnTo>
                    <a:lnTo>
                      <a:pt x="484" y="197"/>
                    </a:lnTo>
                    <a:lnTo>
                      <a:pt x="486" y="197"/>
                    </a:lnTo>
                    <a:lnTo>
                      <a:pt x="486" y="197"/>
                    </a:lnTo>
                    <a:lnTo>
                      <a:pt x="486" y="197"/>
                    </a:lnTo>
                    <a:lnTo>
                      <a:pt x="488" y="195"/>
                    </a:lnTo>
                    <a:lnTo>
                      <a:pt x="490" y="195"/>
                    </a:lnTo>
                    <a:lnTo>
                      <a:pt x="492" y="195"/>
                    </a:lnTo>
                    <a:lnTo>
                      <a:pt x="494" y="195"/>
                    </a:lnTo>
                    <a:lnTo>
                      <a:pt x="494" y="195"/>
                    </a:lnTo>
                    <a:lnTo>
                      <a:pt x="494" y="195"/>
                    </a:lnTo>
                    <a:lnTo>
                      <a:pt x="492" y="195"/>
                    </a:lnTo>
                    <a:lnTo>
                      <a:pt x="490" y="195"/>
                    </a:lnTo>
                    <a:lnTo>
                      <a:pt x="488" y="197"/>
                    </a:lnTo>
                    <a:lnTo>
                      <a:pt x="486" y="199"/>
                    </a:lnTo>
                    <a:lnTo>
                      <a:pt x="486" y="199"/>
                    </a:lnTo>
                    <a:lnTo>
                      <a:pt x="486" y="199"/>
                    </a:lnTo>
                    <a:lnTo>
                      <a:pt x="486" y="201"/>
                    </a:lnTo>
                    <a:lnTo>
                      <a:pt x="486" y="201"/>
                    </a:lnTo>
                    <a:lnTo>
                      <a:pt x="488" y="201"/>
                    </a:lnTo>
                    <a:lnTo>
                      <a:pt x="496" y="199"/>
                    </a:lnTo>
                    <a:lnTo>
                      <a:pt x="504" y="197"/>
                    </a:lnTo>
                    <a:lnTo>
                      <a:pt x="508" y="195"/>
                    </a:lnTo>
                    <a:lnTo>
                      <a:pt x="514" y="193"/>
                    </a:lnTo>
                    <a:lnTo>
                      <a:pt x="508" y="197"/>
                    </a:lnTo>
                    <a:lnTo>
                      <a:pt x="504" y="199"/>
                    </a:lnTo>
                    <a:lnTo>
                      <a:pt x="504" y="199"/>
                    </a:lnTo>
                    <a:lnTo>
                      <a:pt x="504" y="199"/>
                    </a:lnTo>
                    <a:lnTo>
                      <a:pt x="498" y="201"/>
                    </a:lnTo>
                    <a:lnTo>
                      <a:pt x="494" y="203"/>
                    </a:lnTo>
                    <a:lnTo>
                      <a:pt x="490" y="205"/>
                    </a:lnTo>
                    <a:lnTo>
                      <a:pt x="490" y="207"/>
                    </a:lnTo>
                    <a:lnTo>
                      <a:pt x="488" y="207"/>
                    </a:lnTo>
                    <a:lnTo>
                      <a:pt x="488" y="209"/>
                    </a:lnTo>
                    <a:lnTo>
                      <a:pt x="490" y="209"/>
                    </a:lnTo>
                    <a:lnTo>
                      <a:pt x="490" y="209"/>
                    </a:lnTo>
                    <a:lnTo>
                      <a:pt x="486" y="209"/>
                    </a:lnTo>
                    <a:lnTo>
                      <a:pt x="484" y="209"/>
                    </a:lnTo>
                    <a:lnTo>
                      <a:pt x="482" y="211"/>
                    </a:lnTo>
                    <a:lnTo>
                      <a:pt x="480" y="213"/>
                    </a:lnTo>
                    <a:lnTo>
                      <a:pt x="476" y="217"/>
                    </a:lnTo>
                    <a:lnTo>
                      <a:pt x="474" y="217"/>
                    </a:lnTo>
                    <a:lnTo>
                      <a:pt x="474" y="219"/>
                    </a:lnTo>
                    <a:lnTo>
                      <a:pt x="474" y="219"/>
                    </a:lnTo>
                    <a:lnTo>
                      <a:pt x="472" y="219"/>
                    </a:lnTo>
                    <a:lnTo>
                      <a:pt x="474" y="221"/>
                    </a:lnTo>
                    <a:lnTo>
                      <a:pt x="474" y="221"/>
                    </a:lnTo>
                    <a:lnTo>
                      <a:pt x="474" y="221"/>
                    </a:lnTo>
                    <a:lnTo>
                      <a:pt x="472" y="221"/>
                    </a:lnTo>
                    <a:lnTo>
                      <a:pt x="472" y="221"/>
                    </a:lnTo>
                    <a:lnTo>
                      <a:pt x="470" y="221"/>
                    </a:lnTo>
                    <a:lnTo>
                      <a:pt x="472" y="219"/>
                    </a:lnTo>
                    <a:lnTo>
                      <a:pt x="470" y="219"/>
                    </a:lnTo>
                    <a:lnTo>
                      <a:pt x="470" y="219"/>
                    </a:lnTo>
                    <a:lnTo>
                      <a:pt x="468" y="221"/>
                    </a:lnTo>
                    <a:lnTo>
                      <a:pt x="464" y="221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4" y="225"/>
                    </a:lnTo>
                    <a:lnTo>
                      <a:pt x="452" y="227"/>
                    </a:lnTo>
                    <a:lnTo>
                      <a:pt x="450" y="229"/>
                    </a:lnTo>
                    <a:lnTo>
                      <a:pt x="448" y="229"/>
                    </a:lnTo>
                    <a:lnTo>
                      <a:pt x="446" y="229"/>
                    </a:lnTo>
                    <a:lnTo>
                      <a:pt x="446" y="231"/>
                    </a:lnTo>
                    <a:lnTo>
                      <a:pt x="444" y="231"/>
                    </a:lnTo>
                    <a:lnTo>
                      <a:pt x="444" y="233"/>
                    </a:lnTo>
                    <a:lnTo>
                      <a:pt x="444" y="233"/>
                    </a:lnTo>
                    <a:lnTo>
                      <a:pt x="442" y="233"/>
                    </a:lnTo>
                    <a:lnTo>
                      <a:pt x="442" y="231"/>
                    </a:lnTo>
                    <a:lnTo>
                      <a:pt x="442" y="231"/>
                    </a:lnTo>
                    <a:lnTo>
                      <a:pt x="442" y="231"/>
                    </a:lnTo>
                    <a:lnTo>
                      <a:pt x="442" y="231"/>
                    </a:lnTo>
                    <a:lnTo>
                      <a:pt x="438" y="233"/>
                    </a:lnTo>
                    <a:lnTo>
                      <a:pt x="434" y="233"/>
                    </a:lnTo>
                    <a:lnTo>
                      <a:pt x="426" y="237"/>
                    </a:lnTo>
                    <a:lnTo>
                      <a:pt x="420" y="239"/>
                    </a:lnTo>
                    <a:lnTo>
                      <a:pt x="418" y="239"/>
                    </a:lnTo>
                    <a:lnTo>
                      <a:pt x="414" y="241"/>
                    </a:lnTo>
                    <a:lnTo>
                      <a:pt x="412" y="241"/>
                    </a:lnTo>
                    <a:lnTo>
                      <a:pt x="408" y="243"/>
                    </a:lnTo>
                    <a:lnTo>
                      <a:pt x="406" y="245"/>
                    </a:lnTo>
                    <a:lnTo>
                      <a:pt x="404" y="245"/>
                    </a:lnTo>
                    <a:lnTo>
                      <a:pt x="404" y="247"/>
                    </a:lnTo>
                    <a:lnTo>
                      <a:pt x="404" y="247"/>
                    </a:lnTo>
                    <a:lnTo>
                      <a:pt x="404" y="247"/>
                    </a:lnTo>
                    <a:lnTo>
                      <a:pt x="404" y="249"/>
                    </a:lnTo>
                    <a:lnTo>
                      <a:pt x="404" y="249"/>
                    </a:lnTo>
                    <a:lnTo>
                      <a:pt x="404" y="249"/>
                    </a:lnTo>
                    <a:lnTo>
                      <a:pt x="402" y="249"/>
                    </a:lnTo>
                    <a:lnTo>
                      <a:pt x="402" y="249"/>
                    </a:lnTo>
                    <a:lnTo>
                      <a:pt x="402" y="247"/>
                    </a:lnTo>
                    <a:lnTo>
                      <a:pt x="402" y="247"/>
                    </a:lnTo>
                    <a:lnTo>
                      <a:pt x="400" y="247"/>
                    </a:lnTo>
                    <a:lnTo>
                      <a:pt x="398" y="247"/>
                    </a:lnTo>
                    <a:lnTo>
                      <a:pt x="398" y="249"/>
                    </a:lnTo>
                    <a:lnTo>
                      <a:pt x="396" y="249"/>
                    </a:lnTo>
                    <a:lnTo>
                      <a:pt x="396" y="249"/>
                    </a:lnTo>
                    <a:lnTo>
                      <a:pt x="396" y="249"/>
                    </a:lnTo>
                    <a:lnTo>
                      <a:pt x="396" y="247"/>
                    </a:lnTo>
                    <a:lnTo>
                      <a:pt x="396" y="247"/>
                    </a:lnTo>
                    <a:lnTo>
                      <a:pt x="398" y="247"/>
                    </a:lnTo>
                    <a:lnTo>
                      <a:pt x="400" y="245"/>
                    </a:lnTo>
                    <a:lnTo>
                      <a:pt x="400" y="245"/>
                    </a:lnTo>
                    <a:lnTo>
                      <a:pt x="398" y="245"/>
                    </a:lnTo>
                    <a:lnTo>
                      <a:pt x="396" y="247"/>
                    </a:lnTo>
                    <a:lnTo>
                      <a:pt x="396" y="247"/>
                    </a:lnTo>
                    <a:lnTo>
                      <a:pt x="396" y="245"/>
                    </a:lnTo>
                    <a:lnTo>
                      <a:pt x="396" y="245"/>
                    </a:lnTo>
                    <a:lnTo>
                      <a:pt x="396" y="245"/>
                    </a:lnTo>
                    <a:lnTo>
                      <a:pt x="388" y="247"/>
                    </a:lnTo>
                    <a:lnTo>
                      <a:pt x="382" y="249"/>
                    </a:lnTo>
                    <a:lnTo>
                      <a:pt x="378" y="251"/>
                    </a:lnTo>
                    <a:lnTo>
                      <a:pt x="374" y="253"/>
                    </a:lnTo>
                    <a:lnTo>
                      <a:pt x="368" y="255"/>
                    </a:lnTo>
                    <a:lnTo>
                      <a:pt x="364" y="257"/>
                    </a:lnTo>
                    <a:lnTo>
                      <a:pt x="362" y="257"/>
                    </a:lnTo>
                    <a:lnTo>
                      <a:pt x="360" y="259"/>
                    </a:lnTo>
                    <a:lnTo>
                      <a:pt x="358" y="259"/>
                    </a:lnTo>
                    <a:lnTo>
                      <a:pt x="358" y="259"/>
                    </a:lnTo>
                    <a:lnTo>
                      <a:pt x="358" y="259"/>
                    </a:lnTo>
                    <a:lnTo>
                      <a:pt x="356" y="259"/>
                    </a:lnTo>
                    <a:lnTo>
                      <a:pt x="356" y="259"/>
                    </a:lnTo>
                    <a:lnTo>
                      <a:pt x="356" y="259"/>
                    </a:lnTo>
                    <a:lnTo>
                      <a:pt x="352" y="261"/>
                    </a:lnTo>
                    <a:lnTo>
                      <a:pt x="350" y="261"/>
                    </a:lnTo>
                    <a:lnTo>
                      <a:pt x="350" y="261"/>
                    </a:lnTo>
                    <a:lnTo>
                      <a:pt x="350" y="263"/>
                    </a:lnTo>
                    <a:lnTo>
                      <a:pt x="348" y="263"/>
                    </a:lnTo>
                    <a:lnTo>
                      <a:pt x="346" y="265"/>
                    </a:lnTo>
                    <a:lnTo>
                      <a:pt x="346" y="265"/>
                    </a:lnTo>
                    <a:lnTo>
                      <a:pt x="346" y="265"/>
                    </a:lnTo>
                    <a:lnTo>
                      <a:pt x="348" y="265"/>
                    </a:lnTo>
                    <a:lnTo>
                      <a:pt x="350" y="263"/>
                    </a:lnTo>
                    <a:lnTo>
                      <a:pt x="352" y="263"/>
                    </a:lnTo>
                    <a:lnTo>
                      <a:pt x="352" y="261"/>
                    </a:lnTo>
                    <a:lnTo>
                      <a:pt x="352" y="261"/>
                    </a:lnTo>
                    <a:lnTo>
                      <a:pt x="354" y="261"/>
                    </a:lnTo>
                    <a:lnTo>
                      <a:pt x="354" y="263"/>
                    </a:lnTo>
                    <a:lnTo>
                      <a:pt x="354" y="263"/>
                    </a:lnTo>
                    <a:lnTo>
                      <a:pt x="358" y="263"/>
                    </a:lnTo>
                    <a:lnTo>
                      <a:pt x="358" y="261"/>
                    </a:lnTo>
                    <a:lnTo>
                      <a:pt x="360" y="261"/>
                    </a:lnTo>
                    <a:lnTo>
                      <a:pt x="362" y="259"/>
                    </a:lnTo>
                    <a:lnTo>
                      <a:pt x="362" y="259"/>
                    </a:lnTo>
                    <a:lnTo>
                      <a:pt x="364" y="259"/>
                    </a:lnTo>
                    <a:lnTo>
                      <a:pt x="364" y="259"/>
                    </a:lnTo>
                    <a:lnTo>
                      <a:pt x="364" y="259"/>
                    </a:lnTo>
                    <a:lnTo>
                      <a:pt x="362" y="261"/>
                    </a:lnTo>
                    <a:lnTo>
                      <a:pt x="362" y="261"/>
                    </a:lnTo>
                    <a:lnTo>
                      <a:pt x="362" y="261"/>
                    </a:lnTo>
                    <a:lnTo>
                      <a:pt x="362" y="261"/>
                    </a:lnTo>
                    <a:lnTo>
                      <a:pt x="362" y="261"/>
                    </a:lnTo>
                    <a:lnTo>
                      <a:pt x="362" y="261"/>
                    </a:lnTo>
                    <a:lnTo>
                      <a:pt x="364" y="261"/>
                    </a:lnTo>
                    <a:lnTo>
                      <a:pt x="366" y="261"/>
                    </a:lnTo>
                    <a:lnTo>
                      <a:pt x="366" y="259"/>
                    </a:lnTo>
                    <a:lnTo>
                      <a:pt x="368" y="259"/>
                    </a:lnTo>
                    <a:lnTo>
                      <a:pt x="370" y="259"/>
                    </a:lnTo>
                    <a:lnTo>
                      <a:pt x="378" y="255"/>
                    </a:lnTo>
                    <a:lnTo>
                      <a:pt x="378" y="255"/>
                    </a:lnTo>
                    <a:lnTo>
                      <a:pt x="380" y="253"/>
                    </a:lnTo>
                    <a:lnTo>
                      <a:pt x="382" y="253"/>
                    </a:lnTo>
                    <a:lnTo>
                      <a:pt x="382" y="253"/>
                    </a:lnTo>
                    <a:lnTo>
                      <a:pt x="384" y="251"/>
                    </a:lnTo>
                    <a:lnTo>
                      <a:pt x="386" y="251"/>
                    </a:lnTo>
                    <a:lnTo>
                      <a:pt x="386" y="251"/>
                    </a:lnTo>
                    <a:lnTo>
                      <a:pt x="388" y="253"/>
                    </a:lnTo>
                    <a:lnTo>
                      <a:pt x="388" y="253"/>
                    </a:lnTo>
                    <a:lnTo>
                      <a:pt x="388" y="253"/>
                    </a:lnTo>
                    <a:lnTo>
                      <a:pt x="386" y="253"/>
                    </a:lnTo>
                    <a:lnTo>
                      <a:pt x="386" y="253"/>
                    </a:lnTo>
                    <a:lnTo>
                      <a:pt x="384" y="253"/>
                    </a:lnTo>
                    <a:lnTo>
                      <a:pt x="384" y="253"/>
                    </a:lnTo>
                    <a:lnTo>
                      <a:pt x="382" y="255"/>
                    </a:lnTo>
                    <a:lnTo>
                      <a:pt x="380" y="255"/>
                    </a:lnTo>
                    <a:lnTo>
                      <a:pt x="380" y="255"/>
                    </a:lnTo>
                    <a:lnTo>
                      <a:pt x="382" y="257"/>
                    </a:lnTo>
                    <a:lnTo>
                      <a:pt x="384" y="255"/>
                    </a:lnTo>
                    <a:lnTo>
                      <a:pt x="386" y="255"/>
                    </a:lnTo>
                    <a:lnTo>
                      <a:pt x="388" y="255"/>
                    </a:lnTo>
                    <a:lnTo>
                      <a:pt x="390" y="253"/>
                    </a:lnTo>
                    <a:lnTo>
                      <a:pt x="390" y="253"/>
                    </a:lnTo>
                    <a:lnTo>
                      <a:pt x="392" y="255"/>
                    </a:lnTo>
                    <a:lnTo>
                      <a:pt x="392" y="253"/>
                    </a:lnTo>
                    <a:lnTo>
                      <a:pt x="394" y="253"/>
                    </a:lnTo>
                    <a:lnTo>
                      <a:pt x="394" y="253"/>
                    </a:lnTo>
                    <a:lnTo>
                      <a:pt x="396" y="253"/>
                    </a:lnTo>
                    <a:lnTo>
                      <a:pt x="396" y="253"/>
                    </a:lnTo>
                    <a:lnTo>
                      <a:pt x="398" y="253"/>
                    </a:lnTo>
                    <a:lnTo>
                      <a:pt x="398" y="251"/>
                    </a:lnTo>
                    <a:lnTo>
                      <a:pt x="400" y="251"/>
                    </a:lnTo>
                    <a:lnTo>
                      <a:pt x="402" y="251"/>
                    </a:lnTo>
                    <a:lnTo>
                      <a:pt x="406" y="249"/>
                    </a:lnTo>
                    <a:lnTo>
                      <a:pt x="408" y="249"/>
                    </a:lnTo>
                    <a:lnTo>
                      <a:pt x="408" y="249"/>
                    </a:lnTo>
                    <a:lnTo>
                      <a:pt x="410" y="249"/>
                    </a:lnTo>
                    <a:lnTo>
                      <a:pt x="410" y="249"/>
                    </a:lnTo>
                    <a:lnTo>
                      <a:pt x="412" y="249"/>
                    </a:lnTo>
                    <a:lnTo>
                      <a:pt x="412" y="249"/>
                    </a:lnTo>
                    <a:lnTo>
                      <a:pt x="412" y="249"/>
                    </a:lnTo>
                    <a:lnTo>
                      <a:pt x="412" y="249"/>
                    </a:lnTo>
                    <a:lnTo>
                      <a:pt x="410" y="251"/>
                    </a:lnTo>
                    <a:lnTo>
                      <a:pt x="408" y="251"/>
                    </a:lnTo>
                    <a:lnTo>
                      <a:pt x="410" y="251"/>
                    </a:lnTo>
                    <a:lnTo>
                      <a:pt x="412" y="251"/>
                    </a:lnTo>
                    <a:lnTo>
                      <a:pt x="412" y="249"/>
                    </a:lnTo>
                    <a:lnTo>
                      <a:pt x="414" y="249"/>
                    </a:lnTo>
                    <a:lnTo>
                      <a:pt x="416" y="249"/>
                    </a:lnTo>
                    <a:lnTo>
                      <a:pt x="428" y="245"/>
                    </a:lnTo>
                    <a:lnTo>
                      <a:pt x="430" y="245"/>
                    </a:lnTo>
                    <a:lnTo>
                      <a:pt x="432" y="243"/>
                    </a:lnTo>
                    <a:lnTo>
                      <a:pt x="434" y="243"/>
                    </a:lnTo>
                    <a:lnTo>
                      <a:pt x="434" y="243"/>
                    </a:lnTo>
                    <a:lnTo>
                      <a:pt x="434" y="243"/>
                    </a:lnTo>
                    <a:lnTo>
                      <a:pt x="432" y="245"/>
                    </a:lnTo>
                    <a:lnTo>
                      <a:pt x="432" y="245"/>
                    </a:lnTo>
                    <a:lnTo>
                      <a:pt x="432" y="245"/>
                    </a:lnTo>
                    <a:lnTo>
                      <a:pt x="434" y="243"/>
                    </a:lnTo>
                    <a:lnTo>
                      <a:pt x="438" y="243"/>
                    </a:lnTo>
                    <a:lnTo>
                      <a:pt x="438" y="243"/>
                    </a:lnTo>
                    <a:lnTo>
                      <a:pt x="438" y="241"/>
                    </a:lnTo>
                    <a:lnTo>
                      <a:pt x="438" y="241"/>
                    </a:lnTo>
                    <a:lnTo>
                      <a:pt x="438" y="241"/>
                    </a:lnTo>
                    <a:lnTo>
                      <a:pt x="438" y="241"/>
                    </a:lnTo>
                    <a:lnTo>
                      <a:pt x="436" y="241"/>
                    </a:lnTo>
                    <a:lnTo>
                      <a:pt x="436" y="241"/>
                    </a:lnTo>
                    <a:lnTo>
                      <a:pt x="438" y="239"/>
                    </a:lnTo>
                    <a:lnTo>
                      <a:pt x="440" y="239"/>
                    </a:lnTo>
                    <a:lnTo>
                      <a:pt x="442" y="237"/>
                    </a:lnTo>
                    <a:lnTo>
                      <a:pt x="444" y="237"/>
                    </a:lnTo>
                    <a:lnTo>
                      <a:pt x="446" y="237"/>
                    </a:lnTo>
                    <a:lnTo>
                      <a:pt x="446" y="237"/>
                    </a:lnTo>
                    <a:lnTo>
                      <a:pt x="448" y="237"/>
                    </a:lnTo>
                    <a:lnTo>
                      <a:pt x="448" y="237"/>
                    </a:lnTo>
                    <a:lnTo>
                      <a:pt x="448" y="237"/>
                    </a:lnTo>
                    <a:lnTo>
                      <a:pt x="448" y="237"/>
                    </a:lnTo>
                    <a:lnTo>
                      <a:pt x="448" y="237"/>
                    </a:lnTo>
                    <a:lnTo>
                      <a:pt x="448" y="235"/>
                    </a:lnTo>
                    <a:lnTo>
                      <a:pt x="452" y="235"/>
                    </a:lnTo>
                    <a:lnTo>
                      <a:pt x="454" y="235"/>
                    </a:lnTo>
                    <a:lnTo>
                      <a:pt x="454" y="235"/>
                    </a:lnTo>
                    <a:lnTo>
                      <a:pt x="454" y="235"/>
                    </a:lnTo>
                    <a:lnTo>
                      <a:pt x="456" y="235"/>
                    </a:lnTo>
                    <a:lnTo>
                      <a:pt x="456" y="235"/>
                    </a:lnTo>
                    <a:lnTo>
                      <a:pt x="458" y="233"/>
                    </a:lnTo>
                    <a:lnTo>
                      <a:pt x="460" y="233"/>
                    </a:lnTo>
                    <a:lnTo>
                      <a:pt x="462" y="231"/>
                    </a:lnTo>
                    <a:lnTo>
                      <a:pt x="462" y="231"/>
                    </a:lnTo>
                    <a:lnTo>
                      <a:pt x="462" y="231"/>
                    </a:lnTo>
                    <a:lnTo>
                      <a:pt x="464" y="231"/>
                    </a:lnTo>
                    <a:lnTo>
                      <a:pt x="464" y="231"/>
                    </a:lnTo>
                    <a:lnTo>
                      <a:pt x="466" y="231"/>
                    </a:lnTo>
                    <a:lnTo>
                      <a:pt x="468" y="231"/>
                    </a:lnTo>
                    <a:lnTo>
                      <a:pt x="470" y="229"/>
                    </a:lnTo>
                    <a:lnTo>
                      <a:pt x="470" y="229"/>
                    </a:lnTo>
                    <a:lnTo>
                      <a:pt x="472" y="229"/>
                    </a:lnTo>
                    <a:lnTo>
                      <a:pt x="472" y="229"/>
                    </a:lnTo>
                    <a:lnTo>
                      <a:pt x="474" y="229"/>
                    </a:lnTo>
                    <a:lnTo>
                      <a:pt x="474" y="229"/>
                    </a:lnTo>
                    <a:lnTo>
                      <a:pt x="476" y="227"/>
                    </a:lnTo>
                    <a:lnTo>
                      <a:pt x="478" y="227"/>
                    </a:lnTo>
                    <a:lnTo>
                      <a:pt x="478" y="227"/>
                    </a:lnTo>
                    <a:lnTo>
                      <a:pt x="482" y="225"/>
                    </a:lnTo>
                    <a:lnTo>
                      <a:pt x="482" y="225"/>
                    </a:lnTo>
                    <a:lnTo>
                      <a:pt x="482" y="223"/>
                    </a:lnTo>
                    <a:lnTo>
                      <a:pt x="482" y="223"/>
                    </a:lnTo>
                    <a:lnTo>
                      <a:pt x="482" y="223"/>
                    </a:lnTo>
                    <a:lnTo>
                      <a:pt x="484" y="223"/>
                    </a:lnTo>
                    <a:lnTo>
                      <a:pt x="488" y="221"/>
                    </a:lnTo>
                    <a:lnTo>
                      <a:pt x="490" y="221"/>
                    </a:lnTo>
                    <a:lnTo>
                      <a:pt x="490" y="221"/>
                    </a:lnTo>
                    <a:lnTo>
                      <a:pt x="490" y="221"/>
                    </a:lnTo>
                    <a:lnTo>
                      <a:pt x="492" y="219"/>
                    </a:lnTo>
                    <a:lnTo>
                      <a:pt x="494" y="219"/>
                    </a:lnTo>
                    <a:lnTo>
                      <a:pt x="496" y="219"/>
                    </a:lnTo>
                    <a:lnTo>
                      <a:pt x="496" y="219"/>
                    </a:lnTo>
                    <a:lnTo>
                      <a:pt x="498" y="219"/>
                    </a:lnTo>
                    <a:lnTo>
                      <a:pt x="500" y="217"/>
                    </a:lnTo>
                    <a:lnTo>
                      <a:pt x="502" y="217"/>
                    </a:lnTo>
                    <a:lnTo>
                      <a:pt x="502" y="217"/>
                    </a:lnTo>
                    <a:lnTo>
                      <a:pt x="504" y="217"/>
                    </a:lnTo>
                    <a:lnTo>
                      <a:pt x="506" y="215"/>
                    </a:lnTo>
                    <a:lnTo>
                      <a:pt x="508" y="215"/>
                    </a:lnTo>
                    <a:lnTo>
                      <a:pt x="510" y="215"/>
                    </a:lnTo>
                    <a:lnTo>
                      <a:pt x="512" y="213"/>
                    </a:lnTo>
                    <a:lnTo>
                      <a:pt x="514" y="211"/>
                    </a:lnTo>
                    <a:lnTo>
                      <a:pt x="522" y="211"/>
                    </a:lnTo>
                    <a:lnTo>
                      <a:pt x="522" y="211"/>
                    </a:lnTo>
                    <a:lnTo>
                      <a:pt x="522" y="211"/>
                    </a:lnTo>
                    <a:lnTo>
                      <a:pt x="526" y="209"/>
                    </a:lnTo>
                    <a:lnTo>
                      <a:pt x="526" y="209"/>
                    </a:lnTo>
                    <a:lnTo>
                      <a:pt x="528" y="209"/>
                    </a:lnTo>
                    <a:lnTo>
                      <a:pt x="530" y="209"/>
                    </a:lnTo>
                    <a:lnTo>
                      <a:pt x="530" y="207"/>
                    </a:lnTo>
                    <a:lnTo>
                      <a:pt x="530" y="207"/>
                    </a:lnTo>
                    <a:lnTo>
                      <a:pt x="530" y="207"/>
                    </a:lnTo>
                    <a:lnTo>
                      <a:pt x="534" y="207"/>
                    </a:lnTo>
                    <a:lnTo>
                      <a:pt x="534" y="205"/>
                    </a:lnTo>
                    <a:lnTo>
                      <a:pt x="536" y="205"/>
                    </a:lnTo>
                    <a:lnTo>
                      <a:pt x="536" y="203"/>
                    </a:lnTo>
                    <a:lnTo>
                      <a:pt x="540" y="203"/>
                    </a:lnTo>
                    <a:lnTo>
                      <a:pt x="542" y="203"/>
                    </a:lnTo>
                    <a:lnTo>
                      <a:pt x="544" y="201"/>
                    </a:lnTo>
                    <a:lnTo>
                      <a:pt x="546" y="201"/>
                    </a:lnTo>
                    <a:lnTo>
                      <a:pt x="550" y="199"/>
                    </a:lnTo>
                    <a:lnTo>
                      <a:pt x="552" y="199"/>
                    </a:lnTo>
                    <a:lnTo>
                      <a:pt x="552" y="197"/>
                    </a:lnTo>
                    <a:lnTo>
                      <a:pt x="554" y="197"/>
                    </a:lnTo>
                    <a:lnTo>
                      <a:pt x="554" y="197"/>
                    </a:lnTo>
                    <a:lnTo>
                      <a:pt x="554" y="197"/>
                    </a:lnTo>
                    <a:lnTo>
                      <a:pt x="552" y="195"/>
                    </a:lnTo>
                    <a:lnTo>
                      <a:pt x="550" y="195"/>
                    </a:lnTo>
                    <a:lnTo>
                      <a:pt x="550" y="195"/>
                    </a:lnTo>
                    <a:lnTo>
                      <a:pt x="548" y="193"/>
                    </a:lnTo>
                    <a:lnTo>
                      <a:pt x="548" y="193"/>
                    </a:lnTo>
                    <a:lnTo>
                      <a:pt x="550" y="191"/>
                    </a:lnTo>
                    <a:lnTo>
                      <a:pt x="552" y="191"/>
                    </a:lnTo>
                    <a:lnTo>
                      <a:pt x="552" y="189"/>
                    </a:lnTo>
                    <a:lnTo>
                      <a:pt x="558" y="187"/>
                    </a:lnTo>
                    <a:lnTo>
                      <a:pt x="560" y="187"/>
                    </a:lnTo>
                    <a:lnTo>
                      <a:pt x="562" y="187"/>
                    </a:lnTo>
                    <a:lnTo>
                      <a:pt x="564" y="185"/>
                    </a:lnTo>
                    <a:lnTo>
                      <a:pt x="564" y="185"/>
                    </a:lnTo>
                    <a:lnTo>
                      <a:pt x="564" y="185"/>
                    </a:lnTo>
                    <a:lnTo>
                      <a:pt x="564" y="185"/>
                    </a:lnTo>
                    <a:lnTo>
                      <a:pt x="568" y="183"/>
                    </a:lnTo>
                    <a:lnTo>
                      <a:pt x="568" y="183"/>
                    </a:lnTo>
                    <a:lnTo>
                      <a:pt x="570" y="183"/>
                    </a:lnTo>
                    <a:lnTo>
                      <a:pt x="568" y="183"/>
                    </a:lnTo>
                    <a:lnTo>
                      <a:pt x="568" y="185"/>
                    </a:lnTo>
                    <a:lnTo>
                      <a:pt x="568" y="185"/>
                    </a:lnTo>
                    <a:lnTo>
                      <a:pt x="570" y="185"/>
                    </a:lnTo>
                    <a:lnTo>
                      <a:pt x="572" y="183"/>
                    </a:lnTo>
                    <a:lnTo>
                      <a:pt x="574" y="183"/>
                    </a:lnTo>
                    <a:lnTo>
                      <a:pt x="574" y="183"/>
                    </a:lnTo>
                    <a:lnTo>
                      <a:pt x="574" y="183"/>
                    </a:lnTo>
                    <a:lnTo>
                      <a:pt x="574" y="181"/>
                    </a:lnTo>
                    <a:lnTo>
                      <a:pt x="574" y="181"/>
                    </a:lnTo>
                    <a:lnTo>
                      <a:pt x="576" y="181"/>
                    </a:lnTo>
                    <a:lnTo>
                      <a:pt x="578" y="181"/>
                    </a:lnTo>
                    <a:lnTo>
                      <a:pt x="580" y="181"/>
                    </a:lnTo>
                    <a:lnTo>
                      <a:pt x="584" y="179"/>
                    </a:lnTo>
                    <a:lnTo>
                      <a:pt x="584" y="179"/>
                    </a:lnTo>
                    <a:lnTo>
                      <a:pt x="586" y="177"/>
                    </a:lnTo>
                    <a:lnTo>
                      <a:pt x="586" y="177"/>
                    </a:lnTo>
                    <a:lnTo>
                      <a:pt x="586" y="177"/>
                    </a:lnTo>
                    <a:lnTo>
                      <a:pt x="586" y="175"/>
                    </a:lnTo>
                    <a:lnTo>
                      <a:pt x="584" y="175"/>
                    </a:lnTo>
                    <a:lnTo>
                      <a:pt x="584" y="175"/>
                    </a:lnTo>
                    <a:lnTo>
                      <a:pt x="586" y="175"/>
                    </a:lnTo>
                    <a:lnTo>
                      <a:pt x="586" y="175"/>
                    </a:lnTo>
                    <a:lnTo>
                      <a:pt x="588" y="175"/>
                    </a:lnTo>
                    <a:lnTo>
                      <a:pt x="588" y="175"/>
                    </a:lnTo>
                    <a:lnTo>
                      <a:pt x="590" y="175"/>
                    </a:lnTo>
                    <a:lnTo>
                      <a:pt x="594" y="173"/>
                    </a:lnTo>
                    <a:lnTo>
                      <a:pt x="596" y="173"/>
                    </a:lnTo>
                    <a:lnTo>
                      <a:pt x="596" y="173"/>
                    </a:lnTo>
                    <a:lnTo>
                      <a:pt x="596" y="171"/>
                    </a:lnTo>
                    <a:lnTo>
                      <a:pt x="596" y="171"/>
                    </a:lnTo>
                    <a:lnTo>
                      <a:pt x="598" y="171"/>
                    </a:lnTo>
                    <a:lnTo>
                      <a:pt x="604" y="169"/>
                    </a:lnTo>
                    <a:lnTo>
                      <a:pt x="608" y="167"/>
                    </a:lnTo>
                    <a:lnTo>
                      <a:pt x="608" y="167"/>
                    </a:lnTo>
                    <a:lnTo>
                      <a:pt x="610" y="167"/>
                    </a:lnTo>
                    <a:lnTo>
                      <a:pt x="610" y="165"/>
                    </a:lnTo>
                    <a:lnTo>
                      <a:pt x="612" y="165"/>
                    </a:lnTo>
                    <a:lnTo>
                      <a:pt x="612" y="165"/>
                    </a:lnTo>
                    <a:lnTo>
                      <a:pt x="616" y="163"/>
                    </a:lnTo>
                    <a:lnTo>
                      <a:pt x="618" y="163"/>
                    </a:lnTo>
                    <a:lnTo>
                      <a:pt x="620" y="163"/>
                    </a:lnTo>
                    <a:lnTo>
                      <a:pt x="624" y="161"/>
                    </a:lnTo>
                    <a:lnTo>
                      <a:pt x="626" y="161"/>
                    </a:lnTo>
                    <a:lnTo>
                      <a:pt x="628" y="159"/>
                    </a:lnTo>
                    <a:lnTo>
                      <a:pt x="634" y="159"/>
                    </a:lnTo>
                    <a:lnTo>
                      <a:pt x="636" y="157"/>
                    </a:lnTo>
                    <a:lnTo>
                      <a:pt x="636" y="159"/>
                    </a:lnTo>
                    <a:lnTo>
                      <a:pt x="636" y="159"/>
                    </a:lnTo>
                    <a:lnTo>
                      <a:pt x="640" y="159"/>
                    </a:lnTo>
                    <a:lnTo>
                      <a:pt x="642" y="159"/>
                    </a:lnTo>
                    <a:lnTo>
                      <a:pt x="642" y="159"/>
                    </a:lnTo>
                    <a:lnTo>
                      <a:pt x="644" y="157"/>
                    </a:lnTo>
                    <a:lnTo>
                      <a:pt x="646" y="157"/>
                    </a:lnTo>
                    <a:lnTo>
                      <a:pt x="650" y="155"/>
                    </a:lnTo>
                    <a:lnTo>
                      <a:pt x="650" y="155"/>
                    </a:lnTo>
                    <a:lnTo>
                      <a:pt x="652" y="155"/>
                    </a:lnTo>
                    <a:lnTo>
                      <a:pt x="654" y="155"/>
                    </a:lnTo>
                    <a:lnTo>
                      <a:pt x="650" y="157"/>
                    </a:lnTo>
                    <a:lnTo>
                      <a:pt x="646" y="157"/>
                    </a:lnTo>
                    <a:lnTo>
                      <a:pt x="644" y="157"/>
                    </a:lnTo>
                    <a:lnTo>
                      <a:pt x="642" y="159"/>
                    </a:lnTo>
                    <a:lnTo>
                      <a:pt x="642" y="159"/>
                    </a:lnTo>
                    <a:lnTo>
                      <a:pt x="642" y="159"/>
                    </a:lnTo>
                    <a:lnTo>
                      <a:pt x="640" y="159"/>
                    </a:lnTo>
                    <a:lnTo>
                      <a:pt x="638" y="161"/>
                    </a:lnTo>
                    <a:lnTo>
                      <a:pt x="638" y="161"/>
                    </a:lnTo>
                    <a:lnTo>
                      <a:pt x="642" y="163"/>
                    </a:lnTo>
                    <a:lnTo>
                      <a:pt x="642" y="163"/>
                    </a:lnTo>
                    <a:lnTo>
                      <a:pt x="646" y="163"/>
                    </a:lnTo>
                    <a:lnTo>
                      <a:pt x="646" y="165"/>
                    </a:lnTo>
                    <a:lnTo>
                      <a:pt x="646" y="165"/>
                    </a:lnTo>
                    <a:lnTo>
                      <a:pt x="644" y="165"/>
                    </a:lnTo>
                    <a:lnTo>
                      <a:pt x="640" y="163"/>
                    </a:lnTo>
                    <a:lnTo>
                      <a:pt x="638" y="163"/>
                    </a:lnTo>
                    <a:lnTo>
                      <a:pt x="634" y="163"/>
                    </a:lnTo>
                    <a:lnTo>
                      <a:pt x="634" y="163"/>
                    </a:lnTo>
                    <a:lnTo>
                      <a:pt x="632" y="163"/>
                    </a:lnTo>
                    <a:lnTo>
                      <a:pt x="632" y="163"/>
                    </a:lnTo>
                    <a:lnTo>
                      <a:pt x="632" y="163"/>
                    </a:lnTo>
                    <a:lnTo>
                      <a:pt x="632" y="163"/>
                    </a:lnTo>
                    <a:lnTo>
                      <a:pt x="624" y="165"/>
                    </a:lnTo>
                    <a:lnTo>
                      <a:pt x="622" y="165"/>
                    </a:lnTo>
                    <a:lnTo>
                      <a:pt x="614" y="167"/>
                    </a:lnTo>
                    <a:lnTo>
                      <a:pt x="614" y="167"/>
                    </a:lnTo>
                    <a:lnTo>
                      <a:pt x="612" y="169"/>
                    </a:lnTo>
                    <a:lnTo>
                      <a:pt x="610" y="171"/>
                    </a:lnTo>
                    <a:lnTo>
                      <a:pt x="610" y="171"/>
                    </a:lnTo>
                    <a:lnTo>
                      <a:pt x="604" y="175"/>
                    </a:lnTo>
                    <a:lnTo>
                      <a:pt x="602" y="175"/>
                    </a:lnTo>
                    <a:lnTo>
                      <a:pt x="598" y="177"/>
                    </a:lnTo>
                    <a:lnTo>
                      <a:pt x="594" y="179"/>
                    </a:lnTo>
                    <a:lnTo>
                      <a:pt x="592" y="181"/>
                    </a:lnTo>
                    <a:lnTo>
                      <a:pt x="590" y="183"/>
                    </a:lnTo>
                    <a:lnTo>
                      <a:pt x="588" y="183"/>
                    </a:lnTo>
                    <a:lnTo>
                      <a:pt x="588" y="185"/>
                    </a:lnTo>
                    <a:lnTo>
                      <a:pt x="590" y="185"/>
                    </a:lnTo>
                    <a:lnTo>
                      <a:pt x="592" y="185"/>
                    </a:lnTo>
                    <a:lnTo>
                      <a:pt x="592" y="185"/>
                    </a:lnTo>
                    <a:lnTo>
                      <a:pt x="600" y="183"/>
                    </a:lnTo>
                    <a:lnTo>
                      <a:pt x="600" y="183"/>
                    </a:lnTo>
                    <a:lnTo>
                      <a:pt x="600" y="183"/>
                    </a:lnTo>
                    <a:lnTo>
                      <a:pt x="594" y="185"/>
                    </a:lnTo>
                    <a:lnTo>
                      <a:pt x="592" y="185"/>
                    </a:lnTo>
                    <a:lnTo>
                      <a:pt x="590" y="187"/>
                    </a:lnTo>
                    <a:lnTo>
                      <a:pt x="588" y="187"/>
                    </a:lnTo>
                    <a:lnTo>
                      <a:pt x="586" y="189"/>
                    </a:lnTo>
                    <a:lnTo>
                      <a:pt x="582" y="189"/>
                    </a:lnTo>
                    <a:lnTo>
                      <a:pt x="582" y="189"/>
                    </a:lnTo>
                    <a:lnTo>
                      <a:pt x="580" y="189"/>
                    </a:lnTo>
                    <a:lnTo>
                      <a:pt x="578" y="191"/>
                    </a:lnTo>
                    <a:lnTo>
                      <a:pt x="578" y="191"/>
                    </a:lnTo>
                    <a:lnTo>
                      <a:pt x="578" y="191"/>
                    </a:lnTo>
                    <a:lnTo>
                      <a:pt x="580" y="193"/>
                    </a:lnTo>
                    <a:lnTo>
                      <a:pt x="580" y="193"/>
                    </a:lnTo>
                    <a:lnTo>
                      <a:pt x="584" y="191"/>
                    </a:lnTo>
                    <a:lnTo>
                      <a:pt x="586" y="191"/>
                    </a:lnTo>
                    <a:lnTo>
                      <a:pt x="586" y="191"/>
                    </a:lnTo>
                    <a:lnTo>
                      <a:pt x="586" y="191"/>
                    </a:lnTo>
                    <a:lnTo>
                      <a:pt x="588" y="191"/>
                    </a:lnTo>
                    <a:lnTo>
                      <a:pt x="588" y="191"/>
                    </a:lnTo>
                    <a:lnTo>
                      <a:pt x="588" y="191"/>
                    </a:lnTo>
                    <a:lnTo>
                      <a:pt x="588" y="191"/>
                    </a:lnTo>
                    <a:lnTo>
                      <a:pt x="590" y="191"/>
                    </a:lnTo>
                    <a:lnTo>
                      <a:pt x="590" y="191"/>
                    </a:lnTo>
                    <a:lnTo>
                      <a:pt x="590" y="191"/>
                    </a:lnTo>
                    <a:lnTo>
                      <a:pt x="592" y="191"/>
                    </a:lnTo>
                    <a:lnTo>
                      <a:pt x="594" y="189"/>
                    </a:lnTo>
                    <a:lnTo>
                      <a:pt x="598" y="189"/>
                    </a:lnTo>
                    <a:lnTo>
                      <a:pt x="598" y="187"/>
                    </a:lnTo>
                    <a:lnTo>
                      <a:pt x="600" y="187"/>
                    </a:lnTo>
                    <a:lnTo>
                      <a:pt x="600" y="187"/>
                    </a:lnTo>
                    <a:lnTo>
                      <a:pt x="602" y="187"/>
                    </a:lnTo>
                    <a:lnTo>
                      <a:pt x="602" y="187"/>
                    </a:lnTo>
                    <a:lnTo>
                      <a:pt x="602" y="187"/>
                    </a:lnTo>
                    <a:lnTo>
                      <a:pt x="604" y="187"/>
                    </a:lnTo>
                    <a:lnTo>
                      <a:pt x="606" y="187"/>
                    </a:lnTo>
                    <a:lnTo>
                      <a:pt x="606" y="187"/>
                    </a:lnTo>
                    <a:lnTo>
                      <a:pt x="606" y="187"/>
                    </a:lnTo>
                    <a:lnTo>
                      <a:pt x="612" y="185"/>
                    </a:lnTo>
                    <a:lnTo>
                      <a:pt x="612" y="183"/>
                    </a:lnTo>
                    <a:lnTo>
                      <a:pt x="612" y="183"/>
                    </a:lnTo>
                    <a:lnTo>
                      <a:pt x="612" y="183"/>
                    </a:lnTo>
                    <a:lnTo>
                      <a:pt x="614" y="183"/>
                    </a:lnTo>
                    <a:lnTo>
                      <a:pt x="614" y="183"/>
                    </a:lnTo>
                    <a:lnTo>
                      <a:pt x="614" y="183"/>
                    </a:lnTo>
                    <a:lnTo>
                      <a:pt x="616" y="181"/>
                    </a:lnTo>
                    <a:lnTo>
                      <a:pt x="616" y="181"/>
                    </a:lnTo>
                    <a:lnTo>
                      <a:pt x="618" y="181"/>
                    </a:lnTo>
                    <a:lnTo>
                      <a:pt x="618" y="181"/>
                    </a:lnTo>
                    <a:lnTo>
                      <a:pt x="618" y="183"/>
                    </a:lnTo>
                    <a:lnTo>
                      <a:pt x="618" y="183"/>
                    </a:lnTo>
                    <a:lnTo>
                      <a:pt x="618" y="183"/>
                    </a:lnTo>
                    <a:lnTo>
                      <a:pt x="620" y="181"/>
                    </a:lnTo>
                    <a:lnTo>
                      <a:pt x="622" y="179"/>
                    </a:lnTo>
                    <a:lnTo>
                      <a:pt x="624" y="179"/>
                    </a:lnTo>
                    <a:lnTo>
                      <a:pt x="626" y="177"/>
                    </a:lnTo>
                    <a:lnTo>
                      <a:pt x="626" y="177"/>
                    </a:lnTo>
                    <a:lnTo>
                      <a:pt x="626" y="179"/>
                    </a:lnTo>
                    <a:lnTo>
                      <a:pt x="626" y="179"/>
                    </a:lnTo>
                    <a:lnTo>
                      <a:pt x="628" y="179"/>
                    </a:lnTo>
                    <a:lnTo>
                      <a:pt x="628" y="179"/>
                    </a:lnTo>
                    <a:lnTo>
                      <a:pt x="628" y="179"/>
                    </a:lnTo>
                    <a:lnTo>
                      <a:pt x="630" y="179"/>
                    </a:lnTo>
                    <a:lnTo>
                      <a:pt x="632" y="181"/>
                    </a:lnTo>
                    <a:lnTo>
                      <a:pt x="634" y="179"/>
                    </a:lnTo>
                    <a:lnTo>
                      <a:pt x="634" y="179"/>
                    </a:lnTo>
                    <a:lnTo>
                      <a:pt x="634" y="179"/>
                    </a:lnTo>
                    <a:lnTo>
                      <a:pt x="636" y="179"/>
                    </a:lnTo>
                    <a:lnTo>
                      <a:pt x="636" y="179"/>
                    </a:lnTo>
                    <a:lnTo>
                      <a:pt x="636" y="179"/>
                    </a:lnTo>
                    <a:lnTo>
                      <a:pt x="640" y="177"/>
                    </a:lnTo>
                    <a:lnTo>
                      <a:pt x="642" y="177"/>
                    </a:lnTo>
                    <a:lnTo>
                      <a:pt x="642" y="177"/>
                    </a:lnTo>
                    <a:lnTo>
                      <a:pt x="642" y="177"/>
                    </a:lnTo>
                    <a:lnTo>
                      <a:pt x="642" y="177"/>
                    </a:lnTo>
                    <a:lnTo>
                      <a:pt x="644" y="175"/>
                    </a:lnTo>
                    <a:lnTo>
                      <a:pt x="646" y="173"/>
                    </a:lnTo>
                    <a:lnTo>
                      <a:pt x="646" y="173"/>
                    </a:lnTo>
                    <a:lnTo>
                      <a:pt x="648" y="173"/>
                    </a:lnTo>
                    <a:lnTo>
                      <a:pt x="648" y="173"/>
                    </a:lnTo>
                    <a:lnTo>
                      <a:pt x="650" y="173"/>
                    </a:lnTo>
                    <a:lnTo>
                      <a:pt x="650" y="171"/>
                    </a:lnTo>
                    <a:lnTo>
                      <a:pt x="652" y="171"/>
                    </a:lnTo>
                    <a:lnTo>
                      <a:pt x="652" y="171"/>
                    </a:lnTo>
                    <a:lnTo>
                      <a:pt x="652" y="169"/>
                    </a:lnTo>
                    <a:lnTo>
                      <a:pt x="652" y="169"/>
                    </a:lnTo>
                    <a:lnTo>
                      <a:pt x="650" y="171"/>
                    </a:lnTo>
                    <a:lnTo>
                      <a:pt x="648" y="171"/>
                    </a:lnTo>
                    <a:lnTo>
                      <a:pt x="646" y="171"/>
                    </a:lnTo>
                    <a:lnTo>
                      <a:pt x="644" y="171"/>
                    </a:lnTo>
                    <a:lnTo>
                      <a:pt x="644" y="171"/>
                    </a:lnTo>
                    <a:lnTo>
                      <a:pt x="644" y="171"/>
                    </a:lnTo>
                    <a:lnTo>
                      <a:pt x="644" y="171"/>
                    </a:lnTo>
                    <a:lnTo>
                      <a:pt x="646" y="169"/>
                    </a:lnTo>
                    <a:lnTo>
                      <a:pt x="648" y="169"/>
                    </a:lnTo>
                    <a:lnTo>
                      <a:pt x="648" y="169"/>
                    </a:lnTo>
                    <a:lnTo>
                      <a:pt x="650" y="169"/>
                    </a:lnTo>
                    <a:lnTo>
                      <a:pt x="650" y="169"/>
                    </a:lnTo>
                    <a:lnTo>
                      <a:pt x="652" y="169"/>
                    </a:lnTo>
                    <a:lnTo>
                      <a:pt x="652" y="167"/>
                    </a:lnTo>
                    <a:lnTo>
                      <a:pt x="652" y="167"/>
                    </a:lnTo>
                    <a:lnTo>
                      <a:pt x="650" y="167"/>
                    </a:lnTo>
                    <a:lnTo>
                      <a:pt x="650" y="167"/>
                    </a:lnTo>
                    <a:lnTo>
                      <a:pt x="650" y="165"/>
                    </a:lnTo>
                    <a:lnTo>
                      <a:pt x="652" y="165"/>
                    </a:lnTo>
                    <a:lnTo>
                      <a:pt x="652" y="165"/>
                    </a:lnTo>
                    <a:lnTo>
                      <a:pt x="654" y="165"/>
                    </a:lnTo>
                    <a:lnTo>
                      <a:pt x="656" y="163"/>
                    </a:lnTo>
                    <a:lnTo>
                      <a:pt x="660" y="163"/>
                    </a:lnTo>
                    <a:lnTo>
                      <a:pt x="660" y="163"/>
                    </a:lnTo>
                    <a:lnTo>
                      <a:pt x="658" y="163"/>
                    </a:lnTo>
                    <a:lnTo>
                      <a:pt x="656" y="163"/>
                    </a:lnTo>
                    <a:lnTo>
                      <a:pt x="656" y="163"/>
                    </a:lnTo>
                    <a:lnTo>
                      <a:pt x="656" y="163"/>
                    </a:lnTo>
                    <a:lnTo>
                      <a:pt x="658" y="161"/>
                    </a:lnTo>
                    <a:lnTo>
                      <a:pt x="660" y="161"/>
                    </a:lnTo>
                    <a:lnTo>
                      <a:pt x="660" y="161"/>
                    </a:lnTo>
                    <a:lnTo>
                      <a:pt x="660" y="161"/>
                    </a:lnTo>
                    <a:lnTo>
                      <a:pt x="662" y="161"/>
                    </a:lnTo>
                    <a:lnTo>
                      <a:pt x="664" y="161"/>
                    </a:lnTo>
                    <a:lnTo>
                      <a:pt x="666" y="159"/>
                    </a:lnTo>
                    <a:lnTo>
                      <a:pt x="668" y="159"/>
                    </a:lnTo>
                    <a:lnTo>
                      <a:pt x="668" y="159"/>
                    </a:lnTo>
                    <a:lnTo>
                      <a:pt x="662" y="163"/>
                    </a:lnTo>
                    <a:lnTo>
                      <a:pt x="660" y="163"/>
                    </a:lnTo>
                    <a:lnTo>
                      <a:pt x="660" y="163"/>
                    </a:lnTo>
                    <a:lnTo>
                      <a:pt x="660" y="165"/>
                    </a:lnTo>
                    <a:lnTo>
                      <a:pt x="662" y="165"/>
                    </a:lnTo>
                    <a:lnTo>
                      <a:pt x="664" y="165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6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68" y="165"/>
                    </a:lnTo>
                    <a:lnTo>
                      <a:pt x="668" y="165"/>
                    </a:lnTo>
                    <a:lnTo>
                      <a:pt x="668" y="165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3"/>
                    </a:lnTo>
                    <a:lnTo>
                      <a:pt x="672" y="163"/>
                    </a:lnTo>
                    <a:lnTo>
                      <a:pt x="674" y="163"/>
                    </a:lnTo>
                    <a:lnTo>
                      <a:pt x="674" y="163"/>
                    </a:lnTo>
                    <a:lnTo>
                      <a:pt x="676" y="163"/>
                    </a:lnTo>
                    <a:lnTo>
                      <a:pt x="678" y="161"/>
                    </a:lnTo>
                    <a:lnTo>
                      <a:pt x="682" y="161"/>
                    </a:lnTo>
                    <a:lnTo>
                      <a:pt x="684" y="161"/>
                    </a:lnTo>
                    <a:lnTo>
                      <a:pt x="684" y="161"/>
                    </a:lnTo>
                    <a:lnTo>
                      <a:pt x="680" y="163"/>
                    </a:lnTo>
                    <a:lnTo>
                      <a:pt x="678" y="163"/>
                    </a:lnTo>
                    <a:lnTo>
                      <a:pt x="676" y="165"/>
                    </a:lnTo>
                    <a:lnTo>
                      <a:pt x="676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76" y="167"/>
                    </a:lnTo>
                    <a:lnTo>
                      <a:pt x="674" y="167"/>
                    </a:lnTo>
                    <a:lnTo>
                      <a:pt x="674" y="167"/>
                    </a:lnTo>
                    <a:lnTo>
                      <a:pt x="674" y="167"/>
                    </a:lnTo>
                    <a:lnTo>
                      <a:pt x="676" y="167"/>
                    </a:lnTo>
                    <a:lnTo>
                      <a:pt x="678" y="167"/>
                    </a:lnTo>
                    <a:close/>
                    <a:moveTo>
                      <a:pt x="796" y="371"/>
                    </a:moveTo>
                    <a:lnTo>
                      <a:pt x="796" y="371"/>
                    </a:lnTo>
                    <a:lnTo>
                      <a:pt x="796" y="371"/>
                    </a:lnTo>
                    <a:lnTo>
                      <a:pt x="796" y="371"/>
                    </a:lnTo>
                    <a:lnTo>
                      <a:pt x="794" y="371"/>
                    </a:lnTo>
                    <a:lnTo>
                      <a:pt x="794" y="371"/>
                    </a:lnTo>
                    <a:lnTo>
                      <a:pt x="794" y="371"/>
                    </a:lnTo>
                    <a:lnTo>
                      <a:pt x="794" y="373"/>
                    </a:lnTo>
                    <a:lnTo>
                      <a:pt x="794" y="371"/>
                    </a:lnTo>
                    <a:lnTo>
                      <a:pt x="796" y="371"/>
                    </a:lnTo>
                    <a:lnTo>
                      <a:pt x="796" y="371"/>
                    </a:lnTo>
                    <a:lnTo>
                      <a:pt x="796" y="371"/>
                    </a:lnTo>
                    <a:lnTo>
                      <a:pt x="796" y="371"/>
                    </a:lnTo>
                    <a:lnTo>
                      <a:pt x="796" y="371"/>
                    </a:lnTo>
                    <a:close/>
                    <a:moveTo>
                      <a:pt x="792" y="371"/>
                    </a:moveTo>
                    <a:lnTo>
                      <a:pt x="790" y="371"/>
                    </a:lnTo>
                    <a:lnTo>
                      <a:pt x="790" y="373"/>
                    </a:lnTo>
                    <a:lnTo>
                      <a:pt x="790" y="373"/>
                    </a:lnTo>
                    <a:lnTo>
                      <a:pt x="790" y="373"/>
                    </a:lnTo>
                    <a:lnTo>
                      <a:pt x="790" y="373"/>
                    </a:lnTo>
                    <a:lnTo>
                      <a:pt x="792" y="375"/>
                    </a:lnTo>
                    <a:lnTo>
                      <a:pt x="792" y="373"/>
                    </a:lnTo>
                    <a:lnTo>
                      <a:pt x="792" y="373"/>
                    </a:lnTo>
                    <a:lnTo>
                      <a:pt x="792" y="371"/>
                    </a:lnTo>
                    <a:close/>
                    <a:moveTo>
                      <a:pt x="774" y="257"/>
                    </a:moveTo>
                    <a:lnTo>
                      <a:pt x="774" y="257"/>
                    </a:lnTo>
                    <a:lnTo>
                      <a:pt x="774" y="257"/>
                    </a:lnTo>
                    <a:lnTo>
                      <a:pt x="774" y="257"/>
                    </a:lnTo>
                    <a:lnTo>
                      <a:pt x="774" y="259"/>
                    </a:lnTo>
                    <a:lnTo>
                      <a:pt x="776" y="259"/>
                    </a:lnTo>
                    <a:lnTo>
                      <a:pt x="778" y="257"/>
                    </a:lnTo>
                    <a:lnTo>
                      <a:pt x="780" y="255"/>
                    </a:lnTo>
                    <a:lnTo>
                      <a:pt x="782" y="255"/>
                    </a:lnTo>
                    <a:lnTo>
                      <a:pt x="784" y="253"/>
                    </a:lnTo>
                    <a:lnTo>
                      <a:pt x="786" y="251"/>
                    </a:lnTo>
                    <a:lnTo>
                      <a:pt x="786" y="251"/>
                    </a:lnTo>
                    <a:lnTo>
                      <a:pt x="786" y="247"/>
                    </a:lnTo>
                    <a:lnTo>
                      <a:pt x="786" y="247"/>
                    </a:lnTo>
                    <a:lnTo>
                      <a:pt x="786" y="247"/>
                    </a:lnTo>
                    <a:lnTo>
                      <a:pt x="780" y="249"/>
                    </a:lnTo>
                    <a:lnTo>
                      <a:pt x="776" y="253"/>
                    </a:lnTo>
                    <a:lnTo>
                      <a:pt x="772" y="253"/>
                    </a:lnTo>
                    <a:lnTo>
                      <a:pt x="770" y="255"/>
                    </a:lnTo>
                    <a:lnTo>
                      <a:pt x="770" y="257"/>
                    </a:lnTo>
                    <a:lnTo>
                      <a:pt x="768" y="259"/>
                    </a:lnTo>
                    <a:lnTo>
                      <a:pt x="768" y="259"/>
                    </a:lnTo>
                    <a:lnTo>
                      <a:pt x="768" y="259"/>
                    </a:lnTo>
                    <a:lnTo>
                      <a:pt x="770" y="257"/>
                    </a:lnTo>
                    <a:lnTo>
                      <a:pt x="774" y="257"/>
                    </a:lnTo>
                    <a:lnTo>
                      <a:pt x="774" y="257"/>
                    </a:lnTo>
                    <a:lnTo>
                      <a:pt x="776" y="255"/>
                    </a:lnTo>
                    <a:lnTo>
                      <a:pt x="774" y="257"/>
                    </a:lnTo>
                    <a:lnTo>
                      <a:pt x="774" y="257"/>
                    </a:lnTo>
                    <a:close/>
                    <a:moveTo>
                      <a:pt x="794" y="373"/>
                    </a:moveTo>
                    <a:lnTo>
                      <a:pt x="794" y="373"/>
                    </a:lnTo>
                    <a:lnTo>
                      <a:pt x="792" y="375"/>
                    </a:lnTo>
                    <a:lnTo>
                      <a:pt x="792" y="375"/>
                    </a:lnTo>
                    <a:lnTo>
                      <a:pt x="792" y="375"/>
                    </a:lnTo>
                    <a:lnTo>
                      <a:pt x="792" y="375"/>
                    </a:lnTo>
                    <a:lnTo>
                      <a:pt x="794" y="375"/>
                    </a:lnTo>
                    <a:lnTo>
                      <a:pt x="794" y="375"/>
                    </a:lnTo>
                    <a:lnTo>
                      <a:pt x="794" y="373"/>
                    </a:lnTo>
                    <a:lnTo>
                      <a:pt x="794" y="373"/>
                    </a:lnTo>
                    <a:lnTo>
                      <a:pt x="794" y="373"/>
                    </a:lnTo>
                    <a:close/>
                    <a:moveTo>
                      <a:pt x="560" y="201"/>
                    </a:moveTo>
                    <a:lnTo>
                      <a:pt x="556" y="203"/>
                    </a:lnTo>
                    <a:lnTo>
                      <a:pt x="556" y="203"/>
                    </a:lnTo>
                    <a:lnTo>
                      <a:pt x="556" y="203"/>
                    </a:lnTo>
                    <a:lnTo>
                      <a:pt x="556" y="205"/>
                    </a:lnTo>
                    <a:lnTo>
                      <a:pt x="556" y="205"/>
                    </a:lnTo>
                    <a:lnTo>
                      <a:pt x="558" y="203"/>
                    </a:lnTo>
                    <a:lnTo>
                      <a:pt x="560" y="203"/>
                    </a:lnTo>
                    <a:lnTo>
                      <a:pt x="560" y="203"/>
                    </a:lnTo>
                    <a:lnTo>
                      <a:pt x="560" y="203"/>
                    </a:lnTo>
                    <a:lnTo>
                      <a:pt x="560" y="201"/>
                    </a:lnTo>
                    <a:lnTo>
                      <a:pt x="560" y="201"/>
                    </a:lnTo>
                    <a:close/>
                    <a:moveTo>
                      <a:pt x="660" y="173"/>
                    </a:moveTo>
                    <a:lnTo>
                      <a:pt x="658" y="175"/>
                    </a:lnTo>
                    <a:lnTo>
                      <a:pt x="654" y="177"/>
                    </a:lnTo>
                    <a:lnTo>
                      <a:pt x="650" y="177"/>
                    </a:lnTo>
                    <a:lnTo>
                      <a:pt x="648" y="179"/>
                    </a:lnTo>
                    <a:lnTo>
                      <a:pt x="644" y="179"/>
                    </a:lnTo>
                    <a:lnTo>
                      <a:pt x="644" y="181"/>
                    </a:lnTo>
                    <a:lnTo>
                      <a:pt x="642" y="181"/>
                    </a:lnTo>
                    <a:lnTo>
                      <a:pt x="640" y="183"/>
                    </a:lnTo>
                    <a:lnTo>
                      <a:pt x="640" y="183"/>
                    </a:lnTo>
                    <a:lnTo>
                      <a:pt x="642" y="183"/>
                    </a:lnTo>
                    <a:lnTo>
                      <a:pt x="642" y="181"/>
                    </a:lnTo>
                    <a:lnTo>
                      <a:pt x="644" y="181"/>
                    </a:lnTo>
                    <a:lnTo>
                      <a:pt x="644" y="181"/>
                    </a:lnTo>
                    <a:lnTo>
                      <a:pt x="646" y="181"/>
                    </a:lnTo>
                    <a:lnTo>
                      <a:pt x="646" y="181"/>
                    </a:lnTo>
                    <a:lnTo>
                      <a:pt x="648" y="181"/>
                    </a:lnTo>
                    <a:lnTo>
                      <a:pt x="648" y="179"/>
                    </a:lnTo>
                    <a:lnTo>
                      <a:pt x="648" y="179"/>
                    </a:lnTo>
                    <a:lnTo>
                      <a:pt x="650" y="179"/>
                    </a:lnTo>
                    <a:lnTo>
                      <a:pt x="652" y="179"/>
                    </a:lnTo>
                    <a:lnTo>
                      <a:pt x="652" y="177"/>
                    </a:lnTo>
                    <a:lnTo>
                      <a:pt x="660" y="175"/>
                    </a:lnTo>
                    <a:lnTo>
                      <a:pt x="660" y="175"/>
                    </a:lnTo>
                    <a:lnTo>
                      <a:pt x="660" y="173"/>
                    </a:lnTo>
                    <a:lnTo>
                      <a:pt x="660" y="173"/>
                    </a:lnTo>
                    <a:lnTo>
                      <a:pt x="660" y="173"/>
                    </a:lnTo>
                    <a:close/>
                    <a:moveTo>
                      <a:pt x="558" y="207"/>
                    </a:moveTo>
                    <a:lnTo>
                      <a:pt x="558" y="207"/>
                    </a:lnTo>
                    <a:lnTo>
                      <a:pt x="558" y="205"/>
                    </a:lnTo>
                    <a:lnTo>
                      <a:pt x="558" y="207"/>
                    </a:lnTo>
                    <a:lnTo>
                      <a:pt x="558" y="205"/>
                    </a:lnTo>
                    <a:lnTo>
                      <a:pt x="556" y="205"/>
                    </a:lnTo>
                    <a:lnTo>
                      <a:pt x="556" y="207"/>
                    </a:lnTo>
                    <a:lnTo>
                      <a:pt x="554" y="207"/>
                    </a:lnTo>
                    <a:lnTo>
                      <a:pt x="554" y="205"/>
                    </a:lnTo>
                    <a:lnTo>
                      <a:pt x="554" y="205"/>
                    </a:lnTo>
                    <a:lnTo>
                      <a:pt x="554" y="205"/>
                    </a:lnTo>
                    <a:lnTo>
                      <a:pt x="554" y="205"/>
                    </a:lnTo>
                    <a:lnTo>
                      <a:pt x="550" y="205"/>
                    </a:lnTo>
                    <a:lnTo>
                      <a:pt x="550" y="205"/>
                    </a:lnTo>
                    <a:lnTo>
                      <a:pt x="550" y="207"/>
                    </a:lnTo>
                    <a:lnTo>
                      <a:pt x="548" y="207"/>
                    </a:lnTo>
                    <a:lnTo>
                      <a:pt x="548" y="207"/>
                    </a:lnTo>
                    <a:lnTo>
                      <a:pt x="548" y="207"/>
                    </a:lnTo>
                    <a:lnTo>
                      <a:pt x="546" y="207"/>
                    </a:lnTo>
                    <a:lnTo>
                      <a:pt x="544" y="209"/>
                    </a:lnTo>
                    <a:lnTo>
                      <a:pt x="538" y="211"/>
                    </a:lnTo>
                    <a:lnTo>
                      <a:pt x="538" y="211"/>
                    </a:lnTo>
                    <a:lnTo>
                      <a:pt x="540" y="213"/>
                    </a:lnTo>
                    <a:lnTo>
                      <a:pt x="542" y="213"/>
                    </a:lnTo>
                    <a:lnTo>
                      <a:pt x="542" y="211"/>
                    </a:lnTo>
                    <a:lnTo>
                      <a:pt x="544" y="211"/>
                    </a:lnTo>
                    <a:lnTo>
                      <a:pt x="544" y="211"/>
                    </a:lnTo>
                    <a:lnTo>
                      <a:pt x="546" y="211"/>
                    </a:lnTo>
                    <a:lnTo>
                      <a:pt x="548" y="211"/>
                    </a:lnTo>
                    <a:lnTo>
                      <a:pt x="548" y="209"/>
                    </a:lnTo>
                    <a:lnTo>
                      <a:pt x="550" y="209"/>
                    </a:lnTo>
                    <a:lnTo>
                      <a:pt x="548" y="211"/>
                    </a:lnTo>
                    <a:lnTo>
                      <a:pt x="548" y="211"/>
                    </a:lnTo>
                    <a:lnTo>
                      <a:pt x="550" y="209"/>
                    </a:lnTo>
                    <a:lnTo>
                      <a:pt x="550" y="211"/>
                    </a:lnTo>
                    <a:lnTo>
                      <a:pt x="552" y="209"/>
                    </a:lnTo>
                    <a:lnTo>
                      <a:pt x="552" y="209"/>
                    </a:lnTo>
                    <a:lnTo>
                      <a:pt x="552" y="209"/>
                    </a:lnTo>
                    <a:lnTo>
                      <a:pt x="552" y="209"/>
                    </a:lnTo>
                    <a:lnTo>
                      <a:pt x="554" y="207"/>
                    </a:lnTo>
                    <a:lnTo>
                      <a:pt x="554" y="207"/>
                    </a:lnTo>
                    <a:lnTo>
                      <a:pt x="554" y="209"/>
                    </a:lnTo>
                    <a:lnTo>
                      <a:pt x="554" y="209"/>
                    </a:lnTo>
                    <a:lnTo>
                      <a:pt x="554" y="209"/>
                    </a:lnTo>
                    <a:lnTo>
                      <a:pt x="554" y="209"/>
                    </a:lnTo>
                    <a:lnTo>
                      <a:pt x="556" y="209"/>
                    </a:lnTo>
                    <a:lnTo>
                      <a:pt x="558" y="209"/>
                    </a:lnTo>
                    <a:lnTo>
                      <a:pt x="560" y="207"/>
                    </a:lnTo>
                    <a:lnTo>
                      <a:pt x="560" y="207"/>
                    </a:lnTo>
                    <a:lnTo>
                      <a:pt x="558" y="207"/>
                    </a:lnTo>
                    <a:close/>
                    <a:moveTo>
                      <a:pt x="660" y="165"/>
                    </a:moveTo>
                    <a:lnTo>
                      <a:pt x="660" y="165"/>
                    </a:lnTo>
                    <a:lnTo>
                      <a:pt x="660" y="165"/>
                    </a:lnTo>
                    <a:lnTo>
                      <a:pt x="658" y="165"/>
                    </a:lnTo>
                    <a:lnTo>
                      <a:pt x="658" y="165"/>
                    </a:lnTo>
                    <a:lnTo>
                      <a:pt x="656" y="165"/>
                    </a:lnTo>
                    <a:lnTo>
                      <a:pt x="656" y="165"/>
                    </a:lnTo>
                    <a:lnTo>
                      <a:pt x="656" y="165"/>
                    </a:lnTo>
                    <a:lnTo>
                      <a:pt x="658" y="165"/>
                    </a:lnTo>
                    <a:lnTo>
                      <a:pt x="660" y="165"/>
                    </a:lnTo>
                    <a:close/>
                    <a:moveTo>
                      <a:pt x="642" y="179"/>
                    </a:moveTo>
                    <a:lnTo>
                      <a:pt x="644" y="177"/>
                    </a:lnTo>
                    <a:lnTo>
                      <a:pt x="644" y="177"/>
                    </a:lnTo>
                    <a:lnTo>
                      <a:pt x="642" y="177"/>
                    </a:lnTo>
                    <a:lnTo>
                      <a:pt x="640" y="179"/>
                    </a:lnTo>
                    <a:lnTo>
                      <a:pt x="642" y="179"/>
                    </a:lnTo>
                    <a:lnTo>
                      <a:pt x="642" y="179"/>
                    </a:lnTo>
                    <a:close/>
                    <a:moveTo>
                      <a:pt x="672" y="173"/>
                    </a:moveTo>
                    <a:lnTo>
                      <a:pt x="670" y="173"/>
                    </a:lnTo>
                    <a:lnTo>
                      <a:pt x="670" y="171"/>
                    </a:lnTo>
                    <a:lnTo>
                      <a:pt x="670" y="171"/>
                    </a:lnTo>
                    <a:lnTo>
                      <a:pt x="668" y="171"/>
                    </a:lnTo>
                    <a:lnTo>
                      <a:pt x="666" y="173"/>
                    </a:lnTo>
                    <a:lnTo>
                      <a:pt x="666" y="173"/>
                    </a:lnTo>
                    <a:lnTo>
                      <a:pt x="666" y="173"/>
                    </a:lnTo>
                    <a:lnTo>
                      <a:pt x="666" y="173"/>
                    </a:lnTo>
                    <a:lnTo>
                      <a:pt x="666" y="173"/>
                    </a:lnTo>
                    <a:lnTo>
                      <a:pt x="664" y="175"/>
                    </a:lnTo>
                    <a:lnTo>
                      <a:pt x="664" y="175"/>
                    </a:lnTo>
                    <a:lnTo>
                      <a:pt x="668" y="173"/>
                    </a:lnTo>
                    <a:lnTo>
                      <a:pt x="672" y="173"/>
                    </a:lnTo>
                    <a:lnTo>
                      <a:pt x="672" y="173"/>
                    </a:lnTo>
                    <a:lnTo>
                      <a:pt x="674" y="173"/>
                    </a:lnTo>
                    <a:lnTo>
                      <a:pt x="674" y="173"/>
                    </a:lnTo>
                    <a:lnTo>
                      <a:pt x="672" y="173"/>
                    </a:lnTo>
                    <a:close/>
                    <a:moveTo>
                      <a:pt x="648" y="177"/>
                    </a:moveTo>
                    <a:lnTo>
                      <a:pt x="648" y="177"/>
                    </a:lnTo>
                    <a:lnTo>
                      <a:pt x="648" y="177"/>
                    </a:lnTo>
                    <a:lnTo>
                      <a:pt x="650" y="175"/>
                    </a:lnTo>
                    <a:lnTo>
                      <a:pt x="650" y="175"/>
                    </a:lnTo>
                    <a:lnTo>
                      <a:pt x="652" y="173"/>
                    </a:lnTo>
                    <a:lnTo>
                      <a:pt x="654" y="173"/>
                    </a:lnTo>
                    <a:lnTo>
                      <a:pt x="654" y="173"/>
                    </a:lnTo>
                    <a:lnTo>
                      <a:pt x="654" y="171"/>
                    </a:lnTo>
                    <a:lnTo>
                      <a:pt x="656" y="171"/>
                    </a:lnTo>
                    <a:lnTo>
                      <a:pt x="654" y="171"/>
                    </a:lnTo>
                    <a:lnTo>
                      <a:pt x="654" y="171"/>
                    </a:lnTo>
                    <a:lnTo>
                      <a:pt x="654" y="173"/>
                    </a:lnTo>
                    <a:lnTo>
                      <a:pt x="654" y="171"/>
                    </a:lnTo>
                    <a:lnTo>
                      <a:pt x="654" y="171"/>
                    </a:lnTo>
                    <a:lnTo>
                      <a:pt x="654" y="171"/>
                    </a:lnTo>
                    <a:lnTo>
                      <a:pt x="652" y="173"/>
                    </a:lnTo>
                    <a:lnTo>
                      <a:pt x="650" y="173"/>
                    </a:lnTo>
                    <a:lnTo>
                      <a:pt x="650" y="173"/>
                    </a:lnTo>
                    <a:lnTo>
                      <a:pt x="650" y="175"/>
                    </a:lnTo>
                    <a:lnTo>
                      <a:pt x="648" y="175"/>
                    </a:lnTo>
                    <a:lnTo>
                      <a:pt x="648" y="175"/>
                    </a:lnTo>
                    <a:lnTo>
                      <a:pt x="648" y="175"/>
                    </a:lnTo>
                    <a:lnTo>
                      <a:pt x="648" y="177"/>
                    </a:lnTo>
                    <a:close/>
                    <a:moveTo>
                      <a:pt x="772" y="241"/>
                    </a:moveTo>
                    <a:lnTo>
                      <a:pt x="774" y="241"/>
                    </a:lnTo>
                    <a:lnTo>
                      <a:pt x="774" y="241"/>
                    </a:lnTo>
                    <a:lnTo>
                      <a:pt x="774" y="239"/>
                    </a:lnTo>
                    <a:lnTo>
                      <a:pt x="774" y="239"/>
                    </a:lnTo>
                    <a:lnTo>
                      <a:pt x="776" y="239"/>
                    </a:lnTo>
                    <a:lnTo>
                      <a:pt x="776" y="239"/>
                    </a:lnTo>
                    <a:lnTo>
                      <a:pt x="776" y="239"/>
                    </a:lnTo>
                    <a:lnTo>
                      <a:pt x="776" y="237"/>
                    </a:lnTo>
                    <a:lnTo>
                      <a:pt x="772" y="237"/>
                    </a:lnTo>
                    <a:lnTo>
                      <a:pt x="772" y="239"/>
                    </a:lnTo>
                    <a:lnTo>
                      <a:pt x="770" y="239"/>
                    </a:lnTo>
                    <a:lnTo>
                      <a:pt x="770" y="239"/>
                    </a:lnTo>
                    <a:lnTo>
                      <a:pt x="770" y="239"/>
                    </a:lnTo>
                    <a:lnTo>
                      <a:pt x="770" y="241"/>
                    </a:lnTo>
                    <a:lnTo>
                      <a:pt x="770" y="241"/>
                    </a:lnTo>
                    <a:lnTo>
                      <a:pt x="772" y="241"/>
                    </a:lnTo>
                    <a:close/>
                    <a:moveTo>
                      <a:pt x="778" y="229"/>
                    </a:moveTo>
                    <a:lnTo>
                      <a:pt x="778" y="229"/>
                    </a:lnTo>
                    <a:lnTo>
                      <a:pt x="776" y="229"/>
                    </a:lnTo>
                    <a:lnTo>
                      <a:pt x="776" y="229"/>
                    </a:lnTo>
                    <a:lnTo>
                      <a:pt x="772" y="227"/>
                    </a:lnTo>
                    <a:lnTo>
                      <a:pt x="770" y="227"/>
                    </a:lnTo>
                    <a:lnTo>
                      <a:pt x="768" y="229"/>
                    </a:lnTo>
                    <a:lnTo>
                      <a:pt x="768" y="229"/>
                    </a:lnTo>
                    <a:lnTo>
                      <a:pt x="768" y="229"/>
                    </a:lnTo>
                    <a:lnTo>
                      <a:pt x="768" y="231"/>
                    </a:lnTo>
                    <a:lnTo>
                      <a:pt x="768" y="231"/>
                    </a:lnTo>
                    <a:lnTo>
                      <a:pt x="768" y="233"/>
                    </a:lnTo>
                    <a:lnTo>
                      <a:pt x="766" y="233"/>
                    </a:lnTo>
                    <a:lnTo>
                      <a:pt x="766" y="235"/>
                    </a:lnTo>
                    <a:lnTo>
                      <a:pt x="764" y="237"/>
                    </a:lnTo>
                    <a:lnTo>
                      <a:pt x="764" y="237"/>
                    </a:lnTo>
                    <a:lnTo>
                      <a:pt x="764" y="237"/>
                    </a:lnTo>
                    <a:lnTo>
                      <a:pt x="766" y="237"/>
                    </a:lnTo>
                    <a:lnTo>
                      <a:pt x="768" y="237"/>
                    </a:lnTo>
                    <a:lnTo>
                      <a:pt x="770" y="237"/>
                    </a:lnTo>
                    <a:lnTo>
                      <a:pt x="770" y="237"/>
                    </a:lnTo>
                    <a:lnTo>
                      <a:pt x="770" y="237"/>
                    </a:lnTo>
                    <a:lnTo>
                      <a:pt x="770" y="237"/>
                    </a:lnTo>
                    <a:lnTo>
                      <a:pt x="772" y="235"/>
                    </a:lnTo>
                    <a:lnTo>
                      <a:pt x="772" y="235"/>
                    </a:lnTo>
                    <a:lnTo>
                      <a:pt x="772" y="235"/>
                    </a:lnTo>
                    <a:lnTo>
                      <a:pt x="772" y="233"/>
                    </a:lnTo>
                    <a:lnTo>
                      <a:pt x="772" y="233"/>
                    </a:lnTo>
                    <a:lnTo>
                      <a:pt x="774" y="233"/>
                    </a:lnTo>
                    <a:lnTo>
                      <a:pt x="774" y="231"/>
                    </a:lnTo>
                    <a:lnTo>
                      <a:pt x="774" y="231"/>
                    </a:lnTo>
                    <a:lnTo>
                      <a:pt x="774" y="233"/>
                    </a:lnTo>
                    <a:lnTo>
                      <a:pt x="774" y="235"/>
                    </a:lnTo>
                    <a:lnTo>
                      <a:pt x="774" y="235"/>
                    </a:lnTo>
                    <a:lnTo>
                      <a:pt x="774" y="235"/>
                    </a:lnTo>
                    <a:lnTo>
                      <a:pt x="776" y="235"/>
                    </a:lnTo>
                    <a:lnTo>
                      <a:pt x="776" y="235"/>
                    </a:lnTo>
                    <a:lnTo>
                      <a:pt x="776" y="233"/>
                    </a:lnTo>
                    <a:lnTo>
                      <a:pt x="778" y="233"/>
                    </a:lnTo>
                    <a:lnTo>
                      <a:pt x="778" y="231"/>
                    </a:lnTo>
                    <a:lnTo>
                      <a:pt x="780" y="231"/>
                    </a:lnTo>
                    <a:lnTo>
                      <a:pt x="780" y="229"/>
                    </a:lnTo>
                    <a:lnTo>
                      <a:pt x="780" y="229"/>
                    </a:lnTo>
                    <a:lnTo>
                      <a:pt x="778" y="229"/>
                    </a:lnTo>
                    <a:close/>
                    <a:moveTo>
                      <a:pt x="768" y="263"/>
                    </a:moveTo>
                    <a:lnTo>
                      <a:pt x="768" y="265"/>
                    </a:lnTo>
                    <a:lnTo>
                      <a:pt x="768" y="265"/>
                    </a:lnTo>
                    <a:lnTo>
                      <a:pt x="770" y="263"/>
                    </a:lnTo>
                    <a:lnTo>
                      <a:pt x="770" y="263"/>
                    </a:lnTo>
                    <a:lnTo>
                      <a:pt x="772" y="261"/>
                    </a:lnTo>
                    <a:lnTo>
                      <a:pt x="772" y="259"/>
                    </a:lnTo>
                    <a:lnTo>
                      <a:pt x="772" y="257"/>
                    </a:lnTo>
                    <a:lnTo>
                      <a:pt x="772" y="257"/>
                    </a:lnTo>
                    <a:lnTo>
                      <a:pt x="770" y="259"/>
                    </a:lnTo>
                    <a:lnTo>
                      <a:pt x="770" y="259"/>
                    </a:lnTo>
                    <a:lnTo>
                      <a:pt x="770" y="259"/>
                    </a:lnTo>
                    <a:lnTo>
                      <a:pt x="768" y="261"/>
                    </a:lnTo>
                    <a:lnTo>
                      <a:pt x="768" y="261"/>
                    </a:lnTo>
                    <a:lnTo>
                      <a:pt x="768" y="261"/>
                    </a:lnTo>
                    <a:lnTo>
                      <a:pt x="768" y="261"/>
                    </a:lnTo>
                    <a:lnTo>
                      <a:pt x="768" y="263"/>
                    </a:lnTo>
                    <a:lnTo>
                      <a:pt x="768" y="263"/>
                    </a:lnTo>
                    <a:lnTo>
                      <a:pt x="768" y="263"/>
                    </a:lnTo>
                    <a:close/>
                    <a:moveTo>
                      <a:pt x="756" y="239"/>
                    </a:moveTo>
                    <a:lnTo>
                      <a:pt x="752" y="243"/>
                    </a:lnTo>
                    <a:lnTo>
                      <a:pt x="750" y="245"/>
                    </a:lnTo>
                    <a:lnTo>
                      <a:pt x="750" y="245"/>
                    </a:lnTo>
                    <a:lnTo>
                      <a:pt x="752" y="243"/>
                    </a:lnTo>
                    <a:lnTo>
                      <a:pt x="752" y="243"/>
                    </a:lnTo>
                    <a:lnTo>
                      <a:pt x="752" y="243"/>
                    </a:lnTo>
                    <a:lnTo>
                      <a:pt x="754" y="243"/>
                    </a:lnTo>
                    <a:lnTo>
                      <a:pt x="754" y="243"/>
                    </a:lnTo>
                    <a:lnTo>
                      <a:pt x="756" y="243"/>
                    </a:lnTo>
                    <a:lnTo>
                      <a:pt x="758" y="241"/>
                    </a:lnTo>
                    <a:lnTo>
                      <a:pt x="760" y="239"/>
                    </a:lnTo>
                    <a:lnTo>
                      <a:pt x="760" y="237"/>
                    </a:lnTo>
                    <a:lnTo>
                      <a:pt x="762" y="235"/>
                    </a:lnTo>
                    <a:lnTo>
                      <a:pt x="764" y="235"/>
                    </a:lnTo>
                    <a:lnTo>
                      <a:pt x="764" y="235"/>
                    </a:lnTo>
                    <a:lnTo>
                      <a:pt x="766" y="235"/>
                    </a:lnTo>
                    <a:lnTo>
                      <a:pt x="766" y="233"/>
                    </a:lnTo>
                    <a:lnTo>
                      <a:pt x="766" y="233"/>
                    </a:lnTo>
                    <a:lnTo>
                      <a:pt x="764" y="233"/>
                    </a:lnTo>
                    <a:lnTo>
                      <a:pt x="766" y="231"/>
                    </a:lnTo>
                    <a:lnTo>
                      <a:pt x="766" y="231"/>
                    </a:lnTo>
                    <a:lnTo>
                      <a:pt x="766" y="231"/>
                    </a:lnTo>
                    <a:lnTo>
                      <a:pt x="764" y="229"/>
                    </a:lnTo>
                    <a:lnTo>
                      <a:pt x="762" y="231"/>
                    </a:lnTo>
                    <a:lnTo>
                      <a:pt x="760" y="231"/>
                    </a:lnTo>
                    <a:lnTo>
                      <a:pt x="758" y="233"/>
                    </a:lnTo>
                    <a:lnTo>
                      <a:pt x="758" y="233"/>
                    </a:lnTo>
                    <a:lnTo>
                      <a:pt x="758" y="235"/>
                    </a:lnTo>
                    <a:lnTo>
                      <a:pt x="756" y="235"/>
                    </a:lnTo>
                    <a:lnTo>
                      <a:pt x="758" y="237"/>
                    </a:lnTo>
                    <a:lnTo>
                      <a:pt x="758" y="237"/>
                    </a:lnTo>
                    <a:lnTo>
                      <a:pt x="756" y="239"/>
                    </a:lnTo>
                    <a:close/>
                    <a:moveTo>
                      <a:pt x="684" y="173"/>
                    </a:moveTo>
                    <a:lnTo>
                      <a:pt x="686" y="173"/>
                    </a:lnTo>
                    <a:lnTo>
                      <a:pt x="686" y="173"/>
                    </a:lnTo>
                    <a:lnTo>
                      <a:pt x="682" y="173"/>
                    </a:lnTo>
                    <a:lnTo>
                      <a:pt x="682" y="173"/>
                    </a:lnTo>
                    <a:lnTo>
                      <a:pt x="684" y="175"/>
                    </a:lnTo>
                    <a:lnTo>
                      <a:pt x="684" y="173"/>
                    </a:lnTo>
                    <a:close/>
                    <a:moveTo>
                      <a:pt x="534" y="215"/>
                    </a:moveTo>
                    <a:lnTo>
                      <a:pt x="534" y="215"/>
                    </a:lnTo>
                    <a:lnTo>
                      <a:pt x="534" y="215"/>
                    </a:lnTo>
                    <a:lnTo>
                      <a:pt x="534" y="213"/>
                    </a:lnTo>
                    <a:lnTo>
                      <a:pt x="534" y="213"/>
                    </a:lnTo>
                    <a:lnTo>
                      <a:pt x="534" y="213"/>
                    </a:lnTo>
                    <a:lnTo>
                      <a:pt x="532" y="213"/>
                    </a:lnTo>
                    <a:lnTo>
                      <a:pt x="532" y="213"/>
                    </a:lnTo>
                    <a:lnTo>
                      <a:pt x="532" y="213"/>
                    </a:lnTo>
                    <a:lnTo>
                      <a:pt x="534" y="215"/>
                    </a:lnTo>
                    <a:lnTo>
                      <a:pt x="534" y="215"/>
                    </a:lnTo>
                    <a:close/>
                    <a:moveTo>
                      <a:pt x="682" y="183"/>
                    </a:moveTo>
                    <a:lnTo>
                      <a:pt x="686" y="181"/>
                    </a:lnTo>
                    <a:lnTo>
                      <a:pt x="688" y="179"/>
                    </a:lnTo>
                    <a:lnTo>
                      <a:pt x="690" y="179"/>
                    </a:lnTo>
                    <a:lnTo>
                      <a:pt x="688" y="179"/>
                    </a:lnTo>
                    <a:lnTo>
                      <a:pt x="686" y="181"/>
                    </a:lnTo>
                    <a:lnTo>
                      <a:pt x="684" y="181"/>
                    </a:lnTo>
                    <a:lnTo>
                      <a:pt x="682" y="183"/>
                    </a:lnTo>
                    <a:lnTo>
                      <a:pt x="682" y="183"/>
                    </a:lnTo>
                    <a:close/>
                    <a:moveTo>
                      <a:pt x="748" y="225"/>
                    </a:moveTo>
                    <a:lnTo>
                      <a:pt x="748" y="225"/>
                    </a:lnTo>
                    <a:lnTo>
                      <a:pt x="746" y="227"/>
                    </a:lnTo>
                    <a:lnTo>
                      <a:pt x="746" y="227"/>
                    </a:lnTo>
                    <a:lnTo>
                      <a:pt x="744" y="229"/>
                    </a:lnTo>
                    <a:lnTo>
                      <a:pt x="746" y="229"/>
                    </a:lnTo>
                    <a:lnTo>
                      <a:pt x="748" y="227"/>
                    </a:lnTo>
                    <a:lnTo>
                      <a:pt x="752" y="225"/>
                    </a:lnTo>
                    <a:lnTo>
                      <a:pt x="752" y="225"/>
                    </a:lnTo>
                    <a:lnTo>
                      <a:pt x="752" y="225"/>
                    </a:lnTo>
                    <a:lnTo>
                      <a:pt x="752" y="227"/>
                    </a:lnTo>
                    <a:lnTo>
                      <a:pt x="752" y="227"/>
                    </a:lnTo>
                    <a:lnTo>
                      <a:pt x="752" y="229"/>
                    </a:lnTo>
                    <a:lnTo>
                      <a:pt x="752" y="229"/>
                    </a:lnTo>
                    <a:lnTo>
                      <a:pt x="750" y="229"/>
                    </a:lnTo>
                    <a:lnTo>
                      <a:pt x="748" y="231"/>
                    </a:lnTo>
                    <a:lnTo>
                      <a:pt x="748" y="231"/>
                    </a:lnTo>
                    <a:lnTo>
                      <a:pt x="748" y="231"/>
                    </a:lnTo>
                    <a:lnTo>
                      <a:pt x="748" y="233"/>
                    </a:lnTo>
                    <a:lnTo>
                      <a:pt x="750" y="231"/>
                    </a:lnTo>
                    <a:lnTo>
                      <a:pt x="750" y="233"/>
                    </a:lnTo>
                    <a:lnTo>
                      <a:pt x="748" y="233"/>
                    </a:lnTo>
                    <a:lnTo>
                      <a:pt x="748" y="233"/>
                    </a:lnTo>
                    <a:lnTo>
                      <a:pt x="748" y="235"/>
                    </a:lnTo>
                    <a:lnTo>
                      <a:pt x="750" y="235"/>
                    </a:lnTo>
                    <a:lnTo>
                      <a:pt x="750" y="235"/>
                    </a:lnTo>
                    <a:lnTo>
                      <a:pt x="750" y="235"/>
                    </a:lnTo>
                    <a:lnTo>
                      <a:pt x="750" y="235"/>
                    </a:lnTo>
                    <a:lnTo>
                      <a:pt x="748" y="235"/>
                    </a:lnTo>
                    <a:lnTo>
                      <a:pt x="748" y="237"/>
                    </a:lnTo>
                    <a:lnTo>
                      <a:pt x="746" y="237"/>
                    </a:lnTo>
                    <a:lnTo>
                      <a:pt x="746" y="237"/>
                    </a:lnTo>
                    <a:lnTo>
                      <a:pt x="746" y="241"/>
                    </a:lnTo>
                    <a:lnTo>
                      <a:pt x="746" y="241"/>
                    </a:lnTo>
                    <a:lnTo>
                      <a:pt x="746" y="241"/>
                    </a:lnTo>
                    <a:lnTo>
                      <a:pt x="746" y="241"/>
                    </a:lnTo>
                    <a:lnTo>
                      <a:pt x="746" y="241"/>
                    </a:lnTo>
                    <a:lnTo>
                      <a:pt x="748" y="241"/>
                    </a:lnTo>
                    <a:lnTo>
                      <a:pt x="750" y="239"/>
                    </a:lnTo>
                    <a:lnTo>
                      <a:pt x="752" y="237"/>
                    </a:lnTo>
                    <a:lnTo>
                      <a:pt x="752" y="237"/>
                    </a:lnTo>
                    <a:lnTo>
                      <a:pt x="752" y="235"/>
                    </a:lnTo>
                    <a:lnTo>
                      <a:pt x="754" y="235"/>
                    </a:lnTo>
                    <a:lnTo>
                      <a:pt x="754" y="233"/>
                    </a:lnTo>
                    <a:lnTo>
                      <a:pt x="756" y="233"/>
                    </a:lnTo>
                    <a:lnTo>
                      <a:pt x="756" y="231"/>
                    </a:lnTo>
                    <a:lnTo>
                      <a:pt x="758" y="227"/>
                    </a:lnTo>
                    <a:lnTo>
                      <a:pt x="760" y="227"/>
                    </a:lnTo>
                    <a:lnTo>
                      <a:pt x="760" y="225"/>
                    </a:lnTo>
                    <a:lnTo>
                      <a:pt x="760" y="223"/>
                    </a:lnTo>
                    <a:lnTo>
                      <a:pt x="760" y="221"/>
                    </a:lnTo>
                    <a:lnTo>
                      <a:pt x="760" y="221"/>
                    </a:lnTo>
                    <a:lnTo>
                      <a:pt x="760" y="219"/>
                    </a:lnTo>
                    <a:lnTo>
                      <a:pt x="758" y="219"/>
                    </a:lnTo>
                    <a:lnTo>
                      <a:pt x="758" y="221"/>
                    </a:lnTo>
                    <a:lnTo>
                      <a:pt x="754" y="221"/>
                    </a:lnTo>
                    <a:lnTo>
                      <a:pt x="754" y="223"/>
                    </a:lnTo>
                    <a:lnTo>
                      <a:pt x="752" y="223"/>
                    </a:lnTo>
                    <a:lnTo>
                      <a:pt x="752" y="223"/>
                    </a:lnTo>
                    <a:lnTo>
                      <a:pt x="750" y="223"/>
                    </a:lnTo>
                    <a:lnTo>
                      <a:pt x="748" y="225"/>
                    </a:lnTo>
                    <a:close/>
                    <a:moveTo>
                      <a:pt x="778" y="233"/>
                    </a:moveTo>
                    <a:lnTo>
                      <a:pt x="776" y="235"/>
                    </a:lnTo>
                    <a:lnTo>
                      <a:pt x="774" y="235"/>
                    </a:lnTo>
                    <a:lnTo>
                      <a:pt x="774" y="235"/>
                    </a:lnTo>
                    <a:lnTo>
                      <a:pt x="774" y="237"/>
                    </a:lnTo>
                    <a:lnTo>
                      <a:pt x="774" y="237"/>
                    </a:lnTo>
                    <a:lnTo>
                      <a:pt x="776" y="237"/>
                    </a:lnTo>
                    <a:lnTo>
                      <a:pt x="776" y="237"/>
                    </a:lnTo>
                    <a:lnTo>
                      <a:pt x="776" y="237"/>
                    </a:lnTo>
                    <a:lnTo>
                      <a:pt x="778" y="237"/>
                    </a:lnTo>
                    <a:lnTo>
                      <a:pt x="780" y="235"/>
                    </a:lnTo>
                    <a:lnTo>
                      <a:pt x="780" y="235"/>
                    </a:lnTo>
                    <a:lnTo>
                      <a:pt x="780" y="235"/>
                    </a:lnTo>
                    <a:lnTo>
                      <a:pt x="780" y="233"/>
                    </a:lnTo>
                    <a:lnTo>
                      <a:pt x="778" y="233"/>
                    </a:lnTo>
                    <a:close/>
                    <a:moveTo>
                      <a:pt x="746" y="265"/>
                    </a:moveTo>
                    <a:lnTo>
                      <a:pt x="746" y="267"/>
                    </a:lnTo>
                    <a:lnTo>
                      <a:pt x="746" y="267"/>
                    </a:lnTo>
                    <a:lnTo>
                      <a:pt x="748" y="267"/>
                    </a:lnTo>
                    <a:lnTo>
                      <a:pt x="748" y="267"/>
                    </a:lnTo>
                    <a:lnTo>
                      <a:pt x="750" y="267"/>
                    </a:lnTo>
                    <a:lnTo>
                      <a:pt x="750" y="265"/>
                    </a:lnTo>
                    <a:lnTo>
                      <a:pt x="752" y="265"/>
                    </a:lnTo>
                    <a:lnTo>
                      <a:pt x="752" y="263"/>
                    </a:lnTo>
                    <a:lnTo>
                      <a:pt x="750" y="263"/>
                    </a:lnTo>
                    <a:lnTo>
                      <a:pt x="750" y="263"/>
                    </a:lnTo>
                    <a:lnTo>
                      <a:pt x="750" y="265"/>
                    </a:lnTo>
                    <a:lnTo>
                      <a:pt x="748" y="265"/>
                    </a:lnTo>
                    <a:lnTo>
                      <a:pt x="748" y="265"/>
                    </a:lnTo>
                    <a:lnTo>
                      <a:pt x="750" y="263"/>
                    </a:lnTo>
                    <a:lnTo>
                      <a:pt x="750" y="261"/>
                    </a:lnTo>
                    <a:lnTo>
                      <a:pt x="750" y="261"/>
                    </a:lnTo>
                    <a:lnTo>
                      <a:pt x="750" y="259"/>
                    </a:lnTo>
                    <a:lnTo>
                      <a:pt x="750" y="259"/>
                    </a:lnTo>
                    <a:lnTo>
                      <a:pt x="750" y="257"/>
                    </a:lnTo>
                    <a:lnTo>
                      <a:pt x="748" y="257"/>
                    </a:lnTo>
                    <a:lnTo>
                      <a:pt x="746" y="257"/>
                    </a:lnTo>
                    <a:lnTo>
                      <a:pt x="746" y="259"/>
                    </a:lnTo>
                    <a:lnTo>
                      <a:pt x="746" y="259"/>
                    </a:lnTo>
                    <a:lnTo>
                      <a:pt x="748" y="259"/>
                    </a:lnTo>
                    <a:lnTo>
                      <a:pt x="746" y="261"/>
                    </a:lnTo>
                    <a:lnTo>
                      <a:pt x="746" y="263"/>
                    </a:lnTo>
                    <a:lnTo>
                      <a:pt x="746" y="263"/>
                    </a:lnTo>
                    <a:lnTo>
                      <a:pt x="746" y="263"/>
                    </a:lnTo>
                    <a:lnTo>
                      <a:pt x="746" y="265"/>
                    </a:lnTo>
                    <a:close/>
                    <a:moveTo>
                      <a:pt x="772" y="247"/>
                    </a:moveTo>
                    <a:lnTo>
                      <a:pt x="772" y="247"/>
                    </a:lnTo>
                    <a:lnTo>
                      <a:pt x="772" y="247"/>
                    </a:lnTo>
                    <a:lnTo>
                      <a:pt x="774" y="247"/>
                    </a:lnTo>
                    <a:lnTo>
                      <a:pt x="774" y="247"/>
                    </a:lnTo>
                    <a:lnTo>
                      <a:pt x="774" y="247"/>
                    </a:lnTo>
                    <a:lnTo>
                      <a:pt x="778" y="243"/>
                    </a:lnTo>
                    <a:lnTo>
                      <a:pt x="780" y="241"/>
                    </a:lnTo>
                    <a:lnTo>
                      <a:pt x="780" y="239"/>
                    </a:lnTo>
                    <a:lnTo>
                      <a:pt x="782" y="237"/>
                    </a:lnTo>
                    <a:lnTo>
                      <a:pt x="780" y="237"/>
                    </a:lnTo>
                    <a:lnTo>
                      <a:pt x="776" y="239"/>
                    </a:lnTo>
                    <a:lnTo>
                      <a:pt x="776" y="241"/>
                    </a:lnTo>
                    <a:lnTo>
                      <a:pt x="774" y="241"/>
                    </a:lnTo>
                    <a:lnTo>
                      <a:pt x="772" y="241"/>
                    </a:lnTo>
                    <a:lnTo>
                      <a:pt x="772" y="243"/>
                    </a:lnTo>
                    <a:lnTo>
                      <a:pt x="770" y="243"/>
                    </a:lnTo>
                    <a:lnTo>
                      <a:pt x="770" y="245"/>
                    </a:lnTo>
                    <a:lnTo>
                      <a:pt x="770" y="245"/>
                    </a:lnTo>
                    <a:lnTo>
                      <a:pt x="772" y="245"/>
                    </a:lnTo>
                    <a:lnTo>
                      <a:pt x="772" y="245"/>
                    </a:lnTo>
                    <a:lnTo>
                      <a:pt x="772" y="245"/>
                    </a:lnTo>
                    <a:lnTo>
                      <a:pt x="772" y="247"/>
                    </a:lnTo>
                    <a:close/>
                    <a:moveTo>
                      <a:pt x="768" y="249"/>
                    </a:moveTo>
                    <a:lnTo>
                      <a:pt x="768" y="249"/>
                    </a:lnTo>
                    <a:lnTo>
                      <a:pt x="768" y="247"/>
                    </a:lnTo>
                    <a:lnTo>
                      <a:pt x="768" y="245"/>
                    </a:lnTo>
                    <a:lnTo>
                      <a:pt x="764" y="243"/>
                    </a:lnTo>
                    <a:lnTo>
                      <a:pt x="764" y="243"/>
                    </a:lnTo>
                    <a:lnTo>
                      <a:pt x="766" y="243"/>
                    </a:lnTo>
                    <a:lnTo>
                      <a:pt x="766" y="243"/>
                    </a:lnTo>
                    <a:lnTo>
                      <a:pt x="766" y="243"/>
                    </a:lnTo>
                    <a:lnTo>
                      <a:pt x="766" y="241"/>
                    </a:lnTo>
                    <a:lnTo>
                      <a:pt x="766" y="241"/>
                    </a:lnTo>
                    <a:lnTo>
                      <a:pt x="766" y="241"/>
                    </a:lnTo>
                    <a:lnTo>
                      <a:pt x="764" y="241"/>
                    </a:lnTo>
                    <a:lnTo>
                      <a:pt x="762" y="239"/>
                    </a:lnTo>
                    <a:lnTo>
                      <a:pt x="762" y="241"/>
                    </a:lnTo>
                    <a:lnTo>
                      <a:pt x="760" y="241"/>
                    </a:lnTo>
                    <a:lnTo>
                      <a:pt x="760" y="243"/>
                    </a:lnTo>
                    <a:lnTo>
                      <a:pt x="760" y="243"/>
                    </a:lnTo>
                    <a:lnTo>
                      <a:pt x="758" y="243"/>
                    </a:lnTo>
                    <a:lnTo>
                      <a:pt x="754" y="245"/>
                    </a:lnTo>
                    <a:lnTo>
                      <a:pt x="754" y="247"/>
                    </a:lnTo>
                    <a:lnTo>
                      <a:pt x="754" y="247"/>
                    </a:lnTo>
                    <a:lnTo>
                      <a:pt x="758" y="245"/>
                    </a:lnTo>
                    <a:lnTo>
                      <a:pt x="760" y="245"/>
                    </a:lnTo>
                    <a:lnTo>
                      <a:pt x="760" y="245"/>
                    </a:lnTo>
                    <a:lnTo>
                      <a:pt x="760" y="247"/>
                    </a:lnTo>
                    <a:lnTo>
                      <a:pt x="760" y="247"/>
                    </a:lnTo>
                    <a:lnTo>
                      <a:pt x="758" y="247"/>
                    </a:lnTo>
                    <a:lnTo>
                      <a:pt x="758" y="249"/>
                    </a:lnTo>
                    <a:lnTo>
                      <a:pt x="756" y="249"/>
                    </a:lnTo>
                    <a:lnTo>
                      <a:pt x="756" y="249"/>
                    </a:lnTo>
                    <a:lnTo>
                      <a:pt x="754" y="249"/>
                    </a:lnTo>
                    <a:lnTo>
                      <a:pt x="754" y="249"/>
                    </a:lnTo>
                    <a:lnTo>
                      <a:pt x="752" y="249"/>
                    </a:lnTo>
                    <a:lnTo>
                      <a:pt x="752" y="249"/>
                    </a:lnTo>
                    <a:lnTo>
                      <a:pt x="752" y="249"/>
                    </a:lnTo>
                    <a:lnTo>
                      <a:pt x="752" y="251"/>
                    </a:lnTo>
                    <a:lnTo>
                      <a:pt x="752" y="251"/>
                    </a:lnTo>
                    <a:lnTo>
                      <a:pt x="754" y="251"/>
                    </a:lnTo>
                    <a:lnTo>
                      <a:pt x="754" y="251"/>
                    </a:lnTo>
                    <a:lnTo>
                      <a:pt x="754" y="253"/>
                    </a:lnTo>
                    <a:lnTo>
                      <a:pt x="754" y="253"/>
                    </a:lnTo>
                    <a:lnTo>
                      <a:pt x="756" y="251"/>
                    </a:lnTo>
                    <a:lnTo>
                      <a:pt x="758" y="253"/>
                    </a:lnTo>
                    <a:lnTo>
                      <a:pt x="756" y="253"/>
                    </a:lnTo>
                    <a:lnTo>
                      <a:pt x="756" y="253"/>
                    </a:lnTo>
                    <a:lnTo>
                      <a:pt x="756" y="255"/>
                    </a:lnTo>
                    <a:lnTo>
                      <a:pt x="754" y="255"/>
                    </a:lnTo>
                    <a:lnTo>
                      <a:pt x="754" y="255"/>
                    </a:lnTo>
                    <a:lnTo>
                      <a:pt x="752" y="257"/>
                    </a:lnTo>
                    <a:lnTo>
                      <a:pt x="752" y="257"/>
                    </a:lnTo>
                    <a:lnTo>
                      <a:pt x="752" y="257"/>
                    </a:lnTo>
                    <a:lnTo>
                      <a:pt x="752" y="259"/>
                    </a:lnTo>
                    <a:lnTo>
                      <a:pt x="752" y="261"/>
                    </a:lnTo>
                    <a:lnTo>
                      <a:pt x="752" y="261"/>
                    </a:lnTo>
                    <a:lnTo>
                      <a:pt x="754" y="261"/>
                    </a:lnTo>
                    <a:lnTo>
                      <a:pt x="754" y="261"/>
                    </a:lnTo>
                    <a:lnTo>
                      <a:pt x="756" y="259"/>
                    </a:lnTo>
                    <a:lnTo>
                      <a:pt x="756" y="259"/>
                    </a:lnTo>
                    <a:lnTo>
                      <a:pt x="754" y="261"/>
                    </a:lnTo>
                    <a:lnTo>
                      <a:pt x="754" y="261"/>
                    </a:lnTo>
                    <a:lnTo>
                      <a:pt x="754" y="263"/>
                    </a:lnTo>
                    <a:lnTo>
                      <a:pt x="754" y="263"/>
                    </a:lnTo>
                    <a:lnTo>
                      <a:pt x="754" y="263"/>
                    </a:lnTo>
                    <a:lnTo>
                      <a:pt x="754" y="263"/>
                    </a:lnTo>
                    <a:lnTo>
                      <a:pt x="756" y="263"/>
                    </a:lnTo>
                    <a:lnTo>
                      <a:pt x="756" y="263"/>
                    </a:lnTo>
                    <a:lnTo>
                      <a:pt x="754" y="265"/>
                    </a:lnTo>
                    <a:lnTo>
                      <a:pt x="754" y="267"/>
                    </a:lnTo>
                    <a:lnTo>
                      <a:pt x="756" y="267"/>
                    </a:lnTo>
                    <a:lnTo>
                      <a:pt x="756" y="267"/>
                    </a:lnTo>
                    <a:lnTo>
                      <a:pt x="756" y="267"/>
                    </a:lnTo>
                    <a:lnTo>
                      <a:pt x="758" y="265"/>
                    </a:lnTo>
                    <a:lnTo>
                      <a:pt x="760" y="265"/>
                    </a:lnTo>
                    <a:lnTo>
                      <a:pt x="760" y="265"/>
                    </a:lnTo>
                    <a:lnTo>
                      <a:pt x="760" y="263"/>
                    </a:lnTo>
                    <a:lnTo>
                      <a:pt x="760" y="263"/>
                    </a:lnTo>
                    <a:lnTo>
                      <a:pt x="762" y="263"/>
                    </a:lnTo>
                    <a:lnTo>
                      <a:pt x="762" y="261"/>
                    </a:lnTo>
                    <a:lnTo>
                      <a:pt x="766" y="259"/>
                    </a:lnTo>
                    <a:lnTo>
                      <a:pt x="766" y="259"/>
                    </a:lnTo>
                    <a:lnTo>
                      <a:pt x="762" y="259"/>
                    </a:lnTo>
                    <a:lnTo>
                      <a:pt x="762" y="259"/>
                    </a:lnTo>
                    <a:lnTo>
                      <a:pt x="762" y="259"/>
                    </a:lnTo>
                    <a:lnTo>
                      <a:pt x="762" y="257"/>
                    </a:lnTo>
                    <a:lnTo>
                      <a:pt x="764" y="257"/>
                    </a:lnTo>
                    <a:lnTo>
                      <a:pt x="764" y="257"/>
                    </a:lnTo>
                    <a:lnTo>
                      <a:pt x="764" y="255"/>
                    </a:lnTo>
                    <a:lnTo>
                      <a:pt x="764" y="255"/>
                    </a:lnTo>
                    <a:lnTo>
                      <a:pt x="764" y="255"/>
                    </a:lnTo>
                    <a:lnTo>
                      <a:pt x="762" y="255"/>
                    </a:lnTo>
                    <a:lnTo>
                      <a:pt x="760" y="255"/>
                    </a:lnTo>
                    <a:lnTo>
                      <a:pt x="762" y="253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3"/>
                    </a:lnTo>
                    <a:lnTo>
                      <a:pt x="766" y="253"/>
                    </a:lnTo>
                    <a:lnTo>
                      <a:pt x="766" y="255"/>
                    </a:lnTo>
                    <a:lnTo>
                      <a:pt x="766" y="255"/>
                    </a:lnTo>
                    <a:lnTo>
                      <a:pt x="766" y="253"/>
                    </a:lnTo>
                    <a:lnTo>
                      <a:pt x="766" y="253"/>
                    </a:lnTo>
                    <a:lnTo>
                      <a:pt x="766" y="251"/>
                    </a:lnTo>
                    <a:lnTo>
                      <a:pt x="768" y="249"/>
                    </a:lnTo>
                    <a:close/>
                    <a:moveTo>
                      <a:pt x="752" y="253"/>
                    </a:moveTo>
                    <a:lnTo>
                      <a:pt x="752" y="253"/>
                    </a:lnTo>
                    <a:lnTo>
                      <a:pt x="752" y="253"/>
                    </a:lnTo>
                    <a:lnTo>
                      <a:pt x="750" y="253"/>
                    </a:lnTo>
                    <a:lnTo>
                      <a:pt x="750" y="253"/>
                    </a:lnTo>
                    <a:lnTo>
                      <a:pt x="748" y="253"/>
                    </a:lnTo>
                    <a:lnTo>
                      <a:pt x="746" y="253"/>
                    </a:lnTo>
                    <a:lnTo>
                      <a:pt x="746" y="255"/>
                    </a:lnTo>
                    <a:lnTo>
                      <a:pt x="744" y="257"/>
                    </a:lnTo>
                    <a:lnTo>
                      <a:pt x="746" y="257"/>
                    </a:lnTo>
                    <a:lnTo>
                      <a:pt x="748" y="257"/>
                    </a:lnTo>
                    <a:lnTo>
                      <a:pt x="748" y="255"/>
                    </a:lnTo>
                    <a:lnTo>
                      <a:pt x="750" y="255"/>
                    </a:lnTo>
                    <a:lnTo>
                      <a:pt x="750" y="255"/>
                    </a:lnTo>
                    <a:lnTo>
                      <a:pt x="752" y="253"/>
                    </a:lnTo>
                    <a:lnTo>
                      <a:pt x="752" y="253"/>
                    </a:lnTo>
                    <a:close/>
                    <a:moveTo>
                      <a:pt x="784" y="209"/>
                    </a:moveTo>
                    <a:lnTo>
                      <a:pt x="784" y="209"/>
                    </a:lnTo>
                    <a:lnTo>
                      <a:pt x="784" y="207"/>
                    </a:lnTo>
                    <a:lnTo>
                      <a:pt x="784" y="207"/>
                    </a:lnTo>
                    <a:lnTo>
                      <a:pt x="782" y="207"/>
                    </a:lnTo>
                    <a:lnTo>
                      <a:pt x="780" y="207"/>
                    </a:lnTo>
                    <a:lnTo>
                      <a:pt x="780" y="209"/>
                    </a:lnTo>
                    <a:lnTo>
                      <a:pt x="782" y="209"/>
                    </a:lnTo>
                    <a:lnTo>
                      <a:pt x="784" y="209"/>
                    </a:lnTo>
                    <a:close/>
                    <a:moveTo>
                      <a:pt x="778" y="207"/>
                    </a:moveTo>
                    <a:lnTo>
                      <a:pt x="778" y="207"/>
                    </a:lnTo>
                    <a:lnTo>
                      <a:pt x="778" y="207"/>
                    </a:lnTo>
                    <a:lnTo>
                      <a:pt x="778" y="207"/>
                    </a:lnTo>
                    <a:lnTo>
                      <a:pt x="776" y="209"/>
                    </a:lnTo>
                    <a:lnTo>
                      <a:pt x="776" y="209"/>
                    </a:lnTo>
                    <a:lnTo>
                      <a:pt x="776" y="211"/>
                    </a:lnTo>
                    <a:lnTo>
                      <a:pt x="774" y="213"/>
                    </a:lnTo>
                    <a:lnTo>
                      <a:pt x="770" y="217"/>
                    </a:lnTo>
                    <a:lnTo>
                      <a:pt x="770" y="219"/>
                    </a:lnTo>
                    <a:lnTo>
                      <a:pt x="770" y="219"/>
                    </a:lnTo>
                    <a:lnTo>
                      <a:pt x="770" y="221"/>
                    </a:lnTo>
                    <a:lnTo>
                      <a:pt x="768" y="221"/>
                    </a:lnTo>
                    <a:lnTo>
                      <a:pt x="764" y="225"/>
                    </a:lnTo>
                    <a:lnTo>
                      <a:pt x="762" y="225"/>
                    </a:lnTo>
                    <a:lnTo>
                      <a:pt x="762" y="227"/>
                    </a:lnTo>
                    <a:lnTo>
                      <a:pt x="762" y="227"/>
                    </a:lnTo>
                    <a:lnTo>
                      <a:pt x="762" y="227"/>
                    </a:lnTo>
                    <a:lnTo>
                      <a:pt x="762" y="229"/>
                    </a:lnTo>
                    <a:lnTo>
                      <a:pt x="762" y="227"/>
                    </a:lnTo>
                    <a:lnTo>
                      <a:pt x="766" y="227"/>
                    </a:lnTo>
                    <a:lnTo>
                      <a:pt x="772" y="223"/>
                    </a:lnTo>
                    <a:lnTo>
                      <a:pt x="774" y="223"/>
                    </a:lnTo>
                    <a:lnTo>
                      <a:pt x="774" y="223"/>
                    </a:lnTo>
                    <a:lnTo>
                      <a:pt x="774" y="223"/>
                    </a:lnTo>
                    <a:lnTo>
                      <a:pt x="776" y="221"/>
                    </a:lnTo>
                    <a:lnTo>
                      <a:pt x="776" y="221"/>
                    </a:lnTo>
                    <a:lnTo>
                      <a:pt x="778" y="219"/>
                    </a:lnTo>
                    <a:lnTo>
                      <a:pt x="778" y="219"/>
                    </a:lnTo>
                    <a:lnTo>
                      <a:pt x="778" y="217"/>
                    </a:lnTo>
                    <a:lnTo>
                      <a:pt x="778" y="215"/>
                    </a:lnTo>
                    <a:lnTo>
                      <a:pt x="780" y="213"/>
                    </a:lnTo>
                    <a:lnTo>
                      <a:pt x="780" y="211"/>
                    </a:lnTo>
                    <a:lnTo>
                      <a:pt x="782" y="211"/>
                    </a:lnTo>
                    <a:lnTo>
                      <a:pt x="782" y="211"/>
                    </a:lnTo>
                    <a:lnTo>
                      <a:pt x="782" y="211"/>
                    </a:lnTo>
                    <a:lnTo>
                      <a:pt x="782" y="211"/>
                    </a:lnTo>
                    <a:lnTo>
                      <a:pt x="782" y="213"/>
                    </a:lnTo>
                    <a:lnTo>
                      <a:pt x="780" y="215"/>
                    </a:lnTo>
                    <a:lnTo>
                      <a:pt x="780" y="215"/>
                    </a:lnTo>
                    <a:lnTo>
                      <a:pt x="780" y="215"/>
                    </a:lnTo>
                    <a:lnTo>
                      <a:pt x="780" y="215"/>
                    </a:lnTo>
                    <a:lnTo>
                      <a:pt x="780" y="217"/>
                    </a:lnTo>
                    <a:lnTo>
                      <a:pt x="780" y="219"/>
                    </a:lnTo>
                    <a:lnTo>
                      <a:pt x="780" y="219"/>
                    </a:lnTo>
                    <a:lnTo>
                      <a:pt x="782" y="217"/>
                    </a:lnTo>
                    <a:lnTo>
                      <a:pt x="782" y="215"/>
                    </a:lnTo>
                    <a:lnTo>
                      <a:pt x="782" y="215"/>
                    </a:lnTo>
                    <a:lnTo>
                      <a:pt x="784" y="213"/>
                    </a:lnTo>
                    <a:lnTo>
                      <a:pt x="784" y="209"/>
                    </a:lnTo>
                    <a:lnTo>
                      <a:pt x="782" y="209"/>
                    </a:lnTo>
                    <a:lnTo>
                      <a:pt x="778" y="209"/>
                    </a:lnTo>
                    <a:lnTo>
                      <a:pt x="778" y="209"/>
                    </a:lnTo>
                    <a:lnTo>
                      <a:pt x="778" y="207"/>
                    </a:lnTo>
                    <a:close/>
                    <a:moveTo>
                      <a:pt x="750" y="221"/>
                    </a:moveTo>
                    <a:lnTo>
                      <a:pt x="752" y="221"/>
                    </a:lnTo>
                    <a:lnTo>
                      <a:pt x="754" y="221"/>
                    </a:lnTo>
                    <a:lnTo>
                      <a:pt x="756" y="219"/>
                    </a:lnTo>
                    <a:lnTo>
                      <a:pt x="758" y="217"/>
                    </a:lnTo>
                    <a:lnTo>
                      <a:pt x="758" y="217"/>
                    </a:lnTo>
                    <a:lnTo>
                      <a:pt x="760" y="217"/>
                    </a:lnTo>
                    <a:lnTo>
                      <a:pt x="762" y="219"/>
                    </a:lnTo>
                    <a:lnTo>
                      <a:pt x="762" y="221"/>
                    </a:lnTo>
                    <a:lnTo>
                      <a:pt x="764" y="221"/>
                    </a:lnTo>
                    <a:lnTo>
                      <a:pt x="766" y="219"/>
                    </a:lnTo>
                    <a:lnTo>
                      <a:pt x="766" y="217"/>
                    </a:lnTo>
                    <a:lnTo>
                      <a:pt x="768" y="217"/>
                    </a:lnTo>
                    <a:lnTo>
                      <a:pt x="764" y="217"/>
                    </a:lnTo>
                    <a:lnTo>
                      <a:pt x="764" y="215"/>
                    </a:lnTo>
                    <a:lnTo>
                      <a:pt x="766" y="215"/>
                    </a:lnTo>
                    <a:lnTo>
                      <a:pt x="766" y="215"/>
                    </a:lnTo>
                    <a:lnTo>
                      <a:pt x="766" y="215"/>
                    </a:lnTo>
                    <a:lnTo>
                      <a:pt x="768" y="215"/>
                    </a:lnTo>
                    <a:lnTo>
                      <a:pt x="772" y="213"/>
                    </a:lnTo>
                    <a:lnTo>
                      <a:pt x="772" y="211"/>
                    </a:lnTo>
                    <a:lnTo>
                      <a:pt x="772" y="211"/>
                    </a:lnTo>
                    <a:lnTo>
                      <a:pt x="772" y="211"/>
                    </a:lnTo>
                    <a:lnTo>
                      <a:pt x="770" y="211"/>
                    </a:lnTo>
                    <a:lnTo>
                      <a:pt x="768" y="211"/>
                    </a:lnTo>
                    <a:lnTo>
                      <a:pt x="768" y="211"/>
                    </a:lnTo>
                    <a:lnTo>
                      <a:pt x="764" y="211"/>
                    </a:lnTo>
                    <a:lnTo>
                      <a:pt x="764" y="213"/>
                    </a:lnTo>
                    <a:lnTo>
                      <a:pt x="764" y="211"/>
                    </a:lnTo>
                    <a:lnTo>
                      <a:pt x="764" y="211"/>
                    </a:lnTo>
                    <a:lnTo>
                      <a:pt x="764" y="211"/>
                    </a:lnTo>
                    <a:lnTo>
                      <a:pt x="766" y="211"/>
                    </a:lnTo>
                    <a:lnTo>
                      <a:pt x="766" y="209"/>
                    </a:lnTo>
                    <a:lnTo>
                      <a:pt x="766" y="209"/>
                    </a:lnTo>
                    <a:lnTo>
                      <a:pt x="766" y="207"/>
                    </a:lnTo>
                    <a:lnTo>
                      <a:pt x="764" y="209"/>
                    </a:lnTo>
                    <a:lnTo>
                      <a:pt x="762" y="209"/>
                    </a:lnTo>
                    <a:lnTo>
                      <a:pt x="762" y="209"/>
                    </a:lnTo>
                    <a:lnTo>
                      <a:pt x="760" y="209"/>
                    </a:lnTo>
                    <a:lnTo>
                      <a:pt x="760" y="209"/>
                    </a:lnTo>
                    <a:lnTo>
                      <a:pt x="758" y="211"/>
                    </a:lnTo>
                    <a:lnTo>
                      <a:pt x="758" y="209"/>
                    </a:lnTo>
                    <a:lnTo>
                      <a:pt x="758" y="209"/>
                    </a:lnTo>
                    <a:lnTo>
                      <a:pt x="756" y="209"/>
                    </a:lnTo>
                    <a:lnTo>
                      <a:pt x="754" y="211"/>
                    </a:lnTo>
                    <a:lnTo>
                      <a:pt x="754" y="211"/>
                    </a:lnTo>
                    <a:lnTo>
                      <a:pt x="752" y="211"/>
                    </a:lnTo>
                    <a:lnTo>
                      <a:pt x="750" y="213"/>
                    </a:lnTo>
                    <a:lnTo>
                      <a:pt x="750" y="215"/>
                    </a:lnTo>
                    <a:lnTo>
                      <a:pt x="752" y="215"/>
                    </a:lnTo>
                    <a:lnTo>
                      <a:pt x="752" y="217"/>
                    </a:lnTo>
                    <a:lnTo>
                      <a:pt x="750" y="219"/>
                    </a:lnTo>
                    <a:lnTo>
                      <a:pt x="750" y="221"/>
                    </a:lnTo>
                    <a:close/>
                    <a:moveTo>
                      <a:pt x="554" y="78"/>
                    </a:moveTo>
                    <a:lnTo>
                      <a:pt x="556" y="78"/>
                    </a:lnTo>
                    <a:lnTo>
                      <a:pt x="556" y="78"/>
                    </a:lnTo>
                    <a:lnTo>
                      <a:pt x="552" y="78"/>
                    </a:lnTo>
                    <a:lnTo>
                      <a:pt x="550" y="78"/>
                    </a:lnTo>
                    <a:lnTo>
                      <a:pt x="550" y="78"/>
                    </a:lnTo>
                    <a:lnTo>
                      <a:pt x="550" y="78"/>
                    </a:lnTo>
                    <a:lnTo>
                      <a:pt x="554" y="78"/>
                    </a:lnTo>
                    <a:close/>
                    <a:moveTo>
                      <a:pt x="12" y="842"/>
                    </a:moveTo>
                    <a:lnTo>
                      <a:pt x="10" y="842"/>
                    </a:lnTo>
                    <a:lnTo>
                      <a:pt x="8" y="844"/>
                    </a:lnTo>
                    <a:lnTo>
                      <a:pt x="8" y="846"/>
                    </a:lnTo>
                    <a:lnTo>
                      <a:pt x="10" y="846"/>
                    </a:lnTo>
                    <a:lnTo>
                      <a:pt x="10" y="846"/>
                    </a:lnTo>
                    <a:lnTo>
                      <a:pt x="12" y="848"/>
                    </a:lnTo>
                    <a:lnTo>
                      <a:pt x="12" y="848"/>
                    </a:lnTo>
                    <a:lnTo>
                      <a:pt x="14" y="846"/>
                    </a:lnTo>
                    <a:lnTo>
                      <a:pt x="14" y="846"/>
                    </a:lnTo>
                    <a:lnTo>
                      <a:pt x="16" y="844"/>
                    </a:lnTo>
                    <a:lnTo>
                      <a:pt x="16" y="844"/>
                    </a:lnTo>
                    <a:lnTo>
                      <a:pt x="16" y="842"/>
                    </a:lnTo>
                    <a:lnTo>
                      <a:pt x="16" y="842"/>
                    </a:lnTo>
                    <a:lnTo>
                      <a:pt x="12" y="842"/>
                    </a:lnTo>
                    <a:close/>
                    <a:moveTo>
                      <a:pt x="52" y="860"/>
                    </a:moveTo>
                    <a:lnTo>
                      <a:pt x="52" y="860"/>
                    </a:lnTo>
                    <a:lnTo>
                      <a:pt x="48" y="860"/>
                    </a:lnTo>
                    <a:lnTo>
                      <a:pt x="48" y="860"/>
                    </a:lnTo>
                    <a:lnTo>
                      <a:pt x="48" y="860"/>
                    </a:lnTo>
                    <a:lnTo>
                      <a:pt x="44" y="860"/>
                    </a:lnTo>
                    <a:lnTo>
                      <a:pt x="44" y="858"/>
                    </a:lnTo>
                    <a:lnTo>
                      <a:pt x="44" y="860"/>
                    </a:lnTo>
                    <a:lnTo>
                      <a:pt x="42" y="860"/>
                    </a:lnTo>
                    <a:lnTo>
                      <a:pt x="42" y="862"/>
                    </a:lnTo>
                    <a:lnTo>
                      <a:pt x="46" y="862"/>
                    </a:lnTo>
                    <a:lnTo>
                      <a:pt x="48" y="862"/>
                    </a:lnTo>
                    <a:lnTo>
                      <a:pt x="50" y="862"/>
                    </a:lnTo>
                    <a:lnTo>
                      <a:pt x="52" y="860"/>
                    </a:lnTo>
                    <a:close/>
                    <a:moveTo>
                      <a:pt x="38" y="856"/>
                    </a:moveTo>
                    <a:lnTo>
                      <a:pt x="38" y="854"/>
                    </a:lnTo>
                    <a:lnTo>
                      <a:pt x="36" y="856"/>
                    </a:lnTo>
                    <a:lnTo>
                      <a:pt x="36" y="854"/>
                    </a:lnTo>
                    <a:lnTo>
                      <a:pt x="36" y="854"/>
                    </a:lnTo>
                    <a:lnTo>
                      <a:pt x="36" y="854"/>
                    </a:lnTo>
                    <a:lnTo>
                      <a:pt x="36" y="854"/>
                    </a:lnTo>
                    <a:lnTo>
                      <a:pt x="34" y="850"/>
                    </a:lnTo>
                    <a:lnTo>
                      <a:pt x="34" y="850"/>
                    </a:lnTo>
                    <a:lnTo>
                      <a:pt x="32" y="852"/>
                    </a:lnTo>
                    <a:lnTo>
                      <a:pt x="30" y="852"/>
                    </a:lnTo>
                    <a:lnTo>
                      <a:pt x="30" y="854"/>
                    </a:lnTo>
                    <a:lnTo>
                      <a:pt x="30" y="854"/>
                    </a:lnTo>
                    <a:lnTo>
                      <a:pt x="30" y="856"/>
                    </a:lnTo>
                    <a:lnTo>
                      <a:pt x="30" y="858"/>
                    </a:lnTo>
                    <a:lnTo>
                      <a:pt x="32" y="858"/>
                    </a:lnTo>
                    <a:lnTo>
                      <a:pt x="32" y="858"/>
                    </a:lnTo>
                    <a:lnTo>
                      <a:pt x="32" y="856"/>
                    </a:lnTo>
                    <a:lnTo>
                      <a:pt x="32" y="856"/>
                    </a:lnTo>
                    <a:lnTo>
                      <a:pt x="34" y="856"/>
                    </a:lnTo>
                    <a:lnTo>
                      <a:pt x="34" y="858"/>
                    </a:lnTo>
                    <a:lnTo>
                      <a:pt x="34" y="856"/>
                    </a:lnTo>
                    <a:lnTo>
                      <a:pt x="34" y="858"/>
                    </a:lnTo>
                    <a:lnTo>
                      <a:pt x="36" y="858"/>
                    </a:lnTo>
                    <a:lnTo>
                      <a:pt x="36" y="858"/>
                    </a:lnTo>
                    <a:lnTo>
                      <a:pt x="38" y="858"/>
                    </a:lnTo>
                    <a:lnTo>
                      <a:pt x="38" y="858"/>
                    </a:lnTo>
                    <a:lnTo>
                      <a:pt x="38" y="856"/>
                    </a:lnTo>
                    <a:close/>
                    <a:moveTo>
                      <a:pt x="48" y="864"/>
                    </a:moveTo>
                    <a:lnTo>
                      <a:pt x="46" y="864"/>
                    </a:lnTo>
                    <a:lnTo>
                      <a:pt x="46" y="864"/>
                    </a:lnTo>
                    <a:lnTo>
                      <a:pt x="46" y="866"/>
                    </a:lnTo>
                    <a:lnTo>
                      <a:pt x="46" y="868"/>
                    </a:lnTo>
                    <a:lnTo>
                      <a:pt x="46" y="868"/>
                    </a:lnTo>
                    <a:lnTo>
                      <a:pt x="48" y="868"/>
                    </a:lnTo>
                    <a:lnTo>
                      <a:pt x="48" y="866"/>
                    </a:lnTo>
                    <a:lnTo>
                      <a:pt x="48" y="866"/>
                    </a:lnTo>
                    <a:lnTo>
                      <a:pt x="48" y="864"/>
                    </a:lnTo>
                    <a:close/>
                    <a:moveTo>
                      <a:pt x="258" y="289"/>
                    </a:moveTo>
                    <a:lnTo>
                      <a:pt x="260" y="287"/>
                    </a:lnTo>
                    <a:lnTo>
                      <a:pt x="260" y="287"/>
                    </a:lnTo>
                    <a:lnTo>
                      <a:pt x="260" y="287"/>
                    </a:lnTo>
                    <a:lnTo>
                      <a:pt x="258" y="287"/>
                    </a:lnTo>
                    <a:lnTo>
                      <a:pt x="256" y="287"/>
                    </a:lnTo>
                    <a:lnTo>
                      <a:pt x="254" y="287"/>
                    </a:lnTo>
                    <a:lnTo>
                      <a:pt x="252" y="289"/>
                    </a:lnTo>
                    <a:lnTo>
                      <a:pt x="252" y="289"/>
                    </a:lnTo>
                    <a:lnTo>
                      <a:pt x="250" y="291"/>
                    </a:lnTo>
                    <a:lnTo>
                      <a:pt x="250" y="291"/>
                    </a:lnTo>
                    <a:lnTo>
                      <a:pt x="250" y="291"/>
                    </a:lnTo>
                    <a:lnTo>
                      <a:pt x="248" y="291"/>
                    </a:lnTo>
                    <a:lnTo>
                      <a:pt x="248" y="291"/>
                    </a:lnTo>
                    <a:lnTo>
                      <a:pt x="246" y="291"/>
                    </a:lnTo>
                    <a:lnTo>
                      <a:pt x="244" y="291"/>
                    </a:lnTo>
                    <a:lnTo>
                      <a:pt x="244" y="293"/>
                    </a:lnTo>
                    <a:lnTo>
                      <a:pt x="242" y="293"/>
                    </a:lnTo>
                    <a:lnTo>
                      <a:pt x="240" y="293"/>
                    </a:lnTo>
                    <a:lnTo>
                      <a:pt x="240" y="295"/>
                    </a:lnTo>
                    <a:lnTo>
                      <a:pt x="238" y="295"/>
                    </a:lnTo>
                    <a:lnTo>
                      <a:pt x="238" y="295"/>
                    </a:lnTo>
                    <a:lnTo>
                      <a:pt x="236" y="297"/>
                    </a:lnTo>
                    <a:lnTo>
                      <a:pt x="234" y="297"/>
                    </a:lnTo>
                    <a:lnTo>
                      <a:pt x="238" y="297"/>
                    </a:lnTo>
                    <a:lnTo>
                      <a:pt x="238" y="297"/>
                    </a:lnTo>
                    <a:lnTo>
                      <a:pt x="240" y="295"/>
                    </a:lnTo>
                    <a:lnTo>
                      <a:pt x="242" y="295"/>
                    </a:lnTo>
                    <a:lnTo>
                      <a:pt x="242" y="295"/>
                    </a:lnTo>
                    <a:lnTo>
                      <a:pt x="244" y="295"/>
                    </a:lnTo>
                    <a:lnTo>
                      <a:pt x="246" y="293"/>
                    </a:lnTo>
                    <a:lnTo>
                      <a:pt x="250" y="293"/>
                    </a:lnTo>
                    <a:lnTo>
                      <a:pt x="256" y="291"/>
                    </a:lnTo>
                    <a:lnTo>
                      <a:pt x="258" y="289"/>
                    </a:lnTo>
                    <a:lnTo>
                      <a:pt x="258" y="289"/>
                    </a:lnTo>
                    <a:close/>
                    <a:moveTo>
                      <a:pt x="56" y="870"/>
                    </a:moveTo>
                    <a:lnTo>
                      <a:pt x="58" y="870"/>
                    </a:lnTo>
                    <a:lnTo>
                      <a:pt x="60" y="868"/>
                    </a:lnTo>
                    <a:lnTo>
                      <a:pt x="60" y="868"/>
                    </a:lnTo>
                    <a:lnTo>
                      <a:pt x="60" y="866"/>
                    </a:lnTo>
                    <a:lnTo>
                      <a:pt x="60" y="866"/>
                    </a:lnTo>
                    <a:lnTo>
                      <a:pt x="60" y="866"/>
                    </a:lnTo>
                    <a:lnTo>
                      <a:pt x="58" y="864"/>
                    </a:lnTo>
                    <a:lnTo>
                      <a:pt x="56" y="864"/>
                    </a:lnTo>
                    <a:lnTo>
                      <a:pt x="54" y="864"/>
                    </a:lnTo>
                    <a:lnTo>
                      <a:pt x="54" y="864"/>
                    </a:lnTo>
                    <a:lnTo>
                      <a:pt x="54" y="864"/>
                    </a:lnTo>
                    <a:lnTo>
                      <a:pt x="52" y="862"/>
                    </a:lnTo>
                    <a:lnTo>
                      <a:pt x="52" y="862"/>
                    </a:lnTo>
                    <a:lnTo>
                      <a:pt x="50" y="864"/>
                    </a:lnTo>
                    <a:lnTo>
                      <a:pt x="50" y="864"/>
                    </a:lnTo>
                    <a:lnTo>
                      <a:pt x="52" y="866"/>
                    </a:lnTo>
                    <a:lnTo>
                      <a:pt x="52" y="866"/>
                    </a:lnTo>
                    <a:lnTo>
                      <a:pt x="54" y="866"/>
                    </a:lnTo>
                    <a:lnTo>
                      <a:pt x="54" y="868"/>
                    </a:lnTo>
                    <a:lnTo>
                      <a:pt x="54" y="870"/>
                    </a:lnTo>
                    <a:lnTo>
                      <a:pt x="54" y="870"/>
                    </a:lnTo>
                    <a:lnTo>
                      <a:pt x="56" y="870"/>
                    </a:lnTo>
                    <a:lnTo>
                      <a:pt x="56" y="870"/>
                    </a:lnTo>
                    <a:close/>
                    <a:moveTo>
                      <a:pt x="72" y="888"/>
                    </a:moveTo>
                    <a:lnTo>
                      <a:pt x="72" y="886"/>
                    </a:lnTo>
                    <a:lnTo>
                      <a:pt x="70" y="886"/>
                    </a:lnTo>
                    <a:lnTo>
                      <a:pt x="72" y="884"/>
                    </a:lnTo>
                    <a:lnTo>
                      <a:pt x="70" y="882"/>
                    </a:lnTo>
                    <a:lnTo>
                      <a:pt x="64" y="878"/>
                    </a:lnTo>
                    <a:lnTo>
                      <a:pt x="62" y="876"/>
                    </a:lnTo>
                    <a:lnTo>
                      <a:pt x="60" y="876"/>
                    </a:lnTo>
                    <a:lnTo>
                      <a:pt x="60" y="878"/>
                    </a:lnTo>
                    <a:lnTo>
                      <a:pt x="60" y="880"/>
                    </a:lnTo>
                    <a:lnTo>
                      <a:pt x="58" y="882"/>
                    </a:lnTo>
                    <a:lnTo>
                      <a:pt x="56" y="884"/>
                    </a:lnTo>
                    <a:lnTo>
                      <a:pt x="56" y="886"/>
                    </a:lnTo>
                    <a:lnTo>
                      <a:pt x="56" y="888"/>
                    </a:lnTo>
                    <a:lnTo>
                      <a:pt x="56" y="892"/>
                    </a:lnTo>
                    <a:lnTo>
                      <a:pt x="56" y="896"/>
                    </a:lnTo>
                    <a:lnTo>
                      <a:pt x="56" y="898"/>
                    </a:lnTo>
                    <a:lnTo>
                      <a:pt x="58" y="900"/>
                    </a:lnTo>
                    <a:lnTo>
                      <a:pt x="58" y="900"/>
                    </a:lnTo>
                    <a:lnTo>
                      <a:pt x="60" y="898"/>
                    </a:lnTo>
                    <a:lnTo>
                      <a:pt x="60" y="896"/>
                    </a:lnTo>
                    <a:lnTo>
                      <a:pt x="64" y="894"/>
                    </a:lnTo>
                    <a:lnTo>
                      <a:pt x="70" y="894"/>
                    </a:lnTo>
                    <a:lnTo>
                      <a:pt x="72" y="890"/>
                    </a:lnTo>
                    <a:lnTo>
                      <a:pt x="74" y="890"/>
                    </a:lnTo>
                    <a:lnTo>
                      <a:pt x="74" y="888"/>
                    </a:lnTo>
                    <a:lnTo>
                      <a:pt x="72" y="888"/>
                    </a:lnTo>
                    <a:close/>
                    <a:moveTo>
                      <a:pt x="4958" y="227"/>
                    </a:moveTo>
                    <a:lnTo>
                      <a:pt x="4960" y="227"/>
                    </a:lnTo>
                    <a:lnTo>
                      <a:pt x="4960" y="225"/>
                    </a:lnTo>
                    <a:lnTo>
                      <a:pt x="4960" y="225"/>
                    </a:lnTo>
                    <a:lnTo>
                      <a:pt x="4956" y="225"/>
                    </a:lnTo>
                    <a:lnTo>
                      <a:pt x="4956" y="225"/>
                    </a:lnTo>
                    <a:lnTo>
                      <a:pt x="4958" y="227"/>
                    </a:lnTo>
                    <a:close/>
                    <a:moveTo>
                      <a:pt x="288" y="283"/>
                    </a:moveTo>
                    <a:lnTo>
                      <a:pt x="286" y="283"/>
                    </a:lnTo>
                    <a:lnTo>
                      <a:pt x="286" y="283"/>
                    </a:lnTo>
                    <a:lnTo>
                      <a:pt x="286" y="283"/>
                    </a:lnTo>
                    <a:lnTo>
                      <a:pt x="286" y="283"/>
                    </a:lnTo>
                    <a:lnTo>
                      <a:pt x="286" y="283"/>
                    </a:lnTo>
                    <a:lnTo>
                      <a:pt x="288" y="283"/>
                    </a:lnTo>
                    <a:lnTo>
                      <a:pt x="288" y="283"/>
                    </a:lnTo>
                    <a:lnTo>
                      <a:pt x="290" y="283"/>
                    </a:lnTo>
                    <a:lnTo>
                      <a:pt x="290" y="281"/>
                    </a:lnTo>
                    <a:lnTo>
                      <a:pt x="290" y="281"/>
                    </a:lnTo>
                    <a:lnTo>
                      <a:pt x="288" y="283"/>
                    </a:lnTo>
                    <a:close/>
                    <a:moveTo>
                      <a:pt x="4980" y="237"/>
                    </a:moveTo>
                    <a:lnTo>
                      <a:pt x="4980" y="237"/>
                    </a:lnTo>
                    <a:lnTo>
                      <a:pt x="4980" y="235"/>
                    </a:lnTo>
                    <a:lnTo>
                      <a:pt x="4980" y="235"/>
                    </a:lnTo>
                    <a:lnTo>
                      <a:pt x="4978" y="235"/>
                    </a:lnTo>
                    <a:lnTo>
                      <a:pt x="4978" y="235"/>
                    </a:lnTo>
                    <a:lnTo>
                      <a:pt x="4976" y="235"/>
                    </a:lnTo>
                    <a:lnTo>
                      <a:pt x="4976" y="235"/>
                    </a:lnTo>
                    <a:lnTo>
                      <a:pt x="4980" y="237"/>
                    </a:lnTo>
                    <a:close/>
                    <a:moveTo>
                      <a:pt x="542" y="215"/>
                    </a:moveTo>
                    <a:lnTo>
                      <a:pt x="542" y="215"/>
                    </a:lnTo>
                    <a:lnTo>
                      <a:pt x="538" y="215"/>
                    </a:lnTo>
                    <a:lnTo>
                      <a:pt x="538" y="215"/>
                    </a:lnTo>
                    <a:lnTo>
                      <a:pt x="538" y="215"/>
                    </a:lnTo>
                    <a:lnTo>
                      <a:pt x="540" y="213"/>
                    </a:lnTo>
                    <a:lnTo>
                      <a:pt x="540" y="213"/>
                    </a:lnTo>
                    <a:lnTo>
                      <a:pt x="538" y="213"/>
                    </a:lnTo>
                    <a:lnTo>
                      <a:pt x="536" y="213"/>
                    </a:lnTo>
                    <a:lnTo>
                      <a:pt x="536" y="213"/>
                    </a:lnTo>
                    <a:lnTo>
                      <a:pt x="536" y="215"/>
                    </a:lnTo>
                    <a:lnTo>
                      <a:pt x="536" y="215"/>
                    </a:lnTo>
                    <a:lnTo>
                      <a:pt x="534" y="215"/>
                    </a:lnTo>
                    <a:lnTo>
                      <a:pt x="534" y="215"/>
                    </a:lnTo>
                    <a:lnTo>
                      <a:pt x="534" y="215"/>
                    </a:lnTo>
                    <a:lnTo>
                      <a:pt x="532" y="215"/>
                    </a:lnTo>
                    <a:lnTo>
                      <a:pt x="532" y="215"/>
                    </a:lnTo>
                    <a:lnTo>
                      <a:pt x="530" y="215"/>
                    </a:lnTo>
                    <a:lnTo>
                      <a:pt x="530" y="217"/>
                    </a:lnTo>
                    <a:lnTo>
                      <a:pt x="530" y="217"/>
                    </a:lnTo>
                    <a:lnTo>
                      <a:pt x="528" y="217"/>
                    </a:lnTo>
                    <a:lnTo>
                      <a:pt x="528" y="217"/>
                    </a:lnTo>
                    <a:lnTo>
                      <a:pt x="530" y="215"/>
                    </a:lnTo>
                    <a:lnTo>
                      <a:pt x="530" y="215"/>
                    </a:lnTo>
                    <a:lnTo>
                      <a:pt x="528" y="215"/>
                    </a:lnTo>
                    <a:lnTo>
                      <a:pt x="528" y="215"/>
                    </a:lnTo>
                    <a:lnTo>
                      <a:pt x="528" y="215"/>
                    </a:lnTo>
                    <a:lnTo>
                      <a:pt x="526" y="215"/>
                    </a:lnTo>
                    <a:lnTo>
                      <a:pt x="524" y="215"/>
                    </a:lnTo>
                    <a:lnTo>
                      <a:pt x="524" y="217"/>
                    </a:lnTo>
                    <a:lnTo>
                      <a:pt x="524" y="217"/>
                    </a:lnTo>
                    <a:lnTo>
                      <a:pt x="526" y="217"/>
                    </a:lnTo>
                    <a:lnTo>
                      <a:pt x="524" y="219"/>
                    </a:lnTo>
                    <a:lnTo>
                      <a:pt x="524" y="217"/>
                    </a:lnTo>
                    <a:lnTo>
                      <a:pt x="522" y="219"/>
                    </a:lnTo>
                    <a:lnTo>
                      <a:pt x="522" y="219"/>
                    </a:lnTo>
                    <a:lnTo>
                      <a:pt x="520" y="221"/>
                    </a:lnTo>
                    <a:lnTo>
                      <a:pt x="518" y="223"/>
                    </a:lnTo>
                    <a:lnTo>
                      <a:pt x="518" y="223"/>
                    </a:lnTo>
                    <a:lnTo>
                      <a:pt x="518" y="223"/>
                    </a:lnTo>
                    <a:lnTo>
                      <a:pt x="518" y="223"/>
                    </a:lnTo>
                    <a:lnTo>
                      <a:pt x="518" y="221"/>
                    </a:lnTo>
                    <a:lnTo>
                      <a:pt x="520" y="219"/>
                    </a:lnTo>
                    <a:lnTo>
                      <a:pt x="520" y="219"/>
                    </a:lnTo>
                    <a:lnTo>
                      <a:pt x="520" y="219"/>
                    </a:lnTo>
                    <a:lnTo>
                      <a:pt x="520" y="219"/>
                    </a:lnTo>
                    <a:lnTo>
                      <a:pt x="520" y="219"/>
                    </a:lnTo>
                    <a:lnTo>
                      <a:pt x="520" y="217"/>
                    </a:lnTo>
                    <a:lnTo>
                      <a:pt x="518" y="217"/>
                    </a:lnTo>
                    <a:lnTo>
                      <a:pt x="518" y="219"/>
                    </a:lnTo>
                    <a:lnTo>
                      <a:pt x="514" y="219"/>
                    </a:lnTo>
                    <a:lnTo>
                      <a:pt x="512" y="219"/>
                    </a:lnTo>
                    <a:lnTo>
                      <a:pt x="508" y="221"/>
                    </a:lnTo>
                    <a:lnTo>
                      <a:pt x="506" y="223"/>
                    </a:lnTo>
                    <a:lnTo>
                      <a:pt x="506" y="223"/>
                    </a:lnTo>
                    <a:lnTo>
                      <a:pt x="506" y="225"/>
                    </a:lnTo>
                    <a:lnTo>
                      <a:pt x="502" y="229"/>
                    </a:lnTo>
                    <a:lnTo>
                      <a:pt x="502" y="231"/>
                    </a:lnTo>
                    <a:lnTo>
                      <a:pt x="504" y="231"/>
                    </a:lnTo>
                    <a:lnTo>
                      <a:pt x="506" y="229"/>
                    </a:lnTo>
                    <a:lnTo>
                      <a:pt x="506" y="229"/>
                    </a:lnTo>
                    <a:lnTo>
                      <a:pt x="506" y="229"/>
                    </a:lnTo>
                    <a:lnTo>
                      <a:pt x="508" y="227"/>
                    </a:lnTo>
                    <a:lnTo>
                      <a:pt x="508" y="227"/>
                    </a:lnTo>
                    <a:lnTo>
                      <a:pt x="508" y="227"/>
                    </a:lnTo>
                    <a:lnTo>
                      <a:pt x="506" y="227"/>
                    </a:lnTo>
                    <a:lnTo>
                      <a:pt x="506" y="227"/>
                    </a:lnTo>
                    <a:lnTo>
                      <a:pt x="506" y="227"/>
                    </a:lnTo>
                    <a:lnTo>
                      <a:pt x="508" y="227"/>
                    </a:lnTo>
                    <a:lnTo>
                      <a:pt x="510" y="227"/>
                    </a:lnTo>
                    <a:lnTo>
                      <a:pt x="510" y="227"/>
                    </a:lnTo>
                    <a:lnTo>
                      <a:pt x="510" y="227"/>
                    </a:lnTo>
                    <a:lnTo>
                      <a:pt x="510" y="227"/>
                    </a:lnTo>
                    <a:lnTo>
                      <a:pt x="508" y="227"/>
                    </a:lnTo>
                    <a:lnTo>
                      <a:pt x="508" y="229"/>
                    </a:lnTo>
                    <a:lnTo>
                      <a:pt x="508" y="229"/>
                    </a:lnTo>
                    <a:lnTo>
                      <a:pt x="510" y="227"/>
                    </a:lnTo>
                    <a:lnTo>
                      <a:pt x="510" y="229"/>
                    </a:lnTo>
                    <a:lnTo>
                      <a:pt x="512" y="229"/>
                    </a:lnTo>
                    <a:lnTo>
                      <a:pt x="512" y="229"/>
                    </a:lnTo>
                    <a:lnTo>
                      <a:pt x="504" y="231"/>
                    </a:lnTo>
                    <a:lnTo>
                      <a:pt x="504" y="233"/>
                    </a:lnTo>
                    <a:lnTo>
                      <a:pt x="504" y="233"/>
                    </a:lnTo>
                    <a:lnTo>
                      <a:pt x="504" y="233"/>
                    </a:lnTo>
                    <a:lnTo>
                      <a:pt x="504" y="233"/>
                    </a:lnTo>
                    <a:lnTo>
                      <a:pt x="510" y="231"/>
                    </a:lnTo>
                    <a:lnTo>
                      <a:pt x="512" y="229"/>
                    </a:lnTo>
                    <a:lnTo>
                      <a:pt x="514" y="229"/>
                    </a:lnTo>
                    <a:lnTo>
                      <a:pt x="514" y="229"/>
                    </a:lnTo>
                    <a:lnTo>
                      <a:pt x="514" y="229"/>
                    </a:lnTo>
                    <a:lnTo>
                      <a:pt x="514" y="227"/>
                    </a:lnTo>
                    <a:lnTo>
                      <a:pt x="516" y="227"/>
                    </a:lnTo>
                    <a:lnTo>
                      <a:pt x="516" y="227"/>
                    </a:lnTo>
                    <a:lnTo>
                      <a:pt x="518" y="227"/>
                    </a:lnTo>
                    <a:lnTo>
                      <a:pt x="518" y="225"/>
                    </a:lnTo>
                    <a:lnTo>
                      <a:pt x="522" y="225"/>
                    </a:lnTo>
                    <a:lnTo>
                      <a:pt x="526" y="225"/>
                    </a:lnTo>
                    <a:lnTo>
                      <a:pt x="528" y="225"/>
                    </a:lnTo>
                    <a:lnTo>
                      <a:pt x="530" y="223"/>
                    </a:lnTo>
                    <a:lnTo>
                      <a:pt x="530" y="223"/>
                    </a:lnTo>
                    <a:lnTo>
                      <a:pt x="532" y="223"/>
                    </a:lnTo>
                    <a:lnTo>
                      <a:pt x="532" y="223"/>
                    </a:lnTo>
                    <a:lnTo>
                      <a:pt x="532" y="223"/>
                    </a:lnTo>
                    <a:lnTo>
                      <a:pt x="532" y="221"/>
                    </a:lnTo>
                    <a:lnTo>
                      <a:pt x="532" y="221"/>
                    </a:lnTo>
                    <a:lnTo>
                      <a:pt x="530" y="221"/>
                    </a:lnTo>
                    <a:lnTo>
                      <a:pt x="530" y="221"/>
                    </a:lnTo>
                    <a:lnTo>
                      <a:pt x="532" y="221"/>
                    </a:lnTo>
                    <a:lnTo>
                      <a:pt x="532" y="221"/>
                    </a:lnTo>
                    <a:lnTo>
                      <a:pt x="534" y="221"/>
                    </a:lnTo>
                    <a:lnTo>
                      <a:pt x="536" y="221"/>
                    </a:lnTo>
                    <a:lnTo>
                      <a:pt x="538" y="221"/>
                    </a:lnTo>
                    <a:lnTo>
                      <a:pt x="538" y="221"/>
                    </a:lnTo>
                    <a:lnTo>
                      <a:pt x="540" y="221"/>
                    </a:lnTo>
                    <a:lnTo>
                      <a:pt x="542" y="219"/>
                    </a:lnTo>
                    <a:lnTo>
                      <a:pt x="542" y="219"/>
                    </a:lnTo>
                    <a:lnTo>
                      <a:pt x="542" y="219"/>
                    </a:lnTo>
                    <a:lnTo>
                      <a:pt x="542" y="219"/>
                    </a:lnTo>
                    <a:lnTo>
                      <a:pt x="542" y="217"/>
                    </a:lnTo>
                    <a:lnTo>
                      <a:pt x="542" y="217"/>
                    </a:lnTo>
                    <a:lnTo>
                      <a:pt x="544" y="215"/>
                    </a:lnTo>
                    <a:lnTo>
                      <a:pt x="544" y="215"/>
                    </a:lnTo>
                    <a:lnTo>
                      <a:pt x="544" y="215"/>
                    </a:lnTo>
                    <a:lnTo>
                      <a:pt x="544" y="215"/>
                    </a:lnTo>
                    <a:lnTo>
                      <a:pt x="542" y="215"/>
                    </a:lnTo>
                    <a:close/>
                    <a:moveTo>
                      <a:pt x="4980" y="311"/>
                    </a:moveTo>
                    <a:lnTo>
                      <a:pt x="4978" y="311"/>
                    </a:lnTo>
                    <a:lnTo>
                      <a:pt x="4978" y="313"/>
                    </a:lnTo>
                    <a:lnTo>
                      <a:pt x="4980" y="313"/>
                    </a:lnTo>
                    <a:lnTo>
                      <a:pt x="4980" y="313"/>
                    </a:lnTo>
                    <a:lnTo>
                      <a:pt x="4982" y="313"/>
                    </a:lnTo>
                    <a:lnTo>
                      <a:pt x="4982" y="313"/>
                    </a:lnTo>
                    <a:lnTo>
                      <a:pt x="4982" y="313"/>
                    </a:lnTo>
                    <a:lnTo>
                      <a:pt x="4982" y="313"/>
                    </a:lnTo>
                    <a:lnTo>
                      <a:pt x="4980" y="311"/>
                    </a:lnTo>
                    <a:lnTo>
                      <a:pt x="4980" y="311"/>
                    </a:lnTo>
                    <a:close/>
                    <a:moveTo>
                      <a:pt x="402" y="179"/>
                    </a:moveTo>
                    <a:lnTo>
                      <a:pt x="404" y="181"/>
                    </a:lnTo>
                    <a:lnTo>
                      <a:pt x="408" y="181"/>
                    </a:lnTo>
                    <a:lnTo>
                      <a:pt x="408" y="183"/>
                    </a:lnTo>
                    <a:lnTo>
                      <a:pt x="408" y="183"/>
                    </a:lnTo>
                    <a:lnTo>
                      <a:pt x="408" y="183"/>
                    </a:lnTo>
                    <a:lnTo>
                      <a:pt x="410" y="183"/>
                    </a:lnTo>
                    <a:lnTo>
                      <a:pt x="410" y="183"/>
                    </a:lnTo>
                    <a:lnTo>
                      <a:pt x="410" y="181"/>
                    </a:lnTo>
                    <a:lnTo>
                      <a:pt x="414" y="181"/>
                    </a:lnTo>
                    <a:lnTo>
                      <a:pt x="416" y="181"/>
                    </a:lnTo>
                    <a:lnTo>
                      <a:pt x="418" y="181"/>
                    </a:lnTo>
                    <a:lnTo>
                      <a:pt x="420" y="179"/>
                    </a:lnTo>
                    <a:lnTo>
                      <a:pt x="420" y="179"/>
                    </a:lnTo>
                    <a:lnTo>
                      <a:pt x="420" y="179"/>
                    </a:lnTo>
                    <a:lnTo>
                      <a:pt x="422" y="177"/>
                    </a:lnTo>
                    <a:lnTo>
                      <a:pt x="422" y="177"/>
                    </a:lnTo>
                    <a:lnTo>
                      <a:pt x="424" y="175"/>
                    </a:lnTo>
                    <a:lnTo>
                      <a:pt x="424" y="175"/>
                    </a:lnTo>
                    <a:lnTo>
                      <a:pt x="426" y="175"/>
                    </a:lnTo>
                    <a:lnTo>
                      <a:pt x="424" y="173"/>
                    </a:lnTo>
                    <a:lnTo>
                      <a:pt x="424" y="173"/>
                    </a:lnTo>
                    <a:lnTo>
                      <a:pt x="422" y="173"/>
                    </a:lnTo>
                    <a:lnTo>
                      <a:pt x="422" y="173"/>
                    </a:lnTo>
                    <a:lnTo>
                      <a:pt x="422" y="173"/>
                    </a:lnTo>
                    <a:lnTo>
                      <a:pt x="422" y="173"/>
                    </a:lnTo>
                    <a:lnTo>
                      <a:pt x="420" y="173"/>
                    </a:lnTo>
                    <a:lnTo>
                      <a:pt x="418" y="173"/>
                    </a:lnTo>
                    <a:lnTo>
                      <a:pt x="418" y="173"/>
                    </a:lnTo>
                    <a:lnTo>
                      <a:pt x="418" y="173"/>
                    </a:lnTo>
                    <a:lnTo>
                      <a:pt x="414" y="173"/>
                    </a:lnTo>
                    <a:lnTo>
                      <a:pt x="412" y="175"/>
                    </a:lnTo>
                    <a:lnTo>
                      <a:pt x="412" y="175"/>
                    </a:lnTo>
                    <a:lnTo>
                      <a:pt x="410" y="175"/>
                    </a:lnTo>
                    <a:lnTo>
                      <a:pt x="404" y="175"/>
                    </a:lnTo>
                    <a:lnTo>
                      <a:pt x="404" y="175"/>
                    </a:lnTo>
                    <a:lnTo>
                      <a:pt x="402" y="175"/>
                    </a:lnTo>
                    <a:lnTo>
                      <a:pt x="400" y="177"/>
                    </a:lnTo>
                    <a:lnTo>
                      <a:pt x="402" y="179"/>
                    </a:lnTo>
                    <a:lnTo>
                      <a:pt x="402" y="179"/>
                    </a:lnTo>
                    <a:close/>
                    <a:moveTo>
                      <a:pt x="4924" y="315"/>
                    </a:moveTo>
                    <a:lnTo>
                      <a:pt x="4926" y="315"/>
                    </a:lnTo>
                    <a:lnTo>
                      <a:pt x="4926" y="315"/>
                    </a:lnTo>
                    <a:lnTo>
                      <a:pt x="4926" y="313"/>
                    </a:lnTo>
                    <a:lnTo>
                      <a:pt x="4922" y="313"/>
                    </a:lnTo>
                    <a:lnTo>
                      <a:pt x="4922" y="313"/>
                    </a:lnTo>
                    <a:lnTo>
                      <a:pt x="4922" y="315"/>
                    </a:lnTo>
                    <a:lnTo>
                      <a:pt x="4924" y="315"/>
                    </a:lnTo>
                    <a:close/>
                    <a:moveTo>
                      <a:pt x="684" y="630"/>
                    </a:moveTo>
                    <a:lnTo>
                      <a:pt x="684" y="630"/>
                    </a:lnTo>
                    <a:lnTo>
                      <a:pt x="682" y="630"/>
                    </a:lnTo>
                    <a:lnTo>
                      <a:pt x="684" y="630"/>
                    </a:lnTo>
                    <a:lnTo>
                      <a:pt x="684" y="630"/>
                    </a:lnTo>
                    <a:lnTo>
                      <a:pt x="684" y="630"/>
                    </a:lnTo>
                    <a:lnTo>
                      <a:pt x="684" y="630"/>
                    </a:lnTo>
                    <a:close/>
                    <a:moveTo>
                      <a:pt x="2" y="846"/>
                    </a:moveTo>
                    <a:lnTo>
                      <a:pt x="0" y="84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2" y="848"/>
                    </a:lnTo>
                    <a:lnTo>
                      <a:pt x="2" y="848"/>
                    </a:lnTo>
                    <a:lnTo>
                      <a:pt x="2" y="846"/>
                    </a:lnTo>
                    <a:lnTo>
                      <a:pt x="4" y="846"/>
                    </a:lnTo>
                    <a:lnTo>
                      <a:pt x="4" y="846"/>
                    </a:lnTo>
                    <a:lnTo>
                      <a:pt x="4" y="844"/>
                    </a:lnTo>
                    <a:lnTo>
                      <a:pt x="2" y="846"/>
                    </a:lnTo>
                    <a:close/>
                    <a:moveTo>
                      <a:pt x="468" y="247"/>
                    </a:moveTo>
                    <a:lnTo>
                      <a:pt x="464" y="249"/>
                    </a:lnTo>
                    <a:lnTo>
                      <a:pt x="464" y="249"/>
                    </a:lnTo>
                    <a:lnTo>
                      <a:pt x="464" y="249"/>
                    </a:lnTo>
                    <a:lnTo>
                      <a:pt x="466" y="249"/>
                    </a:lnTo>
                    <a:lnTo>
                      <a:pt x="466" y="249"/>
                    </a:lnTo>
                    <a:lnTo>
                      <a:pt x="468" y="247"/>
                    </a:lnTo>
                    <a:lnTo>
                      <a:pt x="468" y="247"/>
                    </a:lnTo>
                    <a:lnTo>
                      <a:pt x="468" y="247"/>
                    </a:lnTo>
                    <a:lnTo>
                      <a:pt x="468" y="247"/>
                    </a:lnTo>
                    <a:close/>
                    <a:moveTo>
                      <a:pt x="402" y="259"/>
                    </a:moveTo>
                    <a:lnTo>
                      <a:pt x="402" y="259"/>
                    </a:lnTo>
                    <a:lnTo>
                      <a:pt x="400" y="261"/>
                    </a:lnTo>
                    <a:lnTo>
                      <a:pt x="400" y="261"/>
                    </a:lnTo>
                    <a:lnTo>
                      <a:pt x="400" y="261"/>
                    </a:lnTo>
                    <a:lnTo>
                      <a:pt x="398" y="261"/>
                    </a:lnTo>
                    <a:lnTo>
                      <a:pt x="398" y="261"/>
                    </a:lnTo>
                    <a:lnTo>
                      <a:pt x="400" y="261"/>
                    </a:lnTo>
                    <a:lnTo>
                      <a:pt x="400" y="261"/>
                    </a:lnTo>
                    <a:lnTo>
                      <a:pt x="400" y="261"/>
                    </a:lnTo>
                    <a:lnTo>
                      <a:pt x="402" y="259"/>
                    </a:lnTo>
                    <a:lnTo>
                      <a:pt x="402" y="259"/>
                    </a:lnTo>
                    <a:lnTo>
                      <a:pt x="402" y="259"/>
                    </a:lnTo>
                    <a:lnTo>
                      <a:pt x="402" y="259"/>
                    </a:lnTo>
                    <a:close/>
                    <a:moveTo>
                      <a:pt x="400" y="261"/>
                    </a:moveTo>
                    <a:lnTo>
                      <a:pt x="400" y="263"/>
                    </a:lnTo>
                    <a:lnTo>
                      <a:pt x="400" y="263"/>
                    </a:lnTo>
                    <a:lnTo>
                      <a:pt x="400" y="263"/>
                    </a:lnTo>
                    <a:lnTo>
                      <a:pt x="400" y="263"/>
                    </a:lnTo>
                    <a:lnTo>
                      <a:pt x="402" y="261"/>
                    </a:lnTo>
                    <a:lnTo>
                      <a:pt x="400" y="261"/>
                    </a:lnTo>
                    <a:lnTo>
                      <a:pt x="400" y="261"/>
                    </a:lnTo>
                    <a:close/>
                    <a:moveTo>
                      <a:pt x="522" y="225"/>
                    </a:moveTo>
                    <a:lnTo>
                      <a:pt x="520" y="227"/>
                    </a:lnTo>
                    <a:lnTo>
                      <a:pt x="518" y="227"/>
                    </a:lnTo>
                    <a:lnTo>
                      <a:pt x="518" y="229"/>
                    </a:lnTo>
                    <a:lnTo>
                      <a:pt x="520" y="229"/>
                    </a:lnTo>
                    <a:lnTo>
                      <a:pt x="522" y="227"/>
                    </a:lnTo>
                    <a:lnTo>
                      <a:pt x="522" y="227"/>
                    </a:lnTo>
                    <a:lnTo>
                      <a:pt x="524" y="227"/>
                    </a:lnTo>
                    <a:lnTo>
                      <a:pt x="524" y="227"/>
                    </a:lnTo>
                    <a:lnTo>
                      <a:pt x="526" y="227"/>
                    </a:lnTo>
                    <a:lnTo>
                      <a:pt x="526" y="227"/>
                    </a:lnTo>
                    <a:lnTo>
                      <a:pt x="526" y="225"/>
                    </a:lnTo>
                    <a:lnTo>
                      <a:pt x="522" y="225"/>
                    </a:lnTo>
                    <a:close/>
                    <a:moveTo>
                      <a:pt x="400" y="257"/>
                    </a:moveTo>
                    <a:lnTo>
                      <a:pt x="400" y="257"/>
                    </a:lnTo>
                    <a:lnTo>
                      <a:pt x="398" y="257"/>
                    </a:lnTo>
                    <a:lnTo>
                      <a:pt x="396" y="259"/>
                    </a:lnTo>
                    <a:lnTo>
                      <a:pt x="396" y="259"/>
                    </a:lnTo>
                    <a:lnTo>
                      <a:pt x="394" y="261"/>
                    </a:lnTo>
                    <a:lnTo>
                      <a:pt x="394" y="261"/>
                    </a:lnTo>
                    <a:lnTo>
                      <a:pt x="392" y="261"/>
                    </a:lnTo>
                    <a:lnTo>
                      <a:pt x="392" y="261"/>
                    </a:lnTo>
                    <a:lnTo>
                      <a:pt x="392" y="261"/>
                    </a:lnTo>
                    <a:lnTo>
                      <a:pt x="390" y="263"/>
                    </a:lnTo>
                    <a:lnTo>
                      <a:pt x="388" y="263"/>
                    </a:lnTo>
                    <a:lnTo>
                      <a:pt x="390" y="263"/>
                    </a:lnTo>
                    <a:lnTo>
                      <a:pt x="392" y="261"/>
                    </a:lnTo>
                    <a:lnTo>
                      <a:pt x="394" y="261"/>
                    </a:lnTo>
                    <a:lnTo>
                      <a:pt x="394" y="261"/>
                    </a:lnTo>
                    <a:lnTo>
                      <a:pt x="396" y="261"/>
                    </a:lnTo>
                    <a:lnTo>
                      <a:pt x="396" y="261"/>
                    </a:lnTo>
                    <a:lnTo>
                      <a:pt x="398" y="259"/>
                    </a:lnTo>
                    <a:lnTo>
                      <a:pt x="398" y="259"/>
                    </a:lnTo>
                    <a:lnTo>
                      <a:pt x="398" y="259"/>
                    </a:lnTo>
                    <a:lnTo>
                      <a:pt x="400" y="257"/>
                    </a:lnTo>
                    <a:close/>
                    <a:moveTo>
                      <a:pt x="492" y="237"/>
                    </a:moveTo>
                    <a:lnTo>
                      <a:pt x="490" y="237"/>
                    </a:lnTo>
                    <a:lnTo>
                      <a:pt x="488" y="237"/>
                    </a:lnTo>
                    <a:lnTo>
                      <a:pt x="488" y="239"/>
                    </a:lnTo>
                    <a:lnTo>
                      <a:pt x="488" y="239"/>
                    </a:lnTo>
                    <a:lnTo>
                      <a:pt x="488" y="239"/>
                    </a:lnTo>
                    <a:lnTo>
                      <a:pt x="490" y="239"/>
                    </a:lnTo>
                    <a:lnTo>
                      <a:pt x="494" y="237"/>
                    </a:lnTo>
                    <a:lnTo>
                      <a:pt x="494" y="235"/>
                    </a:lnTo>
                    <a:lnTo>
                      <a:pt x="496" y="235"/>
                    </a:lnTo>
                    <a:lnTo>
                      <a:pt x="494" y="235"/>
                    </a:lnTo>
                    <a:lnTo>
                      <a:pt x="492" y="237"/>
                    </a:lnTo>
                    <a:close/>
                    <a:moveTo>
                      <a:pt x="496" y="235"/>
                    </a:moveTo>
                    <a:lnTo>
                      <a:pt x="496" y="237"/>
                    </a:lnTo>
                    <a:lnTo>
                      <a:pt x="496" y="237"/>
                    </a:lnTo>
                    <a:lnTo>
                      <a:pt x="496" y="237"/>
                    </a:lnTo>
                    <a:lnTo>
                      <a:pt x="498" y="237"/>
                    </a:lnTo>
                    <a:lnTo>
                      <a:pt x="498" y="237"/>
                    </a:lnTo>
                    <a:lnTo>
                      <a:pt x="498" y="237"/>
                    </a:lnTo>
                    <a:lnTo>
                      <a:pt x="500" y="235"/>
                    </a:lnTo>
                    <a:lnTo>
                      <a:pt x="500" y="235"/>
                    </a:lnTo>
                    <a:lnTo>
                      <a:pt x="498" y="235"/>
                    </a:lnTo>
                    <a:lnTo>
                      <a:pt x="496" y="235"/>
                    </a:lnTo>
                    <a:close/>
                    <a:moveTo>
                      <a:pt x="290" y="279"/>
                    </a:moveTo>
                    <a:lnTo>
                      <a:pt x="288" y="279"/>
                    </a:lnTo>
                    <a:lnTo>
                      <a:pt x="286" y="281"/>
                    </a:lnTo>
                    <a:lnTo>
                      <a:pt x="286" y="281"/>
                    </a:lnTo>
                    <a:lnTo>
                      <a:pt x="284" y="281"/>
                    </a:lnTo>
                    <a:lnTo>
                      <a:pt x="284" y="281"/>
                    </a:lnTo>
                    <a:lnTo>
                      <a:pt x="286" y="279"/>
                    </a:lnTo>
                    <a:lnTo>
                      <a:pt x="286" y="279"/>
                    </a:lnTo>
                    <a:lnTo>
                      <a:pt x="284" y="279"/>
                    </a:lnTo>
                    <a:lnTo>
                      <a:pt x="282" y="279"/>
                    </a:lnTo>
                    <a:lnTo>
                      <a:pt x="280" y="279"/>
                    </a:lnTo>
                    <a:lnTo>
                      <a:pt x="280" y="281"/>
                    </a:lnTo>
                    <a:lnTo>
                      <a:pt x="278" y="281"/>
                    </a:lnTo>
                    <a:lnTo>
                      <a:pt x="276" y="281"/>
                    </a:lnTo>
                    <a:lnTo>
                      <a:pt x="276" y="281"/>
                    </a:lnTo>
                    <a:lnTo>
                      <a:pt x="276" y="283"/>
                    </a:lnTo>
                    <a:lnTo>
                      <a:pt x="276" y="283"/>
                    </a:lnTo>
                    <a:lnTo>
                      <a:pt x="276" y="283"/>
                    </a:lnTo>
                    <a:lnTo>
                      <a:pt x="276" y="283"/>
                    </a:lnTo>
                    <a:lnTo>
                      <a:pt x="278" y="283"/>
                    </a:lnTo>
                    <a:lnTo>
                      <a:pt x="278" y="283"/>
                    </a:lnTo>
                    <a:lnTo>
                      <a:pt x="278" y="285"/>
                    </a:lnTo>
                    <a:lnTo>
                      <a:pt x="278" y="285"/>
                    </a:lnTo>
                    <a:lnTo>
                      <a:pt x="276" y="285"/>
                    </a:lnTo>
                    <a:lnTo>
                      <a:pt x="276" y="285"/>
                    </a:lnTo>
                    <a:lnTo>
                      <a:pt x="276" y="285"/>
                    </a:lnTo>
                    <a:lnTo>
                      <a:pt x="276" y="285"/>
                    </a:lnTo>
                    <a:lnTo>
                      <a:pt x="274" y="285"/>
                    </a:lnTo>
                    <a:lnTo>
                      <a:pt x="274" y="285"/>
                    </a:lnTo>
                    <a:lnTo>
                      <a:pt x="272" y="285"/>
                    </a:lnTo>
                    <a:lnTo>
                      <a:pt x="270" y="287"/>
                    </a:lnTo>
                    <a:lnTo>
                      <a:pt x="268" y="287"/>
                    </a:lnTo>
                    <a:lnTo>
                      <a:pt x="264" y="289"/>
                    </a:lnTo>
                    <a:lnTo>
                      <a:pt x="262" y="289"/>
                    </a:lnTo>
                    <a:lnTo>
                      <a:pt x="260" y="289"/>
                    </a:lnTo>
                    <a:lnTo>
                      <a:pt x="260" y="289"/>
                    </a:lnTo>
                    <a:lnTo>
                      <a:pt x="258" y="291"/>
                    </a:lnTo>
                    <a:lnTo>
                      <a:pt x="258" y="291"/>
                    </a:lnTo>
                    <a:lnTo>
                      <a:pt x="258" y="291"/>
                    </a:lnTo>
                    <a:lnTo>
                      <a:pt x="258" y="291"/>
                    </a:lnTo>
                    <a:lnTo>
                      <a:pt x="260" y="291"/>
                    </a:lnTo>
                    <a:lnTo>
                      <a:pt x="260" y="291"/>
                    </a:lnTo>
                    <a:lnTo>
                      <a:pt x="262" y="291"/>
                    </a:lnTo>
                    <a:lnTo>
                      <a:pt x="262" y="291"/>
                    </a:lnTo>
                    <a:lnTo>
                      <a:pt x="264" y="291"/>
                    </a:lnTo>
                    <a:lnTo>
                      <a:pt x="264" y="291"/>
                    </a:lnTo>
                    <a:lnTo>
                      <a:pt x="264" y="291"/>
                    </a:lnTo>
                    <a:lnTo>
                      <a:pt x="266" y="289"/>
                    </a:lnTo>
                    <a:lnTo>
                      <a:pt x="268" y="289"/>
                    </a:lnTo>
                    <a:lnTo>
                      <a:pt x="270" y="289"/>
                    </a:lnTo>
                    <a:lnTo>
                      <a:pt x="272" y="289"/>
                    </a:lnTo>
                    <a:lnTo>
                      <a:pt x="274" y="289"/>
                    </a:lnTo>
                    <a:lnTo>
                      <a:pt x="276" y="287"/>
                    </a:lnTo>
                    <a:lnTo>
                      <a:pt x="280" y="285"/>
                    </a:lnTo>
                    <a:lnTo>
                      <a:pt x="282" y="285"/>
                    </a:lnTo>
                    <a:lnTo>
                      <a:pt x="284" y="285"/>
                    </a:lnTo>
                    <a:lnTo>
                      <a:pt x="284" y="285"/>
                    </a:lnTo>
                    <a:lnTo>
                      <a:pt x="284" y="283"/>
                    </a:lnTo>
                    <a:lnTo>
                      <a:pt x="284" y="283"/>
                    </a:lnTo>
                    <a:lnTo>
                      <a:pt x="282" y="285"/>
                    </a:lnTo>
                    <a:lnTo>
                      <a:pt x="282" y="283"/>
                    </a:lnTo>
                    <a:lnTo>
                      <a:pt x="284" y="283"/>
                    </a:lnTo>
                    <a:lnTo>
                      <a:pt x="288" y="281"/>
                    </a:lnTo>
                    <a:lnTo>
                      <a:pt x="290" y="281"/>
                    </a:lnTo>
                    <a:lnTo>
                      <a:pt x="290" y="279"/>
                    </a:lnTo>
                    <a:lnTo>
                      <a:pt x="290" y="279"/>
                    </a:lnTo>
                    <a:close/>
                    <a:moveTo>
                      <a:pt x="306" y="275"/>
                    </a:moveTo>
                    <a:lnTo>
                      <a:pt x="306" y="275"/>
                    </a:lnTo>
                    <a:lnTo>
                      <a:pt x="306" y="275"/>
                    </a:lnTo>
                    <a:lnTo>
                      <a:pt x="304" y="275"/>
                    </a:lnTo>
                    <a:lnTo>
                      <a:pt x="304" y="275"/>
                    </a:lnTo>
                    <a:lnTo>
                      <a:pt x="302" y="277"/>
                    </a:lnTo>
                    <a:lnTo>
                      <a:pt x="302" y="277"/>
                    </a:lnTo>
                    <a:lnTo>
                      <a:pt x="302" y="277"/>
                    </a:lnTo>
                    <a:lnTo>
                      <a:pt x="302" y="277"/>
                    </a:lnTo>
                    <a:lnTo>
                      <a:pt x="304" y="277"/>
                    </a:lnTo>
                    <a:lnTo>
                      <a:pt x="306" y="275"/>
                    </a:lnTo>
                    <a:lnTo>
                      <a:pt x="306" y="275"/>
                    </a:lnTo>
                    <a:lnTo>
                      <a:pt x="306" y="275"/>
                    </a:lnTo>
                    <a:close/>
                    <a:moveTo>
                      <a:pt x="392" y="257"/>
                    </a:moveTo>
                    <a:lnTo>
                      <a:pt x="392" y="257"/>
                    </a:lnTo>
                    <a:lnTo>
                      <a:pt x="394" y="257"/>
                    </a:lnTo>
                    <a:lnTo>
                      <a:pt x="394" y="257"/>
                    </a:lnTo>
                    <a:lnTo>
                      <a:pt x="392" y="257"/>
                    </a:lnTo>
                    <a:lnTo>
                      <a:pt x="392" y="257"/>
                    </a:lnTo>
                    <a:lnTo>
                      <a:pt x="392" y="257"/>
                    </a:lnTo>
                    <a:close/>
                    <a:moveTo>
                      <a:pt x="300" y="275"/>
                    </a:moveTo>
                    <a:lnTo>
                      <a:pt x="298" y="275"/>
                    </a:lnTo>
                    <a:lnTo>
                      <a:pt x="298" y="275"/>
                    </a:lnTo>
                    <a:lnTo>
                      <a:pt x="296" y="277"/>
                    </a:lnTo>
                    <a:lnTo>
                      <a:pt x="296" y="277"/>
                    </a:lnTo>
                    <a:lnTo>
                      <a:pt x="296" y="277"/>
                    </a:lnTo>
                    <a:lnTo>
                      <a:pt x="294" y="279"/>
                    </a:lnTo>
                    <a:lnTo>
                      <a:pt x="294" y="279"/>
                    </a:lnTo>
                    <a:lnTo>
                      <a:pt x="296" y="279"/>
                    </a:lnTo>
                    <a:lnTo>
                      <a:pt x="296" y="279"/>
                    </a:lnTo>
                    <a:lnTo>
                      <a:pt x="296" y="279"/>
                    </a:lnTo>
                    <a:lnTo>
                      <a:pt x="298" y="277"/>
                    </a:lnTo>
                    <a:lnTo>
                      <a:pt x="300" y="277"/>
                    </a:lnTo>
                    <a:lnTo>
                      <a:pt x="300" y="277"/>
                    </a:lnTo>
                    <a:lnTo>
                      <a:pt x="300" y="277"/>
                    </a:lnTo>
                    <a:lnTo>
                      <a:pt x="300" y="277"/>
                    </a:lnTo>
                    <a:lnTo>
                      <a:pt x="300" y="275"/>
                    </a:lnTo>
                    <a:close/>
                    <a:moveTo>
                      <a:pt x="346" y="267"/>
                    </a:moveTo>
                    <a:lnTo>
                      <a:pt x="346" y="267"/>
                    </a:lnTo>
                    <a:lnTo>
                      <a:pt x="346" y="267"/>
                    </a:lnTo>
                    <a:lnTo>
                      <a:pt x="344" y="267"/>
                    </a:lnTo>
                    <a:lnTo>
                      <a:pt x="344" y="265"/>
                    </a:lnTo>
                    <a:lnTo>
                      <a:pt x="344" y="265"/>
                    </a:lnTo>
                    <a:lnTo>
                      <a:pt x="346" y="263"/>
                    </a:lnTo>
                    <a:lnTo>
                      <a:pt x="346" y="263"/>
                    </a:lnTo>
                    <a:lnTo>
                      <a:pt x="346" y="261"/>
                    </a:lnTo>
                    <a:lnTo>
                      <a:pt x="346" y="261"/>
                    </a:lnTo>
                    <a:lnTo>
                      <a:pt x="344" y="261"/>
                    </a:lnTo>
                    <a:lnTo>
                      <a:pt x="342" y="261"/>
                    </a:lnTo>
                    <a:lnTo>
                      <a:pt x="338" y="263"/>
                    </a:lnTo>
                    <a:lnTo>
                      <a:pt x="334" y="263"/>
                    </a:lnTo>
                    <a:lnTo>
                      <a:pt x="332" y="263"/>
                    </a:lnTo>
                    <a:lnTo>
                      <a:pt x="332" y="263"/>
                    </a:lnTo>
                    <a:lnTo>
                      <a:pt x="330" y="265"/>
                    </a:lnTo>
                    <a:lnTo>
                      <a:pt x="324" y="267"/>
                    </a:lnTo>
                    <a:lnTo>
                      <a:pt x="324" y="267"/>
                    </a:lnTo>
                    <a:lnTo>
                      <a:pt x="320" y="269"/>
                    </a:lnTo>
                    <a:lnTo>
                      <a:pt x="320" y="269"/>
                    </a:lnTo>
                    <a:lnTo>
                      <a:pt x="320" y="269"/>
                    </a:lnTo>
                    <a:lnTo>
                      <a:pt x="318" y="271"/>
                    </a:lnTo>
                    <a:lnTo>
                      <a:pt x="318" y="273"/>
                    </a:lnTo>
                    <a:lnTo>
                      <a:pt x="318" y="273"/>
                    </a:lnTo>
                    <a:lnTo>
                      <a:pt x="320" y="273"/>
                    </a:lnTo>
                    <a:lnTo>
                      <a:pt x="322" y="271"/>
                    </a:lnTo>
                    <a:lnTo>
                      <a:pt x="324" y="271"/>
                    </a:lnTo>
                    <a:lnTo>
                      <a:pt x="326" y="271"/>
                    </a:lnTo>
                    <a:lnTo>
                      <a:pt x="328" y="269"/>
                    </a:lnTo>
                    <a:lnTo>
                      <a:pt x="330" y="269"/>
                    </a:lnTo>
                    <a:lnTo>
                      <a:pt x="332" y="269"/>
                    </a:lnTo>
                    <a:lnTo>
                      <a:pt x="338" y="269"/>
                    </a:lnTo>
                    <a:lnTo>
                      <a:pt x="340" y="269"/>
                    </a:lnTo>
                    <a:lnTo>
                      <a:pt x="344" y="267"/>
                    </a:lnTo>
                    <a:lnTo>
                      <a:pt x="346" y="267"/>
                    </a:lnTo>
                    <a:lnTo>
                      <a:pt x="346" y="267"/>
                    </a:lnTo>
                    <a:close/>
                    <a:moveTo>
                      <a:pt x="390" y="259"/>
                    </a:moveTo>
                    <a:lnTo>
                      <a:pt x="390" y="259"/>
                    </a:lnTo>
                    <a:lnTo>
                      <a:pt x="390" y="257"/>
                    </a:lnTo>
                    <a:lnTo>
                      <a:pt x="392" y="257"/>
                    </a:lnTo>
                    <a:lnTo>
                      <a:pt x="392" y="255"/>
                    </a:lnTo>
                    <a:lnTo>
                      <a:pt x="392" y="255"/>
                    </a:lnTo>
                    <a:lnTo>
                      <a:pt x="390" y="257"/>
                    </a:lnTo>
                    <a:lnTo>
                      <a:pt x="390" y="257"/>
                    </a:lnTo>
                    <a:lnTo>
                      <a:pt x="390" y="257"/>
                    </a:lnTo>
                    <a:lnTo>
                      <a:pt x="390" y="257"/>
                    </a:lnTo>
                    <a:lnTo>
                      <a:pt x="390" y="255"/>
                    </a:lnTo>
                    <a:lnTo>
                      <a:pt x="390" y="255"/>
                    </a:lnTo>
                    <a:lnTo>
                      <a:pt x="390" y="255"/>
                    </a:lnTo>
                    <a:lnTo>
                      <a:pt x="390" y="255"/>
                    </a:lnTo>
                    <a:lnTo>
                      <a:pt x="388" y="257"/>
                    </a:lnTo>
                    <a:lnTo>
                      <a:pt x="388" y="257"/>
                    </a:lnTo>
                    <a:lnTo>
                      <a:pt x="386" y="259"/>
                    </a:lnTo>
                    <a:lnTo>
                      <a:pt x="384" y="259"/>
                    </a:lnTo>
                    <a:lnTo>
                      <a:pt x="386" y="259"/>
                    </a:lnTo>
                    <a:lnTo>
                      <a:pt x="386" y="259"/>
                    </a:lnTo>
                    <a:lnTo>
                      <a:pt x="388" y="259"/>
                    </a:lnTo>
                    <a:lnTo>
                      <a:pt x="390" y="259"/>
                    </a:lnTo>
                    <a:lnTo>
                      <a:pt x="390" y="259"/>
                    </a:lnTo>
                    <a:close/>
                    <a:moveTo>
                      <a:pt x="346" y="271"/>
                    </a:moveTo>
                    <a:lnTo>
                      <a:pt x="344" y="271"/>
                    </a:lnTo>
                    <a:lnTo>
                      <a:pt x="346" y="273"/>
                    </a:lnTo>
                    <a:lnTo>
                      <a:pt x="346" y="273"/>
                    </a:lnTo>
                    <a:lnTo>
                      <a:pt x="348" y="273"/>
                    </a:lnTo>
                    <a:lnTo>
                      <a:pt x="348" y="271"/>
                    </a:lnTo>
                    <a:lnTo>
                      <a:pt x="348" y="271"/>
                    </a:lnTo>
                    <a:lnTo>
                      <a:pt x="346" y="271"/>
                    </a:lnTo>
                    <a:close/>
                    <a:moveTo>
                      <a:pt x="360" y="263"/>
                    </a:moveTo>
                    <a:lnTo>
                      <a:pt x="358" y="265"/>
                    </a:lnTo>
                    <a:lnTo>
                      <a:pt x="358" y="265"/>
                    </a:lnTo>
                    <a:lnTo>
                      <a:pt x="358" y="265"/>
                    </a:lnTo>
                    <a:lnTo>
                      <a:pt x="360" y="265"/>
                    </a:lnTo>
                    <a:lnTo>
                      <a:pt x="360" y="265"/>
                    </a:lnTo>
                    <a:lnTo>
                      <a:pt x="362" y="263"/>
                    </a:lnTo>
                    <a:lnTo>
                      <a:pt x="362" y="263"/>
                    </a:lnTo>
                    <a:lnTo>
                      <a:pt x="362" y="263"/>
                    </a:lnTo>
                    <a:lnTo>
                      <a:pt x="362" y="263"/>
                    </a:lnTo>
                    <a:lnTo>
                      <a:pt x="360" y="263"/>
                    </a:lnTo>
                    <a:close/>
                    <a:moveTo>
                      <a:pt x="1459" y="495"/>
                    </a:moveTo>
                    <a:lnTo>
                      <a:pt x="1459" y="495"/>
                    </a:lnTo>
                    <a:lnTo>
                      <a:pt x="1457" y="497"/>
                    </a:lnTo>
                    <a:lnTo>
                      <a:pt x="1457" y="497"/>
                    </a:lnTo>
                    <a:lnTo>
                      <a:pt x="1459" y="497"/>
                    </a:lnTo>
                    <a:lnTo>
                      <a:pt x="1459" y="497"/>
                    </a:lnTo>
                    <a:lnTo>
                      <a:pt x="1459" y="495"/>
                    </a:lnTo>
                    <a:close/>
                    <a:moveTo>
                      <a:pt x="788" y="387"/>
                    </a:moveTo>
                    <a:lnTo>
                      <a:pt x="788" y="389"/>
                    </a:lnTo>
                    <a:lnTo>
                      <a:pt x="786" y="389"/>
                    </a:lnTo>
                    <a:lnTo>
                      <a:pt x="786" y="389"/>
                    </a:lnTo>
                    <a:lnTo>
                      <a:pt x="788" y="389"/>
                    </a:lnTo>
                    <a:lnTo>
                      <a:pt x="788" y="389"/>
                    </a:lnTo>
                    <a:lnTo>
                      <a:pt x="788" y="389"/>
                    </a:lnTo>
                    <a:lnTo>
                      <a:pt x="788" y="387"/>
                    </a:lnTo>
                    <a:lnTo>
                      <a:pt x="788" y="387"/>
                    </a:lnTo>
                    <a:lnTo>
                      <a:pt x="788" y="387"/>
                    </a:lnTo>
                    <a:close/>
                    <a:moveTo>
                      <a:pt x="1252" y="742"/>
                    </a:moveTo>
                    <a:lnTo>
                      <a:pt x="1252" y="740"/>
                    </a:lnTo>
                    <a:lnTo>
                      <a:pt x="1252" y="744"/>
                    </a:lnTo>
                    <a:lnTo>
                      <a:pt x="1252" y="750"/>
                    </a:lnTo>
                    <a:lnTo>
                      <a:pt x="1254" y="752"/>
                    </a:lnTo>
                    <a:lnTo>
                      <a:pt x="1254" y="750"/>
                    </a:lnTo>
                    <a:lnTo>
                      <a:pt x="1252" y="744"/>
                    </a:lnTo>
                    <a:lnTo>
                      <a:pt x="1252" y="742"/>
                    </a:lnTo>
                    <a:close/>
                    <a:moveTo>
                      <a:pt x="688" y="630"/>
                    </a:moveTo>
                    <a:lnTo>
                      <a:pt x="686" y="630"/>
                    </a:lnTo>
                    <a:lnTo>
                      <a:pt x="686" y="632"/>
                    </a:lnTo>
                    <a:lnTo>
                      <a:pt x="686" y="632"/>
                    </a:lnTo>
                    <a:lnTo>
                      <a:pt x="688" y="632"/>
                    </a:lnTo>
                    <a:lnTo>
                      <a:pt x="690" y="632"/>
                    </a:lnTo>
                    <a:lnTo>
                      <a:pt x="690" y="632"/>
                    </a:lnTo>
                    <a:lnTo>
                      <a:pt x="688" y="630"/>
                    </a:lnTo>
                    <a:close/>
                    <a:moveTo>
                      <a:pt x="4818" y="297"/>
                    </a:moveTo>
                    <a:lnTo>
                      <a:pt x="4816" y="297"/>
                    </a:lnTo>
                    <a:lnTo>
                      <a:pt x="4814" y="295"/>
                    </a:lnTo>
                    <a:lnTo>
                      <a:pt x="4812" y="297"/>
                    </a:lnTo>
                    <a:lnTo>
                      <a:pt x="4810" y="297"/>
                    </a:lnTo>
                    <a:lnTo>
                      <a:pt x="4812" y="297"/>
                    </a:lnTo>
                    <a:lnTo>
                      <a:pt x="4814" y="299"/>
                    </a:lnTo>
                    <a:lnTo>
                      <a:pt x="4818" y="299"/>
                    </a:lnTo>
                    <a:lnTo>
                      <a:pt x="4820" y="301"/>
                    </a:lnTo>
                    <a:lnTo>
                      <a:pt x="4820" y="299"/>
                    </a:lnTo>
                    <a:lnTo>
                      <a:pt x="4822" y="299"/>
                    </a:lnTo>
                    <a:lnTo>
                      <a:pt x="4824" y="299"/>
                    </a:lnTo>
                    <a:lnTo>
                      <a:pt x="4824" y="299"/>
                    </a:lnTo>
                    <a:lnTo>
                      <a:pt x="4824" y="299"/>
                    </a:lnTo>
                    <a:lnTo>
                      <a:pt x="4826" y="299"/>
                    </a:lnTo>
                    <a:lnTo>
                      <a:pt x="4822" y="297"/>
                    </a:lnTo>
                    <a:lnTo>
                      <a:pt x="4818" y="297"/>
                    </a:lnTo>
                    <a:close/>
                    <a:moveTo>
                      <a:pt x="1411" y="513"/>
                    </a:moveTo>
                    <a:lnTo>
                      <a:pt x="1411" y="513"/>
                    </a:lnTo>
                    <a:lnTo>
                      <a:pt x="1411" y="513"/>
                    </a:lnTo>
                    <a:lnTo>
                      <a:pt x="1413" y="513"/>
                    </a:lnTo>
                    <a:lnTo>
                      <a:pt x="1413" y="513"/>
                    </a:lnTo>
                    <a:lnTo>
                      <a:pt x="1413" y="511"/>
                    </a:lnTo>
                    <a:lnTo>
                      <a:pt x="1413" y="511"/>
                    </a:lnTo>
                    <a:lnTo>
                      <a:pt x="1411" y="513"/>
                    </a:lnTo>
                    <a:lnTo>
                      <a:pt x="1411" y="513"/>
                    </a:lnTo>
                    <a:close/>
                    <a:moveTo>
                      <a:pt x="786" y="391"/>
                    </a:moveTo>
                    <a:lnTo>
                      <a:pt x="786" y="393"/>
                    </a:lnTo>
                    <a:lnTo>
                      <a:pt x="784" y="393"/>
                    </a:lnTo>
                    <a:lnTo>
                      <a:pt x="786" y="393"/>
                    </a:lnTo>
                    <a:lnTo>
                      <a:pt x="786" y="393"/>
                    </a:lnTo>
                    <a:lnTo>
                      <a:pt x="786" y="393"/>
                    </a:lnTo>
                    <a:lnTo>
                      <a:pt x="786" y="393"/>
                    </a:lnTo>
                    <a:lnTo>
                      <a:pt x="786" y="393"/>
                    </a:lnTo>
                    <a:lnTo>
                      <a:pt x="786" y="393"/>
                    </a:lnTo>
                    <a:lnTo>
                      <a:pt x="786" y="393"/>
                    </a:lnTo>
                    <a:lnTo>
                      <a:pt x="786" y="391"/>
                    </a:lnTo>
                    <a:lnTo>
                      <a:pt x="786" y="391"/>
                    </a:lnTo>
                    <a:close/>
                    <a:moveTo>
                      <a:pt x="778" y="397"/>
                    </a:moveTo>
                    <a:lnTo>
                      <a:pt x="778" y="397"/>
                    </a:lnTo>
                    <a:lnTo>
                      <a:pt x="778" y="397"/>
                    </a:lnTo>
                    <a:lnTo>
                      <a:pt x="778" y="397"/>
                    </a:lnTo>
                    <a:lnTo>
                      <a:pt x="778" y="397"/>
                    </a:lnTo>
                    <a:lnTo>
                      <a:pt x="778" y="395"/>
                    </a:lnTo>
                    <a:lnTo>
                      <a:pt x="778" y="395"/>
                    </a:lnTo>
                    <a:lnTo>
                      <a:pt x="778" y="397"/>
                    </a:lnTo>
                    <a:close/>
                    <a:moveTo>
                      <a:pt x="1445" y="505"/>
                    </a:moveTo>
                    <a:lnTo>
                      <a:pt x="1443" y="505"/>
                    </a:lnTo>
                    <a:lnTo>
                      <a:pt x="1443" y="505"/>
                    </a:lnTo>
                    <a:lnTo>
                      <a:pt x="1441" y="505"/>
                    </a:lnTo>
                    <a:lnTo>
                      <a:pt x="1439" y="505"/>
                    </a:lnTo>
                    <a:lnTo>
                      <a:pt x="1439" y="507"/>
                    </a:lnTo>
                    <a:lnTo>
                      <a:pt x="1437" y="507"/>
                    </a:lnTo>
                    <a:lnTo>
                      <a:pt x="1437" y="507"/>
                    </a:lnTo>
                    <a:lnTo>
                      <a:pt x="1439" y="505"/>
                    </a:lnTo>
                    <a:lnTo>
                      <a:pt x="1439" y="505"/>
                    </a:lnTo>
                    <a:lnTo>
                      <a:pt x="1443" y="503"/>
                    </a:lnTo>
                    <a:lnTo>
                      <a:pt x="1441" y="503"/>
                    </a:lnTo>
                    <a:lnTo>
                      <a:pt x="1439" y="505"/>
                    </a:lnTo>
                    <a:lnTo>
                      <a:pt x="1437" y="505"/>
                    </a:lnTo>
                    <a:lnTo>
                      <a:pt x="1433" y="505"/>
                    </a:lnTo>
                    <a:lnTo>
                      <a:pt x="1431" y="507"/>
                    </a:lnTo>
                    <a:lnTo>
                      <a:pt x="1429" y="507"/>
                    </a:lnTo>
                    <a:lnTo>
                      <a:pt x="1429" y="507"/>
                    </a:lnTo>
                    <a:lnTo>
                      <a:pt x="1427" y="507"/>
                    </a:lnTo>
                    <a:lnTo>
                      <a:pt x="1425" y="507"/>
                    </a:lnTo>
                    <a:lnTo>
                      <a:pt x="1425" y="507"/>
                    </a:lnTo>
                    <a:lnTo>
                      <a:pt x="1425" y="507"/>
                    </a:lnTo>
                    <a:lnTo>
                      <a:pt x="1423" y="507"/>
                    </a:lnTo>
                    <a:lnTo>
                      <a:pt x="1423" y="507"/>
                    </a:lnTo>
                    <a:lnTo>
                      <a:pt x="1421" y="507"/>
                    </a:lnTo>
                    <a:lnTo>
                      <a:pt x="1421" y="507"/>
                    </a:lnTo>
                    <a:lnTo>
                      <a:pt x="1421" y="509"/>
                    </a:lnTo>
                    <a:lnTo>
                      <a:pt x="1421" y="507"/>
                    </a:lnTo>
                    <a:lnTo>
                      <a:pt x="1419" y="509"/>
                    </a:lnTo>
                    <a:lnTo>
                      <a:pt x="1417" y="509"/>
                    </a:lnTo>
                    <a:lnTo>
                      <a:pt x="1415" y="511"/>
                    </a:lnTo>
                    <a:lnTo>
                      <a:pt x="1415" y="511"/>
                    </a:lnTo>
                    <a:lnTo>
                      <a:pt x="1415" y="511"/>
                    </a:lnTo>
                    <a:lnTo>
                      <a:pt x="1413" y="513"/>
                    </a:lnTo>
                    <a:lnTo>
                      <a:pt x="1415" y="513"/>
                    </a:lnTo>
                    <a:lnTo>
                      <a:pt x="1417" y="511"/>
                    </a:lnTo>
                    <a:lnTo>
                      <a:pt x="1417" y="511"/>
                    </a:lnTo>
                    <a:lnTo>
                      <a:pt x="1417" y="511"/>
                    </a:lnTo>
                    <a:lnTo>
                      <a:pt x="1417" y="513"/>
                    </a:lnTo>
                    <a:lnTo>
                      <a:pt x="1415" y="513"/>
                    </a:lnTo>
                    <a:lnTo>
                      <a:pt x="1417" y="513"/>
                    </a:lnTo>
                    <a:lnTo>
                      <a:pt x="1419" y="513"/>
                    </a:lnTo>
                    <a:lnTo>
                      <a:pt x="1425" y="511"/>
                    </a:lnTo>
                    <a:lnTo>
                      <a:pt x="1425" y="511"/>
                    </a:lnTo>
                    <a:lnTo>
                      <a:pt x="1427" y="511"/>
                    </a:lnTo>
                    <a:lnTo>
                      <a:pt x="1433" y="509"/>
                    </a:lnTo>
                    <a:lnTo>
                      <a:pt x="1435" y="509"/>
                    </a:lnTo>
                    <a:lnTo>
                      <a:pt x="1437" y="509"/>
                    </a:lnTo>
                    <a:lnTo>
                      <a:pt x="1439" y="507"/>
                    </a:lnTo>
                    <a:lnTo>
                      <a:pt x="1441" y="507"/>
                    </a:lnTo>
                    <a:lnTo>
                      <a:pt x="1447" y="505"/>
                    </a:lnTo>
                    <a:lnTo>
                      <a:pt x="1447" y="505"/>
                    </a:lnTo>
                    <a:lnTo>
                      <a:pt x="1445" y="505"/>
                    </a:lnTo>
                    <a:close/>
                    <a:moveTo>
                      <a:pt x="1467" y="497"/>
                    </a:moveTo>
                    <a:lnTo>
                      <a:pt x="1467" y="499"/>
                    </a:lnTo>
                    <a:lnTo>
                      <a:pt x="1465" y="499"/>
                    </a:lnTo>
                    <a:lnTo>
                      <a:pt x="1465" y="499"/>
                    </a:lnTo>
                    <a:lnTo>
                      <a:pt x="1469" y="499"/>
                    </a:lnTo>
                    <a:lnTo>
                      <a:pt x="1469" y="499"/>
                    </a:lnTo>
                    <a:lnTo>
                      <a:pt x="1469" y="497"/>
                    </a:lnTo>
                    <a:lnTo>
                      <a:pt x="1467" y="497"/>
                    </a:lnTo>
                    <a:close/>
                    <a:moveTo>
                      <a:pt x="1403" y="531"/>
                    </a:moveTo>
                    <a:lnTo>
                      <a:pt x="1407" y="527"/>
                    </a:lnTo>
                    <a:lnTo>
                      <a:pt x="1407" y="527"/>
                    </a:lnTo>
                    <a:lnTo>
                      <a:pt x="1405" y="529"/>
                    </a:lnTo>
                    <a:lnTo>
                      <a:pt x="1403" y="531"/>
                    </a:lnTo>
                    <a:close/>
                    <a:moveTo>
                      <a:pt x="4836" y="305"/>
                    </a:moveTo>
                    <a:lnTo>
                      <a:pt x="4834" y="305"/>
                    </a:lnTo>
                    <a:lnTo>
                      <a:pt x="4832" y="305"/>
                    </a:lnTo>
                    <a:lnTo>
                      <a:pt x="4832" y="305"/>
                    </a:lnTo>
                    <a:lnTo>
                      <a:pt x="4832" y="307"/>
                    </a:lnTo>
                    <a:lnTo>
                      <a:pt x="4836" y="307"/>
                    </a:lnTo>
                    <a:lnTo>
                      <a:pt x="4836" y="307"/>
                    </a:lnTo>
                    <a:lnTo>
                      <a:pt x="4838" y="307"/>
                    </a:lnTo>
                    <a:lnTo>
                      <a:pt x="4836" y="305"/>
                    </a:lnTo>
                    <a:lnTo>
                      <a:pt x="4836" y="305"/>
                    </a:lnTo>
                    <a:close/>
                    <a:moveTo>
                      <a:pt x="1477" y="499"/>
                    </a:moveTo>
                    <a:lnTo>
                      <a:pt x="1475" y="499"/>
                    </a:lnTo>
                    <a:lnTo>
                      <a:pt x="1475" y="499"/>
                    </a:lnTo>
                    <a:lnTo>
                      <a:pt x="1473" y="501"/>
                    </a:lnTo>
                    <a:lnTo>
                      <a:pt x="1475" y="501"/>
                    </a:lnTo>
                    <a:lnTo>
                      <a:pt x="1477" y="501"/>
                    </a:lnTo>
                    <a:lnTo>
                      <a:pt x="1477" y="501"/>
                    </a:lnTo>
                    <a:lnTo>
                      <a:pt x="1477" y="499"/>
                    </a:lnTo>
                    <a:lnTo>
                      <a:pt x="1477" y="499"/>
                    </a:lnTo>
                    <a:close/>
                    <a:moveTo>
                      <a:pt x="1521" y="445"/>
                    </a:moveTo>
                    <a:lnTo>
                      <a:pt x="1521" y="447"/>
                    </a:lnTo>
                    <a:lnTo>
                      <a:pt x="1519" y="447"/>
                    </a:lnTo>
                    <a:lnTo>
                      <a:pt x="1519" y="449"/>
                    </a:lnTo>
                    <a:lnTo>
                      <a:pt x="1519" y="449"/>
                    </a:lnTo>
                    <a:lnTo>
                      <a:pt x="1519" y="449"/>
                    </a:lnTo>
                    <a:lnTo>
                      <a:pt x="1521" y="449"/>
                    </a:lnTo>
                    <a:lnTo>
                      <a:pt x="1521" y="447"/>
                    </a:lnTo>
                    <a:lnTo>
                      <a:pt x="1521" y="449"/>
                    </a:lnTo>
                    <a:lnTo>
                      <a:pt x="1523" y="447"/>
                    </a:lnTo>
                    <a:lnTo>
                      <a:pt x="1523" y="447"/>
                    </a:lnTo>
                    <a:lnTo>
                      <a:pt x="1523" y="445"/>
                    </a:lnTo>
                    <a:lnTo>
                      <a:pt x="1521" y="445"/>
                    </a:lnTo>
                    <a:close/>
                    <a:moveTo>
                      <a:pt x="1543" y="395"/>
                    </a:moveTo>
                    <a:lnTo>
                      <a:pt x="1543" y="393"/>
                    </a:lnTo>
                    <a:lnTo>
                      <a:pt x="1541" y="393"/>
                    </a:lnTo>
                    <a:lnTo>
                      <a:pt x="1541" y="393"/>
                    </a:lnTo>
                    <a:lnTo>
                      <a:pt x="1539" y="395"/>
                    </a:lnTo>
                    <a:lnTo>
                      <a:pt x="1539" y="395"/>
                    </a:lnTo>
                    <a:lnTo>
                      <a:pt x="1535" y="395"/>
                    </a:lnTo>
                    <a:lnTo>
                      <a:pt x="1533" y="397"/>
                    </a:lnTo>
                    <a:lnTo>
                      <a:pt x="1531" y="397"/>
                    </a:lnTo>
                    <a:lnTo>
                      <a:pt x="1531" y="397"/>
                    </a:lnTo>
                    <a:lnTo>
                      <a:pt x="1531" y="395"/>
                    </a:lnTo>
                    <a:lnTo>
                      <a:pt x="1531" y="395"/>
                    </a:lnTo>
                    <a:lnTo>
                      <a:pt x="1531" y="395"/>
                    </a:lnTo>
                    <a:lnTo>
                      <a:pt x="1531" y="393"/>
                    </a:lnTo>
                    <a:lnTo>
                      <a:pt x="1531" y="393"/>
                    </a:lnTo>
                    <a:lnTo>
                      <a:pt x="1529" y="391"/>
                    </a:lnTo>
                    <a:lnTo>
                      <a:pt x="1527" y="393"/>
                    </a:lnTo>
                    <a:lnTo>
                      <a:pt x="1527" y="393"/>
                    </a:lnTo>
                    <a:lnTo>
                      <a:pt x="1525" y="395"/>
                    </a:lnTo>
                    <a:lnTo>
                      <a:pt x="1521" y="399"/>
                    </a:lnTo>
                    <a:lnTo>
                      <a:pt x="1519" y="401"/>
                    </a:lnTo>
                    <a:lnTo>
                      <a:pt x="1515" y="403"/>
                    </a:lnTo>
                    <a:lnTo>
                      <a:pt x="1513" y="405"/>
                    </a:lnTo>
                    <a:lnTo>
                      <a:pt x="1511" y="407"/>
                    </a:lnTo>
                    <a:lnTo>
                      <a:pt x="1511" y="409"/>
                    </a:lnTo>
                    <a:lnTo>
                      <a:pt x="1507" y="411"/>
                    </a:lnTo>
                    <a:lnTo>
                      <a:pt x="1507" y="413"/>
                    </a:lnTo>
                    <a:lnTo>
                      <a:pt x="1505" y="415"/>
                    </a:lnTo>
                    <a:lnTo>
                      <a:pt x="1505" y="417"/>
                    </a:lnTo>
                    <a:lnTo>
                      <a:pt x="1503" y="417"/>
                    </a:lnTo>
                    <a:lnTo>
                      <a:pt x="1503" y="419"/>
                    </a:lnTo>
                    <a:lnTo>
                      <a:pt x="1503" y="419"/>
                    </a:lnTo>
                    <a:lnTo>
                      <a:pt x="1503" y="419"/>
                    </a:lnTo>
                    <a:lnTo>
                      <a:pt x="1501" y="421"/>
                    </a:lnTo>
                    <a:lnTo>
                      <a:pt x="1501" y="421"/>
                    </a:lnTo>
                    <a:lnTo>
                      <a:pt x="1499" y="423"/>
                    </a:lnTo>
                    <a:lnTo>
                      <a:pt x="1497" y="423"/>
                    </a:lnTo>
                    <a:lnTo>
                      <a:pt x="1495" y="425"/>
                    </a:lnTo>
                    <a:lnTo>
                      <a:pt x="1495" y="427"/>
                    </a:lnTo>
                    <a:lnTo>
                      <a:pt x="1495" y="427"/>
                    </a:lnTo>
                    <a:lnTo>
                      <a:pt x="1495" y="427"/>
                    </a:lnTo>
                    <a:lnTo>
                      <a:pt x="1493" y="427"/>
                    </a:lnTo>
                    <a:lnTo>
                      <a:pt x="1493" y="427"/>
                    </a:lnTo>
                    <a:lnTo>
                      <a:pt x="1493" y="427"/>
                    </a:lnTo>
                    <a:lnTo>
                      <a:pt x="1491" y="429"/>
                    </a:lnTo>
                    <a:lnTo>
                      <a:pt x="1491" y="429"/>
                    </a:lnTo>
                    <a:lnTo>
                      <a:pt x="1491" y="431"/>
                    </a:lnTo>
                    <a:lnTo>
                      <a:pt x="1491" y="431"/>
                    </a:lnTo>
                    <a:lnTo>
                      <a:pt x="1491" y="429"/>
                    </a:lnTo>
                    <a:lnTo>
                      <a:pt x="1489" y="429"/>
                    </a:lnTo>
                    <a:lnTo>
                      <a:pt x="1489" y="429"/>
                    </a:lnTo>
                    <a:lnTo>
                      <a:pt x="1489" y="429"/>
                    </a:lnTo>
                    <a:lnTo>
                      <a:pt x="1487" y="431"/>
                    </a:lnTo>
                    <a:lnTo>
                      <a:pt x="1485" y="431"/>
                    </a:lnTo>
                    <a:lnTo>
                      <a:pt x="1485" y="429"/>
                    </a:lnTo>
                    <a:lnTo>
                      <a:pt x="1483" y="431"/>
                    </a:lnTo>
                    <a:lnTo>
                      <a:pt x="1479" y="435"/>
                    </a:lnTo>
                    <a:lnTo>
                      <a:pt x="1473" y="435"/>
                    </a:lnTo>
                    <a:lnTo>
                      <a:pt x="1467" y="435"/>
                    </a:lnTo>
                    <a:lnTo>
                      <a:pt x="1463" y="435"/>
                    </a:lnTo>
                    <a:lnTo>
                      <a:pt x="1457" y="435"/>
                    </a:lnTo>
                    <a:lnTo>
                      <a:pt x="1451" y="435"/>
                    </a:lnTo>
                    <a:lnTo>
                      <a:pt x="1439" y="435"/>
                    </a:lnTo>
                    <a:lnTo>
                      <a:pt x="1435" y="435"/>
                    </a:lnTo>
                    <a:lnTo>
                      <a:pt x="1435" y="435"/>
                    </a:lnTo>
                    <a:lnTo>
                      <a:pt x="1433" y="437"/>
                    </a:lnTo>
                    <a:lnTo>
                      <a:pt x="1433" y="435"/>
                    </a:lnTo>
                    <a:lnTo>
                      <a:pt x="1431" y="437"/>
                    </a:lnTo>
                    <a:lnTo>
                      <a:pt x="1427" y="437"/>
                    </a:lnTo>
                    <a:lnTo>
                      <a:pt x="1423" y="441"/>
                    </a:lnTo>
                    <a:lnTo>
                      <a:pt x="1415" y="445"/>
                    </a:lnTo>
                    <a:lnTo>
                      <a:pt x="1415" y="445"/>
                    </a:lnTo>
                    <a:lnTo>
                      <a:pt x="1415" y="445"/>
                    </a:lnTo>
                    <a:lnTo>
                      <a:pt x="1415" y="445"/>
                    </a:lnTo>
                    <a:lnTo>
                      <a:pt x="1415" y="447"/>
                    </a:lnTo>
                    <a:lnTo>
                      <a:pt x="1415" y="447"/>
                    </a:lnTo>
                    <a:lnTo>
                      <a:pt x="1407" y="451"/>
                    </a:lnTo>
                    <a:lnTo>
                      <a:pt x="1405" y="451"/>
                    </a:lnTo>
                    <a:lnTo>
                      <a:pt x="1405" y="453"/>
                    </a:lnTo>
                    <a:lnTo>
                      <a:pt x="1405" y="453"/>
                    </a:lnTo>
                    <a:lnTo>
                      <a:pt x="1405" y="453"/>
                    </a:lnTo>
                    <a:lnTo>
                      <a:pt x="1407" y="453"/>
                    </a:lnTo>
                    <a:lnTo>
                      <a:pt x="1407" y="453"/>
                    </a:lnTo>
                    <a:lnTo>
                      <a:pt x="1407" y="453"/>
                    </a:lnTo>
                    <a:lnTo>
                      <a:pt x="1407" y="453"/>
                    </a:lnTo>
                    <a:lnTo>
                      <a:pt x="1407" y="453"/>
                    </a:lnTo>
                    <a:lnTo>
                      <a:pt x="1407" y="453"/>
                    </a:lnTo>
                    <a:lnTo>
                      <a:pt x="1407" y="453"/>
                    </a:lnTo>
                    <a:lnTo>
                      <a:pt x="1407" y="453"/>
                    </a:lnTo>
                    <a:lnTo>
                      <a:pt x="1407" y="455"/>
                    </a:lnTo>
                    <a:lnTo>
                      <a:pt x="1407" y="455"/>
                    </a:lnTo>
                    <a:lnTo>
                      <a:pt x="1407" y="455"/>
                    </a:lnTo>
                    <a:lnTo>
                      <a:pt x="1405" y="455"/>
                    </a:lnTo>
                    <a:lnTo>
                      <a:pt x="1405" y="455"/>
                    </a:lnTo>
                    <a:lnTo>
                      <a:pt x="1405" y="455"/>
                    </a:lnTo>
                    <a:lnTo>
                      <a:pt x="1405" y="455"/>
                    </a:lnTo>
                    <a:lnTo>
                      <a:pt x="1403" y="455"/>
                    </a:lnTo>
                    <a:lnTo>
                      <a:pt x="1403" y="457"/>
                    </a:lnTo>
                    <a:lnTo>
                      <a:pt x="1405" y="457"/>
                    </a:lnTo>
                    <a:lnTo>
                      <a:pt x="1405" y="457"/>
                    </a:lnTo>
                    <a:lnTo>
                      <a:pt x="1405" y="457"/>
                    </a:lnTo>
                    <a:lnTo>
                      <a:pt x="1403" y="459"/>
                    </a:lnTo>
                    <a:lnTo>
                      <a:pt x="1403" y="459"/>
                    </a:lnTo>
                    <a:lnTo>
                      <a:pt x="1403" y="459"/>
                    </a:lnTo>
                    <a:lnTo>
                      <a:pt x="1403" y="459"/>
                    </a:lnTo>
                    <a:lnTo>
                      <a:pt x="1403" y="461"/>
                    </a:lnTo>
                    <a:lnTo>
                      <a:pt x="1403" y="461"/>
                    </a:lnTo>
                    <a:lnTo>
                      <a:pt x="1403" y="461"/>
                    </a:lnTo>
                    <a:lnTo>
                      <a:pt x="1403" y="461"/>
                    </a:lnTo>
                    <a:lnTo>
                      <a:pt x="1401" y="461"/>
                    </a:lnTo>
                    <a:lnTo>
                      <a:pt x="1401" y="461"/>
                    </a:lnTo>
                    <a:lnTo>
                      <a:pt x="1399" y="463"/>
                    </a:lnTo>
                    <a:lnTo>
                      <a:pt x="1397" y="463"/>
                    </a:lnTo>
                    <a:lnTo>
                      <a:pt x="1395" y="463"/>
                    </a:lnTo>
                    <a:lnTo>
                      <a:pt x="1395" y="465"/>
                    </a:lnTo>
                    <a:lnTo>
                      <a:pt x="1393" y="465"/>
                    </a:lnTo>
                    <a:lnTo>
                      <a:pt x="1393" y="465"/>
                    </a:lnTo>
                    <a:lnTo>
                      <a:pt x="1391" y="465"/>
                    </a:lnTo>
                    <a:lnTo>
                      <a:pt x="1391" y="465"/>
                    </a:lnTo>
                    <a:lnTo>
                      <a:pt x="1391" y="467"/>
                    </a:lnTo>
                    <a:lnTo>
                      <a:pt x="1389" y="467"/>
                    </a:lnTo>
                    <a:lnTo>
                      <a:pt x="1389" y="465"/>
                    </a:lnTo>
                    <a:lnTo>
                      <a:pt x="1389" y="465"/>
                    </a:lnTo>
                    <a:lnTo>
                      <a:pt x="1385" y="465"/>
                    </a:lnTo>
                    <a:lnTo>
                      <a:pt x="1383" y="465"/>
                    </a:lnTo>
                    <a:lnTo>
                      <a:pt x="1381" y="467"/>
                    </a:lnTo>
                    <a:lnTo>
                      <a:pt x="1381" y="465"/>
                    </a:lnTo>
                    <a:lnTo>
                      <a:pt x="1379" y="465"/>
                    </a:lnTo>
                    <a:lnTo>
                      <a:pt x="1379" y="465"/>
                    </a:lnTo>
                    <a:lnTo>
                      <a:pt x="1373" y="463"/>
                    </a:lnTo>
                    <a:lnTo>
                      <a:pt x="1369" y="465"/>
                    </a:lnTo>
                    <a:lnTo>
                      <a:pt x="1365" y="465"/>
                    </a:lnTo>
                    <a:lnTo>
                      <a:pt x="1361" y="465"/>
                    </a:lnTo>
                    <a:lnTo>
                      <a:pt x="1361" y="465"/>
                    </a:lnTo>
                    <a:lnTo>
                      <a:pt x="1361" y="465"/>
                    </a:lnTo>
                    <a:lnTo>
                      <a:pt x="1359" y="469"/>
                    </a:lnTo>
                    <a:lnTo>
                      <a:pt x="1361" y="469"/>
                    </a:lnTo>
                    <a:lnTo>
                      <a:pt x="1361" y="469"/>
                    </a:lnTo>
                    <a:lnTo>
                      <a:pt x="1361" y="471"/>
                    </a:lnTo>
                    <a:lnTo>
                      <a:pt x="1359" y="471"/>
                    </a:lnTo>
                    <a:lnTo>
                      <a:pt x="1359" y="471"/>
                    </a:lnTo>
                    <a:lnTo>
                      <a:pt x="1359" y="473"/>
                    </a:lnTo>
                    <a:lnTo>
                      <a:pt x="1359" y="473"/>
                    </a:lnTo>
                    <a:lnTo>
                      <a:pt x="1359" y="475"/>
                    </a:lnTo>
                    <a:lnTo>
                      <a:pt x="1359" y="475"/>
                    </a:lnTo>
                    <a:lnTo>
                      <a:pt x="1357" y="475"/>
                    </a:lnTo>
                    <a:lnTo>
                      <a:pt x="1355" y="477"/>
                    </a:lnTo>
                    <a:lnTo>
                      <a:pt x="1355" y="477"/>
                    </a:lnTo>
                    <a:lnTo>
                      <a:pt x="1353" y="479"/>
                    </a:lnTo>
                    <a:lnTo>
                      <a:pt x="1351" y="479"/>
                    </a:lnTo>
                    <a:lnTo>
                      <a:pt x="1349" y="481"/>
                    </a:lnTo>
                    <a:lnTo>
                      <a:pt x="1347" y="481"/>
                    </a:lnTo>
                    <a:lnTo>
                      <a:pt x="1343" y="483"/>
                    </a:lnTo>
                    <a:lnTo>
                      <a:pt x="1337" y="485"/>
                    </a:lnTo>
                    <a:lnTo>
                      <a:pt x="1337" y="485"/>
                    </a:lnTo>
                    <a:lnTo>
                      <a:pt x="1335" y="487"/>
                    </a:lnTo>
                    <a:lnTo>
                      <a:pt x="1335" y="487"/>
                    </a:lnTo>
                    <a:lnTo>
                      <a:pt x="1333" y="487"/>
                    </a:lnTo>
                    <a:lnTo>
                      <a:pt x="1323" y="489"/>
                    </a:lnTo>
                    <a:lnTo>
                      <a:pt x="1317" y="493"/>
                    </a:lnTo>
                    <a:lnTo>
                      <a:pt x="1313" y="493"/>
                    </a:lnTo>
                    <a:lnTo>
                      <a:pt x="1311" y="495"/>
                    </a:lnTo>
                    <a:lnTo>
                      <a:pt x="1309" y="497"/>
                    </a:lnTo>
                    <a:lnTo>
                      <a:pt x="1307" y="497"/>
                    </a:lnTo>
                    <a:lnTo>
                      <a:pt x="1305" y="497"/>
                    </a:lnTo>
                    <a:lnTo>
                      <a:pt x="1303" y="497"/>
                    </a:lnTo>
                    <a:lnTo>
                      <a:pt x="1300" y="497"/>
                    </a:lnTo>
                    <a:lnTo>
                      <a:pt x="1298" y="499"/>
                    </a:lnTo>
                    <a:lnTo>
                      <a:pt x="1296" y="499"/>
                    </a:lnTo>
                    <a:lnTo>
                      <a:pt x="1296" y="499"/>
                    </a:lnTo>
                    <a:lnTo>
                      <a:pt x="1296" y="499"/>
                    </a:lnTo>
                    <a:lnTo>
                      <a:pt x="1294" y="497"/>
                    </a:lnTo>
                    <a:lnTo>
                      <a:pt x="1294" y="497"/>
                    </a:lnTo>
                    <a:lnTo>
                      <a:pt x="1294" y="497"/>
                    </a:lnTo>
                    <a:lnTo>
                      <a:pt x="1292" y="497"/>
                    </a:lnTo>
                    <a:lnTo>
                      <a:pt x="1292" y="497"/>
                    </a:lnTo>
                    <a:lnTo>
                      <a:pt x="1290" y="497"/>
                    </a:lnTo>
                    <a:lnTo>
                      <a:pt x="1290" y="497"/>
                    </a:lnTo>
                    <a:lnTo>
                      <a:pt x="1288" y="497"/>
                    </a:lnTo>
                    <a:lnTo>
                      <a:pt x="1290" y="497"/>
                    </a:lnTo>
                    <a:lnTo>
                      <a:pt x="1294" y="497"/>
                    </a:lnTo>
                    <a:lnTo>
                      <a:pt x="1294" y="497"/>
                    </a:lnTo>
                    <a:lnTo>
                      <a:pt x="1292" y="495"/>
                    </a:lnTo>
                    <a:lnTo>
                      <a:pt x="1292" y="495"/>
                    </a:lnTo>
                    <a:lnTo>
                      <a:pt x="1292" y="495"/>
                    </a:lnTo>
                    <a:lnTo>
                      <a:pt x="1292" y="495"/>
                    </a:lnTo>
                    <a:lnTo>
                      <a:pt x="1290" y="497"/>
                    </a:lnTo>
                    <a:lnTo>
                      <a:pt x="1290" y="497"/>
                    </a:lnTo>
                    <a:lnTo>
                      <a:pt x="1290" y="495"/>
                    </a:lnTo>
                    <a:lnTo>
                      <a:pt x="1290" y="495"/>
                    </a:lnTo>
                    <a:lnTo>
                      <a:pt x="1288" y="493"/>
                    </a:lnTo>
                    <a:lnTo>
                      <a:pt x="1286" y="493"/>
                    </a:lnTo>
                    <a:lnTo>
                      <a:pt x="1286" y="493"/>
                    </a:lnTo>
                    <a:lnTo>
                      <a:pt x="1284" y="493"/>
                    </a:lnTo>
                    <a:lnTo>
                      <a:pt x="1284" y="493"/>
                    </a:lnTo>
                    <a:lnTo>
                      <a:pt x="1284" y="493"/>
                    </a:lnTo>
                    <a:lnTo>
                      <a:pt x="1286" y="491"/>
                    </a:lnTo>
                    <a:lnTo>
                      <a:pt x="1288" y="489"/>
                    </a:lnTo>
                    <a:lnTo>
                      <a:pt x="1288" y="489"/>
                    </a:lnTo>
                    <a:lnTo>
                      <a:pt x="1288" y="489"/>
                    </a:lnTo>
                    <a:lnTo>
                      <a:pt x="1288" y="489"/>
                    </a:lnTo>
                    <a:lnTo>
                      <a:pt x="1288" y="489"/>
                    </a:lnTo>
                    <a:lnTo>
                      <a:pt x="1290" y="489"/>
                    </a:lnTo>
                    <a:lnTo>
                      <a:pt x="1290" y="487"/>
                    </a:lnTo>
                    <a:lnTo>
                      <a:pt x="1290" y="487"/>
                    </a:lnTo>
                    <a:lnTo>
                      <a:pt x="1290" y="487"/>
                    </a:lnTo>
                    <a:lnTo>
                      <a:pt x="1292" y="485"/>
                    </a:lnTo>
                    <a:lnTo>
                      <a:pt x="1292" y="485"/>
                    </a:lnTo>
                    <a:lnTo>
                      <a:pt x="1294" y="483"/>
                    </a:lnTo>
                    <a:lnTo>
                      <a:pt x="1294" y="483"/>
                    </a:lnTo>
                    <a:lnTo>
                      <a:pt x="1296" y="483"/>
                    </a:lnTo>
                    <a:lnTo>
                      <a:pt x="1296" y="481"/>
                    </a:lnTo>
                    <a:lnTo>
                      <a:pt x="1298" y="481"/>
                    </a:lnTo>
                    <a:lnTo>
                      <a:pt x="1298" y="481"/>
                    </a:lnTo>
                    <a:lnTo>
                      <a:pt x="1298" y="479"/>
                    </a:lnTo>
                    <a:lnTo>
                      <a:pt x="1300" y="479"/>
                    </a:lnTo>
                    <a:lnTo>
                      <a:pt x="1300" y="477"/>
                    </a:lnTo>
                    <a:lnTo>
                      <a:pt x="1300" y="477"/>
                    </a:lnTo>
                    <a:lnTo>
                      <a:pt x="1300" y="477"/>
                    </a:lnTo>
                    <a:lnTo>
                      <a:pt x="1303" y="477"/>
                    </a:lnTo>
                    <a:lnTo>
                      <a:pt x="1303" y="477"/>
                    </a:lnTo>
                    <a:lnTo>
                      <a:pt x="1303" y="477"/>
                    </a:lnTo>
                    <a:lnTo>
                      <a:pt x="1305" y="477"/>
                    </a:lnTo>
                    <a:lnTo>
                      <a:pt x="1305" y="477"/>
                    </a:lnTo>
                    <a:lnTo>
                      <a:pt x="1303" y="477"/>
                    </a:lnTo>
                    <a:lnTo>
                      <a:pt x="1303" y="479"/>
                    </a:lnTo>
                    <a:lnTo>
                      <a:pt x="1303" y="479"/>
                    </a:lnTo>
                    <a:lnTo>
                      <a:pt x="1305" y="477"/>
                    </a:lnTo>
                    <a:lnTo>
                      <a:pt x="1307" y="475"/>
                    </a:lnTo>
                    <a:lnTo>
                      <a:pt x="1311" y="471"/>
                    </a:lnTo>
                    <a:lnTo>
                      <a:pt x="1311" y="471"/>
                    </a:lnTo>
                    <a:lnTo>
                      <a:pt x="1309" y="469"/>
                    </a:lnTo>
                    <a:lnTo>
                      <a:pt x="1311" y="465"/>
                    </a:lnTo>
                    <a:lnTo>
                      <a:pt x="1313" y="459"/>
                    </a:lnTo>
                    <a:lnTo>
                      <a:pt x="1313" y="457"/>
                    </a:lnTo>
                    <a:lnTo>
                      <a:pt x="1313" y="455"/>
                    </a:lnTo>
                    <a:lnTo>
                      <a:pt x="1313" y="453"/>
                    </a:lnTo>
                    <a:lnTo>
                      <a:pt x="1311" y="453"/>
                    </a:lnTo>
                    <a:lnTo>
                      <a:pt x="1311" y="453"/>
                    </a:lnTo>
                    <a:lnTo>
                      <a:pt x="1309" y="453"/>
                    </a:lnTo>
                    <a:lnTo>
                      <a:pt x="1309" y="453"/>
                    </a:lnTo>
                    <a:lnTo>
                      <a:pt x="1307" y="453"/>
                    </a:lnTo>
                    <a:lnTo>
                      <a:pt x="1305" y="453"/>
                    </a:lnTo>
                    <a:lnTo>
                      <a:pt x="1305" y="455"/>
                    </a:lnTo>
                    <a:lnTo>
                      <a:pt x="1303" y="455"/>
                    </a:lnTo>
                    <a:lnTo>
                      <a:pt x="1303" y="455"/>
                    </a:lnTo>
                    <a:lnTo>
                      <a:pt x="1303" y="455"/>
                    </a:lnTo>
                    <a:lnTo>
                      <a:pt x="1303" y="455"/>
                    </a:lnTo>
                    <a:lnTo>
                      <a:pt x="1303" y="455"/>
                    </a:lnTo>
                    <a:lnTo>
                      <a:pt x="1300" y="457"/>
                    </a:lnTo>
                    <a:lnTo>
                      <a:pt x="1300" y="459"/>
                    </a:lnTo>
                    <a:lnTo>
                      <a:pt x="1298" y="459"/>
                    </a:lnTo>
                    <a:lnTo>
                      <a:pt x="1298" y="459"/>
                    </a:lnTo>
                    <a:lnTo>
                      <a:pt x="1296" y="459"/>
                    </a:lnTo>
                    <a:lnTo>
                      <a:pt x="1296" y="461"/>
                    </a:lnTo>
                    <a:lnTo>
                      <a:pt x="1294" y="459"/>
                    </a:lnTo>
                    <a:lnTo>
                      <a:pt x="1294" y="459"/>
                    </a:lnTo>
                    <a:lnTo>
                      <a:pt x="1292" y="459"/>
                    </a:lnTo>
                    <a:lnTo>
                      <a:pt x="1292" y="459"/>
                    </a:lnTo>
                    <a:lnTo>
                      <a:pt x="1294" y="457"/>
                    </a:lnTo>
                    <a:lnTo>
                      <a:pt x="1294" y="457"/>
                    </a:lnTo>
                    <a:lnTo>
                      <a:pt x="1294" y="455"/>
                    </a:lnTo>
                    <a:lnTo>
                      <a:pt x="1296" y="455"/>
                    </a:lnTo>
                    <a:lnTo>
                      <a:pt x="1296" y="453"/>
                    </a:lnTo>
                    <a:lnTo>
                      <a:pt x="1298" y="453"/>
                    </a:lnTo>
                    <a:lnTo>
                      <a:pt x="1298" y="453"/>
                    </a:lnTo>
                    <a:lnTo>
                      <a:pt x="1298" y="453"/>
                    </a:lnTo>
                    <a:lnTo>
                      <a:pt x="1300" y="453"/>
                    </a:lnTo>
                    <a:lnTo>
                      <a:pt x="1300" y="453"/>
                    </a:lnTo>
                    <a:lnTo>
                      <a:pt x="1303" y="451"/>
                    </a:lnTo>
                    <a:lnTo>
                      <a:pt x="1303" y="449"/>
                    </a:lnTo>
                    <a:lnTo>
                      <a:pt x="1305" y="449"/>
                    </a:lnTo>
                    <a:lnTo>
                      <a:pt x="1305" y="449"/>
                    </a:lnTo>
                    <a:lnTo>
                      <a:pt x="1305" y="449"/>
                    </a:lnTo>
                    <a:lnTo>
                      <a:pt x="1305" y="449"/>
                    </a:lnTo>
                    <a:lnTo>
                      <a:pt x="1307" y="447"/>
                    </a:lnTo>
                    <a:lnTo>
                      <a:pt x="1307" y="447"/>
                    </a:lnTo>
                    <a:lnTo>
                      <a:pt x="1309" y="447"/>
                    </a:lnTo>
                    <a:lnTo>
                      <a:pt x="1309" y="443"/>
                    </a:lnTo>
                    <a:lnTo>
                      <a:pt x="1311" y="443"/>
                    </a:lnTo>
                    <a:lnTo>
                      <a:pt x="1311" y="441"/>
                    </a:lnTo>
                    <a:lnTo>
                      <a:pt x="1311" y="439"/>
                    </a:lnTo>
                    <a:lnTo>
                      <a:pt x="1311" y="439"/>
                    </a:lnTo>
                    <a:lnTo>
                      <a:pt x="1311" y="437"/>
                    </a:lnTo>
                    <a:lnTo>
                      <a:pt x="1311" y="437"/>
                    </a:lnTo>
                    <a:lnTo>
                      <a:pt x="1311" y="435"/>
                    </a:lnTo>
                    <a:lnTo>
                      <a:pt x="1311" y="433"/>
                    </a:lnTo>
                    <a:lnTo>
                      <a:pt x="1313" y="433"/>
                    </a:lnTo>
                    <a:lnTo>
                      <a:pt x="1313" y="435"/>
                    </a:lnTo>
                    <a:lnTo>
                      <a:pt x="1313" y="433"/>
                    </a:lnTo>
                    <a:lnTo>
                      <a:pt x="1313" y="433"/>
                    </a:lnTo>
                    <a:lnTo>
                      <a:pt x="1313" y="433"/>
                    </a:lnTo>
                    <a:lnTo>
                      <a:pt x="1313" y="433"/>
                    </a:lnTo>
                    <a:lnTo>
                      <a:pt x="1313" y="431"/>
                    </a:lnTo>
                    <a:lnTo>
                      <a:pt x="1313" y="431"/>
                    </a:lnTo>
                    <a:lnTo>
                      <a:pt x="1313" y="431"/>
                    </a:lnTo>
                    <a:lnTo>
                      <a:pt x="1313" y="431"/>
                    </a:lnTo>
                    <a:lnTo>
                      <a:pt x="1313" y="431"/>
                    </a:lnTo>
                    <a:lnTo>
                      <a:pt x="1313" y="429"/>
                    </a:lnTo>
                    <a:lnTo>
                      <a:pt x="1313" y="429"/>
                    </a:lnTo>
                    <a:lnTo>
                      <a:pt x="1311" y="429"/>
                    </a:lnTo>
                    <a:lnTo>
                      <a:pt x="1309" y="427"/>
                    </a:lnTo>
                    <a:lnTo>
                      <a:pt x="1309" y="427"/>
                    </a:lnTo>
                    <a:lnTo>
                      <a:pt x="1307" y="427"/>
                    </a:lnTo>
                    <a:lnTo>
                      <a:pt x="1307" y="425"/>
                    </a:lnTo>
                    <a:lnTo>
                      <a:pt x="1305" y="425"/>
                    </a:lnTo>
                    <a:lnTo>
                      <a:pt x="1305" y="425"/>
                    </a:lnTo>
                    <a:lnTo>
                      <a:pt x="1305" y="425"/>
                    </a:lnTo>
                    <a:lnTo>
                      <a:pt x="1305" y="423"/>
                    </a:lnTo>
                    <a:lnTo>
                      <a:pt x="1303" y="423"/>
                    </a:lnTo>
                    <a:lnTo>
                      <a:pt x="1303" y="423"/>
                    </a:lnTo>
                    <a:lnTo>
                      <a:pt x="1300" y="423"/>
                    </a:lnTo>
                    <a:lnTo>
                      <a:pt x="1298" y="421"/>
                    </a:lnTo>
                    <a:lnTo>
                      <a:pt x="1298" y="421"/>
                    </a:lnTo>
                    <a:lnTo>
                      <a:pt x="1298" y="421"/>
                    </a:lnTo>
                    <a:lnTo>
                      <a:pt x="1296" y="421"/>
                    </a:lnTo>
                    <a:lnTo>
                      <a:pt x="1294" y="421"/>
                    </a:lnTo>
                    <a:lnTo>
                      <a:pt x="1294" y="421"/>
                    </a:lnTo>
                    <a:lnTo>
                      <a:pt x="1294" y="421"/>
                    </a:lnTo>
                    <a:lnTo>
                      <a:pt x="1294" y="423"/>
                    </a:lnTo>
                    <a:lnTo>
                      <a:pt x="1292" y="423"/>
                    </a:lnTo>
                    <a:lnTo>
                      <a:pt x="1292" y="425"/>
                    </a:lnTo>
                    <a:lnTo>
                      <a:pt x="1292" y="425"/>
                    </a:lnTo>
                    <a:lnTo>
                      <a:pt x="1290" y="427"/>
                    </a:lnTo>
                    <a:lnTo>
                      <a:pt x="1292" y="427"/>
                    </a:lnTo>
                    <a:lnTo>
                      <a:pt x="1292" y="427"/>
                    </a:lnTo>
                    <a:lnTo>
                      <a:pt x="1292" y="427"/>
                    </a:lnTo>
                    <a:lnTo>
                      <a:pt x="1292" y="427"/>
                    </a:lnTo>
                    <a:lnTo>
                      <a:pt x="1292" y="427"/>
                    </a:lnTo>
                    <a:lnTo>
                      <a:pt x="1290" y="429"/>
                    </a:lnTo>
                    <a:lnTo>
                      <a:pt x="1290" y="429"/>
                    </a:lnTo>
                    <a:lnTo>
                      <a:pt x="1288" y="429"/>
                    </a:lnTo>
                    <a:lnTo>
                      <a:pt x="1286" y="429"/>
                    </a:lnTo>
                    <a:lnTo>
                      <a:pt x="1284" y="431"/>
                    </a:lnTo>
                    <a:lnTo>
                      <a:pt x="1284" y="431"/>
                    </a:lnTo>
                    <a:lnTo>
                      <a:pt x="1284" y="431"/>
                    </a:lnTo>
                    <a:lnTo>
                      <a:pt x="1284" y="433"/>
                    </a:lnTo>
                    <a:lnTo>
                      <a:pt x="1282" y="435"/>
                    </a:lnTo>
                    <a:lnTo>
                      <a:pt x="1282" y="437"/>
                    </a:lnTo>
                    <a:lnTo>
                      <a:pt x="1280" y="439"/>
                    </a:lnTo>
                    <a:lnTo>
                      <a:pt x="1278" y="441"/>
                    </a:lnTo>
                    <a:lnTo>
                      <a:pt x="1278" y="441"/>
                    </a:lnTo>
                    <a:lnTo>
                      <a:pt x="1278" y="439"/>
                    </a:lnTo>
                    <a:lnTo>
                      <a:pt x="1280" y="437"/>
                    </a:lnTo>
                    <a:lnTo>
                      <a:pt x="1280" y="437"/>
                    </a:lnTo>
                    <a:lnTo>
                      <a:pt x="1280" y="437"/>
                    </a:lnTo>
                    <a:lnTo>
                      <a:pt x="1280" y="437"/>
                    </a:lnTo>
                    <a:lnTo>
                      <a:pt x="1280" y="437"/>
                    </a:lnTo>
                    <a:lnTo>
                      <a:pt x="1280" y="437"/>
                    </a:lnTo>
                    <a:lnTo>
                      <a:pt x="1280" y="437"/>
                    </a:lnTo>
                    <a:lnTo>
                      <a:pt x="1280" y="437"/>
                    </a:lnTo>
                    <a:lnTo>
                      <a:pt x="1280" y="439"/>
                    </a:lnTo>
                    <a:lnTo>
                      <a:pt x="1278" y="439"/>
                    </a:lnTo>
                    <a:lnTo>
                      <a:pt x="1278" y="439"/>
                    </a:lnTo>
                    <a:lnTo>
                      <a:pt x="1278" y="439"/>
                    </a:lnTo>
                    <a:lnTo>
                      <a:pt x="1278" y="439"/>
                    </a:lnTo>
                    <a:lnTo>
                      <a:pt x="1280" y="437"/>
                    </a:lnTo>
                    <a:lnTo>
                      <a:pt x="1280" y="437"/>
                    </a:lnTo>
                    <a:lnTo>
                      <a:pt x="1280" y="435"/>
                    </a:lnTo>
                    <a:lnTo>
                      <a:pt x="1280" y="433"/>
                    </a:lnTo>
                    <a:lnTo>
                      <a:pt x="1280" y="433"/>
                    </a:lnTo>
                    <a:lnTo>
                      <a:pt x="1280" y="433"/>
                    </a:lnTo>
                    <a:lnTo>
                      <a:pt x="1282" y="431"/>
                    </a:lnTo>
                    <a:lnTo>
                      <a:pt x="1282" y="431"/>
                    </a:lnTo>
                    <a:lnTo>
                      <a:pt x="1280" y="431"/>
                    </a:lnTo>
                    <a:lnTo>
                      <a:pt x="1280" y="433"/>
                    </a:lnTo>
                    <a:lnTo>
                      <a:pt x="1276" y="435"/>
                    </a:lnTo>
                    <a:lnTo>
                      <a:pt x="1276" y="437"/>
                    </a:lnTo>
                    <a:lnTo>
                      <a:pt x="1274" y="437"/>
                    </a:lnTo>
                    <a:lnTo>
                      <a:pt x="1274" y="437"/>
                    </a:lnTo>
                    <a:lnTo>
                      <a:pt x="1274" y="437"/>
                    </a:lnTo>
                    <a:lnTo>
                      <a:pt x="1272" y="437"/>
                    </a:lnTo>
                    <a:lnTo>
                      <a:pt x="1272" y="437"/>
                    </a:lnTo>
                    <a:lnTo>
                      <a:pt x="1272" y="439"/>
                    </a:lnTo>
                    <a:lnTo>
                      <a:pt x="1270" y="439"/>
                    </a:lnTo>
                    <a:lnTo>
                      <a:pt x="1270" y="441"/>
                    </a:lnTo>
                    <a:lnTo>
                      <a:pt x="1268" y="441"/>
                    </a:lnTo>
                    <a:lnTo>
                      <a:pt x="1268" y="441"/>
                    </a:lnTo>
                    <a:lnTo>
                      <a:pt x="1268" y="441"/>
                    </a:lnTo>
                    <a:lnTo>
                      <a:pt x="1268" y="443"/>
                    </a:lnTo>
                    <a:lnTo>
                      <a:pt x="1266" y="445"/>
                    </a:lnTo>
                    <a:lnTo>
                      <a:pt x="1266" y="447"/>
                    </a:lnTo>
                    <a:lnTo>
                      <a:pt x="1264" y="447"/>
                    </a:lnTo>
                    <a:lnTo>
                      <a:pt x="1262" y="449"/>
                    </a:lnTo>
                    <a:lnTo>
                      <a:pt x="1262" y="451"/>
                    </a:lnTo>
                    <a:lnTo>
                      <a:pt x="1258" y="453"/>
                    </a:lnTo>
                    <a:lnTo>
                      <a:pt x="1258" y="453"/>
                    </a:lnTo>
                    <a:lnTo>
                      <a:pt x="1258" y="453"/>
                    </a:lnTo>
                    <a:lnTo>
                      <a:pt x="1258" y="455"/>
                    </a:lnTo>
                    <a:lnTo>
                      <a:pt x="1258" y="457"/>
                    </a:lnTo>
                    <a:lnTo>
                      <a:pt x="1258" y="457"/>
                    </a:lnTo>
                    <a:lnTo>
                      <a:pt x="1256" y="459"/>
                    </a:lnTo>
                    <a:lnTo>
                      <a:pt x="1256" y="459"/>
                    </a:lnTo>
                    <a:lnTo>
                      <a:pt x="1254" y="463"/>
                    </a:lnTo>
                    <a:lnTo>
                      <a:pt x="1254" y="467"/>
                    </a:lnTo>
                    <a:lnTo>
                      <a:pt x="1254" y="467"/>
                    </a:lnTo>
                    <a:lnTo>
                      <a:pt x="1254" y="469"/>
                    </a:lnTo>
                    <a:lnTo>
                      <a:pt x="1254" y="471"/>
                    </a:lnTo>
                    <a:lnTo>
                      <a:pt x="1254" y="473"/>
                    </a:lnTo>
                    <a:lnTo>
                      <a:pt x="1252" y="475"/>
                    </a:lnTo>
                    <a:lnTo>
                      <a:pt x="1252" y="477"/>
                    </a:lnTo>
                    <a:lnTo>
                      <a:pt x="1250" y="479"/>
                    </a:lnTo>
                    <a:lnTo>
                      <a:pt x="1248" y="481"/>
                    </a:lnTo>
                    <a:lnTo>
                      <a:pt x="1248" y="483"/>
                    </a:lnTo>
                    <a:lnTo>
                      <a:pt x="1246" y="485"/>
                    </a:lnTo>
                    <a:lnTo>
                      <a:pt x="1244" y="487"/>
                    </a:lnTo>
                    <a:lnTo>
                      <a:pt x="1242" y="489"/>
                    </a:lnTo>
                    <a:lnTo>
                      <a:pt x="1240" y="489"/>
                    </a:lnTo>
                    <a:lnTo>
                      <a:pt x="1238" y="491"/>
                    </a:lnTo>
                    <a:lnTo>
                      <a:pt x="1236" y="491"/>
                    </a:lnTo>
                    <a:lnTo>
                      <a:pt x="1232" y="493"/>
                    </a:lnTo>
                    <a:lnTo>
                      <a:pt x="1230" y="495"/>
                    </a:lnTo>
                    <a:lnTo>
                      <a:pt x="1230" y="495"/>
                    </a:lnTo>
                    <a:lnTo>
                      <a:pt x="1228" y="495"/>
                    </a:lnTo>
                    <a:lnTo>
                      <a:pt x="1226" y="495"/>
                    </a:lnTo>
                    <a:lnTo>
                      <a:pt x="1226" y="493"/>
                    </a:lnTo>
                    <a:lnTo>
                      <a:pt x="1226" y="493"/>
                    </a:lnTo>
                    <a:lnTo>
                      <a:pt x="1226" y="493"/>
                    </a:lnTo>
                    <a:lnTo>
                      <a:pt x="1226" y="493"/>
                    </a:lnTo>
                    <a:lnTo>
                      <a:pt x="1226" y="493"/>
                    </a:lnTo>
                    <a:lnTo>
                      <a:pt x="1226" y="491"/>
                    </a:lnTo>
                    <a:lnTo>
                      <a:pt x="1226" y="489"/>
                    </a:lnTo>
                    <a:lnTo>
                      <a:pt x="1226" y="487"/>
                    </a:lnTo>
                    <a:lnTo>
                      <a:pt x="1226" y="487"/>
                    </a:lnTo>
                    <a:lnTo>
                      <a:pt x="1226" y="485"/>
                    </a:lnTo>
                    <a:lnTo>
                      <a:pt x="1226" y="485"/>
                    </a:lnTo>
                    <a:lnTo>
                      <a:pt x="1226" y="483"/>
                    </a:lnTo>
                    <a:lnTo>
                      <a:pt x="1228" y="479"/>
                    </a:lnTo>
                    <a:lnTo>
                      <a:pt x="1230" y="477"/>
                    </a:lnTo>
                    <a:lnTo>
                      <a:pt x="1230" y="475"/>
                    </a:lnTo>
                    <a:lnTo>
                      <a:pt x="1230" y="475"/>
                    </a:lnTo>
                    <a:lnTo>
                      <a:pt x="1230" y="473"/>
                    </a:lnTo>
                    <a:lnTo>
                      <a:pt x="1230" y="473"/>
                    </a:lnTo>
                    <a:lnTo>
                      <a:pt x="1230" y="471"/>
                    </a:lnTo>
                    <a:lnTo>
                      <a:pt x="1230" y="471"/>
                    </a:lnTo>
                    <a:lnTo>
                      <a:pt x="1230" y="471"/>
                    </a:lnTo>
                    <a:lnTo>
                      <a:pt x="1230" y="471"/>
                    </a:lnTo>
                    <a:lnTo>
                      <a:pt x="1232" y="469"/>
                    </a:lnTo>
                    <a:lnTo>
                      <a:pt x="1232" y="469"/>
                    </a:lnTo>
                    <a:lnTo>
                      <a:pt x="1232" y="469"/>
                    </a:lnTo>
                    <a:lnTo>
                      <a:pt x="1232" y="469"/>
                    </a:lnTo>
                    <a:lnTo>
                      <a:pt x="1232" y="467"/>
                    </a:lnTo>
                    <a:lnTo>
                      <a:pt x="1232" y="467"/>
                    </a:lnTo>
                    <a:lnTo>
                      <a:pt x="1232" y="465"/>
                    </a:lnTo>
                    <a:lnTo>
                      <a:pt x="1234" y="465"/>
                    </a:lnTo>
                    <a:lnTo>
                      <a:pt x="1236" y="463"/>
                    </a:lnTo>
                    <a:lnTo>
                      <a:pt x="1236" y="463"/>
                    </a:lnTo>
                    <a:lnTo>
                      <a:pt x="1236" y="461"/>
                    </a:lnTo>
                    <a:lnTo>
                      <a:pt x="1238" y="461"/>
                    </a:lnTo>
                    <a:lnTo>
                      <a:pt x="1240" y="459"/>
                    </a:lnTo>
                    <a:lnTo>
                      <a:pt x="1240" y="457"/>
                    </a:lnTo>
                    <a:lnTo>
                      <a:pt x="1240" y="457"/>
                    </a:lnTo>
                    <a:lnTo>
                      <a:pt x="1240" y="457"/>
                    </a:lnTo>
                    <a:lnTo>
                      <a:pt x="1240" y="455"/>
                    </a:lnTo>
                    <a:lnTo>
                      <a:pt x="1242" y="453"/>
                    </a:lnTo>
                    <a:lnTo>
                      <a:pt x="1242" y="453"/>
                    </a:lnTo>
                    <a:lnTo>
                      <a:pt x="1244" y="451"/>
                    </a:lnTo>
                    <a:lnTo>
                      <a:pt x="1246" y="451"/>
                    </a:lnTo>
                    <a:lnTo>
                      <a:pt x="1246" y="449"/>
                    </a:lnTo>
                    <a:lnTo>
                      <a:pt x="1246" y="449"/>
                    </a:lnTo>
                    <a:lnTo>
                      <a:pt x="1248" y="447"/>
                    </a:lnTo>
                    <a:lnTo>
                      <a:pt x="1248" y="445"/>
                    </a:lnTo>
                    <a:lnTo>
                      <a:pt x="1250" y="443"/>
                    </a:lnTo>
                    <a:lnTo>
                      <a:pt x="1252" y="443"/>
                    </a:lnTo>
                    <a:lnTo>
                      <a:pt x="1252" y="441"/>
                    </a:lnTo>
                    <a:lnTo>
                      <a:pt x="1254" y="441"/>
                    </a:lnTo>
                    <a:lnTo>
                      <a:pt x="1254" y="439"/>
                    </a:lnTo>
                    <a:lnTo>
                      <a:pt x="1252" y="439"/>
                    </a:lnTo>
                    <a:lnTo>
                      <a:pt x="1252" y="439"/>
                    </a:lnTo>
                    <a:lnTo>
                      <a:pt x="1252" y="439"/>
                    </a:lnTo>
                    <a:lnTo>
                      <a:pt x="1250" y="439"/>
                    </a:lnTo>
                    <a:lnTo>
                      <a:pt x="1250" y="439"/>
                    </a:lnTo>
                    <a:lnTo>
                      <a:pt x="1250" y="439"/>
                    </a:lnTo>
                    <a:lnTo>
                      <a:pt x="1248" y="439"/>
                    </a:lnTo>
                    <a:lnTo>
                      <a:pt x="1246" y="441"/>
                    </a:lnTo>
                    <a:lnTo>
                      <a:pt x="1246" y="443"/>
                    </a:lnTo>
                    <a:lnTo>
                      <a:pt x="1244" y="443"/>
                    </a:lnTo>
                    <a:lnTo>
                      <a:pt x="1244" y="443"/>
                    </a:lnTo>
                    <a:lnTo>
                      <a:pt x="1242" y="443"/>
                    </a:lnTo>
                    <a:lnTo>
                      <a:pt x="1242" y="443"/>
                    </a:lnTo>
                    <a:lnTo>
                      <a:pt x="1242" y="443"/>
                    </a:lnTo>
                    <a:lnTo>
                      <a:pt x="1242" y="443"/>
                    </a:lnTo>
                    <a:lnTo>
                      <a:pt x="1244" y="441"/>
                    </a:lnTo>
                    <a:lnTo>
                      <a:pt x="1244" y="441"/>
                    </a:lnTo>
                    <a:lnTo>
                      <a:pt x="1246" y="439"/>
                    </a:lnTo>
                    <a:lnTo>
                      <a:pt x="1246" y="437"/>
                    </a:lnTo>
                    <a:lnTo>
                      <a:pt x="1248" y="437"/>
                    </a:lnTo>
                    <a:lnTo>
                      <a:pt x="1250" y="437"/>
                    </a:lnTo>
                    <a:lnTo>
                      <a:pt x="1252" y="435"/>
                    </a:lnTo>
                    <a:lnTo>
                      <a:pt x="1252" y="433"/>
                    </a:lnTo>
                    <a:lnTo>
                      <a:pt x="1252" y="433"/>
                    </a:lnTo>
                    <a:lnTo>
                      <a:pt x="1252" y="431"/>
                    </a:lnTo>
                    <a:lnTo>
                      <a:pt x="1254" y="431"/>
                    </a:lnTo>
                    <a:lnTo>
                      <a:pt x="1254" y="431"/>
                    </a:lnTo>
                    <a:lnTo>
                      <a:pt x="1258" y="429"/>
                    </a:lnTo>
                    <a:lnTo>
                      <a:pt x="1260" y="427"/>
                    </a:lnTo>
                    <a:lnTo>
                      <a:pt x="1262" y="425"/>
                    </a:lnTo>
                    <a:lnTo>
                      <a:pt x="1264" y="423"/>
                    </a:lnTo>
                    <a:lnTo>
                      <a:pt x="1264" y="423"/>
                    </a:lnTo>
                    <a:lnTo>
                      <a:pt x="1264" y="423"/>
                    </a:lnTo>
                    <a:lnTo>
                      <a:pt x="1266" y="421"/>
                    </a:lnTo>
                    <a:lnTo>
                      <a:pt x="1268" y="419"/>
                    </a:lnTo>
                    <a:lnTo>
                      <a:pt x="1268" y="419"/>
                    </a:lnTo>
                    <a:lnTo>
                      <a:pt x="1268" y="419"/>
                    </a:lnTo>
                    <a:lnTo>
                      <a:pt x="1266" y="421"/>
                    </a:lnTo>
                    <a:lnTo>
                      <a:pt x="1266" y="421"/>
                    </a:lnTo>
                    <a:lnTo>
                      <a:pt x="1266" y="423"/>
                    </a:lnTo>
                    <a:lnTo>
                      <a:pt x="1266" y="423"/>
                    </a:lnTo>
                    <a:lnTo>
                      <a:pt x="1268" y="423"/>
                    </a:lnTo>
                    <a:lnTo>
                      <a:pt x="1268" y="421"/>
                    </a:lnTo>
                    <a:lnTo>
                      <a:pt x="1270" y="421"/>
                    </a:lnTo>
                    <a:lnTo>
                      <a:pt x="1270" y="419"/>
                    </a:lnTo>
                    <a:lnTo>
                      <a:pt x="1270" y="421"/>
                    </a:lnTo>
                    <a:lnTo>
                      <a:pt x="1272" y="421"/>
                    </a:lnTo>
                    <a:lnTo>
                      <a:pt x="1272" y="419"/>
                    </a:lnTo>
                    <a:lnTo>
                      <a:pt x="1274" y="419"/>
                    </a:lnTo>
                    <a:lnTo>
                      <a:pt x="1274" y="419"/>
                    </a:lnTo>
                    <a:lnTo>
                      <a:pt x="1272" y="421"/>
                    </a:lnTo>
                    <a:lnTo>
                      <a:pt x="1272" y="421"/>
                    </a:lnTo>
                    <a:lnTo>
                      <a:pt x="1272" y="421"/>
                    </a:lnTo>
                    <a:lnTo>
                      <a:pt x="1270" y="421"/>
                    </a:lnTo>
                    <a:lnTo>
                      <a:pt x="1270" y="423"/>
                    </a:lnTo>
                    <a:lnTo>
                      <a:pt x="1270" y="423"/>
                    </a:lnTo>
                    <a:lnTo>
                      <a:pt x="1270" y="423"/>
                    </a:lnTo>
                    <a:lnTo>
                      <a:pt x="1270" y="423"/>
                    </a:lnTo>
                    <a:lnTo>
                      <a:pt x="1270" y="423"/>
                    </a:lnTo>
                    <a:lnTo>
                      <a:pt x="1270" y="423"/>
                    </a:lnTo>
                    <a:lnTo>
                      <a:pt x="1272" y="423"/>
                    </a:lnTo>
                    <a:lnTo>
                      <a:pt x="1272" y="421"/>
                    </a:lnTo>
                    <a:lnTo>
                      <a:pt x="1274" y="421"/>
                    </a:lnTo>
                    <a:lnTo>
                      <a:pt x="1276" y="421"/>
                    </a:lnTo>
                    <a:lnTo>
                      <a:pt x="1276" y="419"/>
                    </a:lnTo>
                    <a:lnTo>
                      <a:pt x="1278" y="419"/>
                    </a:lnTo>
                    <a:lnTo>
                      <a:pt x="1278" y="419"/>
                    </a:lnTo>
                    <a:lnTo>
                      <a:pt x="1280" y="417"/>
                    </a:lnTo>
                    <a:lnTo>
                      <a:pt x="1282" y="419"/>
                    </a:lnTo>
                    <a:lnTo>
                      <a:pt x="1282" y="419"/>
                    </a:lnTo>
                    <a:lnTo>
                      <a:pt x="1282" y="419"/>
                    </a:lnTo>
                    <a:lnTo>
                      <a:pt x="1284" y="419"/>
                    </a:lnTo>
                    <a:lnTo>
                      <a:pt x="1284" y="417"/>
                    </a:lnTo>
                    <a:lnTo>
                      <a:pt x="1286" y="417"/>
                    </a:lnTo>
                    <a:lnTo>
                      <a:pt x="1288" y="417"/>
                    </a:lnTo>
                    <a:lnTo>
                      <a:pt x="1290" y="417"/>
                    </a:lnTo>
                    <a:lnTo>
                      <a:pt x="1290" y="415"/>
                    </a:lnTo>
                    <a:lnTo>
                      <a:pt x="1292" y="415"/>
                    </a:lnTo>
                    <a:lnTo>
                      <a:pt x="1294" y="415"/>
                    </a:lnTo>
                    <a:lnTo>
                      <a:pt x="1296" y="417"/>
                    </a:lnTo>
                    <a:lnTo>
                      <a:pt x="1296" y="417"/>
                    </a:lnTo>
                    <a:lnTo>
                      <a:pt x="1298" y="419"/>
                    </a:lnTo>
                    <a:lnTo>
                      <a:pt x="1298" y="419"/>
                    </a:lnTo>
                    <a:lnTo>
                      <a:pt x="1298" y="419"/>
                    </a:lnTo>
                    <a:lnTo>
                      <a:pt x="1300" y="419"/>
                    </a:lnTo>
                    <a:lnTo>
                      <a:pt x="1300" y="419"/>
                    </a:lnTo>
                    <a:lnTo>
                      <a:pt x="1300" y="419"/>
                    </a:lnTo>
                    <a:lnTo>
                      <a:pt x="1300" y="419"/>
                    </a:lnTo>
                    <a:lnTo>
                      <a:pt x="1300" y="419"/>
                    </a:lnTo>
                    <a:lnTo>
                      <a:pt x="1303" y="417"/>
                    </a:lnTo>
                    <a:lnTo>
                      <a:pt x="1303" y="417"/>
                    </a:lnTo>
                    <a:lnTo>
                      <a:pt x="1303" y="417"/>
                    </a:lnTo>
                    <a:lnTo>
                      <a:pt x="1303" y="417"/>
                    </a:lnTo>
                    <a:lnTo>
                      <a:pt x="1303" y="417"/>
                    </a:lnTo>
                    <a:lnTo>
                      <a:pt x="1303" y="417"/>
                    </a:lnTo>
                    <a:lnTo>
                      <a:pt x="1305" y="417"/>
                    </a:lnTo>
                    <a:lnTo>
                      <a:pt x="1305" y="417"/>
                    </a:lnTo>
                    <a:lnTo>
                      <a:pt x="1305" y="417"/>
                    </a:lnTo>
                    <a:lnTo>
                      <a:pt x="1305" y="417"/>
                    </a:lnTo>
                    <a:lnTo>
                      <a:pt x="1307" y="417"/>
                    </a:lnTo>
                    <a:lnTo>
                      <a:pt x="1311" y="419"/>
                    </a:lnTo>
                    <a:lnTo>
                      <a:pt x="1311" y="417"/>
                    </a:lnTo>
                    <a:lnTo>
                      <a:pt x="1313" y="417"/>
                    </a:lnTo>
                    <a:lnTo>
                      <a:pt x="1313" y="417"/>
                    </a:lnTo>
                    <a:lnTo>
                      <a:pt x="1313" y="417"/>
                    </a:lnTo>
                    <a:lnTo>
                      <a:pt x="1311" y="417"/>
                    </a:lnTo>
                    <a:lnTo>
                      <a:pt x="1311" y="415"/>
                    </a:lnTo>
                    <a:lnTo>
                      <a:pt x="1311" y="415"/>
                    </a:lnTo>
                    <a:lnTo>
                      <a:pt x="1311" y="415"/>
                    </a:lnTo>
                    <a:lnTo>
                      <a:pt x="1311" y="415"/>
                    </a:lnTo>
                    <a:lnTo>
                      <a:pt x="1311" y="415"/>
                    </a:lnTo>
                    <a:lnTo>
                      <a:pt x="1309" y="415"/>
                    </a:lnTo>
                    <a:lnTo>
                      <a:pt x="1309" y="413"/>
                    </a:lnTo>
                    <a:lnTo>
                      <a:pt x="1309" y="413"/>
                    </a:lnTo>
                    <a:lnTo>
                      <a:pt x="1311" y="413"/>
                    </a:lnTo>
                    <a:lnTo>
                      <a:pt x="1311" y="413"/>
                    </a:lnTo>
                    <a:lnTo>
                      <a:pt x="1311" y="413"/>
                    </a:lnTo>
                    <a:lnTo>
                      <a:pt x="1311" y="411"/>
                    </a:lnTo>
                    <a:lnTo>
                      <a:pt x="1311" y="411"/>
                    </a:lnTo>
                    <a:lnTo>
                      <a:pt x="1311" y="409"/>
                    </a:lnTo>
                    <a:lnTo>
                      <a:pt x="1311" y="409"/>
                    </a:lnTo>
                    <a:lnTo>
                      <a:pt x="1311" y="409"/>
                    </a:lnTo>
                    <a:lnTo>
                      <a:pt x="1309" y="409"/>
                    </a:lnTo>
                    <a:lnTo>
                      <a:pt x="1309" y="409"/>
                    </a:lnTo>
                    <a:lnTo>
                      <a:pt x="1309" y="409"/>
                    </a:lnTo>
                    <a:lnTo>
                      <a:pt x="1307" y="409"/>
                    </a:lnTo>
                    <a:lnTo>
                      <a:pt x="1307" y="409"/>
                    </a:lnTo>
                    <a:lnTo>
                      <a:pt x="1307" y="409"/>
                    </a:lnTo>
                    <a:lnTo>
                      <a:pt x="1305" y="409"/>
                    </a:lnTo>
                    <a:lnTo>
                      <a:pt x="1305" y="409"/>
                    </a:lnTo>
                    <a:lnTo>
                      <a:pt x="1303" y="409"/>
                    </a:lnTo>
                    <a:lnTo>
                      <a:pt x="1303" y="409"/>
                    </a:lnTo>
                    <a:lnTo>
                      <a:pt x="1300" y="409"/>
                    </a:lnTo>
                    <a:lnTo>
                      <a:pt x="1300" y="409"/>
                    </a:lnTo>
                    <a:lnTo>
                      <a:pt x="1300" y="407"/>
                    </a:lnTo>
                    <a:lnTo>
                      <a:pt x="1300" y="407"/>
                    </a:lnTo>
                    <a:lnTo>
                      <a:pt x="1300" y="407"/>
                    </a:lnTo>
                    <a:lnTo>
                      <a:pt x="1303" y="405"/>
                    </a:lnTo>
                    <a:lnTo>
                      <a:pt x="1303" y="405"/>
                    </a:lnTo>
                    <a:lnTo>
                      <a:pt x="1305" y="403"/>
                    </a:lnTo>
                    <a:lnTo>
                      <a:pt x="1303" y="403"/>
                    </a:lnTo>
                    <a:lnTo>
                      <a:pt x="1300" y="403"/>
                    </a:lnTo>
                    <a:lnTo>
                      <a:pt x="1298" y="405"/>
                    </a:lnTo>
                    <a:lnTo>
                      <a:pt x="1296" y="405"/>
                    </a:lnTo>
                    <a:lnTo>
                      <a:pt x="1294" y="405"/>
                    </a:lnTo>
                    <a:lnTo>
                      <a:pt x="1290" y="405"/>
                    </a:lnTo>
                    <a:lnTo>
                      <a:pt x="1288" y="405"/>
                    </a:lnTo>
                    <a:lnTo>
                      <a:pt x="1286" y="405"/>
                    </a:lnTo>
                    <a:lnTo>
                      <a:pt x="1286" y="405"/>
                    </a:lnTo>
                    <a:lnTo>
                      <a:pt x="1284" y="405"/>
                    </a:lnTo>
                    <a:lnTo>
                      <a:pt x="1282" y="407"/>
                    </a:lnTo>
                    <a:lnTo>
                      <a:pt x="1280" y="409"/>
                    </a:lnTo>
                    <a:lnTo>
                      <a:pt x="1276" y="409"/>
                    </a:lnTo>
                    <a:lnTo>
                      <a:pt x="1276" y="409"/>
                    </a:lnTo>
                    <a:lnTo>
                      <a:pt x="1276" y="409"/>
                    </a:lnTo>
                    <a:lnTo>
                      <a:pt x="1276" y="409"/>
                    </a:lnTo>
                    <a:lnTo>
                      <a:pt x="1276" y="409"/>
                    </a:lnTo>
                    <a:lnTo>
                      <a:pt x="1274" y="409"/>
                    </a:lnTo>
                    <a:lnTo>
                      <a:pt x="1274" y="409"/>
                    </a:lnTo>
                    <a:lnTo>
                      <a:pt x="1272" y="409"/>
                    </a:lnTo>
                    <a:lnTo>
                      <a:pt x="1272" y="407"/>
                    </a:lnTo>
                    <a:lnTo>
                      <a:pt x="1272" y="409"/>
                    </a:lnTo>
                    <a:lnTo>
                      <a:pt x="1270" y="409"/>
                    </a:lnTo>
                    <a:lnTo>
                      <a:pt x="1268" y="409"/>
                    </a:lnTo>
                    <a:lnTo>
                      <a:pt x="1268" y="409"/>
                    </a:lnTo>
                    <a:lnTo>
                      <a:pt x="1268" y="407"/>
                    </a:lnTo>
                    <a:lnTo>
                      <a:pt x="1268" y="407"/>
                    </a:lnTo>
                    <a:lnTo>
                      <a:pt x="1268" y="407"/>
                    </a:lnTo>
                    <a:lnTo>
                      <a:pt x="1266" y="405"/>
                    </a:lnTo>
                    <a:lnTo>
                      <a:pt x="1266" y="403"/>
                    </a:lnTo>
                    <a:lnTo>
                      <a:pt x="1266" y="403"/>
                    </a:lnTo>
                    <a:lnTo>
                      <a:pt x="1264" y="401"/>
                    </a:lnTo>
                    <a:lnTo>
                      <a:pt x="1264" y="401"/>
                    </a:lnTo>
                    <a:lnTo>
                      <a:pt x="1260" y="401"/>
                    </a:lnTo>
                    <a:lnTo>
                      <a:pt x="1260" y="401"/>
                    </a:lnTo>
                    <a:lnTo>
                      <a:pt x="1260" y="401"/>
                    </a:lnTo>
                    <a:lnTo>
                      <a:pt x="1256" y="403"/>
                    </a:lnTo>
                    <a:lnTo>
                      <a:pt x="1256" y="403"/>
                    </a:lnTo>
                    <a:lnTo>
                      <a:pt x="1256" y="403"/>
                    </a:lnTo>
                    <a:lnTo>
                      <a:pt x="1254" y="403"/>
                    </a:lnTo>
                    <a:lnTo>
                      <a:pt x="1254" y="403"/>
                    </a:lnTo>
                    <a:lnTo>
                      <a:pt x="1254" y="403"/>
                    </a:lnTo>
                    <a:lnTo>
                      <a:pt x="1254" y="403"/>
                    </a:lnTo>
                    <a:lnTo>
                      <a:pt x="1254" y="401"/>
                    </a:lnTo>
                    <a:lnTo>
                      <a:pt x="1256" y="401"/>
                    </a:lnTo>
                    <a:lnTo>
                      <a:pt x="1256" y="399"/>
                    </a:lnTo>
                    <a:lnTo>
                      <a:pt x="1256" y="399"/>
                    </a:lnTo>
                    <a:lnTo>
                      <a:pt x="1256" y="399"/>
                    </a:lnTo>
                    <a:lnTo>
                      <a:pt x="1256" y="399"/>
                    </a:lnTo>
                    <a:lnTo>
                      <a:pt x="1256" y="397"/>
                    </a:lnTo>
                    <a:lnTo>
                      <a:pt x="1256" y="397"/>
                    </a:lnTo>
                    <a:lnTo>
                      <a:pt x="1256" y="397"/>
                    </a:lnTo>
                    <a:lnTo>
                      <a:pt x="1256" y="397"/>
                    </a:lnTo>
                    <a:lnTo>
                      <a:pt x="1256" y="397"/>
                    </a:lnTo>
                    <a:lnTo>
                      <a:pt x="1256" y="395"/>
                    </a:lnTo>
                    <a:lnTo>
                      <a:pt x="1254" y="397"/>
                    </a:lnTo>
                    <a:lnTo>
                      <a:pt x="1252" y="397"/>
                    </a:lnTo>
                    <a:lnTo>
                      <a:pt x="1250" y="399"/>
                    </a:lnTo>
                    <a:lnTo>
                      <a:pt x="1250" y="399"/>
                    </a:lnTo>
                    <a:lnTo>
                      <a:pt x="1248" y="399"/>
                    </a:lnTo>
                    <a:lnTo>
                      <a:pt x="1248" y="399"/>
                    </a:lnTo>
                    <a:lnTo>
                      <a:pt x="1246" y="401"/>
                    </a:lnTo>
                    <a:lnTo>
                      <a:pt x="1244" y="401"/>
                    </a:lnTo>
                    <a:lnTo>
                      <a:pt x="1242" y="403"/>
                    </a:lnTo>
                    <a:lnTo>
                      <a:pt x="1240" y="403"/>
                    </a:lnTo>
                    <a:lnTo>
                      <a:pt x="1238" y="403"/>
                    </a:lnTo>
                    <a:lnTo>
                      <a:pt x="1234" y="403"/>
                    </a:lnTo>
                    <a:lnTo>
                      <a:pt x="1232" y="405"/>
                    </a:lnTo>
                    <a:lnTo>
                      <a:pt x="1230" y="407"/>
                    </a:lnTo>
                    <a:lnTo>
                      <a:pt x="1226" y="407"/>
                    </a:lnTo>
                    <a:lnTo>
                      <a:pt x="1224" y="407"/>
                    </a:lnTo>
                    <a:lnTo>
                      <a:pt x="1224" y="407"/>
                    </a:lnTo>
                    <a:lnTo>
                      <a:pt x="1222" y="407"/>
                    </a:lnTo>
                    <a:lnTo>
                      <a:pt x="1222" y="405"/>
                    </a:lnTo>
                    <a:lnTo>
                      <a:pt x="1222" y="405"/>
                    </a:lnTo>
                    <a:lnTo>
                      <a:pt x="1222" y="405"/>
                    </a:lnTo>
                    <a:lnTo>
                      <a:pt x="1222" y="405"/>
                    </a:lnTo>
                    <a:lnTo>
                      <a:pt x="1220" y="407"/>
                    </a:lnTo>
                    <a:lnTo>
                      <a:pt x="1218" y="407"/>
                    </a:lnTo>
                    <a:lnTo>
                      <a:pt x="1218" y="407"/>
                    </a:lnTo>
                    <a:lnTo>
                      <a:pt x="1220" y="405"/>
                    </a:lnTo>
                    <a:lnTo>
                      <a:pt x="1220" y="405"/>
                    </a:lnTo>
                    <a:lnTo>
                      <a:pt x="1220" y="405"/>
                    </a:lnTo>
                    <a:lnTo>
                      <a:pt x="1222" y="403"/>
                    </a:lnTo>
                    <a:lnTo>
                      <a:pt x="1222" y="403"/>
                    </a:lnTo>
                    <a:lnTo>
                      <a:pt x="1224" y="401"/>
                    </a:lnTo>
                    <a:lnTo>
                      <a:pt x="1224" y="401"/>
                    </a:lnTo>
                    <a:lnTo>
                      <a:pt x="1222" y="401"/>
                    </a:lnTo>
                    <a:lnTo>
                      <a:pt x="1222" y="401"/>
                    </a:lnTo>
                    <a:lnTo>
                      <a:pt x="1222" y="401"/>
                    </a:lnTo>
                    <a:lnTo>
                      <a:pt x="1218" y="403"/>
                    </a:lnTo>
                    <a:lnTo>
                      <a:pt x="1218" y="403"/>
                    </a:lnTo>
                    <a:lnTo>
                      <a:pt x="1216" y="401"/>
                    </a:lnTo>
                    <a:lnTo>
                      <a:pt x="1216" y="401"/>
                    </a:lnTo>
                    <a:lnTo>
                      <a:pt x="1214" y="403"/>
                    </a:lnTo>
                    <a:lnTo>
                      <a:pt x="1212" y="405"/>
                    </a:lnTo>
                    <a:lnTo>
                      <a:pt x="1206" y="405"/>
                    </a:lnTo>
                    <a:lnTo>
                      <a:pt x="1206" y="405"/>
                    </a:lnTo>
                    <a:lnTo>
                      <a:pt x="1204" y="405"/>
                    </a:lnTo>
                    <a:lnTo>
                      <a:pt x="1204" y="405"/>
                    </a:lnTo>
                    <a:lnTo>
                      <a:pt x="1204" y="405"/>
                    </a:lnTo>
                    <a:lnTo>
                      <a:pt x="1204" y="403"/>
                    </a:lnTo>
                    <a:lnTo>
                      <a:pt x="1204" y="403"/>
                    </a:lnTo>
                    <a:lnTo>
                      <a:pt x="1212" y="399"/>
                    </a:lnTo>
                    <a:lnTo>
                      <a:pt x="1218" y="397"/>
                    </a:lnTo>
                    <a:lnTo>
                      <a:pt x="1226" y="391"/>
                    </a:lnTo>
                    <a:lnTo>
                      <a:pt x="1228" y="389"/>
                    </a:lnTo>
                    <a:lnTo>
                      <a:pt x="1232" y="387"/>
                    </a:lnTo>
                    <a:lnTo>
                      <a:pt x="1238" y="387"/>
                    </a:lnTo>
                    <a:lnTo>
                      <a:pt x="1242" y="385"/>
                    </a:lnTo>
                    <a:lnTo>
                      <a:pt x="1246" y="385"/>
                    </a:lnTo>
                    <a:lnTo>
                      <a:pt x="1248" y="383"/>
                    </a:lnTo>
                    <a:lnTo>
                      <a:pt x="1248" y="383"/>
                    </a:lnTo>
                    <a:lnTo>
                      <a:pt x="1248" y="383"/>
                    </a:lnTo>
                    <a:lnTo>
                      <a:pt x="1250" y="383"/>
                    </a:lnTo>
                    <a:lnTo>
                      <a:pt x="1250" y="383"/>
                    </a:lnTo>
                    <a:lnTo>
                      <a:pt x="1246" y="383"/>
                    </a:lnTo>
                    <a:lnTo>
                      <a:pt x="1244" y="383"/>
                    </a:lnTo>
                    <a:lnTo>
                      <a:pt x="1244" y="383"/>
                    </a:lnTo>
                    <a:lnTo>
                      <a:pt x="1244" y="381"/>
                    </a:lnTo>
                    <a:lnTo>
                      <a:pt x="1244" y="381"/>
                    </a:lnTo>
                    <a:lnTo>
                      <a:pt x="1240" y="381"/>
                    </a:lnTo>
                    <a:lnTo>
                      <a:pt x="1236" y="381"/>
                    </a:lnTo>
                    <a:lnTo>
                      <a:pt x="1234" y="381"/>
                    </a:lnTo>
                    <a:lnTo>
                      <a:pt x="1234" y="381"/>
                    </a:lnTo>
                    <a:lnTo>
                      <a:pt x="1234" y="379"/>
                    </a:lnTo>
                    <a:lnTo>
                      <a:pt x="1232" y="379"/>
                    </a:lnTo>
                    <a:lnTo>
                      <a:pt x="1230" y="379"/>
                    </a:lnTo>
                    <a:lnTo>
                      <a:pt x="1228" y="381"/>
                    </a:lnTo>
                    <a:lnTo>
                      <a:pt x="1224" y="381"/>
                    </a:lnTo>
                    <a:lnTo>
                      <a:pt x="1224" y="381"/>
                    </a:lnTo>
                    <a:lnTo>
                      <a:pt x="1222" y="381"/>
                    </a:lnTo>
                    <a:lnTo>
                      <a:pt x="1220" y="379"/>
                    </a:lnTo>
                    <a:lnTo>
                      <a:pt x="1218" y="377"/>
                    </a:lnTo>
                    <a:lnTo>
                      <a:pt x="1216" y="377"/>
                    </a:lnTo>
                    <a:lnTo>
                      <a:pt x="1214" y="377"/>
                    </a:lnTo>
                    <a:lnTo>
                      <a:pt x="1214" y="377"/>
                    </a:lnTo>
                    <a:lnTo>
                      <a:pt x="1212" y="377"/>
                    </a:lnTo>
                    <a:lnTo>
                      <a:pt x="1212" y="377"/>
                    </a:lnTo>
                    <a:lnTo>
                      <a:pt x="1212" y="375"/>
                    </a:lnTo>
                    <a:lnTo>
                      <a:pt x="1212" y="375"/>
                    </a:lnTo>
                    <a:lnTo>
                      <a:pt x="1210" y="373"/>
                    </a:lnTo>
                    <a:lnTo>
                      <a:pt x="1210" y="373"/>
                    </a:lnTo>
                    <a:lnTo>
                      <a:pt x="1208" y="371"/>
                    </a:lnTo>
                    <a:lnTo>
                      <a:pt x="1208" y="371"/>
                    </a:lnTo>
                    <a:lnTo>
                      <a:pt x="1206" y="371"/>
                    </a:lnTo>
                    <a:lnTo>
                      <a:pt x="1204" y="371"/>
                    </a:lnTo>
                    <a:lnTo>
                      <a:pt x="1202" y="371"/>
                    </a:lnTo>
                    <a:lnTo>
                      <a:pt x="1200" y="373"/>
                    </a:lnTo>
                    <a:lnTo>
                      <a:pt x="1200" y="373"/>
                    </a:lnTo>
                    <a:lnTo>
                      <a:pt x="1198" y="373"/>
                    </a:lnTo>
                    <a:lnTo>
                      <a:pt x="1196" y="373"/>
                    </a:lnTo>
                    <a:lnTo>
                      <a:pt x="1196" y="371"/>
                    </a:lnTo>
                    <a:lnTo>
                      <a:pt x="1194" y="371"/>
                    </a:lnTo>
                    <a:lnTo>
                      <a:pt x="1190" y="371"/>
                    </a:lnTo>
                    <a:lnTo>
                      <a:pt x="1186" y="369"/>
                    </a:lnTo>
                    <a:lnTo>
                      <a:pt x="1186" y="369"/>
                    </a:lnTo>
                    <a:lnTo>
                      <a:pt x="1186" y="369"/>
                    </a:lnTo>
                    <a:lnTo>
                      <a:pt x="1186" y="367"/>
                    </a:lnTo>
                    <a:lnTo>
                      <a:pt x="1186" y="367"/>
                    </a:lnTo>
                    <a:lnTo>
                      <a:pt x="1186" y="365"/>
                    </a:lnTo>
                    <a:lnTo>
                      <a:pt x="1188" y="363"/>
                    </a:lnTo>
                    <a:lnTo>
                      <a:pt x="1188" y="361"/>
                    </a:lnTo>
                    <a:lnTo>
                      <a:pt x="1188" y="359"/>
                    </a:lnTo>
                    <a:lnTo>
                      <a:pt x="1188" y="359"/>
                    </a:lnTo>
                    <a:lnTo>
                      <a:pt x="1188" y="359"/>
                    </a:lnTo>
                    <a:lnTo>
                      <a:pt x="1186" y="359"/>
                    </a:lnTo>
                    <a:lnTo>
                      <a:pt x="1184" y="361"/>
                    </a:lnTo>
                    <a:lnTo>
                      <a:pt x="1182" y="365"/>
                    </a:lnTo>
                    <a:lnTo>
                      <a:pt x="1178" y="365"/>
                    </a:lnTo>
                    <a:lnTo>
                      <a:pt x="1132" y="365"/>
                    </a:lnTo>
                    <a:lnTo>
                      <a:pt x="1126" y="365"/>
                    </a:lnTo>
                    <a:lnTo>
                      <a:pt x="990" y="365"/>
                    </a:lnTo>
                    <a:lnTo>
                      <a:pt x="984" y="365"/>
                    </a:lnTo>
                    <a:lnTo>
                      <a:pt x="850" y="365"/>
                    </a:lnTo>
                    <a:lnTo>
                      <a:pt x="844" y="365"/>
                    </a:lnTo>
                    <a:lnTo>
                      <a:pt x="800" y="365"/>
                    </a:lnTo>
                    <a:lnTo>
                      <a:pt x="800" y="367"/>
                    </a:lnTo>
                    <a:lnTo>
                      <a:pt x="800" y="369"/>
                    </a:lnTo>
                    <a:lnTo>
                      <a:pt x="800" y="369"/>
                    </a:lnTo>
                    <a:lnTo>
                      <a:pt x="800" y="369"/>
                    </a:lnTo>
                    <a:lnTo>
                      <a:pt x="800" y="369"/>
                    </a:lnTo>
                    <a:lnTo>
                      <a:pt x="802" y="369"/>
                    </a:lnTo>
                    <a:lnTo>
                      <a:pt x="802" y="369"/>
                    </a:lnTo>
                    <a:lnTo>
                      <a:pt x="800" y="371"/>
                    </a:lnTo>
                    <a:lnTo>
                      <a:pt x="800" y="373"/>
                    </a:lnTo>
                    <a:lnTo>
                      <a:pt x="800" y="373"/>
                    </a:lnTo>
                    <a:lnTo>
                      <a:pt x="798" y="373"/>
                    </a:lnTo>
                    <a:lnTo>
                      <a:pt x="798" y="373"/>
                    </a:lnTo>
                    <a:lnTo>
                      <a:pt x="796" y="373"/>
                    </a:lnTo>
                    <a:lnTo>
                      <a:pt x="796" y="373"/>
                    </a:lnTo>
                    <a:lnTo>
                      <a:pt x="796" y="375"/>
                    </a:lnTo>
                    <a:lnTo>
                      <a:pt x="796" y="375"/>
                    </a:lnTo>
                    <a:lnTo>
                      <a:pt x="796" y="375"/>
                    </a:lnTo>
                    <a:lnTo>
                      <a:pt x="796" y="375"/>
                    </a:lnTo>
                    <a:lnTo>
                      <a:pt x="796" y="375"/>
                    </a:lnTo>
                    <a:lnTo>
                      <a:pt x="798" y="375"/>
                    </a:lnTo>
                    <a:lnTo>
                      <a:pt x="798" y="377"/>
                    </a:lnTo>
                    <a:lnTo>
                      <a:pt x="798" y="377"/>
                    </a:lnTo>
                    <a:lnTo>
                      <a:pt x="796" y="379"/>
                    </a:lnTo>
                    <a:lnTo>
                      <a:pt x="796" y="379"/>
                    </a:lnTo>
                    <a:lnTo>
                      <a:pt x="794" y="379"/>
                    </a:lnTo>
                    <a:lnTo>
                      <a:pt x="794" y="379"/>
                    </a:lnTo>
                    <a:lnTo>
                      <a:pt x="794" y="381"/>
                    </a:lnTo>
                    <a:lnTo>
                      <a:pt x="796" y="381"/>
                    </a:lnTo>
                    <a:lnTo>
                      <a:pt x="796" y="381"/>
                    </a:lnTo>
                    <a:lnTo>
                      <a:pt x="796" y="379"/>
                    </a:lnTo>
                    <a:lnTo>
                      <a:pt x="796" y="379"/>
                    </a:lnTo>
                    <a:lnTo>
                      <a:pt x="796" y="379"/>
                    </a:lnTo>
                    <a:lnTo>
                      <a:pt x="796" y="381"/>
                    </a:lnTo>
                    <a:lnTo>
                      <a:pt x="796" y="381"/>
                    </a:lnTo>
                    <a:lnTo>
                      <a:pt x="796" y="381"/>
                    </a:lnTo>
                    <a:lnTo>
                      <a:pt x="796" y="383"/>
                    </a:lnTo>
                    <a:lnTo>
                      <a:pt x="794" y="383"/>
                    </a:lnTo>
                    <a:lnTo>
                      <a:pt x="794" y="385"/>
                    </a:lnTo>
                    <a:lnTo>
                      <a:pt x="792" y="385"/>
                    </a:lnTo>
                    <a:lnTo>
                      <a:pt x="792" y="387"/>
                    </a:lnTo>
                    <a:lnTo>
                      <a:pt x="792" y="387"/>
                    </a:lnTo>
                    <a:lnTo>
                      <a:pt x="790" y="387"/>
                    </a:lnTo>
                    <a:lnTo>
                      <a:pt x="790" y="389"/>
                    </a:lnTo>
                    <a:lnTo>
                      <a:pt x="790" y="389"/>
                    </a:lnTo>
                    <a:lnTo>
                      <a:pt x="790" y="389"/>
                    </a:lnTo>
                    <a:lnTo>
                      <a:pt x="790" y="389"/>
                    </a:lnTo>
                    <a:lnTo>
                      <a:pt x="788" y="391"/>
                    </a:lnTo>
                    <a:lnTo>
                      <a:pt x="788" y="393"/>
                    </a:lnTo>
                    <a:lnTo>
                      <a:pt x="788" y="393"/>
                    </a:lnTo>
                    <a:lnTo>
                      <a:pt x="786" y="395"/>
                    </a:lnTo>
                    <a:lnTo>
                      <a:pt x="784" y="395"/>
                    </a:lnTo>
                    <a:lnTo>
                      <a:pt x="784" y="395"/>
                    </a:lnTo>
                    <a:lnTo>
                      <a:pt x="784" y="395"/>
                    </a:lnTo>
                    <a:lnTo>
                      <a:pt x="782" y="397"/>
                    </a:lnTo>
                    <a:lnTo>
                      <a:pt x="780" y="397"/>
                    </a:lnTo>
                    <a:lnTo>
                      <a:pt x="780" y="399"/>
                    </a:lnTo>
                    <a:lnTo>
                      <a:pt x="778" y="399"/>
                    </a:lnTo>
                    <a:lnTo>
                      <a:pt x="778" y="397"/>
                    </a:lnTo>
                    <a:lnTo>
                      <a:pt x="776" y="397"/>
                    </a:lnTo>
                    <a:lnTo>
                      <a:pt x="774" y="397"/>
                    </a:lnTo>
                    <a:lnTo>
                      <a:pt x="776" y="397"/>
                    </a:lnTo>
                    <a:lnTo>
                      <a:pt x="778" y="395"/>
                    </a:lnTo>
                    <a:lnTo>
                      <a:pt x="778" y="395"/>
                    </a:lnTo>
                    <a:lnTo>
                      <a:pt x="780" y="395"/>
                    </a:lnTo>
                    <a:lnTo>
                      <a:pt x="780" y="395"/>
                    </a:lnTo>
                    <a:lnTo>
                      <a:pt x="780" y="397"/>
                    </a:lnTo>
                    <a:lnTo>
                      <a:pt x="780" y="397"/>
                    </a:lnTo>
                    <a:lnTo>
                      <a:pt x="782" y="395"/>
                    </a:lnTo>
                    <a:lnTo>
                      <a:pt x="782" y="395"/>
                    </a:lnTo>
                    <a:lnTo>
                      <a:pt x="782" y="395"/>
                    </a:lnTo>
                    <a:lnTo>
                      <a:pt x="782" y="395"/>
                    </a:lnTo>
                    <a:lnTo>
                      <a:pt x="784" y="395"/>
                    </a:lnTo>
                    <a:lnTo>
                      <a:pt x="784" y="393"/>
                    </a:lnTo>
                    <a:lnTo>
                      <a:pt x="786" y="391"/>
                    </a:lnTo>
                    <a:lnTo>
                      <a:pt x="786" y="391"/>
                    </a:lnTo>
                    <a:lnTo>
                      <a:pt x="786" y="389"/>
                    </a:lnTo>
                    <a:lnTo>
                      <a:pt x="786" y="389"/>
                    </a:lnTo>
                    <a:lnTo>
                      <a:pt x="786" y="389"/>
                    </a:lnTo>
                    <a:lnTo>
                      <a:pt x="786" y="389"/>
                    </a:lnTo>
                    <a:lnTo>
                      <a:pt x="788" y="387"/>
                    </a:lnTo>
                    <a:lnTo>
                      <a:pt x="788" y="387"/>
                    </a:lnTo>
                    <a:lnTo>
                      <a:pt x="790" y="387"/>
                    </a:lnTo>
                    <a:lnTo>
                      <a:pt x="790" y="385"/>
                    </a:lnTo>
                    <a:lnTo>
                      <a:pt x="792" y="383"/>
                    </a:lnTo>
                    <a:lnTo>
                      <a:pt x="790" y="383"/>
                    </a:lnTo>
                    <a:lnTo>
                      <a:pt x="790" y="383"/>
                    </a:lnTo>
                    <a:lnTo>
                      <a:pt x="790" y="385"/>
                    </a:lnTo>
                    <a:lnTo>
                      <a:pt x="790" y="385"/>
                    </a:lnTo>
                    <a:lnTo>
                      <a:pt x="786" y="387"/>
                    </a:lnTo>
                    <a:lnTo>
                      <a:pt x="786" y="387"/>
                    </a:lnTo>
                    <a:lnTo>
                      <a:pt x="784" y="389"/>
                    </a:lnTo>
                    <a:lnTo>
                      <a:pt x="782" y="389"/>
                    </a:lnTo>
                    <a:lnTo>
                      <a:pt x="780" y="391"/>
                    </a:lnTo>
                    <a:lnTo>
                      <a:pt x="778" y="391"/>
                    </a:lnTo>
                    <a:lnTo>
                      <a:pt x="778" y="393"/>
                    </a:lnTo>
                    <a:lnTo>
                      <a:pt x="778" y="393"/>
                    </a:lnTo>
                    <a:lnTo>
                      <a:pt x="778" y="393"/>
                    </a:lnTo>
                    <a:lnTo>
                      <a:pt x="780" y="393"/>
                    </a:lnTo>
                    <a:lnTo>
                      <a:pt x="780" y="393"/>
                    </a:lnTo>
                    <a:lnTo>
                      <a:pt x="778" y="393"/>
                    </a:lnTo>
                    <a:lnTo>
                      <a:pt x="776" y="393"/>
                    </a:lnTo>
                    <a:lnTo>
                      <a:pt x="776" y="393"/>
                    </a:lnTo>
                    <a:lnTo>
                      <a:pt x="776" y="393"/>
                    </a:lnTo>
                    <a:lnTo>
                      <a:pt x="778" y="393"/>
                    </a:lnTo>
                    <a:lnTo>
                      <a:pt x="780" y="391"/>
                    </a:lnTo>
                    <a:lnTo>
                      <a:pt x="786" y="387"/>
                    </a:lnTo>
                    <a:lnTo>
                      <a:pt x="786" y="387"/>
                    </a:lnTo>
                    <a:lnTo>
                      <a:pt x="786" y="387"/>
                    </a:lnTo>
                    <a:lnTo>
                      <a:pt x="786" y="387"/>
                    </a:lnTo>
                    <a:lnTo>
                      <a:pt x="788" y="385"/>
                    </a:lnTo>
                    <a:lnTo>
                      <a:pt x="790" y="383"/>
                    </a:lnTo>
                    <a:lnTo>
                      <a:pt x="790" y="383"/>
                    </a:lnTo>
                    <a:lnTo>
                      <a:pt x="790" y="381"/>
                    </a:lnTo>
                    <a:lnTo>
                      <a:pt x="790" y="381"/>
                    </a:lnTo>
                    <a:lnTo>
                      <a:pt x="790" y="381"/>
                    </a:lnTo>
                    <a:lnTo>
                      <a:pt x="788" y="381"/>
                    </a:lnTo>
                    <a:lnTo>
                      <a:pt x="788" y="381"/>
                    </a:lnTo>
                    <a:lnTo>
                      <a:pt x="786" y="381"/>
                    </a:lnTo>
                    <a:lnTo>
                      <a:pt x="786" y="381"/>
                    </a:lnTo>
                    <a:lnTo>
                      <a:pt x="786" y="379"/>
                    </a:lnTo>
                    <a:lnTo>
                      <a:pt x="786" y="379"/>
                    </a:lnTo>
                    <a:lnTo>
                      <a:pt x="784" y="381"/>
                    </a:lnTo>
                    <a:lnTo>
                      <a:pt x="782" y="381"/>
                    </a:lnTo>
                    <a:lnTo>
                      <a:pt x="774" y="379"/>
                    </a:lnTo>
                    <a:lnTo>
                      <a:pt x="772" y="379"/>
                    </a:lnTo>
                    <a:lnTo>
                      <a:pt x="772" y="379"/>
                    </a:lnTo>
                    <a:lnTo>
                      <a:pt x="770" y="377"/>
                    </a:lnTo>
                    <a:lnTo>
                      <a:pt x="768" y="375"/>
                    </a:lnTo>
                    <a:lnTo>
                      <a:pt x="766" y="375"/>
                    </a:lnTo>
                    <a:lnTo>
                      <a:pt x="766" y="377"/>
                    </a:lnTo>
                    <a:lnTo>
                      <a:pt x="764" y="379"/>
                    </a:lnTo>
                    <a:lnTo>
                      <a:pt x="762" y="383"/>
                    </a:lnTo>
                    <a:lnTo>
                      <a:pt x="762" y="385"/>
                    </a:lnTo>
                    <a:lnTo>
                      <a:pt x="762" y="387"/>
                    </a:lnTo>
                    <a:lnTo>
                      <a:pt x="762" y="389"/>
                    </a:lnTo>
                    <a:lnTo>
                      <a:pt x="760" y="393"/>
                    </a:lnTo>
                    <a:lnTo>
                      <a:pt x="760" y="397"/>
                    </a:lnTo>
                    <a:lnTo>
                      <a:pt x="758" y="399"/>
                    </a:lnTo>
                    <a:lnTo>
                      <a:pt x="758" y="399"/>
                    </a:lnTo>
                    <a:lnTo>
                      <a:pt x="758" y="401"/>
                    </a:lnTo>
                    <a:lnTo>
                      <a:pt x="758" y="399"/>
                    </a:lnTo>
                    <a:lnTo>
                      <a:pt x="758" y="399"/>
                    </a:lnTo>
                    <a:lnTo>
                      <a:pt x="760" y="399"/>
                    </a:lnTo>
                    <a:lnTo>
                      <a:pt x="760" y="401"/>
                    </a:lnTo>
                    <a:lnTo>
                      <a:pt x="762" y="401"/>
                    </a:lnTo>
                    <a:lnTo>
                      <a:pt x="756" y="403"/>
                    </a:lnTo>
                    <a:lnTo>
                      <a:pt x="756" y="405"/>
                    </a:lnTo>
                    <a:lnTo>
                      <a:pt x="756" y="405"/>
                    </a:lnTo>
                    <a:lnTo>
                      <a:pt x="758" y="405"/>
                    </a:lnTo>
                    <a:lnTo>
                      <a:pt x="756" y="409"/>
                    </a:lnTo>
                    <a:lnTo>
                      <a:pt x="754" y="409"/>
                    </a:lnTo>
                    <a:lnTo>
                      <a:pt x="754" y="409"/>
                    </a:lnTo>
                    <a:lnTo>
                      <a:pt x="754" y="407"/>
                    </a:lnTo>
                    <a:lnTo>
                      <a:pt x="754" y="409"/>
                    </a:lnTo>
                    <a:lnTo>
                      <a:pt x="752" y="411"/>
                    </a:lnTo>
                    <a:lnTo>
                      <a:pt x="750" y="413"/>
                    </a:lnTo>
                    <a:lnTo>
                      <a:pt x="752" y="413"/>
                    </a:lnTo>
                    <a:lnTo>
                      <a:pt x="752" y="413"/>
                    </a:lnTo>
                    <a:lnTo>
                      <a:pt x="756" y="413"/>
                    </a:lnTo>
                    <a:lnTo>
                      <a:pt x="756" y="413"/>
                    </a:lnTo>
                    <a:lnTo>
                      <a:pt x="758" y="413"/>
                    </a:lnTo>
                    <a:lnTo>
                      <a:pt x="758" y="413"/>
                    </a:lnTo>
                    <a:lnTo>
                      <a:pt x="760" y="415"/>
                    </a:lnTo>
                    <a:lnTo>
                      <a:pt x="760" y="415"/>
                    </a:lnTo>
                    <a:lnTo>
                      <a:pt x="760" y="415"/>
                    </a:lnTo>
                    <a:lnTo>
                      <a:pt x="760" y="415"/>
                    </a:lnTo>
                    <a:lnTo>
                      <a:pt x="758" y="415"/>
                    </a:lnTo>
                    <a:lnTo>
                      <a:pt x="758" y="413"/>
                    </a:lnTo>
                    <a:lnTo>
                      <a:pt x="758" y="413"/>
                    </a:lnTo>
                    <a:lnTo>
                      <a:pt x="754" y="415"/>
                    </a:lnTo>
                    <a:lnTo>
                      <a:pt x="752" y="415"/>
                    </a:lnTo>
                    <a:lnTo>
                      <a:pt x="752" y="413"/>
                    </a:lnTo>
                    <a:lnTo>
                      <a:pt x="750" y="413"/>
                    </a:lnTo>
                    <a:lnTo>
                      <a:pt x="750" y="415"/>
                    </a:lnTo>
                    <a:lnTo>
                      <a:pt x="750" y="415"/>
                    </a:lnTo>
                    <a:lnTo>
                      <a:pt x="746" y="421"/>
                    </a:lnTo>
                    <a:lnTo>
                      <a:pt x="744" y="425"/>
                    </a:lnTo>
                    <a:lnTo>
                      <a:pt x="742" y="427"/>
                    </a:lnTo>
                    <a:lnTo>
                      <a:pt x="742" y="427"/>
                    </a:lnTo>
                    <a:lnTo>
                      <a:pt x="734" y="441"/>
                    </a:lnTo>
                    <a:lnTo>
                      <a:pt x="732" y="443"/>
                    </a:lnTo>
                    <a:lnTo>
                      <a:pt x="730" y="445"/>
                    </a:lnTo>
                    <a:lnTo>
                      <a:pt x="730" y="447"/>
                    </a:lnTo>
                    <a:lnTo>
                      <a:pt x="728" y="447"/>
                    </a:lnTo>
                    <a:lnTo>
                      <a:pt x="724" y="453"/>
                    </a:lnTo>
                    <a:lnTo>
                      <a:pt x="720" y="459"/>
                    </a:lnTo>
                    <a:lnTo>
                      <a:pt x="718" y="459"/>
                    </a:lnTo>
                    <a:lnTo>
                      <a:pt x="716" y="461"/>
                    </a:lnTo>
                    <a:lnTo>
                      <a:pt x="714" y="463"/>
                    </a:lnTo>
                    <a:lnTo>
                      <a:pt x="716" y="463"/>
                    </a:lnTo>
                    <a:lnTo>
                      <a:pt x="716" y="463"/>
                    </a:lnTo>
                    <a:lnTo>
                      <a:pt x="714" y="465"/>
                    </a:lnTo>
                    <a:lnTo>
                      <a:pt x="714" y="465"/>
                    </a:lnTo>
                    <a:lnTo>
                      <a:pt x="712" y="465"/>
                    </a:lnTo>
                    <a:lnTo>
                      <a:pt x="708" y="471"/>
                    </a:lnTo>
                    <a:lnTo>
                      <a:pt x="706" y="471"/>
                    </a:lnTo>
                    <a:lnTo>
                      <a:pt x="704" y="475"/>
                    </a:lnTo>
                    <a:lnTo>
                      <a:pt x="704" y="477"/>
                    </a:lnTo>
                    <a:lnTo>
                      <a:pt x="704" y="477"/>
                    </a:lnTo>
                    <a:lnTo>
                      <a:pt x="702" y="481"/>
                    </a:lnTo>
                    <a:lnTo>
                      <a:pt x="700" y="483"/>
                    </a:lnTo>
                    <a:lnTo>
                      <a:pt x="700" y="485"/>
                    </a:lnTo>
                    <a:lnTo>
                      <a:pt x="700" y="489"/>
                    </a:lnTo>
                    <a:lnTo>
                      <a:pt x="698" y="489"/>
                    </a:lnTo>
                    <a:lnTo>
                      <a:pt x="698" y="491"/>
                    </a:lnTo>
                    <a:lnTo>
                      <a:pt x="698" y="493"/>
                    </a:lnTo>
                    <a:lnTo>
                      <a:pt x="698" y="495"/>
                    </a:lnTo>
                    <a:lnTo>
                      <a:pt x="696" y="497"/>
                    </a:lnTo>
                    <a:lnTo>
                      <a:pt x="696" y="499"/>
                    </a:lnTo>
                    <a:lnTo>
                      <a:pt x="692" y="503"/>
                    </a:lnTo>
                    <a:lnTo>
                      <a:pt x="690" y="505"/>
                    </a:lnTo>
                    <a:lnTo>
                      <a:pt x="688" y="509"/>
                    </a:lnTo>
                    <a:lnTo>
                      <a:pt x="688" y="509"/>
                    </a:lnTo>
                    <a:lnTo>
                      <a:pt x="688" y="509"/>
                    </a:lnTo>
                    <a:lnTo>
                      <a:pt x="688" y="509"/>
                    </a:lnTo>
                    <a:lnTo>
                      <a:pt x="686" y="509"/>
                    </a:lnTo>
                    <a:lnTo>
                      <a:pt x="686" y="511"/>
                    </a:lnTo>
                    <a:lnTo>
                      <a:pt x="686" y="511"/>
                    </a:lnTo>
                    <a:lnTo>
                      <a:pt x="686" y="511"/>
                    </a:lnTo>
                    <a:lnTo>
                      <a:pt x="686" y="511"/>
                    </a:lnTo>
                    <a:lnTo>
                      <a:pt x="686" y="511"/>
                    </a:lnTo>
                    <a:lnTo>
                      <a:pt x="684" y="513"/>
                    </a:lnTo>
                    <a:lnTo>
                      <a:pt x="682" y="515"/>
                    </a:lnTo>
                    <a:lnTo>
                      <a:pt x="680" y="517"/>
                    </a:lnTo>
                    <a:lnTo>
                      <a:pt x="680" y="519"/>
                    </a:lnTo>
                    <a:lnTo>
                      <a:pt x="682" y="521"/>
                    </a:lnTo>
                    <a:lnTo>
                      <a:pt x="682" y="525"/>
                    </a:lnTo>
                    <a:lnTo>
                      <a:pt x="682" y="525"/>
                    </a:lnTo>
                    <a:lnTo>
                      <a:pt x="682" y="529"/>
                    </a:lnTo>
                    <a:lnTo>
                      <a:pt x="680" y="531"/>
                    </a:lnTo>
                    <a:lnTo>
                      <a:pt x="678" y="533"/>
                    </a:lnTo>
                    <a:lnTo>
                      <a:pt x="678" y="537"/>
                    </a:lnTo>
                    <a:lnTo>
                      <a:pt x="676" y="541"/>
                    </a:lnTo>
                    <a:lnTo>
                      <a:pt x="678" y="545"/>
                    </a:lnTo>
                    <a:lnTo>
                      <a:pt x="678" y="547"/>
                    </a:lnTo>
                    <a:lnTo>
                      <a:pt x="680" y="549"/>
                    </a:lnTo>
                    <a:lnTo>
                      <a:pt x="680" y="553"/>
                    </a:lnTo>
                    <a:lnTo>
                      <a:pt x="680" y="553"/>
                    </a:lnTo>
                    <a:lnTo>
                      <a:pt x="682" y="555"/>
                    </a:lnTo>
                    <a:lnTo>
                      <a:pt x="680" y="555"/>
                    </a:lnTo>
                    <a:lnTo>
                      <a:pt x="680" y="553"/>
                    </a:lnTo>
                    <a:lnTo>
                      <a:pt x="680" y="555"/>
                    </a:lnTo>
                    <a:lnTo>
                      <a:pt x="678" y="557"/>
                    </a:lnTo>
                    <a:lnTo>
                      <a:pt x="678" y="557"/>
                    </a:lnTo>
                    <a:lnTo>
                      <a:pt x="680" y="557"/>
                    </a:lnTo>
                    <a:lnTo>
                      <a:pt x="680" y="557"/>
                    </a:lnTo>
                    <a:lnTo>
                      <a:pt x="682" y="559"/>
                    </a:lnTo>
                    <a:lnTo>
                      <a:pt x="682" y="559"/>
                    </a:lnTo>
                    <a:lnTo>
                      <a:pt x="682" y="559"/>
                    </a:lnTo>
                    <a:lnTo>
                      <a:pt x="684" y="561"/>
                    </a:lnTo>
                    <a:lnTo>
                      <a:pt x="684" y="561"/>
                    </a:lnTo>
                    <a:lnTo>
                      <a:pt x="686" y="559"/>
                    </a:lnTo>
                    <a:lnTo>
                      <a:pt x="686" y="555"/>
                    </a:lnTo>
                    <a:lnTo>
                      <a:pt x="688" y="555"/>
                    </a:lnTo>
                    <a:lnTo>
                      <a:pt x="688" y="555"/>
                    </a:lnTo>
                    <a:lnTo>
                      <a:pt x="690" y="557"/>
                    </a:lnTo>
                    <a:lnTo>
                      <a:pt x="692" y="557"/>
                    </a:lnTo>
                    <a:lnTo>
                      <a:pt x="694" y="555"/>
                    </a:lnTo>
                    <a:lnTo>
                      <a:pt x="694" y="555"/>
                    </a:lnTo>
                    <a:lnTo>
                      <a:pt x="694" y="557"/>
                    </a:lnTo>
                    <a:lnTo>
                      <a:pt x="696" y="557"/>
                    </a:lnTo>
                    <a:lnTo>
                      <a:pt x="698" y="557"/>
                    </a:lnTo>
                    <a:lnTo>
                      <a:pt x="698" y="557"/>
                    </a:lnTo>
                    <a:lnTo>
                      <a:pt x="698" y="557"/>
                    </a:lnTo>
                    <a:lnTo>
                      <a:pt x="700" y="557"/>
                    </a:lnTo>
                    <a:lnTo>
                      <a:pt x="700" y="557"/>
                    </a:lnTo>
                    <a:lnTo>
                      <a:pt x="698" y="557"/>
                    </a:lnTo>
                    <a:lnTo>
                      <a:pt x="698" y="557"/>
                    </a:lnTo>
                    <a:lnTo>
                      <a:pt x="692" y="557"/>
                    </a:lnTo>
                    <a:lnTo>
                      <a:pt x="690" y="557"/>
                    </a:lnTo>
                    <a:lnTo>
                      <a:pt x="688" y="557"/>
                    </a:lnTo>
                    <a:lnTo>
                      <a:pt x="686" y="559"/>
                    </a:lnTo>
                    <a:lnTo>
                      <a:pt x="686" y="559"/>
                    </a:lnTo>
                    <a:lnTo>
                      <a:pt x="686" y="559"/>
                    </a:lnTo>
                    <a:lnTo>
                      <a:pt x="686" y="561"/>
                    </a:lnTo>
                    <a:lnTo>
                      <a:pt x="688" y="563"/>
                    </a:lnTo>
                    <a:lnTo>
                      <a:pt x="688" y="565"/>
                    </a:lnTo>
                    <a:lnTo>
                      <a:pt x="686" y="565"/>
                    </a:lnTo>
                    <a:lnTo>
                      <a:pt x="686" y="567"/>
                    </a:lnTo>
                    <a:lnTo>
                      <a:pt x="688" y="567"/>
                    </a:lnTo>
                    <a:lnTo>
                      <a:pt x="686" y="567"/>
                    </a:lnTo>
                    <a:lnTo>
                      <a:pt x="686" y="567"/>
                    </a:lnTo>
                    <a:lnTo>
                      <a:pt x="686" y="565"/>
                    </a:lnTo>
                    <a:lnTo>
                      <a:pt x="684" y="565"/>
                    </a:lnTo>
                    <a:lnTo>
                      <a:pt x="684" y="563"/>
                    </a:lnTo>
                    <a:lnTo>
                      <a:pt x="684" y="563"/>
                    </a:lnTo>
                    <a:lnTo>
                      <a:pt x="686" y="561"/>
                    </a:lnTo>
                    <a:lnTo>
                      <a:pt x="684" y="561"/>
                    </a:lnTo>
                    <a:lnTo>
                      <a:pt x="684" y="561"/>
                    </a:lnTo>
                    <a:lnTo>
                      <a:pt x="682" y="563"/>
                    </a:lnTo>
                    <a:lnTo>
                      <a:pt x="682" y="565"/>
                    </a:lnTo>
                    <a:lnTo>
                      <a:pt x="682" y="569"/>
                    </a:lnTo>
                    <a:lnTo>
                      <a:pt x="680" y="571"/>
                    </a:lnTo>
                    <a:lnTo>
                      <a:pt x="682" y="575"/>
                    </a:lnTo>
                    <a:lnTo>
                      <a:pt x="686" y="578"/>
                    </a:lnTo>
                    <a:lnTo>
                      <a:pt x="686" y="580"/>
                    </a:lnTo>
                    <a:lnTo>
                      <a:pt x="686" y="580"/>
                    </a:lnTo>
                    <a:lnTo>
                      <a:pt x="684" y="582"/>
                    </a:lnTo>
                    <a:lnTo>
                      <a:pt x="684" y="582"/>
                    </a:lnTo>
                    <a:lnTo>
                      <a:pt x="682" y="584"/>
                    </a:lnTo>
                    <a:lnTo>
                      <a:pt x="680" y="588"/>
                    </a:lnTo>
                    <a:lnTo>
                      <a:pt x="680" y="588"/>
                    </a:lnTo>
                    <a:lnTo>
                      <a:pt x="682" y="592"/>
                    </a:lnTo>
                    <a:lnTo>
                      <a:pt x="682" y="596"/>
                    </a:lnTo>
                    <a:lnTo>
                      <a:pt x="682" y="598"/>
                    </a:lnTo>
                    <a:lnTo>
                      <a:pt x="684" y="598"/>
                    </a:lnTo>
                    <a:lnTo>
                      <a:pt x="684" y="600"/>
                    </a:lnTo>
                    <a:lnTo>
                      <a:pt x="684" y="602"/>
                    </a:lnTo>
                    <a:lnTo>
                      <a:pt x="686" y="604"/>
                    </a:lnTo>
                    <a:lnTo>
                      <a:pt x="686" y="606"/>
                    </a:lnTo>
                    <a:lnTo>
                      <a:pt x="688" y="606"/>
                    </a:lnTo>
                    <a:lnTo>
                      <a:pt x="686" y="608"/>
                    </a:lnTo>
                    <a:lnTo>
                      <a:pt x="686" y="610"/>
                    </a:lnTo>
                    <a:lnTo>
                      <a:pt x="688" y="610"/>
                    </a:lnTo>
                    <a:lnTo>
                      <a:pt x="688" y="610"/>
                    </a:lnTo>
                    <a:lnTo>
                      <a:pt x="688" y="612"/>
                    </a:lnTo>
                    <a:lnTo>
                      <a:pt x="686" y="614"/>
                    </a:lnTo>
                    <a:lnTo>
                      <a:pt x="686" y="616"/>
                    </a:lnTo>
                    <a:lnTo>
                      <a:pt x="686" y="618"/>
                    </a:lnTo>
                    <a:lnTo>
                      <a:pt x="686" y="620"/>
                    </a:lnTo>
                    <a:lnTo>
                      <a:pt x="684" y="620"/>
                    </a:lnTo>
                    <a:lnTo>
                      <a:pt x="686" y="622"/>
                    </a:lnTo>
                    <a:lnTo>
                      <a:pt x="686" y="622"/>
                    </a:lnTo>
                    <a:lnTo>
                      <a:pt x="686" y="622"/>
                    </a:lnTo>
                    <a:lnTo>
                      <a:pt x="690" y="622"/>
                    </a:lnTo>
                    <a:lnTo>
                      <a:pt x="692" y="622"/>
                    </a:lnTo>
                    <a:lnTo>
                      <a:pt x="694" y="624"/>
                    </a:lnTo>
                    <a:lnTo>
                      <a:pt x="696" y="624"/>
                    </a:lnTo>
                    <a:lnTo>
                      <a:pt x="698" y="624"/>
                    </a:lnTo>
                    <a:lnTo>
                      <a:pt x="700" y="626"/>
                    </a:lnTo>
                    <a:lnTo>
                      <a:pt x="702" y="626"/>
                    </a:lnTo>
                    <a:lnTo>
                      <a:pt x="702" y="628"/>
                    </a:lnTo>
                    <a:lnTo>
                      <a:pt x="702" y="630"/>
                    </a:lnTo>
                    <a:lnTo>
                      <a:pt x="706" y="630"/>
                    </a:lnTo>
                    <a:lnTo>
                      <a:pt x="710" y="630"/>
                    </a:lnTo>
                    <a:lnTo>
                      <a:pt x="712" y="630"/>
                    </a:lnTo>
                    <a:lnTo>
                      <a:pt x="712" y="634"/>
                    </a:lnTo>
                    <a:lnTo>
                      <a:pt x="712" y="636"/>
                    </a:lnTo>
                    <a:lnTo>
                      <a:pt x="712" y="636"/>
                    </a:lnTo>
                    <a:lnTo>
                      <a:pt x="714" y="636"/>
                    </a:lnTo>
                    <a:lnTo>
                      <a:pt x="714" y="636"/>
                    </a:lnTo>
                    <a:lnTo>
                      <a:pt x="716" y="636"/>
                    </a:lnTo>
                    <a:lnTo>
                      <a:pt x="716" y="638"/>
                    </a:lnTo>
                    <a:lnTo>
                      <a:pt x="718" y="640"/>
                    </a:lnTo>
                    <a:lnTo>
                      <a:pt x="722" y="644"/>
                    </a:lnTo>
                    <a:lnTo>
                      <a:pt x="722" y="648"/>
                    </a:lnTo>
                    <a:lnTo>
                      <a:pt x="722" y="650"/>
                    </a:lnTo>
                    <a:lnTo>
                      <a:pt x="722" y="652"/>
                    </a:lnTo>
                    <a:lnTo>
                      <a:pt x="722" y="652"/>
                    </a:lnTo>
                    <a:lnTo>
                      <a:pt x="720" y="654"/>
                    </a:lnTo>
                    <a:lnTo>
                      <a:pt x="722" y="654"/>
                    </a:lnTo>
                    <a:lnTo>
                      <a:pt x="722" y="656"/>
                    </a:lnTo>
                    <a:lnTo>
                      <a:pt x="722" y="658"/>
                    </a:lnTo>
                    <a:lnTo>
                      <a:pt x="722" y="658"/>
                    </a:lnTo>
                    <a:lnTo>
                      <a:pt x="726" y="656"/>
                    </a:lnTo>
                    <a:lnTo>
                      <a:pt x="730" y="656"/>
                    </a:lnTo>
                    <a:lnTo>
                      <a:pt x="734" y="656"/>
                    </a:lnTo>
                    <a:lnTo>
                      <a:pt x="740" y="656"/>
                    </a:lnTo>
                    <a:lnTo>
                      <a:pt x="744" y="656"/>
                    </a:lnTo>
                    <a:lnTo>
                      <a:pt x="748" y="656"/>
                    </a:lnTo>
                    <a:lnTo>
                      <a:pt x="752" y="654"/>
                    </a:lnTo>
                    <a:lnTo>
                      <a:pt x="758" y="654"/>
                    </a:lnTo>
                    <a:lnTo>
                      <a:pt x="758" y="654"/>
                    </a:lnTo>
                    <a:lnTo>
                      <a:pt x="756" y="656"/>
                    </a:lnTo>
                    <a:lnTo>
                      <a:pt x="756" y="658"/>
                    </a:lnTo>
                    <a:lnTo>
                      <a:pt x="762" y="660"/>
                    </a:lnTo>
                    <a:lnTo>
                      <a:pt x="768" y="664"/>
                    </a:lnTo>
                    <a:lnTo>
                      <a:pt x="774" y="666"/>
                    </a:lnTo>
                    <a:lnTo>
                      <a:pt x="780" y="668"/>
                    </a:lnTo>
                    <a:lnTo>
                      <a:pt x="786" y="670"/>
                    </a:lnTo>
                    <a:lnTo>
                      <a:pt x="792" y="674"/>
                    </a:lnTo>
                    <a:lnTo>
                      <a:pt x="798" y="676"/>
                    </a:lnTo>
                    <a:lnTo>
                      <a:pt x="804" y="678"/>
                    </a:lnTo>
                    <a:lnTo>
                      <a:pt x="810" y="678"/>
                    </a:lnTo>
                    <a:lnTo>
                      <a:pt x="816" y="678"/>
                    </a:lnTo>
                    <a:lnTo>
                      <a:pt x="820" y="678"/>
                    </a:lnTo>
                    <a:lnTo>
                      <a:pt x="826" y="678"/>
                    </a:lnTo>
                    <a:lnTo>
                      <a:pt x="832" y="678"/>
                    </a:lnTo>
                    <a:lnTo>
                      <a:pt x="836" y="678"/>
                    </a:lnTo>
                    <a:lnTo>
                      <a:pt x="842" y="678"/>
                    </a:lnTo>
                    <a:lnTo>
                      <a:pt x="848" y="678"/>
                    </a:lnTo>
                    <a:lnTo>
                      <a:pt x="848" y="676"/>
                    </a:lnTo>
                    <a:lnTo>
                      <a:pt x="850" y="674"/>
                    </a:lnTo>
                    <a:lnTo>
                      <a:pt x="850" y="672"/>
                    </a:lnTo>
                    <a:lnTo>
                      <a:pt x="850" y="670"/>
                    </a:lnTo>
                    <a:lnTo>
                      <a:pt x="854" y="670"/>
                    </a:lnTo>
                    <a:lnTo>
                      <a:pt x="858" y="670"/>
                    </a:lnTo>
                    <a:lnTo>
                      <a:pt x="860" y="670"/>
                    </a:lnTo>
                    <a:lnTo>
                      <a:pt x="864" y="670"/>
                    </a:lnTo>
                    <a:lnTo>
                      <a:pt x="868" y="670"/>
                    </a:lnTo>
                    <a:lnTo>
                      <a:pt x="870" y="670"/>
                    </a:lnTo>
                    <a:lnTo>
                      <a:pt x="874" y="670"/>
                    </a:lnTo>
                    <a:lnTo>
                      <a:pt x="876" y="670"/>
                    </a:lnTo>
                    <a:lnTo>
                      <a:pt x="878" y="670"/>
                    </a:lnTo>
                    <a:lnTo>
                      <a:pt x="878" y="670"/>
                    </a:lnTo>
                    <a:lnTo>
                      <a:pt x="878" y="672"/>
                    </a:lnTo>
                    <a:lnTo>
                      <a:pt x="878" y="674"/>
                    </a:lnTo>
                    <a:lnTo>
                      <a:pt x="880" y="676"/>
                    </a:lnTo>
                    <a:lnTo>
                      <a:pt x="882" y="678"/>
                    </a:lnTo>
                    <a:lnTo>
                      <a:pt x="884" y="680"/>
                    </a:lnTo>
                    <a:lnTo>
                      <a:pt x="886" y="684"/>
                    </a:lnTo>
                    <a:lnTo>
                      <a:pt x="888" y="688"/>
                    </a:lnTo>
                    <a:lnTo>
                      <a:pt x="892" y="690"/>
                    </a:lnTo>
                    <a:lnTo>
                      <a:pt x="892" y="690"/>
                    </a:lnTo>
                    <a:lnTo>
                      <a:pt x="892" y="692"/>
                    </a:lnTo>
                    <a:lnTo>
                      <a:pt x="894" y="694"/>
                    </a:lnTo>
                    <a:lnTo>
                      <a:pt x="894" y="700"/>
                    </a:lnTo>
                    <a:lnTo>
                      <a:pt x="894" y="702"/>
                    </a:lnTo>
                    <a:lnTo>
                      <a:pt x="894" y="704"/>
                    </a:lnTo>
                    <a:lnTo>
                      <a:pt x="894" y="708"/>
                    </a:lnTo>
                    <a:lnTo>
                      <a:pt x="896" y="710"/>
                    </a:lnTo>
                    <a:lnTo>
                      <a:pt x="896" y="710"/>
                    </a:lnTo>
                    <a:lnTo>
                      <a:pt x="898" y="712"/>
                    </a:lnTo>
                    <a:lnTo>
                      <a:pt x="898" y="714"/>
                    </a:lnTo>
                    <a:lnTo>
                      <a:pt x="900" y="714"/>
                    </a:lnTo>
                    <a:lnTo>
                      <a:pt x="902" y="714"/>
                    </a:lnTo>
                    <a:lnTo>
                      <a:pt x="904" y="716"/>
                    </a:lnTo>
                    <a:lnTo>
                      <a:pt x="908" y="718"/>
                    </a:lnTo>
                    <a:lnTo>
                      <a:pt x="910" y="720"/>
                    </a:lnTo>
                    <a:lnTo>
                      <a:pt x="910" y="720"/>
                    </a:lnTo>
                    <a:lnTo>
                      <a:pt x="912" y="720"/>
                    </a:lnTo>
                    <a:lnTo>
                      <a:pt x="914" y="718"/>
                    </a:lnTo>
                    <a:lnTo>
                      <a:pt x="916" y="716"/>
                    </a:lnTo>
                    <a:lnTo>
                      <a:pt x="916" y="716"/>
                    </a:lnTo>
                    <a:lnTo>
                      <a:pt x="916" y="716"/>
                    </a:lnTo>
                    <a:lnTo>
                      <a:pt x="916" y="714"/>
                    </a:lnTo>
                    <a:lnTo>
                      <a:pt x="918" y="712"/>
                    </a:lnTo>
                    <a:lnTo>
                      <a:pt x="920" y="708"/>
                    </a:lnTo>
                    <a:lnTo>
                      <a:pt x="924" y="706"/>
                    </a:lnTo>
                    <a:lnTo>
                      <a:pt x="926" y="706"/>
                    </a:lnTo>
                    <a:lnTo>
                      <a:pt x="926" y="706"/>
                    </a:lnTo>
                    <a:lnTo>
                      <a:pt x="928" y="704"/>
                    </a:lnTo>
                    <a:lnTo>
                      <a:pt x="930" y="704"/>
                    </a:lnTo>
                    <a:lnTo>
                      <a:pt x="930" y="706"/>
                    </a:lnTo>
                    <a:lnTo>
                      <a:pt x="932" y="706"/>
                    </a:lnTo>
                    <a:lnTo>
                      <a:pt x="936" y="706"/>
                    </a:lnTo>
                    <a:lnTo>
                      <a:pt x="938" y="706"/>
                    </a:lnTo>
                    <a:lnTo>
                      <a:pt x="940" y="706"/>
                    </a:lnTo>
                    <a:lnTo>
                      <a:pt x="940" y="706"/>
                    </a:lnTo>
                    <a:lnTo>
                      <a:pt x="940" y="706"/>
                    </a:lnTo>
                    <a:lnTo>
                      <a:pt x="940" y="706"/>
                    </a:lnTo>
                    <a:lnTo>
                      <a:pt x="942" y="706"/>
                    </a:lnTo>
                    <a:lnTo>
                      <a:pt x="942" y="706"/>
                    </a:lnTo>
                    <a:lnTo>
                      <a:pt x="942" y="708"/>
                    </a:lnTo>
                    <a:lnTo>
                      <a:pt x="946" y="712"/>
                    </a:lnTo>
                    <a:lnTo>
                      <a:pt x="946" y="712"/>
                    </a:lnTo>
                    <a:lnTo>
                      <a:pt x="946" y="714"/>
                    </a:lnTo>
                    <a:lnTo>
                      <a:pt x="946" y="714"/>
                    </a:lnTo>
                    <a:lnTo>
                      <a:pt x="948" y="716"/>
                    </a:lnTo>
                    <a:lnTo>
                      <a:pt x="950" y="718"/>
                    </a:lnTo>
                    <a:lnTo>
                      <a:pt x="950" y="720"/>
                    </a:lnTo>
                    <a:lnTo>
                      <a:pt x="950" y="724"/>
                    </a:lnTo>
                    <a:lnTo>
                      <a:pt x="950" y="728"/>
                    </a:lnTo>
                    <a:lnTo>
                      <a:pt x="952" y="730"/>
                    </a:lnTo>
                    <a:lnTo>
                      <a:pt x="952" y="730"/>
                    </a:lnTo>
                    <a:lnTo>
                      <a:pt x="952" y="730"/>
                    </a:lnTo>
                    <a:lnTo>
                      <a:pt x="952" y="732"/>
                    </a:lnTo>
                    <a:lnTo>
                      <a:pt x="952" y="734"/>
                    </a:lnTo>
                    <a:lnTo>
                      <a:pt x="954" y="734"/>
                    </a:lnTo>
                    <a:lnTo>
                      <a:pt x="954" y="738"/>
                    </a:lnTo>
                    <a:lnTo>
                      <a:pt x="956" y="740"/>
                    </a:lnTo>
                    <a:lnTo>
                      <a:pt x="956" y="742"/>
                    </a:lnTo>
                    <a:lnTo>
                      <a:pt x="958" y="744"/>
                    </a:lnTo>
                    <a:lnTo>
                      <a:pt x="960" y="746"/>
                    </a:lnTo>
                    <a:lnTo>
                      <a:pt x="960" y="748"/>
                    </a:lnTo>
                    <a:lnTo>
                      <a:pt x="960" y="748"/>
                    </a:lnTo>
                    <a:lnTo>
                      <a:pt x="958" y="750"/>
                    </a:lnTo>
                    <a:lnTo>
                      <a:pt x="958" y="750"/>
                    </a:lnTo>
                    <a:lnTo>
                      <a:pt x="958" y="752"/>
                    </a:lnTo>
                    <a:lnTo>
                      <a:pt x="958" y="752"/>
                    </a:lnTo>
                    <a:lnTo>
                      <a:pt x="958" y="754"/>
                    </a:lnTo>
                    <a:lnTo>
                      <a:pt x="958" y="754"/>
                    </a:lnTo>
                    <a:lnTo>
                      <a:pt x="958" y="754"/>
                    </a:lnTo>
                    <a:lnTo>
                      <a:pt x="958" y="756"/>
                    </a:lnTo>
                    <a:lnTo>
                      <a:pt x="960" y="758"/>
                    </a:lnTo>
                    <a:lnTo>
                      <a:pt x="960" y="760"/>
                    </a:lnTo>
                    <a:lnTo>
                      <a:pt x="960" y="764"/>
                    </a:lnTo>
                    <a:lnTo>
                      <a:pt x="960" y="764"/>
                    </a:lnTo>
                    <a:lnTo>
                      <a:pt x="960" y="766"/>
                    </a:lnTo>
                    <a:lnTo>
                      <a:pt x="962" y="766"/>
                    </a:lnTo>
                    <a:lnTo>
                      <a:pt x="964" y="766"/>
                    </a:lnTo>
                    <a:lnTo>
                      <a:pt x="966" y="768"/>
                    </a:lnTo>
                    <a:lnTo>
                      <a:pt x="966" y="768"/>
                    </a:lnTo>
                    <a:lnTo>
                      <a:pt x="968" y="770"/>
                    </a:lnTo>
                    <a:lnTo>
                      <a:pt x="970" y="770"/>
                    </a:lnTo>
                    <a:lnTo>
                      <a:pt x="970" y="770"/>
                    </a:lnTo>
                    <a:lnTo>
                      <a:pt x="972" y="772"/>
                    </a:lnTo>
                    <a:lnTo>
                      <a:pt x="974" y="772"/>
                    </a:lnTo>
                    <a:lnTo>
                      <a:pt x="980" y="774"/>
                    </a:lnTo>
                    <a:lnTo>
                      <a:pt x="982" y="774"/>
                    </a:lnTo>
                    <a:lnTo>
                      <a:pt x="984" y="776"/>
                    </a:lnTo>
                    <a:lnTo>
                      <a:pt x="984" y="776"/>
                    </a:lnTo>
                    <a:lnTo>
                      <a:pt x="986" y="776"/>
                    </a:lnTo>
                    <a:lnTo>
                      <a:pt x="986" y="776"/>
                    </a:lnTo>
                    <a:lnTo>
                      <a:pt x="986" y="776"/>
                    </a:lnTo>
                    <a:lnTo>
                      <a:pt x="986" y="774"/>
                    </a:lnTo>
                    <a:lnTo>
                      <a:pt x="988" y="774"/>
                    </a:lnTo>
                    <a:lnTo>
                      <a:pt x="990" y="774"/>
                    </a:lnTo>
                    <a:lnTo>
                      <a:pt x="990" y="772"/>
                    </a:lnTo>
                    <a:lnTo>
                      <a:pt x="988" y="772"/>
                    </a:lnTo>
                    <a:lnTo>
                      <a:pt x="986" y="766"/>
                    </a:lnTo>
                    <a:lnTo>
                      <a:pt x="986" y="766"/>
                    </a:lnTo>
                    <a:lnTo>
                      <a:pt x="986" y="762"/>
                    </a:lnTo>
                    <a:lnTo>
                      <a:pt x="986" y="760"/>
                    </a:lnTo>
                    <a:lnTo>
                      <a:pt x="986" y="758"/>
                    </a:lnTo>
                    <a:lnTo>
                      <a:pt x="986" y="756"/>
                    </a:lnTo>
                    <a:lnTo>
                      <a:pt x="988" y="754"/>
                    </a:lnTo>
                    <a:lnTo>
                      <a:pt x="988" y="754"/>
                    </a:lnTo>
                    <a:lnTo>
                      <a:pt x="988" y="752"/>
                    </a:lnTo>
                    <a:lnTo>
                      <a:pt x="988" y="752"/>
                    </a:lnTo>
                    <a:lnTo>
                      <a:pt x="986" y="750"/>
                    </a:lnTo>
                    <a:lnTo>
                      <a:pt x="986" y="748"/>
                    </a:lnTo>
                    <a:lnTo>
                      <a:pt x="986" y="748"/>
                    </a:lnTo>
                    <a:lnTo>
                      <a:pt x="988" y="750"/>
                    </a:lnTo>
                    <a:lnTo>
                      <a:pt x="990" y="750"/>
                    </a:lnTo>
                    <a:lnTo>
                      <a:pt x="990" y="750"/>
                    </a:lnTo>
                    <a:lnTo>
                      <a:pt x="992" y="748"/>
                    </a:lnTo>
                    <a:lnTo>
                      <a:pt x="994" y="744"/>
                    </a:lnTo>
                    <a:lnTo>
                      <a:pt x="992" y="740"/>
                    </a:lnTo>
                    <a:lnTo>
                      <a:pt x="992" y="740"/>
                    </a:lnTo>
                    <a:lnTo>
                      <a:pt x="994" y="740"/>
                    </a:lnTo>
                    <a:lnTo>
                      <a:pt x="996" y="740"/>
                    </a:lnTo>
                    <a:lnTo>
                      <a:pt x="996" y="740"/>
                    </a:lnTo>
                    <a:lnTo>
                      <a:pt x="998" y="738"/>
                    </a:lnTo>
                    <a:lnTo>
                      <a:pt x="1000" y="736"/>
                    </a:lnTo>
                    <a:lnTo>
                      <a:pt x="998" y="736"/>
                    </a:lnTo>
                    <a:lnTo>
                      <a:pt x="998" y="736"/>
                    </a:lnTo>
                    <a:lnTo>
                      <a:pt x="998" y="736"/>
                    </a:lnTo>
                    <a:lnTo>
                      <a:pt x="1000" y="736"/>
                    </a:lnTo>
                    <a:lnTo>
                      <a:pt x="1000" y="736"/>
                    </a:lnTo>
                    <a:lnTo>
                      <a:pt x="1002" y="734"/>
                    </a:lnTo>
                    <a:lnTo>
                      <a:pt x="1002" y="734"/>
                    </a:lnTo>
                    <a:lnTo>
                      <a:pt x="1002" y="734"/>
                    </a:lnTo>
                    <a:lnTo>
                      <a:pt x="1002" y="736"/>
                    </a:lnTo>
                    <a:lnTo>
                      <a:pt x="1004" y="734"/>
                    </a:lnTo>
                    <a:lnTo>
                      <a:pt x="1004" y="734"/>
                    </a:lnTo>
                    <a:lnTo>
                      <a:pt x="1004" y="732"/>
                    </a:lnTo>
                    <a:lnTo>
                      <a:pt x="1006" y="730"/>
                    </a:lnTo>
                    <a:lnTo>
                      <a:pt x="1006" y="732"/>
                    </a:lnTo>
                    <a:lnTo>
                      <a:pt x="1008" y="732"/>
                    </a:lnTo>
                    <a:lnTo>
                      <a:pt x="1010" y="730"/>
                    </a:lnTo>
                    <a:lnTo>
                      <a:pt x="1010" y="730"/>
                    </a:lnTo>
                    <a:lnTo>
                      <a:pt x="1010" y="730"/>
                    </a:lnTo>
                    <a:lnTo>
                      <a:pt x="1010" y="730"/>
                    </a:lnTo>
                    <a:lnTo>
                      <a:pt x="1008" y="726"/>
                    </a:lnTo>
                    <a:lnTo>
                      <a:pt x="1010" y="726"/>
                    </a:lnTo>
                    <a:lnTo>
                      <a:pt x="1010" y="726"/>
                    </a:lnTo>
                    <a:lnTo>
                      <a:pt x="1010" y="726"/>
                    </a:lnTo>
                    <a:lnTo>
                      <a:pt x="1010" y="726"/>
                    </a:lnTo>
                    <a:lnTo>
                      <a:pt x="1010" y="728"/>
                    </a:lnTo>
                    <a:lnTo>
                      <a:pt x="1012" y="726"/>
                    </a:lnTo>
                    <a:lnTo>
                      <a:pt x="1012" y="726"/>
                    </a:lnTo>
                    <a:lnTo>
                      <a:pt x="1014" y="726"/>
                    </a:lnTo>
                    <a:lnTo>
                      <a:pt x="1016" y="726"/>
                    </a:lnTo>
                    <a:lnTo>
                      <a:pt x="1018" y="726"/>
                    </a:lnTo>
                    <a:lnTo>
                      <a:pt x="1016" y="728"/>
                    </a:lnTo>
                    <a:lnTo>
                      <a:pt x="1014" y="730"/>
                    </a:lnTo>
                    <a:lnTo>
                      <a:pt x="1014" y="730"/>
                    </a:lnTo>
                    <a:lnTo>
                      <a:pt x="1018" y="728"/>
                    </a:lnTo>
                    <a:lnTo>
                      <a:pt x="1020" y="726"/>
                    </a:lnTo>
                    <a:lnTo>
                      <a:pt x="1022" y="726"/>
                    </a:lnTo>
                    <a:lnTo>
                      <a:pt x="1024" y="724"/>
                    </a:lnTo>
                    <a:lnTo>
                      <a:pt x="1028" y="722"/>
                    </a:lnTo>
                    <a:lnTo>
                      <a:pt x="1030" y="720"/>
                    </a:lnTo>
                    <a:lnTo>
                      <a:pt x="1032" y="718"/>
                    </a:lnTo>
                    <a:lnTo>
                      <a:pt x="1034" y="718"/>
                    </a:lnTo>
                    <a:lnTo>
                      <a:pt x="1036" y="716"/>
                    </a:lnTo>
                    <a:lnTo>
                      <a:pt x="1038" y="714"/>
                    </a:lnTo>
                    <a:lnTo>
                      <a:pt x="1038" y="712"/>
                    </a:lnTo>
                    <a:lnTo>
                      <a:pt x="1038" y="710"/>
                    </a:lnTo>
                    <a:lnTo>
                      <a:pt x="1038" y="708"/>
                    </a:lnTo>
                    <a:lnTo>
                      <a:pt x="1038" y="708"/>
                    </a:lnTo>
                    <a:lnTo>
                      <a:pt x="1040" y="708"/>
                    </a:lnTo>
                    <a:lnTo>
                      <a:pt x="1040" y="708"/>
                    </a:lnTo>
                    <a:lnTo>
                      <a:pt x="1042" y="706"/>
                    </a:lnTo>
                    <a:lnTo>
                      <a:pt x="1042" y="706"/>
                    </a:lnTo>
                    <a:lnTo>
                      <a:pt x="1042" y="708"/>
                    </a:lnTo>
                    <a:lnTo>
                      <a:pt x="1040" y="710"/>
                    </a:lnTo>
                    <a:lnTo>
                      <a:pt x="1042" y="710"/>
                    </a:lnTo>
                    <a:lnTo>
                      <a:pt x="1044" y="710"/>
                    </a:lnTo>
                    <a:lnTo>
                      <a:pt x="1044" y="710"/>
                    </a:lnTo>
                    <a:lnTo>
                      <a:pt x="1040" y="712"/>
                    </a:lnTo>
                    <a:lnTo>
                      <a:pt x="1040" y="714"/>
                    </a:lnTo>
                    <a:lnTo>
                      <a:pt x="1044" y="712"/>
                    </a:lnTo>
                    <a:lnTo>
                      <a:pt x="1052" y="708"/>
                    </a:lnTo>
                    <a:lnTo>
                      <a:pt x="1056" y="708"/>
                    </a:lnTo>
                    <a:lnTo>
                      <a:pt x="1056" y="708"/>
                    </a:lnTo>
                    <a:lnTo>
                      <a:pt x="1054" y="706"/>
                    </a:lnTo>
                    <a:lnTo>
                      <a:pt x="1058" y="702"/>
                    </a:lnTo>
                    <a:lnTo>
                      <a:pt x="1058" y="702"/>
                    </a:lnTo>
                    <a:lnTo>
                      <a:pt x="1058" y="704"/>
                    </a:lnTo>
                    <a:lnTo>
                      <a:pt x="1058" y="704"/>
                    </a:lnTo>
                    <a:lnTo>
                      <a:pt x="1058" y="706"/>
                    </a:lnTo>
                    <a:lnTo>
                      <a:pt x="1056" y="706"/>
                    </a:lnTo>
                    <a:lnTo>
                      <a:pt x="1056" y="706"/>
                    </a:lnTo>
                    <a:lnTo>
                      <a:pt x="1056" y="706"/>
                    </a:lnTo>
                    <a:lnTo>
                      <a:pt x="1056" y="708"/>
                    </a:lnTo>
                    <a:lnTo>
                      <a:pt x="1058" y="706"/>
                    </a:lnTo>
                    <a:lnTo>
                      <a:pt x="1058" y="706"/>
                    </a:lnTo>
                    <a:lnTo>
                      <a:pt x="1064" y="706"/>
                    </a:lnTo>
                    <a:lnTo>
                      <a:pt x="1064" y="706"/>
                    </a:lnTo>
                    <a:lnTo>
                      <a:pt x="1066" y="706"/>
                    </a:lnTo>
                    <a:lnTo>
                      <a:pt x="1070" y="708"/>
                    </a:lnTo>
                    <a:lnTo>
                      <a:pt x="1072" y="708"/>
                    </a:lnTo>
                    <a:lnTo>
                      <a:pt x="1074" y="710"/>
                    </a:lnTo>
                    <a:lnTo>
                      <a:pt x="1080" y="710"/>
                    </a:lnTo>
                    <a:lnTo>
                      <a:pt x="1082" y="710"/>
                    </a:lnTo>
                    <a:lnTo>
                      <a:pt x="1082" y="710"/>
                    </a:lnTo>
                    <a:lnTo>
                      <a:pt x="1082" y="708"/>
                    </a:lnTo>
                    <a:lnTo>
                      <a:pt x="1082" y="708"/>
                    </a:lnTo>
                    <a:lnTo>
                      <a:pt x="1082" y="706"/>
                    </a:lnTo>
                    <a:lnTo>
                      <a:pt x="1084" y="706"/>
                    </a:lnTo>
                    <a:lnTo>
                      <a:pt x="1086" y="706"/>
                    </a:lnTo>
                    <a:lnTo>
                      <a:pt x="1086" y="706"/>
                    </a:lnTo>
                    <a:lnTo>
                      <a:pt x="1090" y="706"/>
                    </a:lnTo>
                    <a:lnTo>
                      <a:pt x="1090" y="710"/>
                    </a:lnTo>
                    <a:lnTo>
                      <a:pt x="1090" y="710"/>
                    </a:lnTo>
                    <a:lnTo>
                      <a:pt x="1094" y="712"/>
                    </a:lnTo>
                    <a:lnTo>
                      <a:pt x="1094" y="710"/>
                    </a:lnTo>
                    <a:lnTo>
                      <a:pt x="1094" y="710"/>
                    </a:lnTo>
                    <a:lnTo>
                      <a:pt x="1094" y="712"/>
                    </a:lnTo>
                    <a:lnTo>
                      <a:pt x="1094" y="712"/>
                    </a:lnTo>
                    <a:lnTo>
                      <a:pt x="1094" y="714"/>
                    </a:lnTo>
                    <a:lnTo>
                      <a:pt x="1094" y="714"/>
                    </a:lnTo>
                    <a:lnTo>
                      <a:pt x="1094" y="714"/>
                    </a:lnTo>
                    <a:lnTo>
                      <a:pt x="1092" y="714"/>
                    </a:lnTo>
                    <a:lnTo>
                      <a:pt x="1092" y="716"/>
                    </a:lnTo>
                    <a:lnTo>
                      <a:pt x="1096" y="716"/>
                    </a:lnTo>
                    <a:lnTo>
                      <a:pt x="1100" y="718"/>
                    </a:lnTo>
                    <a:lnTo>
                      <a:pt x="1102" y="718"/>
                    </a:lnTo>
                    <a:lnTo>
                      <a:pt x="1104" y="716"/>
                    </a:lnTo>
                    <a:lnTo>
                      <a:pt x="1104" y="714"/>
                    </a:lnTo>
                    <a:lnTo>
                      <a:pt x="1106" y="714"/>
                    </a:lnTo>
                    <a:lnTo>
                      <a:pt x="1108" y="716"/>
                    </a:lnTo>
                    <a:lnTo>
                      <a:pt x="1108" y="718"/>
                    </a:lnTo>
                    <a:lnTo>
                      <a:pt x="1108" y="718"/>
                    </a:lnTo>
                    <a:lnTo>
                      <a:pt x="1110" y="718"/>
                    </a:lnTo>
                    <a:lnTo>
                      <a:pt x="1110" y="716"/>
                    </a:lnTo>
                    <a:lnTo>
                      <a:pt x="1110" y="716"/>
                    </a:lnTo>
                    <a:lnTo>
                      <a:pt x="1112" y="714"/>
                    </a:lnTo>
                    <a:lnTo>
                      <a:pt x="1112" y="714"/>
                    </a:lnTo>
                    <a:lnTo>
                      <a:pt x="1112" y="712"/>
                    </a:lnTo>
                    <a:lnTo>
                      <a:pt x="1112" y="712"/>
                    </a:lnTo>
                    <a:lnTo>
                      <a:pt x="1110" y="712"/>
                    </a:lnTo>
                    <a:lnTo>
                      <a:pt x="1110" y="712"/>
                    </a:lnTo>
                    <a:lnTo>
                      <a:pt x="1110" y="710"/>
                    </a:lnTo>
                    <a:lnTo>
                      <a:pt x="1114" y="712"/>
                    </a:lnTo>
                    <a:lnTo>
                      <a:pt x="1116" y="712"/>
                    </a:lnTo>
                    <a:lnTo>
                      <a:pt x="1116" y="714"/>
                    </a:lnTo>
                    <a:lnTo>
                      <a:pt x="1116" y="714"/>
                    </a:lnTo>
                    <a:lnTo>
                      <a:pt x="1116" y="714"/>
                    </a:lnTo>
                    <a:lnTo>
                      <a:pt x="1118" y="714"/>
                    </a:lnTo>
                    <a:lnTo>
                      <a:pt x="1118" y="714"/>
                    </a:lnTo>
                    <a:lnTo>
                      <a:pt x="1118" y="716"/>
                    </a:lnTo>
                    <a:lnTo>
                      <a:pt x="1120" y="716"/>
                    </a:lnTo>
                    <a:lnTo>
                      <a:pt x="1120" y="716"/>
                    </a:lnTo>
                    <a:lnTo>
                      <a:pt x="1120" y="718"/>
                    </a:lnTo>
                    <a:lnTo>
                      <a:pt x="1122" y="718"/>
                    </a:lnTo>
                    <a:lnTo>
                      <a:pt x="1120" y="720"/>
                    </a:lnTo>
                    <a:lnTo>
                      <a:pt x="1122" y="720"/>
                    </a:lnTo>
                    <a:lnTo>
                      <a:pt x="1122" y="718"/>
                    </a:lnTo>
                    <a:lnTo>
                      <a:pt x="1124" y="720"/>
                    </a:lnTo>
                    <a:lnTo>
                      <a:pt x="1124" y="720"/>
                    </a:lnTo>
                    <a:lnTo>
                      <a:pt x="1124" y="720"/>
                    </a:lnTo>
                    <a:lnTo>
                      <a:pt x="1124" y="718"/>
                    </a:lnTo>
                    <a:lnTo>
                      <a:pt x="1126" y="718"/>
                    </a:lnTo>
                    <a:lnTo>
                      <a:pt x="1126" y="716"/>
                    </a:lnTo>
                    <a:lnTo>
                      <a:pt x="1126" y="716"/>
                    </a:lnTo>
                    <a:lnTo>
                      <a:pt x="1126" y="716"/>
                    </a:lnTo>
                    <a:lnTo>
                      <a:pt x="1124" y="714"/>
                    </a:lnTo>
                    <a:lnTo>
                      <a:pt x="1124" y="714"/>
                    </a:lnTo>
                    <a:lnTo>
                      <a:pt x="1120" y="712"/>
                    </a:lnTo>
                    <a:lnTo>
                      <a:pt x="1120" y="712"/>
                    </a:lnTo>
                    <a:lnTo>
                      <a:pt x="1118" y="710"/>
                    </a:lnTo>
                    <a:lnTo>
                      <a:pt x="1118" y="710"/>
                    </a:lnTo>
                    <a:lnTo>
                      <a:pt x="1118" y="708"/>
                    </a:lnTo>
                    <a:lnTo>
                      <a:pt x="1118" y="708"/>
                    </a:lnTo>
                    <a:lnTo>
                      <a:pt x="1120" y="708"/>
                    </a:lnTo>
                    <a:lnTo>
                      <a:pt x="1120" y="708"/>
                    </a:lnTo>
                    <a:lnTo>
                      <a:pt x="1120" y="708"/>
                    </a:lnTo>
                    <a:lnTo>
                      <a:pt x="1120" y="708"/>
                    </a:lnTo>
                    <a:lnTo>
                      <a:pt x="1122" y="706"/>
                    </a:lnTo>
                    <a:lnTo>
                      <a:pt x="1122" y="706"/>
                    </a:lnTo>
                    <a:lnTo>
                      <a:pt x="1124" y="706"/>
                    </a:lnTo>
                    <a:lnTo>
                      <a:pt x="1124" y="706"/>
                    </a:lnTo>
                    <a:lnTo>
                      <a:pt x="1124" y="704"/>
                    </a:lnTo>
                    <a:lnTo>
                      <a:pt x="1124" y="702"/>
                    </a:lnTo>
                    <a:lnTo>
                      <a:pt x="1124" y="702"/>
                    </a:lnTo>
                    <a:lnTo>
                      <a:pt x="1124" y="702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2" y="704"/>
                    </a:lnTo>
                    <a:lnTo>
                      <a:pt x="1120" y="704"/>
                    </a:lnTo>
                    <a:lnTo>
                      <a:pt x="1120" y="704"/>
                    </a:lnTo>
                    <a:lnTo>
                      <a:pt x="1118" y="702"/>
                    </a:lnTo>
                    <a:lnTo>
                      <a:pt x="1120" y="702"/>
                    </a:lnTo>
                    <a:lnTo>
                      <a:pt x="1120" y="700"/>
                    </a:lnTo>
                    <a:lnTo>
                      <a:pt x="1122" y="700"/>
                    </a:lnTo>
                    <a:lnTo>
                      <a:pt x="1122" y="700"/>
                    </a:lnTo>
                    <a:lnTo>
                      <a:pt x="1120" y="700"/>
                    </a:lnTo>
                    <a:lnTo>
                      <a:pt x="1120" y="700"/>
                    </a:lnTo>
                    <a:lnTo>
                      <a:pt x="1120" y="700"/>
                    </a:lnTo>
                    <a:lnTo>
                      <a:pt x="1118" y="700"/>
                    </a:lnTo>
                    <a:lnTo>
                      <a:pt x="1116" y="702"/>
                    </a:lnTo>
                    <a:lnTo>
                      <a:pt x="1114" y="702"/>
                    </a:lnTo>
                    <a:lnTo>
                      <a:pt x="1112" y="702"/>
                    </a:lnTo>
                    <a:lnTo>
                      <a:pt x="1110" y="700"/>
                    </a:lnTo>
                    <a:lnTo>
                      <a:pt x="1112" y="698"/>
                    </a:lnTo>
                    <a:lnTo>
                      <a:pt x="1114" y="696"/>
                    </a:lnTo>
                    <a:lnTo>
                      <a:pt x="1116" y="696"/>
                    </a:lnTo>
                    <a:lnTo>
                      <a:pt x="1116" y="696"/>
                    </a:lnTo>
                    <a:lnTo>
                      <a:pt x="1118" y="698"/>
                    </a:lnTo>
                    <a:lnTo>
                      <a:pt x="1122" y="700"/>
                    </a:lnTo>
                    <a:lnTo>
                      <a:pt x="1126" y="698"/>
                    </a:lnTo>
                    <a:lnTo>
                      <a:pt x="1128" y="696"/>
                    </a:lnTo>
                    <a:lnTo>
                      <a:pt x="1128" y="696"/>
                    </a:lnTo>
                    <a:lnTo>
                      <a:pt x="1128" y="696"/>
                    </a:lnTo>
                    <a:lnTo>
                      <a:pt x="1132" y="696"/>
                    </a:lnTo>
                    <a:lnTo>
                      <a:pt x="1134" y="694"/>
                    </a:lnTo>
                    <a:lnTo>
                      <a:pt x="1134" y="694"/>
                    </a:lnTo>
                    <a:lnTo>
                      <a:pt x="1136" y="696"/>
                    </a:lnTo>
                    <a:lnTo>
                      <a:pt x="1138" y="696"/>
                    </a:lnTo>
                    <a:lnTo>
                      <a:pt x="1142" y="696"/>
                    </a:lnTo>
                    <a:lnTo>
                      <a:pt x="1144" y="696"/>
                    </a:lnTo>
                    <a:lnTo>
                      <a:pt x="1146" y="696"/>
                    </a:lnTo>
                    <a:lnTo>
                      <a:pt x="1146" y="694"/>
                    </a:lnTo>
                    <a:lnTo>
                      <a:pt x="1148" y="692"/>
                    </a:lnTo>
                    <a:lnTo>
                      <a:pt x="1148" y="690"/>
                    </a:lnTo>
                    <a:lnTo>
                      <a:pt x="1150" y="690"/>
                    </a:lnTo>
                    <a:lnTo>
                      <a:pt x="1150" y="692"/>
                    </a:lnTo>
                    <a:lnTo>
                      <a:pt x="1150" y="692"/>
                    </a:lnTo>
                    <a:lnTo>
                      <a:pt x="1150" y="694"/>
                    </a:lnTo>
                    <a:lnTo>
                      <a:pt x="1150" y="694"/>
                    </a:lnTo>
                    <a:lnTo>
                      <a:pt x="1150" y="696"/>
                    </a:lnTo>
                    <a:lnTo>
                      <a:pt x="1150" y="696"/>
                    </a:lnTo>
                    <a:lnTo>
                      <a:pt x="1150" y="698"/>
                    </a:lnTo>
                    <a:lnTo>
                      <a:pt x="1148" y="698"/>
                    </a:lnTo>
                    <a:lnTo>
                      <a:pt x="1148" y="698"/>
                    </a:lnTo>
                    <a:lnTo>
                      <a:pt x="1146" y="698"/>
                    </a:lnTo>
                    <a:lnTo>
                      <a:pt x="1152" y="698"/>
                    </a:lnTo>
                    <a:lnTo>
                      <a:pt x="1156" y="696"/>
                    </a:lnTo>
                    <a:lnTo>
                      <a:pt x="1156" y="696"/>
                    </a:lnTo>
                    <a:lnTo>
                      <a:pt x="1156" y="696"/>
                    </a:lnTo>
                    <a:lnTo>
                      <a:pt x="1154" y="696"/>
                    </a:lnTo>
                    <a:lnTo>
                      <a:pt x="1156" y="698"/>
                    </a:lnTo>
                    <a:lnTo>
                      <a:pt x="1158" y="696"/>
                    </a:lnTo>
                    <a:lnTo>
                      <a:pt x="1160" y="696"/>
                    </a:lnTo>
                    <a:lnTo>
                      <a:pt x="1160" y="694"/>
                    </a:lnTo>
                    <a:lnTo>
                      <a:pt x="1162" y="692"/>
                    </a:lnTo>
                    <a:lnTo>
                      <a:pt x="1162" y="692"/>
                    </a:lnTo>
                    <a:lnTo>
                      <a:pt x="1162" y="694"/>
                    </a:lnTo>
                    <a:lnTo>
                      <a:pt x="1164" y="692"/>
                    </a:lnTo>
                    <a:lnTo>
                      <a:pt x="1164" y="692"/>
                    </a:lnTo>
                    <a:lnTo>
                      <a:pt x="1164" y="694"/>
                    </a:lnTo>
                    <a:lnTo>
                      <a:pt x="1164" y="694"/>
                    </a:lnTo>
                    <a:lnTo>
                      <a:pt x="1162" y="696"/>
                    </a:lnTo>
                    <a:lnTo>
                      <a:pt x="1160" y="696"/>
                    </a:lnTo>
                    <a:lnTo>
                      <a:pt x="1160" y="696"/>
                    </a:lnTo>
                    <a:lnTo>
                      <a:pt x="1164" y="696"/>
                    </a:lnTo>
                    <a:lnTo>
                      <a:pt x="1168" y="696"/>
                    </a:lnTo>
                    <a:lnTo>
                      <a:pt x="1170" y="694"/>
                    </a:lnTo>
                    <a:lnTo>
                      <a:pt x="1170" y="694"/>
                    </a:lnTo>
                    <a:lnTo>
                      <a:pt x="1172" y="694"/>
                    </a:lnTo>
                    <a:lnTo>
                      <a:pt x="1172" y="694"/>
                    </a:lnTo>
                    <a:lnTo>
                      <a:pt x="1174" y="694"/>
                    </a:lnTo>
                    <a:lnTo>
                      <a:pt x="1176" y="694"/>
                    </a:lnTo>
                    <a:lnTo>
                      <a:pt x="1176" y="694"/>
                    </a:lnTo>
                    <a:lnTo>
                      <a:pt x="1176" y="696"/>
                    </a:lnTo>
                    <a:lnTo>
                      <a:pt x="1174" y="694"/>
                    </a:lnTo>
                    <a:lnTo>
                      <a:pt x="1172" y="696"/>
                    </a:lnTo>
                    <a:lnTo>
                      <a:pt x="1176" y="696"/>
                    </a:lnTo>
                    <a:lnTo>
                      <a:pt x="1180" y="698"/>
                    </a:lnTo>
                    <a:lnTo>
                      <a:pt x="1180" y="700"/>
                    </a:lnTo>
                    <a:lnTo>
                      <a:pt x="1180" y="700"/>
                    </a:lnTo>
                    <a:lnTo>
                      <a:pt x="1182" y="698"/>
                    </a:lnTo>
                    <a:lnTo>
                      <a:pt x="1182" y="698"/>
                    </a:lnTo>
                    <a:lnTo>
                      <a:pt x="1182" y="698"/>
                    </a:lnTo>
                    <a:lnTo>
                      <a:pt x="1184" y="698"/>
                    </a:lnTo>
                    <a:lnTo>
                      <a:pt x="1182" y="698"/>
                    </a:lnTo>
                    <a:lnTo>
                      <a:pt x="1182" y="698"/>
                    </a:lnTo>
                    <a:lnTo>
                      <a:pt x="1182" y="700"/>
                    </a:lnTo>
                    <a:lnTo>
                      <a:pt x="1182" y="700"/>
                    </a:lnTo>
                    <a:lnTo>
                      <a:pt x="1182" y="700"/>
                    </a:lnTo>
                    <a:lnTo>
                      <a:pt x="1184" y="702"/>
                    </a:lnTo>
                    <a:lnTo>
                      <a:pt x="1186" y="704"/>
                    </a:lnTo>
                    <a:lnTo>
                      <a:pt x="1186" y="706"/>
                    </a:lnTo>
                    <a:lnTo>
                      <a:pt x="1186" y="706"/>
                    </a:lnTo>
                    <a:lnTo>
                      <a:pt x="1186" y="706"/>
                    </a:lnTo>
                    <a:lnTo>
                      <a:pt x="1184" y="706"/>
                    </a:lnTo>
                    <a:lnTo>
                      <a:pt x="1184" y="706"/>
                    </a:lnTo>
                    <a:lnTo>
                      <a:pt x="1184" y="706"/>
                    </a:lnTo>
                    <a:lnTo>
                      <a:pt x="1184" y="708"/>
                    </a:lnTo>
                    <a:lnTo>
                      <a:pt x="1186" y="708"/>
                    </a:lnTo>
                    <a:lnTo>
                      <a:pt x="1188" y="708"/>
                    </a:lnTo>
                    <a:lnTo>
                      <a:pt x="1190" y="708"/>
                    </a:lnTo>
                    <a:lnTo>
                      <a:pt x="1190" y="706"/>
                    </a:lnTo>
                    <a:lnTo>
                      <a:pt x="1192" y="706"/>
                    </a:lnTo>
                    <a:lnTo>
                      <a:pt x="1194" y="706"/>
                    </a:lnTo>
                    <a:lnTo>
                      <a:pt x="1198" y="704"/>
                    </a:lnTo>
                    <a:lnTo>
                      <a:pt x="1200" y="704"/>
                    </a:lnTo>
                    <a:lnTo>
                      <a:pt x="1200" y="704"/>
                    </a:lnTo>
                    <a:lnTo>
                      <a:pt x="1200" y="704"/>
                    </a:lnTo>
                    <a:lnTo>
                      <a:pt x="1200" y="702"/>
                    </a:lnTo>
                    <a:lnTo>
                      <a:pt x="1202" y="702"/>
                    </a:lnTo>
                    <a:lnTo>
                      <a:pt x="1202" y="702"/>
                    </a:lnTo>
                    <a:lnTo>
                      <a:pt x="1206" y="700"/>
                    </a:lnTo>
                    <a:lnTo>
                      <a:pt x="1210" y="704"/>
                    </a:lnTo>
                    <a:lnTo>
                      <a:pt x="1214" y="712"/>
                    </a:lnTo>
                    <a:lnTo>
                      <a:pt x="1220" y="720"/>
                    </a:lnTo>
                    <a:lnTo>
                      <a:pt x="1222" y="722"/>
                    </a:lnTo>
                    <a:lnTo>
                      <a:pt x="1222" y="724"/>
                    </a:lnTo>
                    <a:lnTo>
                      <a:pt x="1222" y="724"/>
                    </a:lnTo>
                    <a:lnTo>
                      <a:pt x="1220" y="730"/>
                    </a:lnTo>
                    <a:lnTo>
                      <a:pt x="1218" y="734"/>
                    </a:lnTo>
                    <a:lnTo>
                      <a:pt x="1214" y="740"/>
                    </a:lnTo>
                    <a:lnTo>
                      <a:pt x="1216" y="742"/>
                    </a:lnTo>
                    <a:lnTo>
                      <a:pt x="1216" y="742"/>
                    </a:lnTo>
                    <a:lnTo>
                      <a:pt x="1216" y="744"/>
                    </a:lnTo>
                    <a:lnTo>
                      <a:pt x="1216" y="742"/>
                    </a:lnTo>
                    <a:lnTo>
                      <a:pt x="1218" y="744"/>
                    </a:lnTo>
                    <a:lnTo>
                      <a:pt x="1218" y="742"/>
                    </a:lnTo>
                    <a:lnTo>
                      <a:pt x="1218" y="742"/>
                    </a:lnTo>
                    <a:lnTo>
                      <a:pt x="1218" y="740"/>
                    </a:lnTo>
                    <a:lnTo>
                      <a:pt x="1218" y="740"/>
                    </a:lnTo>
                    <a:lnTo>
                      <a:pt x="1218" y="738"/>
                    </a:lnTo>
                    <a:lnTo>
                      <a:pt x="1218" y="738"/>
                    </a:lnTo>
                    <a:lnTo>
                      <a:pt x="1220" y="738"/>
                    </a:lnTo>
                    <a:lnTo>
                      <a:pt x="1220" y="740"/>
                    </a:lnTo>
                    <a:lnTo>
                      <a:pt x="1220" y="740"/>
                    </a:lnTo>
                    <a:lnTo>
                      <a:pt x="1222" y="740"/>
                    </a:lnTo>
                    <a:lnTo>
                      <a:pt x="1222" y="740"/>
                    </a:lnTo>
                    <a:lnTo>
                      <a:pt x="1222" y="740"/>
                    </a:lnTo>
                    <a:lnTo>
                      <a:pt x="1220" y="742"/>
                    </a:lnTo>
                    <a:lnTo>
                      <a:pt x="1220" y="744"/>
                    </a:lnTo>
                    <a:lnTo>
                      <a:pt x="1216" y="746"/>
                    </a:lnTo>
                    <a:lnTo>
                      <a:pt x="1216" y="746"/>
                    </a:lnTo>
                    <a:lnTo>
                      <a:pt x="1216" y="746"/>
                    </a:lnTo>
                    <a:lnTo>
                      <a:pt x="1216" y="748"/>
                    </a:lnTo>
                    <a:lnTo>
                      <a:pt x="1216" y="748"/>
                    </a:lnTo>
                    <a:lnTo>
                      <a:pt x="1218" y="754"/>
                    </a:lnTo>
                    <a:lnTo>
                      <a:pt x="1218" y="758"/>
                    </a:lnTo>
                    <a:lnTo>
                      <a:pt x="1220" y="758"/>
                    </a:lnTo>
                    <a:lnTo>
                      <a:pt x="1220" y="758"/>
                    </a:lnTo>
                    <a:lnTo>
                      <a:pt x="1222" y="758"/>
                    </a:lnTo>
                    <a:lnTo>
                      <a:pt x="1222" y="758"/>
                    </a:lnTo>
                    <a:lnTo>
                      <a:pt x="1222" y="758"/>
                    </a:lnTo>
                    <a:lnTo>
                      <a:pt x="1222" y="756"/>
                    </a:lnTo>
                    <a:lnTo>
                      <a:pt x="1224" y="756"/>
                    </a:lnTo>
                    <a:lnTo>
                      <a:pt x="1224" y="758"/>
                    </a:lnTo>
                    <a:lnTo>
                      <a:pt x="1222" y="762"/>
                    </a:lnTo>
                    <a:lnTo>
                      <a:pt x="1222" y="764"/>
                    </a:lnTo>
                    <a:lnTo>
                      <a:pt x="1222" y="764"/>
                    </a:lnTo>
                    <a:lnTo>
                      <a:pt x="1224" y="764"/>
                    </a:lnTo>
                    <a:lnTo>
                      <a:pt x="1224" y="762"/>
                    </a:lnTo>
                    <a:lnTo>
                      <a:pt x="1226" y="762"/>
                    </a:lnTo>
                    <a:lnTo>
                      <a:pt x="1226" y="762"/>
                    </a:lnTo>
                    <a:lnTo>
                      <a:pt x="1224" y="764"/>
                    </a:lnTo>
                    <a:lnTo>
                      <a:pt x="1224" y="766"/>
                    </a:lnTo>
                    <a:lnTo>
                      <a:pt x="1224" y="766"/>
                    </a:lnTo>
                    <a:lnTo>
                      <a:pt x="1224" y="766"/>
                    </a:lnTo>
                    <a:lnTo>
                      <a:pt x="1224" y="772"/>
                    </a:lnTo>
                    <a:lnTo>
                      <a:pt x="1226" y="774"/>
                    </a:lnTo>
                    <a:lnTo>
                      <a:pt x="1228" y="776"/>
                    </a:lnTo>
                    <a:lnTo>
                      <a:pt x="1230" y="776"/>
                    </a:lnTo>
                    <a:lnTo>
                      <a:pt x="1230" y="778"/>
                    </a:lnTo>
                    <a:lnTo>
                      <a:pt x="1232" y="782"/>
                    </a:lnTo>
                    <a:lnTo>
                      <a:pt x="1232" y="786"/>
                    </a:lnTo>
                    <a:lnTo>
                      <a:pt x="1234" y="786"/>
                    </a:lnTo>
                    <a:lnTo>
                      <a:pt x="1234" y="786"/>
                    </a:lnTo>
                    <a:lnTo>
                      <a:pt x="1234" y="786"/>
                    </a:lnTo>
                    <a:lnTo>
                      <a:pt x="1234" y="788"/>
                    </a:lnTo>
                    <a:lnTo>
                      <a:pt x="1232" y="786"/>
                    </a:lnTo>
                    <a:lnTo>
                      <a:pt x="1232" y="786"/>
                    </a:lnTo>
                    <a:lnTo>
                      <a:pt x="1232" y="786"/>
                    </a:lnTo>
                    <a:lnTo>
                      <a:pt x="1232" y="788"/>
                    </a:lnTo>
                    <a:lnTo>
                      <a:pt x="1232" y="790"/>
                    </a:lnTo>
                    <a:lnTo>
                      <a:pt x="1234" y="790"/>
                    </a:lnTo>
                    <a:lnTo>
                      <a:pt x="1236" y="788"/>
                    </a:lnTo>
                    <a:lnTo>
                      <a:pt x="1238" y="788"/>
                    </a:lnTo>
                    <a:lnTo>
                      <a:pt x="1240" y="788"/>
                    </a:lnTo>
                    <a:lnTo>
                      <a:pt x="1242" y="788"/>
                    </a:lnTo>
                    <a:lnTo>
                      <a:pt x="1244" y="786"/>
                    </a:lnTo>
                    <a:lnTo>
                      <a:pt x="1244" y="784"/>
                    </a:lnTo>
                    <a:lnTo>
                      <a:pt x="1246" y="780"/>
                    </a:lnTo>
                    <a:lnTo>
                      <a:pt x="1248" y="778"/>
                    </a:lnTo>
                    <a:lnTo>
                      <a:pt x="1248" y="776"/>
                    </a:lnTo>
                    <a:lnTo>
                      <a:pt x="1250" y="776"/>
                    </a:lnTo>
                    <a:lnTo>
                      <a:pt x="1250" y="776"/>
                    </a:lnTo>
                    <a:lnTo>
                      <a:pt x="1250" y="776"/>
                    </a:lnTo>
                    <a:lnTo>
                      <a:pt x="1250" y="772"/>
                    </a:lnTo>
                    <a:lnTo>
                      <a:pt x="1252" y="764"/>
                    </a:lnTo>
                    <a:lnTo>
                      <a:pt x="1254" y="760"/>
                    </a:lnTo>
                    <a:lnTo>
                      <a:pt x="1254" y="756"/>
                    </a:lnTo>
                    <a:lnTo>
                      <a:pt x="1254" y="754"/>
                    </a:lnTo>
                    <a:lnTo>
                      <a:pt x="1252" y="752"/>
                    </a:lnTo>
                    <a:lnTo>
                      <a:pt x="1250" y="734"/>
                    </a:lnTo>
                    <a:lnTo>
                      <a:pt x="1250" y="734"/>
                    </a:lnTo>
                    <a:lnTo>
                      <a:pt x="1248" y="732"/>
                    </a:lnTo>
                    <a:lnTo>
                      <a:pt x="1250" y="728"/>
                    </a:lnTo>
                    <a:lnTo>
                      <a:pt x="1248" y="726"/>
                    </a:lnTo>
                    <a:lnTo>
                      <a:pt x="1250" y="724"/>
                    </a:lnTo>
                    <a:lnTo>
                      <a:pt x="1250" y="724"/>
                    </a:lnTo>
                    <a:lnTo>
                      <a:pt x="1250" y="724"/>
                    </a:lnTo>
                    <a:lnTo>
                      <a:pt x="1250" y="726"/>
                    </a:lnTo>
                    <a:lnTo>
                      <a:pt x="1250" y="726"/>
                    </a:lnTo>
                    <a:lnTo>
                      <a:pt x="1250" y="728"/>
                    </a:lnTo>
                    <a:lnTo>
                      <a:pt x="1250" y="728"/>
                    </a:lnTo>
                    <a:lnTo>
                      <a:pt x="1250" y="728"/>
                    </a:lnTo>
                    <a:lnTo>
                      <a:pt x="1250" y="730"/>
                    </a:lnTo>
                    <a:lnTo>
                      <a:pt x="1250" y="732"/>
                    </a:lnTo>
                    <a:lnTo>
                      <a:pt x="1250" y="732"/>
                    </a:lnTo>
                    <a:lnTo>
                      <a:pt x="1250" y="730"/>
                    </a:lnTo>
                    <a:lnTo>
                      <a:pt x="1252" y="728"/>
                    </a:lnTo>
                    <a:lnTo>
                      <a:pt x="1252" y="728"/>
                    </a:lnTo>
                    <a:lnTo>
                      <a:pt x="1250" y="732"/>
                    </a:lnTo>
                    <a:lnTo>
                      <a:pt x="1250" y="734"/>
                    </a:lnTo>
                    <a:lnTo>
                      <a:pt x="1250" y="740"/>
                    </a:lnTo>
                    <a:lnTo>
                      <a:pt x="1252" y="740"/>
                    </a:lnTo>
                    <a:lnTo>
                      <a:pt x="1250" y="736"/>
                    </a:lnTo>
                    <a:lnTo>
                      <a:pt x="1250" y="734"/>
                    </a:lnTo>
                    <a:lnTo>
                      <a:pt x="1250" y="734"/>
                    </a:lnTo>
                    <a:lnTo>
                      <a:pt x="1252" y="732"/>
                    </a:lnTo>
                    <a:lnTo>
                      <a:pt x="1252" y="730"/>
                    </a:lnTo>
                    <a:lnTo>
                      <a:pt x="1252" y="730"/>
                    </a:lnTo>
                    <a:lnTo>
                      <a:pt x="1252" y="728"/>
                    </a:lnTo>
                    <a:lnTo>
                      <a:pt x="1250" y="720"/>
                    </a:lnTo>
                    <a:lnTo>
                      <a:pt x="1248" y="712"/>
                    </a:lnTo>
                    <a:lnTo>
                      <a:pt x="1248" y="706"/>
                    </a:lnTo>
                    <a:lnTo>
                      <a:pt x="1248" y="700"/>
                    </a:lnTo>
                    <a:lnTo>
                      <a:pt x="1248" y="698"/>
                    </a:lnTo>
                    <a:lnTo>
                      <a:pt x="1248" y="690"/>
                    </a:lnTo>
                    <a:lnTo>
                      <a:pt x="1248" y="690"/>
                    </a:lnTo>
                    <a:lnTo>
                      <a:pt x="1248" y="688"/>
                    </a:lnTo>
                    <a:lnTo>
                      <a:pt x="1248" y="686"/>
                    </a:lnTo>
                    <a:lnTo>
                      <a:pt x="1248" y="686"/>
                    </a:lnTo>
                    <a:lnTo>
                      <a:pt x="1250" y="684"/>
                    </a:lnTo>
                    <a:lnTo>
                      <a:pt x="1250" y="684"/>
                    </a:lnTo>
                    <a:lnTo>
                      <a:pt x="1250" y="682"/>
                    </a:lnTo>
                    <a:lnTo>
                      <a:pt x="1250" y="682"/>
                    </a:lnTo>
                    <a:lnTo>
                      <a:pt x="1252" y="682"/>
                    </a:lnTo>
                    <a:lnTo>
                      <a:pt x="1252" y="682"/>
                    </a:lnTo>
                    <a:lnTo>
                      <a:pt x="1254" y="680"/>
                    </a:lnTo>
                    <a:lnTo>
                      <a:pt x="1254" y="678"/>
                    </a:lnTo>
                    <a:lnTo>
                      <a:pt x="1252" y="678"/>
                    </a:lnTo>
                    <a:lnTo>
                      <a:pt x="1252" y="678"/>
                    </a:lnTo>
                    <a:lnTo>
                      <a:pt x="1254" y="678"/>
                    </a:lnTo>
                    <a:lnTo>
                      <a:pt x="1254" y="676"/>
                    </a:lnTo>
                    <a:lnTo>
                      <a:pt x="1256" y="676"/>
                    </a:lnTo>
                    <a:lnTo>
                      <a:pt x="1256" y="676"/>
                    </a:lnTo>
                    <a:lnTo>
                      <a:pt x="1256" y="674"/>
                    </a:lnTo>
                    <a:lnTo>
                      <a:pt x="1256" y="676"/>
                    </a:lnTo>
                    <a:lnTo>
                      <a:pt x="1256" y="674"/>
                    </a:lnTo>
                    <a:lnTo>
                      <a:pt x="1256" y="674"/>
                    </a:lnTo>
                    <a:lnTo>
                      <a:pt x="1256" y="674"/>
                    </a:lnTo>
                    <a:lnTo>
                      <a:pt x="1258" y="674"/>
                    </a:lnTo>
                    <a:lnTo>
                      <a:pt x="1256" y="672"/>
                    </a:lnTo>
                    <a:lnTo>
                      <a:pt x="1256" y="672"/>
                    </a:lnTo>
                    <a:lnTo>
                      <a:pt x="1258" y="672"/>
                    </a:lnTo>
                    <a:lnTo>
                      <a:pt x="1258" y="672"/>
                    </a:lnTo>
                    <a:lnTo>
                      <a:pt x="1260" y="670"/>
                    </a:lnTo>
                    <a:lnTo>
                      <a:pt x="1260" y="670"/>
                    </a:lnTo>
                    <a:lnTo>
                      <a:pt x="1260" y="670"/>
                    </a:lnTo>
                    <a:lnTo>
                      <a:pt x="1258" y="668"/>
                    </a:lnTo>
                    <a:lnTo>
                      <a:pt x="1260" y="668"/>
                    </a:lnTo>
                    <a:lnTo>
                      <a:pt x="1260" y="668"/>
                    </a:lnTo>
                    <a:lnTo>
                      <a:pt x="1262" y="668"/>
                    </a:lnTo>
                    <a:lnTo>
                      <a:pt x="1264" y="666"/>
                    </a:lnTo>
                    <a:lnTo>
                      <a:pt x="1264" y="666"/>
                    </a:lnTo>
                    <a:lnTo>
                      <a:pt x="1264" y="664"/>
                    </a:lnTo>
                    <a:lnTo>
                      <a:pt x="1266" y="664"/>
                    </a:lnTo>
                    <a:lnTo>
                      <a:pt x="1266" y="664"/>
                    </a:lnTo>
                    <a:lnTo>
                      <a:pt x="1266" y="662"/>
                    </a:lnTo>
                    <a:lnTo>
                      <a:pt x="1266" y="662"/>
                    </a:lnTo>
                    <a:lnTo>
                      <a:pt x="1266" y="662"/>
                    </a:lnTo>
                    <a:lnTo>
                      <a:pt x="1266" y="662"/>
                    </a:lnTo>
                    <a:lnTo>
                      <a:pt x="1266" y="660"/>
                    </a:lnTo>
                    <a:lnTo>
                      <a:pt x="1266" y="658"/>
                    </a:lnTo>
                    <a:lnTo>
                      <a:pt x="1268" y="660"/>
                    </a:lnTo>
                    <a:lnTo>
                      <a:pt x="1268" y="660"/>
                    </a:lnTo>
                    <a:lnTo>
                      <a:pt x="1268" y="660"/>
                    </a:lnTo>
                    <a:lnTo>
                      <a:pt x="1268" y="660"/>
                    </a:lnTo>
                    <a:lnTo>
                      <a:pt x="1268" y="660"/>
                    </a:lnTo>
                    <a:lnTo>
                      <a:pt x="1268" y="662"/>
                    </a:lnTo>
                    <a:lnTo>
                      <a:pt x="1270" y="662"/>
                    </a:lnTo>
                    <a:lnTo>
                      <a:pt x="1270" y="662"/>
                    </a:lnTo>
                    <a:lnTo>
                      <a:pt x="1270" y="660"/>
                    </a:lnTo>
                    <a:lnTo>
                      <a:pt x="1272" y="660"/>
                    </a:lnTo>
                    <a:lnTo>
                      <a:pt x="1270" y="658"/>
                    </a:lnTo>
                    <a:lnTo>
                      <a:pt x="1270" y="658"/>
                    </a:lnTo>
                    <a:lnTo>
                      <a:pt x="1270" y="658"/>
                    </a:lnTo>
                    <a:lnTo>
                      <a:pt x="1272" y="658"/>
                    </a:lnTo>
                    <a:lnTo>
                      <a:pt x="1274" y="658"/>
                    </a:lnTo>
                    <a:lnTo>
                      <a:pt x="1274" y="658"/>
                    </a:lnTo>
                    <a:lnTo>
                      <a:pt x="1276" y="656"/>
                    </a:lnTo>
                    <a:lnTo>
                      <a:pt x="1276" y="656"/>
                    </a:lnTo>
                    <a:lnTo>
                      <a:pt x="1278" y="656"/>
                    </a:lnTo>
                    <a:lnTo>
                      <a:pt x="1280" y="656"/>
                    </a:lnTo>
                    <a:lnTo>
                      <a:pt x="1280" y="654"/>
                    </a:lnTo>
                    <a:lnTo>
                      <a:pt x="1282" y="654"/>
                    </a:lnTo>
                    <a:lnTo>
                      <a:pt x="1282" y="652"/>
                    </a:lnTo>
                    <a:lnTo>
                      <a:pt x="1284" y="652"/>
                    </a:lnTo>
                    <a:lnTo>
                      <a:pt x="1284" y="652"/>
                    </a:lnTo>
                    <a:lnTo>
                      <a:pt x="1286" y="650"/>
                    </a:lnTo>
                    <a:lnTo>
                      <a:pt x="1288" y="648"/>
                    </a:lnTo>
                    <a:lnTo>
                      <a:pt x="1288" y="648"/>
                    </a:lnTo>
                    <a:lnTo>
                      <a:pt x="1290" y="648"/>
                    </a:lnTo>
                    <a:lnTo>
                      <a:pt x="1292" y="646"/>
                    </a:lnTo>
                    <a:lnTo>
                      <a:pt x="1294" y="646"/>
                    </a:lnTo>
                    <a:lnTo>
                      <a:pt x="1294" y="644"/>
                    </a:lnTo>
                    <a:lnTo>
                      <a:pt x="1294" y="642"/>
                    </a:lnTo>
                    <a:lnTo>
                      <a:pt x="1294" y="642"/>
                    </a:lnTo>
                    <a:lnTo>
                      <a:pt x="1294" y="644"/>
                    </a:lnTo>
                    <a:lnTo>
                      <a:pt x="1294" y="644"/>
                    </a:lnTo>
                    <a:lnTo>
                      <a:pt x="1296" y="642"/>
                    </a:lnTo>
                    <a:lnTo>
                      <a:pt x="1300" y="638"/>
                    </a:lnTo>
                    <a:lnTo>
                      <a:pt x="1303" y="636"/>
                    </a:lnTo>
                    <a:lnTo>
                      <a:pt x="1309" y="634"/>
                    </a:lnTo>
                    <a:lnTo>
                      <a:pt x="1311" y="632"/>
                    </a:lnTo>
                    <a:lnTo>
                      <a:pt x="1317" y="632"/>
                    </a:lnTo>
                    <a:lnTo>
                      <a:pt x="1317" y="632"/>
                    </a:lnTo>
                    <a:lnTo>
                      <a:pt x="1319" y="628"/>
                    </a:lnTo>
                    <a:lnTo>
                      <a:pt x="1319" y="630"/>
                    </a:lnTo>
                    <a:lnTo>
                      <a:pt x="1319" y="632"/>
                    </a:lnTo>
                    <a:lnTo>
                      <a:pt x="1319" y="632"/>
                    </a:lnTo>
                    <a:lnTo>
                      <a:pt x="1319" y="630"/>
                    </a:lnTo>
                    <a:lnTo>
                      <a:pt x="1321" y="628"/>
                    </a:lnTo>
                    <a:lnTo>
                      <a:pt x="1323" y="626"/>
                    </a:lnTo>
                    <a:lnTo>
                      <a:pt x="1323" y="626"/>
                    </a:lnTo>
                    <a:lnTo>
                      <a:pt x="1325" y="624"/>
                    </a:lnTo>
                    <a:lnTo>
                      <a:pt x="1327" y="622"/>
                    </a:lnTo>
                    <a:lnTo>
                      <a:pt x="1329" y="622"/>
                    </a:lnTo>
                    <a:lnTo>
                      <a:pt x="1329" y="622"/>
                    </a:lnTo>
                    <a:lnTo>
                      <a:pt x="1329" y="620"/>
                    </a:lnTo>
                    <a:lnTo>
                      <a:pt x="1329" y="618"/>
                    </a:lnTo>
                    <a:lnTo>
                      <a:pt x="1331" y="618"/>
                    </a:lnTo>
                    <a:lnTo>
                      <a:pt x="1331" y="620"/>
                    </a:lnTo>
                    <a:lnTo>
                      <a:pt x="1331" y="620"/>
                    </a:lnTo>
                    <a:lnTo>
                      <a:pt x="1331" y="620"/>
                    </a:lnTo>
                    <a:lnTo>
                      <a:pt x="1333" y="618"/>
                    </a:lnTo>
                    <a:lnTo>
                      <a:pt x="1335" y="618"/>
                    </a:lnTo>
                    <a:lnTo>
                      <a:pt x="1337" y="618"/>
                    </a:lnTo>
                    <a:lnTo>
                      <a:pt x="1339" y="618"/>
                    </a:lnTo>
                    <a:lnTo>
                      <a:pt x="1339" y="618"/>
                    </a:lnTo>
                    <a:lnTo>
                      <a:pt x="1341" y="618"/>
                    </a:lnTo>
                    <a:lnTo>
                      <a:pt x="1343" y="618"/>
                    </a:lnTo>
                    <a:lnTo>
                      <a:pt x="1343" y="618"/>
                    </a:lnTo>
                    <a:lnTo>
                      <a:pt x="1345" y="616"/>
                    </a:lnTo>
                    <a:lnTo>
                      <a:pt x="1347" y="614"/>
                    </a:lnTo>
                    <a:lnTo>
                      <a:pt x="1345" y="614"/>
                    </a:lnTo>
                    <a:lnTo>
                      <a:pt x="1341" y="614"/>
                    </a:lnTo>
                    <a:lnTo>
                      <a:pt x="1339" y="614"/>
                    </a:lnTo>
                    <a:lnTo>
                      <a:pt x="1339" y="612"/>
                    </a:lnTo>
                    <a:lnTo>
                      <a:pt x="1337" y="610"/>
                    </a:lnTo>
                    <a:lnTo>
                      <a:pt x="1339" y="612"/>
                    </a:lnTo>
                    <a:lnTo>
                      <a:pt x="1341" y="614"/>
                    </a:lnTo>
                    <a:lnTo>
                      <a:pt x="1343" y="612"/>
                    </a:lnTo>
                    <a:lnTo>
                      <a:pt x="1343" y="612"/>
                    </a:lnTo>
                    <a:lnTo>
                      <a:pt x="1345" y="610"/>
                    </a:lnTo>
                    <a:lnTo>
                      <a:pt x="1345" y="610"/>
                    </a:lnTo>
                    <a:lnTo>
                      <a:pt x="1347" y="608"/>
                    </a:lnTo>
                    <a:lnTo>
                      <a:pt x="1345" y="608"/>
                    </a:lnTo>
                    <a:lnTo>
                      <a:pt x="1345" y="608"/>
                    </a:lnTo>
                    <a:lnTo>
                      <a:pt x="1341" y="604"/>
                    </a:lnTo>
                    <a:lnTo>
                      <a:pt x="1339" y="604"/>
                    </a:lnTo>
                    <a:lnTo>
                      <a:pt x="1341" y="604"/>
                    </a:lnTo>
                    <a:lnTo>
                      <a:pt x="1343" y="606"/>
                    </a:lnTo>
                    <a:lnTo>
                      <a:pt x="1345" y="604"/>
                    </a:lnTo>
                    <a:lnTo>
                      <a:pt x="1347" y="604"/>
                    </a:lnTo>
                    <a:lnTo>
                      <a:pt x="1347" y="604"/>
                    </a:lnTo>
                    <a:lnTo>
                      <a:pt x="1347" y="604"/>
                    </a:lnTo>
                    <a:lnTo>
                      <a:pt x="1347" y="606"/>
                    </a:lnTo>
                    <a:lnTo>
                      <a:pt x="1347" y="606"/>
                    </a:lnTo>
                    <a:lnTo>
                      <a:pt x="1347" y="606"/>
                    </a:lnTo>
                    <a:lnTo>
                      <a:pt x="1349" y="606"/>
                    </a:lnTo>
                    <a:lnTo>
                      <a:pt x="1351" y="606"/>
                    </a:lnTo>
                    <a:lnTo>
                      <a:pt x="1351" y="606"/>
                    </a:lnTo>
                    <a:lnTo>
                      <a:pt x="1353" y="606"/>
                    </a:lnTo>
                    <a:lnTo>
                      <a:pt x="1355" y="604"/>
                    </a:lnTo>
                    <a:lnTo>
                      <a:pt x="1359" y="602"/>
                    </a:lnTo>
                    <a:lnTo>
                      <a:pt x="1361" y="600"/>
                    </a:lnTo>
                    <a:lnTo>
                      <a:pt x="1361" y="598"/>
                    </a:lnTo>
                    <a:lnTo>
                      <a:pt x="1361" y="596"/>
                    </a:lnTo>
                    <a:lnTo>
                      <a:pt x="1361" y="596"/>
                    </a:lnTo>
                    <a:lnTo>
                      <a:pt x="1359" y="596"/>
                    </a:lnTo>
                    <a:lnTo>
                      <a:pt x="1357" y="596"/>
                    </a:lnTo>
                    <a:lnTo>
                      <a:pt x="1357" y="600"/>
                    </a:lnTo>
                    <a:lnTo>
                      <a:pt x="1355" y="600"/>
                    </a:lnTo>
                    <a:lnTo>
                      <a:pt x="1355" y="600"/>
                    </a:lnTo>
                    <a:lnTo>
                      <a:pt x="1355" y="598"/>
                    </a:lnTo>
                    <a:lnTo>
                      <a:pt x="1357" y="598"/>
                    </a:lnTo>
                    <a:lnTo>
                      <a:pt x="1357" y="596"/>
                    </a:lnTo>
                    <a:lnTo>
                      <a:pt x="1355" y="596"/>
                    </a:lnTo>
                    <a:lnTo>
                      <a:pt x="1353" y="596"/>
                    </a:lnTo>
                    <a:lnTo>
                      <a:pt x="1353" y="596"/>
                    </a:lnTo>
                    <a:lnTo>
                      <a:pt x="1351" y="596"/>
                    </a:lnTo>
                    <a:lnTo>
                      <a:pt x="1349" y="596"/>
                    </a:lnTo>
                    <a:lnTo>
                      <a:pt x="1347" y="596"/>
                    </a:lnTo>
                    <a:lnTo>
                      <a:pt x="1347" y="594"/>
                    </a:lnTo>
                    <a:lnTo>
                      <a:pt x="1347" y="592"/>
                    </a:lnTo>
                    <a:lnTo>
                      <a:pt x="1349" y="590"/>
                    </a:lnTo>
                    <a:lnTo>
                      <a:pt x="1347" y="592"/>
                    </a:lnTo>
                    <a:lnTo>
                      <a:pt x="1349" y="594"/>
                    </a:lnTo>
                    <a:lnTo>
                      <a:pt x="1349" y="594"/>
                    </a:lnTo>
                    <a:lnTo>
                      <a:pt x="1351" y="594"/>
                    </a:lnTo>
                    <a:lnTo>
                      <a:pt x="1351" y="594"/>
                    </a:lnTo>
                    <a:lnTo>
                      <a:pt x="1353" y="592"/>
                    </a:lnTo>
                    <a:lnTo>
                      <a:pt x="1353" y="592"/>
                    </a:lnTo>
                    <a:lnTo>
                      <a:pt x="1355" y="592"/>
                    </a:lnTo>
                    <a:lnTo>
                      <a:pt x="1355" y="592"/>
                    </a:lnTo>
                    <a:lnTo>
                      <a:pt x="1355" y="592"/>
                    </a:lnTo>
                    <a:lnTo>
                      <a:pt x="1357" y="592"/>
                    </a:lnTo>
                    <a:lnTo>
                      <a:pt x="1357" y="592"/>
                    </a:lnTo>
                    <a:lnTo>
                      <a:pt x="1357" y="590"/>
                    </a:lnTo>
                    <a:lnTo>
                      <a:pt x="1359" y="590"/>
                    </a:lnTo>
                    <a:lnTo>
                      <a:pt x="1359" y="592"/>
                    </a:lnTo>
                    <a:lnTo>
                      <a:pt x="1361" y="592"/>
                    </a:lnTo>
                    <a:lnTo>
                      <a:pt x="1361" y="592"/>
                    </a:lnTo>
                    <a:lnTo>
                      <a:pt x="1361" y="590"/>
                    </a:lnTo>
                    <a:lnTo>
                      <a:pt x="1361" y="588"/>
                    </a:lnTo>
                    <a:lnTo>
                      <a:pt x="1361" y="588"/>
                    </a:lnTo>
                    <a:lnTo>
                      <a:pt x="1361" y="586"/>
                    </a:lnTo>
                    <a:lnTo>
                      <a:pt x="1361" y="584"/>
                    </a:lnTo>
                    <a:lnTo>
                      <a:pt x="1361" y="584"/>
                    </a:lnTo>
                    <a:lnTo>
                      <a:pt x="1361" y="584"/>
                    </a:lnTo>
                    <a:lnTo>
                      <a:pt x="1363" y="582"/>
                    </a:lnTo>
                    <a:lnTo>
                      <a:pt x="1363" y="584"/>
                    </a:lnTo>
                    <a:lnTo>
                      <a:pt x="1363" y="584"/>
                    </a:lnTo>
                    <a:lnTo>
                      <a:pt x="1363" y="590"/>
                    </a:lnTo>
                    <a:lnTo>
                      <a:pt x="1363" y="594"/>
                    </a:lnTo>
                    <a:lnTo>
                      <a:pt x="1363" y="598"/>
                    </a:lnTo>
                    <a:lnTo>
                      <a:pt x="1363" y="598"/>
                    </a:lnTo>
                    <a:lnTo>
                      <a:pt x="1363" y="598"/>
                    </a:lnTo>
                    <a:lnTo>
                      <a:pt x="1363" y="590"/>
                    </a:lnTo>
                    <a:lnTo>
                      <a:pt x="1363" y="582"/>
                    </a:lnTo>
                    <a:lnTo>
                      <a:pt x="1363" y="582"/>
                    </a:lnTo>
                    <a:lnTo>
                      <a:pt x="1363" y="580"/>
                    </a:lnTo>
                    <a:lnTo>
                      <a:pt x="1363" y="578"/>
                    </a:lnTo>
                    <a:lnTo>
                      <a:pt x="1361" y="578"/>
                    </a:lnTo>
                    <a:lnTo>
                      <a:pt x="1359" y="578"/>
                    </a:lnTo>
                    <a:lnTo>
                      <a:pt x="1357" y="578"/>
                    </a:lnTo>
                    <a:lnTo>
                      <a:pt x="1355" y="578"/>
                    </a:lnTo>
                    <a:lnTo>
                      <a:pt x="1355" y="578"/>
                    </a:lnTo>
                    <a:lnTo>
                      <a:pt x="1355" y="575"/>
                    </a:lnTo>
                    <a:lnTo>
                      <a:pt x="1355" y="573"/>
                    </a:lnTo>
                    <a:lnTo>
                      <a:pt x="1353" y="573"/>
                    </a:lnTo>
                    <a:lnTo>
                      <a:pt x="1351" y="571"/>
                    </a:lnTo>
                    <a:lnTo>
                      <a:pt x="1351" y="571"/>
                    </a:lnTo>
                    <a:lnTo>
                      <a:pt x="1347" y="571"/>
                    </a:lnTo>
                    <a:lnTo>
                      <a:pt x="1347" y="571"/>
                    </a:lnTo>
                    <a:lnTo>
                      <a:pt x="1347" y="569"/>
                    </a:lnTo>
                    <a:lnTo>
                      <a:pt x="1351" y="569"/>
                    </a:lnTo>
                    <a:lnTo>
                      <a:pt x="1355" y="571"/>
                    </a:lnTo>
                    <a:lnTo>
                      <a:pt x="1355" y="571"/>
                    </a:lnTo>
                    <a:lnTo>
                      <a:pt x="1355" y="573"/>
                    </a:lnTo>
                    <a:lnTo>
                      <a:pt x="1357" y="575"/>
                    </a:lnTo>
                    <a:lnTo>
                      <a:pt x="1357" y="575"/>
                    </a:lnTo>
                    <a:lnTo>
                      <a:pt x="1357" y="575"/>
                    </a:lnTo>
                    <a:lnTo>
                      <a:pt x="1359" y="575"/>
                    </a:lnTo>
                    <a:lnTo>
                      <a:pt x="1359" y="575"/>
                    </a:lnTo>
                    <a:lnTo>
                      <a:pt x="1359" y="573"/>
                    </a:lnTo>
                    <a:lnTo>
                      <a:pt x="1359" y="573"/>
                    </a:lnTo>
                    <a:lnTo>
                      <a:pt x="1359" y="571"/>
                    </a:lnTo>
                    <a:lnTo>
                      <a:pt x="1357" y="571"/>
                    </a:lnTo>
                    <a:lnTo>
                      <a:pt x="1357" y="569"/>
                    </a:lnTo>
                    <a:lnTo>
                      <a:pt x="1355" y="567"/>
                    </a:lnTo>
                    <a:lnTo>
                      <a:pt x="1355" y="567"/>
                    </a:lnTo>
                    <a:lnTo>
                      <a:pt x="1355" y="567"/>
                    </a:lnTo>
                    <a:lnTo>
                      <a:pt x="1357" y="571"/>
                    </a:lnTo>
                    <a:lnTo>
                      <a:pt x="1359" y="571"/>
                    </a:lnTo>
                    <a:lnTo>
                      <a:pt x="1359" y="571"/>
                    </a:lnTo>
                    <a:lnTo>
                      <a:pt x="1359" y="569"/>
                    </a:lnTo>
                    <a:lnTo>
                      <a:pt x="1359" y="569"/>
                    </a:lnTo>
                    <a:lnTo>
                      <a:pt x="1361" y="569"/>
                    </a:lnTo>
                    <a:lnTo>
                      <a:pt x="1363" y="567"/>
                    </a:lnTo>
                    <a:lnTo>
                      <a:pt x="1363" y="567"/>
                    </a:lnTo>
                    <a:lnTo>
                      <a:pt x="1361" y="567"/>
                    </a:lnTo>
                    <a:lnTo>
                      <a:pt x="1363" y="565"/>
                    </a:lnTo>
                    <a:lnTo>
                      <a:pt x="1359" y="565"/>
                    </a:lnTo>
                    <a:lnTo>
                      <a:pt x="1359" y="563"/>
                    </a:lnTo>
                    <a:lnTo>
                      <a:pt x="1359" y="563"/>
                    </a:lnTo>
                    <a:lnTo>
                      <a:pt x="1357" y="561"/>
                    </a:lnTo>
                    <a:lnTo>
                      <a:pt x="1357" y="559"/>
                    </a:lnTo>
                    <a:lnTo>
                      <a:pt x="1355" y="557"/>
                    </a:lnTo>
                    <a:lnTo>
                      <a:pt x="1353" y="555"/>
                    </a:lnTo>
                    <a:lnTo>
                      <a:pt x="1355" y="555"/>
                    </a:lnTo>
                    <a:lnTo>
                      <a:pt x="1355" y="555"/>
                    </a:lnTo>
                    <a:lnTo>
                      <a:pt x="1357" y="559"/>
                    </a:lnTo>
                    <a:lnTo>
                      <a:pt x="1357" y="559"/>
                    </a:lnTo>
                    <a:lnTo>
                      <a:pt x="1359" y="563"/>
                    </a:lnTo>
                    <a:lnTo>
                      <a:pt x="1361" y="563"/>
                    </a:lnTo>
                    <a:lnTo>
                      <a:pt x="1363" y="563"/>
                    </a:lnTo>
                    <a:lnTo>
                      <a:pt x="1363" y="563"/>
                    </a:lnTo>
                    <a:lnTo>
                      <a:pt x="1363" y="561"/>
                    </a:lnTo>
                    <a:lnTo>
                      <a:pt x="1365" y="561"/>
                    </a:lnTo>
                    <a:lnTo>
                      <a:pt x="1365" y="559"/>
                    </a:lnTo>
                    <a:lnTo>
                      <a:pt x="1363" y="559"/>
                    </a:lnTo>
                    <a:lnTo>
                      <a:pt x="1363" y="557"/>
                    </a:lnTo>
                    <a:lnTo>
                      <a:pt x="1361" y="555"/>
                    </a:lnTo>
                    <a:lnTo>
                      <a:pt x="1361" y="555"/>
                    </a:lnTo>
                    <a:lnTo>
                      <a:pt x="1357" y="555"/>
                    </a:lnTo>
                    <a:lnTo>
                      <a:pt x="1355" y="551"/>
                    </a:lnTo>
                    <a:lnTo>
                      <a:pt x="1355" y="551"/>
                    </a:lnTo>
                    <a:lnTo>
                      <a:pt x="1353" y="551"/>
                    </a:lnTo>
                    <a:lnTo>
                      <a:pt x="1353" y="551"/>
                    </a:lnTo>
                    <a:lnTo>
                      <a:pt x="1353" y="551"/>
                    </a:lnTo>
                    <a:lnTo>
                      <a:pt x="1353" y="547"/>
                    </a:lnTo>
                    <a:lnTo>
                      <a:pt x="1355" y="547"/>
                    </a:lnTo>
                    <a:lnTo>
                      <a:pt x="1357" y="545"/>
                    </a:lnTo>
                    <a:lnTo>
                      <a:pt x="1357" y="545"/>
                    </a:lnTo>
                    <a:lnTo>
                      <a:pt x="1359" y="543"/>
                    </a:lnTo>
                    <a:lnTo>
                      <a:pt x="1359" y="541"/>
                    </a:lnTo>
                    <a:lnTo>
                      <a:pt x="1359" y="543"/>
                    </a:lnTo>
                    <a:lnTo>
                      <a:pt x="1357" y="545"/>
                    </a:lnTo>
                    <a:lnTo>
                      <a:pt x="1357" y="545"/>
                    </a:lnTo>
                    <a:lnTo>
                      <a:pt x="1355" y="547"/>
                    </a:lnTo>
                    <a:lnTo>
                      <a:pt x="1353" y="549"/>
                    </a:lnTo>
                    <a:lnTo>
                      <a:pt x="1353" y="551"/>
                    </a:lnTo>
                    <a:lnTo>
                      <a:pt x="1355" y="551"/>
                    </a:lnTo>
                    <a:lnTo>
                      <a:pt x="1355" y="549"/>
                    </a:lnTo>
                    <a:lnTo>
                      <a:pt x="1357" y="549"/>
                    </a:lnTo>
                    <a:lnTo>
                      <a:pt x="1357" y="551"/>
                    </a:lnTo>
                    <a:lnTo>
                      <a:pt x="1357" y="551"/>
                    </a:lnTo>
                    <a:lnTo>
                      <a:pt x="1357" y="553"/>
                    </a:lnTo>
                    <a:lnTo>
                      <a:pt x="1359" y="551"/>
                    </a:lnTo>
                    <a:lnTo>
                      <a:pt x="1359" y="551"/>
                    </a:lnTo>
                    <a:lnTo>
                      <a:pt x="1359" y="553"/>
                    </a:lnTo>
                    <a:lnTo>
                      <a:pt x="1361" y="553"/>
                    </a:lnTo>
                    <a:lnTo>
                      <a:pt x="1363" y="555"/>
                    </a:lnTo>
                    <a:lnTo>
                      <a:pt x="1363" y="555"/>
                    </a:lnTo>
                    <a:lnTo>
                      <a:pt x="1365" y="555"/>
                    </a:lnTo>
                    <a:lnTo>
                      <a:pt x="1365" y="555"/>
                    </a:lnTo>
                    <a:lnTo>
                      <a:pt x="1365" y="555"/>
                    </a:lnTo>
                    <a:lnTo>
                      <a:pt x="1365" y="553"/>
                    </a:lnTo>
                    <a:lnTo>
                      <a:pt x="1363" y="549"/>
                    </a:lnTo>
                    <a:lnTo>
                      <a:pt x="1363" y="547"/>
                    </a:lnTo>
                    <a:lnTo>
                      <a:pt x="1363" y="547"/>
                    </a:lnTo>
                    <a:lnTo>
                      <a:pt x="1363" y="547"/>
                    </a:lnTo>
                    <a:lnTo>
                      <a:pt x="1363" y="547"/>
                    </a:lnTo>
                    <a:lnTo>
                      <a:pt x="1363" y="549"/>
                    </a:lnTo>
                    <a:lnTo>
                      <a:pt x="1365" y="551"/>
                    </a:lnTo>
                    <a:lnTo>
                      <a:pt x="1365" y="551"/>
                    </a:lnTo>
                    <a:lnTo>
                      <a:pt x="1365" y="551"/>
                    </a:lnTo>
                    <a:lnTo>
                      <a:pt x="1365" y="549"/>
                    </a:lnTo>
                    <a:lnTo>
                      <a:pt x="1365" y="549"/>
                    </a:lnTo>
                    <a:lnTo>
                      <a:pt x="1365" y="547"/>
                    </a:lnTo>
                    <a:lnTo>
                      <a:pt x="1365" y="545"/>
                    </a:lnTo>
                    <a:lnTo>
                      <a:pt x="1367" y="543"/>
                    </a:lnTo>
                    <a:lnTo>
                      <a:pt x="1367" y="543"/>
                    </a:lnTo>
                    <a:lnTo>
                      <a:pt x="1367" y="541"/>
                    </a:lnTo>
                    <a:lnTo>
                      <a:pt x="1367" y="541"/>
                    </a:lnTo>
                    <a:lnTo>
                      <a:pt x="1367" y="539"/>
                    </a:lnTo>
                    <a:lnTo>
                      <a:pt x="1367" y="539"/>
                    </a:lnTo>
                    <a:lnTo>
                      <a:pt x="1367" y="539"/>
                    </a:lnTo>
                    <a:lnTo>
                      <a:pt x="1369" y="539"/>
                    </a:lnTo>
                    <a:lnTo>
                      <a:pt x="1369" y="539"/>
                    </a:lnTo>
                    <a:lnTo>
                      <a:pt x="1369" y="537"/>
                    </a:lnTo>
                    <a:lnTo>
                      <a:pt x="1369" y="537"/>
                    </a:lnTo>
                    <a:lnTo>
                      <a:pt x="1369" y="535"/>
                    </a:lnTo>
                    <a:lnTo>
                      <a:pt x="1369" y="535"/>
                    </a:lnTo>
                    <a:lnTo>
                      <a:pt x="1371" y="535"/>
                    </a:lnTo>
                    <a:lnTo>
                      <a:pt x="1371" y="535"/>
                    </a:lnTo>
                    <a:lnTo>
                      <a:pt x="1371" y="535"/>
                    </a:lnTo>
                    <a:lnTo>
                      <a:pt x="1371" y="533"/>
                    </a:lnTo>
                    <a:lnTo>
                      <a:pt x="1373" y="533"/>
                    </a:lnTo>
                    <a:lnTo>
                      <a:pt x="1373" y="533"/>
                    </a:lnTo>
                    <a:lnTo>
                      <a:pt x="1373" y="533"/>
                    </a:lnTo>
                    <a:lnTo>
                      <a:pt x="1373" y="533"/>
                    </a:lnTo>
                    <a:lnTo>
                      <a:pt x="1373" y="533"/>
                    </a:lnTo>
                    <a:lnTo>
                      <a:pt x="1375" y="531"/>
                    </a:lnTo>
                    <a:lnTo>
                      <a:pt x="1375" y="531"/>
                    </a:lnTo>
                    <a:lnTo>
                      <a:pt x="1375" y="533"/>
                    </a:lnTo>
                    <a:lnTo>
                      <a:pt x="1375" y="533"/>
                    </a:lnTo>
                    <a:lnTo>
                      <a:pt x="1377" y="531"/>
                    </a:lnTo>
                    <a:lnTo>
                      <a:pt x="1377" y="531"/>
                    </a:lnTo>
                    <a:lnTo>
                      <a:pt x="1377" y="531"/>
                    </a:lnTo>
                    <a:lnTo>
                      <a:pt x="1377" y="529"/>
                    </a:lnTo>
                    <a:lnTo>
                      <a:pt x="1379" y="529"/>
                    </a:lnTo>
                    <a:lnTo>
                      <a:pt x="1379" y="529"/>
                    </a:lnTo>
                    <a:lnTo>
                      <a:pt x="1379" y="531"/>
                    </a:lnTo>
                    <a:lnTo>
                      <a:pt x="1381" y="531"/>
                    </a:lnTo>
                    <a:lnTo>
                      <a:pt x="1379" y="531"/>
                    </a:lnTo>
                    <a:lnTo>
                      <a:pt x="1379" y="531"/>
                    </a:lnTo>
                    <a:lnTo>
                      <a:pt x="1377" y="533"/>
                    </a:lnTo>
                    <a:lnTo>
                      <a:pt x="1379" y="533"/>
                    </a:lnTo>
                    <a:lnTo>
                      <a:pt x="1379" y="533"/>
                    </a:lnTo>
                    <a:lnTo>
                      <a:pt x="1377" y="533"/>
                    </a:lnTo>
                    <a:lnTo>
                      <a:pt x="1377" y="533"/>
                    </a:lnTo>
                    <a:lnTo>
                      <a:pt x="1375" y="533"/>
                    </a:lnTo>
                    <a:lnTo>
                      <a:pt x="1373" y="537"/>
                    </a:lnTo>
                    <a:lnTo>
                      <a:pt x="1373" y="539"/>
                    </a:lnTo>
                    <a:lnTo>
                      <a:pt x="1373" y="537"/>
                    </a:lnTo>
                    <a:lnTo>
                      <a:pt x="1373" y="539"/>
                    </a:lnTo>
                    <a:lnTo>
                      <a:pt x="1373" y="539"/>
                    </a:lnTo>
                    <a:lnTo>
                      <a:pt x="1371" y="539"/>
                    </a:lnTo>
                    <a:lnTo>
                      <a:pt x="1371" y="539"/>
                    </a:lnTo>
                    <a:lnTo>
                      <a:pt x="1369" y="541"/>
                    </a:lnTo>
                    <a:lnTo>
                      <a:pt x="1369" y="541"/>
                    </a:lnTo>
                    <a:lnTo>
                      <a:pt x="1371" y="541"/>
                    </a:lnTo>
                    <a:lnTo>
                      <a:pt x="1371" y="541"/>
                    </a:lnTo>
                    <a:lnTo>
                      <a:pt x="1371" y="543"/>
                    </a:lnTo>
                    <a:lnTo>
                      <a:pt x="1371" y="543"/>
                    </a:lnTo>
                    <a:lnTo>
                      <a:pt x="1369" y="543"/>
                    </a:lnTo>
                    <a:lnTo>
                      <a:pt x="1369" y="545"/>
                    </a:lnTo>
                    <a:lnTo>
                      <a:pt x="1369" y="545"/>
                    </a:lnTo>
                    <a:lnTo>
                      <a:pt x="1369" y="543"/>
                    </a:lnTo>
                    <a:lnTo>
                      <a:pt x="1371" y="543"/>
                    </a:lnTo>
                    <a:lnTo>
                      <a:pt x="1371" y="545"/>
                    </a:lnTo>
                    <a:lnTo>
                      <a:pt x="1371" y="547"/>
                    </a:lnTo>
                    <a:lnTo>
                      <a:pt x="1373" y="547"/>
                    </a:lnTo>
                    <a:lnTo>
                      <a:pt x="1373" y="547"/>
                    </a:lnTo>
                    <a:lnTo>
                      <a:pt x="1371" y="547"/>
                    </a:lnTo>
                    <a:lnTo>
                      <a:pt x="1369" y="547"/>
                    </a:lnTo>
                    <a:lnTo>
                      <a:pt x="1369" y="547"/>
                    </a:lnTo>
                    <a:lnTo>
                      <a:pt x="1367" y="549"/>
                    </a:lnTo>
                    <a:lnTo>
                      <a:pt x="1367" y="549"/>
                    </a:lnTo>
                    <a:lnTo>
                      <a:pt x="1369" y="551"/>
                    </a:lnTo>
                    <a:lnTo>
                      <a:pt x="1369" y="551"/>
                    </a:lnTo>
                    <a:lnTo>
                      <a:pt x="1369" y="553"/>
                    </a:lnTo>
                    <a:lnTo>
                      <a:pt x="1371" y="553"/>
                    </a:lnTo>
                    <a:lnTo>
                      <a:pt x="1371" y="551"/>
                    </a:lnTo>
                    <a:lnTo>
                      <a:pt x="1371" y="551"/>
                    </a:lnTo>
                    <a:lnTo>
                      <a:pt x="1371" y="553"/>
                    </a:lnTo>
                    <a:lnTo>
                      <a:pt x="1371" y="551"/>
                    </a:lnTo>
                    <a:lnTo>
                      <a:pt x="1373" y="551"/>
                    </a:lnTo>
                    <a:lnTo>
                      <a:pt x="1373" y="551"/>
                    </a:lnTo>
                    <a:lnTo>
                      <a:pt x="1373" y="551"/>
                    </a:lnTo>
                    <a:lnTo>
                      <a:pt x="1373" y="553"/>
                    </a:lnTo>
                    <a:lnTo>
                      <a:pt x="1373" y="553"/>
                    </a:lnTo>
                    <a:lnTo>
                      <a:pt x="1371" y="555"/>
                    </a:lnTo>
                    <a:lnTo>
                      <a:pt x="1371" y="555"/>
                    </a:lnTo>
                    <a:lnTo>
                      <a:pt x="1373" y="555"/>
                    </a:lnTo>
                    <a:lnTo>
                      <a:pt x="1373" y="557"/>
                    </a:lnTo>
                    <a:lnTo>
                      <a:pt x="1371" y="557"/>
                    </a:lnTo>
                    <a:lnTo>
                      <a:pt x="1371" y="559"/>
                    </a:lnTo>
                    <a:lnTo>
                      <a:pt x="1373" y="559"/>
                    </a:lnTo>
                    <a:lnTo>
                      <a:pt x="1373" y="559"/>
                    </a:lnTo>
                    <a:lnTo>
                      <a:pt x="1373" y="561"/>
                    </a:lnTo>
                    <a:lnTo>
                      <a:pt x="1371" y="561"/>
                    </a:lnTo>
                    <a:lnTo>
                      <a:pt x="1369" y="565"/>
                    </a:lnTo>
                    <a:lnTo>
                      <a:pt x="1365" y="569"/>
                    </a:lnTo>
                    <a:lnTo>
                      <a:pt x="1365" y="571"/>
                    </a:lnTo>
                    <a:lnTo>
                      <a:pt x="1365" y="571"/>
                    </a:lnTo>
                    <a:lnTo>
                      <a:pt x="1365" y="573"/>
                    </a:lnTo>
                    <a:lnTo>
                      <a:pt x="1367" y="571"/>
                    </a:lnTo>
                    <a:lnTo>
                      <a:pt x="1369" y="569"/>
                    </a:lnTo>
                    <a:lnTo>
                      <a:pt x="1369" y="567"/>
                    </a:lnTo>
                    <a:lnTo>
                      <a:pt x="1371" y="567"/>
                    </a:lnTo>
                    <a:lnTo>
                      <a:pt x="1371" y="567"/>
                    </a:lnTo>
                    <a:lnTo>
                      <a:pt x="1373" y="565"/>
                    </a:lnTo>
                    <a:lnTo>
                      <a:pt x="1373" y="565"/>
                    </a:lnTo>
                    <a:lnTo>
                      <a:pt x="1379" y="557"/>
                    </a:lnTo>
                    <a:lnTo>
                      <a:pt x="1381" y="555"/>
                    </a:lnTo>
                    <a:lnTo>
                      <a:pt x="1381" y="553"/>
                    </a:lnTo>
                    <a:lnTo>
                      <a:pt x="1383" y="553"/>
                    </a:lnTo>
                    <a:lnTo>
                      <a:pt x="1383" y="553"/>
                    </a:lnTo>
                    <a:lnTo>
                      <a:pt x="1385" y="551"/>
                    </a:lnTo>
                    <a:lnTo>
                      <a:pt x="1385" y="551"/>
                    </a:lnTo>
                    <a:lnTo>
                      <a:pt x="1385" y="549"/>
                    </a:lnTo>
                    <a:lnTo>
                      <a:pt x="1385" y="551"/>
                    </a:lnTo>
                    <a:lnTo>
                      <a:pt x="1385" y="551"/>
                    </a:lnTo>
                    <a:lnTo>
                      <a:pt x="1385" y="551"/>
                    </a:lnTo>
                    <a:lnTo>
                      <a:pt x="1385" y="549"/>
                    </a:lnTo>
                    <a:lnTo>
                      <a:pt x="1387" y="549"/>
                    </a:lnTo>
                    <a:lnTo>
                      <a:pt x="1387" y="547"/>
                    </a:lnTo>
                    <a:lnTo>
                      <a:pt x="1385" y="547"/>
                    </a:lnTo>
                    <a:lnTo>
                      <a:pt x="1385" y="547"/>
                    </a:lnTo>
                    <a:lnTo>
                      <a:pt x="1385" y="547"/>
                    </a:lnTo>
                    <a:lnTo>
                      <a:pt x="1387" y="545"/>
                    </a:lnTo>
                    <a:lnTo>
                      <a:pt x="1387" y="543"/>
                    </a:lnTo>
                    <a:lnTo>
                      <a:pt x="1385" y="543"/>
                    </a:lnTo>
                    <a:lnTo>
                      <a:pt x="1385" y="541"/>
                    </a:lnTo>
                    <a:lnTo>
                      <a:pt x="1385" y="537"/>
                    </a:lnTo>
                    <a:lnTo>
                      <a:pt x="1385" y="535"/>
                    </a:lnTo>
                    <a:lnTo>
                      <a:pt x="1385" y="533"/>
                    </a:lnTo>
                    <a:lnTo>
                      <a:pt x="1385" y="531"/>
                    </a:lnTo>
                    <a:lnTo>
                      <a:pt x="1385" y="529"/>
                    </a:lnTo>
                    <a:lnTo>
                      <a:pt x="1385" y="529"/>
                    </a:lnTo>
                    <a:lnTo>
                      <a:pt x="1385" y="529"/>
                    </a:lnTo>
                    <a:lnTo>
                      <a:pt x="1387" y="527"/>
                    </a:lnTo>
                    <a:lnTo>
                      <a:pt x="1387" y="525"/>
                    </a:lnTo>
                    <a:lnTo>
                      <a:pt x="1389" y="525"/>
                    </a:lnTo>
                    <a:lnTo>
                      <a:pt x="1391" y="525"/>
                    </a:lnTo>
                    <a:lnTo>
                      <a:pt x="1393" y="523"/>
                    </a:lnTo>
                    <a:lnTo>
                      <a:pt x="1395" y="521"/>
                    </a:lnTo>
                    <a:lnTo>
                      <a:pt x="1393" y="523"/>
                    </a:lnTo>
                    <a:lnTo>
                      <a:pt x="1393" y="523"/>
                    </a:lnTo>
                    <a:lnTo>
                      <a:pt x="1389" y="525"/>
                    </a:lnTo>
                    <a:lnTo>
                      <a:pt x="1389" y="525"/>
                    </a:lnTo>
                    <a:lnTo>
                      <a:pt x="1387" y="527"/>
                    </a:lnTo>
                    <a:lnTo>
                      <a:pt x="1385" y="529"/>
                    </a:lnTo>
                    <a:lnTo>
                      <a:pt x="1385" y="529"/>
                    </a:lnTo>
                    <a:lnTo>
                      <a:pt x="1385" y="531"/>
                    </a:lnTo>
                    <a:lnTo>
                      <a:pt x="1387" y="533"/>
                    </a:lnTo>
                    <a:lnTo>
                      <a:pt x="1389" y="535"/>
                    </a:lnTo>
                    <a:lnTo>
                      <a:pt x="1389" y="535"/>
                    </a:lnTo>
                    <a:lnTo>
                      <a:pt x="1391" y="535"/>
                    </a:lnTo>
                    <a:lnTo>
                      <a:pt x="1391" y="537"/>
                    </a:lnTo>
                    <a:lnTo>
                      <a:pt x="1393" y="537"/>
                    </a:lnTo>
                    <a:lnTo>
                      <a:pt x="1391" y="539"/>
                    </a:lnTo>
                    <a:lnTo>
                      <a:pt x="1391" y="541"/>
                    </a:lnTo>
                    <a:lnTo>
                      <a:pt x="1391" y="541"/>
                    </a:lnTo>
                    <a:lnTo>
                      <a:pt x="1393" y="539"/>
                    </a:lnTo>
                    <a:lnTo>
                      <a:pt x="1397" y="535"/>
                    </a:lnTo>
                    <a:lnTo>
                      <a:pt x="1397" y="535"/>
                    </a:lnTo>
                    <a:lnTo>
                      <a:pt x="1397" y="535"/>
                    </a:lnTo>
                    <a:lnTo>
                      <a:pt x="1397" y="533"/>
                    </a:lnTo>
                    <a:lnTo>
                      <a:pt x="1399" y="533"/>
                    </a:lnTo>
                    <a:lnTo>
                      <a:pt x="1399" y="533"/>
                    </a:lnTo>
                    <a:lnTo>
                      <a:pt x="1401" y="533"/>
                    </a:lnTo>
                    <a:lnTo>
                      <a:pt x="1401" y="531"/>
                    </a:lnTo>
                    <a:lnTo>
                      <a:pt x="1401" y="531"/>
                    </a:lnTo>
                    <a:lnTo>
                      <a:pt x="1401" y="529"/>
                    </a:lnTo>
                    <a:lnTo>
                      <a:pt x="1403" y="529"/>
                    </a:lnTo>
                    <a:lnTo>
                      <a:pt x="1405" y="529"/>
                    </a:lnTo>
                    <a:lnTo>
                      <a:pt x="1407" y="527"/>
                    </a:lnTo>
                    <a:lnTo>
                      <a:pt x="1409" y="523"/>
                    </a:lnTo>
                    <a:lnTo>
                      <a:pt x="1409" y="523"/>
                    </a:lnTo>
                    <a:lnTo>
                      <a:pt x="1409" y="521"/>
                    </a:lnTo>
                    <a:lnTo>
                      <a:pt x="1409" y="525"/>
                    </a:lnTo>
                    <a:lnTo>
                      <a:pt x="1407" y="525"/>
                    </a:lnTo>
                    <a:lnTo>
                      <a:pt x="1409" y="523"/>
                    </a:lnTo>
                    <a:lnTo>
                      <a:pt x="1411" y="521"/>
                    </a:lnTo>
                    <a:lnTo>
                      <a:pt x="1411" y="521"/>
                    </a:lnTo>
                    <a:lnTo>
                      <a:pt x="1413" y="519"/>
                    </a:lnTo>
                    <a:lnTo>
                      <a:pt x="1413" y="517"/>
                    </a:lnTo>
                    <a:lnTo>
                      <a:pt x="1413" y="517"/>
                    </a:lnTo>
                    <a:lnTo>
                      <a:pt x="1413" y="515"/>
                    </a:lnTo>
                    <a:lnTo>
                      <a:pt x="1413" y="515"/>
                    </a:lnTo>
                    <a:lnTo>
                      <a:pt x="1409" y="515"/>
                    </a:lnTo>
                    <a:lnTo>
                      <a:pt x="1409" y="513"/>
                    </a:lnTo>
                    <a:lnTo>
                      <a:pt x="1411" y="513"/>
                    </a:lnTo>
                    <a:lnTo>
                      <a:pt x="1411" y="511"/>
                    </a:lnTo>
                    <a:lnTo>
                      <a:pt x="1413" y="511"/>
                    </a:lnTo>
                    <a:lnTo>
                      <a:pt x="1413" y="511"/>
                    </a:lnTo>
                    <a:lnTo>
                      <a:pt x="1415" y="511"/>
                    </a:lnTo>
                    <a:lnTo>
                      <a:pt x="1415" y="509"/>
                    </a:lnTo>
                    <a:lnTo>
                      <a:pt x="1417" y="507"/>
                    </a:lnTo>
                    <a:lnTo>
                      <a:pt x="1419" y="505"/>
                    </a:lnTo>
                    <a:lnTo>
                      <a:pt x="1419" y="503"/>
                    </a:lnTo>
                    <a:lnTo>
                      <a:pt x="1419" y="501"/>
                    </a:lnTo>
                    <a:lnTo>
                      <a:pt x="1419" y="501"/>
                    </a:lnTo>
                    <a:lnTo>
                      <a:pt x="1419" y="503"/>
                    </a:lnTo>
                    <a:lnTo>
                      <a:pt x="1419" y="505"/>
                    </a:lnTo>
                    <a:lnTo>
                      <a:pt x="1417" y="507"/>
                    </a:lnTo>
                    <a:lnTo>
                      <a:pt x="1417" y="509"/>
                    </a:lnTo>
                    <a:lnTo>
                      <a:pt x="1415" y="509"/>
                    </a:lnTo>
                    <a:lnTo>
                      <a:pt x="1417" y="509"/>
                    </a:lnTo>
                    <a:lnTo>
                      <a:pt x="1417" y="509"/>
                    </a:lnTo>
                    <a:lnTo>
                      <a:pt x="1417" y="509"/>
                    </a:lnTo>
                    <a:lnTo>
                      <a:pt x="1419" y="507"/>
                    </a:lnTo>
                    <a:lnTo>
                      <a:pt x="1421" y="507"/>
                    </a:lnTo>
                    <a:lnTo>
                      <a:pt x="1423" y="505"/>
                    </a:lnTo>
                    <a:lnTo>
                      <a:pt x="1429" y="503"/>
                    </a:lnTo>
                    <a:lnTo>
                      <a:pt x="1433" y="501"/>
                    </a:lnTo>
                    <a:lnTo>
                      <a:pt x="1435" y="501"/>
                    </a:lnTo>
                    <a:lnTo>
                      <a:pt x="1435" y="501"/>
                    </a:lnTo>
                    <a:lnTo>
                      <a:pt x="1441" y="501"/>
                    </a:lnTo>
                    <a:lnTo>
                      <a:pt x="1443" y="501"/>
                    </a:lnTo>
                    <a:lnTo>
                      <a:pt x="1443" y="501"/>
                    </a:lnTo>
                    <a:lnTo>
                      <a:pt x="1447" y="499"/>
                    </a:lnTo>
                    <a:lnTo>
                      <a:pt x="1449" y="499"/>
                    </a:lnTo>
                    <a:lnTo>
                      <a:pt x="1451" y="499"/>
                    </a:lnTo>
                    <a:lnTo>
                      <a:pt x="1455" y="499"/>
                    </a:lnTo>
                    <a:lnTo>
                      <a:pt x="1457" y="497"/>
                    </a:lnTo>
                    <a:lnTo>
                      <a:pt x="1459" y="495"/>
                    </a:lnTo>
                    <a:lnTo>
                      <a:pt x="1459" y="493"/>
                    </a:lnTo>
                    <a:lnTo>
                      <a:pt x="1459" y="491"/>
                    </a:lnTo>
                    <a:lnTo>
                      <a:pt x="1461" y="491"/>
                    </a:lnTo>
                    <a:lnTo>
                      <a:pt x="1461" y="493"/>
                    </a:lnTo>
                    <a:lnTo>
                      <a:pt x="1461" y="493"/>
                    </a:lnTo>
                    <a:lnTo>
                      <a:pt x="1461" y="493"/>
                    </a:lnTo>
                    <a:lnTo>
                      <a:pt x="1463" y="493"/>
                    </a:lnTo>
                    <a:lnTo>
                      <a:pt x="1463" y="493"/>
                    </a:lnTo>
                    <a:lnTo>
                      <a:pt x="1461" y="495"/>
                    </a:lnTo>
                    <a:lnTo>
                      <a:pt x="1461" y="497"/>
                    </a:lnTo>
                    <a:lnTo>
                      <a:pt x="1461" y="497"/>
                    </a:lnTo>
                    <a:lnTo>
                      <a:pt x="1463" y="497"/>
                    </a:lnTo>
                    <a:lnTo>
                      <a:pt x="1465" y="495"/>
                    </a:lnTo>
                    <a:lnTo>
                      <a:pt x="1469" y="493"/>
                    </a:lnTo>
                    <a:lnTo>
                      <a:pt x="1469" y="493"/>
                    </a:lnTo>
                    <a:lnTo>
                      <a:pt x="1469" y="495"/>
                    </a:lnTo>
                    <a:lnTo>
                      <a:pt x="1469" y="495"/>
                    </a:lnTo>
                    <a:lnTo>
                      <a:pt x="1469" y="497"/>
                    </a:lnTo>
                    <a:lnTo>
                      <a:pt x="1471" y="495"/>
                    </a:lnTo>
                    <a:lnTo>
                      <a:pt x="1473" y="495"/>
                    </a:lnTo>
                    <a:lnTo>
                      <a:pt x="1479" y="493"/>
                    </a:lnTo>
                    <a:lnTo>
                      <a:pt x="1479" y="493"/>
                    </a:lnTo>
                    <a:lnTo>
                      <a:pt x="1479" y="493"/>
                    </a:lnTo>
                    <a:lnTo>
                      <a:pt x="1481" y="493"/>
                    </a:lnTo>
                    <a:lnTo>
                      <a:pt x="1481" y="491"/>
                    </a:lnTo>
                    <a:lnTo>
                      <a:pt x="1481" y="489"/>
                    </a:lnTo>
                    <a:lnTo>
                      <a:pt x="1481" y="487"/>
                    </a:lnTo>
                    <a:lnTo>
                      <a:pt x="1479" y="487"/>
                    </a:lnTo>
                    <a:lnTo>
                      <a:pt x="1479" y="487"/>
                    </a:lnTo>
                    <a:lnTo>
                      <a:pt x="1479" y="487"/>
                    </a:lnTo>
                    <a:lnTo>
                      <a:pt x="1479" y="487"/>
                    </a:lnTo>
                    <a:lnTo>
                      <a:pt x="1479" y="487"/>
                    </a:lnTo>
                    <a:lnTo>
                      <a:pt x="1479" y="487"/>
                    </a:lnTo>
                    <a:lnTo>
                      <a:pt x="1479" y="487"/>
                    </a:lnTo>
                    <a:lnTo>
                      <a:pt x="1479" y="489"/>
                    </a:lnTo>
                    <a:lnTo>
                      <a:pt x="1481" y="491"/>
                    </a:lnTo>
                    <a:lnTo>
                      <a:pt x="1479" y="491"/>
                    </a:lnTo>
                    <a:lnTo>
                      <a:pt x="1477" y="493"/>
                    </a:lnTo>
                    <a:lnTo>
                      <a:pt x="1475" y="493"/>
                    </a:lnTo>
                    <a:lnTo>
                      <a:pt x="1473" y="493"/>
                    </a:lnTo>
                    <a:lnTo>
                      <a:pt x="1473" y="491"/>
                    </a:lnTo>
                    <a:lnTo>
                      <a:pt x="1473" y="489"/>
                    </a:lnTo>
                    <a:lnTo>
                      <a:pt x="1471" y="489"/>
                    </a:lnTo>
                    <a:lnTo>
                      <a:pt x="1471" y="487"/>
                    </a:lnTo>
                    <a:lnTo>
                      <a:pt x="1473" y="487"/>
                    </a:lnTo>
                    <a:lnTo>
                      <a:pt x="1471" y="485"/>
                    </a:lnTo>
                    <a:lnTo>
                      <a:pt x="1471" y="483"/>
                    </a:lnTo>
                    <a:lnTo>
                      <a:pt x="1469" y="483"/>
                    </a:lnTo>
                    <a:lnTo>
                      <a:pt x="1469" y="483"/>
                    </a:lnTo>
                    <a:lnTo>
                      <a:pt x="1471" y="481"/>
                    </a:lnTo>
                    <a:lnTo>
                      <a:pt x="1471" y="479"/>
                    </a:lnTo>
                    <a:lnTo>
                      <a:pt x="1473" y="479"/>
                    </a:lnTo>
                    <a:lnTo>
                      <a:pt x="1473" y="479"/>
                    </a:lnTo>
                    <a:lnTo>
                      <a:pt x="1475" y="477"/>
                    </a:lnTo>
                    <a:lnTo>
                      <a:pt x="1477" y="477"/>
                    </a:lnTo>
                    <a:lnTo>
                      <a:pt x="1477" y="477"/>
                    </a:lnTo>
                    <a:lnTo>
                      <a:pt x="1477" y="477"/>
                    </a:lnTo>
                    <a:lnTo>
                      <a:pt x="1477" y="477"/>
                    </a:lnTo>
                    <a:lnTo>
                      <a:pt x="1475" y="477"/>
                    </a:lnTo>
                    <a:lnTo>
                      <a:pt x="1475" y="477"/>
                    </a:lnTo>
                    <a:lnTo>
                      <a:pt x="1475" y="475"/>
                    </a:lnTo>
                    <a:lnTo>
                      <a:pt x="1475" y="475"/>
                    </a:lnTo>
                    <a:lnTo>
                      <a:pt x="1475" y="473"/>
                    </a:lnTo>
                    <a:lnTo>
                      <a:pt x="1477" y="471"/>
                    </a:lnTo>
                    <a:lnTo>
                      <a:pt x="1477" y="469"/>
                    </a:lnTo>
                    <a:lnTo>
                      <a:pt x="1479" y="469"/>
                    </a:lnTo>
                    <a:lnTo>
                      <a:pt x="1479" y="469"/>
                    </a:lnTo>
                    <a:lnTo>
                      <a:pt x="1483" y="465"/>
                    </a:lnTo>
                    <a:lnTo>
                      <a:pt x="1485" y="463"/>
                    </a:lnTo>
                    <a:lnTo>
                      <a:pt x="1489" y="459"/>
                    </a:lnTo>
                    <a:lnTo>
                      <a:pt x="1489" y="459"/>
                    </a:lnTo>
                    <a:lnTo>
                      <a:pt x="1489" y="459"/>
                    </a:lnTo>
                    <a:lnTo>
                      <a:pt x="1491" y="457"/>
                    </a:lnTo>
                    <a:lnTo>
                      <a:pt x="1493" y="457"/>
                    </a:lnTo>
                    <a:lnTo>
                      <a:pt x="1493" y="457"/>
                    </a:lnTo>
                    <a:lnTo>
                      <a:pt x="1493" y="457"/>
                    </a:lnTo>
                    <a:lnTo>
                      <a:pt x="1493" y="457"/>
                    </a:lnTo>
                    <a:lnTo>
                      <a:pt x="1493" y="457"/>
                    </a:lnTo>
                    <a:lnTo>
                      <a:pt x="1495" y="457"/>
                    </a:lnTo>
                    <a:lnTo>
                      <a:pt x="1495" y="457"/>
                    </a:lnTo>
                    <a:lnTo>
                      <a:pt x="1495" y="457"/>
                    </a:lnTo>
                    <a:lnTo>
                      <a:pt x="1495" y="457"/>
                    </a:lnTo>
                    <a:lnTo>
                      <a:pt x="1497" y="455"/>
                    </a:lnTo>
                    <a:lnTo>
                      <a:pt x="1497" y="455"/>
                    </a:lnTo>
                    <a:lnTo>
                      <a:pt x="1497" y="455"/>
                    </a:lnTo>
                    <a:lnTo>
                      <a:pt x="1497" y="455"/>
                    </a:lnTo>
                    <a:lnTo>
                      <a:pt x="1497" y="457"/>
                    </a:lnTo>
                    <a:lnTo>
                      <a:pt x="1499" y="455"/>
                    </a:lnTo>
                    <a:lnTo>
                      <a:pt x="1499" y="453"/>
                    </a:lnTo>
                    <a:lnTo>
                      <a:pt x="1499" y="455"/>
                    </a:lnTo>
                    <a:lnTo>
                      <a:pt x="1499" y="455"/>
                    </a:lnTo>
                    <a:lnTo>
                      <a:pt x="1499" y="455"/>
                    </a:lnTo>
                    <a:lnTo>
                      <a:pt x="1501" y="453"/>
                    </a:lnTo>
                    <a:lnTo>
                      <a:pt x="1501" y="455"/>
                    </a:lnTo>
                    <a:lnTo>
                      <a:pt x="1501" y="455"/>
                    </a:lnTo>
                    <a:lnTo>
                      <a:pt x="1501" y="455"/>
                    </a:lnTo>
                    <a:lnTo>
                      <a:pt x="1503" y="455"/>
                    </a:lnTo>
                    <a:lnTo>
                      <a:pt x="1503" y="453"/>
                    </a:lnTo>
                    <a:lnTo>
                      <a:pt x="1505" y="453"/>
                    </a:lnTo>
                    <a:lnTo>
                      <a:pt x="1507" y="453"/>
                    </a:lnTo>
                    <a:lnTo>
                      <a:pt x="1509" y="451"/>
                    </a:lnTo>
                    <a:lnTo>
                      <a:pt x="1509" y="451"/>
                    </a:lnTo>
                    <a:lnTo>
                      <a:pt x="1511" y="447"/>
                    </a:lnTo>
                    <a:lnTo>
                      <a:pt x="1511" y="447"/>
                    </a:lnTo>
                    <a:lnTo>
                      <a:pt x="1513" y="445"/>
                    </a:lnTo>
                    <a:lnTo>
                      <a:pt x="1515" y="445"/>
                    </a:lnTo>
                    <a:lnTo>
                      <a:pt x="1515" y="443"/>
                    </a:lnTo>
                    <a:lnTo>
                      <a:pt x="1515" y="445"/>
                    </a:lnTo>
                    <a:lnTo>
                      <a:pt x="1515" y="445"/>
                    </a:lnTo>
                    <a:lnTo>
                      <a:pt x="1515" y="445"/>
                    </a:lnTo>
                    <a:lnTo>
                      <a:pt x="1515" y="445"/>
                    </a:lnTo>
                    <a:lnTo>
                      <a:pt x="1515" y="445"/>
                    </a:lnTo>
                    <a:lnTo>
                      <a:pt x="1513" y="447"/>
                    </a:lnTo>
                    <a:lnTo>
                      <a:pt x="1513" y="447"/>
                    </a:lnTo>
                    <a:lnTo>
                      <a:pt x="1515" y="447"/>
                    </a:lnTo>
                    <a:lnTo>
                      <a:pt x="1517" y="449"/>
                    </a:lnTo>
                    <a:lnTo>
                      <a:pt x="1517" y="449"/>
                    </a:lnTo>
                    <a:lnTo>
                      <a:pt x="1517" y="449"/>
                    </a:lnTo>
                    <a:lnTo>
                      <a:pt x="1517" y="449"/>
                    </a:lnTo>
                    <a:lnTo>
                      <a:pt x="1517" y="447"/>
                    </a:lnTo>
                    <a:lnTo>
                      <a:pt x="1519" y="445"/>
                    </a:lnTo>
                    <a:lnTo>
                      <a:pt x="1519" y="445"/>
                    </a:lnTo>
                    <a:lnTo>
                      <a:pt x="1519" y="445"/>
                    </a:lnTo>
                    <a:lnTo>
                      <a:pt x="1521" y="445"/>
                    </a:lnTo>
                    <a:lnTo>
                      <a:pt x="1521" y="445"/>
                    </a:lnTo>
                    <a:lnTo>
                      <a:pt x="1523" y="445"/>
                    </a:lnTo>
                    <a:lnTo>
                      <a:pt x="1523" y="445"/>
                    </a:lnTo>
                    <a:lnTo>
                      <a:pt x="1523" y="445"/>
                    </a:lnTo>
                    <a:lnTo>
                      <a:pt x="1523" y="445"/>
                    </a:lnTo>
                    <a:lnTo>
                      <a:pt x="1525" y="445"/>
                    </a:lnTo>
                    <a:lnTo>
                      <a:pt x="1525" y="445"/>
                    </a:lnTo>
                    <a:lnTo>
                      <a:pt x="1525" y="447"/>
                    </a:lnTo>
                    <a:lnTo>
                      <a:pt x="1525" y="447"/>
                    </a:lnTo>
                    <a:lnTo>
                      <a:pt x="1525" y="447"/>
                    </a:lnTo>
                    <a:lnTo>
                      <a:pt x="1527" y="445"/>
                    </a:lnTo>
                    <a:lnTo>
                      <a:pt x="1527" y="445"/>
                    </a:lnTo>
                    <a:lnTo>
                      <a:pt x="1529" y="443"/>
                    </a:lnTo>
                    <a:lnTo>
                      <a:pt x="1529" y="443"/>
                    </a:lnTo>
                    <a:lnTo>
                      <a:pt x="1531" y="443"/>
                    </a:lnTo>
                    <a:lnTo>
                      <a:pt x="1531" y="443"/>
                    </a:lnTo>
                    <a:lnTo>
                      <a:pt x="1533" y="443"/>
                    </a:lnTo>
                    <a:lnTo>
                      <a:pt x="1533" y="443"/>
                    </a:lnTo>
                    <a:lnTo>
                      <a:pt x="1535" y="443"/>
                    </a:lnTo>
                    <a:lnTo>
                      <a:pt x="1537" y="441"/>
                    </a:lnTo>
                    <a:lnTo>
                      <a:pt x="1539" y="441"/>
                    </a:lnTo>
                    <a:lnTo>
                      <a:pt x="1543" y="439"/>
                    </a:lnTo>
                    <a:lnTo>
                      <a:pt x="1543" y="439"/>
                    </a:lnTo>
                    <a:lnTo>
                      <a:pt x="1543" y="439"/>
                    </a:lnTo>
                    <a:lnTo>
                      <a:pt x="1541" y="439"/>
                    </a:lnTo>
                    <a:lnTo>
                      <a:pt x="1541" y="437"/>
                    </a:lnTo>
                    <a:lnTo>
                      <a:pt x="1543" y="437"/>
                    </a:lnTo>
                    <a:lnTo>
                      <a:pt x="1543" y="433"/>
                    </a:lnTo>
                    <a:lnTo>
                      <a:pt x="1543" y="433"/>
                    </a:lnTo>
                    <a:lnTo>
                      <a:pt x="1543" y="431"/>
                    </a:lnTo>
                    <a:lnTo>
                      <a:pt x="1543" y="431"/>
                    </a:lnTo>
                    <a:lnTo>
                      <a:pt x="1541" y="431"/>
                    </a:lnTo>
                    <a:lnTo>
                      <a:pt x="1541" y="431"/>
                    </a:lnTo>
                    <a:lnTo>
                      <a:pt x="1541" y="431"/>
                    </a:lnTo>
                    <a:lnTo>
                      <a:pt x="1541" y="431"/>
                    </a:lnTo>
                    <a:lnTo>
                      <a:pt x="1541" y="433"/>
                    </a:lnTo>
                    <a:lnTo>
                      <a:pt x="1539" y="431"/>
                    </a:lnTo>
                    <a:lnTo>
                      <a:pt x="1539" y="431"/>
                    </a:lnTo>
                    <a:lnTo>
                      <a:pt x="1539" y="431"/>
                    </a:lnTo>
                    <a:lnTo>
                      <a:pt x="1539" y="431"/>
                    </a:lnTo>
                    <a:lnTo>
                      <a:pt x="1539" y="429"/>
                    </a:lnTo>
                    <a:lnTo>
                      <a:pt x="1539" y="429"/>
                    </a:lnTo>
                    <a:lnTo>
                      <a:pt x="1539" y="429"/>
                    </a:lnTo>
                    <a:lnTo>
                      <a:pt x="1539" y="427"/>
                    </a:lnTo>
                    <a:lnTo>
                      <a:pt x="1539" y="427"/>
                    </a:lnTo>
                    <a:lnTo>
                      <a:pt x="1539" y="427"/>
                    </a:lnTo>
                    <a:lnTo>
                      <a:pt x="1539" y="427"/>
                    </a:lnTo>
                    <a:lnTo>
                      <a:pt x="1541" y="425"/>
                    </a:lnTo>
                    <a:lnTo>
                      <a:pt x="1541" y="425"/>
                    </a:lnTo>
                    <a:lnTo>
                      <a:pt x="1541" y="425"/>
                    </a:lnTo>
                    <a:lnTo>
                      <a:pt x="1541" y="425"/>
                    </a:lnTo>
                    <a:lnTo>
                      <a:pt x="1541" y="425"/>
                    </a:lnTo>
                    <a:lnTo>
                      <a:pt x="1541" y="425"/>
                    </a:lnTo>
                    <a:lnTo>
                      <a:pt x="1539" y="425"/>
                    </a:lnTo>
                    <a:lnTo>
                      <a:pt x="1539" y="423"/>
                    </a:lnTo>
                    <a:lnTo>
                      <a:pt x="1539" y="423"/>
                    </a:lnTo>
                    <a:lnTo>
                      <a:pt x="1537" y="423"/>
                    </a:lnTo>
                    <a:lnTo>
                      <a:pt x="1537" y="423"/>
                    </a:lnTo>
                    <a:lnTo>
                      <a:pt x="1537" y="423"/>
                    </a:lnTo>
                    <a:lnTo>
                      <a:pt x="1537" y="423"/>
                    </a:lnTo>
                    <a:lnTo>
                      <a:pt x="1537" y="421"/>
                    </a:lnTo>
                    <a:lnTo>
                      <a:pt x="1537" y="421"/>
                    </a:lnTo>
                    <a:lnTo>
                      <a:pt x="1539" y="421"/>
                    </a:lnTo>
                    <a:lnTo>
                      <a:pt x="1539" y="421"/>
                    </a:lnTo>
                    <a:lnTo>
                      <a:pt x="1539" y="419"/>
                    </a:lnTo>
                    <a:lnTo>
                      <a:pt x="1539" y="419"/>
                    </a:lnTo>
                    <a:lnTo>
                      <a:pt x="1539" y="419"/>
                    </a:lnTo>
                    <a:lnTo>
                      <a:pt x="1539" y="419"/>
                    </a:lnTo>
                    <a:lnTo>
                      <a:pt x="1539" y="419"/>
                    </a:lnTo>
                    <a:lnTo>
                      <a:pt x="1539" y="417"/>
                    </a:lnTo>
                    <a:lnTo>
                      <a:pt x="1541" y="413"/>
                    </a:lnTo>
                    <a:lnTo>
                      <a:pt x="1541" y="411"/>
                    </a:lnTo>
                    <a:lnTo>
                      <a:pt x="1543" y="409"/>
                    </a:lnTo>
                    <a:lnTo>
                      <a:pt x="1543" y="407"/>
                    </a:lnTo>
                    <a:lnTo>
                      <a:pt x="1545" y="403"/>
                    </a:lnTo>
                    <a:lnTo>
                      <a:pt x="1545" y="401"/>
                    </a:lnTo>
                    <a:lnTo>
                      <a:pt x="1547" y="399"/>
                    </a:lnTo>
                    <a:lnTo>
                      <a:pt x="1545" y="397"/>
                    </a:lnTo>
                    <a:lnTo>
                      <a:pt x="1543" y="395"/>
                    </a:lnTo>
                    <a:close/>
                    <a:moveTo>
                      <a:pt x="1515" y="449"/>
                    </a:moveTo>
                    <a:lnTo>
                      <a:pt x="1515" y="449"/>
                    </a:lnTo>
                    <a:lnTo>
                      <a:pt x="1515" y="449"/>
                    </a:lnTo>
                    <a:lnTo>
                      <a:pt x="1513" y="451"/>
                    </a:lnTo>
                    <a:lnTo>
                      <a:pt x="1515" y="451"/>
                    </a:lnTo>
                    <a:lnTo>
                      <a:pt x="1515" y="451"/>
                    </a:lnTo>
                    <a:lnTo>
                      <a:pt x="1515" y="449"/>
                    </a:lnTo>
                    <a:lnTo>
                      <a:pt x="1515" y="449"/>
                    </a:lnTo>
                    <a:close/>
                    <a:moveTo>
                      <a:pt x="1461" y="495"/>
                    </a:moveTo>
                    <a:lnTo>
                      <a:pt x="1461" y="495"/>
                    </a:lnTo>
                    <a:lnTo>
                      <a:pt x="1459" y="495"/>
                    </a:lnTo>
                    <a:lnTo>
                      <a:pt x="1459" y="497"/>
                    </a:lnTo>
                    <a:lnTo>
                      <a:pt x="1459" y="497"/>
                    </a:lnTo>
                    <a:lnTo>
                      <a:pt x="1459" y="497"/>
                    </a:lnTo>
                    <a:lnTo>
                      <a:pt x="1459" y="497"/>
                    </a:lnTo>
                    <a:lnTo>
                      <a:pt x="1461" y="495"/>
                    </a:lnTo>
                    <a:lnTo>
                      <a:pt x="1461" y="495"/>
                    </a:lnTo>
                    <a:close/>
                    <a:moveTo>
                      <a:pt x="5020" y="311"/>
                    </a:moveTo>
                    <a:lnTo>
                      <a:pt x="5016" y="311"/>
                    </a:lnTo>
                    <a:lnTo>
                      <a:pt x="5012" y="311"/>
                    </a:lnTo>
                    <a:lnTo>
                      <a:pt x="5012" y="311"/>
                    </a:lnTo>
                    <a:lnTo>
                      <a:pt x="5010" y="311"/>
                    </a:lnTo>
                    <a:lnTo>
                      <a:pt x="5010" y="311"/>
                    </a:lnTo>
                    <a:lnTo>
                      <a:pt x="5008" y="311"/>
                    </a:lnTo>
                    <a:lnTo>
                      <a:pt x="5006" y="311"/>
                    </a:lnTo>
                    <a:lnTo>
                      <a:pt x="5008" y="311"/>
                    </a:lnTo>
                    <a:lnTo>
                      <a:pt x="5008" y="311"/>
                    </a:lnTo>
                    <a:lnTo>
                      <a:pt x="5010" y="313"/>
                    </a:lnTo>
                    <a:lnTo>
                      <a:pt x="5010" y="313"/>
                    </a:lnTo>
                    <a:lnTo>
                      <a:pt x="5012" y="313"/>
                    </a:lnTo>
                    <a:lnTo>
                      <a:pt x="5016" y="313"/>
                    </a:lnTo>
                    <a:lnTo>
                      <a:pt x="5016" y="313"/>
                    </a:lnTo>
                    <a:lnTo>
                      <a:pt x="5018" y="313"/>
                    </a:lnTo>
                    <a:lnTo>
                      <a:pt x="5018" y="313"/>
                    </a:lnTo>
                    <a:lnTo>
                      <a:pt x="5020" y="311"/>
                    </a:lnTo>
                    <a:lnTo>
                      <a:pt x="5020" y="311"/>
                    </a:lnTo>
                    <a:lnTo>
                      <a:pt x="5020" y="311"/>
                    </a:lnTo>
                    <a:close/>
                    <a:moveTo>
                      <a:pt x="5002" y="309"/>
                    </a:moveTo>
                    <a:lnTo>
                      <a:pt x="5004" y="309"/>
                    </a:lnTo>
                    <a:lnTo>
                      <a:pt x="5004" y="309"/>
                    </a:lnTo>
                    <a:lnTo>
                      <a:pt x="5002" y="307"/>
                    </a:lnTo>
                    <a:lnTo>
                      <a:pt x="5002" y="307"/>
                    </a:lnTo>
                    <a:lnTo>
                      <a:pt x="5000" y="307"/>
                    </a:lnTo>
                    <a:lnTo>
                      <a:pt x="4998" y="307"/>
                    </a:lnTo>
                    <a:lnTo>
                      <a:pt x="4998" y="307"/>
                    </a:lnTo>
                    <a:lnTo>
                      <a:pt x="4998" y="307"/>
                    </a:lnTo>
                    <a:lnTo>
                      <a:pt x="4998" y="309"/>
                    </a:lnTo>
                    <a:lnTo>
                      <a:pt x="5000" y="309"/>
                    </a:lnTo>
                    <a:lnTo>
                      <a:pt x="5000" y="309"/>
                    </a:lnTo>
                    <a:lnTo>
                      <a:pt x="5000" y="311"/>
                    </a:lnTo>
                    <a:lnTo>
                      <a:pt x="4998" y="311"/>
                    </a:lnTo>
                    <a:lnTo>
                      <a:pt x="4994" y="311"/>
                    </a:lnTo>
                    <a:lnTo>
                      <a:pt x="4994" y="313"/>
                    </a:lnTo>
                    <a:lnTo>
                      <a:pt x="4992" y="313"/>
                    </a:lnTo>
                    <a:lnTo>
                      <a:pt x="4992" y="313"/>
                    </a:lnTo>
                    <a:lnTo>
                      <a:pt x="4992" y="313"/>
                    </a:lnTo>
                    <a:lnTo>
                      <a:pt x="5000" y="313"/>
                    </a:lnTo>
                    <a:lnTo>
                      <a:pt x="5002" y="311"/>
                    </a:lnTo>
                    <a:lnTo>
                      <a:pt x="5004" y="311"/>
                    </a:lnTo>
                    <a:lnTo>
                      <a:pt x="5002" y="309"/>
                    </a:lnTo>
                    <a:lnTo>
                      <a:pt x="5002" y="309"/>
                    </a:lnTo>
                    <a:close/>
                    <a:moveTo>
                      <a:pt x="4982" y="315"/>
                    </a:moveTo>
                    <a:lnTo>
                      <a:pt x="4982" y="317"/>
                    </a:lnTo>
                    <a:lnTo>
                      <a:pt x="4984" y="317"/>
                    </a:lnTo>
                    <a:lnTo>
                      <a:pt x="4986" y="317"/>
                    </a:lnTo>
                    <a:lnTo>
                      <a:pt x="4984" y="315"/>
                    </a:lnTo>
                    <a:lnTo>
                      <a:pt x="4982" y="315"/>
                    </a:lnTo>
                    <a:close/>
                    <a:moveTo>
                      <a:pt x="5052" y="299"/>
                    </a:moveTo>
                    <a:lnTo>
                      <a:pt x="5052" y="299"/>
                    </a:lnTo>
                    <a:lnTo>
                      <a:pt x="5050" y="299"/>
                    </a:lnTo>
                    <a:lnTo>
                      <a:pt x="5050" y="299"/>
                    </a:lnTo>
                    <a:lnTo>
                      <a:pt x="5048" y="299"/>
                    </a:lnTo>
                    <a:lnTo>
                      <a:pt x="5048" y="299"/>
                    </a:lnTo>
                    <a:lnTo>
                      <a:pt x="5048" y="299"/>
                    </a:lnTo>
                    <a:lnTo>
                      <a:pt x="5048" y="299"/>
                    </a:lnTo>
                    <a:lnTo>
                      <a:pt x="5050" y="299"/>
                    </a:lnTo>
                    <a:lnTo>
                      <a:pt x="5052" y="299"/>
                    </a:lnTo>
                    <a:lnTo>
                      <a:pt x="5052" y="299"/>
                    </a:lnTo>
                    <a:close/>
                    <a:moveTo>
                      <a:pt x="4982" y="317"/>
                    </a:moveTo>
                    <a:lnTo>
                      <a:pt x="4980" y="315"/>
                    </a:lnTo>
                    <a:lnTo>
                      <a:pt x="4980" y="315"/>
                    </a:lnTo>
                    <a:lnTo>
                      <a:pt x="4980" y="317"/>
                    </a:lnTo>
                    <a:lnTo>
                      <a:pt x="4982" y="317"/>
                    </a:lnTo>
                    <a:lnTo>
                      <a:pt x="4982" y="317"/>
                    </a:lnTo>
                    <a:lnTo>
                      <a:pt x="4982" y="317"/>
                    </a:lnTo>
                    <a:close/>
                    <a:moveTo>
                      <a:pt x="5022" y="307"/>
                    </a:moveTo>
                    <a:lnTo>
                      <a:pt x="5022" y="307"/>
                    </a:lnTo>
                    <a:lnTo>
                      <a:pt x="5022" y="307"/>
                    </a:lnTo>
                    <a:lnTo>
                      <a:pt x="5022" y="309"/>
                    </a:lnTo>
                    <a:lnTo>
                      <a:pt x="5024" y="309"/>
                    </a:lnTo>
                    <a:lnTo>
                      <a:pt x="5024" y="309"/>
                    </a:lnTo>
                    <a:lnTo>
                      <a:pt x="5026" y="307"/>
                    </a:lnTo>
                    <a:lnTo>
                      <a:pt x="5024" y="307"/>
                    </a:lnTo>
                    <a:lnTo>
                      <a:pt x="5022" y="307"/>
                    </a:lnTo>
                    <a:close/>
                    <a:moveTo>
                      <a:pt x="5042" y="301"/>
                    </a:moveTo>
                    <a:lnTo>
                      <a:pt x="5042" y="301"/>
                    </a:lnTo>
                    <a:lnTo>
                      <a:pt x="5040" y="301"/>
                    </a:lnTo>
                    <a:lnTo>
                      <a:pt x="5040" y="303"/>
                    </a:lnTo>
                    <a:lnTo>
                      <a:pt x="5040" y="303"/>
                    </a:lnTo>
                    <a:lnTo>
                      <a:pt x="5042" y="303"/>
                    </a:lnTo>
                    <a:lnTo>
                      <a:pt x="5042" y="303"/>
                    </a:lnTo>
                    <a:lnTo>
                      <a:pt x="5042" y="303"/>
                    </a:lnTo>
                    <a:lnTo>
                      <a:pt x="5042" y="303"/>
                    </a:lnTo>
                    <a:lnTo>
                      <a:pt x="5044" y="303"/>
                    </a:lnTo>
                    <a:lnTo>
                      <a:pt x="5044" y="303"/>
                    </a:lnTo>
                    <a:lnTo>
                      <a:pt x="5044" y="303"/>
                    </a:lnTo>
                    <a:lnTo>
                      <a:pt x="5042" y="301"/>
                    </a:lnTo>
                    <a:close/>
                    <a:moveTo>
                      <a:pt x="4844" y="127"/>
                    </a:moveTo>
                    <a:lnTo>
                      <a:pt x="4844" y="127"/>
                    </a:lnTo>
                    <a:lnTo>
                      <a:pt x="4844" y="125"/>
                    </a:lnTo>
                    <a:lnTo>
                      <a:pt x="4842" y="125"/>
                    </a:lnTo>
                    <a:lnTo>
                      <a:pt x="4840" y="125"/>
                    </a:lnTo>
                    <a:lnTo>
                      <a:pt x="4838" y="125"/>
                    </a:lnTo>
                    <a:lnTo>
                      <a:pt x="4836" y="125"/>
                    </a:lnTo>
                    <a:lnTo>
                      <a:pt x="4834" y="125"/>
                    </a:lnTo>
                    <a:lnTo>
                      <a:pt x="4834" y="125"/>
                    </a:lnTo>
                    <a:lnTo>
                      <a:pt x="4832" y="123"/>
                    </a:lnTo>
                    <a:lnTo>
                      <a:pt x="4830" y="123"/>
                    </a:lnTo>
                    <a:lnTo>
                      <a:pt x="4826" y="123"/>
                    </a:lnTo>
                    <a:lnTo>
                      <a:pt x="4826" y="123"/>
                    </a:lnTo>
                    <a:lnTo>
                      <a:pt x="4824" y="121"/>
                    </a:lnTo>
                    <a:lnTo>
                      <a:pt x="4822" y="121"/>
                    </a:lnTo>
                    <a:lnTo>
                      <a:pt x="4822" y="121"/>
                    </a:lnTo>
                    <a:lnTo>
                      <a:pt x="4818" y="119"/>
                    </a:lnTo>
                    <a:lnTo>
                      <a:pt x="4816" y="119"/>
                    </a:lnTo>
                    <a:lnTo>
                      <a:pt x="4816" y="119"/>
                    </a:lnTo>
                    <a:lnTo>
                      <a:pt x="4814" y="121"/>
                    </a:lnTo>
                    <a:lnTo>
                      <a:pt x="4814" y="121"/>
                    </a:lnTo>
                    <a:lnTo>
                      <a:pt x="4812" y="121"/>
                    </a:lnTo>
                    <a:lnTo>
                      <a:pt x="4810" y="121"/>
                    </a:lnTo>
                    <a:lnTo>
                      <a:pt x="4808" y="121"/>
                    </a:lnTo>
                    <a:lnTo>
                      <a:pt x="4806" y="121"/>
                    </a:lnTo>
                    <a:lnTo>
                      <a:pt x="4806" y="121"/>
                    </a:lnTo>
                    <a:lnTo>
                      <a:pt x="4802" y="119"/>
                    </a:lnTo>
                    <a:lnTo>
                      <a:pt x="4800" y="119"/>
                    </a:lnTo>
                    <a:lnTo>
                      <a:pt x="4802" y="121"/>
                    </a:lnTo>
                    <a:lnTo>
                      <a:pt x="4804" y="123"/>
                    </a:lnTo>
                    <a:lnTo>
                      <a:pt x="4804" y="123"/>
                    </a:lnTo>
                    <a:lnTo>
                      <a:pt x="4806" y="123"/>
                    </a:lnTo>
                    <a:lnTo>
                      <a:pt x="4808" y="125"/>
                    </a:lnTo>
                    <a:lnTo>
                      <a:pt x="4810" y="125"/>
                    </a:lnTo>
                    <a:lnTo>
                      <a:pt x="4812" y="125"/>
                    </a:lnTo>
                    <a:lnTo>
                      <a:pt x="4814" y="125"/>
                    </a:lnTo>
                    <a:lnTo>
                      <a:pt x="4814" y="125"/>
                    </a:lnTo>
                    <a:lnTo>
                      <a:pt x="4814" y="125"/>
                    </a:lnTo>
                    <a:lnTo>
                      <a:pt x="4814" y="123"/>
                    </a:lnTo>
                    <a:lnTo>
                      <a:pt x="4816" y="123"/>
                    </a:lnTo>
                    <a:lnTo>
                      <a:pt x="4818" y="123"/>
                    </a:lnTo>
                    <a:lnTo>
                      <a:pt x="4822" y="125"/>
                    </a:lnTo>
                    <a:lnTo>
                      <a:pt x="4824" y="125"/>
                    </a:lnTo>
                    <a:lnTo>
                      <a:pt x="4826" y="125"/>
                    </a:lnTo>
                    <a:lnTo>
                      <a:pt x="4828" y="127"/>
                    </a:lnTo>
                    <a:lnTo>
                      <a:pt x="4830" y="127"/>
                    </a:lnTo>
                    <a:lnTo>
                      <a:pt x="4832" y="127"/>
                    </a:lnTo>
                    <a:lnTo>
                      <a:pt x="4832" y="127"/>
                    </a:lnTo>
                    <a:lnTo>
                      <a:pt x="4834" y="127"/>
                    </a:lnTo>
                    <a:lnTo>
                      <a:pt x="4836" y="129"/>
                    </a:lnTo>
                    <a:lnTo>
                      <a:pt x="4838" y="129"/>
                    </a:lnTo>
                    <a:lnTo>
                      <a:pt x="4838" y="129"/>
                    </a:lnTo>
                    <a:lnTo>
                      <a:pt x="4842" y="131"/>
                    </a:lnTo>
                    <a:lnTo>
                      <a:pt x="4842" y="131"/>
                    </a:lnTo>
                    <a:lnTo>
                      <a:pt x="4842" y="131"/>
                    </a:lnTo>
                    <a:lnTo>
                      <a:pt x="4842" y="131"/>
                    </a:lnTo>
                    <a:lnTo>
                      <a:pt x="4842" y="129"/>
                    </a:lnTo>
                    <a:lnTo>
                      <a:pt x="4842" y="129"/>
                    </a:lnTo>
                    <a:lnTo>
                      <a:pt x="4842" y="127"/>
                    </a:lnTo>
                    <a:lnTo>
                      <a:pt x="4844" y="127"/>
                    </a:lnTo>
                    <a:close/>
                    <a:moveTo>
                      <a:pt x="4910" y="313"/>
                    </a:moveTo>
                    <a:lnTo>
                      <a:pt x="4908" y="313"/>
                    </a:lnTo>
                    <a:lnTo>
                      <a:pt x="4908" y="313"/>
                    </a:lnTo>
                    <a:lnTo>
                      <a:pt x="4908" y="315"/>
                    </a:lnTo>
                    <a:lnTo>
                      <a:pt x="4910" y="315"/>
                    </a:lnTo>
                    <a:lnTo>
                      <a:pt x="4910" y="315"/>
                    </a:lnTo>
                    <a:lnTo>
                      <a:pt x="4910" y="315"/>
                    </a:lnTo>
                    <a:lnTo>
                      <a:pt x="4910" y="313"/>
                    </a:lnTo>
                    <a:close/>
                    <a:moveTo>
                      <a:pt x="4896" y="313"/>
                    </a:moveTo>
                    <a:lnTo>
                      <a:pt x="4894" y="311"/>
                    </a:lnTo>
                    <a:lnTo>
                      <a:pt x="4894" y="311"/>
                    </a:lnTo>
                    <a:lnTo>
                      <a:pt x="4894" y="311"/>
                    </a:lnTo>
                    <a:lnTo>
                      <a:pt x="4894" y="313"/>
                    </a:lnTo>
                    <a:lnTo>
                      <a:pt x="4894" y="313"/>
                    </a:lnTo>
                    <a:lnTo>
                      <a:pt x="4894" y="313"/>
                    </a:lnTo>
                    <a:lnTo>
                      <a:pt x="4892" y="315"/>
                    </a:lnTo>
                    <a:lnTo>
                      <a:pt x="4894" y="315"/>
                    </a:lnTo>
                    <a:lnTo>
                      <a:pt x="4894" y="315"/>
                    </a:lnTo>
                    <a:lnTo>
                      <a:pt x="4896" y="315"/>
                    </a:lnTo>
                    <a:lnTo>
                      <a:pt x="4896" y="315"/>
                    </a:lnTo>
                    <a:lnTo>
                      <a:pt x="4896" y="313"/>
                    </a:lnTo>
                    <a:lnTo>
                      <a:pt x="4896" y="313"/>
                    </a:lnTo>
                    <a:close/>
                    <a:moveTo>
                      <a:pt x="4864" y="173"/>
                    </a:moveTo>
                    <a:lnTo>
                      <a:pt x="4862" y="173"/>
                    </a:lnTo>
                    <a:lnTo>
                      <a:pt x="4858" y="171"/>
                    </a:lnTo>
                    <a:lnTo>
                      <a:pt x="4856" y="171"/>
                    </a:lnTo>
                    <a:lnTo>
                      <a:pt x="4854" y="169"/>
                    </a:lnTo>
                    <a:lnTo>
                      <a:pt x="4852" y="169"/>
                    </a:lnTo>
                    <a:lnTo>
                      <a:pt x="4854" y="171"/>
                    </a:lnTo>
                    <a:lnTo>
                      <a:pt x="4856" y="171"/>
                    </a:lnTo>
                    <a:lnTo>
                      <a:pt x="4862" y="173"/>
                    </a:lnTo>
                    <a:lnTo>
                      <a:pt x="4866" y="173"/>
                    </a:lnTo>
                    <a:lnTo>
                      <a:pt x="4868" y="175"/>
                    </a:lnTo>
                    <a:lnTo>
                      <a:pt x="4866" y="173"/>
                    </a:lnTo>
                    <a:lnTo>
                      <a:pt x="4864" y="173"/>
                    </a:lnTo>
                    <a:close/>
                    <a:moveTo>
                      <a:pt x="4970" y="317"/>
                    </a:moveTo>
                    <a:lnTo>
                      <a:pt x="4970" y="315"/>
                    </a:lnTo>
                    <a:lnTo>
                      <a:pt x="4970" y="315"/>
                    </a:lnTo>
                    <a:lnTo>
                      <a:pt x="4968" y="315"/>
                    </a:lnTo>
                    <a:lnTo>
                      <a:pt x="4968" y="315"/>
                    </a:lnTo>
                    <a:lnTo>
                      <a:pt x="4968" y="315"/>
                    </a:lnTo>
                    <a:lnTo>
                      <a:pt x="4968" y="315"/>
                    </a:lnTo>
                    <a:lnTo>
                      <a:pt x="4968" y="317"/>
                    </a:lnTo>
                    <a:lnTo>
                      <a:pt x="4968" y="317"/>
                    </a:lnTo>
                    <a:lnTo>
                      <a:pt x="4964" y="319"/>
                    </a:lnTo>
                    <a:lnTo>
                      <a:pt x="4964" y="319"/>
                    </a:lnTo>
                    <a:lnTo>
                      <a:pt x="4966" y="319"/>
                    </a:lnTo>
                    <a:lnTo>
                      <a:pt x="4966" y="319"/>
                    </a:lnTo>
                    <a:lnTo>
                      <a:pt x="4968" y="319"/>
                    </a:lnTo>
                    <a:lnTo>
                      <a:pt x="4968" y="319"/>
                    </a:lnTo>
                    <a:lnTo>
                      <a:pt x="4970" y="319"/>
                    </a:lnTo>
                    <a:lnTo>
                      <a:pt x="4972" y="319"/>
                    </a:lnTo>
                    <a:lnTo>
                      <a:pt x="4972" y="319"/>
                    </a:lnTo>
                    <a:lnTo>
                      <a:pt x="4970" y="317"/>
                    </a:lnTo>
                    <a:lnTo>
                      <a:pt x="4970" y="317"/>
                    </a:lnTo>
                    <a:close/>
                    <a:moveTo>
                      <a:pt x="4980" y="317"/>
                    </a:moveTo>
                    <a:lnTo>
                      <a:pt x="4978" y="317"/>
                    </a:lnTo>
                    <a:lnTo>
                      <a:pt x="4978" y="317"/>
                    </a:lnTo>
                    <a:lnTo>
                      <a:pt x="4976" y="315"/>
                    </a:lnTo>
                    <a:lnTo>
                      <a:pt x="4976" y="315"/>
                    </a:lnTo>
                    <a:lnTo>
                      <a:pt x="4976" y="315"/>
                    </a:lnTo>
                    <a:lnTo>
                      <a:pt x="4974" y="313"/>
                    </a:lnTo>
                    <a:lnTo>
                      <a:pt x="4972" y="313"/>
                    </a:lnTo>
                    <a:lnTo>
                      <a:pt x="4974" y="315"/>
                    </a:lnTo>
                    <a:lnTo>
                      <a:pt x="4974" y="315"/>
                    </a:lnTo>
                    <a:lnTo>
                      <a:pt x="4974" y="317"/>
                    </a:lnTo>
                    <a:lnTo>
                      <a:pt x="4974" y="317"/>
                    </a:lnTo>
                    <a:lnTo>
                      <a:pt x="4976" y="321"/>
                    </a:lnTo>
                    <a:lnTo>
                      <a:pt x="4976" y="319"/>
                    </a:lnTo>
                    <a:lnTo>
                      <a:pt x="4978" y="319"/>
                    </a:lnTo>
                    <a:lnTo>
                      <a:pt x="4980" y="319"/>
                    </a:lnTo>
                    <a:lnTo>
                      <a:pt x="4980" y="317"/>
                    </a:lnTo>
                    <a:lnTo>
                      <a:pt x="4980" y="317"/>
                    </a:lnTo>
                    <a:lnTo>
                      <a:pt x="4980" y="317"/>
                    </a:lnTo>
                    <a:lnTo>
                      <a:pt x="4980" y="317"/>
                    </a:lnTo>
                    <a:lnTo>
                      <a:pt x="4980" y="317"/>
                    </a:lnTo>
                    <a:close/>
                    <a:moveTo>
                      <a:pt x="4962" y="319"/>
                    </a:moveTo>
                    <a:lnTo>
                      <a:pt x="4962" y="317"/>
                    </a:lnTo>
                    <a:lnTo>
                      <a:pt x="4962" y="317"/>
                    </a:lnTo>
                    <a:lnTo>
                      <a:pt x="4962" y="317"/>
                    </a:lnTo>
                    <a:lnTo>
                      <a:pt x="4960" y="315"/>
                    </a:lnTo>
                    <a:lnTo>
                      <a:pt x="4960" y="315"/>
                    </a:lnTo>
                    <a:lnTo>
                      <a:pt x="4958" y="315"/>
                    </a:lnTo>
                    <a:lnTo>
                      <a:pt x="4954" y="315"/>
                    </a:lnTo>
                    <a:lnTo>
                      <a:pt x="4954" y="315"/>
                    </a:lnTo>
                    <a:lnTo>
                      <a:pt x="4954" y="315"/>
                    </a:lnTo>
                    <a:lnTo>
                      <a:pt x="4956" y="315"/>
                    </a:lnTo>
                    <a:lnTo>
                      <a:pt x="4958" y="317"/>
                    </a:lnTo>
                    <a:lnTo>
                      <a:pt x="4960" y="317"/>
                    </a:lnTo>
                    <a:lnTo>
                      <a:pt x="4960" y="317"/>
                    </a:lnTo>
                    <a:lnTo>
                      <a:pt x="4960" y="319"/>
                    </a:lnTo>
                    <a:lnTo>
                      <a:pt x="4960" y="319"/>
                    </a:lnTo>
                    <a:lnTo>
                      <a:pt x="4960" y="319"/>
                    </a:lnTo>
                    <a:lnTo>
                      <a:pt x="4962" y="319"/>
                    </a:lnTo>
                    <a:lnTo>
                      <a:pt x="4964" y="319"/>
                    </a:lnTo>
                    <a:lnTo>
                      <a:pt x="4962" y="319"/>
                    </a:lnTo>
                    <a:lnTo>
                      <a:pt x="4962" y="319"/>
                    </a:lnTo>
                    <a:close/>
                    <a:moveTo>
                      <a:pt x="4928" y="323"/>
                    </a:moveTo>
                    <a:lnTo>
                      <a:pt x="4926" y="323"/>
                    </a:lnTo>
                    <a:lnTo>
                      <a:pt x="4924" y="321"/>
                    </a:lnTo>
                    <a:lnTo>
                      <a:pt x="4920" y="319"/>
                    </a:lnTo>
                    <a:lnTo>
                      <a:pt x="4916" y="319"/>
                    </a:lnTo>
                    <a:lnTo>
                      <a:pt x="4916" y="319"/>
                    </a:lnTo>
                    <a:lnTo>
                      <a:pt x="4918" y="321"/>
                    </a:lnTo>
                    <a:lnTo>
                      <a:pt x="4922" y="321"/>
                    </a:lnTo>
                    <a:lnTo>
                      <a:pt x="4930" y="325"/>
                    </a:lnTo>
                    <a:lnTo>
                      <a:pt x="4932" y="323"/>
                    </a:lnTo>
                    <a:lnTo>
                      <a:pt x="4930" y="323"/>
                    </a:lnTo>
                    <a:lnTo>
                      <a:pt x="4928" y="323"/>
                    </a:lnTo>
                    <a:close/>
                    <a:moveTo>
                      <a:pt x="1248" y="688"/>
                    </a:moveTo>
                    <a:lnTo>
                      <a:pt x="1248" y="690"/>
                    </a:lnTo>
                    <a:lnTo>
                      <a:pt x="1250" y="686"/>
                    </a:lnTo>
                    <a:lnTo>
                      <a:pt x="1250" y="686"/>
                    </a:lnTo>
                    <a:lnTo>
                      <a:pt x="1248" y="686"/>
                    </a:lnTo>
                    <a:lnTo>
                      <a:pt x="1248" y="688"/>
                    </a:lnTo>
                    <a:close/>
                    <a:moveTo>
                      <a:pt x="1126" y="700"/>
                    </a:moveTo>
                    <a:lnTo>
                      <a:pt x="1126" y="700"/>
                    </a:lnTo>
                    <a:lnTo>
                      <a:pt x="1126" y="702"/>
                    </a:lnTo>
                    <a:lnTo>
                      <a:pt x="1126" y="702"/>
                    </a:lnTo>
                    <a:lnTo>
                      <a:pt x="1128" y="702"/>
                    </a:lnTo>
                    <a:lnTo>
                      <a:pt x="1128" y="700"/>
                    </a:lnTo>
                    <a:lnTo>
                      <a:pt x="1128" y="700"/>
                    </a:lnTo>
                    <a:lnTo>
                      <a:pt x="1128" y="700"/>
                    </a:lnTo>
                    <a:lnTo>
                      <a:pt x="1128" y="700"/>
                    </a:lnTo>
                    <a:lnTo>
                      <a:pt x="1126" y="700"/>
                    </a:lnTo>
                    <a:close/>
                    <a:moveTo>
                      <a:pt x="1086" y="710"/>
                    </a:moveTo>
                    <a:lnTo>
                      <a:pt x="1086" y="708"/>
                    </a:lnTo>
                    <a:lnTo>
                      <a:pt x="1084" y="708"/>
                    </a:lnTo>
                    <a:lnTo>
                      <a:pt x="1084" y="710"/>
                    </a:lnTo>
                    <a:lnTo>
                      <a:pt x="1084" y="710"/>
                    </a:lnTo>
                    <a:lnTo>
                      <a:pt x="1086" y="712"/>
                    </a:lnTo>
                    <a:lnTo>
                      <a:pt x="1086" y="712"/>
                    </a:lnTo>
                    <a:lnTo>
                      <a:pt x="1086" y="710"/>
                    </a:lnTo>
                    <a:lnTo>
                      <a:pt x="1086" y="710"/>
                    </a:lnTo>
                    <a:lnTo>
                      <a:pt x="1086" y="710"/>
                    </a:lnTo>
                    <a:lnTo>
                      <a:pt x="1086" y="710"/>
                    </a:lnTo>
                    <a:close/>
                    <a:moveTo>
                      <a:pt x="1038" y="716"/>
                    </a:moveTo>
                    <a:lnTo>
                      <a:pt x="1034" y="718"/>
                    </a:lnTo>
                    <a:lnTo>
                      <a:pt x="1036" y="718"/>
                    </a:lnTo>
                    <a:lnTo>
                      <a:pt x="1038" y="716"/>
                    </a:lnTo>
                    <a:lnTo>
                      <a:pt x="1040" y="714"/>
                    </a:lnTo>
                    <a:lnTo>
                      <a:pt x="1040" y="714"/>
                    </a:lnTo>
                    <a:lnTo>
                      <a:pt x="1038" y="716"/>
                    </a:lnTo>
                    <a:close/>
                    <a:moveTo>
                      <a:pt x="1134" y="704"/>
                    </a:moveTo>
                    <a:lnTo>
                      <a:pt x="1132" y="706"/>
                    </a:lnTo>
                    <a:lnTo>
                      <a:pt x="1132" y="706"/>
                    </a:lnTo>
                    <a:lnTo>
                      <a:pt x="1134" y="704"/>
                    </a:lnTo>
                    <a:lnTo>
                      <a:pt x="1134" y="702"/>
                    </a:lnTo>
                    <a:lnTo>
                      <a:pt x="1134" y="702"/>
                    </a:lnTo>
                    <a:lnTo>
                      <a:pt x="1134" y="704"/>
                    </a:lnTo>
                    <a:close/>
                    <a:moveTo>
                      <a:pt x="1136" y="698"/>
                    </a:moveTo>
                    <a:lnTo>
                      <a:pt x="1136" y="698"/>
                    </a:lnTo>
                    <a:lnTo>
                      <a:pt x="1138" y="698"/>
                    </a:lnTo>
                    <a:lnTo>
                      <a:pt x="1138" y="698"/>
                    </a:lnTo>
                    <a:lnTo>
                      <a:pt x="1138" y="698"/>
                    </a:lnTo>
                    <a:lnTo>
                      <a:pt x="1138" y="698"/>
                    </a:lnTo>
                    <a:lnTo>
                      <a:pt x="1136" y="698"/>
                    </a:lnTo>
                    <a:close/>
                    <a:moveTo>
                      <a:pt x="1144" y="698"/>
                    </a:moveTo>
                    <a:lnTo>
                      <a:pt x="1142" y="698"/>
                    </a:lnTo>
                    <a:lnTo>
                      <a:pt x="1142" y="698"/>
                    </a:lnTo>
                    <a:lnTo>
                      <a:pt x="1144" y="698"/>
                    </a:lnTo>
                    <a:lnTo>
                      <a:pt x="1146" y="698"/>
                    </a:lnTo>
                    <a:lnTo>
                      <a:pt x="1146" y="698"/>
                    </a:lnTo>
                    <a:lnTo>
                      <a:pt x="1144" y="698"/>
                    </a:lnTo>
                    <a:close/>
                    <a:moveTo>
                      <a:pt x="1130" y="708"/>
                    </a:moveTo>
                    <a:lnTo>
                      <a:pt x="1130" y="708"/>
                    </a:lnTo>
                    <a:lnTo>
                      <a:pt x="1132" y="708"/>
                    </a:lnTo>
                    <a:lnTo>
                      <a:pt x="1132" y="706"/>
                    </a:lnTo>
                    <a:lnTo>
                      <a:pt x="1130" y="708"/>
                    </a:lnTo>
                    <a:lnTo>
                      <a:pt x="1130" y="708"/>
                    </a:lnTo>
                    <a:close/>
                    <a:moveTo>
                      <a:pt x="1010" y="732"/>
                    </a:moveTo>
                    <a:lnTo>
                      <a:pt x="1008" y="732"/>
                    </a:lnTo>
                    <a:lnTo>
                      <a:pt x="1006" y="734"/>
                    </a:lnTo>
                    <a:lnTo>
                      <a:pt x="1004" y="734"/>
                    </a:lnTo>
                    <a:lnTo>
                      <a:pt x="1004" y="736"/>
                    </a:lnTo>
                    <a:lnTo>
                      <a:pt x="1004" y="736"/>
                    </a:lnTo>
                    <a:lnTo>
                      <a:pt x="1008" y="734"/>
                    </a:lnTo>
                    <a:lnTo>
                      <a:pt x="1010" y="732"/>
                    </a:lnTo>
                    <a:lnTo>
                      <a:pt x="1010" y="732"/>
                    </a:lnTo>
                    <a:lnTo>
                      <a:pt x="1010" y="732"/>
                    </a:lnTo>
                    <a:lnTo>
                      <a:pt x="1010" y="732"/>
                    </a:lnTo>
                    <a:close/>
                    <a:moveTo>
                      <a:pt x="694" y="630"/>
                    </a:moveTo>
                    <a:lnTo>
                      <a:pt x="692" y="630"/>
                    </a:lnTo>
                    <a:lnTo>
                      <a:pt x="690" y="630"/>
                    </a:lnTo>
                    <a:lnTo>
                      <a:pt x="692" y="630"/>
                    </a:lnTo>
                    <a:lnTo>
                      <a:pt x="690" y="632"/>
                    </a:lnTo>
                    <a:lnTo>
                      <a:pt x="692" y="632"/>
                    </a:lnTo>
                    <a:lnTo>
                      <a:pt x="696" y="630"/>
                    </a:lnTo>
                    <a:lnTo>
                      <a:pt x="696" y="630"/>
                    </a:lnTo>
                    <a:lnTo>
                      <a:pt x="696" y="630"/>
                    </a:lnTo>
                    <a:lnTo>
                      <a:pt x="694" y="630"/>
                    </a:lnTo>
                    <a:close/>
                    <a:moveTo>
                      <a:pt x="704" y="650"/>
                    </a:moveTo>
                    <a:lnTo>
                      <a:pt x="704" y="648"/>
                    </a:lnTo>
                    <a:lnTo>
                      <a:pt x="702" y="648"/>
                    </a:lnTo>
                    <a:lnTo>
                      <a:pt x="704" y="650"/>
                    </a:lnTo>
                    <a:lnTo>
                      <a:pt x="704" y="652"/>
                    </a:lnTo>
                    <a:lnTo>
                      <a:pt x="704" y="652"/>
                    </a:lnTo>
                    <a:lnTo>
                      <a:pt x="706" y="652"/>
                    </a:lnTo>
                    <a:lnTo>
                      <a:pt x="704" y="652"/>
                    </a:lnTo>
                    <a:lnTo>
                      <a:pt x="704" y="650"/>
                    </a:lnTo>
                    <a:close/>
                    <a:moveTo>
                      <a:pt x="690" y="644"/>
                    </a:moveTo>
                    <a:lnTo>
                      <a:pt x="690" y="644"/>
                    </a:lnTo>
                    <a:lnTo>
                      <a:pt x="690" y="644"/>
                    </a:lnTo>
                    <a:lnTo>
                      <a:pt x="692" y="646"/>
                    </a:lnTo>
                    <a:lnTo>
                      <a:pt x="692" y="646"/>
                    </a:lnTo>
                    <a:lnTo>
                      <a:pt x="692" y="644"/>
                    </a:lnTo>
                    <a:lnTo>
                      <a:pt x="692" y="644"/>
                    </a:lnTo>
                    <a:lnTo>
                      <a:pt x="690" y="644"/>
                    </a:lnTo>
                    <a:close/>
                    <a:moveTo>
                      <a:pt x="994" y="746"/>
                    </a:moveTo>
                    <a:lnTo>
                      <a:pt x="992" y="750"/>
                    </a:lnTo>
                    <a:lnTo>
                      <a:pt x="990" y="752"/>
                    </a:lnTo>
                    <a:lnTo>
                      <a:pt x="992" y="750"/>
                    </a:lnTo>
                    <a:lnTo>
                      <a:pt x="994" y="746"/>
                    </a:lnTo>
                    <a:lnTo>
                      <a:pt x="998" y="742"/>
                    </a:lnTo>
                    <a:lnTo>
                      <a:pt x="996" y="742"/>
                    </a:lnTo>
                    <a:lnTo>
                      <a:pt x="994" y="746"/>
                    </a:lnTo>
                    <a:close/>
                    <a:moveTo>
                      <a:pt x="708" y="642"/>
                    </a:moveTo>
                    <a:lnTo>
                      <a:pt x="706" y="640"/>
                    </a:lnTo>
                    <a:lnTo>
                      <a:pt x="706" y="640"/>
                    </a:lnTo>
                    <a:lnTo>
                      <a:pt x="706" y="642"/>
                    </a:lnTo>
                    <a:lnTo>
                      <a:pt x="706" y="642"/>
                    </a:lnTo>
                    <a:lnTo>
                      <a:pt x="708" y="642"/>
                    </a:lnTo>
                    <a:lnTo>
                      <a:pt x="708" y="642"/>
                    </a:lnTo>
                    <a:lnTo>
                      <a:pt x="708" y="642"/>
                    </a:lnTo>
                    <a:lnTo>
                      <a:pt x="708" y="644"/>
                    </a:lnTo>
                    <a:lnTo>
                      <a:pt x="708" y="644"/>
                    </a:lnTo>
                    <a:lnTo>
                      <a:pt x="710" y="644"/>
                    </a:lnTo>
                    <a:lnTo>
                      <a:pt x="710" y="642"/>
                    </a:lnTo>
                    <a:lnTo>
                      <a:pt x="708" y="642"/>
                    </a:lnTo>
                    <a:close/>
                    <a:moveTo>
                      <a:pt x="1002" y="736"/>
                    </a:moveTo>
                    <a:lnTo>
                      <a:pt x="1000" y="738"/>
                    </a:lnTo>
                    <a:lnTo>
                      <a:pt x="1000" y="738"/>
                    </a:lnTo>
                    <a:lnTo>
                      <a:pt x="998" y="740"/>
                    </a:lnTo>
                    <a:lnTo>
                      <a:pt x="1000" y="740"/>
                    </a:lnTo>
                    <a:lnTo>
                      <a:pt x="1002" y="738"/>
                    </a:lnTo>
                    <a:lnTo>
                      <a:pt x="1002" y="736"/>
                    </a:lnTo>
                    <a:lnTo>
                      <a:pt x="1002" y="736"/>
                    </a:lnTo>
                    <a:lnTo>
                      <a:pt x="1002" y="736"/>
                    </a:lnTo>
                    <a:close/>
                    <a:moveTo>
                      <a:pt x="990" y="754"/>
                    </a:moveTo>
                    <a:lnTo>
                      <a:pt x="988" y="760"/>
                    </a:lnTo>
                    <a:lnTo>
                      <a:pt x="988" y="768"/>
                    </a:lnTo>
                    <a:lnTo>
                      <a:pt x="988" y="772"/>
                    </a:lnTo>
                    <a:lnTo>
                      <a:pt x="990" y="770"/>
                    </a:lnTo>
                    <a:lnTo>
                      <a:pt x="990" y="768"/>
                    </a:lnTo>
                    <a:lnTo>
                      <a:pt x="990" y="760"/>
                    </a:lnTo>
                    <a:lnTo>
                      <a:pt x="990" y="752"/>
                    </a:lnTo>
                    <a:lnTo>
                      <a:pt x="990" y="754"/>
                    </a:lnTo>
                    <a:close/>
                    <a:moveTo>
                      <a:pt x="1238" y="794"/>
                    </a:moveTo>
                    <a:lnTo>
                      <a:pt x="1238" y="794"/>
                    </a:lnTo>
                    <a:lnTo>
                      <a:pt x="1238" y="792"/>
                    </a:lnTo>
                    <a:lnTo>
                      <a:pt x="1238" y="792"/>
                    </a:lnTo>
                    <a:lnTo>
                      <a:pt x="1238" y="794"/>
                    </a:lnTo>
                    <a:close/>
                    <a:moveTo>
                      <a:pt x="1341" y="618"/>
                    </a:moveTo>
                    <a:lnTo>
                      <a:pt x="1341" y="618"/>
                    </a:lnTo>
                    <a:lnTo>
                      <a:pt x="1341" y="620"/>
                    </a:lnTo>
                    <a:lnTo>
                      <a:pt x="1343" y="620"/>
                    </a:lnTo>
                    <a:lnTo>
                      <a:pt x="1343" y="620"/>
                    </a:lnTo>
                    <a:lnTo>
                      <a:pt x="1341" y="618"/>
                    </a:lnTo>
                    <a:lnTo>
                      <a:pt x="1341" y="618"/>
                    </a:lnTo>
                    <a:close/>
                    <a:moveTo>
                      <a:pt x="1244" y="786"/>
                    </a:moveTo>
                    <a:lnTo>
                      <a:pt x="1244" y="788"/>
                    </a:lnTo>
                    <a:lnTo>
                      <a:pt x="1242" y="788"/>
                    </a:lnTo>
                    <a:lnTo>
                      <a:pt x="1242" y="788"/>
                    </a:lnTo>
                    <a:lnTo>
                      <a:pt x="1242" y="790"/>
                    </a:lnTo>
                    <a:lnTo>
                      <a:pt x="1240" y="792"/>
                    </a:lnTo>
                    <a:lnTo>
                      <a:pt x="1240" y="792"/>
                    </a:lnTo>
                    <a:lnTo>
                      <a:pt x="1242" y="790"/>
                    </a:lnTo>
                    <a:lnTo>
                      <a:pt x="1246" y="786"/>
                    </a:lnTo>
                    <a:lnTo>
                      <a:pt x="1246" y="786"/>
                    </a:lnTo>
                    <a:lnTo>
                      <a:pt x="1244" y="786"/>
                    </a:lnTo>
                    <a:close/>
                    <a:moveTo>
                      <a:pt x="1345" y="618"/>
                    </a:moveTo>
                    <a:lnTo>
                      <a:pt x="1343" y="620"/>
                    </a:lnTo>
                    <a:lnTo>
                      <a:pt x="1343" y="620"/>
                    </a:lnTo>
                    <a:lnTo>
                      <a:pt x="1347" y="616"/>
                    </a:lnTo>
                    <a:lnTo>
                      <a:pt x="1349" y="614"/>
                    </a:lnTo>
                    <a:lnTo>
                      <a:pt x="1349" y="614"/>
                    </a:lnTo>
                    <a:lnTo>
                      <a:pt x="1345" y="618"/>
                    </a:lnTo>
                    <a:close/>
                    <a:moveTo>
                      <a:pt x="1363" y="598"/>
                    </a:moveTo>
                    <a:lnTo>
                      <a:pt x="1363" y="596"/>
                    </a:lnTo>
                    <a:lnTo>
                      <a:pt x="1361" y="596"/>
                    </a:lnTo>
                    <a:lnTo>
                      <a:pt x="1363" y="598"/>
                    </a:lnTo>
                    <a:lnTo>
                      <a:pt x="1363" y="598"/>
                    </a:lnTo>
                    <a:lnTo>
                      <a:pt x="1363" y="598"/>
                    </a:lnTo>
                    <a:close/>
                    <a:moveTo>
                      <a:pt x="1381" y="557"/>
                    </a:moveTo>
                    <a:lnTo>
                      <a:pt x="1377" y="559"/>
                    </a:lnTo>
                    <a:lnTo>
                      <a:pt x="1379" y="559"/>
                    </a:lnTo>
                    <a:lnTo>
                      <a:pt x="1381" y="557"/>
                    </a:lnTo>
                    <a:lnTo>
                      <a:pt x="1383" y="555"/>
                    </a:lnTo>
                    <a:lnTo>
                      <a:pt x="1385" y="553"/>
                    </a:lnTo>
                    <a:lnTo>
                      <a:pt x="1383" y="553"/>
                    </a:lnTo>
                    <a:lnTo>
                      <a:pt x="1381" y="557"/>
                    </a:lnTo>
                    <a:close/>
                    <a:moveTo>
                      <a:pt x="1363" y="600"/>
                    </a:moveTo>
                    <a:lnTo>
                      <a:pt x="1363" y="602"/>
                    </a:lnTo>
                    <a:lnTo>
                      <a:pt x="1363" y="604"/>
                    </a:lnTo>
                    <a:lnTo>
                      <a:pt x="1361" y="608"/>
                    </a:lnTo>
                    <a:lnTo>
                      <a:pt x="1359" y="610"/>
                    </a:lnTo>
                    <a:lnTo>
                      <a:pt x="1359" y="610"/>
                    </a:lnTo>
                    <a:lnTo>
                      <a:pt x="1361" y="608"/>
                    </a:lnTo>
                    <a:lnTo>
                      <a:pt x="1361" y="608"/>
                    </a:lnTo>
                    <a:lnTo>
                      <a:pt x="1363" y="604"/>
                    </a:lnTo>
                    <a:lnTo>
                      <a:pt x="1363" y="602"/>
                    </a:lnTo>
                    <a:lnTo>
                      <a:pt x="1363" y="600"/>
                    </a:lnTo>
                    <a:lnTo>
                      <a:pt x="1363" y="600"/>
                    </a:lnTo>
                    <a:lnTo>
                      <a:pt x="1363" y="600"/>
                    </a:lnTo>
                    <a:close/>
                    <a:moveTo>
                      <a:pt x="1353" y="610"/>
                    </a:moveTo>
                    <a:lnTo>
                      <a:pt x="1353" y="610"/>
                    </a:lnTo>
                    <a:lnTo>
                      <a:pt x="1357" y="610"/>
                    </a:lnTo>
                    <a:lnTo>
                      <a:pt x="1355" y="610"/>
                    </a:lnTo>
                    <a:lnTo>
                      <a:pt x="1353" y="610"/>
                    </a:lnTo>
                    <a:close/>
                    <a:moveTo>
                      <a:pt x="1192" y="708"/>
                    </a:moveTo>
                    <a:lnTo>
                      <a:pt x="1190" y="708"/>
                    </a:lnTo>
                    <a:lnTo>
                      <a:pt x="1188" y="708"/>
                    </a:lnTo>
                    <a:lnTo>
                      <a:pt x="1188" y="708"/>
                    </a:lnTo>
                    <a:lnTo>
                      <a:pt x="1190" y="710"/>
                    </a:lnTo>
                    <a:lnTo>
                      <a:pt x="1192" y="708"/>
                    </a:lnTo>
                    <a:lnTo>
                      <a:pt x="1194" y="708"/>
                    </a:lnTo>
                    <a:lnTo>
                      <a:pt x="1192" y="708"/>
                    </a:lnTo>
                    <a:lnTo>
                      <a:pt x="1192" y="708"/>
                    </a:lnTo>
                    <a:close/>
                    <a:moveTo>
                      <a:pt x="1220" y="766"/>
                    </a:moveTo>
                    <a:lnTo>
                      <a:pt x="1220" y="764"/>
                    </a:lnTo>
                    <a:lnTo>
                      <a:pt x="1220" y="766"/>
                    </a:lnTo>
                    <a:lnTo>
                      <a:pt x="1220" y="766"/>
                    </a:lnTo>
                    <a:lnTo>
                      <a:pt x="1222" y="766"/>
                    </a:lnTo>
                    <a:lnTo>
                      <a:pt x="1222" y="766"/>
                    </a:lnTo>
                    <a:lnTo>
                      <a:pt x="1220" y="766"/>
                    </a:lnTo>
                    <a:lnTo>
                      <a:pt x="1220" y="766"/>
                    </a:lnTo>
                    <a:close/>
                    <a:moveTo>
                      <a:pt x="1222" y="764"/>
                    </a:moveTo>
                    <a:lnTo>
                      <a:pt x="1222" y="762"/>
                    </a:lnTo>
                    <a:lnTo>
                      <a:pt x="1220" y="762"/>
                    </a:lnTo>
                    <a:lnTo>
                      <a:pt x="1220" y="764"/>
                    </a:lnTo>
                    <a:lnTo>
                      <a:pt x="1222" y="764"/>
                    </a:lnTo>
                    <a:lnTo>
                      <a:pt x="1222" y="764"/>
                    </a:lnTo>
                    <a:close/>
                    <a:moveTo>
                      <a:pt x="1220" y="800"/>
                    </a:moveTo>
                    <a:lnTo>
                      <a:pt x="1220" y="800"/>
                    </a:lnTo>
                    <a:lnTo>
                      <a:pt x="1220" y="800"/>
                    </a:lnTo>
                    <a:lnTo>
                      <a:pt x="1220" y="800"/>
                    </a:lnTo>
                    <a:lnTo>
                      <a:pt x="1220" y="800"/>
                    </a:lnTo>
                    <a:lnTo>
                      <a:pt x="1220" y="800"/>
                    </a:lnTo>
                    <a:lnTo>
                      <a:pt x="1220" y="800"/>
                    </a:lnTo>
                    <a:close/>
                    <a:moveTo>
                      <a:pt x="1224" y="798"/>
                    </a:moveTo>
                    <a:lnTo>
                      <a:pt x="1222" y="798"/>
                    </a:lnTo>
                    <a:lnTo>
                      <a:pt x="1224" y="798"/>
                    </a:lnTo>
                    <a:lnTo>
                      <a:pt x="1224" y="798"/>
                    </a:lnTo>
                    <a:lnTo>
                      <a:pt x="1224" y="798"/>
                    </a:lnTo>
                    <a:lnTo>
                      <a:pt x="1224" y="798"/>
                    </a:lnTo>
                    <a:lnTo>
                      <a:pt x="1224" y="798"/>
                    </a:lnTo>
                    <a:close/>
                    <a:moveTo>
                      <a:pt x="1230" y="796"/>
                    </a:moveTo>
                    <a:lnTo>
                      <a:pt x="1230" y="798"/>
                    </a:lnTo>
                    <a:lnTo>
                      <a:pt x="1232" y="796"/>
                    </a:lnTo>
                    <a:lnTo>
                      <a:pt x="1232" y="796"/>
                    </a:lnTo>
                    <a:lnTo>
                      <a:pt x="1234" y="796"/>
                    </a:lnTo>
                    <a:lnTo>
                      <a:pt x="1230" y="796"/>
                    </a:lnTo>
                    <a:lnTo>
                      <a:pt x="1230" y="796"/>
                    </a:lnTo>
                    <a:close/>
                    <a:moveTo>
                      <a:pt x="1234" y="794"/>
                    </a:moveTo>
                    <a:lnTo>
                      <a:pt x="1234" y="796"/>
                    </a:lnTo>
                    <a:lnTo>
                      <a:pt x="1236" y="796"/>
                    </a:lnTo>
                    <a:lnTo>
                      <a:pt x="1236" y="794"/>
                    </a:lnTo>
                    <a:lnTo>
                      <a:pt x="1236" y="794"/>
                    </a:lnTo>
                    <a:lnTo>
                      <a:pt x="1236" y="794"/>
                    </a:lnTo>
                    <a:lnTo>
                      <a:pt x="1234" y="794"/>
                    </a:lnTo>
                    <a:close/>
                    <a:moveTo>
                      <a:pt x="1226" y="796"/>
                    </a:moveTo>
                    <a:lnTo>
                      <a:pt x="1226" y="798"/>
                    </a:lnTo>
                    <a:lnTo>
                      <a:pt x="1226" y="798"/>
                    </a:lnTo>
                    <a:lnTo>
                      <a:pt x="1226" y="798"/>
                    </a:lnTo>
                    <a:lnTo>
                      <a:pt x="1226" y="798"/>
                    </a:lnTo>
                    <a:lnTo>
                      <a:pt x="1228" y="798"/>
                    </a:lnTo>
                    <a:lnTo>
                      <a:pt x="1228" y="798"/>
                    </a:lnTo>
                    <a:lnTo>
                      <a:pt x="1226" y="796"/>
                    </a:lnTo>
                    <a:lnTo>
                      <a:pt x="1226" y="79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3387" y="1003"/>
                <a:ext cx="130" cy="182"/>
              </a:xfrm>
              <a:custGeom>
                <a:avLst/>
                <a:gdLst>
                  <a:gd name="T0" fmla="*/ 50 w 130"/>
                  <a:gd name="T1" fmla="*/ 128 h 182"/>
                  <a:gd name="T2" fmla="*/ 30 w 130"/>
                  <a:gd name="T3" fmla="*/ 110 h 182"/>
                  <a:gd name="T4" fmla="*/ 32 w 130"/>
                  <a:gd name="T5" fmla="*/ 102 h 182"/>
                  <a:gd name="T6" fmla="*/ 18 w 130"/>
                  <a:gd name="T7" fmla="*/ 94 h 182"/>
                  <a:gd name="T8" fmla="*/ 4 w 130"/>
                  <a:gd name="T9" fmla="*/ 102 h 182"/>
                  <a:gd name="T10" fmla="*/ 6 w 130"/>
                  <a:gd name="T11" fmla="*/ 112 h 182"/>
                  <a:gd name="T12" fmla="*/ 16 w 130"/>
                  <a:gd name="T13" fmla="*/ 110 h 182"/>
                  <a:gd name="T14" fmla="*/ 42 w 130"/>
                  <a:gd name="T15" fmla="*/ 90 h 182"/>
                  <a:gd name="T16" fmla="*/ 30 w 130"/>
                  <a:gd name="T17" fmla="*/ 86 h 182"/>
                  <a:gd name="T18" fmla="*/ 26 w 130"/>
                  <a:gd name="T19" fmla="*/ 84 h 182"/>
                  <a:gd name="T20" fmla="*/ 32 w 130"/>
                  <a:gd name="T21" fmla="*/ 80 h 182"/>
                  <a:gd name="T22" fmla="*/ 30 w 130"/>
                  <a:gd name="T23" fmla="*/ 72 h 182"/>
                  <a:gd name="T24" fmla="*/ 26 w 130"/>
                  <a:gd name="T25" fmla="*/ 70 h 182"/>
                  <a:gd name="T26" fmla="*/ 30 w 130"/>
                  <a:gd name="T27" fmla="*/ 62 h 182"/>
                  <a:gd name="T28" fmla="*/ 34 w 130"/>
                  <a:gd name="T29" fmla="*/ 64 h 182"/>
                  <a:gd name="T30" fmla="*/ 32 w 130"/>
                  <a:gd name="T31" fmla="*/ 54 h 182"/>
                  <a:gd name="T32" fmla="*/ 28 w 130"/>
                  <a:gd name="T33" fmla="*/ 58 h 182"/>
                  <a:gd name="T34" fmla="*/ 16 w 130"/>
                  <a:gd name="T35" fmla="*/ 54 h 182"/>
                  <a:gd name="T36" fmla="*/ 30 w 130"/>
                  <a:gd name="T37" fmla="*/ 46 h 182"/>
                  <a:gd name="T38" fmla="*/ 26 w 130"/>
                  <a:gd name="T39" fmla="*/ 44 h 182"/>
                  <a:gd name="T40" fmla="*/ 22 w 130"/>
                  <a:gd name="T41" fmla="*/ 48 h 182"/>
                  <a:gd name="T42" fmla="*/ 112 w 130"/>
                  <a:gd name="T43" fmla="*/ 134 h 182"/>
                  <a:gd name="T44" fmla="*/ 104 w 130"/>
                  <a:gd name="T45" fmla="*/ 118 h 182"/>
                  <a:gd name="T46" fmla="*/ 100 w 130"/>
                  <a:gd name="T47" fmla="*/ 106 h 182"/>
                  <a:gd name="T48" fmla="*/ 70 w 130"/>
                  <a:gd name="T49" fmla="*/ 82 h 182"/>
                  <a:gd name="T50" fmla="*/ 68 w 130"/>
                  <a:gd name="T51" fmla="*/ 74 h 182"/>
                  <a:gd name="T52" fmla="*/ 88 w 130"/>
                  <a:gd name="T53" fmla="*/ 56 h 182"/>
                  <a:gd name="T54" fmla="*/ 60 w 130"/>
                  <a:gd name="T55" fmla="*/ 52 h 182"/>
                  <a:gd name="T56" fmla="*/ 74 w 130"/>
                  <a:gd name="T57" fmla="*/ 36 h 182"/>
                  <a:gd name="T58" fmla="*/ 48 w 130"/>
                  <a:gd name="T59" fmla="*/ 38 h 182"/>
                  <a:gd name="T60" fmla="*/ 46 w 130"/>
                  <a:gd name="T61" fmla="*/ 50 h 182"/>
                  <a:gd name="T62" fmla="*/ 36 w 130"/>
                  <a:gd name="T63" fmla="*/ 58 h 182"/>
                  <a:gd name="T64" fmla="*/ 34 w 130"/>
                  <a:gd name="T65" fmla="*/ 72 h 182"/>
                  <a:gd name="T66" fmla="*/ 36 w 130"/>
                  <a:gd name="T67" fmla="*/ 84 h 182"/>
                  <a:gd name="T68" fmla="*/ 40 w 130"/>
                  <a:gd name="T69" fmla="*/ 84 h 182"/>
                  <a:gd name="T70" fmla="*/ 42 w 130"/>
                  <a:gd name="T71" fmla="*/ 82 h 182"/>
                  <a:gd name="T72" fmla="*/ 48 w 130"/>
                  <a:gd name="T73" fmla="*/ 88 h 182"/>
                  <a:gd name="T74" fmla="*/ 46 w 130"/>
                  <a:gd name="T75" fmla="*/ 100 h 182"/>
                  <a:gd name="T76" fmla="*/ 64 w 130"/>
                  <a:gd name="T77" fmla="*/ 98 h 182"/>
                  <a:gd name="T78" fmla="*/ 68 w 130"/>
                  <a:gd name="T79" fmla="*/ 114 h 182"/>
                  <a:gd name="T80" fmla="*/ 66 w 130"/>
                  <a:gd name="T81" fmla="*/ 124 h 182"/>
                  <a:gd name="T82" fmla="*/ 44 w 130"/>
                  <a:gd name="T83" fmla="*/ 134 h 182"/>
                  <a:gd name="T84" fmla="*/ 50 w 130"/>
                  <a:gd name="T85" fmla="*/ 142 h 182"/>
                  <a:gd name="T86" fmla="*/ 44 w 130"/>
                  <a:gd name="T87" fmla="*/ 152 h 182"/>
                  <a:gd name="T88" fmla="*/ 64 w 130"/>
                  <a:gd name="T89" fmla="*/ 156 h 182"/>
                  <a:gd name="T90" fmla="*/ 48 w 130"/>
                  <a:gd name="T91" fmla="*/ 162 h 182"/>
                  <a:gd name="T92" fmla="*/ 26 w 130"/>
                  <a:gd name="T93" fmla="*/ 182 h 182"/>
                  <a:gd name="T94" fmla="*/ 48 w 130"/>
                  <a:gd name="T95" fmla="*/ 176 h 182"/>
                  <a:gd name="T96" fmla="*/ 76 w 130"/>
                  <a:gd name="T97" fmla="*/ 172 h 182"/>
                  <a:gd name="T98" fmla="*/ 98 w 130"/>
                  <a:gd name="T99" fmla="*/ 168 h 182"/>
                  <a:gd name="T100" fmla="*/ 122 w 130"/>
                  <a:gd name="T101" fmla="*/ 158 h 182"/>
                  <a:gd name="T102" fmla="*/ 118 w 130"/>
                  <a:gd name="T103" fmla="*/ 152 h 182"/>
                  <a:gd name="T104" fmla="*/ 130 w 130"/>
                  <a:gd name="T105" fmla="*/ 138 h 182"/>
                  <a:gd name="T106" fmla="*/ 72 w 130"/>
                  <a:gd name="T107" fmla="*/ 32 h 182"/>
                  <a:gd name="T108" fmla="*/ 76 w 130"/>
                  <a:gd name="T109" fmla="*/ 32 h 182"/>
                  <a:gd name="T110" fmla="*/ 70 w 130"/>
                  <a:gd name="T111" fmla="*/ 30 h 182"/>
                  <a:gd name="T112" fmla="*/ 80 w 130"/>
                  <a:gd name="T113" fmla="*/ 26 h 182"/>
                  <a:gd name="T114" fmla="*/ 98 w 130"/>
                  <a:gd name="T115" fmla="*/ 12 h 182"/>
                  <a:gd name="T116" fmla="*/ 100 w 130"/>
                  <a:gd name="T117" fmla="*/ 6 h 182"/>
                  <a:gd name="T118" fmla="*/ 94 w 130"/>
                  <a:gd name="T119" fmla="*/ 10 h 182"/>
                  <a:gd name="T120" fmla="*/ 106 w 130"/>
                  <a:gd name="T121" fmla="*/ 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" h="182">
                    <a:moveTo>
                      <a:pt x="86" y="170"/>
                    </a:moveTo>
                    <a:lnTo>
                      <a:pt x="84" y="170"/>
                    </a:lnTo>
                    <a:lnTo>
                      <a:pt x="82" y="170"/>
                    </a:lnTo>
                    <a:lnTo>
                      <a:pt x="82" y="172"/>
                    </a:lnTo>
                    <a:lnTo>
                      <a:pt x="82" y="172"/>
                    </a:lnTo>
                    <a:lnTo>
                      <a:pt x="86" y="172"/>
                    </a:lnTo>
                    <a:lnTo>
                      <a:pt x="86" y="172"/>
                    </a:lnTo>
                    <a:lnTo>
                      <a:pt x="88" y="172"/>
                    </a:lnTo>
                    <a:lnTo>
                      <a:pt x="88" y="172"/>
                    </a:lnTo>
                    <a:lnTo>
                      <a:pt x="88" y="172"/>
                    </a:lnTo>
                    <a:lnTo>
                      <a:pt x="90" y="170"/>
                    </a:lnTo>
                    <a:lnTo>
                      <a:pt x="88" y="170"/>
                    </a:lnTo>
                    <a:lnTo>
                      <a:pt x="86" y="170"/>
                    </a:lnTo>
                    <a:close/>
                    <a:moveTo>
                      <a:pt x="48" y="128"/>
                    </a:moveTo>
                    <a:lnTo>
                      <a:pt x="50" y="128"/>
                    </a:lnTo>
                    <a:lnTo>
                      <a:pt x="50" y="128"/>
                    </a:lnTo>
                    <a:lnTo>
                      <a:pt x="52" y="126"/>
                    </a:lnTo>
                    <a:lnTo>
                      <a:pt x="52" y="126"/>
                    </a:lnTo>
                    <a:lnTo>
                      <a:pt x="50" y="126"/>
                    </a:lnTo>
                    <a:lnTo>
                      <a:pt x="50" y="126"/>
                    </a:lnTo>
                    <a:lnTo>
                      <a:pt x="50" y="124"/>
                    </a:lnTo>
                    <a:lnTo>
                      <a:pt x="48" y="124"/>
                    </a:lnTo>
                    <a:lnTo>
                      <a:pt x="46" y="124"/>
                    </a:lnTo>
                    <a:lnTo>
                      <a:pt x="46" y="126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48" y="128"/>
                    </a:lnTo>
                    <a:close/>
                    <a:moveTo>
                      <a:pt x="28" y="114"/>
                    </a:moveTo>
                    <a:lnTo>
                      <a:pt x="28" y="112"/>
                    </a:lnTo>
                    <a:lnTo>
                      <a:pt x="30" y="112"/>
                    </a:lnTo>
                    <a:lnTo>
                      <a:pt x="30" y="110"/>
                    </a:lnTo>
                    <a:lnTo>
                      <a:pt x="30" y="110"/>
                    </a:lnTo>
                    <a:lnTo>
                      <a:pt x="32" y="110"/>
                    </a:lnTo>
                    <a:lnTo>
                      <a:pt x="34" y="110"/>
                    </a:lnTo>
                    <a:lnTo>
                      <a:pt x="34" y="108"/>
                    </a:lnTo>
                    <a:lnTo>
                      <a:pt x="34" y="108"/>
                    </a:lnTo>
                    <a:lnTo>
                      <a:pt x="32" y="108"/>
                    </a:lnTo>
                    <a:lnTo>
                      <a:pt x="34" y="106"/>
                    </a:lnTo>
                    <a:lnTo>
                      <a:pt x="32" y="104"/>
                    </a:lnTo>
                    <a:lnTo>
                      <a:pt x="34" y="106"/>
                    </a:lnTo>
                    <a:lnTo>
                      <a:pt x="34" y="106"/>
                    </a:lnTo>
                    <a:lnTo>
                      <a:pt x="34" y="106"/>
                    </a:lnTo>
                    <a:lnTo>
                      <a:pt x="36" y="106"/>
                    </a:lnTo>
                    <a:lnTo>
                      <a:pt x="36" y="106"/>
                    </a:lnTo>
                    <a:lnTo>
                      <a:pt x="36" y="104"/>
                    </a:lnTo>
                    <a:lnTo>
                      <a:pt x="34" y="104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2"/>
                    </a:lnTo>
                    <a:lnTo>
                      <a:pt x="30" y="104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2" y="102"/>
                    </a:lnTo>
                    <a:lnTo>
                      <a:pt x="32" y="100"/>
                    </a:lnTo>
                    <a:lnTo>
                      <a:pt x="32" y="98"/>
                    </a:lnTo>
                    <a:lnTo>
                      <a:pt x="30" y="96"/>
                    </a:lnTo>
                    <a:lnTo>
                      <a:pt x="30" y="94"/>
                    </a:lnTo>
                    <a:lnTo>
                      <a:pt x="28" y="94"/>
                    </a:lnTo>
                    <a:lnTo>
                      <a:pt x="26" y="94"/>
                    </a:lnTo>
                    <a:lnTo>
                      <a:pt x="24" y="94"/>
                    </a:lnTo>
                    <a:lnTo>
                      <a:pt x="24" y="94"/>
                    </a:lnTo>
                    <a:lnTo>
                      <a:pt x="20" y="94"/>
                    </a:lnTo>
                    <a:lnTo>
                      <a:pt x="18" y="94"/>
                    </a:lnTo>
                    <a:lnTo>
                      <a:pt x="18" y="94"/>
                    </a:lnTo>
                    <a:lnTo>
                      <a:pt x="18" y="94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4" y="96"/>
                    </a:lnTo>
                    <a:lnTo>
                      <a:pt x="14" y="96"/>
                    </a:lnTo>
                    <a:lnTo>
                      <a:pt x="12" y="96"/>
                    </a:lnTo>
                    <a:lnTo>
                      <a:pt x="12" y="98"/>
                    </a:lnTo>
                    <a:lnTo>
                      <a:pt x="10" y="98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8" y="102"/>
                    </a:lnTo>
                    <a:lnTo>
                      <a:pt x="8" y="102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4" y="102"/>
                    </a:lnTo>
                    <a:lnTo>
                      <a:pt x="4" y="102"/>
                    </a:lnTo>
                    <a:lnTo>
                      <a:pt x="4" y="102"/>
                    </a:lnTo>
                    <a:lnTo>
                      <a:pt x="4" y="102"/>
                    </a:lnTo>
                    <a:lnTo>
                      <a:pt x="4" y="10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4" y="104"/>
                    </a:lnTo>
                    <a:lnTo>
                      <a:pt x="2" y="106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0" y="108"/>
                    </a:lnTo>
                    <a:lnTo>
                      <a:pt x="2" y="110"/>
                    </a:lnTo>
                    <a:lnTo>
                      <a:pt x="4" y="110"/>
                    </a:lnTo>
                    <a:lnTo>
                      <a:pt x="4" y="110"/>
                    </a:lnTo>
                    <a:lnTo>
                      <a:pt x="6" y="112"/>
                    </a:lnTo>
                    <a:lnTo>
                      <a:pt x="6" y="112"/>
                    </a:lnTo>
                    <a:lnTo>
                      <a:pt x="8" y="11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2" y="110"/>
                    </a:lnTo>
                    <a:lnTo>
                      <a:pt x="12" y="110"/>
                    </a:lnTo>
                    <a:lnTo>
                      <a:pt x="12" y="110"/>
                    </a:lnTo>
                    <a:lnTo>
                      <a:pt x="12" y="110"/>
                    </a:lnTo>
                    <a:lnTo>
                      <a:pt x="14" y="108"/>
                    </a:lnTo>
                    <a:lnTo>
                      <a:pt x="14" y="108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6" y="110"/>
                    </a:lnTo>
                    <a:lnTo>
                      <a:pt x="18" y="110"/>
                    </a:lnTo>
                    <a:lnTo>
                      <a:pt x="18" y="110"/>
                    </a:lnTo>
                    <a:lnTo>
                      <a:pt x="20" y="112"/>
                    </a:lnTo>
                    <a:lnTo>
                      <a:pt x="20" y="112"/>
                    </a:lnTo>
                    <a:lnTo>
                      <a:pt x="18" y="112"/>
                    </a:lnTo>
                    <a:lnTo>
                      <a:pt x="20" y="114"/>
                    </a:lnTo>
                    <a:lnTo>
                      <a:pt x="20" y="114"/>
                    </a:lnTo>
                    <a:lnTo>
                      <a:pt x="22" y="114"/>
                    </a:lnTo>
                    <a:lnTo>
                      <a:pt x="22" y="114"/>
                    </a:lnTo>
                    <a:lnTo>
                      <a:pt x="22" y="112"/>
                    </a:lnTo>
                    <a:lnTo>
                      <a:pt x="24" y="112"/>
                    </a:lnTo>
                    <a:lnTo>
                      <a:pt x="24" y="112"/>
                    </a:lnTo>
                    <a:lnTo>
                      <a:pt x="26" y="114"/>
                    </a:lnTo>
                    <a:lnTo>
                      <a:pt x="28" y="114"/>
                    </a:lnTo>
                    <a:close/>
                    <a:moveTo>
                      <a:pt x="40" y="90"/>
                    </a:moveTo>
                    <a:lnTo>
                      <a:pt x="42" y="90"/>
                    </a:lnTo>
                    <a:lnTo>
                      <a:pt x="42" y="88"/>
                    </a:lnTo>
                    <a:lnTo>
                      <a:pt x="42" y="88"/>
                    </a:lnTo>
                    <a:lnTo>
                      <a:pt x="42" y="86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40" y="86"/>
                    </a:lnTo>
                    <a:lnTo>
                      <a:pt x="40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0" y="90"/>
                    </a:lnTo>
                    <a:lnTo>
                      <a:pt x="40" y="90"/>
                    </a:lnTo>
                    <a:lnTo>
                      <a:pt x="40" y="90"/>
                    </a:lnTo>
                    <a:close/>
                    <a:moveTo>
                      <a:pt x="26" y="88"/>
                    </a:moveTo>
                    <a:lnTo>
                      <a:pt x="28" y="88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0" y="82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6" y="82"/>
                    </a:lnTo>
                    <a:lnTo>
                      <a:pt x="26" y="82"/>
                    </a:lnTo>
                    <a:lnTo>
                      <a:pt x="26" y="82"/>
                    </a:lnTo>
                    <a:lnTo>
                      <a:pt x="26" y="84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4" y="86"/>
                    </a:lnTo>
                    <a:lnTo>
                      <a:pt x="24" y="86"/>
                    </a:lnTo>
                    <a:lnTo>
                      <a:pt x="24" y="86"/>
                    </a:lnTo>
                    <a:lnTo>
                      <a:pt x="26" y="84"/>
                    </a:lnTo>
                    <a:lnTo>
                      <a:pt x="26" y="84"/>
                    </a:lnTo>
                    <a:lnTo>
                      <a:pt x="28" y="84"/>
                    </a:lnTo>
                    <a:lnTo>
                      <a:pt x="26" y="86"/>
                    </a:lnTo>
                    <a:lnTo>
                      <a:pt x="28" y="86"/>
                    </a:lnTo>
                    <a:lnTo>
                      <a:pt x="26" y="86"/>
                    </a:lnTo>
                    <a:lnTo>
                      <a:pt x="26" y="88"/>
                    </a:lnTo>
                    <a:close/>
                    <a:moveTo>
                      <a:pt x="30" y="82"/>
                    </a:move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2" y="84"/>
                    </a:lnTo>
                    <a:lnTo>
                      <a:pt x="32" y="84"/>
                    </a:lnTo>
                    <a:lnTo>
                      <a:pt x="34" y="80"/>
                    </a:lnTo>
                    <a:lnTo>
                      <a:pt x="36" y="78"/>
                    </a:lnTo>
                    <a:lnTo>
                      <a:pt x="34" y="78"/>
                    </a:lnTo>
                    <a:lnTo>
                      <a:pt x="34" y="78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30" y="82"/>
                    </a:lnTo>
                    <a:lnTo>
                      <a:pt x="30" y="82"/>
                    </a:lnTo>
                    <a:close/>
                    <a:moveTo>
                      <a:pt x="34" y="72"/>
                    </a:moveTo>
                    <a:lnTo>
                      <a:pt x="34" y="72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0" y="70"/>
                    </a:lnTo>
                    <a:lnTo>
                      <a:pt x="30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30" y="72"/>
                    </a:lnTo>
                    <a:lnTo>
                      <a:pt x="30" y="74"/>
                    </a:lnTo>
                    <a:lnTo>
                      <a:pt x="28" y="74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34" y="74"/>
                    </a:lnTo>
                    <a:lnTo>
                      <a:pt x="36" y="72"/>
                    </a:lnTo>
                    <a:lnTo>
                      <a:pt x="34" y="72"/>
                    </a:lnTo>
                    <a:close/>
                    <a:moveTo>
                      <a:pt x="26" y="70"/>
                    </a:moveTo>
                    <a:lnTo>
                      <a:pt x="26" y="70"/>
                    </a:lnTo>
                    <a:lnTo>
                      <a:pt x="26" y="70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26" y="70"/>
                    </a:lnTo>
                    <a:lnTo>
                      <a:pt x="26" y="70"/>
                    </a:lnTo>
                    <a:close/>
                    <a:moveTo>
                      <a:pt x="14" y="64"/>
                    </a:moveTo>
                    <a:lnTo>
                      <a:pt x="14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close/>
                    <a:moveTo>
                      <a:pt x="28" y="64"/>
                    </a:moveTo>
                    <a:lnTo>
                      <a:pt x="30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0" y="62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8" y="64"/>
                    </a:lnTo>
                    <a:close/>
                    <a:moveTo>
                      <a:pt x="16" y="58"/>
                    </a:moveTo>
                    <a:lnTo>
                      <a:pt x="16" y="58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6" y="58"/>
                    </a:lnTo>
                    <a:close/>
                    <a:moveTo>
                      <a:pt x="34" y="64"/>
                    </a:moveTo>
                    <a:lnTo>
                      <a:pt x="34" y="64"/>
                    </a:lnTo>
                    <a:lnTo>
                      <a:pt x="34" y="62"/>
                    </a:lnTo>
                    <a:lnTo>
                      <a:pt x="36" y="62"/>
                    </a:lnTo>
                    <a:lnTo>
                      <a:pt x="38" y="60"/>
                    </a:lnTo>
                    <a:lnTo>
                      <a:pt x="38" y="60"/>
                    </a:lnTo>
                    <a:lnTo>
                      <a:pt x="38" y="60"/>
                    </a:lnTo>
                    <a:lnTo>
                      <a:pt x="38" y="60"/>
                    </a:lnTo>
                    <a:lnTo>
                      <a:pt x="36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2" y="58"/>
                    </a:lnTo>
                    <a:lnTo>
                      <a:pt x="32" y="58"/>
                    </a:lnTo>
                    <a:lnTo>
                      <a:pt x="32" y="56"/>
                    </a:lnTo>
                    <a:lnTo>
                      <a:pt x="32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2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6" y="58"/>
                    </a:lnTo>
                    <a:lnTo>
                      <a:pt x="2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2" y="60"/>
                    </a:lnTo>
                    <a:lnTo>
                      <a:pt x="34" y="60"/>
                    </a:lnTo>
                    <a:lnTo>
                      <a:pt x="34" y="62"/>
                    </a:lnTo>
                    <a:lnTo>
                      <a:pt x="34" y="64"/>
                    </a:lnTo>
                    <a:close/>
                    <a:moveTo>
                      <a:pt x="20" y="54"/>
                    </a:moveTo>
                    <a:lnTo>
                      <a:pt x="20" y="54"/>
                    </a:lnTo>
                    <a:lnTo>
                      <a:pt x="20" y="52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16" y="54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8" y="54"/>
                    </a:lnTo>
                    <a:lnTo>
                      <a:pt x="20" y="54"/>
                    </a:lnTo>
                    <a:close/>
                    <a:moveTo>
                      <a:pt x="22" y="50"/>
                    </a:moveTo>
                    <a:lnTo>
                      <a:pt x="20" y="50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6" y="48"/>
                    </a:lnTo>
                    <a:lnTo>
                      <a:pt x="28" y="48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28" y="46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32" y="44"/>
                    </a:lnTo>
                    <a:lnTo>
                      <a:pt x="34" y="42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4" y="38"/>
                    </a:lnTo>
                    <a:lnTo>
                      <a:pt x="32" y="40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4" y="44"/>
                    </a:lnTo>
                    <a:lnTo>
                      <a:pt x="2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2" y="48"/>
                    </a:lnTo>
                    <a:lnTo>
                      <a:pt x="22" y="50"/>
                    </a:lnTo>
                    <a:close/>
                    <a:moveTo>
                      <a:pt x="128" y="136"/>
                    </a:moveTo>
                    <a:lnTo>
                      <a:pt x="128" y="136"/>
                    </a:lnTo>
                    <a:lnTo>
                      <a:pt x="124" y="132"/>
                    </a:lnTo>
                    <a:lnTo>
                      <a:pt x="124" y="132"/>
                    </a:lnTo>
                    <a:lnTo>
                      <a:pt x="120" y="132"/>
                    </a:lnTo>
                    <a:lnTo>
                      <a:pt x="118" y="132"/>
                    </a:lnTo>
                    <a:lnTo>
                      <a:pt x="118" y="132"/>
                    </a:lnTo>
                    <a:lnTo>
                      <a:pt x="116" y="132"/>
                    </a:lnTo>
                    <a:lnTo>
                      <a:pt x="114" y="132"/>
                    </a:lnTo>
                    <a:lnTo>
                      <a:pt x="112" y="132"/>
                    </a:lnTo>
                    <a:lnTo>
                      <a:pt x="112" y="134"/>
                    </a:lnTo>
                    <a:lnTo>
                      <a:pt x="112" y="134"/>
                    </a:lnTo>
                    <a:lnTo>
                      <a:pt x="110" y="134"/>
                    </a:lnTo>
                    <a:lnTo>
                      <a:pt x="110" y="134"/>
                    </a:lnTo>
                    <a:lnTo>
                      <a:pt x="106" y="132"/>
                    </a:lnTo>
                    <a:lnTo>
                      <a:pt x="108" y="132"/>
                    </a:lnTo>
                    <a:lnTo>
                      <a:pt x="108" y="130"/>
                    </a:lnTo>
                    <a:lnTo>
                      <a:pt x="110" y="130"/>
                    </a:lnTo>
                    <a:lnTo>
                      <a:pt x="112" y="128"/>
                    </a:lnTo>
                    <a:lnTo>
                      <a:pt x="110" y="126"/>
                    </a:lnTo>
                    <a:lnTo>
                      <a:pt x="108" y="124"/>
                    </a:lnTo>
                    <a:lnTo>
                      <a:pt x="104" y="120"/>
                    </a:lnTo>
                    <a:lnTo>
                      <a:pt x="100" y="120"/>
                    </a:lnTo>
                    <a:lnTo>
                      <a:pt x="98" y="118"/>
                    </a:lnTo>
                    <a:lnTo>
                      <a:pt x="100" y="118"/>
                    </a:lnTo>
                    <a:lnTo>
                      <a:pt x="100" y="118"/>
                    </a:lnTo>
                    <a:lnTo>
                      <a:pt x="104" y="118"/>
                    </a:lnTo>
                    <a:lnTo>
                      <a:pt x="104" y="120"/>
                    </a:lnTo>
                    <a:lnTo>
                      <a:pt x="106" y="120"/>
                    </a:lnTo>
                    <a:lnTo>
                      <a:pt x="106" y="120"/>
                    </a:lnTo>
                    <a:lnTo>
                      <a:pt x="108" y="120"/>
                    </a:lnTo>
                    <a:lnTo>
                      <a:pt x="108" y="120"/>
                    </a:lnTo>
                    <a:lnTo>
                      <a:pt x="108" y="120"/>
                    </a:lnTo>
                    <a:lnTo>
                      <a:pt x="108" y="118"/>
                    </a:lnTo>
                    <a:lnTo>
                      <a:pt x="106" y="116"/>
                    </a:lnTo>
                    <a:lnTo>
                      <a:pt x="106" y="116"/>
                    </a:lnTo>
                    <a:lnTo>
                      <a:pt x="104" y="114"/>
                    </a:lnTo>
                    <a:lnTo>
                      <a:pt x="106" y="112"/>
                    </a:lnTo>
                    <a:lnTo>
                      <a:pt x="106" y="112"/>
                    </a:lnTo>
                    <a:lnTo>
                      <a:pt x="104" y="110"/>
                    </a:lnTo>
                    <a:lnTo>
                      <a:pt x="102" y="110"/>
                    </a:lnTo>
                    <a:lnTo>
                      <a:pt x="100" y="108"/>
                    </a:lnTo>
                    <a:lnTo>
                      <a:pt x="100" y="106"/>
                    </a:lnTo>
                    <a:lnTo>
                      <a:pt x="98" y="106"/>
                    </a:lnTo>
                    <a:lnTo>
                      <a:pt x="92" y="104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0" y="96"/>
                    </a:lnTo>
                    <a:lnTo>
                      <a:pt x="88" y="92"/>
                    </a:lnTo>
                    <a:lnTo>
                      <a:pt x="88" y="88"/>
                    </a:lnTo>
                    <a:lnTo>
                      <a:pt x="88" y="88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4" y="84"/>
                    </a:lnTo>
                    <a:lnTo>
                      <a:pt x="82" y="82"/>
                    </a:lnTo>
                    <a:lnTo>
                      <a:pt x="76" y="80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62" y="80"/>
                    </a:lnTo>
                    <a:lnTo>
                      <a:pt x="62" y="80"/>
                    </a:lnTo>
                    <a:lnTo>
                      <a:pt x="60" y="78"/>
                    </a:lnTo>
                    <a:lnTo>
                      <a:pt x="62" y="80"/>
                    </a:lnTo>
                    <a:lnTo>
                      <a:pt x="64" y="80"/>
                    </a:lnTo>
                    <a:lnTo>
                      <a:pt x="66" y="80"/>
                    </a:lnTo>
                    <a:lnTo>
                      <a:pt x="68" y="80"/>
                    </a:lnTo>
                    <a:lnTo>
                      <a:pt x="68" y="80"/>
                    </a:lnTo>
                    <a:lnTo>
                      <a:pt x="72" y="78"/>
                    </a:lnTo>
                    <a:lnTo>
                      <a:pt x="74" y="78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2" y="74"/>
                    </a:lnTo>
                    <a:lnTo>
                      <a:pt x="70" y="74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70" y="74"/>
                    </a:lnTo>
                    <a:lnTo>
                      <a:pt x="70" y="72"/>
                    </a:lnTo>
                    <a:lnTo>
                      <a:pt x="74" y="72"/>
                    </a:lnTo>
                    <a:lnTo>
                      <a:pt x="76" y="72"/>
                    </a:lnTo>
                    <a:lnTo>
                      <a:pt x="76" y="72"/>
                    </a:lnTo>
                    <a:lnTo>
                      <a:pt x="78" y="70"/>
                    </a:lnTo>
                    <a:lnTo>
                      <a:pt x="80" y="68"/>
                    </a:lnTo>
                    <a:lnTo>
                      <a:pt x="82" y="66"/>
                    </a:lnTo>
                    <a:lnTo>
                      <a:pt x="84" y="62"/>
                    </a:lnTo>
                    <a:lnTo>
                      <a:pt x="84" y="62"/>
                    </a:lnTo>
                    <a:lnTo>
                      <a:pt x="84" y="60"/>
                    </a:lnTo>
                    <a:lnTo>
                      <a:pt x="86" y="60"/>
                    </a:lnTo>
                    <a:lnTo>
                      <a:pt x="86" y="58"/>
                    </a:lnTo>
                    <a:lnTo>
                      <a:pt x="88" y="56"/>
                    </a:lnTo>
                    <a:lnTo>
                      <a:pt x="88" y="56"/>
                    </a:lnTo>
                    <a:lnTo>
                      <a:pt x="88" y="56"/>
                    </a:lnTo>
                    <a:lnTo>
                      <a:pt x="88" y="54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2" y="52"/>
                    </a:lnTo>
                    <a:lnTo>
                      <a:pt x="76" y="52"/>
                    </a:lnTo>
                    <a:lnTo>
                      <a:pt x="74" y="52"/>
                    </a:lnTo>
                    <a:lnTo>
                      <a:pt x="72" y="52"/>
                    </a:lnTo>
                    <a:lnTo>
                      <a:pt x="72" y="52"/>
                    </a:lnTo>
                    <a:lnTo>
                      <a:pt x="70" y="52"/>
                    </a:lnTo>
                    <a:lnTo>
                      <a:pt x="68" y="52"/>
                    </a:lnTo>
                    <a:lnTo>
                      <a:pt x="66" y="52"/>
                    </a:lnTo>
                    <a:lnTo>
                      <a:pt x="62" y="54"/>
                    </a:lnTo>
                    <a:lnTo>
                      <a:pt x="60" y="54"/>
                    </a:lnTo>
                    <a:lnTo>
                      <a:pt x="58" y="54"/>
                    </a:lnTo>
                    <a:lnTo>
                      <a:pt x="60" y="52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0" y="50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4" y="46"/>
                    </a:lnTo>
                    <a:lnTo>
                      <a:pt x="68" y="44"/>
                    </a:lnTo>
                    <a:lnTo>
                      <a:pt x="72" y="42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4" y="40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2" y="36"/>
                    </a:lnTo>
                    <a:lnTo>
                      <a:pt x="68" y="36"/>
                    </a:lnTo>
                    <a:lnTo>
                      <a:pt x="66" y="38"/>
                    </a:lnTo>
                    <a:lnTo>
                      <a:pt x="64" y="38"/>
                    </a:lnTo>
                    <a:lnTo>
                      <a:pt x="60" y="38"/>
                    </a:lnTo>
                    <a:lnTo>
                      <a:pt x="56" y="38"/>
                    </a:lnTo>
                    <a:lnTo>
                      <a:pt x="56" y="38"/>
                    </a:lnTo>
                    <a:lnTo>
                      <a:pt x="56" y="38"/>
                    </a:lnTo>
                    <a:lnTo>
                      <a:pt x="54" y="38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6" y="42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42" y="46"/>
                    </a:lnTo>
                    <a:lnTo>
                      <a:pt x="44" y="46"/>
                    </a:lnTo>
                    <a:lnTo>
                      <a:pt x="46" y="48"/>
                    </a:lnTo>
                    <a:lnTo>
                      <a:pt x="46" y="50"/>
                    </a:lnTo>
                    <a:lnTo>
                      <a:pt x="44" y="48"/>
                    </a:lnTo>
                    <a:lnTo>
                      <a:pt x="44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38" y="50"/>
                    </a:lnTo>
                    <a:lnTo>
                      <a:pt x="38" y="52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40" y="54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36" y="58"/>
                    </a:lnTo>
                    <a:lnTo>
                      <a:pt x="38" y="58"/>
                    </a:lnTo>
                    <a:lnTo>
                      <a:pt x="38" y="58"/>
                    </a:lnTo>
                    <a:lnTo>
                      <a:pt x="40" y="60"/>
                    </a:lnTo>
                    <a:lnTo>
                      <a:pt x="38" y="62"/>
                    </a:lnTo>
                    <a:lnTo>
                      <a:pt x="36" y="64"/>
                    </a:lnTo>
                    <a:lnTo>
                      <a:pt x="36" y="66"/>
                    </a:lnTo>
                    <a:lnTo>
                      <a:pt x="34" y="66"/>
                    </a:lnTo>
                    <a:lnTo>
                      <a:pt x="36" y="66"/>
                    </a:lnTo>
                    <a:lnTo>
                      <a:pt x="34" y="68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0" y="68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34" y="70"/>
                    </a:lnTo>
                    <a:lnTo>
                      <a:pt x="34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8" y="72"/>
                    </a:lnTo>
                    <a:lnTo>
                      <a:pt x="42" y="68"/>
                    </a:lnTo>
                    <a:lnTo>
                      <a:pt x="44" y="68"/>
                    </a:lnTo>
                    <a:lnTo>
                      <a:pt x="42" y="68"/>
                    </a:lnTo>
                    <a:lnTo>
                      <a:pt x="42" y="70"/>
                    </a:lnTo>
                    <a:lnTo>
                      <a:pt x="42" y="72"/>
                    </a:lnTo>
                    <a:lnTo>
                      <a:pt x="40" y="72"/>
                    </a:lnTo>
                    <a:lnTo>
                      <a:pt x="40" y="74"/>
                    </a:lnTo>
                    <a:lnTo>
                      <a:pt x="38" y="74"/>
                    </a:lnTo>
                    <a:lnTo>
                      <a:pt x="38" y="76"/>
                    </a:lnTo>
                    <a:lnTo>
                      <a:pt x="38" y="78"/>
                    </a:lnTo>
                    <a:lnTo>
                      <a:pt x="36" y="80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38" y="84"/>
                    </a:lnTo>
                    <a:lnTo>
                      <a:pt x="36" y="86"/>
                    </a:lnTo>
                    <a:lnTo>
                      <a:pt x="36" y="86"/>
                    </a:lnTo>
                    <a:lnTo>
                      <a:pt x="34" y="86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0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38" y="82"/>
                    </a:lnTo>
                    <a:lnTo>
                      <a:pt x="38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0" y="78"/>
                    </a:lnTo>
                    <a:lnTo>
                      <a:pt x="44" y="78"/>
                    </a:lnTo>
                    <a:lnTo>
                      <a:pt x="44" y="76"/>
                    </a:lnTo>
                    <a:lnTo>
                      <a:pt x="42" y="78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4" y="80"/>
                    </a:lnTo>
                    <a:lnTo>
                      <a:pt x="44" y="80"/>
                    </a:lnTo>
                    <a:lnTo>
                      <a:pt x="46" y="80"/>
                    </a:lnTo>
                    <a:lnTo>
                      <a:pt x="46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46" y="80"/>
                    </a:lnTo>
                    <a:lnTo>
                      <a:pt x="46" y="80"/>
                    </a:lnTo>
                    <a:lnTo>
                      <a:pt x="48" y="82"/>
                    </a:lnTo>
                    <a:lnTo>
                      <a:pt x="50" y="82"/>
                    </a:lnTo>
                    <a:lnTo>
                      <a:pt x="46" y="82"/>
                    </a:lnTo>
                    <a:lnTo>
                      <a:pt x="46" y="82"/>
                    </a:lnTo>
                    <a:lnTo>
                      <a:pt x="46" y="82"/>
                    </a:lnTo>
                    <a:lnTo>
                      <a:pt x="46" y="84"/>
                    </a:lnTo>
                    <a:lnTo>
                      <a:pt x="46" y="86"/>
                    </a:lnTo>
                    <a:lnTo>
                      <a:pt x="48" y="88"/>
                    </a:lnTo>
                    <a:lnTo>
                      <a:pt x="48" y="88"/>
                    </a:lnTo>
                    <a:lnTo>
                      <a:pt x="48" y="88"/>
                    </a:lnTo>
                    <a:lnTo>
                      <a:pt x="48" y="90"/>
                    </a:lnTo>
                    <a:lnTo>
                      <a:pt x="46" y="92"/>
                    </a:lnTo>
                    <a:lnTo>
                      <a:pt x="44" y="94"/>
                    </a:lnTo>
                    <a:lnTo>
                      <a:pt x="42" y="98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8"/>
                    </a:lnTo>
                    <a:lnTo>
                      <a:pt x="40" y="100"/>
                    </a:lnTo>
                    <a:lnTo>
                      <a:pt x="42" y="102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100"/>
                    </a:lnTo>
                    <a:lnTo>
                      <a:pt x="44" y="100"/>
                    </a:lnTo>
                    <a:lnTo>
                      <a:pt x="46" y="100"/>
                    </a:lnTo>
                    <a:lnTo>
                      <a:pt x="48" y="102"/>
                    </a:lnTo>
                    <a:lnTo>
                      <a:pt x="50" y="100"/>
                    </a:lnTo>
                    <a:lnTo>
                      <a:pt x="52" y="100"/>
                    </a:lnTo>
                    <a:lnTo>
                      <a:pt x="52" y="100"/>
                    </a:lnTo>
                    <a:lnTo>
                      <a:pt x="52" y="100"/>
                    </a:lnTo>
                    <a:lnTo>
                      <a:pt x="54" y="100"/>
                    </a:lnTo>
                    <a:lnTo>
                      <a:pt x="54" y="102"/>
                    </a:lnTo>
                    <a:lnTo>
                      <a:pt x="54" y="100"/>
                    </a:lnTo>
                    <a:lnTo>
                      <a:pt x="56" y="100"/>
                    </a:lnTo>
                    <a:lnTo>
                      <a:pt x="56" y="100"/>
                    </a:lnTo>
                    <a:lnTo>
                      <a:pt x="58" y="100"/>
                    </a:lnTo>
                    <a:lnTo>
                      <a:pt x="58" y="100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62" y="98"/>
                    </a:lnTo>
                    <a:lnTo>
                      <a:pt x="64" y="98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66" y="98"/>
                    </a:lnTo>
                    <a:lnTo>
                      <a:pt x="62" y="102"/>
                    </a:lnTo>
                    <a:lnTo>
                      <a:pt x="60" y="104"/>
                    </a:lnTo>
                    <a:lnTo>
                      <a:pt x="60" y="106"/>
                    </a:lnTo>
                    <a:lnTo>
                      <a:pt x="62" y="110"/>
                    </a:lnTo>
                    <a:lnTo>
                      <a:pt x="64" y="110"/>
                    </a:lnTo>
                    <a:lnTo>
                      <a:pt x="66" y="112"/>
                    </a:lnTo>
                    <a:lnTo>
                      <a:pt x="66" y="112"/>
                    </a:lnTo>
                    <a:lnTo>
                      <a:pt x="66" y="112"/>
                    </a:lnTo>
                    <a:lnTo>
                      <a:pt x="68" y="112"/>
                    </a:lnTo>
                    <a:lnTo>
                      <a:pt x="70" y="112"/>
                    </a:lnTo>
                    <a:lnTo>
                      <a:pt x="70" y="112"/>
                    </a:lnTo>
                    <a:lnTo>
                      <a:pt x="70" y="114"/>
                    </a:lnTo>
                    <a:lnTo>
                      <a:pt x="68" y="11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6" y="118"/>
                    </a:lnTo>
                    <a:lnTo>
                      <a:pt x="68" y="118"/>
                    </a:lnTo>
                    <a:lnTo>
                      <a:pt x="68" y="118"/>
                    </a:lnTo>
                    <a:lnTo>
                      <a:pt x="68" y="120"/>
                    </a:lnTo>
                    <a:lnTo>
                      <a:pt x="66" y="122"/>
                    </a:lnTo>
                    <a:lnTo>
                      <a:pt x="66" y="122"/>
                    </a:lnTo>
                    <a:lnTo>
                      <a:pt x="66" y="124"/>
                    </a:lnTo>
                    <a:lnTo>
                      <a:pt x="68" y="126"/>
                    </a:lnTo>
                    <a:lnTo>
                      <a:pt x="68" y="126"/>
                    </a:lnTo>
                    <a:lnTo>
                      <a:pt x="70" y="126"/>
                    </a:lnTo>
                    <a:lnTo>
                      <a:pt x="70" y="126"/>
                    </a:lnTo>
                    <a:lnTo>
                      <a:pt x="68" y="126"/>
                    </a:lnTo>
                    <a:lnTo>
                      <a:pt x="68" y="126"/>
                    </a:lnTo>
                    <a:lnTo>
                      <a:pt x="66" y="124"/>
                    </a:lnTo>
                    <a:lnTo>
                      <a:pt x="64" y="124"/>
                    </a:lnTo>
                    <a:lnTo>
                      <a:pt x="66" y="126"/>
                    </a:lnTo>
                    <a:lnTo>
                      <a:pt x="62" y="126"/>
                    </a:lnTo>
                    <a:lnTo>
                      <a:pt x="60" y="126"/>
                    </a:lnTo>
                    <a:lnTo>
                      <a:pt x="60" y="126"/>
                    </a:lnTo>
                    <a:lnTo>
                      <a:pt x="58" y="126"/>
                    </a:lnTo>
                    <a:lnTo>
                      <a:pt x="56" y="126"/>
                    </a:lnTo>
                    <a:lnTo>
                      <a:pt x="56" y="126"/>
                    </a:lnTo>
                    <a:lnTo>
                      <a:pt x="52" y="128"/>
                    </a:lnTo>
                    <a:lnTo>
                      <a:pt x="50" y="128"/>
                    </a:lnTo>
                    <a:lnTo>
                      <a:pt x="48" y="130"/>
                    </a:lnTo>
                    <a:lnTo>
                      <a:pt x="48" y="130"/>
                    </a:lnTo>
                    <a:lnTo>
                      <a:pt x="48" y="130"/>
                    </a:lnTo>
                    <a:lnTo>
                      <a:pt x="46" y="132"/>
                    </a:lnTo>
                    <a:lnTo>
                      <a:pt x="44" y="134"/>
                    </a:lnTo>
                    <a:lnTo>
                      <a:pt x="44" y="134"/>
                    </a:lnTo>
                    <a:lnTo>
                      <a:pt x="44" y="134"/>
                    </a:lnTo>
                    <a:lnTo>
                      <a:pt x="44" y="134"/>
                    </a:lnTo>
                    <a:lnTo>
                      <a:pt x="46" y="134"/>
                    </a:lnTo>
                    <a:lnTo>
                      <a:pt x="48" y="132"/>
                    </a:lnTo>
                    <a:lnTo>
                      <a:pt x="50" y="132"/>
                    </a:lnTo>
                    <a:lnTo>
                      <a:pt x="52" y="132"/>
                    </a:lnTo>
                    <a:lnTo>
                      <a:pt x="50" y="134"/>
                    </a:lnTo>
                    <a:lnTo>
                      <a:pt x="50" y="134"/>
                    </a:lnTo>
                    <a:lnTo>
                      <a:pt x="52" y="136"/>
                    </a:lnTo>
                    <a:lnTo>
                      <a:pt x="52" y="136"/>
                    </a:lnTo>
                    <a:lnTo>
                      <a:pt x="52" y="136"/>
                    </a:lnTo>
                    <a:lnTo>
                      <a:pt x="50" y="138"/>
                    </a:lnTo>
                    <a:lnTo>
                      <a:pt x="52" y="138"/>
                    </a:lnTo>
                    <a:lnTo>
                      <a:pt x="52" y="138"/>
                    </a:lnTo>
                    <a:lnTo>
                      <a:pt x="52" y="140"/>
                    </a:lnTo>
                    <a:lnTo>
                      <a:pt x="50" y="142"/>
                    </a:lnTo>
                    <a:lnTo>
                      <a:pt x="50" y="142"/>
                    </a:lnTo>
                    <a:lnTo>
                      <a:pt x="48" y="144"/>
                    </a:lnTo>
                    <a:lnTo>
                      <a:pt x="46" y="144"/>
                    </a:lnTo>
                    <a:lnTo>
                      <a:pt x="44" y="146"/>
                    </a:lnTo>
                    <a:lnTo>
                      <a:pt x="40" y="148"/>
                    </a:lnTo>
                    <a:lnTo>
                      <a:pt x="36" y="148"/>
                    </a:lnTo>
                    <a:lnTo>
                      <a:pt x="34" y="150"/>
                    </a:lnTo>
                    <a:lnTo>
                      <a:pt x="34" y="150"/>
                    </a:lnTo>
                    <a:lnTo>
                      <a:pt x="34" y="150"/>
                    </a:lnTo>
                    <a:lnTo>
                      <a:pt x="34" y="152"/>
                    </a:lnTo>
                    <a:lnTo>
                      <a:pt x="34" y="152"/>
                    </a:lnTo>
                    <a:lnTo>
                      <a:pt x="36" y="154"/>
                    </a:lnTo>
                    <a:lnTo>
                      <a:pt x="38" y="154"/>
                    </a:lnTo>
                    <a:lnTo>
                      <a:pt x="40" y="154"/>
                    </a:lnTo>
                    <a:lnTo>
                      <a:pt x="42" y="152"/>
                    </a:lnTo>
                    <a:lnTo>
                      <a:pt x="44" y="152"/>
                    </a:lnTo>
                    <a:lnTo>
                      <a:pt x="46" y="152"/>
                    </a:lnTo>
                    <a:lnTo>
                      <a:pt x="46" y="154"/>
                    </a:lnTo>
                    <a:lnTo>
                      <a:pt x="46" y="154"/>
                    </a:lnTo>
                    <a:lnTo>
                      <a:pt x="50" y="154"/>
                    </a:lnTo>
                    <a:lnTo>
                      <a:pt x="48" y="154"/>
                    </a:lnTo>
                    <a:lnTo>
                      <a:pt x="48" y="156"/>
                    </a:lnTo>
                    <a:lnTo>
                      <a:pt x="48" y="156"/>
                    </a:lnTo>
                    <a:lnTo>
                      <a:pt x="50" y="156"/>
                    </a:lnTo>
                    <a:lnTo>
                      <a:pt x="52" y="156"/>
                    </a:lnTo>
                    <a:lnTo>
                      <a:pt x="52" y="156"/>
                    </a:lnTo>
                    <a:lnTo>
                      <a:pt x="54" y="156"/>
                    </a:lnTo>
                    <a:lnTo>
                      <a:pt x="56" y="158"/>
                    </a:lnTo>
                    <a:lnTo>
                      <a:pt x="60" y="158"/>
                    </a:lnTo>
                    <a:lnTo>
                      <a:pt x="60" y="158"/>
                    </a:lnTo>
                    <a:lnTo>
                      <a:pt x="62" y="156"/>
                    </a:lnTo>
                    <a:lnTo>
                      <a:pt x="64" y="156"/>
                    </a:lnTo>
                    <a:lnTo>
                      <a:pt x="68" y="156"/>
                    </a:lnTo>
                    <a:lnTo>
                      <a:pt x="68" y="154"/>
                    </a:lnTo>
                    <a:lnTo>
                      <a:pt x="70" y="154"/>
                    </a:lnTo>
                    <a:lnTo>
                      <a:pt x="72" y="152"/>
                    </a:lnTo>
                    <a:lnTo>
                      <a:pt x="70" y="154"/>
                    </a:lnTo>
                    <a:lnTo>
                      <a:pt x="68" y="156"/>
                    </a:lnTo>
                    <a:lnTo>
                      <a:pt x="66" y="158"/>
                    </a:lnTo>
                    <a:lnTo>
                      <a:pt x="66" y="158"/>
                    </a:lnTo>
                    <a:lnTo>
                      <a:pt x="62" y="162"/>
                    </a:lnTo>
                    <a:lnTo>
                      <a:pt x="62" y="162"/>
                    </a:lnTo>
                    <a:lnTo>
                      <a:pt x="60" y="162"/>
                    </a:lnTo>
                    <a:lnTo>
                      <a:pt x="58" y="162"/>
                    </a:lnTo>
                    <a:lnTo>
                      <a:pt x="56" y="162"/>
                    </a:lnTo>
                    <a:lnTo>
                      <a:pt x="52" y="162"/>
                    </a:lnTo>
                    <a:lnTo>
                      <a:pt x="48" y="162"/>
                    </a:lnTo>
                    <a:lnTo>
                      <a:pt x="48" y="162"/>
                    </a:lnTo>
                    <a:lnTo>
                      <a:pt x="46" y="164"/>
                    </a:lnTo>
                    <a:lnTo>
                      <a:pt x="42" y="166"/>
                    </a:lnTo>
                    <a:lnTo>
                      <a:pt x="42" y="168"/>
                    </a:lnTo>
                    <a:lnTo>
                      <a:pt x="42" y="168"/>
                    </a:lnTo>
                    <a:lnTo>
                      <a:pt x="42" y="170"/>
                    </a:lnTo>
                    <a:lnTo>
                      <a:pt x="38" y="172"/>
                    </a:lnTo>
                    <a:lnTo>
                      <a:pt x="36" y="174"/>
                    </a:lnTo>
                    <a:lnTo>
                      <a:pt x="36" y="174"/>
                    </a:lnTo>
                    <a:lnTo>
                      <a:pt x="36" y="174"/>
                    </a:lnTo>
                    <a:lnTo>
                      <a:pt x="34" y="174"/>
                    </a:lnTo>
                    <a:lnTo>
                      <a:pt x="32" y="176"/>
                    </a:lnTo>
                    <a:lnTo>
                      <a:pt x="30" y="178"/>
                    </a:lnTo>
                    <a:lnTo>
                      <a:pt x="26" y="180"/>
                    </a:lnTo>
                    <a:lnTo>
                      <a:pt x="26" y="180"/>
                    </a:lnTo>
                    <a:lnTo>
                      <a:pt x="26" y="182"/>
                    </a:lnTo>
                    <a:lnTo>
                      <a:pt x="26" y="182"/>
                    </a:lnTo>
                    <a:lnTo>
                      <a:pt x="26" y="182"/>
                    </a:lnTo>
                    <a:lnTo>
                      <a:pt x="28" y="180"/>
                    </a:lnTo>
                    <a:lnTo>
                      <a:pt x="30" y="182"/>
                    </a:lnTo>
                    <a:lnTo>
                      <a:pt x="32" y="182"/>
                    </a:lnTo>
                    <a:lnTo>
                      <a:pt x="32" y="182"/>
                    </a:lnTo>
                    <a:lnTo>
                      <a:pt x="34" y="180"/>
                    </a:lnTo>
                    <a:lnTo>
                      <a:pt x="34" y="180"/>
                    </a:lnTo>
                    <a:lnTo>
                      <a:pt x="38" y="178"/>
                    </a:lnTo>
                    <a:lnTo>
                      <a:pt x="38" y="178"/>
                    </a:lnTo>
                    <a:lnTo>
                      <a:pt x="42" y="176"/>
                    </a:lnTo>
                    <a:lnTo>
                      <a:pt x="44" y="176"/>
                    </a:lnTo>
                    <a:lnTo>
                      <a:pt x="44" y="176"/>
                    </a:lnTo>
                    <a:lnTo>
                      <a:pt x="46" y="176"/>
                    </a:lnTo>
                    <a:lnTo>
                      <a:pt x="46" y="176"/>
                    </a:lnTo>
                    <a:lnTo>
                      <a:pt x="46" y="176"/>
                    </a:lnTo>
                    <a:lnTo>
                      <a:pt x="48" y="176"/>
                    </a:lnTo>
                    <a:lnTo>
                      <a:pt x="50" y="178"/>
                    </a:lnTo>
                    <a:lnTo>
                      <a:pt x="52" y="178"/>
                    </a:lnTo>
                    <a:lnTo>
                      <a:pt x="52" y="178"/>
                    </a:lnTo>
                    <a:lnTo>
                      <a:pt x="54" y="178"/>
                    </a:lnTo>
                    <a:lnTo>
                      <a:pt x="56" y="176"/>
                    </a:lnTo>
                    <a:lnTo>
                      <a:pt x="56" y="174"/>
                    </a:lnTo>
                    <a:lnTo>
                      <a:pt x="58" y="172"/>
                    </a:lnTo>
                    <a:lnTo>
                      <a:pt x="62" y="170"/>
                    </a:lnTo>
                    <a:lnTo>
                      <a:pt x="64" y="170"/>
                    </a:lnTo>
                    <a:lnTo>
                      <a:pt x="66" y="170"/>
                    </a:lnTo>
                    <a:lnTo>
                      <a:pt x="68" y="172"/>
                    </a:lnTo>
                    <a:lnTo>
                      <a:pt x="68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2" y="172"/>
                    </a:lnTo>
                    <a:lnTo>
                      <a:pt x="76" y="172"/>
                    </a:lnTo>
                    <a:lnTo>
                      <a:pt x="76" y="172"/>
                    </a:lnTo>
                    <a:lnTo>
                      <a:pt x="76" y="172"/>
                    </a:lnTo>
                    <a:lnTo>
                      <a:pt x="76" y="172"/>
                    </a:lnTo>
                    <a:lnTo>
                      <a:pt x="76" y="170"/>
                    </a:lnTo>
                    <a:lnTo>
                      <a:pt x="78" y="170"/>
                    </a:lnTo>
                    <a:lnTo>
                      <a:pt x="80" y="170"/>
                    </a:lnTo>
                    <a:lnTo>
                      <a:pt x="82" y="170"/>
                    </a:lnTo>
                    <a:lnTo>
                      <a:pt x="82" y="170"/>
                    </a:lnTo>
                    <a:lnTo>
                      <a:pt x="86" y="168"/>
                    </a:lnTo>
                    <a:lnTo>
                      <a:pt x="84" y="168"/>
                    </a:lnTo>
                    <a:lnTo>
                      <a:pt x="86" y="168"/>
                    </a:lnTo>
                    <a:lnTo>
                      <a:pt x="88" y="168"/>
                    </a:lnTo>
                    <a:lnTo>
                      <a:pt x="90" y="168"/>
                    </a:lnTo>
                    <a:lnTo>
                      <a:pt x="92" y="170"/>
                    </a:lnTo>
                    <a:lnTo>
                      <a:pt x="92" y="170"/>
                    </a:lnTo>
                    <a:lnTo>
                      <a:pt x="98" y="168"/>
                    </a:lnTo>
                    <a:lnTo>
                      <a:pt x="100" y="168"/>
                    </a:lnTo>
                    <a:lnTo>
                      <a:pt x="106" y="170"/>
                    </a:lnTo>
                    <a:lnTo>
                      <a:pt x="108" y="170"/>
                    </a:lnTo>
                    <a:lnTo>
                      <a:pt x="110" y="168"/>
                    </a:lnTo>
                    <a:lnTo>
                      <a:pt x="110" y="168"/>
                    </a:lnTo>
                    <a:lnTo>
                      <a:pt x="114" y="168"/>
                    </a:lnTo>
                    <a:lnTo>
                      <a:pt x="114" y="166"/>
                    </a:lnTo>
                    <a:lnTo>
                      <a:pt x="116" y="166"/>
                    </a:lnTo>
                    <a:lnTo>
                      <a:pt x="118" y="166"/>
                    </a:lnTo>
                    <a:lnTo>
                      <a:pt x="118" y="164"/>
                    </a:lnTo>
                    <a:lnTo>
                      <a:pt x="122" y="162"/>
                    </a:lnTo>
                    <a:lnTo>
                      <a:pt x="124" y="162"/>
                    </a:lnTo>
                    <a:lnTo>
                      <a:pt x="124" y="160"/>
                    </a:lnTo>
                    <a:lnTo>
                      <a:pt x="124" y="160"/>
                    </a:lnTo>
                    <a:lnTo>
                      <a:pt x="122" y="158"/>
                    </a:lnTo>
                    <a:lnTo>
                      <a:pt x="122" y="158"/>
                    </a:lnTo>
                    <a:lnTo>
                      <a:pt x="118" y="160"/>
                    </a:lnTo>
                    <a:lnTo>
                      <a:pt x="116" y="160"/>
                    </a:lnTo>
                    <a:lnTo>
                      <a:pt x="114" y="158"/>
                    </a:lnTo>
                    <a:lnTo>
                      <a:pt x="114" y="158"/>
                    </a:lnTo>
                    <a:lnTo>
                      <a:pt x="112" y="158"/>
                    </a:lnTo>
                    <a:lnTo>
                      <a:pt x="112" y="158"/>
                    </a:lnTo>
                    <a:lnTo>
                      <a:pt x="110" y="158"/>
                    </a:lnTo>
                    <a:lnTo>
                      <a:pt x="112" y="156"/>
                    </a:lnTo>
                    <a:lnTo>
                      <a:pt x="112" y="156"/>
                    </a:lnTo>
                    <a:lnTo>
                      <a:pt x="114" y="156"/>
                    </a:lnTo>
                    <a:lnTo>
                      <a:pt x="116" y="156"/>
                    </a:lnTo>
                    <a:lnTo>
                      <a:pt x="116" y="156"/>
                    </a:lnTo>
                    <a:lnTo>
                      <a:pt x="118" y="154"/>
                    </a:lnTo>
                    <a:lnTo>
                      <a:pt x="116" y="154"/>
                    </a:lnTo>
                    <a:lnTo>
                      <a:pt x="114" y="152"/>
                    </a:lnTo>
                    <a:lnTo>
                      <a:pt x="118" y="152"/>
                    </a:lnTo>
                    <a:lnTo>
                      <a:pt x="120" y="152"/>
                    </a:lnTo>
                    <a:lnTo>
                      <a:pt x="120" y="152"/>
                    </a:lnTo>
                    <a:lnTo>
                      <a:pt x="122" y="150"/>
                    </a:lnTo>
                    <a:lnTo>
                      <a:pt x="122" y="150"/>
                    </a:lnTo>
                    <a:lnTo>
                      <a:pt x="122" y="150"/>
                    </a:lnTo>
                    <a:lnTo>
                      <a:pt x="122" y="148"/>
                    </a:lnTo>
                    <a:lnTo>
                      <a:pt x="122" y="148"/>
                    </a:lnTo>
                    <a:lnTo>
                      <a:pt x="122" y="148"/>
                    </a:lnTo>
                    <a:lnTo>
                      <a:pt x="124" y="148"/>
                    </a:lnTo>
                    <a:lnTo>
                      <a:pt x="126" y="146"/>
                    </a:lnTo>
                    <a:lnTo>
                      <a:pt x="126" y="146"/>
                    </a:lnTo>
                    <a:lnTo>
                      <a:pt x="126" y="146"/>
                    </a:lnTo>
                    <a:lnTo>
                      <a:pt x="128" y="144"/>
                    </a:lnTo>
                    <a:lnTo>
                      <a:pt x="128" y="142"/>
                    </a:lnTo>
                    <a:lnTo>
                      <a:pt x="130" y="140"/>
                    </a:lnTo>
                    <a:lnTo>
                      <a:pt x="130" y="138"/>
                    </a:lnTo>
                    <a:lnTo>
                      <a:pt x="128" y="136"/>
                    </a:lnTo>
                    <a:close/>
                    <a:moveTo>
                      <a:pt x="76" y="34"/>
                    </a:moveTo>
                    <a:lnTo>
                      <a:pt x="76" y="34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6" y="34"/>
                    </a:lnTo>
                    <a:lnTo>
                      <a:pt x="74" y="34"/>
                    </a:lnTo>
                    <a:lnTo>
                      <a:pt x="76" y="34"/>
                    </a:lnTo>
                    <a:close/>
                    <a:moveTo>
                      <a:pt x="72" y="34"/>
                    </a:moveTo>
                    <a:lnTo>
                      <a:pt x="72" y="34"/>
                    </a:lnTo>
                    <a:lnTo>
                      <a:pt x="72" y="34"/>
                    </a:lnTo>
                    <a:lnTo>
                      <a:pt x="74" y="34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2" y="32"/>
                    </a:lnTo>
                    <a:lnTo>
                      <a:pt x="72" y="32"/>
                    </a:lnTo>
                    <a:lnTo>
                      <a:pt x="70" y="32"/>
                    </a:lnTo>
                    <a:lnTo>
                      <a:pt x="70" y="32"/>
                    </a:lnTo>
                    <a:lnTo>
                      <a:pt x="70" y="32"/>
                    </a:lnTo>
                    <a:lnTo>
                      <a:pt x="70" y="34"/>
                    </a:lnTo>
                    <a:lnTo>
                      <a:pt x="72" y="34"/>
                    </a:lnTo>
                    <a:close/>
                    <a:moveTo>
                      <a:pt x="72" y="32"/>
                    </a:moveTo>
                    <a:lnTo>
                      <a:pt x="72" y="32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2" y="32"/>
                    </a:lnTo>
                    <a:lnTo>
                      <a:pt x="72" y="32"/>
                    </a:lnTo>
                    <a:lnTo>
                      <a:pt x="72" y="32"/>
                    </a:lnTo>
                    <a:lnTo>
                      <a:pt x="74" y="32"/>
                    </a:lnTo>
                    <a:lnTo>
                      <a:pt x="76" y="32"/>
                    </a:lnTo>
                    <a:lnTo>
                      <a:pt x="76" y="32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8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4" y="30"/>
                    </a:lnTo>
                    <a:lnTo>
                      <a:pt x="74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2" y="30"/>
                    </a:lnTo>
                    <a:lnTo>
                      <a:pt x="70" y="30"/>
                    </a:lnTo>
                    <a:lnTo>
                      <a:pt x="70" y="30"/>
                    </a:lnTo>
                    <a:lnTo>
                      <a:pt x="72" y="32"/>
                    </a:lnTo>
                    <a:close/>
                    <a:moveTo>
                      <a:pt x="84" y="26"/>
                    </a:moveTo>
                    <a:lnTo>
                      <a:pt x="84" y="26"/>
                    </a:lnTo>
                    <a:lnTo>
                      <a:pt x="82" y="26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82" y="26"/>
                    </a:lnTo>
                    <a:lnTo>
                      <a:pt x="84" y="26"/>
                    </a:lnTo>
                    <a:close/>
                    <a:moveTo>
                      <a:pt x="76" y="26"/>
                    </a:moveTo>
                    <a:lnTo>
                      <a:pt x="78" y="26"/>
                    </a:lnTo>
                    <a:lnTo>
                      <a:pt x="78" y="28"/>
                    </a:lnTo>
                    <a:lnTo>
                      <a:pt x="78" y="28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76" y="24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6" y="26"/>
                    </a:lnTo>
                    <a:close/>
                    <a:moveTo>
                      <a:pt x="94" y="10"/>
                    </a:moveTo>
                    <a:lnTo>
                      <a:pt x="9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4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100" y="14"/>
                    </a:lnTo>
                    <a:lnTo>
                      <a:pt x="100" y="14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100" y="10"/>
                    </a:lnTo>
                    <a:lnTo>
                      <a:pt x="102" y="8"/>
                    </a:lnTo>
                    <a:lnTo>
                      <a:pt x="102" y="6"/>
                    </a:lnTo>
                    <a:lnTo>
                      <a:pt x="102" y="8"/>
                    </a:lnTo>
                    <a:lnTo>
                      <a:pt x="100" y="8"/>
                    </a:lnTo>
                    <a:lnTo>
                      <a:pt x="100" y="6"/>
                    </a:lnTo>
                    <a:lnTo>
                      <a:pt x="100" y="6"/>
                    </a:lnTo>
                    <a:lnTo>
                      <a:pt x="100" y="6"/>
                    </a:lnTo>
                    <a:lnTo>
                      <a:pt x="100" y="4"/>
                    </a:lnTo>
                    <a:lnTo>
                      <a:pt x="98" y="4"/>
                    </a:lnTo>
                    <a:lnTo>
                      <a:pt x="98" y="4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8" y="6"/>
                    </a:lnTo>
                    <a:lnTo>
                      <a:pt x="98" y="8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94" y="10"/>
                    </a:lnTo>
                    <a:close/>
                    <a:moveTo>
                      <a:pt x="102" y="6"/>
                    </a:moveTo>
                    <a:lnTo>
                      <a:pt x="102" y="6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4" y="2"/>
                    </a:lnTo>
                    <a:lnTo>
                      <a:pt x="102" y="2"/>
                    </a:lnTo>
                    <a:lnTo>
                      <a:pt x="102" y="4"/>
                    </a:lnTo>
                    <a:lnTo>
                      <a:pt x="102" y="6"/>
                    </a:lnTo>
                    <a:lnTo>
                      <a:pt x="102" y="6"/>
                    </a:lnTo>
                    <a:close/>
                    <a:moveTo>
                      <a:pt x="104" y="2"/>
                    </a:moveTo>
                    <a:lnTo>
                      <a:pt x="106" y="4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6" y="2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8"/>
              <p:cNvSpPr>
                <a:spLocks noEditPoints="1"/>
              </p:cNvSpPr>
              <p:nvPr/>
            </p:nvSpPr>
            <p:spPr bwMode="auto">
              <a:xfrm>
                <a:off x="4265" y="1610"/>
                <a:ext cx="72" cy="62"/>
              </a:xfrm>
              <a:custGeom>
                <a:avLst/>
                <a:gdLst>
                  <a:gd name="T0" fmla="*/ 36 w 72"/>
                  <a:gd name="T1" fmla="*/ 34 h 62"/>
                  <a:gd name="T2" fmla="*/ 34 w 72"/>
                  <a:gd name="T3" fmla="*/ 32 h 62"/>
                  <a:gd name="T4" fmla="*/ 32 w 72"/>
                  <a:gd name="T5" fmla="*/ 34 h 62"/>
                  <a:gd name="T6" fmla="*/ 16 w 72"/>
                  <a:gd name="T7" fmla="*/ 32 h 62"/>
                  <a:gd name="T8" fmla="*/ 14 w 72"/>
                  <a:gd name="T9" fmla="*/ 32 h 62"/>
                  <a:gd name="T10" fmla="*/ 26 w 72"/>
                  <a:gd name="T11" fmla="*/ 32 h 62"/>
                  <a:gd name="T12" fmla="*/ 28 w 72"/>
                  <a:gd name="T13" fmla="*/ 30 h 62"/>
                  <a:gd name="T14" fmla="*/ 26 w 72"/>
                  <a:gd name="T15" fmla="*/ 32 h 62"/>
                  <a:gd name="T16" fmla="*/ 26 w 72"/>
                  <a:gd name="T17" fmla="*/ 32 h 62"/>
                  <a:gd name="T18" fmla="*/ 44 w 72"/>
                  <a:gd name="T19" fmla="*/ 30 h 62"/>
                  <a:gd name="T20" fmla="*/ 42 w 72"/>
                  <a:gd name="T21" fmla="*/ 28 h 62"/>
                  <a:gd name="T22" fmla="*/ 42 w 72"/>
                  <a:gd name="T23" fmla="*/ 30 h 62"/>
                  <a:gd name="T24" fmla="*/ 70 w 72"/>
                  <a:gd name="T25" fmla="*/ 8 h 62"/>
                  <a:gd name="T26" fmla="*/ 68 w 72"/>
                  <a:gd name="T27" fmla="*/ 8 h 62"/>
                  <a:gd name="T28" fmla="*/ 68 w 72"/>
                  <a:gd name="T29" fmla="*/ 4 h 62"/>
                  <a:gd name="T30" fmla="*/ 66 w 72"/>
                  <a:gd name="T31" fmla="*/ 0 h 62"/>
                  <a:gd name="T32" fmla="*/ 66 w 72"/>
                  <a:gd name="T33" fmla="*/ 4 h 62"/>
                  <a:gd name="T34" fmla="*/ 56 w 72"/>
                  <a:gd name="T35" fmla="*/ 12 h 62"/>
                  <a:gd name="T36" fmla="*/ 52 w 72"/>
                  <a:gd name="T37" fmla="*/ 18 h 62"/>
                  <a:gd name="T38" fmla="*/ 46 w 72"/>
                  <a:gd name="T39" fmla="*/ 26 h 62"/>
                  <a:gd name="T40" fmla="*/ 44 w 72"/>
                  <a:gd name="T41" fmla="*/ 30 h 62"/>
                  <a:gd name="T42" fmla="*/ 42 w 72"/>
                  <a:gd name="T43" fmla="*/ 32 h 62"/>
                  <a:gd name="T44" fmla="*/ 34 w 72"/>
                  <a:gd name="T45" fmla="*/ 36 h 62"/>
                  <a:gd name="T46" fmla="*/ 16 w 72"/>
                  <a:gd name="T47" fmla="*/ 34 h 62"/>
                  <a:gd name="T48" fmla="*/ 8 w 72"/>
                  <a:gd name="T49" fmla="*/ 38 h 62"/>
                  <a:gd name="T50" fmla="*/ 2 w 72"/>
                  <a:gd name="T51" fmla="*/ 36 h 62"/>
                  <a:gd name="T52" fmla="*/ 0 w 72"/>
                  <a:gd name="T53" fmla="*/ 34 h 62"/>
                  <a:gd name="T54" fmla="*/ 0 w 72"/>
                  <a:gd name="T55" fmla="*/ 32 h 62"/>
                  <a:gd name="T56" fmla="*/ 0 w 72"/>
                  <a:gd name="T57" fmla="*/ 36 h 62"/>
                  <a:gd name="T58" fmla="*/ 2 w 72"/>
                  <a:gd name="T59" fmla="*/ 40 h 62"/>
                  <a:gd name="T60" fmla="*/ 6 w 72"/>
                  <a:gd name="T61" fmla="*/ 42 h 62"/>
                  <a:gd name="T62" fmla="*/ 8 w 72"/>
                  <a:gd name="T63" fmla="*/ 46 h 62"/>
                  <a:gd name="T64" fmla="*/ 10 w 72"/>
                  <a:gd name="T65" fmla="*/ 50 h 62"/>
                  <a:gd name="T66" fmla="*/ 14 w 72"/>
                  <a:gd name="T67" fmla="*/ 54 h 62"/>
                  <a:gd name="T68" fmla="*/ 18 w 72"/>
                  <a:gd name="T69" fmla="*/ 56 h 62"/>
                  <a:gd name="T70" fmla="*/ 20 w 72"/>
                  <a:gd name="T71" fmla="*/ 58 h 62"/>
                  <a:gd name="T72" fmla="*/ 30 w 72"/>
                  <a:gd name="T73" fmla="*/ 58 h 62"/>
                  <a:gd name="T74" fmla="*/ 40 w 72"/>
                  <a:gd name="T75" fmla="*/ 60 h 62"/>
                  <a:gd name="T76" fmla="*/ 48 w 72"/>
                  <a:gd name="T77" fmla="*/ 62 h 62"/>
                  <a:gd name="T78" fmla="*/ 54 w 72"/>
                  <a:gd name="T79" fmla="*/ 62 h 62"/>
                  <a:gd name="T80" fmla="*/ 56 w 72"/>
                  <a:gd name="T81" fmla="*/ 62 h 62"/>
                  <a:gd name="T82" fmla="*/ 56 w 72"/>
                  <a:gd name="T83" fmla="*/ 56 h 62"/>
                  <a:gd name="T84" fmla="*/ 58 w 72"/>
                  <a:gd name="T85" fmla="*/ 48 h 62"/>
                  <a:gd name="T86" fmla="*/ 60 w 72"/>
                  <a:gd name="T87" fmla="*/ 42 h 62"/>
                  <a:gd name="T88" fmla="*/ 60 w 72"/>
                  <a:gd name="T89" fmla="*/ 40 h 62"/>
                  <a:gd name="T90" fmla="*/ 64 w 72"/>
                  <a:gd name="T91" fmla="*/ 38 h 62"/>
                  <a:gd name="T92" fmla="*/ 68 w 72"/>
                  <a:gd name="T93" fmla="*/ 36 h 62"/>
                  <a:gd name="T94" fmla="*/ 66 w 72"/>
                  <a:gd name="T95" fmla="*/ 34 h 62"/>
                  <a:gd name="T96" fmla="*/ 64 w 72"/>
                  <a:gd name="T97" fmla="*/ 32 h 62"/>
                  <a:gd name="T98" fmla="*/ 64 w 72"/>
                  <a:gd name="T99" fmla="*/ 28 h 62"/>
                  <a:gd name="T100" fmla="*/ 64 w 72"/>
                  <a:gd name="T101" fmla="*/ 26 h 62"/>
                  <a:gd name="T102" fmla="*/ 64 w 72"/>
                  <a:gd name="T103" fmla="*/ 22 h 62"/>
                  <a:gd name="T104" fmla="*/ 66 w 72"/>
                  <a:gd name="T105" fmla="*/ 20 h 62"/>
                  <a:gd name="T106" fmla="*/ 66 w 72"/>
                  <a:gd name="T107" fmla="*/ 22 h 62"/>
                  <a:gd name="T108" fmla="*/ 66 w 72"/>
                  <a:gd name="T109" fmla="*/ 24 h 62"/>
                  <a:gd name="T110" fmla="*/ 68 w 72"/>
                  <a:gd name="T111" fmla="*/ 24 h 62"/>
                  <a:gd name="T112" fmla="*/ 72 w 72"/>
                  <a:gd name="T113" fmla="*/ 20 h 62"/>
                  <a:gd name="T114" fmla="*/ 72 w 72"/>
                  <a:gd name="T115" fmla="*/ 20 h 62"/>
                  <a:gd name="T116" fmla="*/ 70 w 72"/>
                  <a:gd name="T117" fmla="*/ 16 h 62"/>
                  <a:gd name="T118" fmla="*/ 70 w 72"/>
                  <a:gd name="T119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2" h="62">
                    <a:moveTo>
                      <a:pt x="34" y="36"/>
                    </a:moveTo>
                    <a:lnTo>
                      <a:pt x="34" y="34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4" y="32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4" y="36"/>
                    </a:lnTo>
                    <a:close/>
                    <a:moveTo>
                      <a:pt x="16" y="32"/>
                    </a:moveTo>
                    <a:lnTo>
                      <a:pt x="16" y="32"/>
                    </a:lnTo>
                    <a:lnTo>
                      <a:pt x="16" y="32"/>
                    </a:lnTo>
                    <a:lnTo>
                      <a:pt x="16" y="30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6" y="32"/>
                    </a:lnTo>
                    <a:close/>
                    <a:moveTo>
                      <a:pt x="26" y="32"/>
                    </a:moveTo>
                    <a:lnTo>
                      <a:pt x="28" y="32"/>
                    </a:lnTo>
                    <a:lnTo>
                      <a:pt x="28" y="32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6" y="32"/>
                    </a:lnTo>
                    <a:close/>
                    <a:moveTo>
                      <a:pt x="42" y="30"/>
                    </a:moveTo>
                    <a:lnTo>
                      <a:pt x="44" y="30"/>
                    </a:lnTo>
                    <a:lnTo>
                      <a:pt x="44" y="30"/>
                    </a:lnTo>
                    <a:lnTo>
                      <a:pt x="42" y="30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  <a:moveTo>
                      <a:pt x="72" y="20"/>
                    </a:moveTo>
                    <a:lnTo>
                      <a:pt x="70" y="10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8" y="6"/>
                    </a:lnTo>
                    <a:lnTo>
                      <a:pt x="68" y="4"/>
                    </a:lnTo>
                    <a:lnTo>
                      <a:pt x="68" y="2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4" y="6"/>
                    </a:lnTo>
                    <a:lnTo>
                      <a:pt x="58" y="10"/>
                    </a:lnTo>
                    <a:lnTo>
                      <a:pt x="56" y="12"/>
                    </a:lnTo>
                    <a:lnTo>
                      <a:pt x="56" y="14"/>
                    </a:lnTo>
                    <a:lnTo>
                      <a:pt x="56" y="16"/>
                    </a:lnTo>
                    <a:lnTo>
                      <a:pt x="52" y="18"/>
                    </a:lnTo>
                    <a:lnTo>
                      <a:pt x="48" y="24"/>
                    </a:lnTo>
                    <a:lnTo>
                      <a:pt x="46" y="24"/>
                    </a:lnTo>
                    <a:lnTo>
                      <a:pt x="46" y="26"/>
                    </a:lnTo>
                    <a:lnTo>
                      <a:pt x="46" y="28"/>
                    </a:lnTo>
                    <a:lnTo>
                      <a:pt x="44" y="28"/>
                    </a:lnTo>
                    <a:lnTo>
                      <a:pt x="44" y="30"/>
                    </a:lnTo>
                    <a:lnTo>
                      <a:pt x="44" y="32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0" y="34"/>
                    </a:lnTo>
                    <a:lnTo>
                      <a:pt x="36" y="36"/>
                    </a:lnTo>
                    <a:lnTo>
                      <a:pt x="34" y="36"/>
                    </a:lnTo>
                    <a:lnTo>
                      <a:pt x="26" y="36"/>
                    </a:lnTo>
                    <a:lnTo>
                      <a:pt x="22" y="34"/>
                    </a:lnTo>
                    <a:lnTo>
                      <a:pt x="16" y="34"/>
                    </a:lnTo>
                    <a:lnTo>
                      <a:pt x="14" y="36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2" y="36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4" y="40"/>
                    </a:lnTo>
                    <a:lnTo>
                      <a:pt x="4" y="42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8" y="46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0" y="50"/>
                    </a:lnTo>
                    <a:lnTo>
                      <a:pt x="12" y="5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20" y="58"/>
                    </a:lnTo>
                    <a:lnTo>
                      <a:pt x="24" y="58"/>
                    </a:lnTo>
                    <a:lnTo>
                      <a:pt x="26" y="58"/>
                    </a:lnTo>
                    <a:lnTo>
                      <a:pt x="30" y="58"/>
                    </a:lnTo>
                    <a:lnTo>
                      <a:pt x="32" y="58"/>
                    </a:lnTo>
                    <a:lnTo>
                      <a:pt x="36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6" y="60"/>
                    </a:lnTo>
                    <a:lnTo>
                      <a:pt x="48" y="62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56" y="62"/>
                    </a:lnTo>
                    <a:lnTo>
                      <a:pt x="56" y="62"/>
                    </a:lnTo>
                    <a:lnTo>
                      <a:pt x="56" y="60"/>
                    </a:lnTo>
                    <a:lnTo>
                      <a:pt x="56" y="58"/>
                    </a:lnTo>
                    <a:lnTo>
                      <a:pt x="56" y="56"/>
                    </a:lnTo>
                    <a:lnTo>
                      <a:pt x="56" y="54"/>
                    </a:lnTo>
                    <a:lnTo>
                      <a:pt x="58" y="52"/>
                    </a:lnTo>
                    <a:lnTo>
                      <a:pt x="58" y="48"/>
                    </a:lnTo>
                    <a:lnTo>
                      <a:pt x="60" y="46"/>
                    </a:lnTo>
                    <a:lnTo>
                      <a:pt x="60" y="44"/>
                    </a:lnTo>
                    <a:lnTo>
                      <a:pt x="60" y="42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6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8" y="34"/>
                    </a:lnTo>
                    <a:lnTo>
                      <a:pt x="66" y="34"/>
                    </a:lnTo>
                    <a:lnTo>
                      <a:pt x="64" y="34"/>
                    </a:lnTo>
                    <a:lnTo>
                      <a:pt x="64" y="34"/>
                    </a:lnTo>
                    <a:lnTo>
                      <a:pt x="64" y="32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24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20"/>
                    </a:lnTo>
                    <a:close/>
                    <a:moveTo>
                      <a:pt x="70" y="16"/>
                    </a:moveTo>
                    <a:lnTo>
                      <a:pt x="70" y="16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9"/>
              <p:cNvSpPr>
                <a:spLocks noEditPoints="1"/>
              </p:cNvSpPr>
              <p:nvPr/>
            </p:nvSpPr>
            <p:spPr bwMode="auto">
              <a:xfrm>
                <a:off x="3795" y="1145"/>
                <a:ext cx="246" cy="140"/>
              </a:xfrm>
              <a:custGeom>
                <a:avLst/>
                <a:gdLst>
                  <a:gd name="T0" fmla="*/ 246 w 246"/>
                  <a:gd name="T1" fmla="*/ 70 h 140"/>
                  <a:gd name="T2" fmla="*/ 242 w 246"/>
                  <a:gd name="T3" fmla="*/ 64 h 140"/>
                  <a:gd name="T4" fmla="*/ 240 w 246"/>
                  <a:gd name="T5" fmla="*/ 58 h 140"/>
                  <a:gd name="T6" fmla="*/ 244 w 246"/>
                  <a:gd name="T7" fmla="*/ 48 h 140"/>
                  <a:gd name="T8" fmla="*/ 232 w 246"/>
                  <a:gd name="T9" fmla="*/ 44 h 140"/>
                  <a:gd name="T10" fmla="*/ 218 w 246"/>
                  <a:gd name="T11" fmla="*/ 42 h 140"/>
                  <a:gd name="T12" fmla="*/ 204 w 246"/>
                  <a:gd name="T13" fmla="*/ 34 h 140"/>
                  <a:gd name="T14" fmla="*/ 190 w 246"/>
                  <a:gd name="T15" fmla="*/ 36 h 140"/>
                  <a:gd name="T16" fmla="*/ 178 w 246"/>
                  <a:gd name="T17" fmla="*/ 30 h 140"/>
                  <a:gd name="T18" fmla="*/ 176 w 246"/>
                  <a:gd name="T19" fmla="*/ 22 h 140"/>
                  <a:gd name="T20" fmla="*/ 164 w 246"/>
                  <a:gd name="T21" fmla="*/ 20 h 140"/>
                  <a:gd name="T22" fmla="*/ 158 w 246"/>
                  <a:gd name="T23" fmla="*/ 12 h 140"/>
                  <a:gd name="T24" fmla="*/ 150 w 246"/>
                  <a:gd name="T25" fmla="*/ 0 h 140"/>
                  <a:gd name="T26" fmla="*/ 132 w 246"/>
                  <a:gd name="T27" fmla="*/ 4 h 140"/>
                  <a:gd name="T28" fmla="*/ 118 w 246"/>
                  <a:gd name="T29" fmla="*/ 6 h 140"/>
                  <a:gd name="T30" fmla="*/ 112 w 246"/>
                  <a:gd name="T31" fmla="*/ 16 h 140"/>
                  <a:gd name="T32" fmla="*/ 98 w 246"/>
                  <a:gd name="T33" fmla="*/ 16 h 140"/>
                  <a:gd name="T34" fmla="*/ 88 w 246"/>
                  <a:gd name="T35" fmla="*/ 14 h 140"/>
                  <a:gd name="T36" fmla="*/ 78 w 246"/>
                  <a:gd name="T37" fmla="*/ 12 h 140"/>
                  <a:gd name="T38" fmla="*/ 70 w 246"/>
                  <a:gd name="T39" fmla="*/ 14 h 140"/>
                  <a:gd name="T40" fmla="*/ 54 w 246"/>
                  <a:gd name="T41" fmla="*/ 8 h 140"/>
                  <a:gd name="T42" fmla="*/ 28 w 246"/>
                  <a:gd name="T43" fmla="*/ 8 h 140"/>
                  <a:gd name="T44" fmla="*/ 16 w 246"/>
                  <a:gd name="T45" fmla="*/ 12 h 140"/>
                  <a:gd name="T46" fmla="*/ 24 w 246"/>
                  <a:gd name="T47" fmla="*/ 26 h 140"/>
                  <a:gd name="T48" fmla="*/ 22 w 246"/>
                  <a:gd name="T49" fmla="*/ 32 h 140"/>
                  <a:gd name="T50" fmla="*/ 6 w 246"/>
                  <a:gd name="T51" fmla="*/ 48 h 140"/>
                  <a:gd name="T52" fmla="*/ 8 w 246"/>
                  <a:gd name="T53" fmla="*/ 58 h 140"/>
                  <a:gd name="T54" fmla="*/ 0 w 246"/>
                  <a:gd name="T55" fmla="*/ 68 h 140"/>
                  <a:gd name="T56" fmla="*/ 6 w 246"/>
                  <a:gd name="T57" fmla="*/ 74 h 140"/>
                  <a:gd name="T58" fmla="*/ 10 w 246"/>
                  <a:gd name="T59" fmla="*/ 76 h 140"/>
                  <a:gd name="T60" fmla="*/ 26 w 246"/>
                  <a:gd name="T61" fmla="*/ 76 h 140"/>
                  <a:gd name="T62" fmla="*/ 42 w 246"/>
                  <a:gd name="T63" fmla="*/ 80 h 140"/>
                  <a:gd name="T64" fmla="*/ 62 w 246"/>
                  <a:gd name="T65" fmla="*/ 70 h 140"/>
                  <a:gd name="T66" fmla="*/ 74 w 246"/>
                  <a:gd name="T67" fmla="*/ 68 h 140"/>
                  <a:gd name="T68" fmla="*/ 86 w 246"/>
                  <a:gd name="T69" fmla="*/ 72 h 140"/>
                  <a:gd name="T70" fmla="*/ 96 w 246"/>
                  <a:gd name="T71" fmla="*/ 76 h 140"/>
                  <a:gd name="T72" fmla="*/ 98 w 246"/>
                  <a:gd name="T73" fmla="*/ 86 h 140"/>
                  <a:gd name="T74" fmla="*/ 104 w 246"/>
                  <a:gd name="T75" fmla="*/ 92 h 140"/>
                  <a:gd name="T76" fmla="*/ 114 w 246"/>
                  <a:gd name="T77" fmla="*/ 104 h 140"/>
                  <a:gd name="T78" fmla="*/ 104 w 246"/>
                  <a:gd name="T79" fmla="*/ 102 h 140"/>
                  <a:gd name="T80" fmla="*/ 98 w 246"/>
                  <a:gd name="T81" fmla="*/ 102 h 140"/>
                  <a:gd name="T82" fmla="*/ 92 w 246"/>
                  <a:gd name="T83" fmla="*/ 116 h 140"/>
                  <a:gd name="T84" fmla="*/ 92 w 246"/>
                  <a:gd name="T85" fmla="*/ 122 h 140"/>
                  <a:gd name="T86" fmla="*/ 106 w 246"/>
                  <a:gd name="T87" fmla="*/ 120 h 140"/>
                  <a:gd name="T88" fmla="*/ 112 w 246"/>
                  <a:gd name="T89" fmla="*/ 114 h 140"/>
                  <a:gd name="T90" fmla="*/ 128 w 246"/>
                  <a:gd name="T91" fmla="*/ 100 h 140"/>
                  <a:gd name="T92" fmla="*/ 136 w 246"/>
                  <a:gd name="T93" fmla="*/ 92 h 140"/>
                  <a:gd name="T94" fmla="*/ 144 w 246"/>
                  <a:gd name="T95" fmla="*/ 100 h 140"/>
                  <a:gd name="T96" fmla="*/ 138 w 246"/>
                  <a:gd name="T97" fmla="*/ 102 h 140"/>
                  <a:gd name="T98" fmla="*/ 148 w 246"/>
                  <a:gd name="T99" fmla="*/ 108 h 140"/>
                  <a:gd name="T100" fmla="*/ 160 w 246"/>
                  <a:gd name="T101" fmla="*/ 114 h 140"/>
                  <a:gd name="T102" fmla="*/ 164 w 246"/>
                  <a:gd name="T103" fmla="*/ 126 h 140"/>
                  <a:gd name="T104" fmla="*/ 176 w 246"/>
                  <a:gd name="T105" fmla="*/ 138 h 140"/>
                  <a:gd name="T106" fmla="*/ 196 w 246"/>
                  <a:gd name="T107" fmla="*/ 128 h 140"/>
                  <a:gd name="T108" fmla="*/ 200 w 246"/>
                  <a:gd name="T109" fmla="*/ 120 h 140"/>
                  <a:gd name="T110" fmla="*/ 180 w 246"/>
                  <a:gd name="T111" fmla="*/ 110 h 140"/>
                  <a:gd name="T112" fmla="*/ 184 w 246"/>
                  <a:gd name="T113" fmla="*/ 108 h 140"/>
                  <a:gd name="T114" fmla="*/ 204 w 246"/>
                  <a:gd name="T115" fmla="*/ 98 h 140"/>
                  <a:gd name="T116" fmla="*/ 224 w 246"/>
                  <a:gd name="T117" fmla="*/ 90 h 140"/>
                  <a:gd name="T118" fmla="*/ 226 w 246"/>
                  <a:gd name="T119" fmla="*/ 84 h 140"/>
                  <a:gd name="T120" fmla="*/ 244 w 246"/>
                  <a:gd name="T121" fmla="*/ 7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" h="140">
                    <a:moveTo>
                      <a:pt x="136" y="106"/>
                    </a:moveTo>
                    <a:lnTo>
                      <a:pt x="134" y="106"/>
                    </a:lnTo>
                    <a:lnTo>
                      <a:pt x="134" y="104"/>
                    </a:lnTo>
                    <a:lnTo>
                      <a:pt x="134" y="106"/>
                    </a:lnTo>
                    <a:lnTo>
                      <a:pt x="134" y="106"/>
                    </a:lnTo>
                    <a:lnTo>
                      <a:pt x="136" y="106"/>
                    </a:lnTo>
                    <a:lnTo>
                      <a:pt x="140" y="108"/>
                    </a:lnTo>
                    <a:lnTo>
                      <a:pt x="142" y="108"/>
                    </a:lnTo>
                    <a:lnTo>
                      <a:pt x="140" y="106"/>
                    </a:lnTo>
                    <a:lnTo>
                      <a:pt x="136" y="106"/>
                    </a:lnTo>
                    <a:close/>
                    <a:moveTo>
                      <a:pt x="246" y="70"/>
                    </a:moveTo>
                    <a:lnTo>
                      <a:pt x="246" y="70"/>
                    </a:lnTo>
                    <a:lnTo>
                      <a:pt x="246" y="70"/>
                    </a:lnTo>
                    <a:lnTo>
                      <a:pt x="246" y="70"/>
                    </a:lnTo>
                    <a:lnTo>
                      <a:pt x="244" y="70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4" y="68"/>
                    </a:lnTo>
                    <a:lnTo>
                      <a:pt x="244" y="66"/>
                    </a:lnTo>
                    <a:lnTo>
                      <a:pt x="244" y="66"/>
                    </a:lnTo>
                    <a:lnTo>
                      <a:pt x="242" y="66"/>
                    </a:lnTo>
                    <a:lnTo>
                      <a:pt x="242" y="64"/>
                    </a:lnTo>
                    <a:lnTo>
                      <a:pt x="242" y="62"/>
                    </a:lnTo>
                    <a:lnTo>
                      <a:pt x="242" y="62"/>
                    </a:lnTo>
                    <a:lnTo>
                      <a:pt x="242" y="62"/>
                    </a:lnTo>
                    <a:lnTo>
                      <a:pt x="244" y="62"/>
                    </a:lnTo>
                    <a:lnTo>
                      <a:pt x="246" y="62"/>
                    </a:lnTo>
                    <a:lnTo>
                      <a:pt x="246" y="62"/>
                    </a:lnTo>
                    <a:lnTo>
                      <a:pt x="246" y="60"/>
                    </a:lnTo>
                    <a:lnTo>
                      <a:pt x="244" y="60"/>
                    </a:lnTo>
                    <a:lnTo>
                      <a:pt x="242" y="60"/>
                    </a:lnTo>
                    <a:lnTo>
                      <a:pt x="242" y="58"/>
                    </a:lnTo>
                    <a:lnTo>
                      <a:pt x="240" y="58"/>
                    </a:lnTo>
                    <a:lnTo>
                      <a:pt x="242" y="58"/>
                    </a:lnTo>
                    <a:lnTo>
                      <a:pt x="244" y="56"/>
                    </a:lnTo>
                    <a:lnTo>
                      <a:pt x="244" y="56"/>
                    </a:lnTo>
                    <a:lnTo>
                      <a:pt x="246" y="54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6" y="52"/>
                    </a:lnTo>
                    <a:lnTo>
                      <a:pt x="244" y="50"/>
                    </a:lnTo>
                    <a:lnTo>
                      <a:pt x="244" y="50"/>
                    </a:lnTo>
                    <a:lnTo>
                      <a:pt x="246" y="48"/>
                    </a:lnTo>
                    <a:lnTo>
                      <a:pt x="244" y="48"/>
                    </a:lnTo>
                    <a:lnTo>
                      <a:pt x="244" y="48"/>
                    </a:lnTo>
                    <a:lnTo>
                      <a:pt x="244" y="48"/>
                    </a:lnTo>
                    <a:lnTo>
                      <a:pt x="242" y="48"/>
                    </a:lnTo>
                    <a:lnTo>
                      <a:pt x="240" y="48"/>
                    </a:lnTo>
                    <a:lnTo>
                      <a:pt x="238" y="46"/>
                    </a:lnTo>
                    <a:lnTo>
                      <a:pt x="236" y="46"/>
                    </a:lnTo>
                    <a:lnTo>
                      <a:pt x="234" y="46"/>
                    </a:lnTo>
                    <a:lnTo>
                      <a:pt x="234" y="46"/>
                    </a:lnTo>
                    <a:lnTo>
                      <a:pt x="232" y="44"/>
                    </a:lnTo>
                    <a:lnTo>
                      <a:pt x="232" y="44"/>
                    </a:lnTo>
                    <a:lnTo>
                      <a:pt x="232" y="44"/>
                    </a:lnTo>
                    <a:lnTo>
                      <a:pt x="230" y="44"/>
                    </a:lnTo>
                    <a:lnTo>
                      <a:pt x="230" y="44"/>
                    </a:lnTo>
                    <a:lnTo>
                      <a:pt x="228" y="44"/>
                    </a:lnTo>
                    <a:lnTo>
                      <a:pt x="226" y="42"/>
                    </a:lnTo>
                    <a:lnTo>
                      <a:pt x="224" y="42"/>
                    </a:lnTo>
                    <a:lnTo>
                      <a:pt x="222" y="42"/>
                    </a:lnTo>
                    <a:lnTo>
                      <a:pt x="222" y="42"/>
                    </a:lnTo>
                    <a:lnTo>
                      <a:pt x="218" y="40"/>
                    </a:lnTo>
                    <a:lnTo>
                      <a:pt x="218" y="40"/>
                    </a:lnTo>
                    <a:lnTo>
                      <a:pt x="218" y="40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214" y="42"/>
                    </a:lnTo>
                    <a:lnTo>
                      <a:pt x="210" y="38"/>
                    </a:lnTo>
                    <a:lnTo>
                      <a:pt x="210" y="36"/>
                    </a:lnTo>
                    <a:lnTo>
                      <a:pt x="208" y="36"/>
                    </a:lnTo>
                    <a:lnTo>
                      <a:pt x="208" y="34"/>
                    </a:lnTo>
                    <a:lnTo>
                      <a:pt x="206" y="34"/>
                    </a:lnTo>
                    <a:lnTo>
                      <a:pt x="206" y="34"/>
                    </a:lnTo>
                    <a:lnTo>
                      <a:pt x="204" y="34"/>
                    </a:lnTo>
                    <a:lnTo>
                      <a:pt x="202" y="34"/>
                    </a:lnTo>
                    <a:lnTo>
                      <a:pt x="202" y="34"/>
                    </a:lnTo>
                    <a:lnTo>
                      <a:pt x="200" y="34"/>
                    </a:lnTo>
                    <a:lnTo>
                      <a:pt x="198" y="36"/>
                    </a:lnTo>
                    <a:lnTo>
                      <a:pt x="196" y="36"/>
                    </a:lnTo>
                    <a:lnTo>
                      <a:pt x="196" y="38"/>
                    </a:lnTo>
                    <a:lnTo>
                      <a:pt x="194" y="36"/>
                    </a:lnTo>
                    <a:lnTo>
                      <a:pt x="194" y="36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0" y="36"/>
                    </a:lnTo>
                    <a:lnTo>
                      <a:pt x="190" y="34"/>
                    </a:lnTo>
                    <a:lnTo>
                      <a:pt x="188" y="34"/>
                    </a:lnTo>
                    <a:lnTo>
                      <a:pt x="186" y="34"/>
                    </a:lnTo>
                    <a:lnTo>
                      <a:pt x="186" y="34"/>
                    </a:lnTo>
                    <a:lnTo>
                      <a:pt x="184" y="34"/>
                    </a:lnTo>
                    <a:lnTo>
                      <a:pt x="182" y="34"/>
                    </a:lnTo>
                    <a:lnTo>
                      <a:pt x="182" y="34"/>
                    </a:lnTo>
                    <a:lnTo>
                      <a:pt x="180" y="34"/>
                    </a:lnTo>
                    <a:lnTo>
                      <a:pt x="180" y="32"/>
                    </a:lnTo>
                    <a:lnTo>
                      <a:pt x="178" y="32"/>
                    </a:lnTo>
                    <a:lnTo>
                      <a:pt x="178" y="30"/>
                    </a:lnTo>
                    <a:lnTo>
                      <a:pt x="178" y="30"/>
                    </a:lnTo>
                    <a:lnTo>
                      <a:pt x="178" y="28"/>
                    </a:lnTo>
                    <a:lnTo>
                      <a:pt x="178" y="28"/>
                    </a:lnTo>
                    <a:lnTo>
                      <a:pt x="178" y="28"/>
                    </a:lnTo>
                    <a:lnTo>
                      <a:pt x="178" y="26"/>
                    </a:lnTo>
                    <a:lnTo>
                      <a:pt x="176" y="26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4" y="22"/>
                    </a:lnTo>
                    <a:lnTo>
                      <a:pt x="174" y="22"/>
                    </a:lnTo>
                    <a:lnTo>
                      <a:pt x="174" y="22"/>
                    </a:lnTo>
                    <a:lnTo>
                      <a:pt x="172" y="20"/>
                    </a:lnTo>
                    <a:lnTo>
                      <a:pt x="172" y="20"/>
                    </a:lnTo>
                    <a:lnTo>
                      <a:pt x="172" y="20"/>
                    </a:lnTo>
                    <a:lnTo>
                      <a:pt x="170" y="20"/>
                    </a:lnTo>
                    <a:lnTo>
                      <a:pt x="168" y="20"/>
                    </a:lnTo>
                    <a:lnTo>
                      <a:pt x="168" y="20"/>
                    </a:lnTo>
                    <a:lnTo>
                      <a:pt x="166" y="20"/>
                    </a:lnTo>
                    <a:lnTo>
                      <a:pt x="164" y="20"/>
                    </a:lnTo>
                    <a:lnTo>
                      <a:pt x="160" y="20"/>
                    </a:lnTo>
                    <a:lnTo>
                      <a:pt x="160" y="20"/>
                    </a:lnTo>
                    <a:lnTo>
                      <a:pt x="160" y="18"/>
                    </a:lnTo>
                    <a:lnTo>
                      <a:pt x="162" y="18"/>
                    </a:lnTo>
                    <a:lnTo>
                      <a:pt x="162" y="18"/>
                    </a:lnTo>
                    <a:lnTo>
                      <a:pt x="160" y="18"/>
                    </a:lnTo>
                    <a:lnTo>
                      <a:pt x="160" y="16"/>
                    </a:lnTo>
                    <a:lnTo>
                      <a:pt x="160" y="16"/>
                    </a:lnTo>
                    <a:lnTo>
                      <a:pt x="160" y="14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60" y="12"/>
                    </a:lnTo>
                    <a:lnTo>
                      <a:pt x="162" y="12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6" y="4"/>
                    </a:lnTo>
                    <a:lnTo>
                      <a:pt x="154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50" y="0"/>
                    </a:lnTo>
                    <a:lnTo>
                      <a:pt x="148" y="0"/>
                    </a:lnTo>
                    <a:lnTo>
                      <a:pt x="146" y="0"/>
                    </a:lnTo>
                    <a:lnTo>
                      <a:pt x="144" y="0"/>
                    </a:lnTo>
                    <a:lnTo>
                      <a:pt x="140" y="2"/>
                    </a:lnTo>
                    <a:lnTo>
                      <a:pt x="140" y="2"/>
                    </a:lnTo>
                    <a:lnTo>
                      <a:pt x="136" y="2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2" y="4"/>
                    </a:lnTo>
                    <a:lnTo>
                      <a:pt x="132" y="4"/>
                    </a:lnTo>
                    <a:lnTo>
                      <a:pt x="130" y="6"/>
                    </a:lnTo>
                    <a:lnTo>
                      <a:pt x="130" y="6"/>
                    </a:lnTo>
                    <a:lnTo>
                      <a:pt x="128" y="6"/>
                    </a:lnTo>
                    <a:lnTo>
                      <a:pt x="126" y="6"/>
                    </a:lnTo>
                    <a:lnTo>
                      <a:pt x="126" y="4"/>
                    </a:lnTo>
                    <a:lnTo>
                      <a:pt x="126" y="4"/>
                    </a:lnTo>
                    <a:lnTo>
                      <a:pt x="122" y="4"/>
                    </a:lnTo>
                    <a:lnTo>
                      <a:pt x="120" y="4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16" y="4"/>
                    </a:lnTo>
                    <a:lnTo>
                      <a:pt x="114" y="6"/>
                    </a:lnTo>
                    <a:lnTo>
                      <a:pt x="114" y="8"/>
                    </a:lnTo>
                    <a:lnTo>
                      <a:pt x="112" y="8"/>
                    </a:lnTo>
                    <a:lnTo>
                      <a:pt x="112" y="10"/>
                    </a:lnTo>
                    <a:lnTo>
                      <a:pt x="110" y="10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12" y="16"/>
                    </a:lnTo>
                    <a:lnTo>
                      <a:pt x="112" y="16"/>
                    </a:lnTo>
                    <a:lnTo>
                      <a:pt x="112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08" y="18"/>
                    </a:lnTo>
                    <a:lnTo>
                      <a:pt x="108" y="16"/>
                    </a:lnTo>
                    <a:lnTo>
                      <a:pt x="106" y="16"/>
                    </a:lnTo>
                    <a:lnTo>
                      <a:pt x="106" y="16"/>
                    </a:lnTo>
                    <a:lnTo>
                      <a:pt x="104" y="16"/>
                    </a:lnTo>
                    <a:lnTo>
                      <a:pt x="102" y="16"/>
                    </a:lnTo>
                    <a:lnTo>
                      <a:pt x="98" y="16"/>
                    </a:lnTo>
                    <a:lnTo>
                      <a:pt x="96" y="16"/>
                    </a:lnTo>
                    <a:lnTo>
                      <a:pt x="96" y="1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92" y="14"/>
                    </a:lnTo>
                    <a:lnTo>
                      <a:pt x="92" y="14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0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6" y="14"/>
                    </a:lnTo>
                    <a:lnTo>
                      <a:pt x="86" y="16"/>
                    </a:lnTo>
                    <a:lnTo>
                      <a:pt x="86" y="16"/>
                    </a:lnTo>
                    <a:lnTo>
                      <a:pt x="84" y="16"/>
                    </a:lnTo>
                    <a:lnTo>
                      <a:pt x="84" y="14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80" y="14"/>
                    </a:lnTo>
                    <a:lnTo>
                      <a:pt x="78" y="12"/>
                    </a:lnTo>
                    <a:lnTo>
                      <a:pt x="78" y="14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2" y="14"/>
                    </a:lnTo>
                    <a:lnTo>
                      <a:pt x="72" y="16"/>
                    </a:lnTo>
                    <a:lnTo>
                      <a:pt x="72" y="16"/>
                    </a:lnTo>
                    <a:lnTo>
                      <a:pt x="72" y="14"/>
                    </a:lnTo>
                    <a:lnTo>
                      <a:pt x="72" y="14"/>
                    </a:lnTo>
                    <a:lnTo>
                      <a:pt x="70" y="14"/>
                    </a:lnTo>
                    <a:lnTo>
                      <a:pt x="68" y="12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6" y="12"/>
                    </a:lnTo>
                    <a:lnTo>
                      <a:pt x="64" y="10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2" y="8"/>
                    </a:lnTo>
                    <a:lnTo>
                      <a:pt x="38" y="8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22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4" y="28"/>
                    </a:lnTo>
                    <a:lnTo>
                      <a:pt x="24" y="30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20" y="34"/>
                    </a:lnTo>
                    <a:lnTo>
                      <a:pt x="18" y="36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4" y="40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8" y="44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6" y="50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6" y="58"/>
                    </a:lnTo>
                    <a:lnTo>
                      <a:pt x="6" y="56"/>
                    </a:lnTo>
                    <a:lnTo>
                      <a:pt x="4" y="56"/>
                    </a:lnTo>
                    <a:lnTo>
                      <a:pt x="4" y="58"/>
                    </a:lnTo>
                    <a:lnTo>
                      <a:pt x="4" y="58"/>
                    </a:lnTo>
                    <a:lnTo>
                      <a:pt x="4" y="60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2" y="64"/>
                    </a:lnTo>
                    <a:lnTo>
                      <a:pt x="0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2" y="70"/>
                    </a:lnTo>
                    <a:lnTo>
                      <a:pt x="2" y="70"/>
                    </a:lnTo>
                    <a:lnTo>
                      <a:pt x="2" y="70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4" y="72"/>
                    </a:lnTo>
                    <a:lnTo>
                      <a:pt x="6" y="72"/>
                    </a:lnTo>
                    <a:lnTo>
                      <a:pt x="6" y="74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10" y="74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2" y="76"/>
                    </a:lnTo>
                    <a:lnTo>
                      <a:pt x="14" y="74"/>
                    </a:lnTo>
                    <a:lnTo>
                      <a:pt x="14" y="74"/>
                    </a:lnTo>
                    <a:lnTo>
                      <a:pt x="14" y="74"/>
                    </a:lnTo>
                    <a:lnTo>
                      <a:pt x="18" y="76"/>
                    </a:lnTo>
                    <a:lnTo>
                      <a:pt x="20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8" y="78"/>
                    </a:lnTo>
                    <a:lnTo>
                      <a:pt x="30" y="78"/>
                    </a:lnTo>
                    <a:lnTo>
                      <a:pt x="32" y="76"/>
                    </a:lnTo>
                    <a:lnTo>
                      <a:pt x="32" y="76"/>
                    </a:lnTo>
                    <a:lnTo>
                      <a:pt x="34" y="76"/>
                    </a:lnTo>
                    <a:lnTo>
                      <a:pt x="36" y="78"/>
                    </a:lnTo>
                    <a:lnTo>
                      <a:pt x="38" y="80"/>
                    </a:lnTo>
                    <a:lnTo>
                      <a:pt x="38" y="80"/>
                    </a:lnTo>
                    <a:lnTo>
                      <a:pt x="40" y="80"/>
                    </a:lnTo>
                    <a:lnTo>
                      <a:pt x="42" y="80"/>
                    </a:lnTo>
                    <a:lnTo>
                      <a:pt x="42" y="78"/>
                    </a:lnTo>
                    <a:lnTo>
                      <a:pt x="46" y="78"/>
                    </a:lnTo>
                    <a:lnTo>
                      <a:pt x="50" y="76"/>
                    </a:lnTo>
                    <a:lnTo>
                      <a:pt x="52" y="76"/>
                    </a:lnTo>
                    <a:lnTo>
                      <a:pt x="56" y="76"/>
                    </a:lnTo>
                    <a:lnTo>
                      <a:pt x="56" y="74"/>
                    </a:lnTo>
                    <a:lnTo>
                      <a:pt x="58" y="74"/>
                    </a:lnTo>
                    <a:lnTo>
                      <a:pt x="58" y="72"/>
                    </a:lnTo>
                    <a:lnTo>
                      <a:pt x="60" y="72"/>
                    </a:lnTo>
                    <a:lnTo>
                      <a:pt x="62" y="72"/>
                    </a:lnTo>
                    <a:lnTo>
                      <a:pt x="62" y="70"/>
                    </a:lnTo>
                    <a:lnTo>
                      <a:pt x="62" y="70"/>
                    </a:lnTo>
                    <a:lnTo>
                      <a:pt x="64" y="68"/>
                    </a:lnTo>
                    <a:lnTo>
                      <a:pt x="66" y="70"/>
                    </a:lnTo>
                    <a:lnTo>
                      <a:pt x="68" y="70"/>
                    </a:lnTo>
                    <a:lnTo>
                      <a:pt x="70" y="70"/>
                    </a:lnTo>
                    <a:lnTo>
                      <a:pt x="72" y="68"/>
                    </a:lnTo>
                    <a:lnTo>
                      <a:pt x="72" y="68"/>
                    </a:lnTo>
                    <a:lnTo>
                      <a:pt x="74" y="68"/>
                    </a:lnTo>
                    <a:lnTo>
                      <a:pt x="74" y="68"/>
                    </a:lnTo>
                    <a:lnTo>
                      <a:pt x="74" y="68"/>
                    </a:lnTo>
                    <a:lnTo>
                      <a:pt x="74" y="68"/>
                    </a:lnTo>
                    <a:lnTo>
                      <a:pt x="76" y="68"/>
                    </a:lnTo>
                    <a:lnTo>
                      <a:pt x="78" y="68"/>
                    </a:lnTo>
                    <a:lnTo>
                      <a:pt x="80" y="70"/>
                    </a:lnTo>
                    <a:lnTo>
                      <a:pt x="80" y="70"/>
                    </a:lnTo>
                    <a:lnTo>
                      <a:pt x="82" y="70"/>
                    </a:lnTo>
                    <a:lnTo>
                      <a:pt x="82" y="70"/>
                    </a:lnTo>
                    <a:lnTo>
                      <a:pt x="82" y="72"/>
                    </a:lnTo>
                    <a:lnTo>
                      <a:pt x="84" y="72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86" y="72"/>
                    </a:lnTo>
                    <a:lnTo>
                      <a:pt x="88" y="72"/>
                    </a:lnTo>
                    <a:lnTo>
                      <a:pt x="88" y="74"/>
                    </a:lnTo>
                    <a:lnTo>
                      <a:pt x="88" y="74"/>
                    </a:lnTo>
                    <a:lnTo>
                      <a:pt x="88" y="72"/>
                    </a:lnTo>
                    <a:lnTo>
                      <a:pt x="90" y="72"/>
                    </a:lnTo>
                    <a:lnTo>
                      <a:pt x="92" y="74"/>
                    </a:lnTo>
                    <a:lnTo>
                      <a:pt x="94" y="76"/>
                    </a:lnTo>
                    <a:lnTo>
                      <a:pt x="94" y="76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98" y="76"/>
                    </a:lnTo>
                    <a:lnTo>
                      <a:pt x="98" y="78"/>
                    </a:lnTo>
                    <a:lnTo>
                      <a:pt x="98" y="80"/>
                    </a:lnTo>
                    <a:lnTo>
                      <a:pt x="98" y="80"/>
                    </a:lnTo>
                    <a:lnTo>
                      <a:pt x="98" y="82"/>
                    </a:lnTo>
                    <a:lnTo>
                      <a:pt x="98" y="82"/>
                    </a:lnTo>
                    <a:lnTo>
                      <a:pt x="98" y="84"/>
                    </a:lnTo>
                    <a:lnTo>
                      <a:pt x="98" y="84"/>
                    </a:lnTo>
                    <a:lnTo>
                      <a:pt x="98" y="86"/>
                    </a:lnTo>
                    <a:lnTo>
                      <a:pt x="98" y="86"/>
                    </a:lnTo>
                    <a:lnTo>
                      <a:pt x="100" y="86"/>
                    </a:lnTo>
                    <a:lnTo>
                      <a:pt x="102" y="88"/>
                    </a:lnTo>
                    <a:lnTo>
                      <a:pt x="102" y="88"/>
                    </a:lnTo>
                    <a:lnTo>
                      <a:pt x="104" y="88"/>
                    </a:lnTo>
                    <a:lnTo>
                      <a:pt x="104" y="88"/>
                    </a:lnTo>
                    <a:lnTo>
                      <a:pt x="104" y="88"/>
                    </a:lnTo>
                    <a:lnTo>
                      <a:pt x="104" y="90"/>
                    </a:lnTo>
                    <a:lnTo>
                      <a:pt x="104" y="90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4" y="94"/>
                    </a:lnTo>
                    <a:lnTo>
                      <a:pt x="104" y="94"/>
                    </a:lnTo>
                    <a:lnTo>
                      <a:pt x="106" y="94"/>
                    </a:lnTo>
                    <a:lnTo>
                      <a:pt x="108" y="96"/>
                    </a:lnTo>
                    <a:lnTo>
                      <a:pt x="110" y="96"/>
                    </a:lnTo>
                    <a:lnTo>
                      <a:pt x="110" y="96"/>
                    </a:lnTo>
                    <a:lnTo>
                      <a:pt x="110" y="98"/>
                    </a:lnTo>
                    <a:lnTo>
                      <a:pt x="110" y="100"/>
                    </a:lnTo>
                    <a:lnTo>
                      <a:pt x="110" y="102"/>
                    </a:lnTo>
                    <a:lnTo>
                      <a:pt x="114" y="104"/>
                    </a:lnTo>
                    <a:lnTo>
                      <a:pt x="114" y="104"/>
                    </a:lnTo>
                    <a:lnTo>
                      <a:pt x="112" y="104"/>
                    </a:lnTo>
                    <a:lnTo>
                      <a:pt x="110" y="104"/>
                    </a:lnTo>
                    <a:lnTo>
                      <a:pt x="110" y="104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6" y="104"/>
                    </a:lnTo>
                    <a:lnTo>
                      <a:pt x="106" y="104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02" y="104"/>
                    </a:lnTo>
                    <a:lnTo>
                      <a:pt x="100" y="104"/>
                    </a:lnTo>
                    <a:lnTo>
                      <a:pt x="100" y="104"/>
                    </a:lnTo>
                    <a:lnTo>
                      <a:pt x="100" y="102"/>
                    </a:lnTo>
                    <a:lnTo>
                      <a:pt x="100" y="102"/>
                    </a:lnTo>
                    <a:lnTo>
                      <a:pt x="100" y="102"/>
                    </a:lnTo>
                    <a:lnTo>
                      <a:pt x="98" y="102"/>
                    </a:lnTo>
                    <a:lnTo>
                      <a:pt x="98" y="102"/>
                    </a:lnTo>
                    <a:lnTo>
                      <a:pt x="96" y="104"/>
                    </a:lnTo>
                    <a:lnTo>
                      <a:pt x="96" y="104"/>
                    </a:lnTo>
                    <a:lnTo>
                      <a:pt x="98" y="106"/>
                    </a:lnTo>
                    <a:lnTo>
                      <a:pt x="98" y="108"/>
                    </a:lnTo>
                    <a:lnTo>
                      <a:pt x="98" y="108"/>
                    </a:lnTo>
                    <a:lnTo>
                      <a:pt x="98" y="110"/>
                    </a:lnTo>
                    <a:lnTo>
                      <a:pt x="96" y="110"/>
                    </a:lnTo>
                    <a:lnTo>
                      <a:pt x="94" y="112"/>
                    </a:lnTo>
                    <a:lnTo>
                      <a:pt x="94" y="114"/>
                    </a:lnTo>
                    <a:lnTo>
                      <a:pt x="94" y="114"/>
                    </a:lnTo>
                    <a:lnTo>
                      <a:pt x="92" y="116"/>
                    </a:lnTo>
                    <a:lnTo>
                      <a:pt x="92" y="116"/>
                    </a:lnTo>
                    <a:lnTo>
                      <a:pt x="92" y="118"/>
                    </a:lnTo>
                    <a:lnTo>
                      <a:pt x="92" y="118"/>
                    </a:lnTo>
                    <a:lnTo>
                      <a:pt x="92" y="118"/>
                    </a:lnTo>
                    <a:lnTo>
                      <a:pt x="92" y="118"/>
                    </a:lnTo>
                    <a:lnTo>
                      <a:pt x="92" y="120"/>
                    </a:lnTo>
                    <a:lnTo>
                      <a:pt x="90" y="120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0" y="122"/>
                    </a:lnTo>
                    <a:lnTo>
                      <a:pt x="92" y="122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6" y="122"/>
                    </a:lnTo>
                    <a:lnTo>
                      <a:pt x="96" y="122"/>
                    </a:lnTo>
                    <a:lnTo>
                      <a:pt x="98" y="122"/>
                    </a:lnTo>
                    <a:lnTo>
                      <a:pt x="98" y="122"/>
                    </a:lnTo>
                    <a:lnTo>
                      <a:pt x="100" y="122"/>
                    </a:lnTo>
                    <a:lnTo>
                      <a:pt x="102" y="120"/>
                    </a:lnTo>
                    <a:lnTo>
                      <a:pt x="106" y="120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10" y="124"/>
                    </a:lnTo>
                    <a:lnTo>
                      <a:pt x="110" y="122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6"/>
                    </a:lnTo>
                    <a:lnTo>
                      <a:pt x="108" y="116"/>
                    </a:lnTo>
                    <a:lnTo>
                      <a:pt x="108" y="114"/>
                    </a:lnTo>
                    <a:lnTo>
                      <a:pt x="110" y="116"/>
                    </a:lnTo>
                    <a:lnTo>
                      <a:pt x="112" y="114"/>
                    </a:lnTo>
                    <a:lnTo>
                      <a:pt x="112" y="114"/>
                    </a:lnTo>
                    <a:lnTo>
                      <a:pt x="116" y="114"/>
                    </a:lnTo>
                    <a:lnTo>
                      <a:pt x="116" y="112"/>
                    </a:lnTo>
                    <a:lnTo>
                      <a:pt x="120" y="108"/>
                    </a:lnTo>
                    <a:lnTo>
                      <a:pt x="120" y="108"/>
                    </a:lnTo>
                    <a:lnTo>
                      <a:pt x="122" y="106"/>
                    </a:lnTo>
                    <a:lnTo>
                      <a:pt x="122" y="106"/>
                    </a:lnTo>
                    <a:lnTo>
                      <a:pt x="122" y="104"/>
                    </a:lnTo>
                    <a:lnTo>
                      <a:pt x="122" y="102"/>
                    </a:lnTo>
                    <a:lnTo>
                      <a:pt x="122" y="100"/>
                    </a:lnTo>
                    <a:lnTo>
                      <a:pt x="128" y="100"/>
                    </a:lnTo>
                    <a:lnTo>
                      <a:pt x="130" y="100"/>
                    </a:lnTo>
                    <a:lnTo>
                      <a:pt x="132" y="100"/>
                    </a:lnTo>
                    <a:lnTo>
                      <a:pt x="132" y="98"/>
                    </a:lnTo>
                    <a:lnTo>
                      <a:pt x="134" y="96"/>
                    </a:lnTo>
                    <a:lnTo>
                      <a:pt x="132" y="98"/>
                    </a:lnTo>
                    <a:lnTo>
                      <a:pt x="134" y="100"/>
                    </a:lnTo>
                    <a:lnTo>
                      <a:pt x="136" y="100"/>
                    </a:lnTo>
                    <a:lnTo>
                      <a:pt x="138" y="100"/>
                    </a:lnTo>
                    <a:lnTo>
                      <a:pt x="138" y="98"/>
                    </a:lnTo>
                    <a:lnTo>
                      <a:pt x="138" y="94"/>
                    </a:lnTo>
                    <a:lnTo>
                      <a:pt x="136" y="92"/>
                    </a:lnTo>
                    <a:lnTo>
                      <a:pt x="136" y="92"/>
                    </a:lnTo>
                    <a:lnTo>
                      <a:pt x="136" y="90"/>
                    </a:lnTo>
                    <a:lnTo>
                      <a:pt x="136" y="90"/>
                    </a:lnTo>
                    <a:lnTo>
                      <a:pt x="136" y="92"/>
                    </a:lnTo>
                    <a:lnTo>
                      <a:pt x="138" y="94"/>
                    </a:lnTo>
                    <a:lnTo>
                      <a:pt x="138" y="96"/>
                    </a:lnTo>
                    <a:lnTo>
                      <a:pt x="138" y="96"/>
                    </a:lnTo>
                    <a:lnTo>
                      <a:pt x="138" y="98"/>
                    </a:lnTo>
                    <a:lnTo>
                      <a:pt x="140" y="100"/>
                    </a:lnTo>
                    <a:lnTo>
                      <a:pt x="142" y="100"/>
                    </a:lnTo>
                    <a:lnTo>
                      <a:pt x="144" y="100"/>
                    </a:lnTo>
                    <a:lnTo>
                      <a:pt x="148" y="100"/>
                    </a:lnTo>
                    <a:lnTo>
                      <a:pt x="148" y="100"/>
                    </a:lnTo>
                    <a:lnTo>
                      <a:pt x="146" y="102"/>
                    </a:lnTo>
                    <a:lnTo>
                      <a:pt x="144" y="102"/>
                    </a:lnTo>
                    <a:lnTo>
                      <a:pt x="142" y="102"/>
                    </a:lnTo>
                    <a:lnTo>
                      <a:pt x="138" y="102"/>
                    </a:lnTo>
                    <a:lnTo>
                      <a:pt x="136" y="100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6" y="102"/>
                    </a:lnTo>
                    <a:lnTo>
                      <a:pt x="138" y="102"/>
                    </a:lnTo>
                    <a:lnTo>
                      <a:pt x="140" y="102"/>
                    </a:lnTo>
                    <a:lnTo>
                      <a:pt x="140" y="104"/>
                    </a:lnTo>
                    <a:lnTo>
                      <a:pt x="140" y="104"/>
                    </a:lnTo>
                    <a:lnTo>
                      <a:pt x="138" y="104"/>
                    </a:lnTo>
                    <a:lnTo>
                      <a:pt x="138" y="104"/>
                    </a:lnTo>
                    <a:lnTo>
                      <a:pt x="136" y="104"/>
                    </a:lnTo>
                    <a:lnTo>
                      <a:pt x="138" y="106"/>
                    </a:lnTo>
                    <a:lnTo>
                      <a:pt x="140" y="106"/>
                    </a:lnTo>
                    <a:lnTo>
                      <a:pt x="140" y="106"/>
                    </a:lnTo>
                    <a:lnTo>
                      <a:pt x="144" y="108"/>
                    </a:lnTo>
                    <a:lnTo>
                      <a:pt x="148" y="108"/>
                    </a:lnTo>
                    <a:lnTo>
                      <a:pt x="152" y="108"/>
                    </a:lnTo>
                    <a:lnTo>
                      <a:pt x="154" y="108"/>
                    </a:lnTo>
                    <a:lnTo>
                      <a:pt x="158" y="108"/>
                    </a:lnTo>
                    <a:lnTo>
                      <a:pt x="158" y="108"/>
                    </a:lnTo>
                    <a:lnTo>
                      <a:pt x="160" y="110"/>
                    </a:lnTo>
                    <a:lnTo>
                      <a:pt x="162" y="110"/>
                    </a:lnTo>
                    <a:lnTo>
                      <a:pt x="162" y="108"/>
                    </a:lnTo>
                    <a:lnTo>
                      <a:pt x="164" y="110"/>
                    </a:lnTo>
                    <a:lnTo>
                      <a:pt x="164" y="112"/>
                    </a:lnTo>
                    <a:lnTo>
                      <a:pt x="162" y="114"/>
                    </a:lnTo>
                    <a:lnTo>
                      <a:pt x="160" y="114"/>
                    </a:lnTo>
                    <a:lnTo>
                      <a:pt x="158" y="114"/>
                    </a:lnTo>
                    <a:lnTo>
                      <a:pt x="152" y="118"/>
                    </a:lnTo>
                    <a:lnTo>
                      <a:pt x="148" y="12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2"/>
                    </a:lnTo>
                    <a:lnTo>
                      <a:pt x="158" y="124"/>
                    </a:lnTo>
                    <a:lnTo>
                      <a:pt x="160" y="124"/>
                    </a:lnTo>
                    <a:lnTo>
                      <a:pt x="162" y="124"/>
                    </a:lnTo>
                    <a:lnTo>
                      <a:pt x="164" y="126"/>
                    </a:lnTo>
                    <a:lnTo>
                      <a:pt x="166" y="130"/>
                    </a:lnTo>
                    <a:lnTo>
                      <a:pt x="166" y="130"/>
                    </a:lnTo>
                    <a:lnTo>
                      <a:pt x="164" y="134"/>
                    </a:lnTo>
                    <a:lnTo>
                      <a:pt x="164" y="136"/>
                    </a:lnTo>
                    <a:lnTo>
                      <a:pt x="164" y="136"/>
                    </a:lnTo>
                    <a:lnTo>
                      <a:pt x="164" y="136"/>
                    </a:lnTo>
                    <a:lnTo>
                      <a:pt x="166" y="140"/>
                    </a:lnTo>
                    <a:lnTo>
                      <a:pt x="168" y="140"/>
                    </a:lnTo>
                    <a:lnTo>
                      <a:pt x="170" y="140"/>
                    </a:lnTo>
                    <a:lnTo>
                      <a:pt x="172" y="140"/>
                    </a:lnTo>
                    <a:lnTo>
                      <a:pt x="176" y="138"/>
                    </a:lnTo>
                    <a:lnTo>
                      <a:pt x="178" y="134"/>
                    </a:lnTo>
                    <a:lnTo>
                      <a:pt x="182" y="132"/>
                    </a:lnTo>
                    <a:lnTo>
                      <a:pt x="184" y="132"/>
                    </a:lnTo>
                    <a:lnTo>
                      <a:pt x="186" y="132"/>
                    </a:lnTo>
                    <a:lnTo>
                      <a:pt x="188" y="132"/>
                    </a:lnTo>
                    <a:lnTo>
                      <a:pt x="190" y="130"/>
                    </a:lnTo>
                    <a:lnTo>
                      <a:pt x="192" y="126"/>
                    </a:lnTo>
                    <a:lnTo>
                      <a:pt x="192" y="126"/>
                    </a:lnTo>
                    <a:lnTo>
                      <a:pt x="194" y="126"/>
                    </a:lnTo>
                    <a:lnTo>
                      <a:pt x="196" y="126"/>
                    </a:lnTo>
                    <a:lnTo>
                      <a:pt x="196" y="128"/>
                    </a:lnTo>
                    <a:lnTo>
                      <a:pt x="198" y="128"/>
                    </a:lnTo>
                    <a:lnTo>
                      <a:pt x="200" y="128"/>
                    </a:lnTo>
                    <a:lnTo>
                      <a:pt x="202" y="128"/>
                    </a:lnTo>
                    <a:lnTo>
                      <a:pt x="204" y="126"/>
                    </a:lnTo>
                    <a:lnTo>
                      <a:pt x="204" y="126"/>
                    </a:lnTo>
                    <a:lnTo>
                      <a:pt x="204" y="124"/>
                    </a:lnTo>
                    <a:lnTo>
                      <a:pt x="206" y="122"/>
                    </a:lnTo>
                    <a:lnTo>
                      <a:pt x="206" y="120"/>
                    </a:lnTo>
                    <a:lnTo>
                      <a:pt x="204" y="120"/>
                    </a:lnTo>
                    <a:lnTo>
                      <a:pt x="202" y="120"/>
                    </a:lnTo>
                    <a:lnTo>
                      <a:pt x="200" y="120"/>
                    </a:lnTo>
                    <a:lnTo>
                      <a:pt x="200" y="120"/>
                    </a:lnTo>
                    <a:lnTo>
                      <a:pt x="198" y="122"/>
                    </a:lnTo>
                    <a:lnTo>
                      <a:pt x="196" y="120"/>
                    </a:lnTo>
                    <a:lnTo>
                      <a:pt x="194" y="122"/>
                    </a:lnTo>
                    <a:lnTo>
                      <a:pt x="192" y="122"/>
                    </a:lnTo>
                    <a:lnTo>
                      <a:pt x="190" y="122"/>
                    </a:lnTo>
                    <a:lnTo>
                      <a:pt x="190" y="122"/>
                    </a:lnTo>
                    <a:lnTo>
                      <a:pt x="188" y="120"/>
                    </a:lnTo>
                    <a:lnTo>
                      <a:pt x="184" y="116"/>
                    </a:lnTo>
                    <a:lnTo>
                      <a:pt x="182" y="112"/>
                    </a:lnTo>
                    <a:lnTo>
                      <a:pt x="180" y="110"/>
                    </a:lnTo>
                    <a:lnTo>
                      <a:pt x="180" y="110"/>
                    </a:lnTo>
                    <a:lnTo>
                      <a:pt x="180" y="108"/>
                    </a:lnTo>
                    <a:lnTo>
                      <a:pt x="182" y="106"/>
                    </a:lnTo>
                    <a:lnTo>
                      <a:pt x="184" y="106"/>
                    </a:lnTo>
                    <a:lnTo>
                      <a:pt x="186" y="102"/>
                    </a:lnTo>
                    <a:lnTo>
                      <a:pt x="186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6"/>
                    </a:lnTo>
                    <a:lnTo>
                      <a:pt x="182" y="108"/>
                    </a:lnTo>
                    <a:lnTo>
                      <a:pt x="184" y="108"/>
                    </a:lnTo>
                    <a:lnTo>
                      <a:pt x="184" y="108"/>
                    </a:lnTo>
                    <a:lnTo>
                      <a:pt x="186" y="108"/>
                    </a:lnTo>
                    <a:lnTo>
                      <a:pt x="186" y="106"/>
                    </a:lnTo>
                    <a:lnTo>
                      <a:pt x="188" y="104"/>
                    </a:lnTo>
                    <a:lnTo>
                      <a:pt x="194" y="100"/>
                    </a:lnTo>
                    <a:lnTo>
                      <a:pt x="196" y="98"/>
                    </a:lnTo>
                    <a:lnTo>
                      <a:pt x="198" y="100"/>
                    </a:lnTo>
                    <a:lnTo>
                      <a:pt x="200" y="98"/>
                    </a:lnTo>
                    <a:lnTo>
                      <a:pt x="202" y="98"/>
                    </a:lnTo>
                    <a:lnTo>
                      <a:pt x="202" y="98"/>
                    </a:lnTo>
                    <a:lnTo>
                      <a:pt x="204" y="98"/>
                    </a:lnTo>
                    <a:lnTo>
                      <a:pt x="206" y="98"/>
                    </a:lnTo>
                    <a:lnTo>
                      <a:pt x="208" y="96"/>
                    </a:lnTo>
                    <a:lnTo>
                      <a:pt x="210" y="96"/>
                    </a:lnTo>
                    <a:lnTo>
                      <a:pt x="212" y="94"/>
                    </a:lnTo>
                    <a:lnTo>
                      <a:pt x="214" y="94"/>
                    </a:lnTo>
                    <a:lnTo>
                      <a:pt x="216" y="92"/>
                    </a:lnTo>
                    <a:lnTo>
                      <a:pt x="220" y="92"/>
                    </a:lnTo>
                    <a:lnTo>
                      <a:pt x="224" y="92"/>
                    </a:lnTo>
                    <a:lnTo>
                      <a:pt x="226" y="92"/>
                    </a:lnTo>
                    <a:lnTo>
                      <a:pt x="226" y="90"/>
                    </a:lnTo>
                    <a:lnTo>
                      <a:pt x="224" y="90"/>
                    </a:lnTo>
                    <a:lnTo>
                      <a:pt x="226" y="90"/>
                    </a:lnTo>
                    <a:lnTo>
                      <a:pt x="226" y="88"/>
                    </a:lnTo>
                    <a:lnTo>
                      <a:pt x="226" y="88"/>
                    </a:lnTo>
                    <a:lnTo>
                      <a:pt x="226" y="88"/>
                    </a:lnTo>
                    <a:lnTo>
                      <a:pt x="226" y="88"/>
                    </a:lnTo>
                    <a:lnTo>
                      <a:pt x="224" y="88"/>
                    </a:lnTo>
                    <a:lnTo>
                      <a:pt x="224" y="88"/>
                    </a:lnTo>
                    <a:lnTo>
                      <a:pt x="224" y="86"/>
                    </a:lnTo>
                    <a:lnTo>
                      <a:pt x="226" y="86"/>
                    </a:lnTo>
                    <a:lnTo>
                      <a:pt x="226" y="86"/>
                    </a:lnTo>
                    <a:lnTo>
                      <a:pt x="226" y="84"/>
                    </a:lnTo>
                    <a:lnTo>
                      <a:pt x="226" y="84"/>
                    </a:lnTo>
                    <a:lnTo>
                      <a:pt x="226" y="82"/>
                    </a:lnTo>
                    <a:lnTo>
                      <a:pt x="228" y="82"/>
                    </a:lnTo>
                    <a:lnTo>
                      <a:pt x="230" y="82"/>
                    </a:lnTo>
                    <a:lnTo>
                      <a:pt x="230" y="80"/>
                    </a:lnTo>
                    <a:lnTo>
                      <a:pt x="232" y="78"/>
                    </a:lnTo>
                    <a:lnTo>
                      <a:pt x="234" y="78"/>
                    </a:lnTo>
                    <a:lnTo>
                      <a:pt x="236" y="78"/>
                    </a:lnTo>
                    <a:lnTo>
                      <a:pt x="236" y="78"/>
                    </a:lnTo>
                    <a:lnTo>
                      <a:pt x="240" y="78"/>
                    </a:lnTo>
                    <a:lnTo>
                      <a:pt x="244" y="78"/>
                    </a:lnTo>
                    <a:lnTo>
                      <a:pt x="244" y="78"/>
                    </a:lnTo>
                    <a:lnTo>
                      <a:pt x="246" y="78"/>
                    </a:lnTo>
                    <a:lnTo>
                      <a:pt x="244" y="76"/>
                    </a:lnTo>
                    <a:lnTo>
                      <a:pt x="246" y="74"/>
                    </a:lnTo>
                    <a:lnTo>
                      <a:pt x="246" y="72"/>
                    </a:lnTo>
                    <a:lnTo>
                      <a:pt x="246" y="72"/>
                    </a:lnTo>
                    <a:lnTo>
                      <a:pt x="246" y="7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3933" y="2001"/>
                <a:ext cx="86" cy="102"/>
              </a:xfrm>
              <a:custGeom>
                <a:avLst/>
                <a:gdLst>
                  <a:gd name="T0" fmla="*/ 84 w 86"/>
                  <a:gd name="T1" fmla="*/ 36 h 102"/>
                  <a:gd name="T2" fmla="*/ 84 w 86"/>
                  <a:gd name="T3" fmla="*/ 30 h 102"/>
                  <a:gd name="T4" fmla="*/ 82 w 86"/>
                  <a:gd name="T5" fmla="*/ 28 h 102"/>
                  <a:gd name="T6" fmla="*/ 80 w 86"/>
                  <a:gd name="T7" fmla="*/ 24 h 102"/>
                  <a:gd name="T8" fmla="*/ 76 w 86"/>
                  <a:gd name="T9" fmla="*/ 16 h 102"/>
                  <a:gd name="T10" fmla="*/ 76 w 86"/>
                  <a:gd name="T11" fmla="*/ 10 h 102"/>
                  <a:gd name="T12" fmla="*/ 72 w 86"/>
                  <a:gd name="T13" fmla="*/ 8 h 102"/>
                  <a:gd name="T14" fmla="*/ 72 w 86"/>
                  <a:gd name="T15" fmla="*/ 6 h 102"/>
                  <a:gd name="T16" fmla="*/ 64 w 86"/>
                  <a:gd name="T17" fmla="*/ 8 h 102"/>
                  <a:gd name="T18" fmla="*/ 60 w 86"/>
                  <a:gd name="T19" fmla="*/ 10 h 102"/>
                  <a:gd name="T20" fmla="*/ 52 w 86"/>
                  <a:gd name="T21" fmla="*/ 8 h 102"/>
                  <a:gd name="T22" fmla="*/ 46 w 86"/>
                  <a:gd name="T23" fmla="*/ 10 h 102"/>
                  <a:gd name="T24" fmla="*/ 42 w 86"/>
                  <a:gd name="T25" fmla="*/ 12 h 102"/>
                  <a:gd name="T26" fmla="*/ 40 w 86"/>
                  <a:gd name="T27" fmla="*/ 14 h 102"/>
                  <a:gd name="T28" fmla="*/ 36 w 86"/>
                  <a:gd name="T29" fmla="*/ 10 h 102"/>
                  <a:gd name="T30" fmla="*/ 32 w 86"/>
                  <a:gd name="T31" fmla="*/ 10 h 102"/>
                  <a:gd name="T32" fmla="*/ 28 w 86"/>
                  <a:gd name="T33" fmla="*/ 10 h 102"/>
                  <a:gd name="T34" fmla="*/ 24 w 86"/>
                  <a:gd name="T35" fmla="*/ 10 h 102"/>
                  <a:gd name="T36" fmla="*/ 20 w 86"/>
                  <a:gd name="T37" fmla="*/ 14 h 102"/>
                  <a:gd name="T38" fmla="*/ 20 w 86"/>
                  <a:gd name="T39" fmla="*/ 16 h 102"/>
                  <a:gd name="T40" fmla="*/ 18 w 86"/>
                  <a:gd name="T41" fmla="*/ 22 h 102"/>
                  <a:gd name="T42" fmla="*/ 20 w 86"/>
                  <a:gd name="T43" fmla="*/ 24 h 102"/>
                  <a:gd name="T44" fmla="*/ 20 w 86"/>
                  <a:gd name="T45" fmla="*/ 28 h 102"/>
                  <a:gd name="T46" fmla="*/ 20 w 86"/>
                  <a:gd name="T47" fmla="*/ 34 h 102"/>
                  <a:gd name="T48" fmla="*/ 24 w 86"/>
                  <a:gd name="T49" fmla="*/ 34 h 102"/>
                  <a:gd name="T50" fmla="*/ 26 w 86"/>
                  <a:gd name="T51" fmla="*/ 36 h 102"/>
                  <a:gd name="T52" fmla="*/ 28 w 86"/>
                  <a:gd name="T53" fmla="*/ 38 h 102"/>
                  <a:gd name="T54" fmla="*/ 26 w 86"/>
                  <a:gd name="T55" fmla="*/ 42 h 102"/>
                  <a:gd name="T56" fmla="*/ 14 w 86"/>
                  <a:gd name="T57" fmla="*/ 54 h 102"/>
                  <a:gd name="T58" fmla="*/ 10 w 86"/>
                  <a:gd name="T59" fmla="*/ 58 h 102"/>
                  <a:gd name="T60" fmla="*/ 6 w 86"/>
                  <a:gd name="T61" fmla="*/ 62 h 102"/>
                  <a:gd name="T62" fmla="*/ 6 w 86"/>
                  <a:gd name="T63" fmla="*/ 68 h 102"/>
                  <a:gd name="T64" fmla="*/ 4 w 86"/>
                  <a:gd name="T65" fmla="*/ 74 h 102"/>
                  <a:gd name="T66" fmla="*/ 2 w 86"/>
                  <a:gd name="T67" fmla="*/ 78 h 102"/>
                  <a:gd name="T68" fmla="*/ 2 w 86"/>
                  <a:gd name="T69" fmla="*/ 88 h 102"/>
                  <a:gd name="T70" fmla="*/ 0 w 86"/>
                  <a:gd name="T71" fmla="*/ 94 h 102"/>
                  <a:gd name="T72" fmla="*/ 0 w 86"/>
                  <a:gd name="T73" fmla="*/ 100 h 102"/>
                  <a:gd name="T74" fmla="*/ 4 w 86"/>
                  <a:gd name="T75" fmla="*/ 100 h 102"/>
                  <a:gd name="T76" fmla="*/ 6 w 86"/>
                  <a:gd name="T77" fmla="*/ 102 h 102"/>
                  <a:gd name="T78" fmla="*/ 10 w 86"/>
                  <a:gd name="T79" fmla="*/ 100 h 102"/>
                  <a:gd name="T80" fmla="*/ 12 w 86"/>
                  <a:gd name="T81" fmla="*/ 96 h 102"/>
                  <a:gd name="T82" fmla="*/ 14 w 86"/>
                  <a:gd name="T83" fmla="*/ 96 h 102"/>
                  <a:gd name="T84" fmla="*/ 16 w 86"/>
                  <a:gd name="T85" fmla="*/ 96 h 102"/>
                  <a:gd name="T86" fmla="*/ 20 w 86"/>
                  <a:gd name="T87" fmla="*/ 94 h 102"/>
                  <a:gd name="T88" fmla="*/ 68 w 86"/>
                  <a:gd name="T89" fmla="*/ 94 h 102"/>
                  <a:gd name="T90" fmla="*/ 70 w 86"/>
                  <a:gd name="T91" fmla="*/ 76 h 102"/>
                  <a:gd name="T92" fmla="*/ 72 w 86"/>
                  <a:gd name="T93" fmla="*/ 70 h 102"/>
                  <a:gd name="T94" fmla="*/ 74 w 86"/>
                  <a:gd name="T95" fmla="*/ 64 h 102"/>
                  <a:gd name="T96" fmla="*/ 78 w 86"/>
                  <a:gd name="T97" fmla="*/ 58 h 102"/>
                  <a:gd name="T98" fmla="*/ 80 w 86"/>
                  <a:gd name="T99" fmla="*/ 54 h 102"/>
                  <a:gd name="T100" fmla="*/ 82 w 86"/>
                  <a:gd name="T101" fmla="*/ 54 h 102"/>
                  <a:gd name="T102" fmla="*/ 84 w 86"/>
                  <a:gd name="T103" fmla="*/ 50 h 102"/>
                  <a:gd name="T104" fmla="*/ 86 w 86"/>
                  <a:gd name="T105" fmla="*/ 48 h 102"/>
                  <a:gd name="T106" fmla="*/ 86 w 86"/>
                  <a:gd name="T107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102">
                    <a:moveTo>
                      <a:pt x="86" y="42"/>
                    </a:moveTo>
                    <a:lnTo>
                      <a:pt x="86" y="40"/>
                    </a:lnTo>
                    <a:lnTo>
                      <a:pt x="84" y="36"/>
                    </a:lnTo>
                    <a:lnTo>
                      <a:pt x="84" y="32"/>
                    </a:lnTo>
                    <a:lnTo>
                      <a:pt x="84" y="32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2" y="28"/>
                    </a:lnTo>
                    <a:lnTo>
                      <a:pt x="82" y="26"/>
                    </a:lnTo>
                    <a:lnTo>
                      <a:pt x="82" y="26"/>
                    </a:lnTo>
                    <a:lnTo>
                      <a:pt x="80" y="24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8" y="12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4" y="10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0" y="0"/>
                    </a:lnTo>
                    <a:lnTo>
                      <a:pt x="66" y="4"/>
                    </a:lnTo>
                    <a:lnTo>
                      <a:pt x="64" y="8"/>
                    </a:lnTo>
                    <a:lnTo>
                      <a:pt x="62" y="8"/>
                    </a:lnTo>
                    <a:lnTo>
                      <a:pt x="62" y="10"/>
                    </a:lnTo>
                    <a:lnTo>
                      <a:pt x="60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52" y="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6" y="10"/>
                    </a:lnTo>
                    <a:lnTo>
                      <a:pt x="44" y="10"/>
                    </a:lnTo>
                    <a:lnTo>
                      <a:pt x="42" y="10"/>
                    </a:lnTo>
                    <a:lnTo>
                      <a:pt x="42" y="12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0" y="12"/>
                    </a:lnTo>
                    <a:lnTo>
                      <a:pt x="38" y="12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4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4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0" y="16"/>
                    </a:lnTo>
                    <a:lnTo>
                      <a:pt x="20" y="18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20" y="22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6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20" y="34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4" y="34"/>
                    </a:lnTo>
                    <a:lnTo>
                      <a:pt x="24" y="36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8" y="38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2" y="46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2" y="54"/>
                    </a:lnTo>
                    <a:lnTo>
                      <a:pt x="10" y="56"/>
                    </a:lnTo>
                    <a:lnTo>
                      <a:pt x="10" y="58"/>
                    </a:lnTo>
                    <a:lnTo>
                      <a:pt x="8" y="60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6" y="64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4" y="72"/>
                    </a:lnTo>
                    <a:lnTo>
                      <a:pt x="4" y="74"/>
                    </a:lnTo>
                    <a:lnTo>
                      <a:pt x="4" y="74"/>
                    </a:lnTo>
                    <a:lnTo>
                      <a:pt x="2" y="74"/>
                    </a:lnTo>
                    <a:lnTo>
                      <a:pt x="2" y="78"/>
                    </a:lnTo>
                    <a:lnTo>
                      <a:pt x="2" y="78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2" y="88"/>
                    </a:lnTo>
                    <a:lnTo>
                      <a:pt x="0" y="90"/>
                    </a:lnTo>
                    <a:lnTo>
                      <a:pt x="0" y="92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2" y="100"/>
                    </a:lnTo>
                    <a:lnTo>
                      <a:pt x="4" y="100"/>
                    </a:lnTo>
                    <a:lnTo>
                      <a:pt x="4" y="100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6" y="102"/>
                    </a:lnTo>
                    <a:lnTo>
                      <a:pt x="8" y="102"/>
                    </a:lnTo>
                    <a:lnTo>
                      <a:pt x="8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14" y="96"/>
                    </a:lnTo>
                    <a:lnTo>
                      <a:pt x="14" y="9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6" y="96"/>
                    </a:lnTo>
                    <a:lnTo>
                      <a:pt x="18" y="94"/>
                    </a:lnTo>
                    <a:lnTo>
                      <a:pt x="18" y="94"/>
                    </a:lnTo>
                    <a:lnTo>
                      <a:pt x="20" y="94"/>
                    </a:lnTo>
                    <a:lnTo>
                      <a:pt x="20" y="94"/>
                    </a:lnTo>
                    <a:lnTo>
                      <a:pt x="20" y="94"/>
                    </a:lnTo>
                    <a:lnTo>
                      <a:pt x="68" y="94"/>
                    </a:lnTo>
                    <a:lnTo>
                      <a:pt x="68" y="90"/>
                    </a:lnTo>
                    <a:lnTo>
                      <a:pt x="70" y="84"/>
                    </a:lnTo>
                    <a:lnTo>
                      <a:pt x="70" y="76"/>
                    </a:lnTo>
                    <a:lnTo>
                      <a:pt x="70" y="72"/>
                    </a:lnTo>
                    <a:lnTo>
                      <a:pt x="70" y="70"/>
                    </a:lnTo>
                    <a:lnTo>
                      <a:pt x="72" y="70"/>
                    </a:lnTo>
                    <a:lnTo>
                      <a:pt x="72" y="68"/>
                    </a:lnTo>
                    <a:lnTo>
                      <a:pt x="72" y="66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6" y="60"/>
                    </a:lnTo>
                    <a:lnTo>
                      <a:pt x="78" y="58"/>
                    </a:lnTo>
                    <a:lnTo>
                      <a:pt x="78" y="56"/>
                    </a:lnTo>
                    <a:lnTo>
                      <a:pt x="80" y="56"/>
                    </a:lnTo>
                    <a:lnTo>
                      <a:pt x="80" y="54"/>
                    </a:lnTo>
                    <a:lnTo>
                      <a:pt x="82" y="54"/>
                    </a:lnTo>
                    <a:lnTo>
                      <a:pt x="82" y="54"/>
                    </a:lnTo>
                    <a:lnTo>
                      <a:pt x="82" y="54"/>
                    </a:lnTo>
                    <a:lnTo>
                      <a:pt x="82" y="54"/>
                    </a:lnTo>
                    <a:lnTo>
                      <a:pt x="82" y="52"/>
                    </a:lnTo>
                    <a:lnTo>
                      <a:pt x="84" y="50"/>
                    </a:lnTo>
                    <a:lnTo>
                      <a:pt x="84" y="50"/>
                    </a:lnTo>
                    <a:lnTo>
                      <a:pt x="84" y="48"/>
                    </a:lnTo>
                    <a:lnTo>
                      <a:pt x="86" y="48"/>
                    </a:lnTo>
                    <a:lnTo>
                      <a:pt x="86" y="46"/>
                    </a:lnTo>
                    <a:lnTo>
                      <a:pt x="86" y="46"/>
                    </a:lnTo>
                    <a:lnTo>
                      <a:pt x="86" y="44"/>
                    </a:lnTo>
                    <a:lnTo>
                      <a:pt x="86" y="4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1"/>
              <p:cNvSpPr>
                <a:spLocks noEditPoints="1"/>
              </p:cNvSpPr>
              <p:nvPr/>
            </p:nvSpPr>
            <p:spPr bwMode="auto">
              <a:xfrm>
                <a:off x="2459" y="1748"/>
                <a:ext cx="6" cy="12"/>
              </a:xfrm>
              <a:custGeom>
                <a:avLst/>
                <a:gdLst>
                  <a:gd name="T0" fmla="*/ 4 w 6"/>
                  <a:gd name="T1" fmla="*/ 12 h 12"/>
                  <a:gd name="T2" fmla="*/ 2 w 6"/>
                  <a:gd name="T3" fmla="*/ 10 h 12"/>
                  <a:gd name="T4" fmla="*/ 2 w 6"/>
                  <a:gd name="T5" fmla="*/ 10 h 12"/>
                  <a:gd name="T6" fmla="*/ 0 w 6"/>
                  <a:gd name="T7" fmla="*/ 12 h 12"/>
                  <a:gd name="T8" fmla="*/ 4 w 6"/>
                  <a:gd name="T9" fmla="*/ 12 h 12"/>
                  <a:gd name="T10" fmla="*/ 6 w 6"/>
                  <a:gd name="T11" fmla="*/ 12 h 12"/>
                  <a:gd name="T12" fmla="*/ 4 w 6"/>
                  <a:gd name="T13" fmla="*/ 12 h 12"/>
                  <a:gd name="T14" fmla="*/ 4 w 6"/>
                  <a:gd name="T15" fmla="*/ 0 h 12"/>
                  <a:gd name="T16" fmla="*/ 6 w 6"/>
                  <a:gd name="T17" fmla="*/ 0 h 12"/>
                  <a:gd name="T18" fmla="*/ 4 w 6"/>
                  <a:gd name="T19" fmla="*/ 0 h 12"/>
                  <a:gd name="T20" fmla="*/ 4 w 6"/>
                  <a:gd name="T21" fmla="*/ 0 h 12"/>
                  <a:gd name="T22" fmla="*/ 4 w 6"/>
                  <a:gd name="T23" fmla="*/ 0 h 12"/>
                  <a:gd name="T24" fmla="*/ 4 w 6"/>
                  <a:gd name="T25" fmla="*/ 0 h 12"/>
                  <a:gd name="T26" fmla="*/ 2 w 6"/>
                  <a:gd name="T27" fmla="*/ 0 h 12"/>
                  <a:gd name="T28" fmla="*/ 2 w 6"/>
                  <a:gd name="T29" fmla="*/ 0 h 12"/>
                  <a:gd name="T30" fmla="*/ 2 w 6"/>
                  <a:gd name="T31" fmla="*/ 0 h 12"/>
                  <a:gd name="T32" fmla="*/ 0 w 6"/>
                  <a:gd name="T33" fmla="*/ 0 h 12"/>
                  <a:gd name="T34" fmla="*/ 2 w 6"/>
                  <a:gd name="T35" fmla="*/ 0 h 12"/>
                  <a:gd name="T36" fmla="*/ 2 w 6"/>
                  <a:gd name="T3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12">
                    <a:moveTo>
                      <a:pt x="4" y="12"/>
                    </a:moveTo>
                    <a:lnTo>
                      <a:pt x="2" y="1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4" y="12"/>
                    </a:lnTo>
                    <a:close/>
                    <a:moveTo>
                      <a:pt x="4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2"/>
              <p:cNvSpPr>
                <a:spLocks noEditPoints="1"/>
              </p:cNvSpPr>
              <p:nvPr/>
            </p:nvSpPr>
            <p:spPr bwMode="auto">
              <a:xfrm>
                <a:off x="2353" y="1684"/>
                <a:ext cx="10" cy="4"/>
              </a:xfrm>
              <a:custGeom>
                <a:avLst/>
                <a:gdLst>
                  <a:gd name="T0" fmla="*/ 2 w 10"/>
                  <a:gd name="T1" fmla="*/ 2 h 4"/>
                  <a:gd name="T2" fmla="*/ 0 w 10"/>
                  <a:gd name="T3" fmla="*/ 2 h 4"/>
                  <a:gd name="T4" fmla="*/ 0 w 10"/>
                  <a:gd name="T5" fmla="*/ 2 h 4"/>
                  <a:gd name="T6" fmla="*/ 0 w 10"/>
                  <a:gd name="T7" fmla="*/ 4 h 4"/>
                  <a:gd name="T8" fmla="*/ 0 w 10"/>
                  <a:gd name="T9" fmla="*/ 4 h 4"/>
                  <a:gd name="T10" fmla="*/ 2 w 10"/>
                  <a:gd name="T11" fmla="*/ 4 h 4"/>
                  <a:gd name="T12" fmla="*/ 2 w 10"/>
                  <a:gd name="T13" fmla="*/ 4 h 4"/>
                  <a:gd name="T14" fmla="*/ 2 w 10"/>
                  <a:gd name="T15" fmla="*/ 2 h 4"/>
                  <a:gd name="T16" fmla="*/ 2 w 10"/>
                  <a:gd name="T17" fmla="*/ 2 h 4"/>
                  <a:gd name="T18" fmla="*/ 2 w 10"/>
                  <a:gd name="T19" fmla="*/ 2 h 4"/>
                  <a:gd name="T20" fmla="*/ 10 w 10"/>
                  <a:gd name="T21" fmla="*/ 2 h 4"/>
                  <a:gd name="T22" fmla="*/ 8 w 10"/>
                  <a:gd name="T23" fmla="*/ 2 h 4"/>
                  <a:gd name="T24" fmla="*/ 8 w 10"/>
                  <a:gd name="T25" fmla="*/ 2 h 4"/>
                  <a:gd name="T26" fmla="*/ 8 w 10"/>
                  <a:gd name="T27" fmla="*/ 2 h 4"/>
                  <a:gd name="T28" fmla="*/ 10 w 10"/>
                  <a:gd name="T29" fmla="*/ 2 h 4"/>
                  <a:gd name="T30" fmla="*/ 10 w 10"/>
                  <a:gd name="T31" fmla="*/ 4 h 4"/>
                  <a:gd name="T32" fmla="*/ 10 w 10"/>
                  <a:gd name="T33" fmla="*/ 4 h 4"/>
                  <a:gd name="T34" fmla="*/ 10 w 10"/>
                  <a:gd name="T35" fmla="*/ 4 h 4"/>
                  <a:gd name="T36" fmla="*/ 10 w 10"/>
                  <a:gd name="T37" fmla="*/ 2 h 4"/>
                  <a:gd name="T38" fmla="*/ 6 w 10"/>
                  <a:gd name="T39" fmla="*/ 0 h 4"/>
                  <a:gd name="T40" fmla="*/ 6 w 10"/>
                  <a:gd name="T41" fmla="*/ 0 h 4"/>
                  <a:gd name="T42" fmla="*/ 6 w 10"/>
                  <a:gd name="T43" fmla="*/ 0 h 4"/>
                  <a:gd name="T44" fmla="*/ 6 w 10"/>
                  <a:gd name="T45" fmla="*/ 2 h 4"/>
                  <a:gd name="T46" fmla="*/ 6 w 10"/>
                  <a:gd name="T47" fmla="*/ 2 h 4"/>
                  <a:gd name="T48" fmla="*/ 6 w 10"/>
                  <a:gd name="T49" fmla="*/ 2 h 4"/>
                  <a:gd name="T50" fmla="*/ 6 w 10"/>
                  <a:gd name="T51" fmla="*/ 2 h 4"/>
                  <a:gd name="T52" fmla="*/ 8 w 10"/>
                  <a:gd name="T53" fmla="*/ 2 h 4"/>
                  <a:gd name="T54" fmla="*/ 6 w 10"/>
                  <a:gd name="T55" fmla="*/ 2 h 4"/>
                  <a:gd name="T56" fmla="*/ 6 w 10"/>
                  <a:gd name="T5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" h="4">
                    <a:moveTo>
                      <a:pt x="2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10" y="2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close/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3"/>
              <p:cNvSpPr>
                <a:spLocks noEditPoints="1"/>
              </p:cNvSpPr>
              <p:nvPr/>
            </p:nvSpPr>
            <p:spPr bwMode="auto">
              <a:xfrm>
                <a:off x="4239" y="1313"/>
                <a:ext cx="220" cy="135"/>
              </a:xfrm>
              <a:custGeom>
                <a:avLst/>
                <a:gdLst>
                  <a:gd name="T0" fmla="*/ 18 w 220"/>
                  <a:gd name="T1" fmla="*/ 68 h 135"/>
                  <a:gd name="T2" fmla="*/ 218 w 220"/>
                  <a:gd name="T3" fmla="*/ 82 h 135"/>
                  <a:gd name="T4" fmla="*/ 208 w 220"/>
                  <a:gd name="T5" fmla="*/ 78 h 135"/>
                  <a:gd name="T6" fmla="*/ 194 w 220"/>
                  <a:gd name="T7" fmla="*/ 72 h 135"/>
                  <a:gd name="T8" fmla="*/ 176 w 220"/>
                  <a:gd name="T9" fmla="*/ 64 h 135"/>
                  <a:gd name="T10" fmla="*/ 154 w 220"/>
                  <a:gd name="T11" fmla="*/ 50 h 135"/>
                  <a:gd name="T12" fmla="*/ 142 w 220"/>
                  <a:gd name="T13" fmla="*/ 36 h 135"/>
                  <a:gd name="T14" fmla="*/ 130 w 220"/>
                  <a:gd name="T15" fmla="*/ 26 h 135"/>
                  <a:gd name="T16" fmla="*/ 122 w 220"/>
                  <a:gd name="T17" fmla="*/ 26 h 135"/>
                  <a:gd name="T18" fmla="*/ 110 w 220"/>
                  <a:gd name="T19" fmla="*/ 24 h 135"/>
                  <a:gd name="T20" fmla="*/ 108 w 220"/>
                  <a:gd name="T21" fmla="*/ 16 h 135"/>
                  <a:gd name="T22" fmla="*/ 106 w 220"/>
                  <a:gd name="T23" fmla="*/ 14 h 135"/>
                  <a:gd name="T24" fmla="*/ 106 w 220"/>
                  <a:gd name="T25" fmla="*/ 10 h 135"/>
                  <a:gd name="T26" fmla="*/ 94 w 220"/>
                  <a:gd name="T27" fmla="*/ 4 h 135"/>
                  <a:gd name="T28" fmla="*/ 84 w 220"/>
                  <a:gd name="T29" fmla="*/ 0 h 135"/>
                  <a:gd name="T30" fmla="*/ 78 w 220"/>
                  <a:gd name="T31" fmla="*/ 2 h 135"/>
                  <a:gd name="T32" fmla="*/ 84 w 220"/>
                  <a:gd name="T33" fmla="*/ 8 h 135"/>
                  <a:gd name="T34" fmla="*/ 80 w 220"/>
                  <a:gd name="T35" fmla="*/ 6 h 135"/>
                  <a:gd name="T36" fmla="*/ 74 w 220"/>
                  <a:gd name="T37" fmla="*/ 10 h 135"/>
                  <a:gd name="T38" fmla="*/ 64 w 220"/>
                  <a:gd name="T39" fmla="*/ 14 h 135"/>
                  <a:gd name="T40" fmla="*/ 68 w 220"/>
                  <a:gd name="T41" fmla="*/ 24 h 135"/>
                  <a:gd name="T42" fmla="*/ 54 w 220"/>
                  <a:gd name="T43" fmla="*/ 26 h 135"/>
                  <a:gd name="T44" fmla="*/ 44 w 220"/>
                  <a:gd name="T45" fmla="*/ 26 h 135"/>
                  <a:gd name="T46" fmla="*/ 34 w 220"/>
                  <a:gd name="T47" fmla="*/ 16 h 135"/>
                  <a:gd name="T48" fmla="*/ 20 w 220"/>
                  <a:gd name="T49" fmla="*/ 8 h 135"/>
                  <a:gd name="T50" fmla="*/ 6 w 220"/>
                  <a:gd name="T51" fmla="*/ 10 h 135"/>
                  <a:gd name="T52" fmla="*/ 6 w 220"/>
                  <a:gd name="T53" fmla="*/ 26 h 135"/>
                  <a:gd name="T54" fmla="*/ 6 w 220"/>
                  <a:gd name="T55" fmla="*/ 14 h 135"/>
                  <a:gd name="T56" fmla="*/ 16 w 220"/>
                  <a:gd name="T57" fmla="*/ 12 h 135"/>
                  <a:gd name="T58" fmla="*/ 26 w 220"/>
                  <a:gd name="T59" fmla="*/ 24 h 135"/>
                  <a:gd name="T60" fmla="*/ 34 w 220"/>
                  <a:gd name="T61" fmla="*/ 32 h 135"/>
                  <a:gd name="T62" fmla="*/ 30 w 220"/>
                  <a:gd name="T63" fmla="*/ 36 h 135"/>
                  <a:gd name="T64" fmla="*/ 18 w 220"/>
                  <a:gd name="T65" fmla="*/ 34 h 135"/>
                  <a:gd name="T66" fmla="*/ 10 w 220"/>
                  <a:gd name="T67" fmla="*/ 32 h 135"/>
                  <a:gd name="T68" fmla="*/ 10 w 220"/>
                  <a:gd name="T69" fmla="*/ 48 h 135"/>
                  <a:gd name="T70" fmla="*/ 16 w 220"/>
                  <a:gd name="T71" fmla="*/ 48 h 135"/>
                  <a:gd name="T72" fmla="*/ 22 w 220"/>
                  <a:gd name="T73" fmla="*/ 54 h 135"/>
                  <a:gd name="T74" fmla="*/ 16 w 220"/>
                  <a:gd name="T75" fmla="*/ 56 h 135"/>
                  <a:gd name="T76" fmla="*/ 22 w 220"/>
                  <a:gd name="T77" fmla="*/ 60 h 135"/>
                  <a:gd name="T78" fmla="*/ 28 w 220"/>
                  <a:gd name="T79" fmla="*/ 66 h 135"/>
                  <a:gd name="T80" fmla="*/ 30 w 220"/>
                  <a:gd name="T81" fmla="*/ 84 h 135"/>
                  <a:gd name="T82" fmla="*/ 42 w 220"/>
                  <a:gd name="T83" fmla="*/ 92 h 135"/>
                  <a:gd name="T84" fmla="*/ 50 w 220"/>
                  <a:gd name="T85" fmla="*/ 82 h 135"/>
                  <a:gd name="T86" fmla="*/ 66 w 220"/>
                  <a:gd name="T87" fmla="*/ 82 h 135"/>
                  <a:gd name="T88" fmla="*/ 72 w 220"/>
                  <a:gd name="T89" fmla="*/ 78 h 135"/>
                  <a:gd name="T90" fmla="*/ 82 w 220"/>
                  <a:gd name="T91" fmla="*/ 82 h 135"/>
                  <a:gd name="T92" fmla="*/ 92 w 220"/>
                  <a:gd name="T93" fmla="*/ 86 h 135"/>
                  <a:gd name="T94" fmla="*/ 102 w 220"/>
                  <a:gd name="T95" fmla="*/ 88 h 135"/>
                  <a:gd name="T96" fmla="*/ 112 w 220"/>
                  <a:gd name="T97" fmla="*/ 92 h 135"/>
                  <a:gd name="T98" fmla="*/ 126 w 220"/>
                  <a:gd name="T99" fmla="*/ 103 h 135"/>
                  <a:gd name="T100" fmla="*/ 144 w 220"/>
                  <a:gd name="T101" fmla="*/ 113 h 135"/>
                  <a:gd name="T102" fmla="*/ 146 w 220"/>
                  <a:gd name="T103" fmla="*/ 121 h 135"/>
                  <a:gd name="T104" fmla="*/ 148 w 220"/>
                  <a:gd name="T105" fmla="*/ 127 h 135"/>
                  <a:gd name="T106" fmla="*/ 158 w 220"/>
                  <a:gd name="T107" fmla="*/ 131 h 135"/>
                  <a:gd name="T108" fmla="*/ 166 w 220"/>
                  <a:gd name="T109" fmla="*/ 133 h 135"/>
                  <a:gd name="T110" fmla="*/ 174 w 220"/>
                  <a:gd name="T111" fmla="*/ 131 h 135"/>
                  <a:gd name="T112" fmla="*/ 174 w 220"/>
                  <a:gd name="T113" fmla="*/ 123 h 135"/>
                  <a:gd name="T114" fmla="*/ 186 w 220"/>
                  <a:gd name="T115" fmla="*/ 119 h 135"/>
                  <a:gd name="T116" fmla="*/ 194 w 220"/>
                  <a:gd name="T117" fmla="*/ 113 h 135"/>
                  <a:gd name="T118" fmla="*/ 198 w 220"/>
                  <a:gd name="T119" fmla="*/ 96 h 135"/>
                  <a:gd name="T120" fmla="*/ 208 w 220"/>
                  <a:gd name="T121" fmla="*/ 9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0" h="135">
                    <a:moveTo>
                      <a:pt x="16" y="64"/>
                    </a:moveTo>
                    <a:lnTo>
                      <a:pt x="16" y="62"/>
                    </a:lnTo>
                    <a:lnTo>
                      <a:pt x="16" y="62"/>
                    </a:lnTo>
                    <a:lnTo>
                      <a:pt x="16" y="64"/>
                    </a:lnTo>
                    <a:lnTo>
                      <a:pt x="16" y="66"/>
                    </a:lnTo>
                    <a:lnTo>
                      <a:pt x="18" y="68"/>
                    </a:lnTo>
                    <a:lnTo>
                      <a:pt x="18" y="68"/>
                    </a:lnTo>
                    <a:lnTo>
                      <a:pt x="16" y="64"/>
                    </a:lnTo>
                    <a:close/>
                    <a:moveTo>
                      <a:pt x="218" y="92"/>
                    </a:moveTo>
                    <a:lnTo>
                      <a:pt x="218" y="90"/>
                    </a:lnTo>
                    <a:lnTo>
                      <a:pt x="218" y="86"/>
                    </a:lnTo>
                    <a:lnTo>
                      <a:pt x="218" y="84"/>
                    </a:lnTo>
                    <a:lnTo>
                      <a:pt x="218" y="84"/>
                    </a:lnTo>
                    <a:lnTo>
                      <a:pt x="218" y="82"/>
                    </a:lnTo>
                    <a:lnTo>
                      <a:pt x="218" y="82"/>
                    </a:lnTo>
                    <a:lnTo>
                      <a:pt x="214" y="82"/>
                    </a:lnTo>
                    <a:lnTo>
                      <a:pt x="214" y="82"/>
                    </a:lnTo>
                    <a:lnTo>
                      <a:pt x="212" y="80"/>
                    </a:lnTo>
                    <a:lnTo>
                      <a:pt x="210" y="80"/>
                    </a:lnTo>
                    <a:lnTo>
                      <a:pt x="210" y="78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4" y="78"/>
                    </a:lnTo>
                    <a:lnTo>
                      <a:pt x="204" y="78"/>
                    </a:lnTo>
                    <a:lnTo>
                      <a:pt x="204" y="78"/>
                    </a:lnTo>
                    <a:lnTo>
                      <a:pt x="202" y="78"/>
                    </a:lnTo>
                    <a:lnTo>
                      <a:pt x="198" y="76"/>
                    </a:lnTo>
                    <a:lnTo>
                      <a:pt x="194" y="72"/>
                    </a:lnTo>
                    <a:lnTo>
                      <a:pt x="190" y="70"/>
                    </a:lnTo>
                    <a:lnTo>
                      <a:pt x="186" y="70"/>
                    </a:lnTo>
                    <a:lnTo>
                      <a:pt x="186" y="68"/>
                    </a:lnTo>
                    <a:lnTo>
                      <a:pt x="184" y="68"/>
                    </a:lnTo>
                    <a:lnTo>
                      <a:pt x="180" y="64"/>
                    </a:lnTo>
                    <a:lnTo>
                      <a:pt x="178" y="66"/>
                    </a:lnTo>
                    <a:lnTo>
                      <a:pt x="176" y="64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68" y="58"/>
                    </a:lnTo>
                    <a:lnTo>
                      <a:pt x="164" y="56"/>
                    </a:lnTo>
                    <a:lnTo>
                      <a:pt x="160" y="54"/>
                    </a:lnTo>
                    <a:lnTo>
                      <a:pt x="158" y="52"/>
                    </a:lnTo>
                    <a:lnTo>
                      <a:pt x="154" y="50"/>
                    </a:lnTo>
                    <a:lnTo>
                      <a:pt x="150" y="48"/>
                    </a:lnTo>
                    <a:lnTo>
                      <a:pt x="150" y="48"/>
                    </a:lnTo>
                    <a:lnTo>
                      <a:pt x="150" y="48"/>
                    </a:lnTo>
                    <a:lnTo>
                      <a:pt x="148" y="42"/>
                    </a:lnTo>
                    <a:lnTo>
                      <a:pt x="146" y="40"/>
                    </a:lnTo>
                    <a:lnTo>
                      <a:pt x="144" y="38"/>
                    </a:lnTo>
                    <a:lnTo>
                      <a:pt x="142" y="36"/>
                    </a:lnTo>
                    <a:lnTo>
                      <a:pt x="140" y="32"/>
                    </a:lnTo>
                    <a:lnTo>
                      <a:pt x="138" y="30"/>
                    </a:lnTo>
                    <a:lnTo>
                      <a:pt x="138" y="28"/>
                    </a:lnTo>
                    <a:lnTo>
                      <a:pt x="136" y="28"/>
                    </a:lnTo>
                    <a:lnTo>
                      <a:pt x="134" y="26"/>
                    </a:lnTo>
                    <a:lnTo>
                      <a:pt x="130" y="26"/>
                    </a:lnTo>
                    <a:lnTo>
                      <a:pt x="130" y="26"/>
                    </a:lnTo>
                    <a:lnTo>
                      <a:pt x="130" y="26"/>
                    </a:lnTo>
                    <a:lnTo>
                      <a:pt x="130" y="26"/>
                    </a:lnTo>
                    <a:lnTo>
                      <a:pt x="128" y="28"/>
                    </a:lnTo>
                    <a:lnTo>
                      <a:pt x="128" y="28"/>
                    </a:lnTo>
                    <a:lnTo>
                      <a:pt x="126" y="28"/>
                    </a:lnTo>
                    <a:lnTo>
                      <a:pt x="126" y="26"/>
                    </a:lnTo>
                    <a:lnTo>
                      <a:pt x="122" y="26"/>
                    </a:lnTo>
                    <a:lnTo>
                      <a:pt x="122" y="26"/>
                    </a:lnTo>
                    <a:lnTo>
                      <a:pt x="120" y="26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2" y="24"/>
                    </a:lnTo>
                    <a:lnTo>
                      <a:pt x="110" y="24"/>
                    </a:lnTo>
                    <a:lnTo>
                      <a:pt x="110" y="24"/>
                    </a:lnTo>
                    <a:lnTo>
                      <a:pt x="110" y="22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8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08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2" y="8"/>
                    </a:lnTo>
                    <a:lnTo>
                      <a:pt x="98" y="8"/>
                    </a:lnTo>
                    <a:lnTo>
                      <a:pt x="96" y="8"/>
                    </a:lnTo>
                    <a:lnTo>
                      <a:pt x="94" y="6"/>
                    </a:lnTo>
                    <a:lnTo>
                      <a:pt x="94" y="4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0" y="4"/>
                    </a:lnTo>
                    <a:lnTo>
                      <a:pt x="88" y="4"/>
                    </a:lnTo>
                    <a:lnTo>
                      <a:pt x="88" y="4"/>
                    </a:lnTo>
                    <a:lnTo>
                      <a:pt x="86" y="2"/>
                    </a:lnTo>
                    <a:lnTo>
                      <a:pt x="84" y="0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80" y="2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8" y="4"/>
                    </a:lnTo>
                    <a:lnTo>
                      <a:pt x="80" y="4"/>
                    </a:lnTo>
                    <a:lnTo>
                      <a:pt x="82" y="6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78" y="6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6" y="8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72" y="10"/>
                    </a:lnTo>
                    <a:lnTo>
                      <a:pt x="68" y="10"/>
                    </a:lnTo>
                    <a:lnTo>
                      <a:pt x="66" y="10"/>
                    </a:lnTo>
                    <a:lnTo>
                      <a:pt x="66" y="12"/>
                    </a:lnTo>
                    <a:lnTo>
                      <a:pt x="66" y="14"/>
                    </a:lnTo>
                    <a:lnTo>
                      <a:pt x="64" y="14"/>
                    </a:lnTo>
                    <a:lnTo>
                      <a:pt x="64" y="16"/>
                    </a:lnTo>
                    <a:lnTo>
                      <a:pt x="64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2" y="26"/>
                    </a:lnTo>
                    <a:lnTo>
                      <a:pt x="58" y="26"/>
                    </a:lnTo>
                    <a:lnTo>
                      <a:pt x="54" y="26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48" y="26"/>
                    </a:lnTo>
                    <a:lnTo>
                      <a:pt x="46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0" y="22"/>
                    </a:lnTo>
                    <a:lnTo>
                      <a:pt x="38" y="20"/>
                    </a:lnTo>
                    <a:lnTo>
                      <a:pt x="38" y="20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34" y="14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26" y="10"/>
                    </a:lnTo>
                    <a:lnTo>
                      <a:pt x="24" y="8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20" y="16"/>
                    </a:lnTo>
                    <a:lnTo>
                      <a:pt x="20" y="18"/>
                    </a:lnTo>
                    <a:lnTo>
                      <a:pt x="22" y="20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6" y="24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32" y="34"/>
                    </a:lnTo>
                    <a:lnTo>
                      <a:pt x="30" y="32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0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0"/>
                    </a:lnTo>
                    <a:lnTo>
                      <a:pt x="8" y="32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8" y="42"/>
                    </a:lnTo>
                    <a:lnTo>
                      <a:pt x="8" y="44"/>
                    </a:lnTo>
                    <a:lnTo>
                      <a:pt x="10" y="48"/>
                    </a:lnTo>
                    <a:lnTo>
                      <a:pt x="10" y="48"/>
                    </a:lnTo>
                    <a:lnTo>
                      <a:pt x="12" y="50"/>
                    </a:lnTo>
                    <a:lnTo>
                      <a:pt x="14" y="50"/>
                    </a:lnTo>
                    <a:lnTo>
                      <a:pt x="12" y="48"/>
                    </a:lnTo>
                    <a:lnTo>
                      <a:pt x="12" y="46"/>
                    </a:lnTo>
                    <a:lnTo>
                      <a:pt x="14" y="48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0" y="48"/>
                    </a:lnTo>
                    <a:lnTo>
                      <a:pt x="20" y="50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18" y="54"/>
                    </a:lnTo>
                    <a:lnTo>
                      <a:pt x="16" y="54"/>
                    </a:lnTo>
                    <a:lnTo>
                      <a:pt x="16" y="56"/>
                    </a:lnTo>
                    <a:lnTo>
                      <a:pt x="16" y="58"/>
                    </a:lnTo>
                    <a:lnTo>
                      <a:pt x="16" y="60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8" y="64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28" y="74"/>
                    </a:lnTo>
                    <a:lnTo>
                      <a:pt x="30" y="76"/>
                    </a:lnTo>
                    <a:lnTo>
                      <a:pt x="30" y="78"/>
                    </a:lnTo>
                    <a:lnTo>
                      <a:pt x="30" y="82"/>
                    </a:lnTo>
                    <a:lnTo>
                      <a:pt x="30" y="84"/>
                    </a:lnTo>
                    <a:lnTo>
                      <a:pt x="32" y="88"/>
                    </a:lnTo>
                    <a:lnTo>
                      <a:pt x="32" y="94"/>
                    </a:lnTo>
                    <a:lnTo>
                      <a:pt x="34" y="94"/>
                    </a:lnTo>
                    <a:lnTo>
                      <a:pt x="38" y="94"/>
                    </a:lnTo>
                    <a:lnTo>
                      <a:pt x="40" y="94"/>
                    </a:lnTo>
                    <a:lnTo>
                      <a:pt x="42" y="94"/>
                    </a:lnTo>
                    <a:lnTo>
                      <a:pt x="42" y="92"/>
                    </a:lnTo>
                    <a:lnTo>
                      <a:pt x="44" y="92"/>
                    </a:lnTo>
                    <a:lnTo>
                      <a:pt x="44" y="92"/>
                    </a:lnTo>
                    <a:lnTo>
                      <a:pt x="46" y="92"/>
                    </a:lnTo>
                    <a:lnTo>
                      <a:pt x="46" y="88"/>
                    </a:lnTo>
                    <a:lnTo>
                      <a:pt x="46" y="86"/>
                    </a:lnTo>
                    <a:lnTo>
                      <a:pt x="48" y="84"/>
                    </a:lnTo>
                    <a:lnTo>
                      <a:pt x="50" y="82"/>
                    </a:lnTo>
                    <a:lnTo>
                      <a:pt x="52" y="82"/>
                    </a:lnTo>
                    <a:lnTo>
                      <a:pt x="56" y="80"/>
                    </a:lnTo>
                    <a:lnTo>
                      <a:pt x="60" y="80"/>
                    </a:lnTo>
                    <a:lnTo>
                      <a:pt x="62" y="82"/>
                    </a:lnTo>
                    <a:lnTo>
                      <a:pt x="64" y="82"/>
                    </a:lnTo>
                    <a:lnTo>
                      <a:pt x="66" y="82"/>
                    </a:lnTo>
                    <a:lnTo>
                      <a:pt x="66" y="82"/>
                    </a:lnTo>
                    <a:lnTo>
                      <a:pt x="66" y="80"/>
                    </a:lnTo>
                    <a:lnTo>
                      <a:pt x="66" y="80"/>
                    </a:lnTo>
                    <a:lnTo>
                      <a:pt x="66" y="78"/>
                    </a:lnTo>
                    <a:lnTo>
                      <a:pt x="68" y="78"/>
                    </a:lnTo>
                    <a:lnTo>
                      <a:pt x="70" y="78"/>
                    </a:lnTo>
                    <a:lnTo>
                      <a:pt x="72" y="78"/>
                    </a:lnTo>
                    <a:lnTo>
                      <a:pt x="72" y="78"/>
                    </a:lnTo>
                    <a:lnTo>
                      <a:pt x="74" y="78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0" y="80"/>
                    </a:lnTo>
                    <a:lnTo>
                      <a:pt x="80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88" y="84"/>
                    </a:lnTo>
                    <a:lnTo>
                      <a:pt x="90" y="86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6" y="88"/>
                    </a:lnTo>
                    <a:lnTo>
                      <a:pt x="98" y="88"/>
                    </a:lnTo>
                    <a:lnTo>
                      <a:pt x="98" y="90"/>
                    </a:lnTo>
                    <a:lnTo>
                      <a:pt x="100" y="90"/>
                    </a:lnTo>
                    <a:lnTo>
                      <a:pt x="100" y="88"/>
                    </a:lnTo>
                    <a:lnTo>
                      <a:pt x="102" y="88"/>
                    </a:lnTo>
                    <a:lnTo>
                      <a:pt x="102" y="88"/>
                    </a:lnTo>
                    <a:lnTo>
                      <a:pt x="104" y="88"/>
                    </a:lnTo>
                    <a:lnTo>
                      <a:pt x="106" y="88"/>
                    </a:lnTo>
                    <a:lnTo>
                      <a:pt x="112" y="92"/>
                    </a:lnTo>
                    <a:lnTo>
                      <a:pt x="112" y="92"/>
                    </a:lnTo>
                    <a:lnTo>
                      <a:pt x="112" y="92"/>
                    </a:lnTo>
                    <a:lnTo>
                      <a:pt x="112" y="92"/>
                    </a:lnTo>
                    <a:lnTo>
                      <a:pt x="114" y="92"/>
                    </a:lnTo>
                    <a:lnTo>
                      <a:pt x="114" y="94"/>
                    </a:lnTo>
                    <a:lnTo>
                      <a:pt x="116" y="96"/>
                    </a:lnTo>
                    <a:lnTo>
                      <a:pt x="118" y="98"/>
                    </a:lnTo>
                    <a:lnTo>
                      <a:pt x="120" y="98"/>
                    </a:lnTo>
                    <a:lnTo>
                      <a:pt x="124" y="100"/>
                    </a:lnTo>
                    <a:lnTo>
                      <a:pt x="126" y="103"/>
                    </a:lnTo>
                    <a:lnTo>
                      <a:pt x="128" y="105"/>
                    </a:lnTo>
                    <a:lnTo>
                      <a:pt x="130" y="109"/>
                    </a:lnTo>
                    <a:lnTo>
                      <a:pt x="130" y="109"/>
                    </a:lnTo>
                    <a:lnTo>
                      <a:pt x="136" y="109"/>
                    </a:lnTo>
                    <a:lnTo>
                      <a:pt x="142" y="109"/>
                    </a:lnTo>
                    <a:lnTo>
                      <a:pt x="142" y="109"/>
                    </a:lnTo>
                    <a:lnTo>
                      <a:pt x="144" y="113"/>
                    </a:lnTo>
                    <a:lnTo>
                      <a:pt x="144" y="115"/>
                    </a:lnTo>
                    <a:lnTo>
                      <a:pt x="144" y="117"/>
                    </a:lnTo>
                    <a:lnTo>
                      <a:pt x="144" y="119"/>
                    </a:lnTo>
                    <a:lnTo>
                      <a:pt x="144" y="119"/>
                    </a:lnTo>
                    <a:lnTo>
                      <a:pt x="144" y="119"/>
                    </a:lnTo>
                    <a:lnTo>
                      <a:pt x="144" y="121"/>
                    </a:lnTo>
                    <a:lnTo>
                      <a:pt x="146" y="121"/>
                    </a:lnTo>
                    <a:lnTo>
                      <a:pt x="146" y="123"/>
                    </a:lnTo>
                    <a:lnTo>
                      <a:pt x="146" y="125"/>
                    </a:lnTo>
                    <a:lnTo>
                      <a:pt x="146" y="125"/>
                    </a:lnTo>
                    <a:lnTo>
                      <a:pt x="146" y="127"/>
                    </a:lnTo>
                    <a:lnTo>
                      <a:pt x="148" y="127"/>
                    </a:lnTo>
                    <a:lnTo>
                      <a:pt x="148" y="127"/>
                    </a:lnTo>
                    <a:lnTo>
                      <a:pt x="148" y="127"/>
                    </a:lnTo>
                    <a:lnTo>
                      <a:pt x="150" y="129"/>
                    </a:lnTo>
                    <a:lnTo>
                      <a:pt x="152" y="129"/>
                    </a:lnTo>
                    <a:lnTo>
                      <a:pt x="154" y="131"/>
                    </a:lnTo>
                    <a:lnTo>
                      <a:pt x="154" y="131"/>
                    </a:lnTo>
                    <a:lnTo>
                      <a:pt x="156" y="131"/>
                    </a:lnTo>
                    <a:lnTo>
                      <a:pt x="158" y="129"/>
                    </a:lnTo>
                    <a:lnTo>
                      <a:pt x="158" y="131"/>
                    </a:lnTo>
                    <a:lnTo>
                      <a:pt x="160" y="131"/>
                    </a:lnTo>
                    <a:lnTo>
                      <a:pt x="162" y="133"/>
                    </a:lnTo>
                    <a:lnTo>
                      <a:pt x="162" y="133"/>
                    </a:lnTo>
                    <a:lnTo>
                      <a:pt x="164" y="135"/>
                    </a:lnTo>
                    <a:lnTo>
                      <a:pt x="164" y="135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68" y="133"/>
                    </a:lnTo>
                    <a:lnTo>
                      <a:pt x="170" y="133"/>
                    </a:lnTo>
                    <a:lnTo>
                      <a:pt x="170" y="133"/>
                    </a:lnTo>
                    <a:lnTo>
                      <a:pt x="172" y="131"/>
                    </a:lnTo>
                    <a:lnTo>
                      <a:pt x="174" y="131"/>
                    </a:lnTo>
                    <a:lnTo>
                      <a:pt x="174" y="131"/>
                    </a:lnTo>
                    <a:lnTo>
                      <a:pt x="174" y="127"/>
                    </a:lnTo>
                    <a:lnTo>
                      <a:pt x="174" y="127"/>
                    </a:lnTo>
                    <a:lnTo>
                      <a:pt x="176" y="125"/>
                    </a:lnTo>
                    <a:lnTo>
                      <a:pt x="174" y="125"/>
                    </a:lnTo>
                    <a:lnTo>
                      <a:pt x="174" y="125"/>
                    </a:lnTo>
                    <a:lnTo>
                      <a:pt x="174" y="123"/>
                    </a:lnTo>
                    <a:lnTo>
                      <a:pt x="174" y="123"/>
                    </a:lnTo>
                    <a:lnTo>
                      <a:pt x="174" y="123"/>
                    </a:lnTo>
                    <a:lnTo>
                      <a:pt x="176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4" y="119"/>
                    </a:lnTo>
                    <a:lnTo>
                      <a:pt x="186" y="119"/>
                    </a:lnTo>
                    <a:lnTo>
                      <a:pt x="186" y="119"/>
                    </a:lnTo>
                    <a:lnTo>
                      <a:pt x="188" y="119"/>
                    </a:lnTo>
                    <a:lnTo>
                      <a:pt x="188" y="119"/>
                    </a:lnTo>
                    <a:lnTo>
                      <a:pt x="188" y="117"/>
                    </a:lnTo>
                    <a:lnTo>
                      <a:pt x="188" y="117"/>
                    </a:lnTo>
                    <a:lnTo>
                      <a:pt x="192" y="115"/>
                    </a:lnTo>
                    <a:lnTo>
                      <a:pt x="192" y="113"/>
                    </a:lnTo>
                    <a:lnTo>
                      <a:pt x="194" y="113"/>
                    </a:lnTo>
                    <a:lnTo>
                      <a:pt x="194" y="109"/>
                    </a:lnTo>
                    <a:lnTo>
                      <a:pt x="194" y="107"/>
                    </a:lnTo>
                    <a:lnTo>
                      <a:pt x="194" y="103"/>
                    </a:lnTo>
                    <a:lnTo>
                      <a:pt x="194" y="100"/>
                    </a:lnTo>
                    <a:lnTo>
                      <a:pt x="194" y="98"/>
                    </a:lnTo>
                    <a:lnTo>
                      <a:pt x="196" y="98"/>
                    </a:lnTo>
                    <a:lnTo>
                      <a:pt x="198" y="96"/>
                    </a:lnTo>
                    <a:lnTo>
                      <a:pt x="202" y="96"/>
                    </a:lnTo>
                    <a:lnTo>
                      <a:pt x="206" y="96"/>
                    </a:lnTo>
                    <a:lnTo>
                      <a:pt x="206" y="94"/>
                    </a:lnTo>
                    <a:lnTo>
                      <a:pt x="206" y="92"/>
                    </a:lnTo>
                    <a:lnTo>
                      <a:pt x="206" y="92"/>
                    </a:lnTo>
                    <a:lnTo>
                      <a:pt x="206" y="90"/>
                    </a:lnTo>
                    <a:lnTo>
                      <a:pt x="208" y="90"/>
                    </a:lnTo>
                    <a:lnTo>
                      <a:pt x="210" y="92"/>
                    </a:lnTo>
                    <a:lnTo>
                      <a:pt x="212" y="94"/>
                    </a:lnTo>
                    <a:lnTo>
                      <a:pt x="216" y="94"/>
                    </a:lnTo>
                    <a:lnTo>
                      <a:pt x="218" y="94"/>
                    </a:lnTo>
                    <a:lnTo>
                      <a:pt x="220" y="94"/>
                    </a:lnTo>
                    <a:lnTo>
                      <a:pt x="218" y="9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"/>
              <p:cNvSpPr>
                <a:spLocks noEditPoints="1"/>
              </p:cNvSpPr>
              <p:nvPr/>
            </p:nvSpPr>
            <p:spPr bwMode="auto">
              <a:xfrm>
                <a:off x="3853" y="1325"/>
                <a:ext cx="286" cy="111"/>
              </a:xfrm>
              <a:custGeom>
                <a:avLst/>
                <a:gdLst>
                  <a:gd name="T0" fmla="*/ 284 w 286"/>
                  <a:gd name="T1" fmla="*/ 84 h 111"/>
                  <a:gd name="T2" fmla="*/ 280 w 286"/>
                  <a:gd name="T3" fmla="*/ 78 h 111"/>
                  <a:gd name="T4" fmla="*/ 276 w 286"/>
                  <a:gd name="T5" fmla="*/ 70 h 111"/>
                  <a:gd name="T6" fmla="*/ 276 w 286"/>
                  <a:gd name="T7" fmla="*/ 64 h 111"/>
                  <a:gd name="T8" fmla="*/ 272 w 286"/>
                  <a:gd name="T9" fmla="*/ 52 h 111"/>
                  <a:gd name="T10" fmla="*/ 270 w 286"/>
                  <a:gd name="T11" fmla="*/ 46 h 111"/>
                  <a:gd name="T12" fmla="*/ 276 w 286"/>
                  <a:gd name="T13" fmla="*/ 38 h 111"/>
                  <a:gd name="T14" fmla="*/ 272 w 286"/>
                  <a:gd name="T15" fmla="*/ 36 h 111"/>
                  <a:gd name="T16" fmla="*/ 260 w 286"/>
                  <a:gd name="T17" fmla="*/ 30 h 111"/>
                  <a:gd name="T18" fmla="*/ 258 w 286"/>
                  <a:gd name="T19" fmla="*/ 20 h 111"/>
                  <a:gd name="T20" fmla="*/ 252 w 286"/>
                  <a:gd name="T21" fmla="*/ 14 h 111"/>
                  <a:gd name="T22" fmla="*/ 246 w 286"/>
                  <a:gd name="T23" fmla="*/ 8 h 111"/>
                  <a:gd name="T24" fmla="*/ 238 w 286"/>
                  <a:gd name="T25" fmla="*/ 10 h 111"/>
                  <a:gd name="T26" fmla="*/ 222 w 286"/>
                  <a:gd name="T27" fmla="*/ 14 h 111"/>
                  <a:gd name="T28" fmla="*/ 198 w 286"/>
                  <a:gd name="T29" fmla="*/ 16 h 111"/>
                  <a:gd name="T30" fmla="*/ 160 w 286"/>
                  <a:gd name="T31" fmla="*/ 12 h 111"/>
                  <a:gd name="T32" fmla="*/ 146 w 286"/>
                  <a:gd name="T33" fmla="*/ 6 h 111"/>
                  <a:gd name="T34" fmla="*/ 130 w 286"/>
                  <a:gd name="T35" fmla="*/ 2 h 111"/>
                  <a:gd name="T36" fmla="*/ 82 w 286"/>
                  <a:gd name="T37" fmla="*/ 16 h 111"/>
                  <a:gd name="T38" fmla="*/ 48 w 286"/>
                  <a:gd name="T39" fmla="*/ 18 h 111"/>
                  <a:gd name="T40" fmla="*/ 50 w 286"/>
                  <a:gd name="T41" fmla="*/ 24 h 111"/>
                  <a:gd name="T42" fmla="*/ 44 w 286"/>
                  <a:gd name="T43" fmla="*/ 30 h 111"/>
                  <a:gd name="T44" fmla="*/ 30 w 286"/>
                  <a:gd name="T45" fmla="*/ 28 h 111"/>
                  <a:gd name="T46" fmla="*/ 20 w 286"/>
                  <a:gd name="T47" fmla="*/ 30 h 111"/>
                  <a:gd name="T48" fmla="*/ 8 w 286"/>
                  <a:gd name="T49" fmla="*/ 44 h 111"/>
                  <a:gd name="T50" fmla="*/ 16 w 286"/>
                  <a:gd name="T51" fmla="*/ 48 h 111"/>
                  <a:gd name="T52" fmla="*/ 20 w 286"/>
                  <a:gd name="T53" fmla="*/ 56 h 111"/>
                  <a:gd name="T54" fmla="*/ 24 w 286"/>
                  <a:gd name="T55" fmla="*/ 64 h 111"/>
                  <a:gd name="T56" fmla="*/ 16 w 286"/>
                  <a:gd name="T57" fmla="*/ 60 h 111"/>
                  <a:gd name="T58" fmla="*/ 12 w 286"/>
                  <a:gd name="T59" fmla="*/ 66 h 111"/>
                  <a:gd name="T60" fmla="*/ 24 w 286"/>
                  <a:gd name="T61" fmla="*/ 70 h 111"/>
                  <a:gd name="T62" fmla="*/ 28 w 286"/>
                  <a:gd name="T63" fmla="*/ 82 h 111"/>
                  <a:gd name="T64" fmla="*/ 28 w 286"/>
                  <a:gd name="T65" fmla="*/ 91 h 111"/>
                  <a:gd name="T66" fmla="*/ 32 w 286"/>
                  <a:gd name="T67" fmla="*/ 93 h 111"/>
                  <a:gd name="T68" fmla="*/ 38 w 286"/>
                  <a:gd name="T69" fmla="*/ 97 h 111"/>
                  <a:gd name="T70" fmla="*/ 54 w 286"/>
                  <a:gd name="T71" fmla="*/ 95 h 111"/>
                  <a:gd name="T72" fmla="*/ 70 w 286"/>
                  <a:gd name="T73" fmla="*/ 103 h 111"/>
                  <a:gd name="T74" fmla="*/ 78 w 286"/>
                  <a:gd name="T75" fmla="*/ 93 h 111"/>
                  <a:gd name="T76" fmla="*/ 106 w 286"/>
                  <a:gd name="T77" fmla="*/ 107 h 111"/>
                  <a:gd name="T78" fmla="*/ 132 w 286"/>
                  <a:gd name="T79" fmla="*/ 97 h 111"/>
                  <a:gd name="T80" fmla="*/ 152 w 286"/>
                  <a:gd name="T81" fmla="*/ 95 h 111"/>
                  <a:gd name="T82" fmla="*/ 158 w 286"/>
                  <a:gd name="T83" fmla="*/ 99 h 111"/>
                  <a:gd name="T84" fmla="*/ 160 w 286"/>
                  <a:gd name="T85" fmla="*/ 109 h 111"/>
                  <a:gd name="T86" fmla="*/ 164 w 286"/>
                  <a:gd name="T87" fmla="*/ 99 h 111"/>
                  <a:gd name="T88" fmla="*/ 174 w 286"/>
                  <a:gd name="T89" fmla="*/ 97 h 111"/>
                  <a:gd name="T90" fmla="*/ 192 w 286"/>
                  <a:gd name="T91" fmla="*/ 91 h 111"/>
                  <a:gd name="T92" fmla="*/ 212 w 286"/>
                  <a:gd name="T93" fmla="*/ 95 h 111"/>
                  <a:gd name="T94" fmla="*/ 238 w 286"/>
                  <a:gd name="T95" fmla="*/ 88 h 111"/>
                  <a:gd name="T96" fmla="*/ 250 w 286"/>
                  <a:gd name="T97" fmla="*/ 86 h 111"/>
                  <a:gd name="T98" fmla="*/ 262 w 286"/>
                  <a:gd name="T99" fmla="*/ 82 h 111"/>
                  <a:gd name="T100" fmla="*/ 276 w 286"/>
                  <a:gd name="T101" fmla="*/ 84 h 111"/>
                  <a:gd name="T102" fmla="*/ 280 w 286"/>
                  <a:gd name="T103" fmla="*/ 88 h 111"/>
                  <a:gd name="T104" fmla="*/ 10 w 286"/>
                  <a:gd name="T105" fmla="*/ 26 h 111"/>
                  <a:gd name="T106" fmla="*/ 8 w 286"/>
                  <a:gd name="T107" fmla="*/ 34 h 111"/>
                  <a:gd name="T108" fmla="*/ 26 w 286"/>
                  <a:gd name="T109" fmla="*/ 18 h 111"/>
                  <a:gd name="T110" fmla="*/ 48 w 286"/>
                  <a:gd name="T111" fmla="*/ 16 h 111"/>
                  <a:gd name="T112" fmla="*/ 30 w 286"/>
                  <a:gd name="T113" fmla="*/ 2 h 111"/>
                  <a:gd name="T114" fmla="*/ 22 w 286"/>
                  <a:gd name="T115" fmla="*/ 0 h 111"/>
                  <a:gd name="T116" fmla="*/ 12 w 286"/>
                  <a:gd name="T117" fmla="*/ 2 h 111"/>
                  <a:gd name="T118" fmla="*/ 10 w 286"/>
                  <a:gd name="T119" fmla="*/ 8 h 111"/>
                  <a:gd name="T120" fmla="*/ 10 w 286"/>
                  <a:gd name="T121" fmla="*/ 16 h 111"/>
                  <a:gd name="T122" fmla="*/ 6 w 286"/>
                  <a:gd name="T123" fmla="*/ 2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6" h="111">
                    <a:moveTo>
                      <a:pt x="4" y="32"/>
                    </a:moveTo>
                    <a:lnTo>
                      <a:pt x="2" y="32"/>
                    </a:lnTo>
                    <a:lnTo>
                      <a:pt x="0" y="34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4" y="32"/>
                    </a:lnTo>
                    <a:close/>
                    <a:moveTo>
                      <a:pt x="284" y="84"/>
                    </a:moveTo>
                    <a:lnTo>
                      <a:pt x="286" y="84"/>
                    </a:lnTo>
                    <a:lnTo>
                      <a:pt x="286" y="84"/>
                    </a:lnTo>
                    <a:lnTo>
                      <a:pt x="284" y="82"/>
                    </a:lnTo>
                    <a:lnTo>
                      <a:pt x="282" y="82"/>
                    </a:lnTo>
                    <a:lnTo>
                      <a:pt x="282" y="80"/>
                    </a:lnTo>
                    <a:lnTo>
                      <a:pt x="282" y="80"/>
                    </a:lnTo>
                    <a:lnTo>
                      <a:pt x="282" y="78"/>
                    </a:lnTo>
                    <a:lnTo>
                      <a:pt x="282" y="78"/>
                    </a:lnTo>
                    <a:lnTo>
                      <a:pt x="280" y="78"/>
                    </a:lnTo>
                    <a:lnTo>
                      <a:pt x="280" y="76"/>
                    </a:lnTo>
                    <a:lnTo>
                      <a:pt x="282" y="76"/>
                    </a:lnTo>
                    <a:lnTo>
                      <a:pt x="280" y="76"/>
                    </a:lnTo>
                    <a:lnTo>
                      <a:pt x="278" y="74"/>
                    </a:lnTo>
                    <a:lnTo>
                      <a:pt x="278" y="72"/>
                    </a:lnTo>
                    <a:lnTo>
                      <a:pt x="276" y="72"/>
                    </a:lnTo>
                    <a:lnTo>
                      <a:pt x="276" y="72"/>
                    </a:lnTo>
                    <a:lnTo>
                      <a:pt x="276" y="72"/>
                    </a:lnTo>
                    <a:lnTo>
                      <a:pt x="276" y="70"/>
                    </a:lnTo>
                    <a:lnTo>
                      <a:pt x="276" y="68"/>
                    </a:lnTo>
                    <a:lnTo>
                      <a:pt x="276" y="68"/>
                    </a:lnTo>
                    <a:lnTo>
                      <a:pt x="276" y="66"/>
                    </a:lnTo>
                    <a:lnTo>
                      <a:pt x="276" y="66"/>
                    </a:lnTo>
                    <a:lnTo>
                      <a:pt x="278" y="64"/>
                    </a:lnTo>
                    <a:lnTo>
                      <a:pt x="278" y="64"/>
                    </a:lnTo>
                    <a:lnTo>
                      <a:pt x="278" y="64"/>
                    </a:lnTo>
                    <a:lnTo>
                      <a:pt x="276" y="64"/>
                    </a:lnTo>
                    <a:lnTo>
                      <a:pt x="276" y="64"/>
                    </a:lnTo>
                    <a:lnTo>
                      <a:pt x="276" y="64"/>
                    </a:lnTo>
                    <a:lnTo>
                      <a:pt x="276" y="62"/>
                    </a:lnTo>
                    <a:lnTo>
                      <a:pt x="276" y="60"/>
                    </a:lnTo>
                    <a:lnTo>
                      <a:pt x="274" y="58"/>
                    </a:lnTo>
                    <a:lnTo>
                      <a:pt x="274" y="58"/>
                    </a:lnTo>
                    <a:lnTo>
                      <a:pt x="274" y="56"/>
                    </a:lnTo>
                    <a:lnTo>
                      <a:pt x="274" y="54"/>
                    </a:lnTo>
                    <a:lnTo>
                      <a:pt x="272" y="54"/>
                    </a:lnTo>
                    <a:lnTo>
                      <a:pt x="272" y="52"/>
                    </a:lnTo>
                    <a:lnTo>
                      <a:pt x="272" y="52"/>
                    </a:lnTo>
                    <a:lnTo>
                      <a:pt x="272" y="52"/>
                    </a:lnTo>
                    <a:lnTo>
                      <a:pt x="272" y="50"/>
                    </a:lnTo>
                    <a:lnTo>
                      <a:pt x="272" y="50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70" y="48"/>
                    </a:lnTo>
                    <a:lnTo>
                      <a:pt x="270" y="46"/>
                    </a:lnTo>
                    <a:lnTo>
                      <a:pt x="270" y="46"/>
                    </a:lnTo>
                    <a:lnTo>
                      <a:pt x="270" y="46"/>
                    </a:lnTo>
                    <a:lnTo>
                      <a:pt x="270" y="46"/>
                    </a:lnTo>
                    <a:lnTo>
                      <a:pt x="270" y="46"/>
                    </a:lnTo>
                    <a:lnTo>
                      <a:pt x="272" y="46"/>
                    </a:lnTo>
                    <a:lnTo>
                      <a:pt x="274" y="46"/>
                    </a:lnTo>
                    <a:lnTo>
                      <a:pt x="274" y="44"/>
                    </a:lnTo>
                    <a:lnTo>
                      <a:pt x="274" y="40"/>
                    </a:lnTo>
                    <a:lnTo>
                      <a:pt x="276" y="40"/>
                    </a:lnTo>
                    <a:lnTo>
                      <a:pt x="276" y="38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40"/>
                    </a:lnTo>
                    <a:lnTo>
                      <a:pt x="280" y="40"/>
                    </a:lnTo>
                    <a:lnTo>
                      <a:pt x="280" y="40"/>
                    </a:lnTo>
                    <a:lnTo>
                      <a:pt x="278" y="40"/>
                    </a:lnTo>
                    <a:lnTo>
                      <a:pt x="276" y="36"/>
                    </a:lnTo>
                    <a:lnTo>
                      <a:pt x="274" y="34"/>
                    </a:lnTo>
                    <a:lnTo>
                      <a:pt x="272" y="36"/>
                    </a:lnTo>
                    <a:lnTo>
                      <a:pt x="270" y="36"/>
                    </a:lnTo>
                    <a:lnTo>
                      <a:pt x="268" y="36"/>
                    </a:lnTo>
                    <a:lnTo>
                      <a:pt x="266" y="36"/>
                    </a:lnTo>
                    <a:lnTo>
                      <a:pt x="264" y="34"/>
                    </a:lnTo>
                    <a:lnTo>
                      <a:pt x="262" y="34"/>
                    </a:lnTo>
                    <a:lnTo>
                      <a:pt x="262" y="34"/>
                    </a:lnTo>
                    <a:lnTo>
                      <a:pt x="262" y="34"/>
                    </a:lnTo>
                    <a:lnTo>
                      <a:pt x="262" y="32"/>
                    </a:lnTo>
                    <a:lnTo>
                      <a:pt x="260" y="30"/>
                    </a:lnTo>
                    <a:lnTo>
                      <a:pt x="260" y="30"/>
                    </a:lnTo>
                    <a:lnTo>
                      <a:pt x="260" y="28"/>
                    </a:lnTo>
                    <a:lnTo>
                      <a:pt x="260" y="28"/>
                    </a:lnTo>
                    <a:lnTo>
                      <a:pt x="262" y="26"/>
                    </a:lnTo>
                    <a:lnTo>
                      <a:pt x="262" y="24"/>
                    </a:lnTo>
                    <a:lnTo>
                      <a:pt x="262" y="24"/>
                    </a:lnTo>
                    <a:lnTo>
                      <a:pt x="260" y="22"/>
                    </a:lnTo>
                    <a:lnTo>
                      <a:pt x="260" y="20"/>
                    </a:lnTo>
                    <a:lnTo>
                      <a:pt x="258" y="20"/>
                    </a:lnTo>
                    <a:lnTo>
                      <a:pt x="258" y="18"/>
                    </a:lnTo>
                    <a:lnTo>
                      <a:pt x="256" y="18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4" y="16"/>
                    </a:lnTo>
                    <a:lnTo>
                      <a:pt x="252" y="14"/>
                    </a:lnTo>
                    <a:lnTo>
                      <a:pt x="252" y="14"/>
                    </a:lnTo>
                    <a:lnTo>
                      <a:pt x="252" y="14"/>
                    </a:lnTo>
                    <a:lnTo>
                      <a:pt x="252" y="14"/>
                    </a:lnTo>
                    <a:lnTo>
                      <a:pt x="252" y="14"/>
                    </a:lnTo>
                    <a:lnTo>
                      <a:pt x="250" y="12"/>
                    </a:lnTo>
                    <a:lnTo>
                      <a:pt x="248" y="10"/>
                    </a:lnTo>
                    <a:lnTo>
                      <a:pt x="246" y="10"/>
                    </a:lnTo>
                    <a:lnTo>
                      <a:pt x="246" y="8"/>
                    </a:lnTo>
                    <a:lnTo>
                      <a:pt x="246" y="8"/>
                    </a:lnTo>
                    <a:lnTo>
                      <a:pt x="244" y="8"/>
                    </a:lnTo>
                    <a:lnTo>
                      <a:pt x="244" y="8"/>
                    </a:lnTo>
                    <a:lnTo>
                      <a:pt x="244" y="8"/>
                    </a:lnTo>
                    <a:lnTo>
                      <a:pt x="242" y="8"/>
                    </a:lnTo>
                    <a:lnTo>
                      <a:pt x="242" y="10"/>
                    </a:lnTo>
                    <a:lnTo>
                      <a:pt x="242" y="10"/>
                    </a:lnTo>
                    <a:lnTo>
                      <a:pt x="240" y="10"/>
                    </a:lnTo>
                    <a:lnTo>
                      <a:pt x="238" y="10"/>
                    </a:lnTo>
                    <a:lnTo>
                      <a:pt x="238" y="10"/>
                    </a:lnTo>
                    <a:lnTo>
                      <a:pt x="236" y="10"/>
                    </a:lnTo>
                    <a:lnTo>
                      <a:pt x="234" y="10"/>
                    </a:lnTo>
                    <a:lnTo>
                      <a:pt x="232" y="10"/>
                    </a:lnTo>
                    <a:lnTo>
                      <a:pt x="232" y="10"/>
                    </a:lnTo>
                    <a:lnTo>
                      <a:pt x="230" y="10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6" y="12"/>
                    </a:lnTo>
                    <a:lnTo>
                      <a:pt x="222" y="14"/>
                    </a:lnTo>
                    <a:lnTo>
                      <a:pt x="220" y="14"/>
                    </a:lnTo>
                    <a:lnTo>
                      <a:pt x="218" y="16"/>
                    </a:lnTo>
                    <a:lnTo>
                      <a:pt x="216" y="16"/>
                    </a:lnTo>
                    <a:lnTo>
                      <a:pt x="210" y="20"/>
                    </a:lnTo>
                    <a:lnTo>
                      <a:pt x="208" y="20"/>
                    </a:lnTo>
                    <a:lnTo>
                      <a:pt x="206" y="18"/>
                    </a:lnTo>
                    <a:lnTo>
                      <a:pt x="206" y="20"/>
                    </a:lnTo>
                    <a:lnTo>
                      <a:pt x="204" y="18"/>
                    </a:lnTo>
                    <a:lnTo>
                      <a:pt x="198" y="16"/>
                    </a:lnTo>
                    <a:lnTo>
                      <a:pt x="190" y="18"/>
                    </a:lnTo>
                    <a:lnTo>
                      <a:pt x="186" y="20"/>
                    </a:lnTo>
                    <a:lnTo>
                      <a:pt x="184" y="20"/>
                    </a:lnTo>
                    <a:lnTo>
                      <a:pt x="176" y="18"/>
                    </a:lnTo>
                    <a:lnTo>
                      <a:pt x="174" y="18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62" y="14"/>
                    </a:lnTo>
                    <a:lnTo>
                      <a:pt x="160" y="12"/>
                    </a:lnTo>
                    <a:lnTo>
                      <a:pt x="158" y="12"/>
                    </a:lnTo>
                    <a:lnTo>
                      <a:pt x="156" y="12"/>
                    </a:lnTo>
                    <a:lnTo>
                      <a:pt x="156" y="14"/>
                    </a:lnTo>
                    <a:lnTo>
                      <a:pt x="154" y="14"/>
                    </a:lnTo>
                    <a:lnTo>
                      <a:pt x="152" y="12"/>
                    </a:lnTo>
                    <a:lnTo>
                      <a:pt x="150" y="12"/>
                    </a:lnTo>
                    <a:lnTo>
                      <a:pt x="148" y="6"/>
                    </a:lnTo>
                    <a:lnTo>
                      <a:pt x="148" y="6"/>
                    </a:lnTo>
                    <a:lnTo>
                      <a:pt x="146" y="6"/>
                    </a:lnTo>
                    <a:lnTo>
                      <a:pt x="142" y="8"/>
                    </a:lnTo>
                    <a:lnTo>
                      <a:pt x="138" y="6"/>
                    </a:lnTo>
                    <a:lnTo>
                      <a:pt x="136" y="4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30" y="2"/>
                    </a:lnTo>
                    <a:lnTo>
                      <a:pt x="122" y="2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4" y="2"/>
                    </a:lnTo>
                    <a:lnTo>
                      <a:pt x="98" y="4"/>
                    </a:lnTo>
                    <a:lnTo>
                      <a:pt x="94" y="6"/>
                    </a:lnTo>
                    <a:lnTo>
                      <a:pt x="92" y="8"/>
                    </a:lnTo>
                    <a:lnTo>
                      <a:pt x="82" y="12"/>
                    </a:lnTo>
                    <a:lnTo>
                      <a:pt x="82" y="16"/>
                    </a:lnTo>
                    <a:lnTo>
                      <a:pt x="80" y="16"/>
                    </a:lnTo>
                    <a:lnTo>
                      <a:pt x="74" y="16"/>
                    </a:lnTo>
                    <a:lnTo>
                      <a:pt x="66" y="16"/>
                    </a:lnTo>
                    <a:lnTo>
                      <a:pt x="60" y="16"/>
                    </a:lnTo>
                    <a:lnTo>
                      <a:pt x="52" y="14"/>
                    </a:lnTo>
                    <a:lnTo>
                      <a:pt x="50" y="14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2" y="22"/>
                    </a:lnTo>
                    <a:lnTo>
                      <a:pt x="54" y="22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60" y="24"/>
                    </a:lnTo>
                    <a:lnTo>
                      <a:pt x="56" y="24"/>
                    </a:lnTo>
                    <a:lnTo>
                      <a:pt x="50" y="24"/>
                    </a:lnTo>
                    <a:lnTo>
                      <a:pt x="48" y="24"/>
                    </a:lnTo>
                    <a:lnTo>
                      <a:pt x="46" y="26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48" y="28"/>
                    </a:lnTo>
                    <a:lnTo>
                      <a:pt x="50" y="28"/>
                    </a:lnTo>
                    <a:lnTo>
                      <a:pt x="48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38" y="28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0" y="30"/>
                    </a:lnTo>
                    <a:lnTo>
                      <a:pt x="26" y="30"/>
                    </a:lnTo>
                    <a:lnTo>
                      <a:pt x="24" y="30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2" y="28"/>
                    </a:lnTo>
                    <a:lnTo>
                      <a:pt x="20" y="30"/>
                    </a:lnTo>
                    <a:lnTo>
                      <a:pt x="16" y="30"/>
                    </a:lnTo>
                    <a:lnTo>
                      <a:pt x="12" y="32"/>
                    </a:lnTo>
                    <a:lnTo>
                      <a:pt x="10" y="36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2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2" y="44"/>
                    </a:lnTo>
                    <a:lnTo>
                      <a:pt x="14" y="44"/>
                    </a:lnTo>
                    <a:lnTo>
                      <a:pt x="18" y="42"/>
                    </a:lnTo>
                    <a:lnTo>
                      <a:pt x="20" y="42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16" y="4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8" y="50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18" y="54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2" y="54"/>
                    </a:lnTo>
                    <a:lnTo>
                      <a:pt x="20" y="56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8" y="60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22" y="62"/>
                    </a:lnTo>
                    <a:lnTo>
                      <a:pt x="24" y="62"/>
                    </a:lnTo>
                    <a:lnTo>
                      <a:pt x="24" y="64"/>
                    </a:lnTo>
                    <a:lnTo>
                      <a:pt x="20" y="64"/>
                    </a:lnTo>
                    <a:lnTo>
                      <a:pt x="18" y="64"/>
                    </a:lnTo>
                    <a:lnTo>
                      <a:pt x="18" y="62"/>
                    </a:lnTo>
                    <a:lnTo>
                      <a:pt x="18" y="64"/>
                    </a:lnTo>
                    <a:lnTo>
                      <a:pt x="18" y="64"/>
                    </a:lnTo>
                    <a:lnTo>
                      <a:pt x="16" y="64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0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4" y="62"/>
                    </a:lnTo>
                    <a:lnTo>
                      <a:pt x="14" y="64"/>
                    </a:lnTo>
                    <a:lnTo>
                      <a:pt x="12" y="6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4" y="66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18" y="66"/>
                    </a:lnTo>
                    <a:lnTo>
                      <a:pt x="20" y="68"/>
                    </a:lnTo>
                    <a:lnTo>
                      <a:pt x="20" y="70"/>
                    </a:lnTo>
                    <a:lnTo>
                      <a:pt x="22" y="70"/>
                    </a:lnTo>
                    <a:lnTo>
                      <a:pt x="24" y="70"/>
                    </a:lnTo>
                    <a:lnTo>
                      <a:pt x="26" y="70"/>
                    </a:lnTo>
                    <a:lnTo>
                      <a:pt x="26" y="72"/>
                    </a:lnTo>
                    <a:lnTo>
                      <a:pt x="26" y="76"/>
                    </a:lnTo>
                    <a:lnTo>
                      <a:pt x="24" y="76"/>
                    </a:lnTo>
                    <a:lnTo>
                      <a:pt x="24" y="76"/>
                    </a:lnTo>
                    <a:lnTo>
                      <a:pt x="24" y="78"/>
                    </a:lnTo>
                    <a:lnTo>
                      <a:pt x="26" y="80"/>
                    </a:lnTo>
                    <a:lnTo>
                      <a:pt x="26" y="82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8" y="84"/>
                    </a:lnTo>
                    <a:lnTo>
                      <a:pt x="30" y="84"/>
                    </a:lnTo>
                    <a:lnTo>
                      <a:pt x="32" y="86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28" y="88"/>
                    </a:lnTo>
                    <a:lnTo>
                      <a:pt x="28" y="91"/>
                    </a:lnTo>
                    <a:lnTo>
                      <a:pt x="28" y="91"/>
                    </a:lnTo>
                    <a:lnTo>
                      <a:pt x="28" y="88"/>
                    </a:lnTo>
                    <a:lnTo>
                      <a:pt x="34" y="88"/>
                    </a:lnTo>
                    <a:lnTo>
                      <a:pt x="40" y="88"/>
                    </a:lnTo>
                    <a:lnTo>
                      <a:pt x="42" y="88"/>
                    </a:lnTo>
                    <a:lnTo>
                      <a:pt x="42" y="88"/>
                    </a:lnTo>
                    <a:lnTo>
                      <a:pt x="40" y="91"/>
                    </a:lnTo>
                    <a:lnTo>
                      <a:pt x="38" y="93"/>
                    </a:lnTo>
                    <a:lnTo>
                      <a:pt x="38" y="93"/>
                    </a:lnTo>
                    <a:lnTo>
                      <a:pt x="32" y="93"/>
                    </a:lnTo>
                    <a:lnTo>
                      <a:pt x="32" y="95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2" y="95"/>
                    </a:lnTo>
                    <a:lnTo>
                      <a:pt x="34" y="95"/>
                    </a:lnTo>
                    <a:lnTo>
                      <a:pt x="36" y="95"/>
                    </a:lnTo>
                    <a:lnTo>
                      <a:pt x="40" y="95"/>
                    </a:lnTo>
                    <a:lnTo>
                      <a:pt x="38" y="95"/>
                    </a:lnTo>
                    <a:lnTo>
                      <a:pt x="38" y="97"/>
                    </a:lnTo>
                    <a:lnTo>
                      <a:pt x="40" y="97"/>
                    </a:lnTo>
                    <a:lnTo>
                      <a:pt x="42" y="95"/>
                    </a:lnTo>
                    <a:lnTo>
                      <a:pt x="42" y="93"/>
                    </a:lnTo>
                    <a:lnTo>
                      <a:pt x="46" y="93"/>
                    </a:lnTo>
                    <a:lnTo>
                      <a:pt x="50" y="95"/>
                    </a:lnTo>
                    <a:lnTo>
                      <a:pt x="50" y="95"/>
                    </a:lnTo>
                    <a:lnTo>
                      <a:pt x="52" y="95"/>
                    </a:lnTo>
                    <a:lnTo>
                      <a:pt x="52" y="95"/>
                    </a:lnTo>
                    <a:lnTo>
                      <a:pt x="54" y="95"/>
                    </a:lnTo>
                    <a:lnTo>
                      <a:pt x="54" y="97"/>
                    </a:lnTo>
                    <a:lnTo>
                      <a:pt x="54" y="97"/>
                    </a:lnTo>
                    <a:lnTo>
                      <a:pt x="56" y="99"/>
                    </a:lnTo>
                    <a:lnTo>
                      <a:pt x="56" y="101"/>
                    </a:lnTo>
                    <a:lnTo>
                      <a:pt x="56" y="103"/>
                    </a:lnTo>
                    <a:lnTo>
                      <a:pt x="58" y="103"/>
                    </a:lnTo>
                    <a:lnTo>
                      <a:pt x="64" y="105"/>
                    </a:lnTo>
                    <a:lnTo>
                      <a:pt x="66" y="105"/>
                    </a:lnTo>
                    <a:lnTo>
                      <a:pt x="70" y="103"/>
                    </a:lnTo>
                    <a:lnTo>
                      <a:pt x="72" y="103"/>
                    </a:lnTo>
                    <a:lnTo>
                      <a:pt x="72" y="103"/>
                    </a:lnTo>
                    <a:lnTo>
                      <a:pt x="74" y="103"/>
                    </a:lnTo>
                    <a:lnTo>
                      <a:pt x="76" y="103"/>
                    </a:lnTo>
                    <a:lnTo>
                      <a:pt x="76" y="103"/>
                    </a:lnTo>
                    <a:lnTo>
                      <a:pt x="76" y="99"/>
                    </a:lnTo>
                    <a:lnTo>
                      <a:pt x="76" y="99"/>
                    </a:lnTo>
                    <a:lnTo>
                      <a:pt x="76" y="93"/>
                    </a:lnTo>
                    <a:lnTo>
                      <a:pt x="78" y="93"/>
                    </a:lnTo>
                    <a:lnTo>
                      <a:pt x="82" y="93"/>
                    </a:lnTo>
                    <a:lnTo>
                      <a:pt x="86" y="93"/>
                    </a:lnTo>
                    <a:lnTo>
                      <a:pt x="88" y="93"/>
                    </a:lnTo>
                    <a:lnTo>
                      <a:pt x="94" y="97"/>
                    </a:lnTo>
                    <a:lnTo>
                      <a:pt x="98" y="99"/>
                    </a:lnTo>
                    <a:lnTo>
                      <a:pt x="100" y="99"/>
                    </a:lnTo>
                    <a:lnTo>
                      <a:pt x="102" y="103"/>
                    </a:lnTo>
                    <a:lnTo>
                      <a:pt x="104" y="105"/>
                    </a:lnTo>
                    <a:lnTo>
                      <a:pt x="106" y="107"/>
                    </a:lnTo>
                    <a:lnTo>
                      <a:pt x="110" y="107"/>
                    </a:lnTo>
                    <a:lnTo>
                      <a:pt x="112" y="107"/>
                    </a:lnTo>
                    <a:lnTo>
                      <a:pt x="114" y="107"/>
                    </a:lnTo>
                    <a:lnTo>
                      <a:pt x="120" y="105"/>
                    </a:lnTo>
                    <a:lnTo>
                      <a:pt x="120" y="105"/>
                    </a:lnTo>
                    <a:lnTo>
                      <a:pt x="124" y="105"/>
                    </a:lnTo>
                    <a:lnTo>
                      <a:pt x="128" y="103"/>
                    </a:lnTo>
                    <a:lnTo>
                      <a:pt x="128" y="101"/>
                    </a:lnTo>
                    <a:lnTo>
                      <a:pt x="132" y="97"/>
                    </a:lnTo>
                    <a:lnTo>
                      <a:pt x="136" y="93"/>
                    </a:lnTo>
                    <a:lnTo>
                      <a:pt x="138" y="93"/>
                    </a:lnTo>
                    <a:lnTo>
                      <a:pt x="138" y="93"/>
                    </a:lnTo>
                    <a:lnTo>
                      <a:pt x="140" y="95"/>
                    </a:lnTo>
                    <a:lnTo>
                      <a:pt x="144" y="97"/>
                    </a:lnTo>
                    <a:lnTo>
                      <a:pt x="148" y="97"/>
                    </a:lnTo>
                    <a:lnTo>
                      <a:pt x="150" y="97"/>
                    </a:lnTo>
                    <a:lnTo>
                      <a:pt x="152" y="97"/>
                    </a:lnTo>
                    <a:lnTo>
                      <a:pt x="152" y="95"/>
                    </a:lnTo>
                    <a:lnTo>
                      <a:pt x="152" y="95"/>
                    </a:lnTo>
                    <a:lnTo>
                      <a:pt x="154" y="93"/>
                    </a:lnTo>
                    <a:lnTo>
                      <a:pt x="154" y="93"/>
                    </a:lnTo>
                    <a:lnTo>
                      <a:pt x="158" y="91"/>
                    </a:lnTo>
                    <a:lnTo>
                      <a:pt x="158" y="93"/>
                    </a:lnTo>
                    <a:lnTo>
                      <a:pt x="160" y="93"/>
                    </a:lnTo>
                    <a:lnTo>
                      <a:pt x="160" y="95"/>
                    </a:lnTo>
                    <a:lnTo>
                      <a:pt x="160" y="95"/>
                    </a:lnTo>
                    <a:lnTo>
                      <a:pt x="158" y="99"/>
                    </a:lnTo>
                    <a:lnTo>
                      <a:pt x="156" y="101"/>
                    </a:lnTo>
                    <a:lnTo>
                      <a:pt x="154" y="103"/>
                    </a:lnTo>
                    <a:lnTo>
                      <a:pt x="156" y="105"/>
                    </a:lnTo>
                    <a:lnTo>
                      <a:pt x="158" y="107"/>
                    </a:lnTo>
                    <a:lnTo>
                      <a:pt x="156" y="109"/>
                    </a:lnTo>
                    <a:lnTo>
                      <a:pt x="158" y="109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0" y="109"/>
                    </a:lnTo>
                    <a:lnTo>
                      <a:pt x="162" y="109"/>
                    </a:lnTo>
                    <a:lnTo>
                      <a:pt x="162" y="107"/>
                    </a:lnTo>
                    <a:lnTo>
                      <a:pt x="164" y="105"/>
                    </a:lnTo>
                    <a:lnTo>
                      <a:pt x="164" y="105"/>
                    </a:lnTo>
                    <a:lnTo>
                      <a:pt x="164" y="103"/>
                    </a:lnTo>
                    <a:lnTo>
                      <a:pt x="166" y="103"/>
                    </a:lnTo>
                    <a:lnTo>
                      <a:pt x="166" y="103"/>
                    </a:lnTo>
                    <a:lnTo>
                      <a:pt x="166" y="103"/>
                    </a:lnTo>
                    <a:lnTo>
                      <a:pt x="164" y="99"/>
                    </a:lnTo>
                    <a:lnTo>
                      <a:pt x="166" y="99"/>
                    </a:lnTo>
                    <a:lnTo>
                      <a:pt x="166" y="95"/>
                    </a:lnTo>
                    <a:lnTo>
                      <a:pt x="166" y="93"/>
                    </a:lnTo>
                    <a:lnTo>
                      <a:pt x="166" y="93"/>
                    </a:lnTo>
                    <a:lnTo>
                      <a:pt x="168" y="93"/>
                    </a:lnTo>
                    <a:lnTo>
                      <a:pt x="170" y="95"/>
                    </a:lnTo>
                    <a:lnTo>
                      <a:pt x="172" y="95"/>
                    </a:lnTo>
                    <a:lnTo>
                      <a:pt x="172" y="97"/>
                    </a:lnTo>
                    <a:lnTo>
                      <a:pt x="174" y="97"/>
                    </a:lnTo>
                    <a:lnTo>
                      <a:pt x="176" y="97"/>
                    </a:lnTo>
                    <a:lnTo>
                      <a:pt x="178" y="97"/>
                    </a:lnTo>
                    <a:lnTo>
                      <a:pt x="180" y="95"/>
                    </a:lnTo>
                    <a:lnTo>
                      <a:pt x="182" y="95"/>
                    </a:lnTo>
                    <a:lnTo>
                      <a:pt x="184" y="95"/>
                    </a:lnTo>
                    <a:lnTo>
                      <a:pt x="184" y="93"/>
                    </a:lnTo>
                    <a:lnTo>
                      <a:pt x="188" y="91"/>
                    </a:lnTo>
                    <a:lnTo>
                      <a:pt x="190" y="91"/>
                    </a:lnTo>
                    <a:lnTo>
                      <a:pt x="192" y="91"/>
                    </a:lnTo>
                    <a:lnTo>
                      <a:pt x="192" y="93"/>
                    </a:lnTo>
                    <a:lnTo>
                      <a:pt x="194" y="93"/>
                    </a:lnTo>
                    <a:lnTo>
                      <a:pt x="196" y="95"/>
                    </a:lnTo>
                    <a:lnTo>
                      <a:pt x="198" y="95"/>
                    </a:lnTo>
                    <a:lnTo>
                      <a:pt x="200" y="95"/>
                    </a:lnTo>
                    <a:lnTo>
                      <a:pt x="202" y="95"/>
                    </a:lnTo>
                    <a:lnTo>
                      <a:pt x="206" y="95"/>
                    </a:lnTo>
                    <a:lnTo>
                      <a:pt x="208" y="95"/>
                    </a:lnTo>
                    <a:lnTo>
                      <a:pt x="212" y="95"/>
                    </a:lnTo>
                    <a:lnTo>
                      <a:pt x="216" y="93"/>
                    </a:lnTo>
                    <a:lnTo>
                      <a:pt x="222" y="88"/>
                    </a:lnTo>
                    <a:lnTo>
                      <a:pt x="226" y="86"/>
                    </a:lnTo>
                    <a:lnTo>
                      <a:pt x="226" y="86"/>
                    </a:lnTo>
                    <a:lnTo>
                      <a:pt x="230" y="86"/>
                    </a:lnTo>
                    <a:lnTo>
                      <a:pt x="232" y="88"/>
                    </a:lnTo>
                    <a:lnTo>
                      <a:pt x="234" y="88"/>
                    </a:lnTo>
                    <a:lnTo>
                      <a:pt x="234" y="88"/>
                    </a:lnTo>
                    <a:lnTo>
                      <a:pt x="238" y="88"/>
                    </a:lnTo>
                    <a:lnTo>
                      <a:pt x="240" y="86"/>
                    </a:lnTo>
                    <a:lnTo>
                      <a:pt x="242" y="86"/>
                    </a:lnTo>
                    <a:lnTo>
                      <a:pt x="246" y="84"/>
                    </a:lnTo>
                    <a:lnTo>
                      <a:pt x="246" y="84"/>
                    </a:lnTo>
                    <a:lnTo>
                      <a:pt x="248" y="84"/>
                    </a:lnTo>
                    <a:lnTo>
                      <a:pt x="248" y="84"/>
                    </a:lnTo>
                    <a:lnTo>
                      <a:pt x="248" y="84"/>
                    </a:lnTo>
                    <a:lnTo>
                      <a:pt x="248" y="84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54" y="84"/>
                    </a:lnTo>
                    <a:lnTo>
                      <a:pt x="254" y="82"/>
                    </a:lnTo>
                    <a:lnTo>
                      <a:pt x="256" y="82"/>
                    </a:lnTo>
                    <a:lnTo>
                      <a:pt x="256" y="82"/>
                    </a:lnTo>
                    <a:lnTo>
                      <a:pt x="258" y="82"/>
                    </a:lnTo>
                    <a:lnTo>
                      <a:pt x="260" y="82"/>
                    </a:lnTo>
                    <a:lnTo>
                      <a:pt x="262" y="82"/>
                    </a:lnTo>
                    <a:lnTo>
                      <a:pt x="262" y="82"/>
                    </a:lnTo>
                    <a:lnTo>
                      <a:pt x="264" y="84"/>
                    </a:lnTo>
                    <a:lnTo>
                      <a:pt x="266" y="84"/>
                    </a:lnTo>
                    <a:lnTo>
                      <a:pt x="268" y="84"/>
                    </a:lnTo>
                    <a:lnTo>
                      <a:pt x="268" y="84"/>
                    </a:lnTo>
                    <a:lnTo>
                      <a:pt x="272" y="84"/>
                    </a:lnTo>
                    <a:lnTo>
                      <a:pt x="272" y="84"/>
                    </a:lnTo>
                    <a:lnTo>
                      <a:pt x="274" y="84"/>
                    </a:lnTo>
                    <a:lnTo>
                      <a:pt x="274" y="84"/>
                    </a:lnTo>
                    <a:lnTo>
                      <a:pt x="276" y="84"/>
                    </a:lnTo>
                    <a:lnTo>
                      <a:pt x="276" y="84"/>
                    </a:lnTo>
                    <a:lnTo>
                      <a:pt x="276" y="84"/>
                    </a:lnTo>
                    <a:lnTo>
                      <a:pt x="276" y="86"/>
                    </a:lnTo>
                    <a:lnTo>
                      <a:pt x="278" y="88"/>
                    </a:lnTo>
                    <a:lnTo>
                      <a:pt x="278" y="88"/>
                    </a:lnTo>
                    <a:lnTo>
                      <a:pt x="278" y="91"/>
                    </a:lnTo>
                    <a:lnTo>
                      <a:pt x="278" y="91"/>
                    </a:lnTo>
                    <a:lnTo>
                      <a:pt x="278" y="88"/>
                    </a:lnTo>
                    <a:lnTo>
                      <a:pt x="280" y="88"/>
                    </a:lnTo>
                    <a:lnTo>
                      <a:pt x="282" y="86"/>
                    </a:lnTo>
                    <a:lnTo>
                      <a:pt x="282" y="86"/>
                    </a:lnTo>
                    <a:lnTo>
                      <a:pt x="282" y="86"/>
                    </a:lnTo>
                    <a:lnTo>
                      <a:pt x="284" y="86"/>
                    </a:lnTo>
                    <a:lnTo>
                      <a:pt x="284" y="86"/>
                    </a:lnTo>
                    <a:lnTo>
                      <a:pt x="286" y="86"/>
                    </a:lnTo>
                    <a:lnTo>
                      <a:pt x="286" y="86"/>
                    </a:lnTo>
                    <a:lnTo>
                      <a:pt x="284" y="84"/>
                    </a:lnTo>
                    <a:close/>
                    <a:moveTo>
                      <a:pt x="10" y="26"/>
                    </a:moveTo>
                    <a:lnTo>
                      <a:pt x="14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2" y="28"/>
                    </a:lnTo>
                    <a:lnTo>
                      <a:pt x="10" y="30"/>
                    </a:lnTo>
                    <a:lnTo>
                      <a:pt x="8" y="30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2" y="32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4" y="24"/>
                    </a:lnTo>
                    <a:lnTo>
                      <a:pt x="26" y="22"/>
                    </a:lnTo>
                    <a:lnTo>
                      <a:pt x="26" y="18"/>
                    </a:lnTo>
                    <a:lnTo>
                      <a:pt x="30" y="18"/>
                    </a:lnTo>
                    <a:lnTo>
                      <a:pt x="32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8" y="18"/>
                    </a:lnTo>
                    <a:lnTo>
                      <a:pt x="44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6"/>
                    </a:lnTo>
                    <a:lnTo>
                      <a:pt x="48" y="14"/>
                    </a:lnTo>
                    <a:lnTo>
                      <a:pt x="46" y="14"/>
                    </a:lnTo>
                    <a:lnTo>
                      <a:pt x="38" y="10"/>
                    </a:lnTo>
                    <a:lnTo>
                      <a:pt x="36" y="8"/>
                    </a:lnTo>
                    <a:lnTo>
                      <a:pt x="34" y="6"/>
                    </a:lnTo>
                    <a:lnTo>
                      <a:pt x="32" y="4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8" y="20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10" y="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5"/>
              <p:cNvSpPr>
                <a:spLocks noEditPoints="1"/>
              </p:cNvSpPr>
              <p:nvPr/>
            </p:nvSpPr>
            <p:spPr bwMode="auto">
              <a:xfrm>
                <a:off x="3589" y="1407"/>
                <a:ext cx="60" cy="129"/>
              </a:xfrm>
              <a:custGeom>
                <a:avLst/>
                <a:gdLst>
                  <a:gd name="T0" fmla="*/ 48 w 60"/>
                  <a:gd name="T1" fmla="*/ 65 h 129"/>
                  <a:gd name="T2" fmla="*/ 48 w 60"/>
                  <a:gd name="T3" fmla="*/ 67 h 129"/>
                  <a:gd name="T4" fmla="*/ 50 w 60"/>
                  <a:gd name="T5" fmla="*/ 67 h 129"/>
                  <a:gd name="T6" fmla="*/ 52 w 60"/>
                  <a:gd name="T7" fmla="*/ 65 h 129"/>
                  <a:gd name="T8" fmla="*/ 50 w 60"/>
                  <a:gd name="T9" fmla="*/ 63 h 129"/>
                  <a:gd name="T10" fmla="*/ 56 w 60"/>
                  <a:gd name="T11" fmla="*/ 47 h 129"/>
                  <a:gd name="T12" fmla="*/ 56 w 60"/>
                  <a:gd name="T13" fmla="*/ 49 h 129"/>
                  <a:gd name="T14" fmla="*/ 58 w 60"/>
                  <a:gd name="T15" fmla="*/ 83 h 129"/>
                  <a:gd name="T16" fmla="*/ 58 w 60"/>
                  <a:gd name="T17" fmla="*/ 77 h 129"/>
                  <a:gd name="T18" fmla="*/ 56 w 60"/>
                  <a:gd name="T19" fmla="*/ 77 h 129"/>
                  <a:gd name="T20" fmla="*/ 54 w 60"/>
                  <a:gd name="T21" fmla="*/ 75 h 129"/>
                  <a:gd name="T22" fmla="*/ 54 w 60"/>
                  <a:gd name="T23" fmla="*/ 73 h 129"/>
                  <a:gd name="T24" fmla="*/ 50 w 60"/>
                  <a:gd name="T25" fmla="*/ 71 h 129"/>
                  <a:gd name="T26" fmla="*/ 48 w 60"/>
                  <a:gd name="T27" fmla="*/ 69 h 129"/>
                  <a:gd name="T28" fmla="*/ 42 w 60"/>
                  <a:gd name="T29" fmla="*/ 67 h 129"/>
                  <a:gd name="T30" fmla="*/ 38 w 60"/>
                  <a:gd name="T31" fmla="*/ 59 h 129"/>
                  <a:gd name="T32" fmla="*/ 40 w 60"/>
                  <a:gd name="T33" fmla="*/ 55 h 129"/>
                  <a:gd name="T34" fmla="*/ 50 w 60"/>
                  <a:gd name="T35" fmla="*/ 47 h 129"/>
                  <a:gd name="T36" fmla="*/ 52 w 60"/>
                  <a:gd name="T37" fmla="*/ 39 h 129"/>
                  <a:gd name="T38" fmla="*/ 52 w 60"/>
                  <a:gd name="T39" fmla="*/ 33 h 129"/>
                  <a:gd name="T40" fmla="*/ 46 w 60"/>
                  <a:gd name="T41" fmla="*/ 27 h 129"/>
                  <a:gd name="T42" fmla="*/ 44 w 60"/>
                  <a:gd name="T43" fmla="*/ 21 h 129"/>
                  <a:gd name="T44" fmla="*/ 48 w 60"/>
                  <a:gd name="T45" fmla="*/ 17 h 129"/>
                  <a:gd name="T46" fmla="*/ 54 w 60"/>
                  <a:gd name="T47" fmla="*/ 11 h 129"/>
                  <a:gd name="T48" fmla="*/ 50 w 60"/>
                  <a:gd name="T49" fmla="*/ 6 h 129"/>
                  <a:gd name="T50" fmla="*/ 44 w 60"/>
                  <a:gd name="T51" fmla="*/ 11 h 129"/>
                  <a:gd name="T52" fmla="*/ 42 w 60"/>
                  <a:gd name="T53" fmla="*/ 11 h 129"/>
                  <a:gd name="T54" fmla="*/ 38 w 60"/>
                  <a:gd name="T55" fmla="*/ 2 h 129"/>
                  <a:gd name="T56" fmla="*/ 34 w 60"/>
                  <a:gd name="T57" fmla="*/ 2 h 129"/>
                  <a:gd name="T58" fmla="*/ 34 w 60"/>
                  <a:gd name="T59" fmla="*/ 2 h 129"/>
                  <a:gd name="T60" fmla="*/ 34 w 60"/>
                  <a:gd name="T61" fmla="*/ 0 h 129"/>
                  <a:gd name="T62" fmla="*/ 22 w 60"/>
                  <a:gd name="T63" fmla="*/ 4 h 129"/>
                  <a:gd name="T64" fmla="*/ 16 w 60"/>
                  <a:gd name="T65" fmla="*/ 9 h 129"/>
                  <a:gd name="T66" fmla="*/ 14 w 60"/>
                  <a:gd name="T67" fmla="*/ 13 h 129"/>
                  <a:gd name="T68" fmla="*/ 10 w 60"/>
                  <a:gd name="T69" fmla="*/ 17 h 129"/>
                  <a:gd name="T70" fmla="*/ 12 w 60"/>
                  <a:gd name="T71" fmla="*/ 19 h 129"/>
                  <a:gd name="T72" fmla="*/ 12 w 60"/>
                  <a:gd name="T73" fmla="*/ 25 h 129"/>
                  <a:gd name="T74" fmla="*/ 12 w 60"/>
                  <a:gd name="T75" fmla="*/ 31 h 129"/>
                  <a:gd name="T76" fmla="*/ 12 w 60"/>
                  <a:gd name="T77" fmla="*/ 37 h 129"/>
                  <a:gd name="T78" fmla="*/ 12 w 60"/>
                  <a:gd name="T79" fmla="*/ 43 h 129"/>
                  <a:gd name="T80" fmla="*/ 10 w 60"/>
                  <a:gd name="T81" fmla="*/ 49 h 129"/>
                  <a:gd name="T82" fmla="*/ 8 w 60"/>
                  <a:gd name="T83" fmla="*/ 53 h 129"/>
                  <a:gd name="T84" fmla="*/ 2 w 60"/>
                  <a:gd name="T85" fmla="*/ 57 h 129"/>
                  <a:gd name="T86" fmla="*/ 0 w 60"/>
                  <a:gd name="T87" fmla="*/ 63 h 129"/>
                  <a:gd name="T88" fmla="*/ 0 w 60"/>
                  <a:gd name="T89" fmla="*/ 71 h 129"/>
                  <a:gd name="T90" fmla="*/ 2 w 60"/>
                  <a:gd name="T91" fmla="*/ 75 h 129"/>
                  <a:gd name="T92" fmla="*/ 8 w 60"/>
                  <a:gd name="T93" fmla="*/ 79 h 129"/>
                  <a:gd name="T94" fmla="*/ 12 w 60"/>
                  <a:gd name="T95" fmla="*/ 89 h 129"/>
                  <a:gd name="T96" fmla="*/ 20 w 60"/>
                  <a:gd name="T97" fmla="*/ 95 h 129"/>
                  <a:gd name="T98" fmla="*/ 22 w 60"/>
                  <a:gd name="T99" fmla="*/ 101 h 129"/>
                  <a:gd name="T100" fmla="*/ 26 w 60"/>
                  <a:gd name="T101" fmla="*/ 113 h 129"/>
                  <a:gd name="T102" fmla="*/ 28 w 60"/>
                  <a:gd name="T103" fmla="*/ 125 h 129"/>
                  <a:gd name="T104" fmla="*/ 34 w 60"/>
                  <a:gd name="T105" fmla="*/ 127 h 129"/>
                  <a:gd name="T106" fmla="*/ 38 w 60"/>
                  <a:gd name="T107" fmla="*/ 123 h 129"/>
                  <a:gd name="T108" fmla="*/ 40 w 60"/>
                  <a:gd name="T109" fmla="*/ 117 h 129"/>
                  <a:gd name="T110" fmla="*/ 38 w 60"/>
                  <a:gd name="T111" fmla="*/ 111 h 129"/>
                  <a:gd name="T112" fmla="*/ 40 w 60"/>
                  <a:gd name="T113" fmla="*/ 105 h 129"/>
                  <a:gd name="T114" fmla="*/ 44 w 60"/>
                  <a:gd name="T115" fmla="*/ 103 h 129"/>
                  <a:gd name="T116" fmla="*/ 46 w 60"/>
                  <a:gd name="T117" fmla="*/ 99 h 129"/>
                  <a:gd name="T118" fmla="*/ 48 w 60"/>
                  <a:gd name="T119" fmla="*/ 97 h 129"/>
                  <a:gd name="T120" fmla="*/ 56 w 60"/>
                  <a:gd name="T121" fmla="*/ 91 h 129"/>
                  <a:gd name="T122" fmla="*/ 60 w 60"/>
                  <a:gd name="T123" fmla="*/ 8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129">
                    <a:moveTo>
                      <a:pt x="50" y="63"/>
                    </a:moveTo>
                    <a:lnTo>
                      <a:pt x="48" y="65"/>
                    </a:lnTo>
                    <a:lnTo>
                      <a:pt x="48" y="65"/>
                    </a:lnTo>
                    <a:lnTo>
                      <a:pt x="48" y="67"/>
                    </a:lnTo>
                    <a:lnTo>
                      <a:pt x="48" y="67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7"/>
                    </a:lnTo>
                    <a:lnTo>
                      <a:pt x="50" y="67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5"/>
                    </a:lnTo>
                    <a:lnTo>
                      <a:pt x="52" y="65"/>
                    </a:lnTo>
                    <a:lnTo>
                      <a:pt x="52" y="65"/>
                    </a:lnTo>
                    <a:lnTo>
                      <a:pt x="50" y="63"/>
                    </a:lnTo>
                    <a:close/>
                    <a:moveTo>
                      <a:pt x="56" y="49"/>
                    </a:moveTo>
                    <a:lnTo>
                      <a:pt x="56" y="47"/>
                    </a:lnTo>
                    <a:lnTo>
                      <a:pt x="56" y="47"/>
                    </a:lnTo>
                    <a:lnTo>
                      <a:pt x="54" y="49"/>
                    </a:lnTo>
                    <a:lnTo>
                      <a:pt x="54" y="49"/>
                    </a:lnTo>
                    <a:lnTo>
                      <a:pt x="56" y="49"/>
                    </a:lnTo>
                    <a:close/>
                    <a:moveTo>
                      <a:pt x="60" y="89"/>
                    </a:moveTo>
                    <a:lnTo>
                      <a:pt x="58" y="87"/>
                    </a:lnTo>
                    <a:lnTo>
                      <a:pt x="58" y="83"/>
                    </a:lnTo>
                    <a:lnTo>
                      <a:pt x="58" y="81"/>
                    </a:lnTo>
                    <a:lnTo>
                      <a:pt x="58" y="81"/>
                    </a:lnTo>
                    <a:lnTo>
                      <a:pt x="58" y="77"/>
                    </a:lnTo>
                    <a:lnTo>
                      <a:pt x="58" y="77"/>
                    </a:lnTo>
                    <a:lnTo>
                      <a:pt x="58" y="75"/>
                    </a:lnTo>
                    <a:lnTo>
                      <a:pt x="56" y="77"/>
                    </a:lnTo>
                    <a:lnTo>
                      <a:pt x="54" y="75"/>
                    </a:lnTo>
                    <a:lnTo>
                      <a:pt x="54" y="75"/>
                    </a:lnTo>
                    <a:lnTo>
                      <a:pt x="54" y="75"/>
                    </a:lnTo>
                    <a:lnTo>
                      <a:pt x="56" y="75"/>
                    </a:lnTo>
                    <a:lnTo>
                      <a:pt x="56" y="75"/>
                    </a:lnTo>
                    <a:lnTo>
                      <a:pt x="54" y="73"/>
                    </a:lnTo>
                    <a:lnTo>
                      <a:pt x="52" y="69"/>
                    </a:lnTo>
                    <a:lnTo>
                      <a:pt x="50" y="69"/>
                    </a:lnTo>
                    <a:lnTo>
                      <a:pt x="50" y="71"/>
                    </a:lnTo>
                    <a:lnTo>
                      <a:pt x="48" y="71"/>
                    </a:lnTo>
                    <a:lnTo>
                      <a:pt x="48" y="71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44" y="69"/>
                    </a:lnTo>
                    <a:lnTo>
                      <a:pt x="42" y="67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5"/>
                    </a:lnTo>
                    <a:lnTo>
                      <a:pt x="44" y="53"/>
                    </a:lnTo>
                    <a:lnTo>
                      <a:pt x="46" y="49"/>
                    </a:lnTo>
                    <a:lnTo>
                      <a:pt x="50" y="47"/>
                    </a:lnTo>
                    <a:lnTo>
                      <a:pt x="50" y="43"/>
                    </a:lnTo>
                    <a:lnTo>
                      <a:pt x="54" y="39"/>
                    </a:lnTo>
                    <a:lnTo>
                      <a:pt x="52" y="39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2" y="33"/>
                    </a:lnTo>
                    <a:lnTo>
                      <a:pt x="48" y="31"/>
                    </a:lnTo>
                    <a:lnTo>
                      <a:pt x="46" y="29"/>
                    </a:lnTo>
                    <a:lnTo>
                      <a:pt x="46" y="27"/>
                    </a:lnTo>
                    <a:lnTo>
                      <a:pt x="44" y="25"/>
                    </a:lnTo>
                    <a:lnTo>
                      <a:pt x="44" y="23"/>
                    </a:lnTo>
                    <a:lnTo>
                      <a:pt x="44" y="21"/>
                    </a:lnTo>
                    <a:lnTo>
                      <a:pt x="44" y="21"/>
                    </a:lnTo>
                    <a:lnTo>
                      <a:pt x="46" y="19"/>
                    </a:lnTo>
                    <a:lnTo>
                      <a:pt x="48" y="17"/>
                    </a:lnTo>
                    <a:lnTo>
                      <a:pt x="50" y="13"/>
                    </a:lnTo>
                    <a:lnTo>
                      <a:pt x="52" y="11"/>
                    </a:lnTo>
                    <a:lnTo>
                      <a:pt x="54" y="11"/>
                    </a:lnTo>
                    <a:lnTo>
                      <a:pt x="52" y="9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8" y="9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2" y="13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40" y="6"/>
                    </a:lnTo>
                    <a:lnTo>
                      <a:pt x="40" y="4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0" y="6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6" y="11"/>
                    </a:lnTo>
                    <a:lnTo>
                      <a:pt x="14" y="11"/>
                    </a:lnTo>
                    <a:lnTo>
                      <a:pt x="14" y="13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23"/>
                    </a:lnTo>
                    <a:lnTo>
                      <a:pt x="12" y="25"/>
                    </a:lnTo>
                    <a:lnTo>
                      <a:pt x="10" y="29"/>
                    </a:lnTo>
                    <a:lnTo>
                      <a:pt x="10" y="29"/>
                    </a:lnTo>
                    <a:lnTo>
                      <a:pt x="12" y="31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2" y="37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10" y="51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6" y="53"/>
                    </a:lnTo>
                    <a:lnTo>
                      <a:pt x="4" y="55"/>
                    </a:lnTo>
                    <a:lnTo>
                      <a:pt x="2" y="57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7"/>
                    </a:lnTo>
                    <a:lnTo>
                      <a:pt x="0" y="71"/>
                    </a:lnTo>
                    <a:lnTo>
                      <a:pt x="2" y="73"/>
                    </a:lnTo>
                    <a:lnTo>
                      <a:pt x="2" y="75"/>
                    </a:lnTo>
                    <a:lnTo>
                      <a:pt x="2" y="75"/>
                    </a:lnTo>
                    <a:lnTo>
                      <a:pt x="4" y="77"/>
                    </a:lnTo>
                    <a:lnTo>
                      <a:pt x="8" y="79"/>
                    </a:lnTo>
                    <a:lnTo>
                      <a:pt x="8" y="79"/>
                    </a:lnTo>
                    <a:lnTo>
                      <a:pt x="10" y="81"/>
                    </a:lnTo>
                    <a:lnTo>
                      <a:pt x="10" y="85"/>
                    </a:lnTo>
                    <a:lnTo>
                      <a:pt x="12" y="89"/>
                    </a:lnTo>
                    <a:lnTo>
                      <a:pt x="14" y="91"/>
                    </a:lnTo>
                    <a:lnTo>
                      <a:pt x="16" y="93"/>
                    </a:lnTo>
                    <a:lnTo>
                      <a:pt x="20" y="95"/>
                    </a:lnTo>
                    <a:lnTo>
                      <a:pt x="22" y="95"/>
                    </a:lnTo>
                    <a:lnTo>
                      <a:pt x="22" y="97"/>
                    </a:lnTo>
                    <a:lnTo>
                      <a:pt x="22" y="101"/>
                    </a:lnTo>
                    <a:lnTo>
                      <a:pt x="24" y="105"/>
                    </a:lnTo>
                    <a:lnTo>
                      <a:pt x="24" y="109"/>
                    </a:lnTo>
                    <a:lnTo>
                      <a:pt x="26" y="113"/>
                    </a:lnTo>
                    <a:lnTo>
                      <a:pt x="26" y="119"/>
                    </a:lnTo>
                    <a:lnTo>
                      <a:pt x="28" y="121"/>
                    </a:lnTo>
                    <a:lnTo>
                      <a:pt x="28" y="125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34" y="127"/>
                    </a:lnTo>
                    <a:lnTo>
                      <a:pt x="34" y="127"/>
                    </a:lnTo>
                    <a:lnTo>
                      <a:pt x="36" y="125"/>
                    </a:lnTo>
                    <a:lnTo>
                      <a:pt x="38" y="123"/>
                    </a:lnTo>
                    <a:lnTo>
                      <a:pt x="38" y="121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7"/>
                    </a:lnTo>
                    <a:lnTo>
                      <a:pt x="40" y="115"/>
                    </a:lnTo>
                    <a:lnTo>
                      <a:pt x="38" y="111"/>
                    </a:lnTo>
                    <a:lnTo>
                      <a:pt x="38" y="107"/>
                    </a:lnTo>
                    <a:lnTo>
                      <a:pt x="38" y="105"/>
                    </a:lnTo>
                    <a:lnTo>
                      <a:pt x="40" y="10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4" y="103"/>
                    </a:lnTo>
                    <a:lnTo>
                      <a:pt x="44" y="101"/>
                    </a:lnTo>
                    <a:lnTo>
                      <a:pt x="46" y="99"/>
                    </a:lnTo>
                    <a:lnTo>
                      <a:pt x="46" y="99"/>
                    </a:lnTo>
                    <a:lnTo>
                      <a:pt x="46" y="99"/>
                    </a:lnTo>
                    <a:lnTo>
                      <a:pt x="48" y="97"/>
                    </a:lnTo>
                    <a:lnTo>
                      <a:pt x="48" y="97"/>
                    </a:lnTo>
                    <a:lnTo>
                      <a:pt x="52" y="95"/>
                    </a:lnTo>
                    <a:lnTo>
                      <a:pt x="54" y="93"/>
                    </a:lnTo>
                    <a:lnTo>
                      <a:pt x="56" y="91"/>
                    </a:lnTo>
                    <a:lnTo>
                      <a:pt x="60" y="91"/>
                    </a:lnTo>
                    <a:lnTo>
                      <a:pt x="60" y="89"/>
                    </a:lnTo>
                    <a:lnTo>
                      <a:pt x="60" y="8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6"/>
              <p:cNvSpPr>
                <a:spLocks noEditPoints="1"/>
              </p:cNvSpPr>
              <p:nvPr/>
            </p:nvSpPr>
            <p:spPr bwMode="auto">
              <a:xfrm>
                <a:off x="2495" y="1874"/>
                <a:ext cx="24" cy="22"/>
              </a:xfrm>
              <a:custGeom>
                <a:avLst/>
                <a:gdLst>
                  <a:gd name="T0" fmla="*/ 16 w 24"/>
                  <a:gd name="T1" fmla="*/ 8 h 22"/>
                  <a:gd name="T2" fmla="*/ 14 w 24"/>
                  <a:gd name="T3" fmla="*/ 8 h 22"/>
                  <a:gd name="T4" fmla="*/ 12 w 24"/>
                  <a:gd name="T5" fmla="*/ 10 h 22"/>
                  <a:gd name="T6" fmla="*/ 10 w 24"/>
                  <a:gd name="T7" fmla="*/ 10 h 22"/>
                  <a:gd name="T8" fmla="*/ 8 w 24"/>
                  <a:gd name="T9" fmla="*/ 10 h 22"/>
                  <a:gd name="T10" fmla="*/ 6 w 24"/>
                  <a:gd name="T11" fmla="*/ 10 h 22"/>
                  <a:gd name="T12" fmla="*/ 6 w 24"/>
                  <a:gd name="T13" fmla="*/ 10 h 22"/>
                  <a:gd name="T14" fmla="*/ 6 w 24"/>
                  <a:gd name="T15" fmla="*/ 12 h 22"/>
                  <a:gd name="T16" fmla="*/ 6 w 24"/>
                  <a:gd name="T17" fmla="*/ 12 h 22"/>
                  <a:gd name="T18" fmla="*/ 8 w 24"/>
                  <a:gd name="T19" fmla="*/ 12 h 22"/>
                  <a:gd name="T20" fmla="*/ 8 w 24"/>
                  <a:gd name="T21" fmla="*/ 12 h 22"/>
                  <a:gd name="T22" fmla="*/ 8 w 24"/>
                  <a:gd name="T23" fmla="*/ 14 h 22"/>
                  <a:gd name="T24" fmla="*/ 8 w 24"/>
                  <a:gd name="T25" fmla="*/ 18 h 22"/>
                  <a:gd name="T26" fmla="*/ 6 w 24"/>
                  <a:gd name="T27" fmla="*/ 18 h 22"/>
                  <a:gd name="T28" fmla="*/ 4 w 24"/>
                  <a:gd name="T29" fmla="*/ 20 h 22"/>
                  <a:gd name="T30" fmla="*/ 4 w 24"/>
                  <a:gd name="T31" fmla="*/ 20 h 22"/>
                  <a:gd name="T32" fmla="*/ 0 w 24"/>
                  <a:gd name="T33" fmla="*/ 22 h 22"/>
                  <a:gd name="T34" fmla="*/ 2 w 24"/>
                  <a:gd name="T35" fmla="*/ 22 h 22"/>
                  <a:gd name="T36" fmla="*/ 6 w 24"/>
                  <a:gd name="T37" fmla="*/ 22 h 22"/>
                  <a:gd name="T38" fmla="*/ 12 w 24"/>
                  <a:gd name="T39" fmla="*/ 22 h 22"/>
                  <a:gd name="T40" fmla="*/ 14 w 24"/>
                  <a:gd name="T41" fmla="*/ 22 h 22"/>
                  <a:gd name="T42" fmla="*/ 14 w 24"/>
                  <a:gd name="T43" fmla="*/ 20 h 22"/>
                  <a:gd name="T44" fmla="*/ 14 w 24"/>
                  <a:gd name="T45" fmla="*/ 18 h 22"/>
                  <a:gd name="T46" fmla="*/ 16 w 24"/>
                  <a:gd name="T47" fmla="*/ 18 h 22"/>
                  <a:gd name="T48" fmla="*/ 14 w 24"/>
                  <a:gd name="T49" fmla="*/ 16 h 22"/>
                  <a:gd name="T50" fmla="*/ 14 w 24"/>
                  <a:gd name="T51" fmla="*/ 14 h 22"/>
                  <a:gd name="T52" fmla="*/ 14 w 24"/>
                  <a:gd name="T53" fmla="*/ 14 h 22"/>
                  <a:gd name="T54" fmla="*/ 14 w 24"/>
                  <a:gd name="T55" fmla="*/ 12 h 22"/>
                  <a:gd name="T56" fmla="*/ 16 w 24"/>
                  <a:gd name="T57" fmla="*/ 10 h 22"/>
                  <a:gd name="T58" fmla="*/ 16 w 24"/>
                  <a:gd name="T59" fmla="*/ 8 h 22"/>
                  <a:gd name="T60" fmla="*/ 22 w 24"/>
                  <a:gd name="T61" fmla="*/ 0 h 22"/>
                  <a:gd name="T62" fmla="*/ 20 w 24"/>
                  <a:gd name="T63" fmla="*/ 0 h 22"/>
                  <a:gd name="T64" fmla="*/ 18 w 24"/>
                  <a:gd name="T65" fmla="*/ 2 h 22"/>
                  <a:gd name="T66" fmla="*/ 18 w 24"/>
                  <a:gd name="T67" fmla="*/ 2 h 22"/>
                  <a:gd name="T68" fmla="*/ 20 w 24"/>
                  <a:gd name="T69" fmla="*/ 2 h 22"/>
                  <a:gd name="T70" fmla="*/ 24 w 24"/>
                  <a:gd name="T71" fmla="*/ 0 h 22"/>
                  <a:gd name="T72" fmla="*/ 24 w 24"/>
                  <a:gd name="T73" fmla="*/ 0 h 22"/>
                  <a:gd name="T74" fmla="*/ 22 w 24"/>
                  <a:gd name="T7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2">
                    <a:moveTo>
                      <a:pt x="16" y="8"/>
                    </a:moveTo>
                    <a:lnTo>
                      <a:pt x="14" y="8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6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8"/>
                    </a:lnTo>
                    <a:close/>
                    <a:moveTo>
                      <a:pt x="22" y="0"/>
                    </a:moveTo>
                    <a:lnTo>
                      <a:pt x="2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7"/>
              <p:cNvSpPr>
                <a:spLocks noEditPoints="1"/>
              </p:cNvSpPr>
              <p:nvPr/>
            </p:nvSpPr>
            <p:spPr bwMode="auto">
              <a:xfrm>
                <a:off x="6328" y="2410"/>
                <a:ext cx="34" cy="52"/>
              </a:xfrm>
              <a:custGeom>
                <a:avLst/>
                <a:gdLst>
                  <a:gd name="T0" fmla="*/ 4 w 34"/>
                  <a:gd name="T1" fmla="*/ 50 h 52"/>
                  <a:gd name="T2" fmla="*/ 4 w 34"/>
                  <a:gd name="T3" fmla="*/ 50 h 52"/>
                  <a:gd name="T4" fmla="*/ 4 w 34"/>
                  <a:gd name="T5" fmla="*/ 52 h 52"/>
                  <a:gd name="T6" fmla="*/ 6 w 34"/>
                  <a:gd name="T7" fmla="*/ 48 h 52"/>
                  <a:gd name="T8" fmla="*/ 6 w 34"/>
                  <a:gd name="T9" fmla="*/ 48 h 52"/>
                  <a:gd name="T10" fmla="*/ 4 w 34"/>
                  <a:gd name="T11" fmla="*/ 50 h 52"/>
                  <a:gd name="T12" fmla="*/ 2 w 34"/>
                  <a:gd name="T13" fmla="*/ 46 h 52"/>
                  <a:gd name="T14" fmla="*/ 2 w 34"/>
                  <a:gd name="T15" fmla="*/ 46 h 52"/>
                  <a:gd name="T16" fmla="*/ 2 w 34"/>
                  <a:gd name="T17" fmla="*/ 46 h 52"/>
                  <a:gd name="T18" fmla="*/ 2 w 34"/>
                  <a:gd name="T19" fmla="*/ 46 h 52"/>
                  <a:gd name="T20" fmla="*/ 2 w 34"/>
                  <a:gd name="T21" fmla="*/ 46 h 52"/>
                  <a:gd name="T22" fmla="*/ 0 w 34"/>
                  <a:gd name="T23" fmla="*/ 46 h 52"/>
                  <a:gd name="T24" fmla="*/ 0 w 34"/>
                  <a:gd name="T25" fmla="*/ 44 h 52"/>
                  <a:gd name="T26" fmla="*/ 0 w 34"/>
                  <a:gd name="T27" fmla="*/ 44 h 52"/>
                  <a:gd name="T28" fmla="*/ 0 w 34"/>
                  <a:gd name="T29" fmla="*/ 44 h 52"/>
                  <a:gd name="T30" fmla="*/ 0 w 34"/>
                  <a:gd name="T31" fmla="*/ 46 h 52"/>
                  <a:gd name="T32" fmla="*/ 2 w 34"/>
                  <a:gd name="T33" fmla="*/ 48 h 52"/>
                  <a:gd name="T34" fmla="*/ 2 w 34"/>
                  <a:gd name="T35" fmla="*/ 48 h 52"/>
                  <a:gd name="T36" fmla="*/ 4 w 34"/>
                  <a:gd name="T37" fmla="*/ 46 h 52"/>
                  <a:gd name="T38" fmla="*/ 4 w 34"/>
                  <a:gd name="T39" fmla="*/ 46 h 52"/>
                  <a:gd name="T40" fmla="*/ 2 w 34"/>
                  <a:gd name="T41" fmla="*/ 46 h 52"/>
                  <a:gd name="T42" fmla="*/ 2 w 34"/>
                  <a:gd name="T43" fmla="*/ 46 h 52"/>
                  <a:gd name="T44" fmla="*/ 32 w 34"/>
                  <a:gd name="T45" fmla="*/ 0 h 52"/>
                  <a:gd name="T46" fmla="*/ 32 w 34"/>
                  <a:gd name="T47" fmla="*/ 0 h 52"/>
                  <a:gd name="T48" fmla="*/ 30 w 34"/>
                  <a:gd name="T49" fmla="*/ 0 h 52"/>
                  <a:gd name="T50" fmla="*/ 30 w 34"/>
                  <a:gd name="T51" fmla="*/ 2 h 52"/>
                  <a:gd name="T52" fmla="*/ 32 w 34"/>
                  <a:gd name="T53" fmla="*/ 2 h 52"/>
                  <a:gd name="T54" fmla="*/ 32 w 34"/>
                  <a:gd name="T55" fmla="*/ 2 h 52"/>
                  <a:gd name="T56" fmla="*/ 32 w 34"/>
                  <a:gd name="T57" fmla="*/ 0 h 52"/>
                  <a:gd name="T58" fmla="*/ 32 w 34"/>
                  <a:gd name="T59" fmla="*/ 0 h 52"/>
                  <a:gd name="T60" fmla="*/ 34 w 34"/>
                  <a:gd name="T61" fmla="*/ 0 h 52"/>
                  <a:gd name="T62" fmla="*/ 32 w 34"/>
                  <a:gd name="T6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" h="52">
                    <a:moveTo>
                      <a:pt x="4" y="50"/>
                    </a:moveTo>
                    <a:lnTo>
                      <a:pt x="4" y="50"/>
                    </a:lnTo>
                    <a:lnTo>
                      <a:pt x="4" y="52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4" y="50"/>
                    </a:lnTo>
                    <a:close/>
                    <a:moveTo>
                      <a:pt x="2" y="46"/>
                    </a:moveTo>
                    <a:lnTo>
                      <a:pt x="2" y="46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2" y="46"/>
                    </a:lnTo>
                    <a:lnTo>
                      <a:pt x="2" y="46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8"/>
              <p:cNvSpPr>
                <a:spLocks/>
              </p:cNvSpPr>
              <p:nvPr/>
            </p:nvSpPr>
            <p:spPr bwMode="auto">
              <a:xfrm>
                <a:off x="3467" y="1878"/>
                <a:ext cx="28" cy="91"/>
              </a:xfrm>
              <a:custGeom>
                <a:avLst/>
                <a:gdLst>
                  <a:gd name="T0" fmla="*/ 26 w 28"/>
                  <a:gd name="T1" fmla="*/ 81 h 91"/>
                  <a:gd name="T2" fmla="*/ 26 w 28"/>
                  <a:gd name="T3" fmla="*/ 79 h 91"/>
                  <a:gd name="T4" fmla="*/ 24 w 28"/>
                  <a:gd name="T5" fmla="*/ 75 h 91"/>
                  <a:gd name="T6" fmla="*/ 26 w 28"/>
                  <a:gd name="T7" fmla="*/ 61 h 91"/>
                  <a:gd name="T8" fmla="*/ 26 w 28"/>
                  <a:gd name="T9" fmla="*/ 47 h 91"/>
                  <a:gd name="T10" fmla="*/ 26 w 28"/>
                  <a:gd name="T11" fmla="*/ 35 h 91"/>
                  <a:gd name="T12" fmla="*/ 22 w 28"/>
                  <a:gd name="T13" fmla="*/ 31 h 91"/>
                  <a:gd name="T14" fmla="*/ 22 w 28"/>
                  <a:gd name="T15" fmla="*/ 20 h 91"/>
                  <a:gd name="T16" fmla="*/ 16 w 28"/>
                  <a:gd name="T17" fmla="*/ 16 h 91"/>
                  <a:gd name="T18" fmla="*/ 12 w 28"/>
                  <a:gd name="T19" fmla="*/ 12 h 91"/>
                  <a:gd name="T20" fmla="*/ 14 w 28"/>
                  <a:gd name="T21" fmla="*/ 4 h 91"/>
                  <a:gd name="T22" fmla="*/ 10 w 28"/>
                  <a:gd name="T23" fmla="*/ 2 h 91"/>
                  <a:gd name="T24" fmla="*/ 8 w 28"/>
                  <a:gd name="T25" fmla="*/ 2 h 91"/>
                  <a:gd name="T26" fmla="*/ 0 w 28"/>
                  <a:gd name="T27" fmla="*/ 0 h 91"/>
                  <a:gd name="T28" fmla="*/ 0 w 28"/>
                  <a:gd name="T29" fmla="*/ 6 h 91"/>
                  <a:gd name="T30" fmla="*/ 0 w 28"/>
                  <a:gd name="T31" fmla="*/ 8 h 91"/>
                  <a:gd name="T32" fmla="*/ 4 w 28"/>
                  <a:gd name="T33" fmla="*/ 12 h 91"/>
                  <a:gd name="T34" fmla="*/ 6 w 28"/>
                  <a:gd name="T35" fmla="*/ 14 h 91"/>
                  <a:gd name="T36" fmla="*/ 6 w 28"/>
                  <a:gd name="T37" fmla="*/ 20 h 91"/>
                  <a:gd name="T38" fmla="*/ 6 w 28"/>
                  <a:gd name="T39" fmla="*/ 27 h 91"/>
                  <a:gd name="T40" fmla="*/ 4 w 28"/>
                  <a:gd name="T41" fmla="*/ 27 h 91"/>
                  <a:gd name="T42" fmla="*/ 6 w 28"/>
                  <a:gd name="T43" fmla="*/ 27 h 91"/>
                  <a:gd name="T44" fmla="*/ 4 w 28"/>
                  <a:gd name="T45" fmla="*/ 29 h 91"/>
                  <a:gd name="T46" fmla="*/ 4 w 28"/>
                  <a:gd name="T47" fmla="*/ 31 h 91"/>
                  <a:gd name="T48" fmla="*/ 6 w 28"/>
                  <a:gd name="T49" fmla="*/ 29 h 91"/>
                  <a:gd name="T50" fmla="*/ 8 w 28"/>
                  <a:gd name="T51" fmla="*/ 31 h 91"/>
                  <a:gd name="T52" fmla="*/ 8 w 28"/>
                  <a:gd name="T53" fmla="*/ 37 h 91"/>
                  <a:gd name="T54" fmla="*/ 8 w 28"/>
                  <a:gd name="T55" fmla="*/ 41 h 91"/>
                  <a:gd name="T56" fmla="*/ 6 w 28"/>
                  <a:gd name="T57" fmla="*/ 43 h 91"/>
                  <a:gd name="T58" fmla="*/ 10 w 28"/>
                  <a:gd name="T59" fmla="*/ 47 h 91"/>
                  <a:gd name="T60" fmla="*/ 10 w 28"/>
                  <a:gd name="T61" fmla="*/ 51 h 91"/>
                  <a:gd name="T62" fmla="*/ 10 w 28"/>
                  <a:gd name="T63" fmla="*/ 61 h 91"/>
                  <a:gd name="T64" fmla="*/ 8 w 28"/>
                  <a:gd name="T65" fmla="*/ 67 h 91"/>
                  <a:gd name="T66" fmla="*/ 10 w 28"/>
                  <a:gd name="T67" fmla="*/ 67 h 91"/>
                  <a:gd name="T68" fmla="*/ 10 w 28"/>
                  <a:gd name="T69" fmla="*/ 73 h 91"/>
                  <a:gd name="T70" fmla="*/ 8 w 28"/>
                  <a:gd name="T71" fmla="*/ 75 h 91"/>
                  <a:gd name="T72" fmla="*/ 8 w 28"/>
                  <a:gd name="T73" fmla="*/ 77 h 91"/>
                  <a:gd name="T74" fmla="*/ 12 w 28"/>
                  <a:gd name="T75" fmla="*/ 81 h 91"/>
                  <a:gd name="T76" fmla="*/ 12 w 28"/>
                  <a:gd name="T77" fmla="*/ 83 h 91"/>
                  <a:gd name="T78" fmla="*/ 16 w 28"/>
                  <a:gd name="T79" fmla="*/ 87 h 91"/>
                  <a:gd name="T80" fmla="*/ 18 w 28"/>
                  <a:gd name="T81" fmla="*/ 89 h 91"/>
                  <a:gd name="T82" fmla="*/ 18 w 28"/>
                  <a:gd name="T83" fmla="*/ 91 h 91"/>
                  <a:gd name="T84" fmla="*/ 26 w 28"/>
                  <a:gd name="T85" fmla="*/ 8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" h="91">
                    <a:moveTo>
                      <a:pt x="28" y="87"/>
                    </a:moveTo>
                    <a:lnTo>
                      <a:pt x="28" y="85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9"/>
                    </a:lnTo>
                    <a:lnTo>
                      <a:pt x="26" y="77"/>
                    </a:lnTo>
                    <a:lnTo>
                      <a:pt x="24" y="75"/>
                    </a:lnTo>
                    <a:lnTo>
                      <a:pt x="26" y="75"/>
                    </a:lnTo>
                    <a:lnTo>
                      <a:pt x="26" y="67"/>
                    </a:lnTo>
                    <a:lnTo>
                      <a:pt x="26" y="61"/>
                    </a:lnTo>
                    <a:lnTo>
                      <a:pt x="26" y="55"/>
                    </a:lnTo>
                    <a:lnTo>
                      <a:pt x="26" y="51"/>
                    </a:lnTo>
                    <a:lnTo>
                      <a:pt x="26" y="47"/>
                    </a:lnTo>
                    <a:lnTo>
                      <a:pt x="26" y="43"/>
                    </a:lnTo>
                    <a:lnTo>
                      <a:pt x="26" y="37"/>
                    </a:lnTo>
                    <a:lnTo>
                      <a:pt x="26" y="35"/>
                    </a:lnTo>
                    <a:lnTo>
                      <a:pt x="22" y="33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22" y="29"/>
                    </a:lnTo>
                    <a:lnTo>
                      <a:pt x="22" y="25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0" y="18"/>
                    </a:lnTo>
                    <a:lnTo>
                      <a:pt x="16" y="16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4" y="27"/>
                    </a:lnTo>
                    <a:lnTo>
                      <a:pt x="4" y="27"/>
                    </a:lnTo>
                    <a:lnTo>
                      <a:pt x="4" y="27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9"/>
                    </a:lnTo>
                    <a:lnTo>
                      <a:pt x="8" y="29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8" y="35"/>
                    </a:lnTo>
                    <a:lnTo>
                      <a:pt x="8" y="37"/>
                    </a:lnTo>
                    <a:lnTo>
                      <a:pt x="8" y="39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12" y="51"/>
                    </a:lnTo>
                    <a:lnTo>
                      <a:pt x="10" y="51"/>
                    </a:lnTo>
                    <a:lnTo>
                      <a:pt x="10" y="53"/>
                    </a:lnTo>
                    <a:lnTo>
                      <a:pt x="10" y="53"/>
                    </a:lnTo>
                    <a:lnTo>
                      <a:pt x="10" y="61"/>
                    </a:lnTo>
                    <a:lnTo>
                      <a:pt x="8" y="65"/>
                    </a:lnTo>
                    <a:lnTo>
                      <a:pt x="8" y="65"/>
                    </a:lnTo>
                    <a:lnTo>
                      <a:pt x="8" y="67"/>
                    </a:lnTo>
                    <a:lnTo>
                      <a:pt x="8" y="67"/>
                    </a:lnTo>
                    <a:lnTo>
                      <a:pt x="10" y="67"/>
                    </a:lnTo>
                    <a:lnTo>
                      <a:pt x="10" y="67"/>
                    </a:lnTo>
                    <a:lnTo>
                      <a:pt x="10" y="71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8" y="77"/>
                    </a:lnTo>
                    <a:lnTo>
                      <a:pt x="8" y="77"/>
                    </a:lnTo>
                    <a:lnTo>
                      <a:pt x="8" y="77"/>
                    </a:lnTo>
                    <a:lnTo>
                      <a:pt x="10" y="79"/>
                    </a:lnTo>
                    <a:lnTo>
                      <a:pt x="10" y="81"/>
                    </a:lnTo>
                    <a:lnTo>
                      <a:pt x="12" y="81"/>
                    </a:lnTo>
                    <a:lnTo>
                      <a:pt x="12" y="83"/>
                    </a:lnTo>
                    <a:lnTo>
                      <a:pt x="12" y="83"/>
                    </a:lnTo>
                    <a:lnTo>
                      <a:pt x="12" y="83"/>
                    </a:lnTo>
                    <a:lnTo>
                      <a:pt x="14" y="85"/>
                    </a:lnTo>
                    <a:lnTo>
                      <a:pt x="14" y="87"/>
                    </a:lnTo>
                    <a:lnTo>
                      <a:pt x="16" y="87"/>
                    </a:lnTo>
                    <a:lnTo>
                      <a:pt x="16" y="87"/>
                    </a:lnTo>
                    <a:lnTo>
                      <a:pt x="16" y="89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8" y="91"/>
                    </a:lnTo>
                    <a:lnTo>
                      <a:pt x="20" y="89"/>
                    </a:lnTo>
                    <a:lnTo>
                      <a:pt x="26" y="89"/>
                    </a:lnTo>
                    <a:lnTo>
                      <a:pt x="26" y="87"/>
                    </a:lnTo>
                    <a:lnTo>
                      <a:pt x="28" y="8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9"/>
              <p:cNvSpPr>
                <a:spLocks noEditPoints="1"/>
              </p:cNvSpPr>
              <p:nvPr/>
            </p:nvSpPr>
            <p:spPr bwMode="auto">
              <a:xfrm>
                <a:off x="4983" y="1712"/>
                <a:ext cx="135" cy="265"/>
              </a:xfrm>
              <a:custGeom>
                <a:avLst/>
                <a:gdLst>
                  <a:gd name="T0" fmla="*/ 44 w 135"/>
                  <a:gd name="T1" fmla="*/ 231 h 265"/>
                  <a:gd name="T2" fmla="*/ 30 w 135"/>
                  <a:gd name="T3" fmla="*/ 219 h 265"/>
                  <a:gd name="T4" fmla="*/ 32 w 135"/>
                  <a:gd name="T5" fmla="*/ 221 h 265"/>
                  <a:gd name="T6" fmla="*/ 56 w 135"/>
                  <a:gd name="T7" fmla="*/ 197 h 265"/>
                  <a:gd name="T8" fmla="*/ 56 w 135"/>
                  <a:gd name="T9" fmla="*/ 191 h 265"/>
                  <a:gd name="T10" fmla="*/ 95 w 135"/>
                  <a:gd name="T11" fmla="*/ 156 h 265"/>
                  <a:gd name="T12" fmla="*/ 91 w 135"/>
                  <a:gd name="T13" fmla="*/ 150 h 265"/>
                  <a:gd name="T14" fmla="*/ 135 w 135"/>
                  <a:gd name="T15" fmla="*/ 84 h 265"/>
                  <a:gd name="T16" fmla="*/ 125 w 135"/>
                  <a:gd name="T17" fmla="*/ 76 h 265"/>
                  <a:gd name="T18" fmla="*/ 113 w 135"/>
                  <a:gd name="T19" fmla="*/ 50 h 265"/>
                  <a:gd name="T20" fmla="*/ 93 w 135"/>
                  <a:gd name="T21" fmla="*/ 36 h 265"/>
                  <a:gd name="T22" fmla="*/ 89 w 135"/>
                  <a:gd name="T23" fmla="*/ 42 h 265"/>
                  <a:gd name="T24" fmla="*/ 83 w 135"/>
                  <a:gd name="T25" fmla="*/ 44 h 265"/>
                  <a:gd name="T26" fmla="*/ 69 w 135"/>
                  <a:gd name="T27" fmla="*/ 42 h 265"/>
                  <a:gd name="T28" fmla="*/ 58 w 135"/>
                  <a:gd name="T29" fmla="*/ 50 h 265"/>
                  <a:gd name="T30" fmla="*/ 56 w 135"/>
                  <a:gd name="T31" fmla="*/ 34 h 265"/>
                  <a:gd name="T32" fmla="*/ 56 w 135"/>
                  <a:gd name="T33" fmla="*/ 14 h 265"/>
                  <a:gd name="T34" fmla="*/ 44 w 135"/>
                  <a:gd name="T35" fmla="*/ 8 h 265"/>
                  <a:gd name="T36" fmla="*/ 40 w 135"/>
                  <a:gd name="T37" fmla="*/ 0 h 265"/>
                  <a:gd name="T38" fmla="*/ 32 w 135"/>
                  <a:gd name="T39" fmla="*/ 2 h 265"/>
                  <a:gd name="T40" fmla="*/ 26 w 135"/>
                  <a:gd name="T41" fmla="*/ 6 h 265"/>
                  <a:gd name="T42" fmla="*/ 20 w 135"/>
                  <a:gd name="T43" fmla="*/ 12 h 265"/>
                  <a:gd name="T44" fmla="*/ 6 w 135"/>
                  <a:gd name="T45" fmla="*/ 12 h 265"/>
                  <a:gd name="T46" fmla="*/ 4 w 135"/>
                  <a:gd name="T47" fmla="*/ 32 h 265"/>
                  <a:gd name="T48" fmla="*/ 4 w 135"/>
                  <a:gd name="T49" fmla="*/ 38 h 265"/>
                  <a:gd name="T50" fmla="*/ 10 w 135"/>
                  <a:gd name="T51" fmla="*/ 50 h 265"/>
                  <a:gd name="T52" fmla="*/ 24 w 135"/>
                  <a:gd name="T53" fmla="*/ 72 h 265"/>
                  <a:gd name="T54" fmla="*/ 24 w 135"/>
                  <a:gd name="T55" fmla="*/ 82 h 265"/>
                  <a:gd name="T56" fmla="*/ 18 w 135"/>
                  <a:gd name="T57" fmla="*/ 94 h 265"/>
                  <a:gd name="T58" fmla="*/ 36 w 135"/>
                  <a:gd name="T59" fmla="*/ 118 h 265"/>
                  <a:gd name="T60" fmla="*/ 40 w 135"/>
                  <a:gd name="T61" fmla="*/ 136 h 265"/>
                  <a:gd name="T62" fmla="*/ 46 w 135"/>
                  <a:gd name="T63" fmla="*/ 154 h 265"/>
                  <a:gd name="T64" fmla="*/ 34 w 135"/>
                  <a:gd name="T65" fmla="*/ 174 h 265"/>
                  <a:gd name="T66" fmla="*/ 30 w 135"/>
                  <a:gd name="T67" fmla="*/ 199 h 265"/>
                  <a:gd name="T68" fmla="*/ 34 w 135"/>
                  <a:gd name="T69" fmla="*/ 217 h 265"/>
                  <a:gd name="T70" fmla="*/ 46 w 135"/>
                  <a:gd name="T71" fmla="*/ 229 h 265"/>
                  <a:gd name="T72" fmla="*/ 54 w 135"/>
                  <a:gd name="T73" fmla="*/ 243 h 265"/>
                  <a:gd name="T74" fmla="*/ 69 w 135"/>
                  <a:gd name="T75" fmla="*/ 249 h 265"/>
                  <a:gd name="T76" fmla="*/ 77 w 135"/>
                  <a:gd name="T77" fmla="*/ 257 h 265"/>
                  <a:gd name="T78" fmla="*/ 79 w 135"/>
                  <a:gd name="T79" fmla="*/ 261 h 265"/>
                  <a:gd name="T80" fmla="*/ 91 w 135"/>
                  <a:gd name="T81" fmla="*/ 259 h 265"/>
                  <a:gd name="T82" fmla="*/ 77 w 135"/>
                  <a:gd name="T83" fmla="*/ 243 h 265"/>
                  <a:gd name="T84" fmla="*/ 60 w 135"/>
                  <a:gd name="T85" fmla="*/ 227 h 265"/>
                  <a:gd name="T86" fmla="*/ 67 w 135"/>
                  <a:gd name="T87" fmla="*/ 237 h 265"/>
                  <a:gd name="T88" fmla="*/ 56 w 135"/>
                  <a:gd name="T89" fmla="*/ 211 h 265"/>
                  <a:gd name="T90" fmla="*/ 44 w 135"/>
                  <a:gd name="T91" fmla="*/ 197 h 265"/>
                  <a:gd name="T92" fmla="*/ 46 w 135"/>
                  <a:gd name="T93" fmla="*/ 166 h 265"/>
                  <a:gd name="T94" fmla="*/ 52 w 135"/>
                  <a:gd name="T95" fmla="*/ 136 h 265"/>
                  <a:gd name="T96" fmla="*/ 65 w 135"/>
                  <a:gd name="T97" fmla="*/ 124 h 265"/>
                  <a:gd name="T98" fmla="*/ 69 w 135"/>
                  <a:gd name="T99" fmla="*/ 138 h 265"/>
                  <a:gd name="T100" fmla="*/ 89 w 135"/>
                  <a:gd name="T101" fmla="*/ 142 h 265"/>
                  <a:gd name="T102" fmla="*/ 99 w 135"/>
                  <a:gd name="T103" fmla="*/ 156 h 265"/>
                  <a:gd name="T104" fmla="*/ 91 w 135"/>
                  <a:gd name="T105" fmla="*/ 134 h 265"/>
                  <a:gd name="T106" fmla="*/ 91 w 135"/>
                  <a:gd name="T107" fmla="*/ 120 h 265"/>
                  <a:gd name="T108" fmla="*/ 105 w 135"/>
                  <a:gd name="T109" fmla="*/ 106 h 265"/>
                  <a:gd name="T110" fmla="*/ 125 w 135"/>
                  <a:gd name="T111" fmla="*/ 106 h 265"/>
                  <a:gd name="T112" fmla="*/ 131 w 135"/>
                  <a:gd name="T113" fmla="*/ 108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5" h="265">
                    <a:moveTo>
                      <a:pt x="52" y="247"/>
                    </a:moveTo>
                    <a:lnTo>
                      <a:pt x="52" y="249"/>
                    </a:lnTo>
                    <a:lnTo>
                      <a:pt x="54" y="249"/>
                    </a:lnTo>
                    <a:lnTo>
                      <a:pt x="54" y="247"/>
                    </a:lnTo>
                    <a:lnTo>
                      <a:pt x="52" y="245"/>
                    </a:lnTo>
                    <a:lnTo>
                      <a:pt x="52" y="247"/>
                    </a:lnTo>
                    <a:close/>
                    <a:moveTo>
                      <a:pt x="42" y="229"/>
                    </a:moveTo>
                    <a:lnTo>
                      <a:pt x="42" y="229"/>
                    </a:lnTo>
                    <a:lnTo>
                      <a:pt x="42" y="231"/>
                    </a:lnTo>
                    <a:lnTo>
                      <a:pt x="44" y="231"/>
                    </a:lnTo>
                    <a:lnTo>
                      <a:pt x="44" y="231"/>
                    </a:lnTo>
                    <a:lnTo>
                      <a:pt x="44" y="229"/>
                    </a:lnTo>
                    <a:lnTo>
                      <a:pt x="42" y="229"/>
                    </a:lnTo>
                    <a:close/>
                    <a:moveTo>
                      <a:pt x="36" y="223"/>
                    </a:moveTo>
                    <a:lnTo>
                      <a:pt x="36" y="223"/>
                    </a:lnTo>
                    <a:lnTo>
                      <a:pt x="36" y="221"/>
                    </a:lnTo>
                    <a:lnTo>
                      <a:pt x="34" y="221"/>
                    </a:lnTo>
                    <a:lnTo>
                      <a:pt x="36" y="223"/>
                    </a:lnTo>
                    <a:close/>
                    <a:moveTo>
                      <a:pt x="32" y="221"/>
                    </a:moveTo>
                    <a:lnTo>
                      <a:pt x="30" y="219"/>
                    </a:lnTo>
                    <a:lnTo>
                      <a:pt x="30" y="219"/>
                    </a:lnTo>
                    <a:lnTo>
                      <a:pt x="30" y="223"/>
                    </a:lnTo>
                    <a:lnTo>
                      <a:pt x="30" y="227"/>
                    </a:lnTo>
                    <a:lnTo>
                      <a:pt x="32" y="227"/>
                    </a:lnTo>
                    <a:lnTo>
                      <a:pt x="32" y="225"/>
                    </a:lnTo>
                    <a:lnTo>
                      <a:pt x="32" y="225"/>
                    </a:lnTo>
                    <a:lnTo>
                      <a:pt x="32" y="223"/>
                    </a:lnTo>
                    <a:lnTo>
                      <a:pt x="32" y="223"/>
                    </a:lnTo>
                    <a:lnTo>
                      <a:pt x="32" y="221"/>
                    </a:lnTo>
                    <a:lnTo>
                      <a:pt x="32" y="221"/>
                    </a:lnTo>
                    <a:close/>
                    <a:moveTo>
                      <a:pt x="30" y="203"/>
                    </a:moveTo>
                    <a:lnTo>
                      <a:pt x="30" y="201"/>
                    </a:lnTo>
                    <a:lnTo>
                      <a:pt x="30" y="203"/>
                    </a:lnTo>
                    <a:lnTo>
                      <a:pt x="28" y="203"/>
                    </a:lnTo>
                    <a:lnTo>
                      <a:pt x="28" y="203"/>
                    </a:lnTo>
                    <a:lnTo>
                      <a:pt x="30" y="203"/>
                    </a:lnTo>
                    <a:lnTo>
                      <a:pt x="30" y="203"/>
                    </a:lnTo>
                    <a:close/>
                    <a:moveTo>
                      <a:pt x="54" y="195"/>
                    </a:moveTo>
                    <a:lnTo>
                      <a:pt x="54" y="195"/>
                    </a:lnTo>
                    <a:lnTo>
                      <a:pt x="56" y="197"/>
                    </a:lnTo>
                    <a:lnTo>
                      <a:pt x="56" y="197"/>
                    </a:lnTo>
                    <a:lnTo>
                      <a:pt x="56" y="195"/>
                    </a:lnTo>
                    <a:lnTo>
                      <a:pt x="56" y="193"/>
                    </a:lnTo>
                    <a:lnTo>
                      <a:pt x="56" y="195"/>
                    </a:lnTo>
                    <a:lnTo>
                      <a:pt x="54" y="193"/>
                    </a:lnTo>
                    <a:lnTo>
                      <a:pt x="54" y="195"/>
                    </a:lnTo>
                    <a:close/>
                    <a:moveTo>
                      <a:pt x="56" y="193"/>
                    </a:moveTo>
                    <a:lnTo>
                      <a:pt x="56" y="191"/>
                    </a:lnTo>
                    <a:lnTo>
                      <a:pt x="56" y="191"/>
                    </a:lnTo>
                    <a:lnTo>
                      <a:pt x="56" y="191"/>
                    </a:lnTo>
                    <a:lnTo>
                      <a:pt x="56" y="191"/>
                    </a:lnTo>
                    <a:lnTo>
                      <a:pt x="56" y="191"/>
                    </a:lnTo>
                    <a:lnTo>
                      <a:pt x="56" y="191"/>
                    </a:lnTo>
                    <a:lnTo>
                      <a:pt x="56" y="193"/>
                    </a:lnTo>
                    <a:close/>
                    <a:moveTo>
                      <a:pt x="95" y="156"/>
                    </a:moveTo>
                    <a:lnTo>
                      <a:pt x="93" y="156"/>
                    </a:lnTo>
                    <a:lnTo>
                      <a:pt x="95" y="158"/>
                    </a:lnTo>
                    <a:lnTo>
                      <a:pt x="95" y="156"/>
                    </a:lnTo>
                    <a:lnTo>
                      <a:pt x="95" y="156"/>
                    </a:lnTo>
                    <a:lnTo>
                      <a:pt x="95" y="156"/>
                    </a:lnTo>
                    <a:close/>
                    <a:moveTo>
                      <a:pt x="91" y="148"/>
                    </a:moveTo>
                    <a:lnTo>
                      <a:pt x="89" y="148"/>
                    </a:lnTo>
                    <a:lnTo>
                      <a:pt x="89" y="148"/>
                    </a:lnTo>
                    <a:lnTo>
                      <a:pt x="89" y="148"/>
                    </a:lnTo>
                    <a:lnTo>
                      <a:pt x="89" y="150"/>
                    </a:lnTo>
                    <a:lnTo>
                      <a:pt x="91" y="150"/>
                    </a:lnTo>
                    <a:lnTo>
                      <a:pt x="91" y="150"/>
                    </a:lnTo>
                    <a:lnTo>
                      <a:pt x="91" y="150"/>
                    </a:lnTo>
                    <a:lnTo>
                      <a:pt x="91" y="150"/>
                    </a:lnTo>
                    <a:lnTo>
                      <a:pt x="91" y="150"/>
                    </a:lnTo>
                    <a:lnTo>
                      <a:pt x="91" y="148"/>
                    </a:lnTo>
                    <a:close/>
                    <a:moveTo>
                      <a:pt x="135" y="96"/>
                    </a:moveTo>
                    <a:lnTo>
                      <a:pt x="135" y="94"/>
                    </a:lnTo>
                    <a:lnTo>
                      <a:pt x="133" y="92"/>
                    </a:lnTo>
                    <a:lnTo>
                      <a:pt x="133" y="90"/>
                    </a:lnTo>
                    <a:lnTo>
                      <a:pt x="135" y="90"/>
                    </a:lnTo>
                    <a:lnTo>
                      <a:pt x="135" y="88"/>
                    </a:lnTo>
                    <a:lnTo>
                      <a:pt x="135" y="88"/>
                    </a:lnTo>
                    <a:lnTo>
                      <a:pt x="135" y="86"/>
                    </a:lnTo>
                    <a:lnTo>
                      <a:pt x="135" y="84"/>
                    </a:lnTo>
                    <a:lnTo>
                      <a:pt x="135" y="84"/>
                    </a:lnTo>
                    <a:lnTo>
                      <a:pt x="133" y="82"/>
                    </a:lnTo>
                    <a:lnTo>
                      <a:pt x="133" y="82"/>
                    </a:lnTo>
                    <a:lnTo>
                      <a:pt x="131" y="82"/>
                    </a:lnTo>
                    <a:lnTo>
                      <a:pt x="131" y="80"/>
                    </a:lnTo>
                    <a:lnTo>
                      <a:pt x="131" y="80"/>
                    </a:lnTo>
                    <a:lnTo>
                      <a:pt x="131" y="78"/>
                    </a:lnTo>
                    <a:lnTo>
                      <a:pt x="129" y="78"/>
                    </a:lnTo>
                    <a:lnTo>
                      <a:pt x="127" y="76"/>
                    </a:lnTo>
                    <a:lnTo>
                      <a:pt x="125" y="76"/>
                    </a:lnTo>
                    <a:lnTo>
                      <a:pt x="125" y="74"/>
                    </a:lnTo>
                    <a:lnTo>
                      <a:pt x="123" y="72"/>
                    </a:lnTo>
                    <a:lnTo>
                      <a:pt x="121" y="70"/>
                    </a:lnTo>
                    <a:lnTo>
                      <a:pt x="119" y="66"/>
                    </a:lnTo>
                    <a:lnTo>
                      <a:pt x="119" y="62"/>
                    </a:lnTo>
                    <a:lnTo>
                      <a:pt x="119" y="60"/>
                    </a:lnTo>
                    <a:lnTo>
                      <a:pt x="119" y="56"/>
                    </a:lnTo>
                    <a:lnTo>
                      <a:pt x="117" y="52"/>
                    </a:lnTo>
                    <a:lnTo>
                      <a:pt x="115" y="50"/>
                    </a:lnTo>
                    <a:lnTo>
                      <a:pt x="113" y="50"/>
                    </a:lnTo>
                    <a:lnTo>
                      <a:pt x="111" y="48"/>
                    </a:lnTo>
                    <a:lnTo>
                      <a:pt x="109" y="46"/>
                    </a:lnTo>
                    <a:lnTo>
                      <a:pt x="107" y="42"/>
                    </a:lnTo>
                    <a:lnTo>
                      <a:pt x="105" y="38"/>
                    </a:lnTo>
                    <a:lnTo>
                      <a:pt x="103" y="36"/>
                    </a:lnTo>
                    <a:lnTo>
                      <a:pt x="103" y="38"/>
                    </a:lnTo>
                    <a:lnTo>
                      <a:pt x="101" y="36"/>
                    </a:lnTo>
                    <a:lnTo>
                      <a:pt x="97" y="36"/>
                    </a:lnTo>
                    <a:lnTo>
                      <a:pt x="95" y="36"/>
                    </a:lnTo>
                    <a:lnTo>
                      <a:pt x="93" y="36"/>
                    </a:lnTo>
                    <a:lnTo>
                      <a:pt x="93" y="36"/>
                    </a:lnTo>
                    <a:lnTo>
                      <a:pt x="91" y="36"/>
                    </a:lnTo>
                    <a:lnTo>
                      <a:pt x="93" y="36"/>
                    </a:lnTo>
                    <a:lnTo>
                      <a:pt x="93" y="38"/>
                    </a:lnTo>
                    <a:lnTo>
                      <a:pt x="93" y="38"/>
                    </a:lnTo>
                    <a:lnTo>
                      <a:pt x="91" y="38"/>
                    </a:lnTo>
                    <a:lnTo>
                      <a:pt x="91" y="38"/>
                    </a:lnTo>
                    <a:lnTo>
                      <a:pt x="91" y="40"/>
                    </a:lnTo>
                    <a:lnTo>
                      <a:pt x="89" y="42"/>
                    </a:lnTo>
                    <a:lnTo>
                      <a:pt x="89" y="42"/>
                    </a:lnTo>
                    <a:lnTo>
                      <a:pt x="87" y="44"/>
                    </a:lnTo>
                    <a:lnTo>
                      <a:pt x="87" y="44"/>
                    </a:lnTo>
                    <a:lnTo>
                      <a:pt x="85" y="44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5" y="46"/>
                    </a:lnTo>
                    <a:lnTo>
                      <a:pt x="83" y="46"/>
                    </a:lnTo>
                    <a:lnTo>
                      <a:pt x="83" y="44"/>
                    </a:lnTo>
                    <a:lnTo>
                      <a:pt x="83" y="44"/>
                    </a:lnTo>
                    <a:lnTo>
                      <a:pt x="83" y="44"/>
                    </a:lnTo>
                    <a:lnTo>
                      <a:pt x="81" y="42"/>
                    </a:lnTo>
                    <a:lnTo>
                      <a:pt x="79" y="42"/>
                    </a:lnTo>
                    <a:lnTo>
                      <a:pt x="77" y="40"/>
                    </a:lnTo>
                    <a:lnTo>
                      <a:pt x="75" y="38"/>
                    </a:lnTo>
                    <a:lnTo>
                      <a:pt x="75" y="38"/>
                    </a:lnTo>
                    <a:lnTo>
                      <a:pt x="73" y="40"/>
                    </a:lnTo>
                    <a:lnTo>
                      <a:pt x="73" y="42"/>
                    </a:lnTo>
                    <a:lnTo>
                      <a:pt x="71" y="42"/>
                    </a:lnTo>
                    <a:lnTo>
                      <a:pt x="71" y="42"/>
                    </a:lnTo>
                    <a:lnTo>
                      <a:pt x="69" y="42"/>
                    </a:lnTo>
                    <a:lnTo>
                      <a:pt x="69" y="44"/>
                    </a:lnTo>
                    <a:lnTo>
                      <a:pt x="69" y="44"/>
                    </a:lnTo>
                    <a:lnTo>
                      <a:pt x="67" y="46"/>
                    </a:lnTo>
                    <a:lnTo>
                      <a:pt x="67" y="46"/>
                    </a:lnTo>
                    <a:lnTo>
                      <a:pt x="65" y="48"/>
                    </a:lnTo>
                    <a:lnTo>
                      <a:pt x="63" y="50"/>
                    </a:lnTo>
                    <a:lnTo>
                      <a:pt x="60" y="52"/>
                    </a:lnTo>
                    <a:lnTo>
                      <a:pt x="60" y="52"/>
                    </a:lnTo>
                    <a:lnTo>
                      <a:pt x="58" y="52"/>
                    </a:lnTo>
                    <a:lnTo>
                      <a:pt x="58" y="50"/>
                    </a:lnTo>
                    <a:lnTo>
                      <a:pt x="56" y="50"/>
                    </a:lnTo>
                    <a:lnTo>
                      <a:pt x="58" y="46"/>
                    </a:lnTo>
                    <a:lnTo>
                      <a:pt x="58" y="42"/>
                    </a:lnTo>
                    <a:lnTo>
                      <a:pt x="58" y="40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58" y="36"/>
                    </a:lnTo>
                    <a:lnTo>
                      <a:pt x="56" y="36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8" y="34"/>
                    </a:lnTo>
                    <a:lnTo>
                      <a:pt x="58" y="32"/>
                    </a:lnTo>
                    <a:lnTo>
                      <a:pt x="58" y="28"/>
                    </a:lnTo>
                    <a:lnTo>
                      <a:pt x="60" y="26"/>
                    </a:lnTo>
                    <a:lnTo>
                      <a:pt x="58" y="24"/>
                    </a:lnTo>
                    <a:lnTo>
                      <a:pt x="58" y="22"/>
                    </a:lnTo>
                    <a:lnTo>
                      <a:pt x="56" y="18"/>
                    </a:lnTo>
                    <a:lnTo>
                      <a:pt x="56" y="16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50" y="14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48" y="16"/>
                    </a:lnTo>
                    <a:lnTo>
                      <a:pt x="46" y="14"/>
                    </a:lnTo>
                    <a:lnTo>
                      <a:pt x="44" y="14"/>
                    </a:lnTo>
                    <a:lnTo>
                      <a:pt x="44" y="12"/>
                    </a:lnTo>
                    <a:lnTo>
                      <a:pt x="44" y="8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8" y="10"/>
                    </a:lnTo>
                    <a:lnTo>
                      <a:pt x="18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4" y="16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8" y="48"/>
                    </a:lnTo>
                    <a:lnTo>
                      <a:pt x="10" y="50"/>
                    </a:lnTo>
                    <a:lnTo>
                      <a:pt x="12" y="54"/>
                    </a:lnTo>
                    <a:lnTo>
                      <a:pt x="14" y="56"/>
                    </a:lnTo>
                    <a:lnTo>
                      <a:pt x="16" y="58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20" y="66"/>
                    </a:lnTo>
                    <a:lnTo>
                      <a:pt x="22" y="66"/>
                    </a:lnTo>
                    <a:lnTo>
                      <a:pt x="22" y="68"/>
                    </a:lnTo>
                    <a:lnTo>
                      <a:pt x="22" y="70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6" y="70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6" y="76"/>
                    </a:lnTo>
                    <a:lnTo>
                      <a:pt x="24" y="78"/>
                    </a:lnTo>
                    <a:lnTo>
                      <a:pt x="24" y="80"/>
                    </a:lnTo>
                    <a:lnTo>
                      <a:pt x="24" y="82"/>
                    </a:lnTo>
                    <a:lnTo>
                      <a:pt x="24" y="86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2" y="90"/>
                    </a:lnTo>
                    <a:lnTo>
                      <a:pt x="22" y="92"/>
                    </a:lnTo>
                    <a:lnTo>
                      <a:pt x="20" y="92"/>
                    </a:lnTo>
                    <a:lnTo>
                      <a:pt x="20" y="92"/>
                    </a:lnTo>
                    <a:lnTo>
                      <a:pt x="18" y="92"/>
                    </a:lnTo>
                    <a:lnTo>
                      <a:pt x="18" y="94"/>
                    </a:lnTo>
                    <a:lnTo>
                      <a:pt x="20" y="96"/>
                    </a:lnTo>
                    <a:lnTo>
                      <a:pt x="20" y="100"/>
                    </a:lnTo>
                    <a:lnTo>
                      <a:pt x="22" y="102"/>
                    </a:lnTo>
                    <a:lnTo>
                      <a:pt x="24" y="104"/>
                    </a:lnTo>
                    <a:lnTo>
                      <a:pt x="26" y="106"/>
                    </a:lnTo>
                    <a:lnTo>
                      <a:pt x="26" y="108"/>
                    </a:lnTo>
                    <a:lnTo>
                      <a:pt x="30" y="110"/>
                    </a:lnTo>
                    <a:lnTo>
                      <a:pt x="32" y="114"/>
                    </a:lnTo>
                    <a:lnTo>
                      <a:pt x="34" y="116"/>
                    </a:lnTo>
                    <a:lnTo>
                      <a:pt x="36" y="118"/>
                    </a:lnTo>
                    <a:lnTo>
                      <a:pt x="36" y="120"/>
                    </a:lnTo>
                    <a:lnTo>
                      <a:pt x="36" y="122"/>
                    </a:lnTo>
                    <a:lnTo>
                      <a:pt x="38" y="124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36" y="130"/>
                    </a:lnTo>
                    <a:lnTo>
                      <a:pt x="38" y="132"/>
                    </a:lnTo>
                    <a:lnTo>
                      <a:pt x="38" y="132"/>
                    </a:lnTo>
                    <a:lnTo>
                      <a:pt x="38" y="134"/>
                    </a:lnTo>
                    <a:lnTo>
                      <a:pt x="40" y="136"/>
                    </a:lnTo>
                    <a:lnTo>
                      <a:pt x="40" y="138"/>
                    </a:lnTo>
                    <a:lnTo>
                      <a:pt x="42" y="140"/>
                    </a:lnTo>
                    <a:lnTo>
                      <a:pt x="42" y="140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6" y="148"/>
                    </a:lnTo>
                    <a:lnTo>
                      <a:pt x="46" y="154"/>
                    </a:lnTo>
                    <a:lnTo>
                      <a:pt x="46" y="154"/>
                    </a:lnTo>
                    <a:lnTo>
                      <a:pt x="46" y="156"/>
                    </a:lnTo>
                    <a:lnTo>
                      <a:pt x="46" y="156"/>
                    </a:lnTo>
                    <a:lnTo>
                      <a:pt x="44" y="156"/>
                    </a:lnTo>
                    <a:lnTo>
                      <a:pt x="44" y="158"/>
                    </a:lnTo>
                    <a:lnTo>
                      <a:pt x="44" y="160"/>
                    </a:lnTo>
                    <a:lnTo>
                      <a:pt x="42" y="166"/>
                    </a:lnTo>
                    <a:lnTo>
                      <a:pt x="38" y="170"/>
                    </a:lnTo>
                    <a:lnTo>
                      <a:pt x="36" y="172"/>
                    </a:lnTo>
                    <a:lnTo>
                      <a:pt x="36" y="172"/>
                    </a:lnTo>
                    <a:lnTo>
                      <a:pt x="34" y="174"/>
                    </a:lnTo>
                    <a:lnTo>
                      <a:pt x="34" y="174"/>
                    </a:lnTo>
                    <a:lnTo>
                      <a:pt x="36" y="176"/>
                    </a:lnTo>
                    <a:lnTo>
                      <a:pt x="36" y="178"/>
                    </a:lnTo>
                    <a:lnTo>
                      <a:pt x="36" y="180"/>
                    </a:lnTo>
                    <a:lnTo>
                      <a:pt x="34" y="180"/>
                    </a:lnTo>
                    <a:lnTo>
                      <a:pt x="34" y="182"/>
                    </a:lnTo>
                    <a:lnTo>
                      <a:pt x="32" y="188"/>
                    </a:lnTo>
                    <a:lnTo>
                      <a:pt x="32" y="195"/>
                    </a:lnTo>
                    <a:lnTo>
                      <a:pt x="32" y="195"/>
                    </a:lnTo>
                    <a:lnTo>
                      <a:pt x="30" y="199"/>
                    </a:lnTo>
                    <a:lnTo>
                      <a:pt x="30" y="205"/>
                    </a:lnTo>
                    <a:lnTo>
                      <a:pt x="28" y="209"/>
                    </a:lnTo>
                    <a:lnTo>
                      <a:pt x="28" y="213"/>
                    </a:lnTo>
                    <a:lnTo>
                      <a:pt x="30" y="215"/>
                    </a:lnTo>
                    <a:lnTo>
                      <a:pt x="30" y="219"/>
                    </a:lnTo>
                    <a:lnTo>
                      <a:pt x="32" y="219"/>
                    </a:lnTo>
                    <a:lnTo>
                      <a:pt x="32" y="219"/>
                    </a:lnTo>
                    <a:lnTo>
                      <a:pt x="34" y="217"/>
                    </a:lnTo>
                    <a:lnTo>
                      <a:pt x="34" y="217"/>
                    </a:lnTo>
                    <a:lnTo>
                      <a:pt x="34" y="217"/>
                    </a:lnTo>
                    <a:lnTo>
                      <a:pt x="36" y="217"/>
                    </a:lnTo>
                    <a:lnTo>
                      <a:pt x="36" y="217"/>
                    </a:lnTo>
                    <a:lnTo>
                      <a:pt x="38" y="221"/>
                    </a:lnTo>
                    <a:lnTo>
                      <a:pt x="40" y="221"/>
                    </a:lnTo>
                    <a:lnTo>
                      <a:pt x="42" y="223"/>
                    </a:lnTo>
                    <a:lnTo>
                      <a:pt x="42" y="225"/>
                    </a:lnTo>
                    <a:lnTo>
                      <a:pt x="42" y="227"/>
                    </a:lnTo>
                    <a:lnTo>
                      <a:pt x="44" y="227"/>
                    </a:lnTo>
                    <a:lnTo>
                      <a:pt x="44" y="227"/>
                    </a:lnTo>
                    <a:lnTo>
                      <a:pt x="46" y="229"/>
                    </a:lnTo>
                    <a:lnTo>
                      <a:pt x="46" y="231"/>
                    </a:lnTo>
                    <a:lnTo>
                      <a:pt x="48" y="233"/>
                    </a:lnTo>
                    <a:lnTo>
                      <a:pt x="50" y="235"/>
                    </a:lnTo>
                    <a:lnTo>
                      <a:pt x="50" y="235"/>
                    </a:lnTo>
                    <a:lnTo>
                      <a:pt x="52" y="233"/>
                    </a:lnTo>
                    <a:lnTo>
                      <a:pt x="50" y="237"/>
                    </a:lnTo>
                    <a:lnTo>
                      <a:pt x="52" y="237"/>
                    </a:lnTo>
                    <a:lnTo>
                      <a:pt x="52" y="237"/>
                    </a:lnTo>
                    <a:lnTo>
                      <a:pt x="54" y="239"/>
                    </a:lnTo>
                    <a:lnTo>
                      <a:pt x="54" y="243"/>
                    </a:lnTo>
                    <a:lnTo>
                      <a:pt x="56" y="245"/>
                    </a:lnTo>
                    <a:lnTo>
                      <a:pt x="60" y="251"/>
                    </a:lnTo>
                    <a:lnTo>
                      <a:pt x="60" y="249"/>
                    </a:lnTo>
                    <a:lnTo>
                      <a:pt x="63" y="247"/>
                    </a:lnTo>
                    <a:lnTo>
                      <a:pt x="63" y="245"/>
                    </a:lnTo>
                    <a:lnTo>
                      <a:pt x="63" y="245"/>
                    </a:lnTo>
                    <a:lnTo>
                      <a:pt x="63" y="245"/>
                    </a:lnTo>
                    <a:lnTo>
                      <a:pt x="65" y="249"/>
                    </a:lnTo>
                    <a:lnTo>
                      <a:pt x="69" y="249"/>
                    </a:lnTo>
                    <a:lnTo>
                      <a:pt x="69" y="249"/>
                    </a:lnTo>
                    <a:lnTo>
                      <a:pt x="71" y="249"/>
                    </a:lnTo>
                    <a:lnTo>
                      <a:pt x="71" y="249"/>
                    </a:lnTo>
                    <a:lnTo>
                      <a:pt x="73" y="251"/>
                    </a:lnTo>
                    <a:lnTo>
                      <a:pt x="73" y="251"/>
                    </a:lnTo>
                    <a:lnTo>
                      <a:pt x="73" y="253"/>
                    </a:lnTo>
                    <a:lnTo>
                      <a:pt x="75" y="253"/>
                    </a:lnTo>
                    <a:lnTo>
                      <a:pt x="77" y="253"/>
                    </a:lnTo>
                    <a:lnTo>
                      <a:pt x="77" y="253"/>
                    </a:lnTo>
                    <a:lnTo>
                      <a:pt x="77" y="255"/>
                    </a:lnTo>
                    <a:lnTo>
                      <a:pt x="77" y="257"/>
                    </a:lnTo>
                    <a:lnTo>
                      <a:pt x="77" y="259"/>
                    </a:lnTo>
                    <a:lnTo>
                      <a:pt x="75" y="261"/>
                    </a:lnTo>
                    <a:lnTo>
                      <a:pt x="75" y="263"/>
                    </a:lnTo>
                    <a:lnTo>
                      <a:pt x="77" y="263"/>
                    </a:lnTo>
                    <a:lnTo>
                      <a:pt x="77" y="263"/>
                    </a:lnTo>
                    <a:lnTo>
                      <a:pt x="77" y="265"/>
                    </a:lnTo>
                    <a:lnTo>
                      <a:pt x="79" y="265"/>
                    </a:lnTo>
                    <a:lnTo>
                      <a:pt x="79" y="263"/>
                    </a:lnTo>
                    <a:lnTo>
                      <a:pt x="79" y="263"/>
                    </a:lnTo>
                    <a:lnTo>
                      <a:pt x="79" y="261"/>
                    </a:lnTo>
                    <a:lnTo>
                      <a:pt x="83" y="261"/>
                    </a:lnTo>
                    <a:lnTo>
                      <a:pt x="85" y="259"/>
                    </a:lnTo>
                    <a:lnTo>
                      <a:pt x="85" y="259"/>
                    </a:lnTo>
                    <a:lnTo>
                      <a:pt x="85" y="261"/>
                    </a:lnTo>
                    <a:lnTo>
                      <a:pt x="87" y="261"/>
                    </a:lnTo>
                    <a:lnTo>
                      <a:pt x="87" y="261"/>
                    </a:lnTo>
                    <a:lnTo>
                      <a:pt x="87" y="263"/>
                    </a:lnTo>
                    <a:lnTo>
                      <a:pt x="89" y="261"/>
                    </a:lnTo>
                    <a:lnTo>
                      <a:pt x="89" y="261"/>
                    </a:lnTo>
                    <a:lnTo>
                      <a:pt x="91" y="259"/>
                    </a:lnTo>
                    <a:lnTo>
                      <a:pt x="91" y="259"/>
                    </a:lnTo>
                    <a:lnTo>
                      <a:pt x="93" y="257"/>
                    </a:lnTo>
                    <a:lnTo>
                      <a:pt x="93" y="255"/>
                    </a:lnTo>
                    <a:lnTo>
                      <a:pt x="93" y="253"/>
                    </a:lnTo>
                    <a:lnTo>
                      <a:pt x="87" y="249"/>
                    </a:lnTo>
                    <a:lnTo>
                      <a:pt x="85" y="245"/>
                    </a:lnTo>
                    <a:lnTo>
                      <a:pt x="83" y="243"/>
                    </a:lnTo>
                    <a:lnTo>
                      <a:pt x="81" y="241"/>
                    </a:lnTo>
                    <a:lnTo>
                      <a:pt x="79" y="241"/>
                    </a:lnTo>
                    <a:lnTo>
                      <a:pt x="77" y="243"/>
                    </a:lnTo>
                    <a:lnTo>
                      <a:pt x="75" y="243"/>
                    </a:lnTo>
                    <a:lnTo>
                      <a:pt x="71" y="241"/>
                    </a:lnTo>
                    <a:lnTo>
                      <a:pt x="71" y="239"/>
                    </a:lnTo>
                    <a:lnTo>
                      <a:pt x="69" y="237"/>
                    </a:lnTo>
                    <a:lnTo>
                      <a:pt x="67" y="237"/>
                    </a:lnTo>
                    <a:lnTo>
                      <a:pt x="65" y="237"/>
                    </a:lnTo>
                    <a:lnTo>
                      <a:pt x="65" y="235"/>
                    </a:lnTo>
                    <a:lnTo>
                      <a:pt x="60" y="231"/>
                    </a:lnTo>
                    <a:lnTo>
                      <a:pt x="60" y="229"/>
                    </a:lnTo>
                    <a:lnTo>
                      <a:pt x="60" y="227"/>
                    </a:lnTo>
                    <a:lnTo>
                      <a:pt x="63" y="227"/>
                    </a:lnTo>
                    <a:lnTo>
                      <a:pt x="63" y="227"/>
                    </a:lnTo>
                    <a:lnTo>
                      <a:pt x="63" y="229"/>
                    </a:lnTo>
                    <a:lnTo>
                      <a:pt x="63" y="229"/>
                    </a:lnTo>
                    <a:lnTo>
                      <a:pt x="63" y="231"/>
                    </a:lnTo>
                    <a:lnTo>
                      <a:pt x="65" y="231"/>
                    </a:lnTo>
                    <a:lnTo>
                      <a:pt x="65" y="231"/>
                    </a:lnTo>
                    <a:lnTo>
                      <a:pt x="65" y="231"/>
                    </a:lnTo>
                    <a:lnTo>
                      <a:pt x="65" y="235"/>
                    </a:lnTo>
                    <a:lnTo>
                      <a:pt x="67" y="237"/>
                    </a:lnTo>
                    <a:lnTo>
                      <a:pt x="67" y="235"/>
                    </a:lnTo>
                    <a:lnTo>
                      <a:pt x="65" y="233"/>
                    </a:lnTo>
                    <a:lnTo>
                      <a:pt x="63" y="217"/>
                    </a:lnTo>
                    <a:lnTo>
                      <a:pt x="60" y="215"/>
                    </a:lnTo>
                    <a:lnTo>
                      <a:pt x="60" y="213"/>
                    </a:lnTo>
                    <a:lnTo>
                      <a:pt x="60" y="213"/>
                    </a:lnTo>
                    <a:lnTo>
                      <a:pt x="60" y="215"/>
                    </a:lnTo>
                    <a:lnTo>
                      <a:pt x="58" y="215"/>
                    </a:lnTo>
                    <a:lnTo>
                      <a:pt x="58" y="213"/>
                    </a:lnTo>
                    <a:lnTo>
                      <a:pt x="56" y="211"/>
                    </a:lnTo>
                    <a:lnTo>
                      <a:pt x="56" y="211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9"/>
                    </a:lnTo>
                    <a:lnTo>
                      <a:pt x="52" y="199"/>
                    </a:lnTo>
                    <a:lnTo>
                      <a:pt x="46" y="201"/>
                    </a:lnTo>
                    <a:lnTo>
                      <a:pt x="46" y="201"/>
                    </a:lnTo>
                    <a:lnTo>
                      <a:pt x="44" y="199"/>
                    </a:lnTo>
                    <a:lnTo>
                      <a:pt x="44" y="199"/>
                    </a:lnTo>
                    <a:lnTo>
                      <a:pt x="44" y="197"/>
                    </a:lnTo>
                    <a:lnTo>
                      <a:pt x="42" y="193"/>
                    </a:lnTo>
                    <a:lnTo>
                      <a:pt x="42" y="191"/>
                    </a:lnTo>
                    <a:lnTo>
                      <a:pt x="42" y="186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2" y="180"/>
                    </a:lnTo>
                    <a:lnTo>
                      <a:pt x="42" y="178"/>
                    </a:lnTo>
                    <a:lnTo>
                      <a:pt x="44" y="176"/>
                    </a:lnTo>
                    <a:lnTo>
                      <a:pt x="46" y="170"/>
                    </a:lnTo>
                    <a:lnTo>
                      <a:pt x="46" y="166"/>
                    </a:lnTo>
                    <a:lnTo>
                      <a:pt x="46" y="164"/>
                    </a:lnTo>
                    <a:lnTo>
                      <a:pt x="48" y="160"/>
                    </a:lnTo>
                    <a:lnTo>
                      <a:pt x="48" y="156"/>
                    </a:lnTo>
                    <a:lnTo>
                      <a:pt x="50" y="154"/>
                    </a:lnTo>
                    <a:lnTo>
                      <a:pt x="50" y="150"/>
                    </a:lnTo>
                    <a:lnTo>
                      <a:pt x="52" y="148"/>
                    </a:lnTo>
                    <a:lnTo>
                      <a:pt x="52" y="146"/>
                    </a:lnTo>
                    <a:lnTo>
                      <a:pt x="52" y="144"/>
                    </a:lnTo>
                    <a:lnTo>
                      <a:pt x="52" y="138"/>
                    </a:lnTo>
                    <a:lnTo>
                      <a:pt x="52" y="136"/>
                    </a:lnTo>
                    <a:lnTo>
                      <a:pt x="52" y="132"/>
                    </a:lnTo>
                    <a:lnTo>
                      <a:pt x="52" y="128"/>
                    </a:lnTo>
                    <a:lnTo>
                      <a:pt x="50" y="128"/>
                    </a:lnTo>
                    <a:lnTo>
                      <a:pt x="50" y="126"/>
                    </a:lnTo>
                    <a:lnTo>
                      <a:pt x="52" y="124"/>
                    </a:lnTo>
                    <a:lnTo>
                      <a:pt x="54" y="124"/>
                    </a:lnTo>
                    <a:lnTo>
                      <a:pt x="58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65" y="124"/>
                    </a:lnTo>
                    <a:lnTo>
                      <a:pt x="67" y="124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67" y="128"/>
                    </a:lnTo>
                    <a:lnTo>
                      <a:pt x="67" y="132"/>
                    </a:lnTo>
                    <a:lnTo>
                      <a:pt x="67" y="136"/>
                    </a:lnTo>
                    <a:lnTo>
                      <a:pt x="67" y="138"/>
                    </a:lnTo>
                    <a:lnTo>
                      <a:pt x="67" y="138"/>
                    </a:lnTo>
                    <a:lnTo>
                      <a:pt x="67" y="138"/>
                    </a:lnTo>
                    <a:lnTo>
                      <a:pt x="69" y="138"/>
                    </a:lnTo>
                    <a:lnTo>
                      <a:pt x="75" y="138"/>
                    </a:lnTo>
                    <a:lnTo>
                      <a:pt x="79" y="138"/>
                    </a:lnTo>
                    <a:lnTo>
                      <a:pt x="81" y="138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5" y="140"/>
                    </a:lnTo>
                    <a:lnTo>
                      <a:pt x="87" y="142"/>
                    </a:lnTo>
                    <a:lnTo>
                      <a:pt x="89" y="144"/>
                    </a:lnTo>
                    <a:lnTo>
                      <a:pt x="89" y="144"/>
                    </a:lnTo>
                    <a:lnTo>
                      <a:pt x="89" y="142"/>
                    </a:lnTo>
                    <a:lnTo>
                      <a:pt x="89" y="146"/>
                    </a:lnTo>
                    <a:lnTo>
                      <a:pt x="91" y="146"/>
                    </a:lnTo>
                    <a:lnTo>
                      <a:pt x="93" y="148"/>
                    </a:lnTo>
                    <a:lnTo>
                      <a:pt x="93" y="146"/>
                    </a:lnTo>
                    <a:lnTo>
                      <a:pt x="93" y="146"/>
                    </a:lnTo>
                    <a:lnTo>
                      <a:pt x="95" y="148"/>
                    </a:lnTo>
                    <a:lnTo>
                      <a:pt x="97" y="150"/>
                    </a:lnTo>
                    <a:lnTo>
                      <a:pt x="97" y="152"/>
                    </a:lnTo>
                    <a:lnTo>
                      <a:pt x="99" y="154"/>
                    </a:lnTo>
                    <a:lnTo>
                      <a:pt x="99" y="156"/>
                    </a:lnTo>
                    <a:lnTo>
                      <a:pt x="101" y="156"/>
                    </a:lnTo>
                    <a:lnTo>
                      <a:pt x="99" y="154"/>
                    </a:lnTo>
                    <a:lnTo>
                      <a:pt x="97" y="148"/>
                    </a:lnTo>
                    <a:lnTo>
                      <a:pt x="95" y="146"/>
                    </a:lnTo>
                    <a:lnTo>
                      <a:pt x="95" y="142"/>
                    </a:lnTo>
                    <a:lnTo>
                      <a:pt x="97" y="142"/>
                    </a:lnTo>
                    <a:lnTo>
                      <a:pt x="95" y="140"/>
                    </a:lnTo>
                    <a:lnTo>
                      <a:pt x="93" y="140"/>
                    </a:lnTo>
                    <a:lnTo>
                      <a:pt x="91" y="138"/>
                    </a:lnTo>
                    <a:lnTo>
                      <a:pt x="91" y="134"/>
                    </a:lnTo>
                    <a:lnTo>
                      <a:pt x="91" y="132"/>
                    </a:lnTo>
                    <a:lnTo>
                      <a:pt x="89" y="130"/>
                    </a:lnTo>
                    <a:lnTo>
                      <a:pt x="89" y="128"/>
                    </a:lnTo>
                    <a:lnTo>
                      <a:pt x="89" y="126"/>
                    </a:lnTo>
                    <a:lnTo>
                      <a:pt x="87" y="122"/>
                    </a:lnTo>
                    <a:lnTo>
                      <a:pt x="87" y="122"/>
                    </a:lnTo>
                    <a:lnTo>
                      <a:pt x="89" y="122"/>
                    </a:lnTo>
                    <a:lnTo>
                      <a:pt x="91" y="122"/>
                    </a:lnTo>
                    <a:lnTo>
                      <a:pt x="91" y="120"/>
                    </a:lnTo>
                    <a:lnTo>
                      <a:pt x="91" y="120"/>
                    </a:lnTo>
                    <a:lnTo>
                      <a:pt x="91" y="120"/>
                    </a:lnTo>
                    <a:lnTo>
                      <a:pt x="93" y="116"/>
                    </a:lnTo>
                    <a:lnTo>
                      <a:pt x="95" y="114"/>
                    </a:lnTo>
                    <a:lnTo>
                      <a:pt x="95" y="114"/>
                    </a:lnTo>
                    <a:lnTo>
                      <a:pt x="95" y="112"/>
                    </a:lnTo>
                    <a:lnTo>
                      <a:pt x="97" y="110"/>
                    </a:lnTo>
                    <a:lnTo>
                      <a:pt x="99" y="108"/>
                    </a:lnTo>
                    <a:lnTo>
                      <a:pt x="101" y="108"/>
                    </a:lnTo>
                    <a:lnTo>
                      <a:pt x="103" y="108"/>
                    </a:lnTo>
                    <a:lnTo>
                      <a:pt x="105" y="106"/>
                    </a:lnTo>
                    <a:lnTo>
                      <a:pt x="105" y="106"/>
                    </a:lnTo>
                    <a:lnTo>
                      <a:pt x="109" y="108"/>
                    </a:lnTo>
                    <a:lnTo>
                      <a:pt x="109" y="108"/>
                    </a:lnTo>
                    <a:lnTo>
                      <a:pt x="111" y="108"/>
                    </a:lnTo>
                    <a:lnTo>
                      <a:pt x="113" y="108"/>
                    </a:lnTo>
                    <a:lnTo>
                      <a:pt x="113" y="108"/>
                    </a:lnTo>
                    <a:lnTo>
                      <a:pt x="115" y="108"/>
                    </a:lnTo>
                    <a:lnTo>
                      <a:pt x="119" y="108"/>
                    </a:lnTo>
                    <a:lnTo>
                      <a:pt x="121" y="108"/>
                    </a:lnTo>
                    <a:lnTo>
                      <a:pt x="125" y="106"/>
                    </a:lnTo>
                    <a:lnTo>
                      <a:pt x="125" y="106"/>
                    </a:lnTo>
                    <a:lnTo>
                      <a:pt x="127" y="108"/>
                    </a:lnTo>
                    <a:lnTo>
                      <a:pt x="127" y="108"/>
                    </a:lnTo>
                    <a:lnTo>
                      <a:pt x="129" y="110"/>
                    </a:lnTo>
                    <a:lnTo>
                      <a:pt x="129" y="110"/>
                    </a:lnTo>
                    <a:lnTo>
                      <a:pt x="129" y="110"/>
                    </a:lnTo>
                    <a:lnTo>
                      <a:pt x="131" y="110"/>
                    </a:lnTo>
                    <a:lnTo>
                      <a:pt x="131" y="108"/>
                    </a:lnTo>
                    <a:lnTo>
                      <a:pt x="131" y="108"/>
                    </a:lnTo>
                    <a:lnTo>
                      <a:pt x="131" y="108"/>
                    </a:lnTo>
                    <a:lnTo>
                      <a:pt x="133" y="106"/>
                    </a:lnTo>
                    <a:lnTo>
                      <a:pt x="135" y="106"/>
                    </a:lnTo>
                    <a:lnTo>
                      <a:pt x="135" y="104"/>
                    </a:lnTo>
                    <a:lnTo>
                      <a:pt x="135" y="104"/>
                    </a:lnTo>
                    <a:lnTo>
                      <a:pt x="135" y="102"/>
                    </a:lnTo>
                    <a:lnTo>
                      <a:pt x="135" y="100"/>
                    </a:lnTo>
                    <a:lnTo>
                      <a:pt x="135" y="98"/>
                    </a:lnTo>
                    <a:lnTo>
                      <a:pt x="135" y="9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0"/>
              <p:cNvSpPr>
                <a:spLocks noEditPoints="1"/>
              </p:cNvSpPr>
              <p:nvPr/>
            </p:nvSpPr>
            <p:spPr bwMode="auto">
              <a:xfrm>
                <a:off x="3929" y="2095"/>
                <a:ext cx="174" cy="192"/>
              </a:xfrm>
              <a:custGeom>
                <a:avLst/>
                <a:gdLst>
                  <a:gd name="T0" fmla="*/ 166 w 174"/>
                  <a:gd name="T1" fmla="*/ 118 h 192"/>
                  <a:gd name="T2" fmla="*/ 162 w 174"/>
                  <a:gd name="T3" fmla="*/ 124 h 192"/>
                  <a:gd name="T4" fmla="*/ 158 w 174"/>
                  <a:gd name="T5" fmla="*/ 96 h 192"/>
                  <a:gd name="T6" fmla="*/ 162 w 174"/>
                  <a:gd name="T7" fmla="*/ 96 h 192"/>
                  <a:gd name="T8" fmla="*/ 158 w 174"/>
                  <a:gd name="T9" fmla="*/ 84 h 192"/>
                  <a:gd name="T10" fmla="*/ 164 w 174"/>
                  <a:gd name="T11" fmla="*/ 80 h 192"/>
                  <a:gd name="T12" fmla="*/ 166 w 174"/>
                  <a:gd name="T13" fmla="*/ 70 h 192"/>
                  <a:gd name="T14" fmla="*/ 174 w 174"/>
                  <a:gd name="T15" fmla="*/ 168 h 192"/>
                  <a:gd name="T16" fmla="*/ 166 w 174"/>
                  <a:gd name="T17" fmla="*/ 164 h 192"/>
                  <a:gd name="T18" fmla="*/ 162 w 174"/>
                  <a:gd name="T19" fmla="*/ 156 h 192"/>
                  <a:gd name="T20" fmla="*/ 160 w 174"/>
                  <a:gd name="T21" fmla="*/ 140 h 192"/>
                  <a:gd name="T22" fmla="*/ 158 w 174"/>
                  <a:gd name="T23" fmla="*/ 122 h 192"/>
                  <a:gd name="T24" fmla="*/ 160 w 174"/>
                  <a:gd name="T25" fmla="*/ 110 h 192"/>
                  <a:gd name="T26" fmla="*/ 154 w 174"/>
                  <a:gd name="T27" fmla="*/ 98 h 192"/>
                  <a:gd name="T28" fmla="*/ 152 w 174"/>
                  <a:gd name="T29" fmla="*/ 82 h 192"/>
                  <a:gd name="T30" fmla="*/ 156 w 174"/>
                  <a:gd name="T31" fmla="*/ 68 h 192"/>
                  <a:gd name="T32" fmla="*/ 148 w 174"/>
                  <a:gd name="T33" fmla="*/ 58 h 192"/>
                  <a:gd name="T34" fmla="*/ 134 w 174"/>
                  <a:gd name="T35" fmla="*/ 46 h 192"/>
                  <a:gd name="T36" fmla="*/ 130 w 174"/>
                  <a:gd name="T37" fmla="*/ 44 h 192"/>
                  <a:gd name="T38" fmla="*/ 132 w 174"/>
                  <a:gd name="T39" fmla="*/ 36 h 192"/>
                  <a:gd name="T40" fmla="*/ 114 w 174"/>
                  <a:gd name="T41" fmla="*/ 24 h 192"/>
                  <a:gd name="T42" fmla="*/ 94 w 174"/>
                  <a:gd name="T43" fmla="*/ 12 h 192"/>
                  <a:gd name="T44" fmla="*/ 76 w 174"/>
                  <a:gd name="T45" fmla="*/ 0 h 192"/>
                  <a:gd name="T46" fmla="*/ 22 w 174"/>
                  <a:gd name="T47" fmla="*/ 0 h 192"/>
                  <a:gd name="T48" fmla="*/ 20 w 174"/>
                  <a:gd name="T49" fmla="*/ 4 h 192"/>
                  <a:gd name="T50" fmla="*/ 24 w 174"/>
                  <a:gd name="T51" fmla="*/ 16 h 192"/>
                  <a:gd name="T52" fmla="*/ 24 w 174"/>
                  <a:gd name="T53" fmla="*/ 24 h 192"/>
                  <a:gd name="T54" fmla="*/ 20 w 174"/>
                  <a:gd name="T55" fmla="*/ 26 h 192"/>
                  <a:gd name="T56" fmla="*/ 18 w 174"/>
                  <a:gd name="T57" fmla="*/ 32 h 192"/>
                  <a:gd name="T58" fmla="*/ 22 w 174"/>
                  <a:gd name="T59" fmla="*/ 36 h 192"/>
                  <a:gd name="T60" fmla="*/ 24 w 174"/>
                  <a:gd name="T61" fmla="*/ 40 h 192"/>
                  <a:gd name="T62" fmla="*/ 20 w 174"/>
                  <a:gd name="T63" fmla="*/ 44 h 192"/>
                  <a:gd name="T64" fmla="*/ 14 w 174"/>
                  <a:gd name="T65" fmla="*/ 54 h 192"/>
                  <a:gd name="T66" fmla="*/ 2 w 174"/>
                  <a:gd name="T67" fmla="*/ 62 h 192"/>
                  <a:gd name="T68" fmla="*/ 2 w 174"/>
                  <a:gd name="T69" fmla="*/ 76 h 192"/>
                  <a:gd name="T70" fmla="*/ 2 w 174"/>
                  <a:gd name="T71" fmla="*/ 88 h 192"/>
                  <a:gd name="T72" fmla="*/ 8 w 174"/>
                  <a:gd name="T73" fmla="*/ 102 h 192"/>
                  <a:gd name="T74" fmla="*/ 16 w 174"/>
                  <a:gd name="T75" fmla="*/ 114 h 192"/>
                  <a:gd name="T76" fmla="*/ 22 w 174"/>
                  <a:gd name="T77" fmla="*/ 128 h 192"/>
                  <a:gd name="T78" fmla="*/ 28 w 174"/>
                  <a:gd name="T79" fmla="*/ 136 h 192"/>
                  <a:gd name="T80" fmla="*/ 36 w 174"/>
                  <a:gd name="T81" fmla="*/ 142 h 192"/>
                  <a:gd name="T82" fmla="*/ 40 w 174"/>
                  <a:gd name="T83" fmla="*/ 144 h 192"/>
                  <a:gd name="T84" fmla="*/ 48 w 174"/>
                  <a:gd name="T85" fmla="*/ 146 h 192"/>
                  <a:gd name="T86" fmla="*/ 56 w 174"/>
                  <a:gd name="T87" fmla="*/ 150 h 192"/>
                  <a:gd name="T88" fmla="*/ 64 w 174"/>
                  <a:gd name="T89" fmla="*/ 154 h 192"/>
                  <a:gd name="T90" fmla="*/ 72 w 174"/>
                  <a:gd name="T91" fmla="*/ 154 h 192"/>
                  <a:gd name="T92" fmla="*/ 74 w 174"/>
                  <a:gd name="T93" fmla="*/ 152 h 192"/>
                  <a:gd name="T94" fmla="*/ 82 w 174"/>
                  <a:gd name="T95" fmla="*/ 164 h 192"/>
                  <a:gd name="T96" fmla="*/ 82 w 174"/>
                  <a:gd name="T97" fmla="*/ 172 h 192"/>
                  <a:gd name="T98" fmla="*/ 82 w 174"/>
                  <a:gd name="T99" fmla="*/ 180 h 192"/>
                  <a:gd name="T100" fmla="*/ 84 w 174"/>
                  <a:gd name="T101" fmla="*/ 184 h 192"/>
                  <a:gd name="T102" fmla="*/ 90 w 174"/>
                  <a:gd name="T103" fmla="*/ 188 h 192"/>
                  <a:gd name="T104" fmla="*/ 98 w 174"/>
                  <a:gd name="T105" fmla="*/ 188 h 192"/>
                  <a:gd name="T106" fmla="*/ 108 w 174"/>
                  <a:gd name="T107" fmla="*/ 192 h 192"/>
                  <a:gd name="T108" fmla="*/ 120 w 174"/>
                  <a:gd name="T109" fmla="*/ 190 h 192"/>
                  <a:gd name="T110" fmla="*/ 132 w 174"/>
                  <a:gd name="T111" fmla="*/ 188 h 192"/>
                  <a:gd name="T112" fmla="*/ 140 w 174"/>
                  <a:gd name="T113" fmla="*/ 184 h 192"/>
                  <a:gd name="T114" fmla="*/ 156 w 174"/>
                  <a:gd name="T115" fmla="*/ 180 h 192"/>
                  <a:gd name="T116" fmla="*/ 170 w 174"/>
                  <a:gd name="T117" fmla="*/ 17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4" h="192">
                    <a:moveTo>
                      <a:pt x="162" y="124"/>
                    </a:moveTo>
                    <a:lnTo>
                      <a:pt x="164" y="124"/>
                    </a:lnTo>
                    <a:lnTo>
                      <a:pt x="164" y="124"/>
                    </a:lnTo>
                    <a:lnTo>
                      <a:pt x="164" y="124"/>
                    </a:lnTo>
                    <a:lnTo>
                      <a:pt x="166" y="120"/>
                    </a:lnTo>
                    <a:lnTo>
                      <a:pt x="166" y="118"/>
                    </a:lnTo>
                    <a:lnTo>
                      <a:pt x="166" y="118"/>
                    </a:lnTo>
                    <a:lnTo>
                      <a:pt x="166" y="120"/>
                    </a:lnTo>
                    <a:lnTo>
                      <a:pt x="164" y="122"/>
                    </a:lnTo>
                    <a:lnTo>
                      <a:pt x="162" y="124"/>
                    </a:lnTo>
                    <a:lnTo>
                      <a:pt x="162" y="124"/>
                    </a:lnTo>
                    <a:lnTo>
                      <a:pt x="162" y="124"/>
                    </a:lnTo>
                    <a:lnTo>
                      <a:pt x="162" y="124"/>
                    </a:lnTo>
                    <a:close/>
                    <a:moveTo>
                      <a:pt x="156" y="90"/>
                    </a:moveTo>
                    <a:lnTo>
                      <a:pt x="156" y="92"/>
                    </a:lnTo>
                    <a:lnTo>
                      <a:pt x="156" y="94"/>
                    </a:lnTo>
                    <a:lnTo>
                      <a:pt x="158" y="94"/>
                    </a:lnTo>
                    <a:lnTo>
                      <a:pt x="158" y="96"/>
                    </a:lnTo>
                    <a:lnTo>
                      <a:pt x="158" y="96"/>
                    </a:lnTo>
                    <a:lnTo>
                      <a:pt x="160" y="96"/>
                    </a:lnTo>
                    <a:lnTo>
                      <a:pt x="160" y="98"/>
                    </a:lnTo>
                    <a:lnTo>
                      <a:pt x="160" y="98"/>
                    </a:lnTo>
                    <a:lnTo>
                      <a:pt x="162" y="96"/>
                    </a:lnTo>
                    <a:lnTo>
                      <a:pt x="162" y="96"/>
                    </a:lnTo>
                    <a:lnTo>
                      <a:pt x="160" y="92"/>
                    </a:lnTo>
                    <a:lnTo>
                      <a:pt x="160" y="92"/>
                    </a:lnTo>
                    <a:lnTo>
                      <a:pt x="160" y="92"/>
                    </a:lnTo>
                    <a:lnTo>
                      <a:pt x="158" y="88"/>
                    </a:lnTo>
                    <a:lnTo>
                      <a:pt x="158" y="86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6" y="88"/>
                    </a:lnTo>
                    <a:lnTo>
                      <a:pt x="156" y="90"/>
                    </a:lnTo>
                    <a:close/>
                    <a:moveTo>
                      <a:pt x="164" y="78"/>
                    </a:moveTo>
                    <a:lnTo>
                      <a:pt x="164" y="80"/>
                    </a:lnTo>
                    <a:lnTo>
                      <a:pt x="164" y="80"/>
                    </a:lnTo>
                    <a:lnTo>
                      <a:pt x="166" y="78"/>
                    </a:lnTo>
                    <a:lnTo>
                      <a:pt x="166" y="76"/>
                    </a:lnTo>
                    <a:lnTo>
                      <a:pt x="166" y="74"/>
                    </a:lnTo>
                    <a:lnTo>
                      <a:pt x="166" y="72"/>
                    </a:lnTo>
                    <a:lnTo>
                      <a:pt x="166" y="70"/>
                    </a:lnTo>
                    <a:lnTo>
                      <a:pt x="166" y="70"/>
                    </a:lnTo>
                    <a:lnTo>
                      <a:pt x="164" y="70"/>
                    </a:lnTo>
                    <a:lnTo>
                      <a:pt x="164" y="70"/>
                    </a:lnTo>
                    <a:lnTo>
                      <a:pt x="164" y="74"/>
                    </a:lnTo>
                    <a:lnTo>
                      <a:pt x="162" y="78"/>
                    </a:lnTo>
                    <a:lnTo>
                      <a:pt x="164" y="78"/>
                    </a:lnTo>
                    <a:close/>
                    <a:moveTo>
                      <a:pt x="174" y="168"/>
                    </a:moveTo>
                    <a:lnTo>
                      <a:pt x="174" y="168"/>
                    </a:lnTo>
                    <a:lnTo>
                      <a:pt x="172" y="166"/>
                    </a:lnTo>
                    <a:lnTo>
                      <a:pt x="170" y="164"/>
                    </a:lnTo>
                    <a:lnTo>
                      <a:pt x="168" y="164"/>
                    </a:lnTo>
                    <a:lnTo>
                      <a:pt x="168" y="164"/>
                    </a:lnTo>
                    <a:lnTo>
                      <a:pt x="166" y="164"/>
                    </a:lnTo>
                    <a:lnTo>
                      <a:pt x="166" y="162"/>
                    </a:lnTo>
                    <a:lnTo>
                      <a:pt x="164" y="162"/>
                    </a:lnTo>
                    <a:lnTo>
                      <a:pt x="162" y="160"/>
                    </a:lnTo>
                    <a:lnTo>
                      <a:pt x="164" y="160"/>
                    </a:lnTo>
                    <a:lnTo>
                      <a:pt x="164" y="158"/>
                    </a:lnTo>
                    <a:lnTo>
                      <a:pt x="162" y="156"/>
                    </a:lnTo>
                    <a:lnTo>
                      <a:pt x="162" y="154"/>
                    </a:lnTo>
                    <a:lnTo>
                      <a:pt x="162" y="150"/>
                    </a:lnTo>
                    <a:lnTo>
                      <a:pt x="162" y="146"/>
                    </a:lnTo>
                    <a:lnTo>
                      <a:pt x="158" y="142"/>
                    </a:lnTo>
                    <a:lnTo>
                      <a:pt x="160" y="142"/>
                    </a:lnTo>
                    <a:lnTo>
                      <a:pt x="160" y="140"/>
                    </a:lnTo>
                    <a:lnTo>
                      <a:pt x="158" y="138"/>
                    </a:lnTo>
                    <a:lnTo>
                      <a:pt x="156" y="132"/>
                    </a:lnTo>
                    <a:lnTo>
                      <a:pt x="156" y="132"/>
                    </a:lnTo>
                    <a:lnTo>
                      <a:pt x="158" y="130"/>
                    </a:lnTo>
                    <a:lnTo>
                      <a:pt x="158" y="126"/>
                    </a:lnTo>
                    <a:lnTo>
                      <a:pt x="158" y="122"/>
                    </a:lnTo>
                    <a:lnTo>
                      <a:pt x="158" y="120"/>
                    </a:lnTo>
                    <a:lnTo>
                      <a:pt x="156" y="122"/>
                    </a:lnTo>
                    <a:lnTo>
                      <a:pt x="156" y="116"/>
                    </a:lnTo>
                    <a:lnTo>
                      <a:pt x="158" y="114"/>
                    </a:lnTo>
                    <a:lnTo>
                      <a:pt x="158" y="110"/>
                    </a:lnTo>
                    <a:lnTo>
                      <a:pt x="160" y="110"/>
                    </a:lnTo>
                    <a:lnTo>
                      <a:pt x="160" y="108"/>
                    </a:lnTo>
                    <a:lnTo>
                      <a:pt x="160" y="104"/>
                    </a:lnTo>
                    <a:lnTo>
                      <a:pt x="156" y="104"/>
                    </a:lnTo>
                    <a:lnTo>
                      <a:pt x="156" y="102"/>
                    </a:lnTo>
                    <a:lnTo>
                      <a:pt x="154" y="100"/>
                    </a:lnTo>
                    <a:lnTo>
                      <a:pt x="154" y="98"/>
                    </a:lnTo>
                    <a:lnTo>
                      <a:pt x="152" y="98"/>
                    </a:lnTo>
                    <a:lnTo>
                      <a:pt x="150" y="96"/>
                    </a:lnTo>
                    <a:lnTo>
                      <a:pt x="150" y="92"/>
                    </a:lnTo>
                    <a:lnTo>
                      <a:pt x="150" y="90"/>
                    </a:lnTo>
                    <a:lnTo>
                      <a:pt x="150" y="88"/>
                    </a:lnTo>
                    <a:lnTo>
                      <a:pt x="152" y="82"/>
                    </a:lnTo>
                    <a:lnTo>
                      <a:pt x="152" y="80"/>
                    </a:lnTo>
                    <a:lnTo>
                      <a:pt x="154" y="76"/>
                    </a:lnTo>
                    <a:lnTo>
                      <a:pt x="154" y="74"/>
                    </a:lnTo>
                    <a:lnTo>
                      <a:pt x="154" y="72"/>
                    </a:lnTo>
                    <a:lnTo>
                      <a:pt x="154" y="70"/>
                    </a:lnTo>
                    <a:lnTo>
                      <a:pt x="156" y="68"/>
                    </a:lnTo>
                    <a:lnTo>
                      <a:pt x="156" y="66"/>
                    </a:lnTo>
                    <a:lnTo>
                      <a:pt x="156" y="66"/>
                    </a:lnTo>
                    <a:lnTo>
                      <a:pt x="154" y="64"/>
                    </a:lnTo>
                    <a:lnTo>
                      <a:pt x="152" y="62"/>
                    </a:lnTo>
                    <a:lnTo>
                      <a:pt x="150" y="60"/>
                    </a:lnTo>
                    <a:lnTo>
                      <a:pt x="148" y="58"/>
                    </a:lnTo>
                    <a:lnTo>
                      <a:pt x="144" y="56"/>
                    </a:lnTo>
                    <a:lnTo>
                      <a:pt x="142" y="54"/>
                    </a:lnTo>
                    <a:lnTo>
                      <a:pt x="138" y="50"/>
                    </a:lnTo>
                    <a:lnTo>
                      <a:pt x="136" y="48"/>
                    </a:lnTo>
                    <a:lnTo>
                      <a:pt x="134" y="48"/>
                    </a:lnTo>
                    <a:lnTo>
                      <a:pt x="134" y="46"/>
                    </a:lnTo>
                    <a:lnTo>
                      <a:pt x="132" y="46"/>
                    </a:lnTo>
                    <a:lnTo>
                      <a:pt x="132" y="46"/>
                    </a:lnTo>
                    <a:lnTo>
                      <a:pt x="132" y="44"/>
                    </a:lnTo>
                    <a:lnTo>
                      <a:pt x="132" y="44"/>
                    </a:lnTo>
                    <a:lnTo>
                      <a:pt x="130" y="44"/>
                    </a:lnTo>
                    <a:lnTo>
                      <a:pt x="130" y="44"/>
                    </a:lnTo>
                    <a:lnTo>
                      <a:pt x="132" y="42"/>
                    </a:lnTo>
                    <a:lnTo>
                      <a:pt x="132" y="42"/>
                    </a:lnTo>
                    <a:lnTo>
                      <a:pt x="132" y="40"/>
                    </a:lnTo>
                    <a:lnTo>
                      <a:pt x="132" y="38"/>
                    </a:lnTo>
                    <a:lnTo>
                      <a:pt x="132" y="36"/>
                    </a:lnTo>
                    <a:lnTo>
                      <a:pt x="132" y="36"/>
                    </a:lnTo>
                    <a:lnTo>
                      <a:pt x="130" y="36"/>
                    </a:lnTo>
                    <a:lnTo>
                      <a:pt x="126" y="34"/>
                    </a:lnTo>
                    <a:lnTo>
                      <a:pt x="124" y="32"/>
                    </a:lnTo>
                    <a:lnTo>
                      <a:pt x="120" y="30"/>
                    </a:lnTo>
                    <a:lnTo>
                      <a:pt x="116" y="26"/>
                    </a:lnTo>
                    <a:lnTo>
                      <a:pt x="114" y="24"/>
                    </a:lnTo>
                    <a:lnTo>
                      <a:pt x="110" y="22"/>
                    </a:lnTo>
                    <a:lnTo>
                      <a:pt x="106" y="20"/>
                    </a:lnTo>
                    <a:lnTo>
                      <a:pt x="104" y="18"/>
                    </a:lnTo>
                    <a:lnTo>
                      <a:pt x="100" y="16"/>
                    </a:lnTo>
                    <a:lnTo>
                      <a:pt x="96" y="14"/>
                    </a:lnTo>
                    <a:lnTo>
                      <a:pt x="94" y="12"/>
                    </a:lnTo>
                    <a:lnTo>
                      <a:pt x="90" y="10"/>
                    </a:lnTo>
                    <a:lnTo>
                      <a:pt x="86" y="8"/>
                    </a:lnTo>
                    <a:lnTo>
                      <a:pt x="84" y="6"/>
                    </a:lnTo>
                    <a:lnTo>
                      <a:pt x="80" y="4"/>
                    </a:lnTo>
                    <a:lnTo>
                      <a:pt x="76" y="2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4" y="16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4" y="22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6"/>
                    </a:lnTo>
                    <a:lnTo>
                      <a:pt x="18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38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2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0" y="44"/>
                    </a:lnTo>
                    <a:lnTo>
                      <a:pt x="20" y="44"/>
                    </a:lnTo>
                    <a:lnTo>
                      <a:pt x="18" y="46"/>
                    </a:lnTo>
                    <a:lnTo>
                      <a:pt x="18" y="48"/>
                    </a:lnTo>
                    <a:lnTo>
                      <a:pt x="16" y="4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14" y="54"/>
                    </a:lnTo>
                    <a:lnTo>
                      <a:pt x="14" y="56"/>
                    </a:lnTo>
                    <a:lnTo>
                      <a:pt x="10" y="58"/>
                    </a:lnTo>
                    <a:lnTo>
                      <a:pt x="8" y="60"/>
                    </a:lnTo>
                    <a:lnTo>
                      <a:pt x="6" y="62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0" y="66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2" y="74"/>
                    </a:lnTo>
                    <a:lnTo>
                      <a:pt x="2" y="76"/>
                    </a:lnTo>
                    <a:lnTo>
                      <a:pt x="2" y="78"/>
                    </a:lnTo>
                    <a:lnTo>
                      <a:pt x="4" y="80"/>
                    </a:lnTo>
                    <a:lnTo>
                      <a:pt x="4" y="82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2" y="88"/>
                    </a:lnTo>
                    <a:lnTo>
                      <a:pt x="2" y="90"/>
                    </a:lnTo>
                    <a:lnTo>
                      <a:pt x="2" y="92"/>
                    </a:lnTo>
                    <a:lnTo>
                      <a:pt x="4" y="94"/>
                    </a:lnTo>
                    <a:lnTo>
                      <a:pt x="4" y="96"/>
                    </a:lnTo>
                    <a:lnTo>
                      <a:pt x="6" y="100"/>
                    </a:lnTo>
                    <a:lnTo>
                      <a:pt x="8" y="102"/>
                    </a:lnTo>
                    <a:lnTo>
                      <a:pt x="10" y="104"/>
                    </a:lnTo>
                    <a:lnTo>
                      <a:pt x="12" y="106"/>
                    </a:lnTo>
                    <a:lnTo>
                      <a:pt x="14" y="106"/>
                    </a:lnTo>
                    <a:lnTo>
                      <a:pt x="14" y="108"/>
                    </a:lnTo>
                    <a:lnTo>
                      <a:pt x="16" y="110"/>
                    </a:lnTo>
                    <a:lnTo>
                      <a:pt x="16" y="114"/>
                    </a:lnTo>
                    <a:lnTo>
                      <a:pt x="16" y="116"/>
                    </a:lnTo>
                    <a:lnTo>
                      <a:pt x="18" y="118"/>
                    </a:lnTo>
                    <a:lnTo>
                      <a:pt x="20" y="122"/>
                    </a:lnTo>
                    <a:lnTo>
                      <a:pt x="20" y="124"/>
                    </a:lnTo>
                    <a:lnTo>
                      <a:pt x="22" y="126"/>
                    </a:lnTo>
                    <a:lnTo>
                      <a:pt x="22" y="128"/>
                    </a:lnTo>
                    <a:lnTo>
                      <a:pt x="22" y="130"/>
                    </a:lnTo>
                    <a:lnTo>
                      <a:pt x="24" y="132"/>
                    </a:lnTo>
                    <a:lnTo>
                      <a:pt x="24" y="134"/>
                    </a:lnTo>
                    <a:lnTo>
                      <a:pt x="26" y="134"/>
                    </a:lnTo>
                    <a:lnTo>
                      <a:pt x="26" y="136"/>
                    </a:lnTo>
                    <a:lnTo>
                      <a:pt x="28" y="136"/>
                    </a:lnTo>
                    <a:lnTo>
                      <a:pt x="32" y="136"/>
                    </a:lnTo>
                    <a:lnTo>
                      <a:pt x="32" y="136"/>
                    </a:lnTo>
                    <a:lnTo>
                      <a:pt x="34" y="138"/>
                    </a:lnTo>
                    <a:lnTo>
                      <a:pt x="34" y="140"/>
                    </a:lnTo>
                    <a:lnTo>
                      <a:pt x="36" y="140"/>
                    </a:lnTo>
                    <a:lnTo>
                      <a:pt x="36" y="142"/>
                    </a:lnTo>
                    <a:lnTo>
                      <a:pt x="36" y="142"/>
                    </a:lnTo>
                    <a:lnTo>
                      <a:pt x="38" y="142"/>
                    </a:lnTo>
                    <a:lnTo>
                      <a:pt x="38" y="142"/>
                    </a:lnTo>
                    <a:lnTo>
                      <a:pt x="40" y="142"/>
                    </a:lnTo>
                    <a:lnTo>
                      <a:pt x="40" y="142"/>
                    </a:lnTo>
                    <a:lnTo>
                      <a:pt x="40" y="144"/>
                    </a:lnTo>
                    <a:lnTo>
                      <a:pt x="40" y="144"/>
                    </a:lnTo>
                    <a:lnTo>
                      <a:pt x="42" y="144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6" y="146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2" y="148"/>
                    </a:lnTo>
                    <a:lnTo>
                      <a:pt x="54" y="148"/>
                    </a:lnTo>
                    <a:lnTo>
                      <a:pt x="54" y="150"/>
                    </a:lnTo>
                    <a:lnTo>
                      <a:pt x="56" y="150"/>
                    </a:lnTo>
                    <a:lnTo>
                      <a:pt x="56" y="150"/>
                    </a:lnTo>
                    <a:lnTo>
                      <a:pt x="56" y="150"/>
                    </a:lnTo>
                    <a:lnTo>
                      <a:pt x="60" y="152"/>
                    </a:lnTo>
                    <a:lnTo>
                      <a:pt x="60" y="152"/>
                    </a:lnTo>
                    <a:lnTo>
                      <a:pt x="62" y="152"/>
                    </a:lnTo>
                    <a:lnTo>
                      <a:pt x="64" y="154"/>
                    </a:lnTo>
                    <a:lnTo>
                      <a:pt x="64" y="154"/>
                    </a:lnTo>
                    <a:lnTo>
                      <a:pt x="66" y="154"/>
                    </a:lnTo>
                    <a:lnTo>
                      <a:pt x="68" y="154"/>
                    </a:lnTo>
                    <a:lnTo>
                      <a:pt x="70" y="154"/>
                    </a:lnTo>
                    <a:lnTo>
                      <a:pt x="70" y="154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2" y="152"/>
                    </a:lnTo>
                    <a:lnTo>
                      <a:pt x="72" y="152"/>
                    </a:lnTo>
                    <a:lnTo>
                      <a:pt x="72" y="152"/>
                    </a:lnTo>
                    <a:lnTo>
                      <a:pt x="74" y="152"/>
                    </a:lnTo>
                    <a:lnTo>
                      <a:pt x="78" y="156"/>
                    </a:lnTo>
                    <a:lnTo>
                      <a:pt x="78" y="156"/>
                    </a:lnTo>
                    <a:lnTo>
                      <a:pt x="80" y="160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82" y="164"/>
                    </a:lnTo>
                    <a:lnTo>
                      <a:pt x="82" y="166"/>
                    </a:lnTo>
                    <a:lnTo>
                      <a:pt x="82" y="168"/>
                    </a:lnTo>
                    <a:lnTo>
                      <a:pt x="82" y="168"/>
                    </a:lnTo>
                    <a:lnTo>
                      <a:pt x="82" y="170"/>
                    </a:lnTo>
                    <a:lnTo>
                      <a:pt x="82" y="170"/>
                    </a:lnTo>
                    <a:lnTo>
                      <a:pt x="82" y="172"/>
                    </a:lnTo>
                    <a:lnTo>
                      <a:pt x="82" y="174"/>
                    </a:lnTo>
                    <a:lnTo>
                      <a:pt x="82" y="174"/>
                    </a:lnTo>
                    <a:lnTo>
                      <a:pt x="82" y="176"/>
                    </a:lnTo>
                    <a:lnTo>
                      <a:pt x="82" y="178"/>
                    </a:lnTo>
                    <a:lnTo>
                      <a:pt x="82" y="180"/>
                    </a:lnTo>
                    <a:lnTo>
                      <a:pt x="82" y="180"/>
                    </a:lnTo>
                    <a:lnTo>
                      <a:pt x="82" y="180"/>
                    </a:lnTo>
                    <a:lnTo>
                      <a:pt x="84" y="182"/>
                    </a:lnTo>
                    <a:lnTo>
                      <a:pt x="84" y="182"/>
                    </a:lnTo>
                    <a:lnTo>
                      <a:pt x="84" y="184"/>
                    </a:lnTo>
                    <a:lnTo>
                      <a:pt x="84" y="184"/>
                    </a:lnTo>
                    <a:lnTo>
                      <a:pt x="84" y="184"/>
                    </a:lnTo>
                    <a:lnTo>
                      <a:pt x="86" y="184"/>
                    </a:lnTo>
                    <a:lnTo>
                      <a:pt x="86" y="186"/>
                    </a:lnTo>
                    <a:lnTo>
                      <a:pt x="86" y="186"/>
                    </a:lnTo>
                    <a:lnTo>
                      <a:pt x="88" y="188"/>
                    </a:lnTo>
                    <a:lnTo>
                      <a:pt x="88" y="188"/>
                    </a:lnTo>
                    <a:lnTo>
                      <a:pt x="90" y="188"/>
                    </a:lnTo>
                    <a:lnTo>
                      <a:pt x="94" y="188"/>
                    </a:lnTo>
                    <a:lnTo>
                      <a:pt x="94" y="190"/>
                    </a:lnTo>
                    <a:lnTo>
                      <a:pt x="96" y="190"/>
                    </a:lnTo>
                    <a:lnTo>
                      <a:pt x="96" y="190"/>
                    </a:lnTo>
                    <a:lnTo>
                      <a:pt x="98" y="188"/>
                    </a:lnTo>
                    <a:lnTo>
                      <a:pt x="98" y="188"/>
                    </a:lnTo>
                    <a:lnTo>
                      <a:pt x="100" y="186"/>
                    </a:lnTo>
                    <a:lnTo>
                      <a:pt x="102" y="186"/>
                    </a:lnTo>
                    <a:lnTo>
                      <a:pt x="104" y="188"/>
                    </a:lnTo>
                    <a:lnTo>
                      <a:pt x="106" y="190"/>
                    </a:lnTo>
                    <a:lnTo>
                      <a:pt x="106" y="190"/>
                    </a:lnTo>
                    <a:lnTo>
                      <a:pt x="108" y="192"/>
                    </a:lnTo>
                    <a:lnTo>
                      <a:pt x="112" y="192"/>
                    </a:lnTo>
                    <a:lnTo>
                      <a:pt x="114" y="190"/>
                    </a:lnTo>
                    <a:lnTo>
                      <a:pt x="116" y="190"/>
                    </a:lnTo>
                    <a:lnTo>
                      <a:pt x="118" y="188"/>
                    </a:lnTo>
                    <a:lnTo>
                      <a:pt x="118" y="188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2" y="190"/>
                    </a:lnTo>
                    <a:lnTo>
                      <a:pt x="124" y="192"/>
                    </a:lnTo>
                    <a:lnTo>
                      <a:pt x="128" y="190"/>
                    </a:lnTo>
                    <a:lnTo>
                      <a:pt x="130" y="188"/>
                    </a:lnTo>
                    <a:lnTo>
                      <a:pt x="132" y="188"/>
                    </a:lnTo>
                    <a:lnTo>
                      <a:pt x="132" y="186"/>
                    </a:lnTo>
                    <a:lnTo>
                      <a:pt x="134" y="184"/>
                    </a:lnTo>
                    <a:lnTo>
                      <a:pt x="134" y="184"/>
                    </a:lnTo>
                    <a:lnTo>
                      <a:pt x="136" y="184"/>
                    </a:lnTo>
                    <a:lnTo>
                      <a:pt x="138" y="184"/>
                    </a:lnTo>
                    <a:lnTo>
                      <a:pt x="140" y="184"/>
                    </a:lnTo>
                    <a:lnTo>
                      <a:pt x="142" y="186"/>
                    </a:lnTo>
                    <a:lnTo>
                      <a:pt x="144" y="184"/>
                    </a:lnTo>
                    <a:lnTo>
                      <a:pt x="148" y="182"/>
                    </a:lnTo>
                    <a:lnTo>
                      <a:pt x="150" y="182"/>
                    </a:lnTo>
                    <a:lnTo>
                      <a:pt x="154" y="182"/>
                    </a:lnTo>
                    <a:lnTo>
                      <a:pt x="156" y="180"/>
                    </a:lnTo>
                    <a:lnTo>
                      <a:pt x="158" y="180"/>
                    </a:lnTo>
                    <a:lnTo>
                      <a:pt x="160" y="178"/>
                    </a:lnTo>
                    <a:lnTo>
                      <a:pt x="162" y="178"/>
                    </a:lnTo>
                    <a:lnTo>
                      <a:pt x="164" y="176"/>
                    </a:lnTo>
                    <a:lnTo>
                      <a:pt x="166" y="176"/>
                    </a:lnTo>
                    <a:lnTo>
                      <a:pt x="170" y="172"/>
                    </a:lnTo>
                    <a:lnTo>
                      <a:pt x="172" y="170"/>
                    </a:lnTo>
                    <a:lnTo>
                      <a:pt x="174" y="168"/>
                    </a:lnTo>
                    <a:lnTo>
                      <a:pt x="174" y="16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1"/>
              <p:cNvSpPr>
                <a:spLocks noEditPoints="1"/>
              </p:cNvSpPr>
              <p:nvPr/>
            </p:nvSpPr>
            <p:spPr bwMode="auto">
              <a:xfrm>
                <a:off x="4463" y="1343"/>
                <a:ext cx="122" cy="77"/>
              </a:xfrm>
              <a:custGeom>
                <a:avLst/>
                <a:gdLst>
                  <a:gd name="T0" fmla="*/ 44 w 122"/>
                  <a:gd name="T1" fmla="*/ 20 h 77"/>
                  <a:gd name="T2" fmla="*/ 40 w 122"/>
                  <a:gd name="T3" fmla="*/ 2 h 77"/>
                  <a:gd name="T4" fmla="*/ 40 w 122"/>
                  <a:gd name="T5" fmla="*/ 0 h 77"/>
                  <a:gd name="T6" fmla="*/ 118 w 122"/>
                  <a:gd name="T7" fmla="*/ 58 h 77"/>
                  <a:gd name="T8" fmla="*/ 114 w 122"/>
                  <a:gd name="T9" fmla="*/ 50 h 77"/>
                  <a:gd name="T10" fmla="*/ 108 w 122"/>
                  <a:gd name="T11" fmla="*/ 42 h 77"/>
                  <a:gd name="T12" fmla="*/ 100 w 122"/>
                  <a:gd name="T13" fmla="*/ 42 h 77"/>
                  <a:gd name="T14" fmla="*/ 94 w 122"/>
                  <a:gd name="T15" fmla="*/ 36 h 77"/>
                  <a:gd name="T16" fmla="*/ 94 w 122"/>
                  <a:gd name="T17" fmla="*/ 32 h 77"/>
                  <a:gd name="T18" fmla="*/ 88 w 122"/>
                  <a:gd name="T19" fmla="*/ 26 h 77"/>
                  <a:gd name="T20" fmla="*/ 80 w 122"/>
                  <a:gd name="T21" fmla="*/ 28 h 77"/>
                  <a:gd name="T22" fmla="*/ 72 w 122"/>
                  <a:gd name="T23" fmla="*/ 30 h 77"/>
                  <a:gd name="T24" fmla="*/ 64 w 122"/>
                  <a:gd name="T25" fmla="*/ 30 h 77"/>
                  <a:gd name="T26" fmla="*/ 60 w 122"/>
                  <a:gd name="T27" fmla="*/ 26 h 77"/>
                  <a:gd name="T28" fmla="*/ 58 w 122"/>
                  <a:gd name="T29" fmla="*/ 24 h 77"/>
                  <a:gd name="T30" fmla="*/ 52 w 122"/>
                  <a:gd name="T31" fmla="*/ 28 h 77"/>
                  <a:gd name="T32" fmla="*/ 44 w 122"/>
                  <a:gd name="T33" fmla="*/ 24 h 77"/>
                  <a:gd name="T34" fmla="*/ 38 w 122"/>
                  <a:gd name="T35" fmla="*/ 24 h 77"/>
                  <a:gd name="T36" fmla="*/ 28 w 122"/>
                  <a:gd name="T37" fmla="*/ 24 h 77"/>
                  <a:gd name="T38" fmla="*/ 26 w 122"/>
                  <a:gd name="T39" fmla="*/ 18 h 77"/>
                  <a:gd name="T40" fmla="*/ 28 w 122"/>
                  <a:gd name="T41" fmla="*/ 18 h 77"/>
                  <a:gd name="T42" fmla="*/ 34 w 122"/>
                  <a:gd name="T43" fmla="*/ 14 h 77"/>
                  <a:gd name="T44" fmla="*/ 44 w 122"/>
                  <a:gd name="T45" fmla="*/ 18 h 77"/>
                  <a:gd name="T46" fmla="*/ 48 w 122"/>
                  <a:gd name="T47" fmla="*/ 14 h 77"/>
                  <a:gd name="T48" fmla="*/ 42 w 122"/>
                  <a:gd name="T49" fmla="*/ 12 h 77"/>
                  <a:gd name="T50" fmla="*/ 38 w 122"/>
                  <a:gd name="T51" fmla="*/ 10 h 77"/>
                  <a:gd name="T52" fmla="*/ 42 w 122"/>
                  <a:gd name="T53" fmla="*/ 6 h 77"/>
                  <a:gd name="T54" fmla="*/ 38 w 122"/>
                  <a:gd name="T55" fmla="*/ 0 h 77"/>
                  <a:gd name="T56" fmla="*/ 32 w 122"/>
                  <a:gd name="T57" fmla="*/ 4 h 77"/>
                  <a:gd name="T58" fmla="*/ 24 w 122"/>
                  <a:gd name="T59" fmla="*/ 4 h 77"/>
                  <a:gd name="T60" fmla="*/ 24 w 122"/>
                  <a:gd name="T61" fmla="*/ 12 h 77"/>
                  <a:gd name="T62" fmla="*/ 20 w 122"/>
                  <a:gd name="T63" fmla="*/ 14 h 77"/>
                  <a:gd name="T64" fmla="*/ 20 w 122"/>
                  <a:gd name="T65" fmla="*/ 16 h 77"/>
                  <a:gd name="T66" fmla="*/ 18 w 122"/>
                  <a:gd name="T67" fmla="*/ 18 h 77"/>
                  <a:gd name="T68" fmla="*/ 18 w 122"/>
                  <a:gd name="T69" fmla="*/ 18 h 77"/>
                  <a:gd name="T70" fmla="*/ 16 w 122"/>
                  <a:gd name="T71" fmla="*/ 20 h 77"/>
                  <a:gd name="T72" fmla="*/ 14 w 122"/>
                  <a:gd name="T73" fmla="*/ 26 h 77"/>
                  <a:gd name="T74" fmla="*/ 2 w 122"/>
                  <a:gd name="T75" fmla="*/ 24 h 77"/>
                  <a:gd name="T76" fmla="*/ 0 w 122"/>
                  <a:gd name="T77" fmla="*/ 30 h 77"/>
                  <a:gd name="T78" fmla="*/ 8 w 122"/>
                  <a:gd name="T79" fmla="*/ 34 h 77"/>
                  <a:gd name="T80" fmla="*/ 12 w 122"/>
                  <a:gd name="T81" fmla="*/ 36 h 77"/>
                  <a:gd name="T82" fmla="*/ 18 w 122"/>
                  <a:gd name="T83" fmla="*/ 48 h 77"/>
                  <a:gd name="T84" fmla="*/ 18 w 122"/>
                  <a:gd name="T85" fmla="*/ 54 h 77"/>
                  <a:gd name="T86" fmla="*/ 14 w 122"/>
                  <a:gd name="T87" fmla="*/ 68 h 77"/>
                  <a:gd name="T88" fmla="*/ 22 w 122"/>
                  <a:gd name="T89" fmla="*/ 70 h 77"/>
                  <a:gd name="T90" fmla="*/ 28 w 122"/>
                  <a:gd name="T91" fmla="*/ 66 h 77"/>
                  <a:gd name="T92" fmla="*/ 30 w 122"/>
                  <a:gd name="T93" fmla="*/ 64 h 77"/>
                  <a:gd name="T94" fmla="*/ 36 w 122"/>
                  <a:gd name="T95" fmla="*/ 68 h 77"/>
                  <a:gd name="T96" fmla="*/ 38 w 122"/>
                  <a:gd name="T97" fmla="*/ 60 h 77"/>
                  <a:gd name="T98" fmla="*/ 48 w 122"/>
                  <a:gd name="T99" fmla="*/ 60 h 77"/>
                  <a:gd name="T100" fmla="*/ 48 w 122"/>
                  <a:gd name="T101" fmla="*/ 54 h 77"/>
                  <a:gd name="T102" fmla="*/ 54 w 122"/>
                  <a:gd name="T103" fmla="*/ 44 h 77"/>
                  <a:gd name="T104" fmla="*/ 64 w 122"/>
                  <a:gd name="T105" fmla="*/ 54 h 77"/>
                  <a:gd name="T106" fmla="*/ 68 w 122"/>
                  <a:gd name="T107" fmla="*/ 56 h 77"/>
                  <a:gd name="T108" fmla="*/ 70 w 122"/>
                  <a:gd name="T109" fmla="*/ 75 h 77"/>
                  <a:gd name="T110" fmla="*/ 80 w 122"/>
                  <a:gd name="T111" fmla="*/ 73 h 77"/>
                  <a:gd name="T112" fmla="*/ 96 w 122"/>
                  <a:gd name="T113" fmla="*/ 62 h 77"/>
                  <a:gd name="T114" fmla="*/ 102 w 122"/>
                  <a:gd name="T115" fmla="*/ 64 h 77"/>
                  <a:gd name="T116" fmla="*/ 104 w 122"/>
                  <a:gd name="T117" fmla="*/ 66 h 77"/>
                  <a:gd name="T118" fmla="*/ 112 w 122"/>
                  <a:gd name="T119" fmla="*/ 64 h 77"/>
                  <a:gd name="T120" fmla="*/ 118 w 122"/>
                  <a:gd name="T121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2" h="77">
                    <a:moveTo>
                      <a:pt x="44" y="20"/>
                    </a:moveTo>
                    <a:lnTo>
                      <a:pt x="44" y="18"/>
                    </a:lnTo>
                    <a:lnTo>
                      <a:pt x="42" y="18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4" y="20"/>
                    </a:lnTo>
                    <a:close/>
                    <a:moveTo>
                      <a:pt x="40" y="2"/>
                    </a:moveTo>
                    <a:lnTo>
                      <a:pt x="40" y="2"/>
                    </a:lnTo>
                    <a:lnTo>
                      <a:pt x="40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0" y="2"/>
                    </a:lnTo>
                    <a:close/>
                    <a:moveTo>
                      <a:pt x="120" y="62"/>
                    </a:moveTo>
                    <a:lnTo>
                      <a:pt x="118" y="62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58"/>
                    </a:lnTo>
                    <a:lnTo>
                      <a:pt x="118" y="56"/>
                    </a:lnTo>
                    <a:lnTo>
                      <a:pt x="116" y="56"/>
                    </a:lnTo>
                    <a:lnTo>
                      <a:pt x="116" y="56"/>
                    </a:lnTo>
                    <a:lnTo>
                      <a:pt x="116" y="54"/>
                    </a:lnTo>
                    <a:lnTo>
                      <a:pt x="114" y="52"/>
                    </a:lnTo>
                    <a:lnTo>
                      <a:pt x="114" y="50"/>
                    </a:lnTo>
                    <a:lnTo>
                      <a:pt x="112" y="50"/>
                    </a:lnTo>
                    <a:lnTo>
                      <a:pt x="112" y="48"/>
                    </a:lnTo>
                    <a:lnTo>
                      <a:pt x="112" y="46"/>
                    </a:lnTo>
                    <a:lnTo>
                      <a:pt x="112" y="44"/>
                    </a:lnTo>
                    <a:lnTo>
                      <a:pt x="112" y="44"/>
                    </a:lnTo>
                    <a:lnTo>
                      <a:pt x="108" y="42"/>
                    </a:lnTo>
                    <a:lnTo>
                      <a:pt x="104" y="40"/>
                    </a:lnTo>
                    <a:lnTo>
                      <a:pt x="102" y="40"/>
                    </a:lnTo>
                    <a:lnTo>
                      <a:pt x="102" y="40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98" y="42"/>
                    </a:lnTo>
                    <a:lnTo>
                      <a:pt x="96" y="42"/>
                    </a:lnTo>
                    <a:lnTo>
                      <a:pt x="96" y="40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94" y="36"/>
                    </a:lnTo>
                    <a:lnTo>
                      <a:pt x="94" y="36"/>
                    </a:lnTo>
                    <a:lnTo>
                      <a:pt x="96" y="36"/>
                    </a:lnTo>
                    <a:lnTo>
                      <a:pt x="96" y="36"/>
                    </a:lnTo>
                    <a:lnTo>
                      <a:pt x="96" y="34"/>
                    </a:lnTo>
                    <a:lnTo>
                      <a:pt x="94" y="34"/>
                    </a:lnTo>
                    <a:lnTo>
                      <a:pt x="94" y="32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0" y="28"/>
                    </a:lnTo>
                    <a:lnTo>
                      <a:pt x="90" y="26"/>
                    </a:lnTo>
                    <a:lnTo>
                      <a:pt x="90" y="26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6" y="28"/>
                    </a:lnTo>
                    <a:lnTo>
                      <a:pt x="86" y="28"/>
                    </a:lnTo>
                    <a:lnTo>
                      <a:pt x="84" y="28"/>
                    </a:lnTo>
                    <a:lnTo>
                      <a:pt x="82" y="28"/>
                    </a:lnTo>
                    <a:lnTo>
                      <a:pt x="80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4" y="28"/>
                    </a:lnTo>
                    <a:lnTo>
                      <a:pt x="72" y="28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0" y="30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48" y="28"/>
                    </a:lnTo>
                    <a:lnTo>
                      <a:pt x="48" y="26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4" y="24"/>
                    </a:lnTo>
                    <a:lnTo>
                      <a:pt x="42" y="24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38" y="24"/>
                    </a:lnTo>
                    <a:lnTo>
                      <a:pt x="36" y="24"/>
                    </a:lnTo>
                    <a:lnTo>
                      <a:pt x="34" y="24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0" y="24"/>
                    </a:lnTo>
                    <a:lnTo>
                      <a:pt x="28" y="24"/>
                    </a:lnTo>
                    <a:lnTo>
                      <a:pt x="28" y="26"/>
                    </a:lnTo>
                    <a:lnTo>
                      <a:pt x="26" y="22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2" y="16"/>
                    </a:lnTo>
                    <a:lnTo>
                      <a:pt x="34" y="14"/>
                    </a:lnTo>
                    <a:lnTo>
                      <a:pt x="36" y="16"/>
                    </a:lnTo>
                    <a:lnTo>
                      <a:pt x="38" y="16"/>
                    </a:lnTo>
                    <a:lnTo>
                      <a:pt x="40" y="16"/>
                    </a:lnTo>
                    <a:lnTo>
                      <a:pt x="42" y="18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6" y="16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2" y="14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4" y="26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0" y="24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40"/>
                    </a:lnTo>
                    <a:lnTo>
                      <a:pt x="12" y="42"/>
                    </a:lnTo>
                    <a:lnTo>
                      <a:pt x="14" y="44"/>
                    </a:lnTo>
                    <a:lnTo>
                      <a:pt x="14" y="46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18" y="52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6" y="56"/>
                    </a:lnTo>
                    <a:lnTo>
                      <a:pt x="16" y="58"/>
                    </a:lnTo>
                    <a:lnTo>
                      <a:pt x="14" y="60"/>
                    </a:lnTo>
                    <a:lnTo>
                      <a:pt x="14" y="62"/>
                    </a:lnTo>
                    <a:lnTo>
                      <a:pt x="14" y="66"/>
                    </a:lnTo>
                    <a:lnTo>
                      <a:pt x="14" y="68"/>
                    </a:lnTo>
                    <a:lnTo>
                      <a:pt x="14" y="68"/>
                    </a:lnTo>
                    <a:lnTo>
                      <a:pt x="16" y="70"/>
                    </a:lnTo>
                    <a:lnTo>
                      <a:pt x="18" y="73"/>
                    </a:lnTo>
                    <a:lnTo>
                      <a:pt x="20" y="73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4" y="68"/>
                    </a:lnTo>
                    <a:lnTo>
                      <a:pt x="26" y="68"/>
                    </a:lnTo>
                    <a:lnTo>
                      <a:pt x="26" y="66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0" y="6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4" y="68"/>
                    </a:lnTo>
                    <a:lnTo>
                      <a:pt x="36" y="68"/>
                    </a:lnTo>
                    <a:lnTo>
                      <a:pt x="36" y="68"/>
                    </a:lnTo>
                    <a:lnTo>
                      <a:pt x="38" y="68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8" y="62"/>
                    </a:lnTo>
                    <a:lnTo>
                      <a:pt x="38" y="60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0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58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50" y="52"/>
                    </a:lnTo>
                    <a:lnTo>
                      <a:pt x="50" y="50"/>
                    </a:lnTo>
                    <a:lnTo>
                      <a:pt x="52" y="46"/>
                    </a:lnTo>
                    <a:lnTo>
                      <a:pt x="52" y="44"/>
                    </a:lnTo>
                    <a:lnTo>
                      <a:pt x="54" y="44"/>
                    </a:lnTo>
                    <a:lnTo>
                      <a:pt x="58" y="46"/>
                    </a:lnTo>
                    <a:lnTo>
                      <a:pt x="60" y="48"/>
                    </a:lnTo>
                    <a:lnTo>
                      <a:pt x="62" y="50"/>
                    </a:lnTo>
                    <a:lnTo>
                      <a:pt x="62" y="52"/>
                    </a:lnTo>
                    <a:lnTo>
                      <a:pt x="62" y="54"/>
                    </a:lnTo>
                    <a:lnTo>
                      <a:pt x="64" y="54"/>
                    </a:lnTo>
                    <a:lnTo>
                      <a:pt x="64" y="54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68" y="54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8" y="60"/>
                    </a:lnTo>
                    <a:lnTo>
                      <a:pt x="68" y="62"/>
                    </a:lnTo>
                    <a:lnTo>
                      <a:pt x="68" y="66"/>
                    </a:lnTo>
                    <a:lnTo>
                      <a:pt x="68" y="68"/>
                    </a:lnTo>
                    <a:lnTo>
                      <a:pt x="70" y="70"/>
                    </a:lnTo>
                    <a:lnTo>
                      <a:pt x="70" y="75"/>
                    </a:lnTo>
                    <a:lnTo>
                      <a:pt x="72" y="77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76" y="77"/>
                    </a:lnTo>
                    <a:lnTo>
                      <a:pt x="78" y="75"/>
                    </a:lnTo>
                    <a:lnTo>
                      <a:pt x="80" y="73"/>
                    </a:lnTo>
                    <a:lnTo>
                      <a:pt x="82" y="73"/>
                    </a:lnTo>
                    <a:lnTo>
                      <a:pt x="86" y="70"/>
                    </a:lnTo>
                    <a:lnTo>
                      <a:pt x="88" y="68"/>
                    </a:lnTo>
                    <a:lnTo>
                      <a:pt x="90" y="66"/>
                    </a:lnTo>
                    <a:lnTo>
                      <a:pt x="94" y="64"/>
                    </a:lnTo>
                    <a:lnTo>
                      <a:pt x="96" y="62"/>
                    </a:lnTo>
                    <a:lnTo>
                      <a:pt x="98" y="62"/>
                    </a:lnTo>
                    <a:lnTo>
                      <a:pt x="98" y="62"/>
                    </a:lnTo>
                    <a:lnTo>
                      <a:pt x="100" y="62"/>
                    </a:lnTo>
                    <a:lnTo>
                      <a:pt x="100" y="62"/>
                    </a:lnTo>
                    <a:lnTo>
                      <a:pt x="100" y="64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0" y="66"/>
                    </a:lnTo>
                    <a:lnTo>
                      <a:pt x="100" y="66"/>
                    </a:lnTo>
                    <a:lnTo>
                      <a:pt x="100" y="66"/>
                    </a:lnTo>
                    <a:lnTo>
                      <a:pt x="102" y="66"/>
                    </a:lnTo>
                    <a:lnTo>
                      <a:pt x="104" y="66"/>
                    </a:lnTo>
                    <a:lnTo>
                      <a:pt x="106" y="64"/>
                    </a:lnTo>
                    <a:lnTo>
                      <a:pt x="108" y="64"/>
                    </a:lnTo>
                    <a:lnTo>
                      <a:pt x="108" y="64"/>
                    </a:lnTo>
                    <a:lnTo>
                      <a:pt x="108" y="64"/>
                    </a:lnTo>
                    <a:lnTo>
                      <a:pt x="110" y="64"/>
                    </a:lnTo>
                    <a:lnTo>
                      <a:pt x="112" y="64"/>
                    </a:lnTo>
                    <a:lnTo>
                      <a:pt x="112" y="64"/>
                    </a:lnTo>
                    <a:lnTo>
                      <a:pt x="114" y="64"/>
                    </a:lnTo>
                    <a:lnTo>
                      <a:pt x="116" y="64"/>
                    </a:lnTo>
                    <a:lnTo>
                      <a:pt x="118" y="66"/>
                    </a:lnTo>
                    <a:lnTo>
                      <a:pt x="118" y="66"/>
                    </a:lnTo>
                    <a:lnTo>
                      <a:pt x="118" y="66"/>
                    </a:lnTo>
                    <a:lnTo>
                      <a:pt x="120" y="66"/>
                    </a:lnTo>
                    <a:lnTo>
                      <a:pt x="120" y="66"/>
                    </a:lnTo>
                    <a:lnTo>
                      <a:pt x="122" y="64"/>
                    </a:lnTo>
                    <a:lnTo>
                      <a:pt x="122" y="64"/>
                    </a:lnTo>
                    <a:lnTo>
                      <a:pt x="120" y="6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2"/>
              <p:cNvSpPr>
                <a:spLocks noEditPoints="1"/>
              </p:cNvSpPr>
              <p:nvPr/>
            </p:nvSpPr>
            <p:spPr bwMode="auto">
              <a:xfrm>
                <a:off x="5290" y="1624"/>
                <a:ext cx="54" cy="60"/>
              </a:xfrm>
              <a:custGeom>
                <a:avLst/>
                <a:gdLst>
                  <a:gd name="T0" fmla="*/ 0 w 54"/>
                  <a:gd name="T1" fmla="*/ 14 h 60"/>
                  <a:gd name="T2" fmla="*/ 2 w 54"/>
                  <a:gd name="T3" fmla="*/ 16 h 60"/>
                  <a:gd name="T4" fmla="*/ 2 w 54"/>
                  <a:gd name="T5" fmla="*/ 14 h 60"/>
                  <a:gd name="T6" fmla="*/ 54 w 54"/>
                  <a:gd name="T7" fmla="*/ 18 h 60"/>
                  <a:gd name="T8" fmla="*/ 54 w 54"/>
                  <a:gd name="T9" fmla="*/ 12 h 60"/>
                  <a:gd name="T10" fmla="*/ 54 w 54"/>
                  <a:gd name="T11" fmla="*/ 8 h 60"/>
                  <a:gd name="T12" fmla="*/ 54 w 54"/>
                  <a:gd name="T13" fmla="*/ 6 h 60"/>
                  <a:gd name="T14" fmla="*/ 52 w 54"/>
                  <a:gd name="T15" fmla="*/ 4 h 60"/>
                  <a:gd name="T16" fmla="*/ 50 w 54"/>
                  <a:gd name="T17" fmla="*/ 2 h 60"/>
                  <a:gd name="T18" fmla="*/ 48 w 54"/>
                  <a:gd name="T19" fmla="*/ 0 h 60"/>
                  <a:gd name="T20" fmla="*/ 46 w 54"/>
                  <a:gd name="T21" fmla="*/ 2 h 60"/>
                  <a:gd name="T22" fmla="*/ 42 w 54"/>
                  <a:gd name="T23" fmla="*/ 4 h 60"/>
                  <a:gd name="T24" fmla="*/ 40 w 54"/>
                  <a:gd name="T25" fmla="*/ 6 h 60"/>
                  <a:gd name="T26" fmla="*/ 38 w 54"/>
                  <a:gd name="T27" fmla="*/ 10 h 60"/>
                  <a:gd name="T28" fmla="*/ 36 w 54"/>
                  <a:gd name="T29" fmla="*/ 14 h 60"/>
                  <a:gd name="T30" fmla="*/ 32 w 54"/>
                  <a:gd name="T31" fmla="*/ 30 h 60"/>
                  <a:gd name="T32" fmla="*/ 32 w 54"/>
                  <a:gd name="T33" fmla="*/ 34 h 60"/>
                  <a:gd name="T34" fmla="*/ 32 w 54"/>
                  <a:gd name="T35" fmla="*/ 38 h 60"/>
                  <a:gd name="T36" fmla="*/ 32 w 54"/>
                  <a:gd name="T37" fmla="*/ 40 h 60"/>
                  <a:gd name="T38" fmla="*/ 34 w 54"/>
                  <a:gd name="T39" fmla="*/ 42 h 60"/>
                  <a:gd name="T40" fmla="*/ 38 w 54"/>
                  <a:gd name="T41" fmla="*/ 48 h 60"/>
                  <a:gd name="T42" fmla="*/ 38 w 54"/>
                  <a:gd name="T43" fmla="*/ 50 h 60"/>
                  <a:gd name="T44" fmla="*/ 40 w 54"/>
                  <a:gd name="T45" fmla="*/ 52 h 60"/>
                  <a:gd name="T46" fmla="*/ 44 w 54"/>
                  <a:gd name="T47" fmla="*/ 54 h 60"/>
                  <a:gd name="T48" fmla="*/ 46 w 54"/>
                  <a:gd name="T49" fmla="*/ 58 h 60"/>
                  <a:gd name="T50" fmla="*/ 48 w 54"/>
                  <a:gd name="T51" fmla="*/ 60 h 60"/>
                  <a:gd name="T52" fmla="*/ 48 w 54"/>
                  <a:gd name="T53" fmla="*/ 56 h 60"/>
                  <a:gd name="T54" fmla="*/ 48 w 54"/>
                  <a:gd name="T55" fmla="*/ 52 h 60"/>
                  <a:gd name="T56" fmla="*/ 48 w 54"/>
                  <a:gd name="T57" fmla="*/ 48 h 60"/>
                  <a:gd name="T58" fmla="*/ 52 w 54"/>
                  <a:gd name="T59" fmla="*/ 42 h 60"/>
                  <a:gd name="T60" fmla="*/ 52 w 54"/>
                  <a:gd name="T61" fmla="*/ 38 h 60"/>
                  <a:gd name="T62" fmla="*/ 52 w 54"/>
                  <a:gd name="T63" fmla="*/ 30 h 60"/>
                  <a:gd name="T64" fmla="*/ 52 w 54"/>
                  <a:gd name="T65" fmla="*/ 22 h 60"/>
                  <a:gd name="T66" fmla="*/ 54 w 54"/>
                  <a:gd name="T67" fmla="*/ 1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60">
                    <a:moveTo>
                      <a:pt x="2" y="16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6"/>
                    </a:lnTo>
                    <a:close/>
                    <a:moveTo>
                      <a:pt x="54" y="18"/>
                    </a:moveTo>
                    <a:lnTo>
                      <a:pt x="54" y="14"/>
                    </a:lnTo>
                    <a:lnTo>
                      <a:pt x="54" y="12"/>
                    </a:lnTo>
                    <a:lnTo>
                      <a:pt x="54" y="10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8"/>
                    </a:lnTo>
                    <a:lnTo>
                      <a:pt x="38" y="10"/>
                    </a:lnTo>
                    <a:lnTo>
                      <a:pt x="38" y="12"/>
                    </a:lnTo>
                    <a:lnTo>
                      <a:pt x="36" y="14"/>
                    </a:lnTo>
                    <a:lnTo>
                      <a:pt x="32" y="28"/>
                    </a:lnTo>
                    <a:lnTo>
                      <a:pt x="32" y="30"/>
                    </a:lnTo>
                    <a:lnTo>
                      <a:pt x="32" y="32"/>
                    </a:lnTo>
                    <a:lnTo>
                      <a:pt x="32" y="34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8"/>
                    </a:lnTo>
                    <a:lnTo>
                      <a:pt x="32" y="40"/>
                    </a:lnTo>
                    <a:lnTo>
                      <a:pt x="34" y="40"/>
                    </a:lnTo>
                    <a:lnTo>
                      <a:pt x="34" y="42"/>
                    </a:lnTo>
                    <a:lnTo>
                      <a:pt x="36" y="46"/>
                    </a:lnTo>
                    <a:lnTo>
                      <a:pt x="38" y="48"/>
                    </a:lnTo>
                    <a:lnTo>
                      <a:pt x="38" y="50"/>
                    </a:lnTo>
                    <a:lnTo>
                      <a:pt x="38" y="50"/>
                    </a:lnTo>
                    <a:lnTo>
                      <a:pt x="40" y="50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4" y="54"/>
                    </a:lnTo>
                    <a:lnTo>
                      <a:pt x="44" y="56"/>
                    </a:lnTo>
                    <a:lnTo>
                      <a:pt x="46" y="58"/>
                    </a:lnTo>
                    <a:lnTo>
                      <a:pt x="46" y="60"/>
                    </a:lnTo>
                    <a:lnTo>
                      <a:pt x="48" y="60"/>
                    </a:lnTo>
                    <a:lnTo>
                      <a:pt x="48" y="58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48" y="50"/>
                    </a:lnTo>
                    <a:lnTo>
                      <a:pt x="48" y="48"/>
                    </a:lnTo>
                    <a:lnTo>
                      <a:pt x="50" y="46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2" y="38"/>
                    </a:lnTo>
                    <a:lnTo>
                      <a:pt x="54" y="34"/>
                    </a:lnTo>
                    <a:lnTo>
                      <a:pt x="52" y="30"/>
                    </a:lnTo>
                    <a:lnTo>
                      <a:pt x="54" y="26"/>
                    </a:lnTo>
                    <a:lnTo>
                      <a:pt x="52" y="22"/>
                    </a:lnTo>
                    <a:lnTo>
                      <a:pt x="54" y="22"/>
                    </a:lnTo>
                    <a:lnTo>
                      <a:pt x="54" y="1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4007" y="1409"/>
                <a:ext cx="96" cy="91"/>
              </a:xfrm>
              <a:custGeom>
                <a:avLst/>
                <a:gdLst>
                  <a:gd name="T0" fmla="*/ 94 w 96"/>
                  <a:gd name="T1" fmla="*/ 0 h 91"/>
                  <a:gd name="T2" fmla="*/ 92 w 96"/>
                  <a:gd name="T3" fmla="*/ 0 h 91"/>
                  <a:gd name="T4" fmla="*/ 86 w 96"/>
                  <a:gd name="T5" fmla="*/ 2 h 91"/>
                  <a:gd name="T6" fmla="*/ 80 w 96"/>
                  <a:gd name="T7" fmla="*/ 4 h 91"/>
                  <a:gd name="T8" fmla="*/ 72 w 96"/>
                  <a:gd name="T9" fmla="*/ 2 h 91"/>
                  <a:gd name="T10" fmla="*/ 62 w 96"/>
                  <a:gd name="T11" fmla="*/ 9 h 91"/>
                  <a:gd name="T12" fmla="*/ 52 w 96"/>
                  <a:gd name="T13" fmla="*/ 11 h 91"/>
                  <a:gd name="T14" fmla="*/ 44 w 96"/>
                  <a:gd name="T15" fmla="*/ 11 h 91"/>
                  <a:gd name="T16" fmla="*/ 38 w 96"/>
                  <a:gd name="T17" fmla="*/ 9 h 91"/>
                  <a:gd name="T18" fmla="*/ 34 w 96"/>
                  <a:gd name="T19" fmla="*/ 7 h 91"/>
                  <a:gd name="T20" fmla="*/ 28 w 96"/>
                  <a:gd name="T21" fmla="*/ 11 h 91"/>
                  <a:gd name="T22" fmla="*/ 22 w 96"/>
                  <a:gd name="T23" fmla="*/ 13 h 91"/>
                  <a:gd name="T24" fmla="*/ 18 w 96"/>
                  <a:gd name="T25" fmla="*/ 11 h 91"/>
                  <a:gd name="T26" fmla="*/ 12 w 96"/>
                  <a:gd name="T27" fmla="*/ 9 h 91"/>
                  <a:gd name="T28" fmla="*/ 12 w 96"/>
                  <a:gd name="T29" fmla="*/ 15 h 91"/>
                  <a:gd name="T30" fmla="*/ 12 w 96"/>
                  <a:gd name="T31" fmla="*/ 19 h 91"/>
                  <a:gd name="T32" fmla="*/ 10 w 96"/>
                  <a:gd name="T33" fmla="*/ 21 h 91"/>
                  <a:gd name="T34" fmla="*/ 8 w 96"/>
                  <a:gd name="T35" fmla="*/ 25 h 91"/>
                  <a:gd name="T36" fmla="*/ 6 w 96"/>
                  <a:gd name="T37" fmla="*/ 27 h 91"/>
                  <a:gd name="T38" fmla="*/ 2 w 96"/>
                  <a:gd name="T39" fmla="*/ 27 h 91"/>
                  <a:gd name="T40" fmla="*/ 4 w 96"/>
                  <a:gd name="T41" fmla="*/ 35 h 91"/>
                  <a:gd name="T42" fmla="*/ 4 w 96"/>
                  <a:gd name="T43" fmla="*/ 41 h 91"/>
                  <a:gd name="T44" fmla="*/ 6 w 96"/>
                  <a:gd name="T45" fmla="*/ 49 h 91"/>
                  <a:gd name="T46" fmla="*/ 10 w 96"/>
                  <a:gd name="T47" fmla="*/ 47 h 91"/>
                  <a:gd name="T48" fmla="*/ 12 w 96"/>
                  <a:gd name="T49" fmla="*/ 49 h 91"/>
                  <a:gd name="T50" fmla="*/ 12 w 96"/>
                  <a:gd name="T51" fmla="*/ 51 h 91"/>
                  <a:gd name="T52" fmla="*/ 16 w 96"/>
                  <a:gd name="T53" fmla="*/ 57 h 91"/>
                  <a:gd name="T54" fmla="*/ 14 w 96"/>
                  <a:gd name="T55" fmla="*/ 59 h 91"/>
                  <a:gd name="T56" fmla="*/ 12 w 96"/>
                  <a:gd name="T57" fmla="*/ 61 h 91"/>
                  <a:gd name="T58" fmla="*/ 12 w 96"/>
                  <a:gd name="T59" fmla="*/ 63 h 91"/>
                  <a:gd name="T60" fmla="*/ 10 w 96"/>
                  <a:gd name="T61" fmla="*/ 63 h 91"/>
                  <a:gd name="T62" fmla="*/ 8 w 96"/>
                  <a:gd name="T63" fmla="*/ 63 h 91"/>
                  <a:gd name="T64" fmla="*/ 6 w 96"/>
                  <a:gd name="T65" fmla="*/ 67 h 91"/>
                  <a:gd name="T66" fmla="*/ 8 w 96"/>
                  <a:gd name="T67" fmla="*/ 67 h 91"/>
                  <a:gd name="T68" fmla="*/ 6 w 96"/>
                  <a:gd name="T69" fmla="*/ 69 h 91"/>
                  <a:gd name="T70" fmla="*/ 6 w 96"/>
                  <a:gd name="T71" fmla="*/ 71 h 91"/>
                  <a:gd name="T72" fmla="*/ 6 w 96"/>
                  <a:gd name="T73" fmla="*/ 73 h 91"/>
                  <a:gd name="T74" fmla="*/ 6 w 96"/>
                  <a:gd name="T75" fmla="*/ 77 h 91"/>
                  <a:gd name="T76" fmla="*/ 6 w 96"/>
                  <a:gd name="T77" fmla="*/ 79 h 91"/>
                  <a:gd name="T78" fmla="*/ 6 w 96"/>
                  <a:gd name="T79" fmla="*/ 83 h 91"/>
                  <a:gd name="T80" fmla="*/ 10 w 96"/>
                  <a:gd name="T81" fmla="*/ 87 h 91"/>
                  <a:gd name="T82" fmla="*/ 14 w 96"/>
                  <a:gd name="T83" fmla="*/ 89 h 91"/>
                  <a:gd name="T84" fmla="*/ 26 w 96"/>
                  <a:gd name="T85" fmla="*/ 87 h 91"/>
                  <a:gd name="T86" fmla="*/ 34 w 96"/>
                  <a:gd name="T87" fmla="*/ 81 h 91"/>
                  <a:gd name="T88" fmla="*/ 46 w 96"/>
                  <a:gd name="T89" fmla="*/ 73 h 91"/>
                  <a:gd name="T90" fmla="*/ 56 w 96"/>
                  <a:gd name="T91" fmla="*/ 67 h 91"/>
                  <a:gd name="T92" fmla="*/ 68 w 96"/>
                  <a:gd name="T93" fmla="*/ 59 h 91"/>
                  <a:gd name="T94" fmla="*/ 80 w 96"/>
                  <a:gd name="T95" fmla="*/ 53 h 91"/>
                  <a:gd name="T96" fmla="*/ 82 w 96"/>
                  <a:gd name="T97" fmla="*/ 47 h 91"/>
                  <a:gd name="T98" fmla="*/ 82 w 96"/>
                  <a:gd name="T99" fmla="*/ 37 h 91"/>
                  <a:gd name="T100" fmla="*/ 84 w 96"/>
                  <a:gd name="T101" fmla="*/ 31 h 91"/>
                  <a:gd name="T102" fmla="*/ 82 w 96"/>
                  <a:gd name="T103" fmla="*/ 25 h 91"/>
                  <a:gd name="T104" fmla="*/ 82 w 96"/>
                  <a:gd name="T105" fmla="*/ 19 h 91"/>
                  <a:gd name="T106" fmla="*/ 82 w 96"/>
                  <a:gd name="T107" fmla="*/ 15 h 91"/>
                  <a:gd name="T108" fmla="*/ 90 w 96"/>
                  <a:gd name="T109" fmla="*/ 11 h 91"/>
                  <a:gd name="T110" fmla="*/ 96 w 96"/>
                  <a:gd name="T111" fmla="*/ 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" h="91">
                    <a:moveTo>
                      <a:pt x="96" y="2"/>
                    </a:move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8" y="2"/>
                    </a:lnTo>
                    <a:lnTo>
                      <a:pt x="86" y="2"/>
                    </a:lnTo>
                    <a:lnTo>
                      <a:pt x="84" y="4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78" y="4"/>
                    </a:lnTo>
                    <a:lnTo>
                      <a:pt x="76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8" y="4"/>
                    </a:lnTo>
                    <a:lnTo>
                      <a:pt x="62" y="9"/>
                    </a:lnTo>
                    <a:lnTo>
                      <a:pt x="58" y="11"/>
                    </a:lnTo>
                    <a:lnTo>
                      <a:pt x="54" y="11"/>
                    </a:lnTo>
                    <a:lnTo>
                      <a:pt x="52" y="11"/>
                    </a:lnTo>
                    <a:lnTo>
                      <a:pt x="48" y="11"/>
                    </a:lnTo>
                    <a:lnTo>
                      <a:pt x="46" y="11"/>
                    </a:lnTo>
                    <a:lnTo>
                      <a:pt x="44" y="11"/>
                    </a:lnTo>
                    <a:lnTo>
                      <a:pt x="42" y="11"/>
                    </a:lnTo>
                    <a:lnTo>
                      <a:pt x="40" y="9"/>
                    </a:lnTo>
                    <a:lnTo>
                      <a:pt x="38" y="9"/>
                    </a:lnTo>
                    <a:lnTo>
                      <a:pt x="38" y="7"/>
                    </a:lnTo>
                    <a:lnTo>
                      <a:pt x="36" y="7"/>
                    </a:lnTo>
                    <a:lnTo>
                      <a:pt x="34" y="7"/>
                    </a:lnTo>
                    <a:lnTo>
                      <a:pt x="30" y="9"/>
                    </a:lnTo>
                    <a:lnTo>
                      <a:pt x="30" y="11"/>
                    </a:lnTo>
                    <a:lnTo>
                      <a:pt x="28" y="11"/>
                    </a:lnTo>
                    <a:lnTo>
                      <a:pt x="26" y="11"/>
                    </a:lnTo>
                    <a:lnTo>
                      <a:pt x="24" y="13"/>
                    </a:lnTo>
                    <a:lnTo>
                      <a:pt x="22" y="13"/>
                    </a:lnTo>
                    <a:lnTo>
                      <a:pt x="20" y="13"/>
                    </a:lnTo>
                    <a:lnTo>
                      <a:pt x="18" y="13"/>
                    </a:lnTo>
                    <a:lnTo>
                      <a:pt x="18" y="11"/>
                    </a:lnTo>
                    <a:lnTo>
                      <a:pt x="16" y="11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2" y="11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1"/>
                    </a:lnTo>
                    <a:lnTo>
                      <a:pt x="10" y="21"/>
                    </a:lnTo>
                    <a:lnTo>
                      <a:pt x="8" y="23"/>
                    </a:lnTo>
                    <a:lnTo>
                      <a:pt x="8" y="25"/>
                    </a:lnTo>
                    <a:lnTo>
                      <a:pt x="6" y="25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2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4" y="45"/>
                    </a:lnTo>
                    <a:lnTo>
                      <a:pt x="6" y="49"/>
                    </a:lnTo>
                    <a:lnTo>
                      <a:pt x="8" y="49"/>
                    </a:lnTo>
                    <a:lnTo>
                      <a:pt x="10" y="49"/>
                    </a:lnTo>
                    <a:lnTo>
                      <a:pt x="10" y="47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12" y="49"/>
                    </a:lnTo>
                    <a:lnTo>
                      <a:pt x="10" y="51"/>
                    </a:lnTo>
                    <a:lnTo>
                      <a:pt x="10" y="51"/>
                    </a:lnTo>
                    <a:lnTo>
                      <a:pt x="12" y="51"/>
                    </a:lnTo>
                    <a:lnTo>
                      <a:pt x="12" y="51"/>
                    </a:lnTo>
                    <a:lnTo>
                      <a:pt x="14" y="53"/>
                    </a:lnTo>
                    <a:lnTo>
                      <a:pt x="16" y="57"/>
                    </a:lnTo>
                    <a:lnTo>
                      <a:pt x="14" y="57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12" y="59"/>
                    </a:lnTo>
                    <a:lnTo>
                      <a:pt x="12" y="61"/>
                    </a:lnTo>
                    <a:lnTo>
                      <a:pt x="12" y="61"/>
                    </a:lnTo>
                    <a:lnTo>
                      <a:pt x="12" y="61"/>
                    </a:lnTo>
                    <a:lnTo>
                      <a:pt x="12" y="63"/>
                    </a:lnTo>
                    <a:lnTo>
                      <a:pt x="12" y="63"/>
                    </a:lnTo>
                    <a:lnTo>
                      <a:pt x="12" y="63"/>
                    </a:lnTo>
                    <a:lnTo>
                      <a:pt x="12" y="63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8" y="63"/>
                    </a:lnTo>
                    <a:lnTo>
                      <a:pt x="8" y="63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67"/>
                    </a:lnTo>
                    <a:lnTo>
                      <a:pt x="6" y="67"/>
                    </a:lnTo>
                    <a:lnTo>
                      <a:pt x="8" y="67"/>
                    </a:lnTo>
                    <a:lnTo>
                      <a:pt x="8" y="67"/>
                    </a:lnTo>
                    <a:lnTo>
                      <a:pt x="8" y="67"/>
                    </a:lnTo>
                    <a:lnTo>
                      <a:pt x="6" y="69"/>
                    </a:lnTo>
                    <a:lnTo>
                      <a:pt x="6" y="69"/>
                    </a:lnTo>
                    <a:lnTo>
                      <a:pt x="6" y="69"/>
                    </a:lnTo>
                    <a:lnTo>
                      <a:pt x="6" y="71"/>
                    </a:lnTo>
                    <a:lnTo>
                      <a:pt x="6" y="71"/>
                    </a:lnTo>
                    <a:lnTo>
                      <a:pt x="6" y="73"/>
                    </a:lnTo>
                    <a:lnTo>
                      <a:pt x="6" y="73"/>
                    </a:lnTo>
                    <a:lnTo>
                      <a:pt x="6" y="73"/>
                    </a:lnTo>
                    <a:lnTo>
                      <a:pt x="6" y="75"/>
                    </a:lnTo>
                    <a:lnTo>
                      <a:pt x="6" y="75"/>
                    </a:lnTo>
                    <a:lnTo>
                      <a:pt x="6" y="77"/>
                    </a:lnTo>
                    <a:lnTo>
                      <a:pt x="6" y="77"/>
                    </a:lnTo>
                    <a:lnTo>
                      <a:pt x="6" y="79"/>
                    </a:lnTo>
                    <a:lnTo>
                      <a:pt x="6" y="79"/>
                    </a:lnTo>
                    <a:lnTo>
                      <a:pt x="6" y="81"/>
                    </a:lnTo>
                    <a:lnTo>
                      <a:pt x="6" y="81"/>
                    </a:lnTo>
                    <a:lnTo>
                      <a:pt x="6" y="83"/>
                    </a:lnTo>
                    <a:lnTo>
                      <a:pt x="8" y="83"/>
                    </a:lnTo>
                    <a:lnTo>
                      <a:pt x="8" y="83"/>
                    </a:lnTo>
                    <a:lnTo>
                      <a:pt x="10" y="87"/>
                    </a:lnTo>
                    <a:lnTo>
                      <a:pt x="12" y="87"/>
                    </a:lnTo>
                    <a:lnTo>
                      <a:pt x="14" y="87"/>
                    </a:lnTo>
                    <a:lnTo>
                      <a:pt x="14" y="89"/>
                    </a:lnTo>
                    <a:lnTo>
                      <a:pt x="16" y="89"/>
                    </a:lnTo>
                    <a:lnTo>
                      <a:pt x="22" y="91"/>
                    </a:lnTo>
                    <a:lnTo>
                      <a:pt x="26" y="87"/>
                    </a:lnTo>
                    <a:lnTo>
                      <a:pt x="28" y="85"/>
                    </a:lnTo>
                    <a:lnTo>
                      <a:pt x="32" y="83"/>
                    </a:lnTo>
                    <a:lnTo>
                      <a:pt x="34" y="81"/>
                    </a:lnTo>
                    <a:lnTo>
                      <a:pt x="40" y="79"/>
                    </a:lnTo>
                    <a:lnTo>
                      <a:pt x="42" y="77"/>
                    </a:lnTo>
                    <a:lnTo>
                      <a:pt x="46" y="73"/>
                    </a:lnTo>
                    <a:lnTo>
                      <a:pt x="50" y="71"/>
                    </a:lnTo>
                    <a:lnTo>
                      <a:pt x="54" y="69"/>
                    </a:lnTo>
                    <a:lnTo>
                      <a:pt x="56" y="67"/>
                    </a:lnTo>
                    <a:lnTo>
                      <a:pt x="60" y="65"/>
                    </a:lnTo>
                    <a:lnTo>
                      <a:pt x="64" y="61"/>
                    </a:lnTo>
                    <a:lnTo>
                      <a:pt x="68" y="59"/>
                    </a:lnTo>
                    <a:lnTo>
                      <a:pt x="72" y="57"/>
                    </a:lnTo>
                    <a:lnTo>
                      <a:pt x="76" y="55"/>
                    </a:lnTo>
                    <a:lnTo>
                      <a:pt x="80" y="53"/>
                    </a:lnTo>
                    <a:lnTo>
                      <a:pt x="80" y="53"/>
                    </a:lnTo>
                    <a:lnTo>
                      <a:pt x="82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2" y="41"/>
                    </a:lnTo>
                    <a:lnTo>
                      <a:pt x="82" y="37"/>
                    </a:lnTo>
                    <a:lnTo>
                      <a:pt x="82" y="35"/>
                    </a:lnTo>
                    <a:lnTo>
                      <a:pt x="84" y="33"/>
                    </a:lnTo>
                    <a:lnTo>
                      <a:pt x="84" y="31"/>
                    </a:lnTo>
                    <a:lnTo>
                      <a:pt x="84" y="29"/>
                    </a:lnTo>
                    <a:lnTo>
                      <a:pt x="84" y="27"/>
                    </a:lnTo>
                    <a:lnTo>
                      <a:pt x="82" y="25"/>
                    </a:lnTo>
                    <a:lnTo>
                      <a:pt x="82" y="23"/>
                    </a:lnTo>
                    <a:lnTo>
                      <a:pt x="82" y="21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5"/>
                    </a:lnTo>
                    <a:lnTo>
                      <a:pt x="82" y="15"/>
                    </a:lnTo>
                    <a:lnTo>
                      <a:pt x="86" y="13"/>
                    </a:lnTo>
                    <a:lnTo>
                      <a:pt x="88" y="13"/>
                    </a:lnTo>
                    <a:lnTo>
                      <a:pt x="90" y="11"/>
                    </a:lnTo>
                    <a:lnTo>
                      <a:pt x="92" y="9"/>
                    </a:lnTo>
                    <a:lnTo>
                      <a:pt x="94" y="7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4"/>
              <p:cNvSpPr>
                <a:spLocks/>
              </p:cNvSpPr>
              <p:nvPr/>
            </p:nvSpPr>
            <p:spPr bwMode="auto">
              <a:xfrm>
                <a:off x="3569" y="1225"/>
                <a:ext cx="64" cy="34"/>
              </a:xfrm>
              <a:custGeom>
                <a:avLst/>
                <a:gdLst>
                  <a:gd name="T0" fmla="*/ 64 w 64"/>
                  <a:gd name="T1" fmla="*/ 14 h 34"/>
                  <a:gd name="T2" fmla="*/ 60 w 64"/>
                  <a:gd name="T3" fmla="*/ 16 h 34"/>
                  <a:gd name="T4" fmla="*/ 56 w 64"/>
                  <a:gd name="T5" fmla="*/ 14 h 34"/>
                  <a:gd name="T6" fmla="*/ 52 w 64"/>
                  <a:gd name="T7" fmla="*/ 12 h 34"/>
                  <a:gd name="T8" fmla="*/ 50 w 64"/>
                  <a:gd name="T9" fmla="*/ 12 h 34"/>
                  <a:gd name="T10" fmla="*/ 50 w 64"/>
                  <a:gd name="T11" fmla="*/ 8 h 34"/>
                  <a:gd name="T12" fmla="*/ 52 w 64"/>
                  <a:gd name="T13" fmla="*/ 4 h 34"/>
                  <a:gd name="T14" fmla="*/ 46 w 64"/>
                  <a:gd name="T15" fmla="*/ 2 h 34"/>
                  <a:gd name="T16" fmla="*/ 42 w 64"/>
                  <a:gd name="T17" fmla="*/ 2 h 34"/>
                  <a:gd name="T18" fmla="*/ 40 w 64"/>
                  <a:gd name="T19" fmla="*/ 0 h 34"/>
                  <a:gd name="T20" fmla="*/ 38 w 64"/>
                  <a:gd name="T21" fmla="*/ 0 h 34"/>
                  <a:gd name="T22" fmla="*/ 36 w 64"/>
                  <a:gd name="T23" fmla="*/ 0 h 34"/>
                  <a:gd name="T24" fmla="*/ 36 w 64"/>
                  <a:gd name="T25" fmla="*/ 2 h 34"/>
                  <a:gd name="T26" fmla="*/ 38 w 64"/>
                  <a:gd name="T27" fmla="*/ 2 h 34"/>
                  <a:gd name="T28" fmla="*/ 36 w 64"/>
                  <a:gd name="T29" fmla="*/ 2 h 34"/>
                  <a:gd name="T30" fmla="*/ 34 w 64"/>
                  <a:gd name="T31" fmla="*/ 2 h 34"/>
                  <a:gd name="T32" fmla="*/ 28 w 64"/>
                  <a:gd name="T33" fmla="*/ 4 h 34"/>
                  <a:gd name="T34" fmla="*/ 22 w 64"/>
                  <a:gd name="T35" fmla="*/ 4 h 34"/>
                  <a:gd name="T36" fmla="*/ 20 w 64"/>
                  <a:gd name="T37" fmla="*/ 6 h 34"/>
                  <a:gd name="T38" fmla="*/ 18 w 64"/>
                  <a:gd name="T39" fmla="*/ 6 h 34"/>
                  <a:gd name="T40" fmla="*/ 16 w 64"/>
                  <a:gd name="T41" fmla="*/ 4 h 34"/>
                  <a:gd name="T42" fmla="*/ 14 w 64"/>
                  <a:gd name="T43" fmla="*/ 6 h 34"/>
                  <a:gd name="T44" fmla="*/ 16 w 64"/>
                  <a:gd name="T45" fmla="*/ 8 h 34"/>
                  <a:gd name="T46" fmla="*/ 14 w 64"/>
                  <a:gd name="T47" fmla="*/ 10 h 34"/>
                  <a:gd name="T48" fmla="*/ 10 w 64"/>
                  <a:gd name="T49" fmla="*/ 12 h 34"/>
                  <a:gd name="T50" fmla="*/ 8 w 64"/>
                  <a:gd name="T51" fmla="*/ 16 h 34"/>
                  <a:gd name="T52" fmla="*/ 4 w 64"/>
                  <a:gd name="T53" fmla="*/ 20 h 34"/>
                  <a:gd name="T54" fmla="*/ 2 w 64"/>
                  <a:gd name="T55" fmla="*/ 22 h 34"/>
                  <a:gd name="T56" fmla="*/ 2 w 64"/>
                  <a:gd name="T57" fmla="*/ 24 h 34"/>
                  <a:gd name="T58" fmla="*/ 0 w 64"/>
                  <a:gd name="T59" fmla="*/ 26 h 34"/>
                  <a:gd name="T60" fmla="*/ 2 w 64"/>
                  <a:gd name="T61" fmla="*/ 28 h 34"/>
                  <a:gd name="T62" fmla="*/ 4 w 64"/>
                  <a:gd name="T63" fmla="*/ 26 h 34"/>
                  <a:gd name="T64" fmla="*/ 6 w 64"/>
                  <a:gd name="T65" fmla="*/ 24 h 34"/>
                  <a:gd name="T66" fmla="*/ 12 w 64"/>
                  <a:gd name="T67" fmla="*/ 24 h 34"/>
                  <a:gd name="T68" fmla="*/ 12 w 64"/>
                  <a:gd name="T69" fmla="*/ 24 h 34"/>
                  <a:gd name="T70" fmla="*/ 12 w 64"/>
                  <a:gd name="T71" fmla="*/ 28 h 34"/>
                  <a:gd name="T72" fmla="*/ 14 w 64"/>
                  <a:gd name="T73" fmla="*/ 30 h 34"/>
                  <a:gd name="T74" fmla="*/ 16 w 64"/>
                  <a:gd name="T75" fmla="*/ 32 h 34"/>
                  <a:gd name="T76" fmla="*/ 22 w 64"/>
                  <a:gd name="T77" fmla="*/ 32 h 34"/>
                  <a:gd name="T78" fmla="*/ 26 w 64"/>
                  <a:gd name="T79" fmla="*/ 32 h 34"/>
                  <a:gd name="T80" fmla="*/ 30 w 64"/>
                  <a:gd name="T81" fmla="*/ 30 h 34"/>
                  <a:gd name="T82" fmla="*/ 30 w 64"/>
                  <a:gd name="T83" fmla="*/ 26 h 34"/>
                  <a:gd name="T84" fmla="*/ 34 w 64"/>
                  <a:gd name="T85" fmla="*/ 24 h 34"/>
                  <a:gd name="T86" fmla="*/ 36 w 64"/>
                  <a:gd name="T87" fmla="*/ 22 h 34"/>
                  <a:gd name="T88" fmla="*/ 36 w 64"/>
                  <a:gd name="T89" fmla="*/ 26 h 34"/>
                  <a:gd name="T90" fmla="*/ 40 w 64"/>
                  <a:gd name="T91" fmla="*/ 30 h 34"/>
                  <a:gd name="T92" fmla="*/ 42 w 64"/>
                  <a:gd name="T93" fmla="*/ 32 h 34"/>
                  <a:gd name="T94" fmla="*/ 44 w 64"/>
                  <a:gd name="T95" fmla="*/ 34 h 34"/>
                  <a:gd name="T96" fmla="*/ 44 w 64"/>
                  <a:gd name="T97" fmla="*/ 30 h 34"/>
                  <a:gd name="T98" fmla="*/ 44 w 64"/>
                  <a:gd name="T99" fmla="*/ 28 h 34"/>
                  <a:gd name="T100" fmla="*/ 48 w 64"/>
                  <a:gd name="T101" fmla="*/ 24 h 34"/>
                  <a:gd name="T102" fmla="*/ 50 w 64"/>
                  <a:gd name="T103" fmla="*/ 22 h 34"/>
                  <a:gd name="T104" fmla="*/ 50 w 64"/>
                  <a:gd name="T105" fmla="*/ 24 h 34"/>
                  <a:gd name="T106" fmla="*/ 52 w 64"/>
                  <a:gd name="T107" fmla="*/ 26 h 34"/>
                  <a:gd name="T108" fmla="*/ 56 w 64"/>
                  <a:gd name="T109" fmla="*/ 24 h 34"/>
                  <a:gd name="T110" fmla="*/ 58 w 64"/>
                  <a:gd name="T111" fmla="*/ 26 h 34"/>
                  <a:gd name="T112" fmla="*/ 60 w 64"/>
                  <a:gd name="T113" fmla="*/ 26 h 34"/>
                  <a:gd name="T114" fmla="*/ 58 w 64"/>
                  <a:gd name="T115" fmla="*/ 22 h 34"/>
                  <a:gd name="T116" fmla="*/ 58 w 64"/>
                  <a:gd name="T117" fmla="*/ 20 h 34"/>
                  <a:gd name="T118" fmla="*/ 62 w 64"/>
                  <a:gd name="T119" fmla="*/ 20 h 34"/>
                  <a:gd name="T120" fmla="*/ 64 w 64"/>
                  <a:gd name="T121" fmla="*/ 20 h 34"/>
                  <a:gd name="T122" fmla="*/ 64 w 64"/>
                  <a:gd name="T12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4" h="34">
                    <a:moveTo>
                      <a:pt x="64" y="16"/>
                    </a:moveTo>
                    <a:lnTo>
                      <a:pt x="64" y="14"/>
                    </a:lnTo>
                    <a:lnTo>
                      <a:pt x="64" y="14"/>
                    </a:lnTo>
                    <a:lnTo>
                      <a:pt x="62" y="14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58" y="14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6" y="12"/>
                    </a:lnTo>
                    <a:lnTo>
                      <a:pt x="54" y="12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0"/>
                    </a:lnTo>
                    <a:lnTo>
                      <a:pt x="50" y="8"/>
                    </a:lnTo>
                    <a:lnTo>
                      <a:pt x="52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4" y="28"/>
                    </a:lnTo>
                    <a:lnTo>
                      <a:pt x="6" y="26"/>
                    </a:lnTo>
                    <a:lnTo>
                      <a:pt x="4" y="26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2"/>
                    </a:lnTo>
                    <a:lnTo>
                      <a:pt x="22" y="32"/>
                    </a:lnTo>
                    <a:lnTo>
                      <a:pt x="22" y="30"/>
                    </a:lnTo>
                    <a:lnTo>
                      <a:pt x="24" y="30"/>
                    </a:lnTo>
                    <a:lnTo>
                      <a:pt x="26" y="32"/>
                    </a:lnTo>
                    <a:lnTo>
                      <a:pt x="28" y="32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2" y="24"/>
                    </a:lnTo>
                    <a:lnTo>
                      <a:pt x="34" y="24"/>
                    </a:lnTo>
                    <a:lnTo>
                      <a:pt x="34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4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40" y="30"/>
                    </a:lnTo>
                    <a:lnTo>
                      <a:pt x="40" y="30"/>
                    </a:lnTo>
                    <a:lnTo>
                      <a:pt x="40" y="30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2" y="34"/>
                    </a:lnTo>
                    <a:lnTo>
                      <a:pt x="44" y="34"/>
                    </a:lnTo>
                    <a:lnTo>
                      <a:pt x="44" y="32"/>
                    </a:lnTo>
                    <a:lnTo>
                      <a:pt x="44" y="32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8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8" y="24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0" y="24"/>
                    </a:lnTo>
                    <a:lnTo>
                      <a:pt x="50" y="26"/>
                    </a:lnTo>
                    <a:lnTo>
                      <a:pt x="52" y="26"/>
                    </a:lnTo>
                    <a:lnTo>
                      <a:pt x="52" y="26"/>
                    </a:lnTo>
                    <a:lnTo>
                      <a:pt x="54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8" y="24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4" y="20"/>
                    </a:lnTo>
                    <a:lnTo>
                      <a:pt x="64" y="20"/>
                    </a:lnTo>
                    <a:lnTo>
                      <a:pt x="64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4" y="1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5"/>
              <p:cNvSpPr>
                <a:spLocks noEditPoints="1"/>
              </p:cNvSpPr>
              <p:nvPr/>
            </p:nvSpPr>
            <p:spPr bwMode="auto">
              <a:xfrm>
                <a:off x="3643" y="874"/>
                <a:ext cx="154" cy="221"/>
              </a:xfrm>
              <a:custGeom>
                <a:avLst/>
                <a:gdLst>
                  <a:gd name="T0" fmla="*/ 68 w 154"/>
                  <a:gd name="T1" fmla="*/ 201 h 221"/>
                  <a:gd name="T2" fmla="*/ 76 w 154"/>
                  <a:gd name="T3" fmla="*/ 189 h 221"/>
                  <a:gd name="T4" fmla="*/ 90 w 154"/>
                  <a:gd name="T5" fmla="*/ 183 h 221"/>
                  <a:gd name="T6" fmla="*/ 92 w 154"/>
                  <a:gd name="T7" fmla="*/ 193 h 221"/>
                  <a:gd name="T8" fmla="*/ 98 w 154"/>
                  <a:gd name="T9" fmla="*/ 185 h 221"/>
                  <a:gd name="T10" fmla="*/ 102 w 154"/>
                  <a:gd name="T11" fmla="*/ 179 h 221"/>
                  <a:gd name="T12" fmla="*/ 90 w 154"/>
                  <a:gd name="T13" fmla="*/ 159 h 221"/>
                  <a:gd name="T14" fmla="*/ 94 w 154"/>
                  <a:gd name="T15" fmla="*/ 151 h 221"/>
                  <a:gd name="T16" fmla="*/ 148 w 154"/>
                  <a:gd name="T17" fmla="*/ 42 h 221"/>
                  <a:gd name="T18" fmla="*/ 150 w 154"/>
                  <a:gd name="T19" fmla="*/ 34 h 221"/>
                  <a:gd name="T20" fmla="*/ 146 w 154"/>
                  <a:gd name="T21" fmla="*/ 26 h 221"/>
                  <a:gd name="T22" fmla="*/ 144 w 154"/>
                  <a:gd name="T23" fmla="*/ 22 h 221"/>
                  <a:gd name="T24" fmla="*/ 138 w 154"/>
                  <a:gd name="T25" fmla="*/ 12 h 221"/>
                  <a:gd name="T26" fmla="*/ 118 w 154"/>
                  <a:gd name="T27" fmla="*/ 6 h 221"/>
                  <a:gd name="T28" fmla="*/ 102 w 154"/>
                  <a:gd name="T29" fmla="*/ 0 h 221"/>
                  <a:gd name="T30" fmla="*/ 102 w 154"/>
                  <a:gd name="T31" fmla="*/ 10 h 221"/>
                  <a:gd name="T32" fmla="*/ 80 w 154"/>
                  <a:gd name="T33" fmla="*/ 8 h 221"/>
                  <a:gd name="T34" fmla="*/ 62 w 154"/>
                  <a:gd name="T35" fmla="*/ 22 h 221"/>
                  <a:gd name="T36" fmla="*/ 60 w 154"/>
                  <a:gd name="T37" fmla="*/ 30 h 221"/>
                  <a:gd name="T38" fmla="*/ 40 w 154"/>
                  <a:gd name="T39" fmla="*/ 44 h 221"/>
                  <a:gd name="T40" fmla="*/ 32 w 154"/>
                  <a:gd name="T41" fmla="*/ 67 h 221"/>
                  <a:gd name="T42" fmla="*/ 30 w 154"/>
                  <a:gd name="T43" fmla="*/ 79 h 221"/>
                  <a:gd name="T44" fmla="*/ 12 w 154"/>
                  <a:gd name="T45" fmla="*/ 87 h 221"/>
                  <a:gd name="T46" fmla="*/ 12 w 154"/>
                  <a:gd name="T47" fmla="*/ 101 h 221"/>
                  <a:gd name="T48" fmla="*/ 20 w 154"/>
                  <a:gd name="T49" fmla="*/ 121 h 221"/>
                  <a:gd name="T50" fmla="*/ 14 w 154"/>
                  <a:gd name="T51" fmla="*/ 129 h 221"/>
                  <a:gd name="T52" fmla="*/ 12 w 154"/>
                  <a:gd name="T53" fmla="*/ 145 h 221"/>
                  <a:gd name="T54" fmla="*/ 6 w 154"/>
                  <a:gd name="T55" fmla="*/ 157 h 221"/>
                  <a:gd name="T56" fmla="*/ 0 w 154"/>
                  <a:gd name="T57" fmla="*/ 161 h 221"/>
                  <a:gd name="T58" fmla="*/ 6 w 154"/>
                  <a:gd name="T59" fmla="*/ 177 h 221"/>
                  <a:gd name="T60" fmla="*/ 18 w 154"/>
                  <a:gd name="T61" fmla="*/ 195 h 221"/>
                  <a:gd name="T62" fmla="*/ 20 w 154"/>
                  <a:gd name="T63" fmla="*/ 205 h 221"/>
                  <a:gd name="T64" fmla="*/ 24 w 154"/>
                  <a:gd name="T65" fmla="*/ 215 h 221"/>
                  <a:gd name="T66" fmla="*/ 40 w 154"/>
                  <a:gd name="T67" fmla="*/ 215 h 221"/>
                  <a:gd name="T68" fmla="*/ 46 w 154"/>
                  <a:gd name="T69" fmla="*/ 207 h 221"/>
                  <a:gd name="T70" fmla="*/ 66 w 154"/>
                  <a:gd name="T71" fmla="*/ 199 h 221"/>
                  <a:gd name="T72" fmla="*/ 70 w 154"/>
                  <a:gd name="T73" fmla="*/ 183 h 221"/>
                  <a:gd name="T74" fmla="*/ 72 w 154"/>
                  <a:gd name="T75" fmla="*/ 169 h 221"/>
                  <a:gd name="T76" fmla="*/ 74 w 154"/>
                  <a:gd name="T77" fmla="*/ 165 h 221"/>
                  <a:gd name="T78" fmla="*/ 90 w 154"/>
                  <a:gd name="T79" fmla="*/ 157 h 221"/>
                  <a:gd name="T80" fmla="*/ 90 w 154"/>
                  <a:gd name="T81" fmla="*/ 153 h 221"/>
                  <a:gd name="T82" fmla="*/ 94 w 154"/>
                  <a:gd name="T83" fmla="*/ 151 h 221"/>
                  <a:gd name="T84" fmla="*/ 94 w 154"/>
                  <a:gd name="T85" fmla="*/ 141 h 221"/>
                  <a:gd name="T86" fmla="*/ 80 w 154"/>
                  <a:gd name="T87" fmla="*/ 135 h 221"/>
                  <a:gd name="T88" fmla="*/ 74 w 154"/>
                  <a:gd name="T89" fmla="*/ 127 h 221"/>
                  <a:gd name="T90" fmla="*/ 74 w 154"/>
                  <a:gd name="T91" fmla="*/ 117 h 221"/>
                  <a:gd name="T92" fmla="*/ 78 w 154"/>
                  <a:gd name="T93" fmla="*/ 107 h 221"/>
                  <a:gd name="T94" fmla="*/ 80 w 154"/>
                  <a:gd name="T95" fmla="*/ 103 h 221"/>
                  <a:gd name="T96" fmla="*/ 82 w 154"/>
                  <a:gd name="T97" fmla="*/ 97 h 221"/>
                  <a:gd name="T98" fmla="*/ 88 w 154"/>
                  <a:gd name="T99" fmla="*/ 97 h 221"/>
                  <a:gd name="T100" fmla="*/ 92 w 154"/>
                  <a:gd name="T101" fmla="*/ 91 h 221"/>
                  <a:gd name="T102" fmla="*/ 100 w 154"/>
                  <a:gd name="T103" fmla="*/ 87 h 221"/>
                  <a:gd name="T104" fmla="*/ 112 w 154"/>
                  <a:gd name="T105" fmla="*/ 83 h 221"/>
                  <a:gd name="T106" fmla="*/ 122 w 154"/>
                  <a:gd name="T107" fmla="*/ 69 h 221"/>
                  <a:gd name="T108" fmla="*/ 124 w 154"/>
                  <a:gd name="T109" fmla="*/ 59 h 221"/>
                  <a:gd name="T110" fmla="*/ 124 w 154"/>
                  <a:gd name="T111" fmla="*/ 57 h 221"/>
                  <a:gd name="T112" fmla="*/ 130 w 154"/>
                  <a:gd name="T113" fmla="*/ 54 h 221"/>
                  <a:gd name="T114" fmla="*/ 134 w 154"/>
                  <a:gd name="T115" fmla="*/ 48 h 221"/>
                  <a:gd name="T116" fmla="*/ 148 w 154"/>
                  <a:gd name="T117" fmla="*/ 5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4" h="221">
                    <a:moveTo>
                      <a:pt x="76" y="187"/>
                    </a:moveTo>
                    <a:lnTo>
                      <a:pt x="76" y="187"/>
                    </a:lnTo>
                    <a:lnTo>
                      <a:pt x="74" y="187"/>
                    </a:lnTo>
                    <a:lnTo>
                      <a:pt x="74" y="189"/>
                    </a:lnTo>
                    <a:lnTo>
                      <a:pt x="74" y="189"/>
                    </a:lnTo>
                    <a:lnTo>
                      <a:pt x="74" y="191"/>
                    </a:lnTo>
                    <a:lnTo>
                      <a:pt x="72" y="195"/>
                    </a:lnTo>
                    <a:lnTo>
                      <a:pt x="70" y="195"/>
                    </a:lnTo>
                    <a:lnTo>
                      <a:pt x="68" y="199"/>
                    </a:lnTo>
                    <a:lnTo>
                      <a:pt x="68" y="201"/>
                    </a:lnTo>
                    <a:lnTo>
                      <a:pt x="68" y="205"/>
                    </a:lnTo>
                    <a:lnTo>
                      <a:pt x="68" y="205"/>
                    </a:lnTo>
                    <a:lnTo>
                      <a:pt x="68" y="205"/>
                    </a:lnTo>
                    <a:lnTo>
                      <a:pt x="70" y="205"/>
                    </a:lnTo>
                    <a:lnTo>
                      <a:pt x="72" y="197"/>
                    </a:lnTo>
                    <a:lnTo>
                      <a:pt x="74" y="195"/>
                    </a:lnTo>
                    <a:lnTo>
                      <a:pt x="74" y="193"/>
                    </a:lnTo>
                    <a:lnTo>
                      <a:pt x="76" y="189"/>
                    </a:lnTo>
                    <a:lnTo>
                      <a:pt x="76" y="189"/>
                    </a:lnTo>
                    <a:lnTo>
                      <a:pt x="76" y="189"/>
                    </a:lnTo>
                    <a:lnTo>
                      <a:pt x="76" y="187"/>
                    </a:lnTo>
                    <a:lnTo>
                      <a:pt x="76" y="187"/>
                    </a:lnTo>
                    <a:close/>
                    <a:moveTo>
                      <a:pt x="98" y="177"/>
                    </a:moveTo>
                    <a:lnTo>
                      <a:pt x="98" y="177"/>
                    </a:lnTo>
                    <a:lnTo>
                      <a:pt x="98" y="179"/>
                    </a:lnTo>
                    <a:lnTo>
                      <a:pt x="96" y="179"/>
                    </a:lnTo>
                    <a:lnTo>
                      <a:pt x="94" y="179"/>
                    </a:lnTo>
                    <a:lnTo>
                      <a:pt x="92" y="181"/>
                    </a:lnTo>
                    <a:lnTo>
                      <a:pt x="92" y="181"/>
                    </a:lnTo>
                    <a:lnTo>
                      <a:pt x="90" y="183"/>
                    </a:lnTo>
                    <a:lnTo>
                      <a:pt x="90" y="183"/>
                    </a:lnTo>
                    <a:lnTo>
                      <a:pt x="90" y="185"/>
                    </a:lnTo>
                    <a:lnTo>
                      <a:pt x="90" y="187"/>
                    </a:lnTo>
                    <a:lnTo>
                      <a:pt x="90" y="189"/>
                    </a:lnTo>
                    <a:lnTo>
                      <a:pt x="90" y="189"/>
                    </a:lnTo>
                    <a:lnTo>
                      <a:pt x="90" y="191"/>
                    </a:lnTo>
                    <a:lnTo>
                      <a:pt x="92" y="191"/>
                    </a:lnTo>
                    <a:lnTo>
                      <a:pt x="90" y="193"/>
                    </a:lnTo>
                    <a:lnTo>
                      <a:pt x="90" y="195"/>
                    </a:lnTo>
                    <a:lnTo>
                      <a:pt x="92" y="193"/>
                    </a:lnTo>
                    <a:lnTo>
                      <a:pt x="92" y="193"/>
                    </a:lnTo>
                    <a:lnTo>
                      <a:pt x="94" y="191"/>
                    </a:lnTo>
                    <a:lnTo>
                      <a:pt x="94" y="191"/>
                    </a:lnTo>
                    <a:lnTo>
                      <a:pt x="94" y="189"/>
                    </a:lnTo>
                    <a:lnTo>
                      <a:pt x="96" y="189"/>
                    </a:lnTo>
                    <a:lnTo>
                      <a:pt x="98" y="187"/>
                    </a:lnTo>
                    <a:lnTo>
                      <a:pt x="98" y="187"/>
                    </a:lnTo>
                    <a:lnTo>
                      <a:pt x="98" y="187"/>
                    </a:lnTo>
                    <a:lnTo>
                      <a:pt x="100" y="187"/>
                    </a:lnTo>
                    <a:lnTo>
                      <a:pt x="98" y="185"/>
                    </a:lnTo>
                    <a:lnTo>
                      <a:pt x="98" y="181"/>
                    </a:lnTo>
                    <a:lnTo>
                      <a:pt x="98" y="181"/>
                    </a:lnTo>
                    <a:lnTo>
                      <a:pt x="100" y="181"/>
                    </a:lnTo>
                    <a:lnTo>
                      <a:pt x="100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98" y="177"/>
                    </a:lnTo>
                    <a:close/>
                    <a:moveTo>
                      <a:pt x="102" y="177"/>
                    </a:moveTo>
                    <a:lnTo>
                      <a:pt x="100" y="177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2" y="177"/>
                    </a:lnTo>
                    <a:lnTo>
                      <a:pt x="104" y="177"/>
                    </a:lnTo>
                    <a:lnTo>
                      <a:pt x="104" y="177"/>
                    </a:lnTo>
                    <a:lnTo>
                      <a:pt x="102" y="177"/>
                    </a:lnTo>
                    <a:close/>
                    <a:moveTo>
                      <a:pt x="92" y="157"/>
                    </a:moveTo>
                    <a:lnTo>
                      <a:pt x="92" y="157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90" y="159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92" y="157"/>
                    </a:lnTo>
                    <a:close/>
                    <a:moveTo>
                      <a:pt x="94" y="151"/>
                    </a:moveTo>
                    <a:lnTo>
                      <a:pt x="94" y="151"/>
                    </a:lnTo>
                    <a:lnTo>
                      <a:pt x="94" y="151"/>
                    </a:lnTo>
                    <a:lnTo>
                      <a:pt x="92" y="151"/>
                    </a:lnTo>
                    <a:lnTo>
                      <a:pt x="94" y="153"/>
                    </a:lnTo>
                    <a:lnTo>
                      <a:pt x="94" y="151"/>
                    </a:lnTo>
                    <a:lnTo>
                      <a:pt x="94" y="151"/>
                    </a:lnTo>
                    <a:lnTo>
                      <a:pt x="94" y="151"/>
                    </a:lnTo>
                    <a:lnTo>
                      <a:pt x="94" y="151"/>
                    </a:lnTo>
                    <a:lnTo>
                      <a:pt x="94" y="151"/>
                    </a:lnTo>
                    <a:close/>
                    <a:moveTo>
                      <a:pt x="152" y="46"/>
                    </a:moveTo>
                    <a:lnTo>
                      <a:pt x="152" y="46"/>
                    </a:lnTo>
                    <a:lnTo>
                      <a:pt x="150" y="44"/>
                    </a:lnTo>
                    <a:lnTo>
                      <a:pt x="148" y="44"/>
                    </a:lnTo>
                    <a:lnTo>
                      <a:pt x="148" y="42"/>
                    </a:lnTo>
                    <a:lnTo>
                      <a:pt x="148" y="42"/>
                    </a:lnTo>
                    <a:lnTo>
                      <a:pt x="148" y="42"/>
                    </a:lnTo>
                    <a:lnTo>
                      <a:pt x="148" y="40"/>
                    </a:lnTo>
                    <a:lnTo>
                      <a:pt x="148" y="40"/>
                    </a:lnTo>
                    <a:lnTo>
                      <a:pt x="148" y="38"/>
                    </a:lnTo>
                    <a:lnTo>
                      <a:pt x="148" y="38"/>
                    </a:lnTo>
                    <a:lnTo>
                      <a:pt x="150" y="38"/>
                    </a:lnTo>
                    <a:lnTo>
                      <a:pt x="150" y="36"/>
                    </a:lnTo>
                    <a:lnTo>
                      <a:pt x="150" y="36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2"/>
                    </a:lnTo>
                    <a:lnTo>
                      <a:pt x="148" y="32"/>
                    </a:lnTo>
                    <a:lnTo>
                      <a:pt x="148" y="30"/>
                    </a:lnTo>
                    <a:lnTo>
                      <a:pt x="146" y="30"/>
                    </a:lnTo>
                    <a:lnTo>
                      <a:pt x="146" y="28"/>
                    </a:lnTo>
                    <a:lnTo>
                      <a:pt x="146" y="28"/>
                    </a:lnTo>
                    <a:lnTo>
                      <a:pt x="146" y="28"/>
                    </a:lnTo>
                    <a:lnTo>
                      <a:pt x="146" y="26"/>
                    </a:lnTo>
                    <a:lnTo>
                      <a:pt x="146" y="26"/>
                    </a:lnTo>
                    <a:lnTo>
                      <a:pt x="146" y="26"/>
                    </a:lnTo>
                    <a:lnTo>
                      <a:pt x="146" y="24"/>
                    </a:lnTo>
                    <a:lnTo>
                      <a:pt x="146" y="24"/>
                    </a:lnTo>
                    <a:lnTo>
                      <a:pt x="144" y="24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42" y="22"/>
                    </a:lnTo>
                    <a:lnTo>
                      <a:pt x="144" y="22"/>
                    </a:lnTo>
                    <a:lnTo>
                      <a:pt x="144" y="22"/>
                    </a:lnTo>
                    <a:lnTo>
                      <a:pt x="144" y="22"/>
                    </a:lnTo>
                    <a:lnTo>
                      <a:pt x="142" y="20"/>
                    </a:lnTo>
                    <a:lnTo>
                      <a:pt x="142" y="18"/>
                    </a:lnTo>
                    <a:lnTo>
                      <a:pt x="142" y="18"/>
                    </a:lnTo>
                    <a:lnTo>
                      <a:pt x="144" y="16"/>
                    </a:lnTo>
                    <a:lnTo>
                      <a:pt x="144" y="16"/>
                    </a:lnTo>
                    <a:lnTo>
                      <a:pt x="142" y="16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38" y="14"/>
                    </a:lnTo>
                    <a:lnTo>
                      <a:pt x="138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10"/>
                    </a:lnTo>
                    <a:lnTo>
                      <a:pt x="128" y="8"/>
                    </a:lnTo>
                    <a:lnTo>
                      <a:pt x="126" y="8"/>
                    </a:lnTo>
                    <a:lnTo>
                      <a:pt x="124" y="8"/>
                    </a:lnTo>
                    <a:lnTo>
                      <a:pt x="122" y="6"/>
                    </a:lnTo>
                    <a:lnTo>
                      <a:pt x="122" y="6"/>
                    </a:lnTo>
                    <a:lnTo>
                      <a:pt x="120" y="6"/>
                    </a:lnTo>
                    <a:lnTo>
                      <a:pt x="118" y="6"/>
                    </a:lnTo>
                    <a:lnTo>
                      <a:pt x="118" y="4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2" y="0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4" y="4"/>
                    </a:lnTo>
                    <a:lnTo>
                      <a:pt x="104" y="6"/>
                    </a:lnTo>
                    <a:lnTo>
                      <a:pt x="102" y="6"/>
                    </a:lnTo>
                    <a:lnTo>
                      <a:pt x="100" y="8"/>
                    </a:lnTo>
                    <a:lnTo>
                      <a:pt x="104" y="8"/>
                    </a:lnTo>
                    <a:lnTo>
                      <a:pt x="102" y="10"/>
                    </a:lnTo>
                    <a:lnTo>
                      <a:pt x="102" y="10"/>
                    </a:lnTo>
                    <a:lnTo>
                      <a:pt x="100" y="10"/>
                    </a:lnTo>
                    <a:lnTo>
                      <a:pt x="98" y="10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2" y="6"/>
                    </a:lnTo>
                    <a:lnTo>
                      <a:pt x="82" y="8"/>
                    </a:lnTo>
                    <a:lnTo>
                      <a:pt x="80" y="8"/>
                    </a:lnTo>
                    <a:lnTo>
                      <a:pt x="80" y="8"/>
                    </a:lnTo>
                    <a:lnTo>
                      <a:pt x="80" y="10"/>
                    </a:lnTo>
                    <a:lnTo>
                      <a:pt x="80" y="12"/>
                    </a:lnTo>
                    <a:lnTo>
                      <a:pt x="80" y="14"/>
                    </a:lnTo>
                    <a:lnTo>
                      <a:pt x="80" y="14"/>
                    </a:lnTo>
                    <a:lnTo>
                      <a:pt x="78" y="16"/>
                    </a:lnTo>
                    <a:lnTo>
                      <a:pt x="74" y="14"/>
                    </a:lnTo>
                    <a:lnTo>
                      <a:pt x="70" y="14"/>
                    </a:lnTo>
                    <a:lnTo>
                      <a:pt x="70" y="16"/>
                    </a:lnTo>
                    <a:lnTo>
                      <a:pt x="64" y="18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0" y="22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62" y="28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58" y="32"/>
                    </a:lnTo>
                    <a:lnTo>
                      <a:pt x="54" y="34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4" y="44"/>
                    </a:lnTo>
                    <a:lnTo>
                      <a:pt x="40" y="44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0" y="52"/>
                    </a:lnTo>
                    <a:lnTo>
                      <a:pt x="40" y="59"/>
                    </a:lnTo>
                    <a:lnTo>
                      <a:pt x="38" y="59"/>
                    </a:lnTo>
                    <a:lnTo>
                      <a:pt x="38" y="61"/>
                    </a:lnTo>
                    <a:lnTo>
                      <a:pt x="34" y="63"/>
                    </a:lnTo>
                    <a:lnTo>
                      <a:pt x="32" y="67"/>
                    </a:lnTo>
                    <a:lnTo>
                      <a:pt x="30" y="69"/>
                    </a:lnTo>
                    <a:lnTo>
                      <a:pt x="32" y="71"/>
                    </a:lnTo>
                    <a:lnTo>
                      <a:pt x="34" y="71"/>
                    </a:lnTo>
                    <a:lnTo>
                      <a:pt x="36" y="73"/>
                    </a:lnTo>
                    <a:lnTo>
                      <a:pt x="36" y="75"/>
                    </a:lnTo>
                    <a:lnTo>
                      <a:pt x="36" y="77"/>
                    </a:lnTo>
                    <a:lnTo>
                      <a:pt x="34" y="77"/>
                    </a:lnTo>
                    <a:lnTo>
                      <a:pt x="34" y="79"/>
                    </a:lnTo>
                    <a:lnTo>
                      <a:pt x="34" y="79"/>
                    </a:lnTo>
                    <a:lnTo>
                      <a:pt x="30" y="79"/>
                    </a:lnTo>
                    <a:lnTo>
                      <a:pt x="26" y="77"/>
                    </a:lnTo>
                    <a:lnTo>
                      <a:pt x="24" y="77"/>
                    </a:lnTo>
                    <a:lnTo>
                      <a:pt x="22" y="77"/>
                    </a:lnTo>
                    <a:lnTo>
                      <a:pt x="20" y="79"/>
                    </a:lnTo>
                    <a:lnTo>
                      <a:pt x="18" y="79"/>
                    </a:lnTo>
                    <a:lnTo>
                      <a:pt x="18" y="79"/>
                    </a:lnTo>
                    <a:lnTo>
                      <a:pt x="16" y="81"/>
                    </a:lnTo>
                    <a:lnTo>
                      <a:pt x="14" y="83"/>
                    </a:lnTo>
                    <a:lnTo>
                      <a:pt x="12" y="85"/>
                    </a:lnTo>
                    <a:lnTo>
                      <a:pt x="12" y="87"/>
                    </a:lnTo>
                    <a:lnTo>
                      <a:pt x="10" y="91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2" y="95"/>
                    </a:lnTo>
                    <a:lnTo>
                      <a:pt x="12" y="95"/>
                    </a:lnTo>
                    <a:lnTo>
                      <a:pt x="12" y="95"/>
                    </a:lnTo>
                    <a:lnTo>
                      <a:pt x="12" y="97"/>
                    </a:lnTo>
                    <a:lnTo>
                      <a:pt x="12" y="99"/>
                    </a:lnTo>
                    <a:lnTo>
                      <a:pt x="12" y="101"/>
                    </a:lnTo>
                    <a:lnTo>
                      <a:pt x="12" y="101"/>
                    </a:lnTo>
                    <a:lnTo>
                      <a:pt x="14" y="107"/>
                    </a:lnTo>
                    <a:lnTo>
                      <a:pt x="14" y="107"/>
                    </a:lnTo>
                    <a:lnTo>
                      <a:pt x="14" y="109"/>
                    </a:lnTo>
                    <a:lnTo>
                      <a:pt x="12" y="111"/>
                    </a:lnTo>
                    <a:lnTo>
                      <a:pt x="12" y="115"/>
                    </a:lnTo>
                    <a:lnTo>
                      <a:pt x="14" y="117"/>
                    </a:lnTo>
                    <a:lnTo>
                      <a:pt x="16" y="117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0" y="121"/>
                    </a:lnTo>
                    <a:lnTo>
                      <a:pt x="20" y="123"/>
                    </a:lnTo>
                    <a:lnTo>
                      <a:pt x="20" y="123"/>
                    </a:lnTo>
                    <a:lnTo>
                      <a:pt x="20" y="125"/>
                    </a:lnTo>
                    <a:lnTo>
                      <a:pt x="18" y="125"/>
                    </a:lnTo>
                    <a:lnTo>
                      <a:pt x="18" y="125"/>
                    </a:lnTo>
                    <a:lnTo>
                      <a:pt x="18" y="127"/>
                    </a:lnTo>
                    <a:lnTo>
                      <a:pt x="16" y="127"/>
                    </a:lnTo>
                    <a:lnTo>
                      <a:pt x="14" y="127"/>
                    </a:lnTo>
                    <a:lnTo>
                      <a:pt x="14" y="127"/>
                    </a:lnTo>
                    <a:lnTo>
                      <a:pt x="14" y="129"/>
                    </a:lnTo>
                    <a:lnTo>
                      <a:pt x="16" y="131"/>
                    </a:lnTo>
                    <a:lnTo>
                      <a:pt x="16" y="135"/>
                    </a:lnTo>
                    <a:lnTo>
                      <a:pt x="18" y="135"/>
                    </a:lnTo>
                    <a:lnTo>
                      <a:pt x="16" y="137"/>
                    </a:lnTo>
                    <a:lnTo>
                      <a:pt x="16" y="139"/>
                    </a:lnTo>
                    <a:lnTo>
                      <a:pt x="16" y="139"/>
                    </a:lnTo>
                    <a:lnTo>
                      <a:pt x="16" y="141"/>
                    </a:lnTo>
                    <a:lnTo>
                      <a:pt x="16" y="143"/>
                    </a:lnTo>
                    <a:lnTo>
                      <a:pt x="14" y="143"/>
                    </a:lnTo>
                    <a:lnTo>
                      <a:pt x="12" y="145"/>
                    </a:lnTo>
                    <a:lnTo>
                      <a:pt x="10" y="145"/>
                    </a:lnTo>
                    <a:lnTo>
                      <a:pt x="10" y="145"/>
                    </a:lnTo>
                    <a:lnTo>
                      <a:pt x="10" y="145"/>
                    </a:lnTo>
                    <a:lnTo>
                      <a:pt x="8" y="147"/>
                    </a:lnTo>
                    <a:lnTo>
                      <a:pt x="8" y="149"/>
                    </a:lnTo>
                    <a:lnTo>
                      <a:pt x="6" y="149"/>
                    </a:lnTo>
                    <a:lnTo>
                      <a:pt x="6" y="151"/>
                    </a:lnTo>
                    <a:lnTo>
                      <a:pt x="6" y="153"/>
                    </a:lnTo>
                    <a:lnTo>
                      <a:pt x="8" y="155"/>
                    </a:lnTo>
                    <a:lnTo>
                      <a:pt x="6" y="157"/>
                    </a:lnTo>
                    <a:lnTo>
                      <a:pt x="6" y="159"/>
                    </a:lnTo>
                    <a:lnTo>
                      <a:pt x="6" y="161"/>
                    </a:lnTo>
                    <a:lnTo>
                      <a:pt x="4" y="161"/>
                    </a:lnTo>
                    <a:lnTo>
                      <a:pt x="4" y="161"/>
                    </a:lnTo>
                    <a:lnTo>
                      <a:pt x="2" y="159"/>
                    </a:lnTo>
                    <a:lnTo>
                      <a:pt x="2" y="159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0" y="171"/>
                    </a:lnTo>
                    <a:lnTo>
                      <a:pt x="2" y="169"/>
                    </a:lnTo>
                    <a:lnTo>
                      <a:pt x="2" y="171"/>
                    </a:lnTo>
                    <a:lnTo>
                      <a:pt x="4" y="175"/>
                    </a:lnTo>
                    <a:lnTo>
                      <a:pt x="4" y="177"/>
                    </a:lnTo>
                    <a:lnTo>
                      <a:pt x="6" y="177"/>
                    </a:lnTo>
                    <a:lnTo>
                      <a:pt x="6" y="181"/>
                    </a:lnTo>
                    <a:lnTo>
                      <a:pt x="6" y="181"/>
                    </a:lnTo>
                    <a:lnTo>
                      <a:pt x="8" y="181"/>
                    </a:lnTo>
                    <a:lnTo>
                      <a:pt x="8" y="183"/>
                    </a:lnTo>
                    <a:lnTo>
                      <a:pt x="10" y="185"/>
                    </a:lnTo>
                    <a:lnTo>
                      <a:pt x="10" y="185"/>
                    </a:lnTo>
                    <a:lnTo>
                      <a:pt x="12" y="185"/>
                    </a:lnTo>
                    <a:lnTo>
                      <a:pt x="12" y="189"/>
                    </a:lnTo>
                    <a:lnTo>
                      <a:pt x="16" y="195"/>
                    </a:lnTo>
                    <a:lnTo>
                      <a:pt x="18" y="195"/>
                    </a:lnTo>
                    <a:lnTo>
                      <a:pt x="20" y="199"/>
                    </a:lnTo>
                    <a:lnTo>
                      <a:pt x="20" y="199"/>
                    </a:lnTo>
                    <a:lnTo>
                      <a:pt x="22" y="199"/>
                    </a:lnTo>
                    <a:lnTo>
                      <a:pt x="22" y="201"/>
                    </a:lnTo>
                    <a:lnTo>
                      <a:pt x="22" y="201"/>
                    </a:lnTo>
                    <a:lnTo>
                      <a:pt x="20" y="201"/>
                    </a:lnTo>
                    <a:lnTo>
                      <a:pt x="18" y="203"/>
                    </a:lnTo>
                    <a:lnTo>
                      <a:pt x="20" y="203"/>
                    </a:lnTo>
                    <a:lnTo>
                      <a:pt x="20" y="203"/>
                    </a:lnTo>
                    <a:lnTo>
                      <a:pt x="20" y="205"/>
                    </a:lnTo>
                    <a:lnTo>
                      <a:pt x="20" y="205"/>
                    </a:lnTo>
                    <a:lnTo>
                      <a:pt x="20" y="205"/>
                    </a:lnTo>
                    <a:lnTo>
                      <a:pt x="18" y="205"/>
                    </a:lnTo>
                    <a:lnTo>
                      <a:pt x="16" y="205"/>
                    </a:lnTo>
                    <a:lnTo>
                      <a:pt x="18" y="205"/>
                    </a:lnTo>
                    <a:lnTo>
                      <a:pt x="18" y="207"/>
                    </a:lnTo>
                    <a:lnTo>
                      <a:pt x="22" y="211"/>
                    </a:lnTo>
                    <a:lnTo>
                      <a:pt x="22" y="213"/>
                    </a:lnTo>
                    <a:lnTo>
                      <a:pt x="24" y="213"/>
                    </a:lnTo>
                    <a:lnTo>
                      <a:pt x="24" y="215"/>
                    </a:lnTo>
                    <a:lnTo>
                      <a:pt x="24" y="215"/>
                    </a:lnTo>
                    <a:lnTo>
                      <a:pt x="22" y="217"/>
                    </a:lnTo>
                    <a:lnTo>
                      <a:pt x="22" y="219"/>
                    </a:lnTo>
                    <a:lnTo>
                      <a:pt x="22" y="219"/>
                    </a:lnTo>
                    <a:lnTo>
                      <a:pt x="28" y="221"/>
                    </a:lnTo>
                    <a:lnTo>
                      <a:pt x="34" y="219"/>
                    </a:lnTo>
                    <a:lnTo>
                      <a:pt x="38" y="219"/>
                    </a:lnTo>
                    <a:lnTo>
                      <a:pt x="40" y="219"/>
                    </a:lnTo>
                    <a:lnTo>
                      <a:pt x="42" y="217"/>
                    </a:lnTo>
                    <a:lnTo>
                      <a:pt x="40" y="215"/>
                    </a:lnTo>
                    <a:lnTo>
                      <a:pt x="40" y="215"/>
                    </a:lnTo>
                    <a:lnTo>
                      <a:pt x="40" y="213"/>
                    </a:lnTo>
                    <a:lnTo>
                      <a:pt x="40" y="211"/>
                    </a:lnTo>
                    <a:lnTo>
                      <a:pt x="42" y="209"/>
                    </a:lnTo>
                    <a:lnTo>
                      <a:pt x="42" y="209"/>
                    </a:lnTo>
                    <a:lnTo>
                      <a:pt x="44" y="209"/>
                    </a:lnTo>
                    <a:lnTo>
                      <a:pt x="46" y="209"/>
                    </a:lnTo>
                    <a:lnTo>
                      <a:pt x="46" y="209"/>
                    </a:lnTo>
                    <a:lnTo>
                      <a:pt x="46" y="207"/>
                    </a:lnTo>
                    <a:lnTo>
                      <a:pt x="46" y="207"/>
                    </a:lnTo>
                    <a:lnTo>
                      <a:pt x="50" y="207"/>
                    </a:lnTo>
                    <a:lnTo>
                      <a:pt x="54" y="207"/>
                    </a:lnTo>
                    <a:lnTo>
                      <a:pt x="56" y="207"/>
                    </a:lnTo>
                    <a:lnTo>
                      <a:pt x="58" y="207"/>
                    </a:lnTo>
                    <a:lnTo>
                      <a:pt x="60" y="207"/>
                    </a:lnTo>
                    <a:lnTo>
                      <a:pt x="60" y="207"/>
                    </a:lnTo>
                    <a:lnTo>
                      <a:pt x="62" y="207"/>
                    </a:lnTo>
                    <a:lnTo>
                      <a:pt x="62" y="205"/>
                    </a:lnTo>
                    <a:lnTo>
                      <a:pt x="64" y="201"/>
                    </a:lnTo>
                    <a:lnTo>
                      <a:pt x="66" y="199"/>
                    </a:lnTo>
                    <a:lnTo>
                      <a:pt x="66" y="197"/>
                    </a:lnTo>
                    <a:lnTo>
                      <a:pt x="68" y="195"/>
                    </a:lnTo>
                    <a:lnTo>
                      <a:pt x="68" y="193"/>
                    </a:lnTo>
                    <a:lnTo>
                      <a:pt x="68" y="191"/>
                    </a:lnTo>
                    <a:lnTo>
                      <a:pt x="68" y="191"/>
                    </a:lnTo>
                    <a:lnTo>
                      <a:pt x="68" y="189"/>
                    </a:lnTo>
                    <a:lnTo>
                      <a:pt x="68" y="189"/>
                    </a:lnTo>
                    <a:lnTo>
                      <a:pt x="70" y="185"/>
                    </a:lnTo>
                    <a:lnTo>
                      <a:pt x="70" y="185"/>
                    </a:lnTo>
                    <a:lnTo>
                      <a:pt x="70" y="183"/>
                    </a:lnTo>
                    <a:lnTo>
                      <a:pt x="70" y="183"/>
                    </a:lnTo>
                    <a:lnTo>
                      <a:pt x="70" y="181"/>
                    </a:lnTo>
                    <a:lnTo>
                      <a:pt x="68" y="179"/>
                    </a:lnTo>
                    <a:lnTo>
                      <a:pt x="70" y="177"/>
                    </a:lnTo>
                    <a:lnTo>
                      <a:pt x="70" y="177"/>
                    </a:lnTo>
                    <a:lnTo>
                      <a:pt x="70" y="173"/>
                    </a:lnTo>
                    <a:lnTo>
                      <a:pt x="72" y="173"/>
                    </a:lnTo>
                    <a:lnTo>
                      <a:pt x="70" y="171"/>
                    </a:lnTo>
                    <a:lnTo>
                      <a:pt x="70" y="169"/>
                    </a:lnTo>
                    <a:lnTo>
                      <a:pt x="72" y="169"/>
                    </a:lnTo>
                    <a:lnTo>
                      <a:pt x="74" y="167"/>
                    </a:lnTo>
                    <a:lnTo>
                      <a:pt x="72" y="167"/>
                    </a:lnTo>
                    <a:lnTo>
                      <a:pt x="70" y="167"/>
                    </a:lnTo>
                    <a:lnTo>
                      <a:pt x="68" y="165"/>
                    </a:lnTo>
                    <a:lnTo>
                      <a:pt x="66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6" y="165"/>
                    </a:lnTo>
                    <a:lnTo>
                      <a:pt x="70" y="165"/>
                    </a:lnTo>
                    <a:lnTo>
                      <a:pt x="74" y="165"/>
                    </a:lnTo>
                    <a:lnTo>
                      <a:pt x="76" y="165"/>
                    </a:lnTo>
                    <a:lnTo>
                      <a:pt x="78" y="163"/>
                    </a:lnTo>
                    <a:lnTo>
                      <a:pt x="80" y="161"/>
                    </a:lnTo>
                    <a:lnTo>
                      <a:pt x="82" y="161"/>
                    </a:lnTo>
                    <a:lnTo>
                      <a:pt x="84" y="161"/>
                    </a:lnTo>
                    <a:lnTo>
                      <a:pt x="84" y="161"/>
                    </a:lnTo>
                    <a:lnTo>
                      <a:pt x="86" y="159"/>
                    </a:lnTo>
                    <a:lnTo>
                      <a:pt x="88" y="159"/>
                    </a:lnTo>
                    <a:lnTo>
                      <a:pt x="90" y="157"/>
                    </a:lnTo>
                    <a:lnTo>
                      <a:pt x="90" y="157"/>
                    </a:lnTo>
                    <a:lnTo>
                      <a:pt x="92" y="157"/>
                    </a:lnTo>
                    <a:lnTo>
                      <a:pt x="92" y="155"/>
                    </a:lnTo>
                    <a:lnTo>
                      <a:pt x="92" y="155"/>
                    </a:lnTo>
                    <a:lnTo>
                      <a:pt x="94" y="155"/>
                    </a:lnTo>
                    <a:lnTo>
                      <a:pt x="94" y="153"/>
                    </a:lnTo>
                    <a:lnTo>
                      <a:pt x="92" y="153"/>
                    </a:lnTo>
                    <a:lnTo>
                      <a:pt x="92" y="153"/>
                    </a:lnTo>
                    <a:lnTo>
                      <a:pt x="92" y="153"/>
                    </a:lnTo>
                    <a:lnTo>
                      <a:pt x="90" y="153"/>
                    </a:lnTo>
                    <a:lnTo>
                      <a:pt x="90" y="153"/>
                    </a:lnTo>
                    <a:lnTo>
                      <a:pt x="88" y="155"/>
                    </a:lnTo>
                    <a:lnTo>
                      <a:pt x="88" y="155"/>
                    </a:lnTo>
                    <a:lnTo>
                      <a:pt x="86" y="155"/>
                    </a:lnTo>
                    <a:lnTo>
                      <a:pt x="86" y="153"/>
                    </a:lnTo>
                    <a:lnTo>
                      <a:pt x="88" y="153"/>
                    </a:lnTo>
                    <a:lnTo>
                      <a:pt x="88" y="153"/>
                    </a:lnTo>
                    <a:lnTo>
                      <a:pt x="90" y="153"/>
                    </a:lnTo>
                    <a:lnTo>
                      <a:pt x="90" y="151"/>
                    </a:lnTo>
                    <a:lnTo>
                      <a:pt x="92" y="151"/>
                    </a:lnTo>
                    <a:lnTo>
                      <a:pt x="94" y="151"/>
                    </a:lnTo>
                    <a:lnTo>
                      <a:pt x="94" y="149"/>
                    </a:lnTo>
                    <a:lnTo>
                      <a:pt x="96" y="149"/>
                    </a:lnTo>
                    <a:lnTo>
                      <a:pt x="98" y="147"/>
                    </a:lnTo>
                    <a:lnTo>
                      <a:pt x="98" y="147"/>
                    </a:lnTo>
                    <a:lnTo>
                      <a:pt x="98" y="147"/>
                    </a:lnTo>
                    <a:lnTo>
                      <a:pt x="98" y="145"/>
                    </a:lnTo>
                    <a:lnTo>
                      <a:pt x="96" y="143"/>
                    </a:lnTo>
                    <a:lnTo>
                      <a:pt x="96" y="143"/>
                    </a:lnTo>
                    <a:lnTo>
                      <a:pt x="96" y="141"/>
                    </a:lnTo>
                    <a:lnTo>
                      <a:pt x="94" y="141"/>
                    </a:lnTo>
                    <a:lnTo>
                      <a:pt x="92" y="141"/>
                    </a:lnTo>
                    <a:lnTo>
                      <a:pt x="92" y="139"/>
                    </a:lnTo>
                    <a:lnTo>
                      <a:pt x="90" y="137"/>
                    </a:lnTo>
                    <a:lnTo>
                      <a:pt x="88" y="137"/>
                    </a:lnTo>
                    <a:lnTo>
                      <a:pt x="88" y="137"/>
                    </a:lnTo>
                    <a:lnTo>
                      <a:pt x="86" y="135"/>
                    </a:lnTo>
                    <a:lnTo>
                      <a:pt x="84" y="133"/>
                    </a:lnTo>
                    <a:lnTo>
                      <a:pt x="84" y="133"/>
                    </a:lnTo>
                    <a:lnTo>
                      <a:pt x="82" y="135"/>
                    </a:lnTo>
                    <a:lnTo>
                      <a:pt x="80" y="135"/>
                    </a:lnTo>
                    <a:lnTo>
                      <a:pt x="80" y="133"/>
                    </a:lnTo>
                    <a:lnTo>
                      <a:pt x="80" y="133"/>
                    </a:lnTo>
                    <a:lnTo>
                      <a:pt x="80" y="133"/>
                    </a:lnTo>
                    <a:lnTo>
                      <a:pt x="78" y="133"/>
                    </a:lnTo>
                    <a:lnTo>
                      <a:pt x="78" y="133"/>
                    </a:lnTo>
                    <a:lnTo>
                      <a:pt x="76" y="131"/>
                    </a:lnTo>
                    <a:lnTo>
                      <a:pt x="76" y="131"/>
                    </a:lnTo>
                    <a:lnTo>
                      <a:pt x="76" y="129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5"/>
                    </a:lnTo>
                    <a:lnTo>
                      <a:pt x="74" y="123"/>
                    </a:lnTo>
                    <a:lnTo>
                      <a:pt x="74" y="123"/>
                    </a:lnTo>
                    <a:lnTo>
                      <a:pt x="74" y="121"/>
                    </a:lnTo>
                    <a:lnTo>
                      <a:pt x="74" y="121"/>
                    </a:lnTo>
                    <a:lnTo>
                      <a:pt x="74" y="121"/>
                    </a:lnTo>
                    <a:lnTo>
                      <a:pt x="74" y="119"/>
                    </a:lnTo>
                    <a:lnTo>
                      <a:pt x="74" y="119"/>
                    </a:lnTo>
                    <a:lnTo>
                      <a:pt x="74" y="117"/>
                    </a:lnTo>
                    <a:lnTo>
                      <a:pt x="74" y="117"/>
                    </a:lnTo>
                    <a:lnTo>
                      <a:pt x="74" y="115"/>
                    </a:lnTo>
                    <a:lnTo>
                      <a:pt x="76" y="115"/>
                    </a:lnTo>
                    <a:lnTo>
                      <a:pt x="78" y="115"/>
                    </a:lnTo>
                    <a:lnTo>
                      <a:pt x="76" y="115"/>
                    </a:lnTo>
                    <a:lnTo>
                      <a:pt x="76" y="115"/>
                    </a:lnTo>
                    <a:lnTo>
                      <a:pt x="76" y="113"/>
                    </a:lnTo>
                    <a:lnTo>
                      <a:pt x="76" y="111"/>
                    </a:lnTo>
                    <a:lnTo>
                      <a:pt x="78" y="111"/>
                    </a:lnTo>
                    <a:lnTo>
                      <a:pt x="78" y="109"/>
                    </a:lnTo>
                    <a:lnTo>
                      <a:pt x="78" y="107"/>
                    </a:lnTo>
                    <a:lnTo>
                      <a:pt x="80" y="107"/>
                    </a:lnTo>
                    <a:lnTo>
                      <a:pt x="78" y="107"/>
                    </a:lnTo>
                    <a:lnTo>
                      <a:pt x="76" y="105"/>
                    </a:lnTo>
                    <a:lnTo>
                      <a:pt x="76" y="103"/>
                    </a:lnTo>
                    <a:lnTo>
                      <a:pt x="76" y="103"/>
                    </a:lnTo>
                    <a:lnTo>
                      <a:pt x="76" y="103"/>
                    </a:lnTo>
                    <a:lnTo>
                      <a:pt x="78" y="103"/>
                    </a:lnTo>
                    <a:lnTo>
                      <a:pt x="78" y="103"/>
                    </a:lnTo>
                    <a:lnTo>
                      <a:pt x="80" y="103"/>
                    </a:lnTo>
                    <a:lnTo>
                      <a:pt x="80" y="103"/>
                    </a:lnTo>
                    <a:lnTo>
                      <a:pt x="82" y="103"/>
                    </a:lnTo>
                    <a:lnTo>
                      <a:pt x="82" y="101"/>
                    </a:lnTo>
                    <a:lnTo>
                      <a:pt x="84" y="101"/>
                    </a:lnTo>
                    <a:lnTo>
                      <a:pt x="84" y="101"/>
                    </a:lnTo>
                    <a:lnTo>
                      <a:pt x="82" y="101"/>
                    </a:lnTo>
                    <a:lnTo>
                      <a:pt x="82" y="101"/>
                    </a:lnTo>
                    <a:lnTo>
                      <a:pt x="82" y="99"/>
                    </a:lnTo>
                    <a:lnTo>
                      <a:pt x="84" y="99"/>
                    </a:lnTo>
                    <a:lnTo>
                      <a:pt x="82" y="99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4" y="97"/>
                    </a:lnTo>
                    <a:lnTo>
                      <a:pt x="84" y="97"/>
                    </a:lnTo>
                    <a:lnTo>
                      <a:pt x="84" y="99"/>
                    </a:lnTo>
                    <a:lnTo>
                      <a:pt x="86" y="99"/>
                    </a:lnTo>
                    <a:lnTo>
                      <a:pt x="86" y="97"/>
                    </a:lnTo>
                    <a:lnTo>
                      <a:pt x="86" y="97"/>
                    </a:lnTo>
                    <a:lnTo>
                      <a:pt x="88" y="97"/>
                    </a:lnTo>
                    <a:lnTo>
                      <a:pt x="90" y="95"/>
                    </a:lnTo>
                    <a:lnTo>
                      <a:pt x="90" y="95"/>
                    </a:lnTo>
                    <a:lnTo>
                      <a:pt x="90" y="95"/>
                    </a:lnTo>
                    <a:lnTo>
                      <a:pt x="86" y="95"/>
                    </a:lnTo>
                    <a:lnTo>
                      <a:pt x="88" y="95"/>
                    </a:lnTo>
                    <a:lnTo>
                      <a:pt x="88" y="95"/>
                    </a:lnTo>
                    <a:lnTo>
                      <a:pt x="90" y="93"/>
                    </a:lnTo>
                    <a:lnTo>
                      <a:pt x="90" y="93"/>
                    </a:lnTo>
                    <a:lnTo>
                      <a:pt x="90" y="91"/>
                    </a:lnTo>
                    <a:lnTo>
                      <a:pt x="92" y="91"/>
                    </a:lnTo>
                    <a:lnTo>
                      <a:pt x="92" y="91"/>
                    </a:lnTo>
                    <a:lnTo>
                      <a:pt x="92" y="91"/>
                    </a:lnTo>
                    <a:lnTo>
                      <a:pt x="94" y="91"/>
                    </a:lnTo>
                    <a:lnTo>
                      <a:pt x="94" y="91"/>
                    </a:lnTo>
                    <a:lnTo>
                      <a:pt x="92" y="91"/>
                    </a:lnTo>
                    <a:lnTo>
                      <a:pt x="92" y="91"/>
                    </a:lnTo>
                    <a:lnTo>
                      <a:pt x="96" y="91"/>
                    </a:lnTo>
                    <a:lnTo>
                      <a:pt x="98" y="89"/>
                    </a:lnTo>
                    <a:lnTo>
                      <a:pt x="98" y="87"/>
                    </a:lnTo>
                    <a:lnTo>
                      <a:pt x="100" y="87"/>
                    </a:lnTo>
                    <a:lnTo>
                      <a:pt x="100" y="87"/>
                    </a:lnTo>
                    <a:lnTo>
                      <a:pt x="100" y="87"/>
                    </a:lnTo>
                    <a:lnTo>
                      <a:pt x="100" y="87"/>
                    </a:lnTo>
                    <a:lnTo>
                      <a:pt x="102" y="87"/>
                    </a:lnTo>
                    <a:lnTo>
                      <a:pt x="102" y="87"/>
                    </a:lnTo>
                    <a:lnTo>
                      <a:pt x="104" y="87"/>
                    </a:lnTo>
                    <a:lnTo>
                      <a:pt x="104" y="87"/>
                    </a:lnTo>
                    <a:lnTo>
                      <a:pt x="106" y="85"/>
                    </a:lnTo>
                    <a:lnTo>
                      <a:pt x="110" y="85"/>
                    </a:lnTo>
                    <a:lnTo>
                      <a:pt x="112" y="83"/>
                    </a:lnTo>
                    <a:lnTo>
                      <a:pt x="112" y="83"/>
                    </a:lnTo>
                    <a:lnTo>
                      <a:pt x="114" y="81"/>
                    </a:lnTo>
                    <a:lnTo>
                      <a:pt x="116" y="81"/>
                    </a:lnTo>
                    <a:lnTo>
                      <a:pt x="118" y="75"/>
                    </a:lnTo>
                    <a:lnTo>
                      <a:pt x="122" y="75"/>
                    </a:lnTo>
                    <a:lnTo>
                      <a:pt x="124" y="73"/>
                    </a:lnTo>
                    <a:lnTo>
                      <a:pt x="124" y="73"/>
                    </a:lnTo>
                    <a:lnTo>
                      <a:pt x="124" y="71"/>
                    </a:lnTo>
                    <a:lnTo>
                      <a:pt x="122" y="71"/>
                    </a:lnTo>
                    <a:lnTo>
                      <a:pt x="122" y="69"/>
                    </a:lnTo>
                    <a:lnTo>
                      <a:pt x="122" y="67"/>
                    </a:lnTo>
                    <a:lnTo>
                      <a:pt x="120" y="67"/>
                    </a:lnTo>
                    <a:lnTo>
                      <a:pt x="120" y="65"/>
                    </a:lnTo>
                    <a:lnTo>
                      <a:pt x="120" y="65"/>
                    </a:lnTo>
                    <a:lnTo>
                      <a:pt x="120" y="63"/>
                    </a:lnTo>
                    <a:lnTo>
                      <a:pt x="122" y="63"/>
                    </a:lnTo>
                    <a:lnTo>
                      <a:pt x="124" y="61"/>
                    </a:lnTo>
                    <a:lnTo>
                      <a:pt x="124" y="61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2" y="59"/>
                    </a:lnTo>
                    <a:lnTo>
                      <a:pt x="122" y="59"/>
                    </a:lnTo>
                    <a:lnTo>
                      <a:pt x="122" y="57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4" y="57"/>
                    </a:lnTo>
                    <a:lnTo>
                      <a:pt x="124" y="57"/>
                    </a:lnTo>
                    <a:lnTo>
                      <a:pt x="124" y="57"/>
                    </a:lnTo>
                    <a:lnTo>
                      <a:pt x="124" y="57"/>
                    </a:lnTo>
                    <a:lnTo>
                      <a:pt x="124" y="57"/>
                    </a:lnTo>
                    <a:lnTo>
                      <a:pt x="128" y="57"/>
                    </a:lnTo>
                    <a:lnTo>
                      <a:pt x="128" y="57"/>
                    </a:lnTo>
                    <a:lnTo>
                      <a:pt x="128" y="54"/>
                    </a:lnTo>
                    <a:lnTo>
                      <a:pt x="128" y="54"/>
                    </a:lnTo>
                    <a:lnTo>
                      <a:pt x="128" y="54"/>
                    </a:lnTo>
                    <a:lnTo>
                      <a:pt x="130" y="54"/>
                    </a:lnTo>
                    <a:lnTo>
                      <a:pt x="130" y="54"/>
                    </a:lnTo>
                    <a:lnTo>
                      <a:pt x="130" y="54"/>
                    </a:lnTo>
                    <a:lnTo>
                      <a:pt x="130" y="52"/>
                    </a:lnTo>
                    <a:lnTo>
                      <a:pt x="130" y="52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32" y="50"/>
                    </a:lnTo>
                    <a:lnTo>
                      <a:pt x="132" y="50"/>
                    </a:lnTo>
                    <a:lnTo>
                      <a:pt x="132" y="50"/>
                    </a:lnTo>
                    <a:lnTo>
                      <a:pt x="132" y="48"/>
                    </a:lnTo>
                    <a:lnTo>
                      <a:pt x="132" y="48"/>
                    </a:lnTo>
                    <a:lnTo>
                      <a:pt x="134" y="48"/>
                    </a:lnTo>
                    <a:lnTo>
                      <a:pt x="134" y="50"/>
                    </a:lnTo>
                    <a:lnTo>
                      <a:pt x="136" y="50"/>
                    </a:lnTo>
                    <a:lnTo>
                      <a:pt x="136" y="48"/>
                    </a:lnTo>
                    <a:lnTo>
                      <a:pt x="140" y="50"/>
                    </a:lnTo>
                    <a:lnTo>
                      <a:pt x="142" y="50"/>
                    </a:lnTo>
                    <a:lnTo>
                      <a:pt x="142" y="50"/>
                    </a:lnTo>
                    <a:lnTo>
                      <a:pt x="142" y="50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0"/>
                    </a:lnTo>
                    <a:lnTo>
                      <a:pt x="150" y="50"/>
                    </a:lnTo>
                    <a:lnTo>
                      <a:pt x="154" y="50"/>
                    </a:lnTo>
                    <a:lnTo>
                      <a:pt x="152" y="4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3943" y="2538"/>
                <a:ext cx="20" cy="28"/>
              </a:xfrm>
              <a:custGeom>
                <a:avLst/>
                <a:gdLst>
                  <a:gd name="T0" fmla="*/ 20 w 20"/>
                  <a:gd name="T1" fmla="*/ 12 h 28"/>
                  <a:gd name="T2" fmla="*/ 20 w 20"/>
                  <a:gd name="T3" fmla="*/ 10 h 28"/>
                  <a:gd name="T4" fmla="*/ 20 w 20"/>
                  <a:gd name="T5" fmla="*/ 10 h 28"/>
                  <a:gd name="T6" fmla="*/ 20 w 20"/>
                  <a:gd name="T7" fmla="*/ 8 h 28"/>
                  <a:gd name="T8" fmla="*/ 20 w 20"/>
                  <a:gd name="T9" fmla="*/ 6 h 28"/>
                  <a:gd name="T10" fmla="*/ 20 w 20"/>
                  <a:gd name="T11" fmla="*/ 4 h 28"/>
                  <a:gd name="T12" fmla="*/ 18 w 20"/>
                  <a:gd name="T13" fmla="*/ 4 h 28"/>
                  <a:gd name="T14" fmla="*/ 18 w 20"/>
                  <a:gd name="T15" fmla="*/ 4 h 28"/>
                  <a:gd name="T16" fmla="*/ 18 w 20"/>
                  <a:gd name="T17" fmla="*/ 4 h 28"/>
                  <a:gd name="T18" fmla="*/ 18 w 20"/>
                  <a:gd name="T19" fmla="*/ 4 h 28"/>
                  <a:gd name="T20" fmla="*/ 14 w 20"/>
                  <a:gd name="T21" fmla="*/ 2 h 28"/>
                  <a:gd name="T22" fmla="*/ 10 w 20"/>
                  <a:gd name="T23" fmla="*/ 0 h 28"/>
                  <a:gd name="T24" fmla="*/ 10 w 20"/>
                  <a:gd name="T25" fmla="*/ 0 h 28"/>
                  <a:gd name="T26" fmla="*/ 10 w 20"/>
                  <a:gd name="T27" fmla="*/ 0 h 28"/>
                  <a:gd name="T28" fmla="*/ 8 w 20"/>
                  <a:gd name="T29" fmla="*/ 2 h 28"/>
                  <a:gd name="T30" fmla="*/ 6 w 20"/>
                  <a:gd name="T31" fmla="*/ 4 h 28"/>
                  <a:gd name="T32" fmla="*/ 4 w 20"/>
                  <a:gd name="T33" fmla="*/ 6 h 28"/>
                  <a:gd name="T34" fmla="*/ 2 w 20"/>
                  <a:gd name="T35" fmla="*/ 8 h 28"/>
                  <a:gd name="T36" fmla="*/ 0 w 20"/>
                  <a:gd name="T37" fmla="*/ 12 h 28"/>
                  <a:gd name="T38" fmla="*/ 0 w 20"/>
                  <a:gd name="T39" fmla="*/ 12 h 28"/>
                  <a:gd name="T40" fmla="*/ 0 w 20"/>
                  <a:gd name="T41" fmla="*/ 16 h 28"/>
                  <a:gd name="T42" fmla="*/ 0 w 20"/>
                  <a:gd name="T43" fmla="*/ 18 h 28"/>
                  <a:gd name="T44" fmla="*/ 0 w 20"/>
                  <a:gd name="T45" fmla="*/ 18 h 28"/>
                  <a:gd name="T46" fmla="*/ 2 w 20"/>
                  <a:gd name="T47" fmla="*/ 18 h 28"/>
                  <a:gd name="T48" fmla="*/ 2 w 20"/>
                  <a:gd name="T49" fmla="*/ 20 h 28"/>
                  <a:gd name="T50" fmla="*/ 4 w 20"/>
                  <a:gd name="T51" fmla="*/ 24 h 28"/>
                  <a:gd name="T52" fmla="*/ 6 w 20"/>
                  <a:gd name="T53" fmla="*/ 26 h 28"/>
                  <a:gd name="T54" fmla="*/ 10 w 20"/>
                  <a:gd name="T55" fmla="*/ 28 h 28"/>
                  <a:gd name="T56" fmla="*/ 14 w 20"/>
                  <a:gd name="T57" fmla="*/ 28 h 28"/>
                  <a:gd name="T58" fmla="*/ 18 w 20"/>
                  <a:gd name="T59" fmla="*/ 28 h 28"/>
                  <a:gd name="T60" fmla="*/ 18 w 20"/>
                  <a:gd name="T61" fmla="*/ 26 h 28"/>
                  <a:gd name="T62" fmla="*/ 18 w 20"/>
                  <a:gd name="T63" fmla="*/ 22 h 28"/>
                  <a:gd name="T64" fmla="*/ 18 w 20"/>
                  <a:gd name="T65" fmla="*/ 18 h 28"/>
                  <a:gd name="T66" fmla="*/ 18 w 20"/>
                  <a:gd name="T67" fmla="*/ 18 h 28"/>
                  <a:gd name="T68" fmla="*/ 20 w 20"/>
                  <a:gd name="T69" fmla="*/ 20 h 28"/>
                  <a:gd name="T70" fmla="*/ 20 w 20"/>
                  <a:gd name="T71" fmla="*/ 20 h 28"/>
                  <a:gd name="T72" fmla="*/ 20 w 20"/>
                  <a:gd name="T73" fmla="*/ 14 h 28"/>
                  <a:gd name="T74" fmla="*/ 20 w 20"/>
                  <a:gd name="T75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8">
                    <a:moveTo>
                      <a:pt x="20" y="12"/>
                    </a:moveTo>
                    <a:lnTo>
                      <a:pt x="20" y="10"/>
                    </a:lnTo>
                    <a:lnTo>
                      <a:pt x="20" y="10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0" y="14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7"/>
              <p:cNvSpPr>
                <a:spLocks/>
              </p:cNvSpPr>
              <p:nvPr/>
            </p:nvSpPr>
            <p:spPr bwMode="auto">
              <a:xfrm>
                <a:off x="2551" y="1971"/>
                <a:ext cx="66" cy="74"/>
              </a:xfrm>
              <a:custGeom>
                <a:avLst/>
                <a:gdLst>
                  <a:gd name="T0" fmla="*/ 64 w 66"/>
                  <a:gd name="T1" fmla="*/ 8 h 74"/>
                  <a:gd name="T2" fmla="*/ 64 w 66"/>
                  <a:gd name="T3" fmla="*/ 2 h 74"/>
                  <a:gd name="T4" fmla="*/ 52 w 66"/>
                  <a:gd name="T5" fmla="*/ 0 h 74"/>
                  <a:gd name="T6" fmla="*/ 40 w 66"/>
                  <a:gd name="T7" fmla="*/ 0 h 74"/>
                  <a:gd name="T8" fmla="*/ 36 w 66"/>
                  <a:gd name="T9" fmla="*/ 2 h 74"/>
                  <a:gd name="T10" fmla="*/ 30 w 66"/>
                  <a:gd name="T11" fmla="*/ 0 h 74"/>
                  <a:gd name="T12" fmla="*/ 18 w 66"/>
                  <a:gd name="T13" fmla="*/ 0 h 74"/>
                  <a:gd name="T14" fmla="*/ 16 w 66"/>
                  <a:gd name="T15" fmla="*/ 6 h 74"/>
                  <a:gd name="T16" fmla="*/ 14 w 66"/>
                  <a:gd name="T17" fmla="*/ 8 h 74"/>
                  <a:gd name="T18" fmla="*/ 14 w 66"/>
                  <a:gd name="T19" fmla="*/ 10 h 74"/>
                  <a:gd name="T20" fmla="*/ 14 w 66"/>
                  <a:gd name="T21" fmla="*/ 12 h 74"/>
                  <a:gd name="T22" fmla="*/ 14 w 66"/>
                  <a:gd name="T23" fmla="*/ 14 h 74"/>
                  <a:gd name="T24" fmla="*/ 14 w 66"/>
                  <a:gd name="T25" fmla="*/ 16 h 74"/>
                  <a:gd name="T26" fmla="*/ 10 w 66"/>
                  <a:gd name="T27" fmla="*/ 16 h 74"/>
                  <a:gd name="T28" fmla="*/ 6 w 66"/>
                  <a:gd name="T29" fmla="*/ 18 h 74"/>
                  <a:gd name="T30" fmla="*/ 4 w 66"/>
                  <a:gd name="T31" fmla="*/ 18 h 74"/>
                  <a:gd name="T32" fmla="*/ 4 w 66"/>
                  <a:gd name="T33" fmla="*/ 22 h 74"/>
                  <a:gd name="T34" fmla="*/ 4 w 66"/>
                  <a:gd name="T35" fmla="*/ 26 h 74"/>
                  <a:gd name="T36" fmla="*/ 2 w 66"/>
                  <a:gd name="T37" fmla="*/ 30 h 74"/>
                  <a:gd name="T38" fmla="*/ 2 w 66"/>
                  <a:gd name="T39" fmla="*/ 34 h 74"/>
                  <a:gd name="T40" fmla="*/ 4 w 66"/>
                  <a:gd name="T41" fmla="*/ 40 h 74"/>
                  <a:gd name="T42" fmla="*/ 6 w 66"/>
                  <a:gd name="T43" fmla="*/ 44 h 74"/>
                  <a:gd name="T44" fmla="*/ 8 w 66"/>
                  <a:gd name="T45" fmla="*/ 46 h 74"/>
                  <a:gd name="T46" fmla="*/ 10 w 66"/>
                  <a:gd name="T47" fmla="*/ 46 h 74"/>
                  <a:gd name="T48" fmla="*/ 12 w 66"/>
                  <a:gd name="T49" fmla="*/ 48 h 74"/>
                  <a:gd name="T50" fmla="*/ 14 w 66"/>
                  <a:gd name="T51" fmla="*/ 50 h 74"/>
                  <a:gd name="T52" fmla="*/ 14 w 66"/>
                  <a:gd name="T53" fmla="*/ 54 h 74"/>
                  <a:gd name="T54" fmla="*/ 14 w 66"/>
                  <a:gd name="T55" fmla="*/ 56 h 74"/>
                  <a:gd name="T56" fmla="*/ 16 w 66"/>
                  <a:gd name="T57" fmla="*/ 56 h 74"/>
                  <a:gd name="T58" fmla="*/ 16 w 66"/>
                  <a:gd name="T59" fmla="*/ 58 h 74"/>
                  <a:gd name="T60" fmla="*/ 18 w 66"/>
                  <a:gd name="T61" fmla="*/ 62 h 74"/>
                  <a:gd name="T62" fmla="*/ 18 w 66"/>
                  <a:gd name="T63" fmla="*/ 64 h 74"/>
                  <a:gd name="T64" fmla="*/ 20 w 66"/>
                  <a:gd name="T65" fmla="*/ 68 h 74"/>
                  <a:gd name="T66" fmla="*/ 24 w 66"/>
                  <a:gd name="T67" fmla="*/ 70 h 74"/>
                  <a:gd name="T68" fmla="*/ 26 w 66"/>
                  <a:gd name="T69" fmla="*/ 72 h 74"/>
                  <a:gd name="T70" fmla="*/ 32 w 66"/>
                  <a:gd name="T71" fmla="*/ 74 h 74"/>
                  <a:gd name="T72" fmla="*/ 34 w 66"/>
                  <a:gd name="T73" fmla="*/ 70 h 74"/>
                  <a:gd name="T74" fmla="*/ 32 w 66"/>
                  <a:gd name="T75" fmla="*/ 68 h 74"/>
                  <a:gd name="T76" fmla="*/ 30 w 66"/>
                  <a:gd name="T77" fmla="*/ 64 h 74"/>
                  <a:gd name="T78" fmla="*/ 32 w 66"/>
                  <a:gd name="T79" fmla="*/ 64 h 74"/>
                  <a:gd name="T80" fmla="*/ 34 w 66"/>
                  <a:gd name="T81" fmla="*/ 62 h 74"/>
                  <a:gd name="T82" fmla="*/ 36 w 66"/>
                  <a:gd name="T83" fmla="*/ 64 h 74"/>
                  <a:gd name="T84" fmla="*/ 44 w 66"/>
                  <a:gd name="T85" fmla="*/ 62 h 74"/>
                  <a:gd name="T86" fmla="*/ 46 w 66"/>
                  <a:gd name="T87" fmla="*/ 60 h 74"/>
                  <a:gd name="T88" fmla="*/ 48 w 66"/>
                  <a:gd name="T89" fmla="*/ 60 h 74"/>
                  <a:gd name="T90" fmla="*/ 50 w 66"/>
                  <a:gd name="T91" fmla="*/ 62 h 74"/>
                  <a:gd name="T92" fmla="*/ 52 w 66"/>
                  <a:gd name="T93" fmla="*/ 62 h 74"/>
                  <a:gd name="T94" fmla="*/ 54 w 66"/>
                  <a:gd name="T95" fmla="*/ 64 h 74"/>
                  <a:gd name="T96" fmla="*/ 54 w 66"/>
                  <a:gd name="T97" fmla="*/ 64 h 74"/>
                  <a:gd name="T98" fmla="*/ 56 w 66"/>
                  <a:gd name="T99" fmla="*/ 62 h 74"/>
                  <a:gd name="T100" fmla="*/ 62 w 66"/>
                  <a:gd name="T101" fmla="*/ 56 h 74"/>
                  <a:gd name="T102" fmla="*/ 62 w 66"/>
                  <a:gd name="T103" fmla="*/ 50 h 74"/>
                  <a:gd name="T104" fmla="*/ 64 w 66"/>
                  <a:gd name="T105" fmla="*/ 44 h 74"/>
                  <a:gd name="T106" fmla="*/ 64 w 66"/>
                  <a:gd name="T107" fmla="*/ 42 h 74"/>
                  <a:gd name="T108" fmla="*/ 62 w 66"/>
                  <a:gd name="T109" fmla="*/ 38 h 74"/>
                  <a:gd name="T110" fmla="*/ 60 w 66"/>
                  <a:gd name="T111" fmla="*/ 34 h 74"/>
                  <a:gd name="T112" fmla="*/ 58 w 66"/>
                  <a:gd name="T113" fmla="*/ 32 h 74"/>
                  <a:gd name="T114" fmla="*/ 58 w 66"/>
                  <a:gd name="T115" fmla="*/ 26 h 74"/>
                  <a:gd name="T116" fmla="*/ 58 w 66"/>
                  <a:gd name="T117" fmla="*/ 22 h 74"/>
                  <a:gd name="T118" fmla="*/ 58 w 66"/>
                  <a:gd name="T119" fmla="*/ 18 h 74"/>
                  <a:gd name="T120" fmla="*/ 60 w 66"/>
                  <a:gd name="T121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4">
                    <a:moveTo>
                      <a:pt x="62" y="12"/>
                    </a:moveTo>
                    <a:lnTo>
                      <a:pt x="64" y="10"/>
                    </a:lnTo>
                    <a:lnTo>
                      <a:pt x="64" y="8"/>
                    </a:lnTo>
                    <a:lnTo>
                      <a:pt x="64" y="6"/>
                    </a:lnTo>
                    <a:lnTo>
                      <a:pt x="66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0" y="16"/>
                    </a:lnTo>
                    <a:lnTo>
                      <a:pt x="8" y="16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2" y="28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6" y="44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2" y="48"/>
                    </a:lnTo>
                    <a:lnTo>
                      <a:pt x="12" y="50"/>
                    </a:lnTo>
                    <a:lnTo>
                      <a:pt x="14" y="50"/>
                    </a:lnTo>
                    <a:lnTo>
                      <a:pt x="14" y="50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60"/>
                    </a:lnTo>
                    <a:lnTo>
                      <a:pt x="18" y="6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8" y="64"/>
                    </a:lnTo>
                    <a:lnTo>
                      <a:pt x="18" y="64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20" y="68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24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8" y="72"/>
                    </a:lnTo>
                    <a:lnTo>
                      <a:pt x="32" y="74"/>
                    </a:lnTo>
                    <a:lnTo>
                      <a:pt x="34" y="72"/>
                    </a:lnTo>
                    <a:lnTo>
                      <a:pt x="34" y="72"/>
                    </a:lnTo>
                    <a:lnTo>
                      <a:pt x="34" y="70"/>
                    </a:lnTo>
                    <a:lnTo>
                      <a:pt x="34" y="70"/>
                    </a:lnTo>
                    <a:lnTo>
                      <a:pt x="34" y="68"/>
                    </a:lnTo>
                    <a:lnTo>
                      <a:pt x="32" y="68"/>
                    </a:lnTo>
                    <a:lnTo>
                      <a:pt x="32" y="66"/>
                    </a:lnTo>
                    <a:lnTo>
                      <a:pt x="30" y="66"/>
                    </a:lnTo>
                    <a:lnTo>
                      <a:pt x="30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2" y="62"/>
                    </a:lnTo>
                    <a:lnTo>
                      <a:pt x="34" y="62"/>
                    </a:lnTo>
                    <a:lnTo>
                      <a:pt x="34" y="62"/>
                    </a:lnTo>
                    <a:lnTo>
                      <a:pt x="34" y="62"/>
                    </a:lnTo>
                    <a:lnTo>
                      <a:pt x="34" y="62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2" y="62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50" y="6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4" y="64"/>
                    </a:lnTo>
                    <a:lnTo>
                      <a:pt x="54" y="64"/>
                    </a:lnTo>
                    <a:lnTo>
                      <a:pt x="54" y="64"/>
                    </a:lnTo>
                    <a:lnTo>
                      <a:pt x="54" y="64"/>
                    </a:lnTo>
                    <a:lnTo>
                      <a:pt x="54" y="64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6" y="62"/>
                    </a:lnTo>
                    <a:lnTo>
                      <a:pt x="58" y="62"/>
                    </a:lnTo>
                    <a:lnTo>
                      <a:pt x="60" y="58"/>
                    </a:lnTo>
                    <a:lnTo>
                      <a:pt x="62" y="56"/>
                    </a:lnTo>
                    <a:lnTo>
                      <a:pt x="62" y="54"/>
                    </a:lnTo>
                    <a:lnTo>
                      <a:pt x="62" y="52"/>
                    </a:lnTo>
                    <a:lnTo>
                      <a:pt x="62" y="50"/>
                    </a:lnTo>
                    <a:lnTo>
                      <a:pt x="62" y="50"/>
                    </a:lnTo>
                    <a:lnTo>
                      <a:pt x="64" y="46"/>
                    </a:lnTo>
                    <a:lnTo>
                      <a:pt x="64" y="44"/>
                    </a:lnTo>
                    <a:lnTo>
                      <a:pt x="64" y="44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4" y="40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0" y="36"/>
                    </a:lnTo>
                    <a:lnTo>
                      <a:pt x="60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8" y="32"/>
                    </a:lnTo>
                    <a:lnTo>
                      <a:pt x="58" y="30"/>
                    </a:lnTo>
                    <a:lnTo>
                      <a:pt x="58" y="28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58" y="24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8" y="20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16"/>
                    </a:lnTo>
                    <a:lnTo>
                      <a:pt x="60" y="14"/>
                    </a:lnTo>
                    <a:lnTo>
                      <a:pt x="62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8"/>
              <p:cNvSpPr>
                <a:spLocks/>
              </p:cNvSpPr>
              <p:nvPr/>
            </p:nvSpPr>
            <p:spPr bwMode="auto">
              <a:xfrm>
                <a:off x="3809" y="1680"/>
                <a:ext cx="260" cy="243"/>
              </a:xfrm>
              <a:custGeom>
                <a:avLst/>
                <a:gdLst>
                  <a:gd name="T0" fmla="*/ 252 w 260"/>
                  <a:gd name="T1" fmla="*/ 68 h 243"/>
                  <a:gd name="T2" fmla="*/ 238 w 260"/>
                  <a:gd name="T3" fmla="*/ 46 h 243"/>
                  <a:gd name="T4" fmla="*/ 236 w 260"/>
                  <a:gd name="T5" fmla="*/ 22 h 243"/>
                  <a:gd name="T6" fmla="*/ 234 w 260"/>
                  <a:gd name="T7" fmla="*/ 16 h 243"/>
                  <a:gd name="T8" fmla="*/ 210 w 260"/>
                  <a:gd name="T9" fmla="*/ 4 h 243"/>
                  <a:gd name="T10" fmla="*/ 166 w 260"/>
                  <a:gd name="T11" fmla="*/ 4 h 243"/>
                  <a:gd name="T12" fmla="*/ 148 w 260"/>
                  <a:gd name="T13" fmla="*/ 0 h 243"/>
                  <a:gd name="T14" fmla="*/ 130 w 260"/>
                  <a:gd name="T15" fmla="*/ 4 h 243"/>
                  <a:gd name="T16" fmla="*/ 88 w 260"/>
                  <a:gd name="T17" fmla="*/ 4 h 243"/>
                  <a:gd name="T18" fmla="*/ 48 w 260"/>
                  <a:gd name="T19" fmla="*/ 22 h 243"/>
                  <a:gd name="T20" fmla="*/ 44 w 260"/>
                  <a:gd name="T21" fmla="*/ 40 h 243"/>
                  <a:gd name="T22" fmla="*/ 32 w 260"/>
                  <a:gd name="T23" fmla="*/ 48 h 243"/>
                  <a:gd name="T24" fmla="*/ 34 w 260"/>
                  <a:gd name="T25" fmla="*/ 104 h 243"/>
                  <a:gd name="T26" fmla="*/ 28 w 260"/>
                  <a:gd name="T27" fmla="*/ 114 h 243"/>
                  <a:gd name="T28" fmla="*/ 18 w 260"/>
                  <a:gd name="T29" fmla="*/ 124 h 243"/>
                  <a:gd name="T30" fmla="*/ 14 w 260"/>
                  <a:gd name="T31" fmla="*/ 132 h 243"/>
                  <a:gd name="T32" fmla="*/ 10 w 260"/>
                  <a:gd name="T33" fmla="*/ 138 h 243"/>
                  <a:gd name="T34" fmla="*/ 12 w 260"/>
                  <a:gd name="T35" fmla="*/ 144 h 243"/>
                  <a:gd name="T36" fmla="*/ 6 w 260"/>
                  <a:gd name="T37" fmla="*/ 150 h 243"/>
                  <a:gd name="T38" fmla="*/ 6 w 260"/>
                  <a:gd name="T39" fmla="*/ 160 h 243"/>
                  <a:gd name="T40" fmla="*/ 2 w 260"/>
                  <a:gd name="T41" fmla="*/ 170 h 243"/>
                  <a:gd name="T42" fmla="*/ 10 w 260"/>
                  <a:gd name="T43" fmla="*/ 174 h 243"/>
                  <a:gd name="T44" fmla="*/ 12 w 260"/>
                  <a:gd name="T45" fmla="*/ 188 h 243"/>
                  <a:gd name="T46" fmla="*/ 18 w 260"/>
                  <a:gd name="T47" fmla="*/ 194 h 243"/>
                  <a:gd name="T48" fmla="*/ 24 w 260"/>
                  <a:gd name="T49" fmla="*/ 210 h 243"/>
                  <a:gd name="T50" fmla="*/ 30 w 260"/>
                  <a:gd name="T51" fmla="*/ 231 h 243"/>
                  <a:gd name="T52" fmla="*/ 28 w 260"/>
                  <a:gd name="T53" fmla="*/ 239 h 243"/>
                  <a:gd name="T54" fmla="*/ 40 w 260"/>
                  <a:gd name="T55" fmla="*/ 241 h 243"/>
                  <a:gd name="T56" fmla="*/ 46 w 260"/>
                  <a:gd name="T57" fmla="*/ 233 h 243"/>
                  <a:gd name="T58" fmla="*/ 48 w 260"/>
                  <a:gd name="T59" fmla="*/ 223 h 243"/>
                  <a:gd name="T60" fmla="*/ 52 w 260"/>
                  <a:gd name="T61" fmla="*/ 212 h 243"/>
                  <a:gd name="T62" fmla="*/ 66 w 260"/>
                  <a:gd name="T63" fmla="*/ 214 h 243"/>
                  <a:gd name="T64" fmla="*/ 76 w 260"/>
                  <a:gd name="T65" fmla="*/ 227 h 243"/>
                  <a:gd name="T66" fmla="*/ 96 w 260"/>
                  <a:gd name="T67" fmla="*/ 225 h 243"/>
                  <a:gd name="T68" fmla="*/ 114 w 260"/>
                  <a:gd name="T69" fmla="*/ 225 h 243"/>
                  <a:gd name="T70" fmla="*/ 124 w 260"/>
                  <a:gd name="T71" fmla="*/ 218 h 243"/>
                  <a:gd name="T72" fmla="*/ 142 w 260"/>
                  <a:gd name="T73" fmla="*/ 223 h 243"/>
                  <a:gd name="T74" fmla="*/ 144 w 260"/>
                  <a:gd name="T75" fmla="*/ 223 h 243"/>
                  <a:gd name="T76" fmla="*/ 160 w 260"/>
                  <a:gd name="T77" fmla="*/ 206 h 243"/>
                  <a:gd name="T78" fmla="*/ 166 w 260"/>
                  <a:gd name="T79" fmla="*/ 192 h 243"/>
                  <a:gd name="T80" fmla="*/ 172 w 260"/>
                  <a:gd name="T81" fmla="*/ 182 h 243"/>
                  <a:gd name="T82" fmla="*/ 172 w 260"/>
                  <a:gd name="T83" fmla="*/ 178 h 243"/>
                  <a:gd name="T84" fmla="*/ 180 w 260"/>
                  <a:gd name="T85" fmla="*/ 178 h 243"/>
                  <a:gd name="T86" fmla="*/ 178 w 260"/>
                  <a:gd name="T87" fmla="*/ 188 h 243"/>
                  <a:gd name="T88" fmla="*/ 180 w 260"/>
                  <a:gd name="T89" fmla="*/ 202 h 243"/>
                  <a:gd name="T90" fmla="*/ 182 w 260"/>
                  <a:gd name="T91" fmla="*/ 206 h 243"/>
                  <a:gd name="T92" fmla="*/ 192 w 260"/>
                  <a:gd name="T93" fmla="*/ 218 h 243"/>
                  <a:gd name="T94" fmla="*/ 192 w 260"/>
                  <a:gd name="T95" fmla="*/ 220 h 243"/>
                  <a:gd name="T96" fmla="*/ 192 w 260"/>
                  <a:gd name="T97" fmla="*/ 229 h 243"/>
                  <a:gd name="T98" fmla="*/ 196 w 260"/>
                  <a:gd name="T99" fmla="*/ 220 h 243"/>
                  <a:gd name="T100" fmla="*/ 200 w 260"/>
                  <a:gd name="T101" fmla="*/ 204 h 243"/>
                  <a:gd name="T102" fmla="*/ 206 w 260"/>
                  <a:gd name="T103" fmla="*/ 204 h 243"/>
                  <a:gd name="T104" fmla="*/ 210 w 260"/>
                  <a:gd name="T105" fmla="*/ 186 h 243"/>
                  <a:gd name="T106" fmla="*/ 218 w 260"/>
                  <a:gd name="T107" fmla="*/ 170 h 243"/>
                  <a:gd name="T108" fmla="*/ 226 w 260"/>
                  <a:gd name="T109" fmla="*/ 162 h 243"/>
                  <a:gd name="T110" fmla="*/ 230 w 260"/>
                  <a:gd name="T111" fmla="*/ 146 h 243"/>
                  <a:gd name="T112" fmla="*/ 230 w 260"/>
                  <a:gd name="T113" fmla="*/ 122 h 243"/>
                  <a:gd name="T114" fmla="*/ 234 w 260"/>
                  <a:gd name="T115" fmla="*/ 100 h 243"/>
                  <a:gd name="T116" fmla="*/ 238 w 260"/>
                  <a:gd name="T117" fmla="*/ 92 h 243"/>
                  <a:gd name="T118" fmla="*/ 246 w 260"/>
                  <a:gd name="T119" fmla="*/ 86 h 243"/>
                  <a:gd name="T120" fmla="*/ 250 w 260"/>
                  <a:gd name="T121" fmla="*/ 84 h 243"/>
                  <a:gd name="T122" fmla="*/ 256 w 260"/>
                  <a:gd name="T123" fmla="*/ 82 h 243"/>
                  <a:gd name="T124" fmla="*/ 260 w 260"/>
                  <a:gd name="T125" fmla="*/ 7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0" h="243">
                    <a:moveTo>
                      <a:pt x="260" y="74"/>
                    </a:moveTo>
                    <a:lnTo>
                      <a:pt x="256" y="70"/>
                    </a:lnTo>
                    <a:lnTo>
                      <a:pt x="256" y="70"/>
                    </a:lnTo>
                    <a:lnTo>
                      <a:pt x="254" y="70"/>
                    </a:lnTo>
                    <a:lnTo>
                      <a:pt x="254" y="70"/>
                    </a:lnTo>
                    <a:lnTo>
                      <a:pt x="254" y="68"/>
                    </a:lnTo>
                    <a:lnTo>
                      <a:pt x="252" y="68"/>
                    </a:lnTo>
                    <a:lnTo>
                      <a:pt x="250" y="64"/>
                    </a:lnTo>
                    <a:lnTo>
                      <a:pt x="246" y="62"/>
                    </a:lnTo>
                    <a:lnTo>
                      <a:pt x="244" y="62"/>
                    </a:lnTo>
                    <a:lnTo>
                      <a:pt x="244" y="62"/>
                    </a:lnTo>
                    <a:lnTo>
                      <a:pt x="242" y="60"/>
                    </a:lnTo>
                    <a:lnTo>
                      <a:pt x="240" y="56"/>
                    </a:lnTo>
                    <a:lnTo>
                      <a:pt x="238" y="46"/>
                    </a:lnTo>
                    <a:lnTo>
                      <a:pt x="238" y="42"/>
                    </a:lnTo>
                    <a:lnTo>
                      <a:pt x="238" y="36"/>
                    </a:lnTo>
                    <a:lnTo>
                      <a:pt x="236" y="32"/>
                    </a:lnTo>
                    <a:lnTo>
                      <a:pt x="238" y="28"/>
                    </a:lnTo>
                    <a:lnTo>
                      <a:pt x="236" y="26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36" y="20"/>
                    </a:lnTo>
                    <a:lnTo>
                      <a:pt x="236" y="20"/>
                    </a:lnTo>
                    <a:lnTo>
                      <a:pt x="238" y="20"/>
                    </a:lnTo>
                    <a:lnTo>
                      <a:pt x="238" y="20"/>
                    </a:lnTo>
                    <a:lnTo>
                      <a:pt x="238" y="20"/>
                    </a:lnTo>
                    <a:lnTo>
                      <a:pt x="236" y="18"/>
                    </a:lnTo>
                    <a:lnTo>
                      <a:pt x="234" y="16"/>
                    </a:lnTo>
                    <a:lnTo>
                      <a:pt x="232" y="10"/>
                    </a:lnTo>
                    <a:lnTo>
                      <a:pt x="232" y="8"/>
                    </a:lnTo>
                    <a:lnTo>
                      <a:pt x="230" y="4"/>
                    </a:lnTo>
                    <a:lnTo>
                      <a:pt x="226" y="4"/>
                    </a:lnTo>
                    <a:lnTo>
                      <a:pt x="220" y="4"/>
                    </a:lnTo>
                    <a:lnTo>
                      <a:pt x="216" y="4"/>
                    </a:lnTo>
                    <a:lnTo>
                      <a:pt x="210" y="4"/>
                    </a:lnTo>
                    <a:lnTo>
                      <a:pt x="206" y="4"/>
                    </a:lnTo>
                    <a:lnTo>
                      <a:pt x="200" y="4"/>
                    </a:lnTo>
                    <a:lnTo>
                      <a:pt x="196" y="4"/>
                    </a:lnTo>
                    <a:lnTo>
                      <a:pt x="190" y="4"/>
                    </a:lnTo>
                    <a:lnTo>
                      <a:pt x="186" y="4"/>
                    </a:lnTo>
                    <a:lnTo>
                      <a:pt x="170" y="4"/>
                    </a:lnTo>
                    <a:lnTo>
                      <a:pt x="166" y="4"/>
                    </a:lnTo>
                    <a:lnTo>
                      <a:pt x="160" y="4"/>
                    </a:lnTo>
                    <a:lnTo>
                      <a:pt x="154" y="4"/>
                    </a:lnTo>
                    <a:lnTo>
                      <a:pt x="150" y="4"/>
                    </a:lnTo>
                    <a:lnTo>
                      <a:pt x="148" y="4"/>
                    </a:lnTo>
                    <a:lnTo>
                      <a:pt x="148" y="2"/>
                    </a:lnTo>
                    <a:lnTo>
                      <a:pt x="148" y="0"/>
                    </a:lnTo>
                    <a:lnTo>
                      <a:pt x="148" y="0"/>
                    </a:lnTo>
                    <a:lnTo>
                      <a:pt x="146" y="0"/>
                    </a:lnTo>
                    <a:lnTo>
                      <a:pt x="146" y="0"/>
                    </a:lnTo>
                    <a:lnTo>
                      <a:pt x="144" y="4"/>
                    </a:lnTo>
                    <a:lnTo>
                      <a:pt x="144" y="4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30" y="4"/>
                    </a:lnTo>
                    <a:lnTo>
                      <a:pt x="124" y="4"/>
                    </a:lnTo>
                    <a:lnTo>
                      <a:pt x="118" y="4"/>
                    </a:lnTo>
                    <a:lnTo>
                      <a:pt x="112" y="4"/>
                    </a:lnTo>
                    <a:lnTo>
                      <a:pt x="106" y="4"/>
                    </a:lnTo>
                    <a:lnTo>
                      <a:pt x="100" y="4"/>
                    </a:lnTo>
                    <a:lnTo>
                      <a:pt x="94" y="4"/>
                    </a:lnTo>
                    <a:lnTo>
                      <a:pt x="88" y="4"/>
                    </a:lnTo>
                    <a:lnTo>
                      <a:pt x="76" y="4"/>
                    </a:lnTo>
                    <a:lnTo>
                      <a:pt x="70" y="4"/>
                    </a:lnTo>
                    <a:lnTo>
                      <a:pt x="66" y="4"/>
                    </a:lnTo>
                    <a:lnTo>
                      <a:pt x="60" y="4"/>
                    </a:lnTo>
                    <a:lnTo>
                      <a:pt x="48" y="4"/>
                    </a:lnTo>
                    <a:lnTo>
                      <a:pt x="48" y="12"/>
                    </a:lnTo>
                    <a:lnTo>
                      <a:pt x="48" y="22"/>
                    </a:lnTo>
                    <a:lnTo>
                      <a:pt x="48" y="30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40"/>
                    </a:lnTo>
                    <a:lnTo>
                      <a:pt x="44" y="40"/>
                    </a:lnTo>
                    <a:lnTo>
                      <a:pt x="40" y="40"/>
                    </a:lnTo>
                    <a:lnTo>
                      <a:pt x="36" y="40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2" y="44"/>
                    </a:lnTo>
                    <a:lnTo>
                      <a:pt x="32" y="46"/>
                    </a:lnTo>
                    <a:lnTo>
                      <a:pt x="32" y="48"/>
                    </a:lnTo>
                    <a:lnTo>
                      <a:pt x="32" y="56"/>
                    </a:lnTo>
                    <a:lnTo>
                      <a:pt x="34" y="64"/>
                    </a:lnTo>
                    <a:lnTo>
                      <a:pt x="34" y="72"/>
                    </a:lnTo>
                    <a:lnTo>
                      <a:pt x="34" y="80"/>
                    </a:lnTo>
                    <a:lnTo>
                      <a:pt x="34" y="88"/>
                    </a:lnTo>
                    <a:lnTo>
                      <a:pt x="34" y="96"/>
                    </a:lnTo>
                    <a:lnTo>
                      <a:pt x="34" y="104"/>
                    </a:lnTo>
                    <a:lnTo>
                      <a:pt x="34" y="112"/>
                    </a:lnTo>
                    <a:lnTo>
                      <a:pt x="34" y="114"/>
                    </a:lnTo>
                    <a:lnTo>
                      <a:pt x="34" y="116"/>
                    </a:lnTo>
                    <a:lnTo>
                      <a:pt x="34" y="116"/>
                    </a:lnTo>
                    <a:lnTo>
                      <a:pt x="34" y="116"/>
                    </a:lnTo>
                    <a:lnTo>
                      <a:pt x="30" y="114"/>
                    </a:lnTo>
                    <a:lnTo>
                      <a:pt x="28" y="114"/>
                    </a:lnTo>
                    <a:lnTo>
                      <a:pt x="26" y="116"/>
                    </a:lnTo>
                    <a:lnTo>
                      <a:pt x="22" y="116"/>
                    </a:lnTo>
                    <a:lnTo>
                      <a:pt x="20" y="116"/>
                    </a:lnTo>
                    <a:lnTo>
                      <a:pt x="18" y="118"/>
                    </a:lnTo>
                    <a:lnTo>
                      <a:pt x="18" y="118"/>
                    </a:lnTo>
                    <a:lnTo>
                      <a:pt x="18" y="122"/>
                    </a:lnTo>
                    <a:lnTo>
                      <a:pt x="18" y="124"/>
                    </a:lnTo>
                    <a:lnTo>
                      <a:pt x="18" y="126"/>
                    </a:lnTo>
                    <a:lnTo>
                      <a:pt x="16" y="126"/>
                    </a:lnTo>
                    <a:lnTo>
                      <a:pt x="16" y="128"/>
                    </a:lnTo>
                    <a:lnTo>
                      <a:pt x="16" y="128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2" y="134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10" y="136"/>
                    </a:lnTo>
                    <a:lnTo>
                      <a:pt x="10" y="138"/>
                    </a:lnTo>
                    <a:lnTo>
                      <a:pt x="10" y="138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12" y="142"/>
                    </a:lnTo>
                    <a:lnTo>
                      <a:pt x="12" y="142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0" y="146"/>
                    </a:lnTo>
                    <a:lnTo>
                      <a:pt x="8" y="146"/>
                    </a:lnTo>
                    <a:lnTo>
                      <a:pt x="8" y="146"/>
                    </a:lnTo>
                    <a:lnTo>
                      <a:pt x="8" y="146"/>
                    </a:lnTo>
                    <a:lnTo>
                      <a:pt x="6" y="148"/>
                    </a:lnTo>
                    <a:lnTo>
                      <a:pt x="6" y="148"/>
                    </a:lnTo>
                    <a:lnTo>
                      <a:pt x="6" y="150"/>
                    </a:lnTo>
                    <a:lnTo>
                      <a:pt x="6" y="150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8" y="156"/>
                    </a:lnTo>
                    <a:lnTo>
                      <a:pt x="8" y="156"/>
                    </a:lnTo>
                    <a:lnTo>
                      <a:pt x="8" y="158"/>
                    </a:lnTo>
                    <a:lnTo>
                      <a:pt x="6" y="160"/>
                    </a:lnTo>
                    <a:lnTo>
                      <a:pt x="6" y="160"/>
                    </a:lnTo>
                    <a:lnTo>
                      <a:pt x="4" y="162"/>
                    </a:lnTo>
                    <a:lnTo>
                      <a:pt x="2" y="164"/>
                    </a:lnTo>
                    <a:lnTo>
                      <a:pt x="2" y="166"/>
                    </a:lnTo>
                    <a:lnTo>
                      <a:pt x="0" y="168"/>
                    </a:lnTo>
                    <a:lnTo>
                      <a:pt x="2" y="168"/>
                    </a:lnTo>
                    <a:lnTo>
                      <a:pt x="2" y="170"/>
                    </a:lnTo>
                    <a:lnTo>
                      <a:pt x="2" y="170"/>
                    </a:lnTo>
                    <a:lnTo>
                      <a:pt x="4" y="170"/>
                    </a:lnTo>
                    <a:lnTo>
                      <a:pt x="6" y="170"/>
                    </a:lnTo>
                    <a:lnTo>
                      <a:pt x="8" y="170"/>
                    </a:lnTo>
                    <a:lnTo>
                      <a:pt x="10" y="170"/>
                    </a:lnTo>
                    <a:lnTo>
                      <a:pt x="10" y="172"/>
                    </a:lnTo>
                    <a:lnTo>
                      <a:pt x="10" y="174"/>
                    </a:lnTo>
                    <a:lnTo>
                      <a:pt x="10" y="176"/>
                    </a:lnTo>
                    <a:lnTo>
                      <a:pt x="12" y="180"/>
                    </a:lnTo>
                    <a:lnTo>
                      <a:pt x="12" y="180"/>
                    </a:lnTo>
                    <a:lnTo>
                      <a:pt x="12" y="180"/>
                    </a:lnTo>
                    <a:lnTo>
                      <a:pt x="12" y="182"/>
                    </a:lnTo>
                    <a:lnTo>
                      <a:pt x="12" y="182"/>
                    </a:lnTo>
                    <a:lnTo>
                      <a:pt x="12" y="188"/>
                    </a:lnTo>
                    <a:lnTo>
                      <a:pt x="14" y="190"/>
                    </a:lnTo>
                    <a:lnTo>
                      <a:pt x="14" y="190"/>
                    </a:lnTo>
                    <a:lnTo>
                      <a:pt x="14" y="192"/>
                    </a:lnTo>
                    <a:lnTo>
                      <a:pt x="16" y="192"/>
                    </a:lnTo>
                    <a:lnTo>
                      <a:pt x="16" y="192"/>
                    </a:lnTo>
                    <a:lnTo>
                      <a:pt x="18" y="192"/>
                    </a:lnTo>
                    <a:lnTo>
                      <a:pt x="18" y="194"/>
                    </a:lnTo>
                    <a:lnTo>
                      <a:pt x="18" y="194"/>
                    </a:lnTo>
                    <a:lnTo>
                      <a:pt x="18" y="196"/>
                    </a:lnTo>
                    <a:lnTo>
                      <a:pt x="18" y="200"/>
                    </a:lnTo>
                    <a:lnTo>
                      <a:pt x="18" y="202"/>
                    </a:lnTo>
                    <a:lnTo>
                      <a:pt x="18" y="204"/>
                    </a:lnTo>
                    <a:lnTo>
                      <a:pt x="20" y="204"/>
                    </a:lnTo>
                    <a:lnTo>
                      <a:pt x="24" y="210"/>
                    </a:lnTo>
                    <a:lnTo>
                      <a:pt x="24" y="210"/>
                    </a:lnTo>
                    <a:lnTo>
                      <a:pt x="28" y="214"/>
                    </a:lnTo>
                    <a:lnTo>
                      <a:pt x="28" y="216"/>
                    </a:lnTo>
                    <a:lnTo>
                      <a:pt x="30" y="220"/>
                    </a:lnTo>
                    <a:lnTo>
                      <a:pt x="30" y="223"/>
                    </a:lnTo>
                    <a:lnTo>
                      <a:pt x="30" y="225"/>
                    </a:lnTo>
                    <a:lnTo>
                      <a:pt x="30" y="231"/>
                    </a:lnTo>
                    <a:lnTo>
                      <a:pt x="30" y="231"/>
                    </a:lnTo>
                    <a:lnTo>
                      <a:pt x="28" y="235"/>
                    </a:lnTo>
                    <a:lnTo>
                      <a:pt x="28" y="235"/>
                    </a:lnTo>
                    <a:lnTo>
                      <a:pt x="28" y="237"/>
                    </a:lnTo>
                    <a:lnTo>
                      <a:pt x="28" y="237"/>
                    </a:lnTo>
                    <a:lnTo>
                      <a:pt x="28" y="237"/>
                    </a:lnTo>
                    <a:lnTo>
                      <a:pt x="28" y="239"/>
                    </a:lnTo>
                    <a:lnTo>
                      <a:pt x="30" y="241"/>
                    </a:lnTo>
                    <a:lnTo>
                      <a:pt x="30" y="241"/>
                    </a:lnTo>
                    <a:lnTo>
                      <a:pt x="34" y="241"/>
                    </a:lnTo>
                    <a:lnTo>
                      <a:pt x="36" y="241"/>
                    </a:lnTo>
                    <a:lnTo>
                      <a:pt x="38" y="243"/>
                    </a:lnTo>
                    <a:lnTo>
                      <a:pt x="38" y="241"/>
                    </a:lnTo>
                    <a:lnTo>
                      <a:pt x="40" y="241"/>
                    </a:lnTo>
                    <a:lnTo>
                      <a:pt x="40" y="239"/>
                    </a:lnTo>
                    <a:lnTo>
                      <a:pt x="44" y="239"/>
                    </a:lnTo>
                    <a:lnTo>
                      <a:pt x="44" y="237"/>
                    </a:lnTo>
                    <a:lnTo>
                      <a:pt x="44" y="237"/>
                    </a:lnTo>
                    <a:lnTo>
                      <a:pt x="44" y="235"/>
                    </a:lnTo>
                    <a:lnTo>
                      <a:pt x="46" y="233"/>
                    </a:lnTo>
                    <a:lnTo>
                      <a:pt x="46" y="233"/>
                    </a:lnTo>
                    <a:lnTo>
                      <a:pt x="46" y="231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8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8" y="220"/>
                    </a:lnTo>
                    <a:lnTo>
                      <a:pt x="50" y="218"/>
                    </a:lnTo>
                    <a:lnTo>
                      <a:pt x="52" y="216"/>
                    </a:lnTo>
                    <a:lnTo>
                      <a:pt x="52" y="216"/>
                    </a:lnTo>
                    <a:lnTo>
                      <a:pt x="52" y="214"/>
                    </a:lnTo>
                    <a:lnTo>
                      <a:pt x="52" y="214"/>
                    </a:lnTo>
                    <a:lnTo>
                      <a:pt x="52" y="212"/>
                    </a:lnTo>
                    <a:lnTo>
                      <a:pt x="52" y="212"/>
                    </a:lnTo>
                    <a:lnTo>
                      <a:pt x="54" y="212"/>
                    </a:lnTo>
                    <a:lnTo>
                      <a:pt x="56" y="212"/>
                    </a:lnTo>
                    <a:lnTo>
                      <a:pt x="64" y="210"/>
                    </a:lnTo>
                    <a:lnTo>
                      <a:pt x="64" y="210"/>
                    </a:lnTo>
                    <a:lnTo>
                      <a:pt x="66" y="212"/>
                    </a:lnTo>
                    <a:lnTo>
                      <a:pt x="66" y="214"/>
                    </a:lnTo>
                    <a:lnTo>
                      <a:pt x="66" y="214"/>
                    </a:lnTo>
                    <a:lnTo>
                      <a:pt x="66" y="214"/>
                    </a:lnTo>
                    <a:lnTo>
                      <a:pt x="68" y="216"/>
                    </a:lnTo>
                    <a:lnTo>
                      <a:pt x="68" y="216"/>
                    </a:lnTo>
                    <a:lnTo>
                      <a:pt x="68" y="218"/>
                    </a:lnTo>
                    <a:lnTo>
                      <a:pt x="70" y="218"/>
                    </a:lnTo>
                    <a:lnTo>
                      <a:pt x="76" y="227"/>
                    </a:lnTo>
                    <a:lnTo>
                      <a:pt x="78" y="227"/>
                    </a:lnTo>
                    <a:lnTo>
                      <a:pt x="80" y="227"/>
                    </a:lnTo>
                    <a:lnTo>
                      <a:pt x="82" y="225"/>
                    </a:lnTo>
                    <a:lnTo>
                      <a:pt x="84" y="225"/>
                    </a:lnTo>
                    <a:lnTo>
                      <a:pt x="96" y="225"/>
                    </a:lnTo>
                    <a:lnTo>
                      <a:pt x="96" y="225"/>
                    </a:lnTo>
                    <a:lnTo>
                      <a:pt x="96" y="225"/>
                    </a:lnTo>
                    <a:lnTo>
                      <a:pt x="98" y="229"/>
                    </a:lnTo>
                    <a:lnTo>
                      <a:pt x="100" y="231"/>
                    </a:lnTo>
                    <a:lnTo>
                      <a:pt x="112" y="231"/>
                    </a:lnTo>
                    <a:lnTo>
                      <a:pt x="112" y="229"/>
                    </a:lnTo>
                    <a:lnTo>
                      <a:pt x="112" y="229"/>
                    </a:lnTo>
                    <a:lnTo>
                      <a:pt x="114" y="227"/>
                    </a:lnTo>
                    <a:lnTo>
                      <a:pt x="114" y="225"/>
                    </a:lnTo>
                    <a:lnTo>
                      <a:pt x="114" y="225"/>
                    </a:lnTo>
                    <a:lnTo>
                      <a:pt x="114" y="225"/>
                    </a:lnTo>
                    <a:lnTo>
                      <a:pt x="116" y="225"/>
                    </a:lnTo>
                    <a:lnTo>
                      <a:pt x="118" y="223"/>
                    </a:lnTo>
                    <a:lnTo>
                      <a:pt x="122" y="223"/>
                    </a:lnTo>
                    <a:lnTo>
                      <a:pt x="122" y="220"/>
                    </a:lnTo>
                    <a:lnTo>
                      <a:pt x="124" y="218"/>
                    </a:lnTo>
                    <a:lnTo>
                      <a:pt x="124" y="216"/>
                    </a:lnTo>
                    <a:lnTo>
                      <a:pt x="124" y="216"/>
                    </a:lnTo>
                    <a:lnTo>
                      <a:pt x="124" y="216"/>
                    </a:lnTo>
                    <a:lnTo>
                      <a:pt x="130" y="214"/>
                    </a:lnTo>
                    <a:lnTo>
                      <a:pt x="130" y="212"/>
                    </a:lnTo>
                    <a:lnTo>
                      <a:pt x="138" y="218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4" y="223"/>
                    </a:lnTo>
                    <a:lnTo>
                      <a:pt x="148" y="223"/>
                    </a:lnTo>
                    <a:lnTo>
                      <a:pt x="150" y="223"/>
                    </a:lnTo>
                    <a:lnTo>
                      <a:pt x="156" y="214"/>
                    </a:lnTo>
                    <a:lnTo>
                      <a:pt x="158" y="212"/>
                    </a:lnTo>
                    <a:lnTo>
                      <a:pt x="158" y="210"/>
                    </a:lnTo>
                    <a:lnTo>
                      <a:pt x="158" y="208"/>
                    </a:lnTo>
                    <a:lnTo>
                      <a:pt x="160" y="206"/>
                    </a:lnTo>
                    <a:lnTo>
                      <a:pt x="160" y="206"/>
                    </a:lnTo>
                    <a:lnTo>
                      <a:pt x="168" y="198"/>
                    </a:lnTo>
                    <a:lnTo>
                      <a:pt x="168" y="198"/>
                    </a:lnTo>
                    <a:lnTo>
                      <a:pt x="168" y="198"/>
                    </a:lnTo>
                    <a:lnTo>
                      <a:pt x="166" y="196"/>
                    </a:lnTo>
                    <a:lnTo>
                      <a:pt x="166" y="194"/>
                    </a:lnTo>
                    <a:lnTo>
                      <a:pt x="166" y="192"/>
                    </a:lnTo>
                    <a:lnTo>
                      <a:pt x="166" y="190"/>
                    </a:lnTo>
                    <a:lnTo>
                      <a:pt x="166" y="188"/>
                    </a:lnTo>
                    <a:lnTo>
                      <a:pt x="166" y="188"/>
                    </a:lnTo>
                    <a:lnTo>
                      <a:pt x="166" y="186"/>
                    </a:lnTo>
                    <a:lnTo>
                      <a:pt x="166" y="186"/>
                    </a:lnTo>
                    <a:lnTo>
                      <a:pt x="162" y="182"/>
                    </a:lnTo>
                    <a:lnTo>
                      <a:pt x="172" y="182"/>
                    </a:lnTo>
                    <a:lnTo>
                      <a:pt x="172" y="182"/>
                    </a:lnTo>
                    <a:lnTo>
                      <a:pt x="172" y="180"/>
                    </a:lnTo>
                    <a:lnTo>
                      <a:pt x="172" y="180"/>
                    </a:lnTo>
                    <a:lnTo>
                      <a:pt x="172" y="180"/>
                    </a:lnTo>
                    <a:lnTo>
                      <a:pt x="172" y="180"/>
                    </a:lnTo>
                    <a:lnTo>
                      <a:pt x="172" y="180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72" y="178"/>
                    </a:lnTo>
                    <a:lnTo>
                      <a:pt x="180" y="178"/>
                    </a:lnTo>
                    <a:lnTo>
                      <a:pt x="180" y="180"/>
                    </a:lnTo>
                    <a:lnTo>
                      <a:pt x="178" y="182"/>
                    </a:lnTo>
                    <a:lnTo>
                      <a:pt x="178" y="184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88"/>
                    </a:lnTo>
                    <a:lnTo>
                      <a:pt x="178" y="190"/>
                    </a:lnTo>
                    <a:lnTo>
                      <a:pt x="180" y="202"/>
                    </a:lnTo>
                    <a:lnTo>
                      <a:pt x="180" y="202"/>
                    </a:lnTo>
                    <a:lnTo>
                      <a:pt x="180" y="202"/>
                    </a:lnTo>
                    <a:lnTo>
                      <a:pt x="178" y="204"/>
                    </a:lnTo>
                    <a:lnTo>
                      <a:pt x="178" y="204"/>
                    </a:lnTo>
                    <a:lnTo>
                      <a:pt x="178" y="204"/>
                    </a:lnTo>
                    <a:lnTo>
                      <a:pt x="178" y="204"/>
                    </a:lnTo>
                    <a:lnTo>
                      <a:pt x="182" y="206"/>
                    </a:lnTo>
                    <a:lnTo>
                      <a:pt x="182" y="206"/>
                    </a:lnTo>
                    <a:lnTo>
                      <a:pt x="182" y="206"/>
                    </a:lnTo>
                    <a:lnTo>
                      <a:pt x="184" y="208"/>
                    </a:lnTo>
                    <a:lnTo>
                      <a:pt x="190" y="214"/>
                    </a:lnTo>
                    <a:lnTo>
                      <a:pt x="192" y="214"/>
                    </a:lnTo>
                    <a:lnTo>
                      <a:pt x="192" y="216"/>
                    </a:lnTo>
                    <a:lnTo>
                      <a:pt x="192" y="216"/>
                    </a:lnTo>
                    <a:lnTo>
                      <a:pt x="192" y="216"/>
                    </a:lnTo>
                    <a:lnTo>
                      <a:pt x="192" y="218"/>
                    </a:lnTo>
                    <a:lnTo>
                      <a:pt x="192" y="218"/>
                    </a:lnTo>
                    <a:lnTo>
                      <a:pt x="192" y="220"/>
                    </a:lnTo>
                    <a:lnTo>
                      <a:pt x="192" y="220"/>
                    </a:lnTo>
                    <a:lnTo>
                      <a:pt x="192" y="220"/>
                    </a:lnTo>
                    <a:lnTo>
                      <a:pt x="192" y="220"/>
                    </a:lnTo>
                    <a:lnTo>
                      <a:pt x="192" y="220"/>
                    </a:lnTo>
                    <a:lnTo>
                      <a:pt x="192" y="220"/>
                    </a:lnTo>
                    <a:lnTo>
                      <a:pt x="192" y="223"/>
                    </a:lnTo>
                    <a:lnTo>
                      <a:pt x="190" y="225"/>
                    </a:lnTo>
                    <a:lnTo>
                      <a:pt x="190" y="227"/>
                    </a:lnTo>
                    <a:lnTo>
                      <a:pt x="190" y="227"/>
                    </a:lnTo>
                    <a:lnTo>
                      <a:pt x="190" y="227"/>
                    </a:lnTo>
                    <a:lnTo>
                      <a:pt x="190" y="227"/>
                    </a:lnTo>
                    <a:lnTo>
                      <a:pt x="192" y="229"/>
                    </a:lnTo>
                    <a:lnTo>
                      <a:pt x="192" y="229"/>
                    </a:lnTo>
                    <a:lnTo>
                      <a:pt x="192" y="229"/>
                    </a:lnTo>
                    <a:lnTo>
                      <a:pt x="194" y="229"/>
                    </a:lnTo>
                    <a:lnTo>
                      <a:pt x="194" y="229"/>
                    </a:lnTo>
                    <a:lnTo>
                      <a:pt x="194" y="227"/>
                    </a:lnTo>
                    <a:lnTo>
                      <a:pt x="194" y="223"/>
                    </a:lnTo>
                    <a:lnTo>
                      <a:pt x="196" y="220"/>
                    </a:lnTo>
                    <a:lnTo>
                      <a:pt x="196" y="218"/>
                    </a:lnTo>
                    <a:lnTo>
                      <a:pt x="198" y="216"/>
                    </a:lnTo>
                    <a:lnTo>
                      <a:pt x="198" y="214"/>
                    </a:lnTo>
                    <a:lnTo>
                      <a:pt x="198" y="214"/>
                    </a:lnTo>
                    <a:lnTo>
                      <a:pt x="196" y="208"/>
                    </a:lnTo>
                    <a:lnTo>
                      <a:pt x="198" y="206"/>
                    </a:lnTo>
                    <a:lnTo>
                      <a:pt x="200" y="204"/>
                    </a:lnTo>
                    <a:lnTo>
                      <a:pt x="200" y="202"/>
                    </a:lnTo>
                    <a:lnTo>
                      <a:pt x="202" y="202"/>
                    </a:lnTo>
                    <a:lnTo>
                      <a:pt x="202" y="202"/>
                    </a:lnTo>
                    <a:lnTo>
                      <a:pt x="202" y="204"/>
                    </a:lnTo>
                    <a:lnTo>
                      <a:pt x="204" y="204"/>
                    </a:lnTo>
                    <a:lnTo>
                      <a:pt x="206" y="204"/>
                    </a:lnTo>
                    <a:lnTo>
                      <a:pt x="206" y="204"/>
                    </a:lnTo>
                    <a:lnTo>
                      <a:pt x="208" y="202"/>
                    </a:lnTo>
                    <a:lnTo>
                      <a:pt x="206" y="200"/>
                    </a:lnTo>
                    <a:lnTo>
                      <a:pt x="208" y="196"/>
                    </a:lnTo>
                    <a:lnTo>
                      <a:pt x="208" y="194"/>
                    </a:lnTo>
                    <a:lnTo>
                      <a:pt x="208" y="192"/>
                    </a:lnTo>
                    <a:lnTo>
                      <a:pt x="208" y="188"/>
                    </a:lnTo>
                    <a:lnTo>
                      <a:pt x="210" y="186"/>
                    </a:lnTo>
                    <a:lnTo>
                      <a:pt x="210" y="186"/>
                    </a:lnTo>
                    <a:lnTo>
                      <a:pt x="212" y="182"/>
                    </a:lnTo>
                    <a:lnTo>
                      <a:pt x="214" y="180"/>
                    </a:lnTo>
                    <a:lnTo>
                      <a:pt x="214" y="176"/>
                    </a:lnTo>
                    <a:lnTo>
                      <a:pt x="216" y="172"/>
                    </a:lnTo>
                    <a:lnTo>
                      <a:pt x="218" y="170"/>
                    </a:lnTo>
                    <a:lnTo>
                      <a:pt x="218" y="170"/>
                    </a:lnTo>
                    <a:lnTo>
                      <a:pt x="220" y="170"/>
                    </a:lnTo>
                    <a:lnTo>
                      <a:pt x="222" y="170"/>
                    </a:lnTo>
                    <a:lnTo>
                      <a:pt x="224" y="168"/>
                    </a:lnTo>
                    <a:lnTo>
                      <a:pt x="224" y="168"/>
                    </a:lnTo>
                    <a:lnTo>
                      <a:pt x="226" y="168"/>
                    </a:lnTo>
                    <a:lnTo>
                      <a:pt x="226" y="166"/>
                    </a:lnTo>
                    <a:lnTo>
                      <a:pt x="226" y="162"/>
                    </a:lnTo>
                    <a:lnTo>
                      <a:pt x="226" y="160"/>
                    </a:lnTo>
                    <a:lnTo>
                      <a:pt x="228" y="156"/>
                    </a:lnTo>
                    <a:lnTo>
                      <a:pt x="228" y="156"/>
                    </a:lnTo>
                    <a:lnTo>
                      <a:pt x="228" y="154"/>
                    </a:lnTo>
                    <a:lnTo>
                      <a:pt x="228" y="152"/>
                    </a:lnTo>
                    <a:lnTo>
                      <a:pt x="230" y="148"/>
                    </a:lnTo>
                    <a:lnTo>
                      <a:pt x="230" y="146"/>
                    </a:lnTo>
                    <a:lnTo>
                      <a:pt x="230" y="142"/>
                    </a:lnTo>
                    <a:lnTo>
                      <a:pt x="230" y="136"/>
                    </a:lnTo>
                    <a:lnTo>
                      <a:pt x="230" y="132"/>
                    </a:lnTo>
                    <a:lnTo>
                      <a:pt x="228" y="130"/>
                    </a:lnTo>
                    <a:lnTo>
                      <a:pt x="228" y="126"/>
                    </a:lnTo>
                    <a:lnTo>
                      <a:pt x="230" y="124"/>
                    </a:lnTo>
                    <a:lnTo>
                      <a:pt x="230" y="122"/>
                    </a:lnTo>
                    <a:lnTo>
                      <a:pt x="232" y="116"/>
                    </a:lnTo>
                    <a:lnTo>
                      <a:pt x="232" y="114"/>
                    </a:lnTo>
                    <a:lnTo>
                      <a:pt x="234" y="110"/>
                    </a:lnTo>
                    <a:lnTo>
                      <a:pt x="234" y="110"/>
                    </a:lnTo>
                    <a:lnTo>
                      <a:pt x="236" y="106"/>
                    </a:lnTo>
                    <a:lnTo>
                      <a:pt x="236" y="102"/>
                    </a:lnTo>
                    <a:lnTo>
                      <a:pt x="234" y="100"/>
                    </a:lnTo>
                    <a:lnTo>
                      <a:pt x="236" y="98"/>
                    </a:lnTo>
                    <a:lnTo>
                      <a:pt x="236" y="96"/>
                    </a:lnTo>
                    <a:lnTo>
                      <a:pt x="236" y="94"/>
                    </a:lnTo>
                    <a:lnTo>
                      <a:pt x="236" y="92"/>
                    </a:lnTo>
                    <a:lnTo>
                      <a:pt x="236" y="92"/>
                    </a:lnTo>
                    <a:lnTo>
                      <a:pt x="238" y="92"/>
                    </a:lnTo>
                    <a:lnTo>
                      <a:pt x="238" y="92"/>
                    </a:lnTo>
                    <a:lnTo>
                      <a:pt x="240" y="92"/>
                    </a:lnTo>
                    <a:lnTo>
                      <a:pt x="242" y="92"/>
                    </a:lnTo>
                    <a:lnTo>
                      <a:pt x="242" y="92"/>
                    </a:lnTo>
                    <a:lnTo>
                      <a:pt x="244" y="90"/>
                    </a:lnTo>
                    <a:lnTo>
                      <a:pt x="244" y="88"/>
                    </a:lnTo>
                    <a:lnTo>
                      <a:pt x="244" y="86"/>
                    </a:lnTo>
                    <a:lnTo>
                      <a:pt x="246" y="86"/>
                    </a:lnTo>
                    <a:lnTo>
                      <a:pt x="246" y="86"/>
                    </a:lnTo>
                    <a:lnTo>
                      <a:pt x="248" y="84"/>
                    </a:lnTo>
                    <a:lnTo>
                      <a:pt x="248" y="84"/>
                    </a:lnTo>
                    <a:lnTo>
                      <a:pt x="248" y="84"/>
                    </a:lnTo>
                    <a:lnTo>
                      <a:pt x="250" y="84"/>
                    </a:lnTo>
                    <a:lnTo>
                      <a:pt x="250" y="84"/>
                    </a:lnTo>
                    <a:lnTo>
                      <a:pt x="250" y="84"/>
                    </a:lnTo>
                    <a:lnTo>
                      <a:pt x="252" y="82"/>
                    </a:lnTo>
                    <a:lnTo>
                      <a:pt x="254" y="84"/>
                    </a:lnTo>
                    <a:lnTo>
                      <a:pt x="254" y="82"/>
                    </a:lnTo>
                    <a:lnTo>
                      <a:pt x="254" y="82"/>
                    </a:lnTo>
                    <a:lnTo>
                      <a:pt x="254" y="82"/>
                    </a:lnTo>
                    <a:lnTo>
                      <a:pt x="256" y="82"/>
                    </a:lnTo>
                    <a:lnTo>
                      <a:pt x="256" y="82"/>
                    </a:lnTo>
                    <a:lnTo>
                      <a:pt x="256" y="82"/>
                    </a:lnTo>
                    <a:lnTo>
                      <a:pt x="256" y="80"/>
                    </a:lnTo>
                    <a:lnTo>
                      <a:pt x="258" y="80"/>
                    </a:lnTo>
                    <a:lnTo>
                      <a:pt x="258" y="80"/>
                    </a:lnTo>
                    <a:lnTo>
                      <a:pt x="258" y="78"/>
                    </a:lnTo>
                    <a:lnTo>
                      <a:pt x="258" y="78"/>
                    </a:lnTo>
                    <a:lnTo>
                      <a:pt x="260" y="76"/>
                    </a:lnTo>
                    <a:lnTo>
                      <a:pt x="260" y="74"/>
                    </a:lnTo>
                    <a:lnTo>
                      <a:pt x="260" y="7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9"/>
              <p:cNvSpPr>
                <a:spLocks noEditPoints="1"/>
              </p:cNvSpPr>
              <p:nvPr/>
            </p:nvSpPr>
            <p:spPr bwMode="auto">
              <a:xfrm>
                <a:off x="4001" y="1502"/>
                <a:ext cx="328" cy="282"/>
              </a:xfrm>
              <a:custGeom>
                <a:avLst/>
                <a:gdLst>
                  <a:gd name="T0" fmla="*/ 122 w 328"/>
                  <a:gd name="T1" fmla="*/ 274 h 282"/>
                  <a:gd name="T2" fmla="*/ 120 w 328"/>
                  <a:gd name="T3" fmla="*/ 272 h 282"/>
                  <a:gd name="T4" fmla="*/ 124 w 328"/>
                  <a:gd name="T5" fmla="*/ 278 h 282"/>
                  <a:gd name="T6" fmla="*/ 32 w 328"/>
                  <a:gd name="T7" fmla="*/ 116 h 282"/>
                  <a:gd name="T8" fmla="*/ 36 w 328"/>
                  <a:gd name="T9" fmla="*/ 120 h 282"/>
                  <a:gd name="T10" fmla="*/ 32 w 328"/>
                  <a:gd name="T11" fmla="*/ 114 h 282"/>
                  <a:gd name="T12" fmla="*/ 328 w 328"/>
                  <a:gd name="T13" fmla="*/ 180 h 282"/>
                  <a:gd name="T14" fmla="*/ 320 w 328"/>
                  <a:gd name="T15" fmla="*/ 170 h 282"/>
                  <a:gd name="T16" fmla="*/ 306 w 328"/>
                  <a:gd name="T17" fmla="*/ 168 h 282"/>
                  <a:gd name="T18" fmla="*/ 284 w 328"/>
                  <a:gd name="T19" fmla="*/ 166 h 282"/>
                  <a:gd name="T20" fmla="*/ 278 w 328"/>
                  <a:gd name="T21" fmla="*/ 162 h 282"/>
                  <a:gd name="T22" fmla="*/ 270 w 328"/>
                  <a:gd name="T23" fmla="*/ 152 h 282"/>
                  <a:gd name="T24" fmla="*/ 264 w 328"/>
                  <a:gd name="T25" fmla="*/ 144 h 282"/>
                  <a:gd name="T26" fmla="*/ 260 w 328"/>
                  <a:gd name="T27" fmla="*/ 140 h 282"/>
                  <a:gd name="T28" fmla="*/ 256 w 328"/>
                  <a:gd name="T29" fmla="*/ 136 h 282"/>
                  <a:gd name="T30" fmla="*/ 248 w 328"/>
                  <a:gd name="T31" fmla="*/ 128 h 282"/>
                  <a:gd name="T32" fmla="*/ 238 w 328"/>
                  <a:gd name="T33" fmla="*/ 112 h 282"/>
                  <a:gd name="T34" fmla="*/ 240 w 328"/>
                  <a:gd name="T35" fmla="*/ 104 h 282"/>
                  <a:gd name="T36" fmla="*/ 238 w 328"/>
                  <a:gd name="T37" fmla="*/ 98 h 282"/>
                  <a:gd name="T38" fmla="*/ 224 w 328"/>
                  <a:gd name="T39" fmla="*/ 86 h 282"/>
                  <a:gd name="T40" fmla="*/ 216 w 328"/>
                  <a:gd name="T41" fmla="*/ 78 h 282"/>
                  <a:gd name="T42" fmla="*/ 210 w 328"/>
                  <a:gd name="T43" fmla="*/ 64 h 282"/>
                  <a:gd name="T44" fmla="*/ 194 w 328"/>
                  <a:gd name="T45" fmla="*/ 60 h 282"/>
                  <a:gd name="T46" fmla="*/ 170 w 328"/>
                  <a:gd name="T47" fmla="*/ 54 h 282"/>
                  <a:gd name="T48" fmla="*/ 136 w 328"/>
                  <a:gd name="T49" fmla="*/ 42 h 282"/>
                  <a:gd name="T50" fmla="*/ 104 w 328"/>
                  <a:gd name="T51" fmla="*/ 16 h 282"/>
                  <a:gd name="T52" fmla="*/ 76 w 328"/>
                  <a:gd name="T53" fmla="*/ 2 h 282"/>
                  <a:gd name="T54" fmla="*/ 52 w 328"/>
                  <a:gd name="T55" fmla="*/ 6 h 282"/>
                  <a:gd name="T56" fmla="*/ 36 w 328"/>
                  <a:gd name="T57" fmla="*/ 18 h 282"/>
                  <a:gd name="T58" fmla="*/ 42 w 328"/>
                  <a:gd name="T59" fmla="*/ 32 h 282"/>
                  <a:gd name="T60" fmla="*/ 30 w 328"/>
                  <a:gd name="T61" fmla="*/ 40 h 282"/>
                  <a:gd name="T62" fmla="*/ 16 w 328"/>
                  <a:gd name="T63" fmla="*/ 52 h 282"/>
                  <a:gd name="T64" fmla="*/ 0 w 328"/>
                  <a:gd name="T65" fmla="*/ 70 h 282"/>
                  <a:gd name="T66" fmla="*/ 12 w 328"/>
                  <a:gd name="T67" fmla="*/ 78 h 282"/>
                  <a:gd name="T68" fmla="*/ 30 w 328"/>
                  <a:gd name="T69" fmla="*/ 108 h 282"/>
                  <a:gd name="T70" fmla="*/ 42 w 328"/>
                  <a:gd name="T71" fmla="*/ 124 h 282"/>
                  <a:gd name="T72" fmla="*/ 48 w 328"/>
                  <a:gd name="T73" fmla="*/ 140 h 282"/>
                  <a:gd name="T74" fmla="*/ 60 w 328"/>
                  <a:gd name="T75" fmla="*/ 148 h 282"/>
                  <a:gd name="T76" fmla="*/ 70 w 328"/>
                  <a:gd name="T77" fmla="*/ 166 h 282"/>
                  <a:gd name="T78" fmla="*/ 72 w 328"/>
                  <a:gd name="T79" fmla="*/ 176 h 282"/>
                  <a:gd name="T80" fmla="*/ 74 w 328"/>
                  <a:gd name="T81" fmla="*/ 192 h 282"/>
                  <a:gd name="T82" fmla="*/ 90 w 328"/>
                  <a:gd name="T83" fmla="*/ 212 h 282"/>
                  <a:gd name="T84" fmla="*/ 104 w 328"/>
                  <a:gd name="T85" fmla="*/ 226 h 282"/>
                  <a:gd name="T86" fmla="*/ 114 w 328"/>
                  <a:gd name="T87" fmla="*/ 248 h 282"/>
                  <a:gd name="T88" fmla="*/ 130 w 328"/>
                  <a:gd name="T89" fmla="*/ 270 h 282"/>
                  <a:gd name="T90" fmla="*/ 134 w 328"/>
                  <a:gd name="T91" fmla="*/ 280 h 282"/>
                  <a:gd name="T92" fmla="*/ 140 w 328"/>
                  <a:gd name="T93" fmla="*/ 274 h 282"/>
                  <a:gd name="T94" fmla="*/ 142 w 328"/>
                  <a:gd name="T95" fmla="*/ 266 h 282"/>
                  <a:gd name="T96" fmla="*/ 144 w 328"/>
                  <a:gd name="T97" fmla="*/ 262 h 282"/>
                  <a:gd name="T98" fmla="*/ 152 w 328"/>
                  <a:gd name="T99" fmla="*/ 264 h 282"/>
                  <a:gd name="T100" fmla="*/ 164 w 328"/>
                  <a:gd name="T101" fmla="*/ 262 h 282"/>
                  <a:gd name="T102" fmla="*/ 182 w 328"/>
                  <a:gd name="T103" fmla="*/ 266 h 282"/>
                  <a:gd name="T104" fmla="*/ 198 w 328"/>
                  <a:gd name="T105" fmla="*/ 270 h 282"/>
                  <a:gd name="T106" fmla="*/ 208 w 328"/>
                  <a:gd name="T107" fmla="*/ 262 h 282"/>
                  <a:gd name="T108" fmla="*/ 224 w 328"/>
                  <a:gd name="T109" fmla="*/ 246 h 282"/>
                  <a:gd name="T110" fmla="*/ 250 w 328"/>
                  <a:gd name="T111" fmla="*/ 238 h 282"/>
                  <a:gd name="T112" fmla="*/ 278 w 328"/>
                  <a:gd name="T113" fmla="*/ 234 h 282"/>
                  <a:gd name="T114" fmla="*/ 296 w 328"/>
                  <a:gd name="T115" fmla="*/ 226 h 282"/>
                  <a:gd name="T116" fmla="*/ 314 w 328"/>
                  <a:gd name="T117" fmla="*/ 220 h 282"/>
                  <a:gd name="T118" fmla="*/ 322 w 328"/>
                  <a:gd name="T119" fmla="*/ 208 h 282"/>
                  <a:gd name="T120" fmla="*/ 326 w 328"/>
                  <a:gd name="T121" fmla="*/ 194 h 282"/>
                  <a:gd name="T122" fmla="*/ 328 w 328"/>
                  <a:gd name="T123" fmla="*/ 18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28" h="282">
                    <a:moveTo>
                      <a:pt x="124" y="274"/>
                    </a:moveTo>
                    <a:lnTo>
                      <a:pt x="122" y="274"/>
                    </a:lnTo>
                    <a:lnTo>
                      <a:pt x="122" y="276"/>
                    </a:lnTo>
                    <a:lnTo>
                      <a:pt x="124" y="276"/>
                    </a:lnTo>
                    <a:lnTo>
                      <a:pt x="122" y="276"/>
                    </a:lnTo>
                    <a:lnTo>
                      <a:pt x="122" y="274"/>
                    </a:lnTo>
                    <a:lnTo>
                      <a:pt x="122" y="274"/>
                    </a:lnTo>
                    <a:lnTo>
                      <a:pt x="122" y="274"/>
                    </a:lnTo>
                    <a:lnTo>
                      <a:pt x="122" y="272"/>
                    </a:lnTo>
                    <a:lnTo>
                      <a:pt x="120" y="270"/>
                    </a:lnTo>
                    <a:lnTo>
                      <a:pt x="120" y="270"/>
                    </a:lnTo>
                    <a:lnTo>
                      <a:pt x="120" y="272"/>
                    </a:lnTo>
                    <a:lnTo>
                      <a:pt x="120" y="272"/>
                    </a:lnTo>
                    <a:lnTo>
                      <a:pt x="120" y="272"/>
                    </a:lnTo>
                    <a:lnTo>
                      <a:pt x="118" y="274"/>
                    </a:lnTo>
                    <a:lnTo>
                      <a:pt x="120" y="274"/>
                    </a:lnTo>
                    <a:lnTo>
                      <a:pt x="120" y="276"/>
                    </a:lnTo>
                    <a:lnTo>
                      <a:pt x="122" y="276"/>
                    </a:lnTo>
                    <a:lnTo>
                      <a:pt x="124" y="276"/>
                    </a:lnTo>
                    <a:lnTo>
                      <a:pt x="124" y="276"/>
                    </a:lnTo>
                    <a:lnTo>
                      <a:pt x="124" y="278"/>
                    </a:lnTo>
                    <a:lnTo>
                      <a:pt x="124" y="278"/>
                    </a:lnTo>
                    <a:lnTo>
                      <a:pt x="126" y="278"/>
                    </a:lnTo>
                    <a:lnTo>
                      <a:pt x="126" y="278"/>
                    </a:lnTo>
                    <a:lnTo>
                      <a:pt x="126" y="276"/>
                    </a:lnTo>
                    <a:lnTo>
                      <a:pt x="124" y="274"/>
                    </a:lnTo>
                    <a:close/>
                    <a:moveTo>
                      <a:pt x="34" y="118"/>
                    </a:moveTo>
                    <a:lnTo>
                      <a:pt x="32" y="116"/>
                    </a:lnTo>
                    <a:lnTo>
                      <a:pt x="32" y="116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4" y="118"/>
                    </a:lnTo>
                    <a:lnTo>
                      <a:pt x="34" y="11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38" y="120"/>
                    </a:lnTo>
                    <a:lnTo>
                      <a:pt x="38" y="120"/>
                    </a:lnTo>
                    <a:lnTo>
                      <a:pt x="34" y="118"/>
                    </a:lnTo>
                    <a:close/>
                    <a:moveTo>
                      <a:pt x="32" y="114"/>
                    </a:moveTo>
                    <a:lnTo>
                      <a:pt x="32" y="114"/>
                    </a:lnTo>
                    <a:lnTo>
                      <a:pt x="32" y="114"/>
                    </a:lnTo>
                    <a:lnTo>
                      <a:pt x="32" y="112"/>
                    </a:lnTo>
                    <a:lnTo>
                      <a:pt x="30" y="114"/>
                    </a:lnTo>
                    <a:lnTo>
                      <a:pt x="30" y="114"/>
                    </a:lnTo>
                    <a:lnTo>
                      <a:pt x="32" y="116"/>
                    </a:lnTo>
                    <a:lnTo>
                      <a:pt x="32" y="114"/>
                    </a:lnTo>
                    <a:close/>
                    <a:moveTo>
                      <a:pt x="328" y="180"/>
                    </a:moveTo>
                    <a:lnTo>
                      <a:pt x="326" y="178"/>
                    </a:lnTo>
                    <a:lnTo>
                      <a:pt x="324" y="174"/>
                    </a:lnTo>
                    <a:lnTo>
                      <a:pt x="324" y="172"/>
                    </a:lnTo>
                    <a:lnTo>
                      <a:pt x="322" y="170"/>
                    </a:lnTo>
                    <a:lnTo>
                      <a:pt x="320" y="168"/>
                    </a:lnTo>
                    <a:lnTo>
                      <a:pt x="320" y="170"/>
                    </a:lnTo>
                    <a:lnTo>
                      <a:pt x="320" y="170"/>
                    </a:lnTo>
                    <a:lnTo>
                      <a:pt x="318" y="170"/>
                    </a:lnTo>
                    <a:lnTo>
                      <a:pt x="318" y="170"/>
                    </a:lnTo>
                    <a:lnTo>
                      <a:pt x="316" y="170"/>
                    </a:lnTo>
                    <a:lnTo>
                      <a:pt x="316" y="170"/>
                    </a:lnTo>
                    <a:lnTo>
                      <a:pt x="312" y="170"/>
                    </a:lnTo>
                    <a:lnTo>
                      <a:pt x="310" y="168"/>
                    </a:lnTo>
                    <a:lnTo>
                      <a:pt x="306" y="168"/>
                    </a:lnTo>
                    <a:lnTo>
                      <a:pt x="304" y="168"/>
                    </a:lnTo>
                    <a:lnTo>
                      <a:pt x="300" y="168"/>
                    </a:lnTo>
                    <a:lnTo>
                      <a:pt x="296" y="166"/>
                    </a:lnTo>
                    <a:lnTo>
                      <a:pt x="294" y="166"/>
                    </a:lnTo>
                    <a:lnTo>
                      <a:pt x="290" y="166"/>
                    </a:lnTo>
                    <a:lnTo>
                      <a:pt x="288" y="166"/>
                    </a:lnTo>
                    <a:lnTo>
                      <a:pt x="284" y="166"/>
                    </a:lnTo>
                    <a:lnTo>
                      <a:pt x="282" y="164"/>
                    </a:lnTo>
                    <a:lnTo>
                      <a:pt x="282" y="164"/>
                    </a:lnTo>
                    <a:lnTo>
                      <a:pt x="282" y="164"/>
                    </a:lnTo>
                    <a:lnTo>
                      <a:pt x="280" y="164"/>
                    </a:lnTo>
                    <a:lnTo>
                      <a:pt x="280" y="164"/>
                    </a:lnTo>
                    <a:lnTo>
                      <a:pt x="278" y="162"/>
                    </a:lnTo>
                    <a:lnTo>
                      <a:pt x="278" y="162"/>
                    </a:lnTo>
                    <a:lnTo>
                      <a:pt x="276" y="160"/>
                    </a:lnTo>
                    <a:lnTo>
                      <a:pt x="274" y="158"/>
                    </a:lnTo>
                    <a:lnTo>
                      <a:pt x="274" y="156"/>
                    </a:lnTo>
                    <a:lnTo>
                      <a:pt x="272" y="156"/>
                    </a:lnTo>
                    <a:lnTo>
                      <a:pt x="272" y="154"/>
                    </a:lnTo>
                    <a:lnTo>
                      <a:pt x="270" y="154"/>
                    </a:lnTo>
                    <a:lnTo>
                      <a:pt x="270" y="152"/>
                    </a:lnTo>
                    <a:lnTo>
                      <a:pt x="270" y="150"/>
                    </a:lnTo>
                    <a:lnTo>
                      <a:pt x="268" y="150"/>
                    </a:lnTo>
                    <a:lnTo>
                      <a:pt x="268" y="148"/>
                    </a:lnTo>
                    <a:lnTo>
                      <a:pt x="266" y="148"/>
                    </a:lnTo>
                    <a:lnTo>
                      <a:pt x="266" y="146"/>
                    </a:lnTo>
                    <a:lnTo>
                      <a:pt x="264" y="144"/>
                    </a:lnTo>
                    <a:lnTo>
                      <a:pt x="264" y="144"/>
                    </a:lnTo>
                    <a:lnTo>
                      <a:pt x="264" y="144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2" y="140"/>
                    </a:lnTo>
                    <a:lnTo>
                      <a:pt x="262" y="140"/>
                    </a:lnTo>
                    <a:lnTo>
                      <a:pt x="260" y="140"/>
                    </a:lnTo>
                    <a:lnTo>
                      <a:pt x="260" y="140"/>
                    </a:lnTo>
                    <a:lnTo>
                      <a:pt x="260" y="136"/>
                    </a:lnTo>
                    <a:lnTo>
                      <a:pt x="260" y="136"/>
                    </a:lnTo>
                    <a:lnTo>
                      <a:pt x="260" y="136"/>
                    </a:lnTo>
                    <a:lnTo>
                      <a:pt x="260" y="136"/>
                    </a:lnTo>
                    <a:lnTo>
                      <a:pt x="258" y="134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36"/>
                    </a:lnTo>
                    <a:lnTo>
                      <a:pt x="254" y="136"/>
                    </a:lnTo>
                    <a:lnTo>
                      <a:pt x="252" y="134"/>
                    </a:lnTo>
                    <a:lnTo>
                      <a:pt x="252" y="134"/>
                    </a:lnTo>
                    <a:lnTo>
                      <a:pt x="250" y="132"/>
                    </a:lnTo>
                    <a:lnTo>
                      <a:pt x="250" y="130"/>
                    </a:lnTo>
                    <a:lnTo>
                      <a:pt x="248" y="128"/>
                    </a:lnTo>
                    <a:lnTo>
                      <a:pt x="246" y="126"/>
                    </a:lnTo>
                    <a:lnTo>
                      <a:pt x="246" y="122"/>
                    </a:lnTo>
                    <a:lnTo>
                      <a:pt x="244" y="120"/>
                    </a:lnTo>
                    <a:lnTo>
                      <a:pt x="242" y="118"/>
                    </a:lnTo>
                    <a:lnTo>
                      <a:pt x="240" y="116"/>
                    </a:lnTo>
                    <a:lnTo>
                      <a:pt x="240" y="114"/>
                    </a:lnTo>
                    <a:lnTo>
                      <a:pt x="238" y="112"/>
                    </a:lnTo>
                    <a:lnTo>
                      <a:pt x="238" y="110"/>
                    </a:lnTo>
                    <a:lnTo>
                      <a:pt x="238" y="108"/>
                    </a:lnTo>
                    <a:lnTo>
                      <a:pt x="238" y="108"/>
                    </a:lnTo>
                    <a:lnTo>
                      <a:pt x="238" y="108"/>
                    </a:lnTo>
                    <a:lnTo>
                      <a:pt x="238" y="108"/>
                    </a:lnTo>
                    <a:lnTo>
                      <a:pt x="240" y="108"/>
                    </a:lnTo>
                    <a:lnTo>
                      <a:pt x="240" y="104"/>
                    </a:lnTo>
                    <a:lnTo>
                      <a:pt x="240" y="102"/>
                    </a:lnTo>
                    <a:lnTo>
                      <a:pt x="238" y="102"/>
                    </a:lnTo>
                    <a:lnTo>
                      <a:pt x="236" y="100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36" y="94"/>
                    </a:lnTo>
                    <a:lnTo>
                      <a:pt x="232" y="92"/>
                    </a:lnTo>
                    <a:lnTo>
                      <a:pt x="228" y="90"/>
                    </a:lnTo>
                    <a:lnTo>
                      <a:pt x="226" y="88"/>
                    </a:lnTo>
                    <a:lnTo>
                      <a:pt x="224" y="86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22" y="82"/>
                    </a:lnTo>
                    <a:lnTo>
                      <a:pt x="220" y="82"/>
                    </a:lnTo>
                    <a:lnTo>
                      <a:pt x="218" y="80"/>
                    </a:lnTo>
                    <a:lnTo>
                      <a:pt x="216" y="78"/>
                    </a:lnTo>
                    <a:lnTo>
                      <a:pt x="216" y="78"/>
                    </a:lnTo>
                    <a:lnTo>
                      <a:pt x="216" y="78"/>
                    </a:lnTo>
                    <a:lnTo>
                      <a:pt x="216" y="76"/>
                    </a:lnTo>
                    <a:lnTo>
                      <a:pt x="216" y="74"/>
                    </a:lnTo>
                    <a:lnTo>
                      <a:pt x="212" y="72"/>
                    </a:lnTo>
                    <a:lnTo>
                      <a:pt x="210" y="68"/>
                    </a:lnTo>
                    <a:lnTo>
                      <a:pt x="210" y="66"/>
                    </a:lnTo>
                    <a:lnTo>
                      <a:pt x="210" y="64"/>
                    </a:lnTo>
                    <a:lnTo>
                      <a:pt x="206" y="64"/>
                    </a:lnTo>
                    <a:lnTo>
                      <a:pt x="204" y="64"/>
                    </a:lnTo>
                    <a:lnTo>
                      <a:pt x="200" y="64"/>
                    </a:lnTo>
                    <a:lnTo>
                      <a:pt x="198" y="64"/>
                    </a:lnTo>
                    <a:lnTo>
                      <a:pt x="196" y="62"/>
                    </a:lnTo>
                    <a:lnTo>
                      <a:pt x="196" y="60"/>
                    </a:lnTo>
                    <a:lnTo>
                      <a:pt x="194" y="60"/>
                    </a:lnTo>
                    <a:lnTo>
                      <a:pt x="194" y="56"/>
                    </a:lnTo>
                    <a:lnTo>
                      <a:pt x="188" y="56"/>
                    </a:lnTo>
                    <a:lnTo>
                      <a:pt x="186" y="56"/>
                    </a:lnTo>
                    <a:lnTo>
                      <a:pt x="182" y="54"/>
                    </a:lnTo>
                    <a:lnTo>
                      <a:pt x="180" y="54"/>
                    </a:lnTo>
                    <a:lnTo>
                      <a:pt x="176" y="56"/>
                    </a:lnTo>
                    <a:lnTo>
                      <a:pt x="170" y="54"/>
                    </a:lnTo>
                    <a:lnTo>
                      <a:pt x="164" y="54"/>
                    </a:lnTo>
                    <a:lnTo>
                      <a:pt x="156" y="54"/>
                    </a:lnTo>
                    <a:lnTo>
                      <a:pt x="152" y="52"/>
                    </a:lnTo>
                    <a:lnTo>
                      <a:pt x="152" y="52"/>
                    </a:lnTo>
                    <a:lnTo>
                      <a:pt x="146" y="48"/>
                    </a:lnTo>
                    <a:lnTo>
                      <a:pt x="142" y="46"/>
                    </a:lnTo>
                    <a:lnTo>
                      <a:pt x="136" y="42"/>
                    </a:lnTo>
                    <a:lnTo>
                      <a:pt x="130" y="36"/>
                    </a:lnTo>
                    <a:lnTo>
                      <a:pt x="126" y="32"/>
                    </a:lnTo>
                    <a:lnTo>
                      <a:pt x="122" y="30"/>
                    </a:lnTo>
                    <a:lnTo>
                      <a:pt x="116" y="26"/>
                    </a:lnTo>
                    <a:lnTo>
                      <a:pt x="112" y="22"/>
                    </a:lnTo>
                    <a:lnTo>
                      <a:pt x="108" y="20"/>
                    </a:lnTo>
                    <a:lnTo>
                      <a:pt x="104" y="16"/>
                    </a:lnTo>
                    <a:lnTo>
                      <a:pt x="100" y="14"/>
                    </a:lnTo>
                    <a:lnTo>
                      <a:pt x="96" y="12"/>
                    </a:lnTo>
                    <a:lnTo>
                      <a:pt x="92" y="10"/>
                    </a:lnTo>
                    <a:lnTo>
                      <a:pt x="88" y="8"/>
                    </a:lnTo>
                    <a:lnTo>
                      <a:pt x="84" y="4"/>
                    </a:lnTo>
                    <a:lnTo>
                      <a:pt x="82" y="4"/>
                    </a:lnTo>
                    <a:lnTo>
                      <a:pt x="76" y="2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8" y="4"/>
                    </a:lnTo>
                    <a:lnTo>
                      <a:pt x="52" y="6"/>
                    </a:lnTo>
                    <a:lnTo>
                      <a:pt x="48" y="6"/>
                    </a:lnTo>
                    <a:lnTo>
                      <a:pt x="42" y="8"/>
                    </a:lnTo>
                    <a:lnTo>
                      <a:pt x="38" y="10"/>
                    </a:lnTo>
                    <a:lnTo>
                      <a:pt x="34" y="10"/>
                    </a:lnTo>
                    <a:lnTo>
                      <a:pt x="30" y="12"/>
                    </a:lnTo>
                    <a:lnTo>
                      <a:pt x="34" y="14"/>
                    </a:lnTo>
                    <a:lnTo>
                      <a:pt x="36" y="18"/>
                    </a:lnTo>
                    <a:lnTo>
                      <a:pt x="40" y="20"/>
                    </a:lnTo>
                    <a:lnTo>
                      <a:pt x="42" y="24"/>
                    </a:lnTo>
                    <a:lnTo>
                      <a:pt x="44" y="26"/>
                    </a:lnTo>
                    <a:lnTo>
                      <a:pt x="48" y="30"/>
                    </a:lnTo>
                    <a:lnTo>
                      <a:pt x="46" y="30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36" y="40"/>
                    </a:lnTo>
                    <a:lnTo>
                      <a:pt x="32" y="40"/>
                    </a:lnTo>
                    <a:lnTo>
                      <a:pt x="30" y="40"/>
                    </a:lnTo>
                    <a:lnTo>
                      <a:pt x="28" y="42"/>
                    </a:lnTo>
                    <a:lnTo>
                      <a:pt x="28" y="44"/>
                    </a:lnTo>
                    <a:lnTo>
                      <a:pt x="26" y="48"/>
                    </a:lnTo>
                    <a:lnTo>
                      <a:pt x="24" y="50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16" y="52"/>
                    </a:lnTo>
                    <a:lnTo>
                      <a:pt x="12" y="52"/>
                    </a:lnTo>
                    <a:lnTo>
                      <a:pt x="8" y="50"/>
                    </a:lnTo>
                    <a:lnTo>
                      <a:pt x="6" y="50"/>
                    </a:lnTo>
                    <a:lnTo>
                      <a:pt x="2" y="50"/>
                    </a:lnTo>
                    <a:lnTo>
                      <a:pt x="2" y="62"/>
                    </a:lnTo>
                    <a:lnTo>
                      <a:pt x="2" y="64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2" y="72"/>
                    </a:lnTo>
                    <a:lnTo>
                      <a:pt x="6" y="72"/>
                    </a:lnTo>
                    <a:lnTo>
                      <a:pt x="8" y="74"/>
                    </a:lnTo>
                    <a:lnTo>
                      <a:pt x="12" y="78"/>
                    </a:lnTo>
                    <a:lnTo>
                      <a:pt x="14" y="84"/>
                    </a:lnTo>
                    <a:lnTo>
                      <a:pt x="18" y="88"/>
                    </a:lnTo>
                    <a:lnTo>
                      <a:pt x="20" y="90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6" y="100"/>
                    </a:lnTo>
                    <a:lnTo>
                      <a:pt x="30" y="108"/>
                    </a:lnTo>
                    <a:lnTo>
                      <a:pt x="32" y="110"/>
                    </a:lnTo>
                    <a:lnTo>
                      <a:pt x="34" y="112"/>
                    </a:lnTo>
                    <a:lnTo>
                      <a:pt x="34" y="114"/>
                    </a:lnTo>
                    <a:lnTo>
                      <a:pt x="36" y="116"/>
                    </a:lnTo>
                    <a:lnTo>
                      <a:pt x="36" y="116"/>
                    </a:lnTo>
                    <a:lnTo>
                      <a:pt x="40" y="122"/>
                    </a:lnTo>
                    <a:lnTo>
                      <a:pt x="42" y="124"/>
                    </a:lnTo>
                    <a:lnTo>
                      <a:pt x="42" y="126"/>
                    </a:lnTo>
                    <a:lnTo>
                      <a:pt x="42" y="128"/>
                    </a:lnTo>
                    <a:lnTo>
                      <a:pt x="42" y="130"/>
                    </a:lnTo>
                    <a:lnTo>
                      <a:pt x="42" y="130"/>
                    </a:lnTo>
                    <a:lnTo>
                      <a:pt x="44" y="134"/>
                    </a:lnTo>
                    <a:lnTo>
                      <a:pt x="46" y="138"/>
                    </a:lnTo>
                    <a:lnTo>
                      <a:pt x="48" y="140"/>
                    </a:lnTo>
                    <a:lnTo>
                      <a:pt x="50" y="140"/>
                    </a:lnTo>
                    <a:lnTo>
                      <a:pt x="50" y="140"/>
                    </a:lnTo>
                    <a:lnTo>
                      <a:pt x="52" y="142"/>
                    </a:lnTo>
                    <a:lnTo>
                      <a:pt x="54" y="142"/>
                    </a:lnTo>
                    <a:lnTo>
                      <a:pt x="54" y="144"/>
                    </a:lnTo>
                    <a:lnTo>
                      <a:pt x="56" y="144"/>
                    </a:lnTo>
                    <a:lnTo>
                      <a:pt x="60" y="148"/>
                    </a:lnTo>
                    <a:lnTo>
                      <a:pt x="62" y="150"/>
                    </a:lnTo>
                    <a:lnTo>
                      <a:pt x="64" y="154"/>
                    </a:lnTo>
                    <a:lnTo>
                      <a:pt x="66" y="158"/>
                    </a:lnTo>
                    <a:lnTo>
                      <a:pt x="68" y="160"/>
                    </a:lnTo>
                    <a:lnTo>
                      <a:pt x="68" y="162"/>
                    </a:lnTo>
                    <a:lnTo>
                      <a:pt x="68" y="164"/>
                    </a:lnTo>
                    <a:lnTo>
                      <a:pt x="70" y="166"/>
                    </a:lnTo>
                    <a:lnTo>
                      <a:pt x="70" y="166"/>
                    </a:lnTo>
                    <a:lnTo>
                      <a:pt x="70" y="166"/>
                    </a:lnTo>
                    <a:lnTo>
                      <a:pt x="72" y="168"/>
                    </a:lnTo>
                    <a:lnTo>
                      <a:pt x="72" y="168"/>
                    </a:lnTo>
                    <a:lnTo>
                      <a:pt x="72" y="170"/>
                    </a:lnTo>
                    <a:lnTo>
                      <a:pt x="74" y="174"/>
                    </a:lnTo>
                    <a:lnTo>
                      <a:pt x="72" y="176"/>
                    </a:lnTo>
                    <a:lnTo>
                      <a:pt x="72" y="178"/>
                    </a:lnTo>
                    <a:lnTo>
                      <a:pt x="72" y="180"/>
                    </a:lnTo>
                    <a:lnTo>
                      <a:pt x="72" y="184"/>
                    </a:lnTo>
                    <a:lnTo>
                      <a:pt x="72" y="186"/>
                    </a:lnTo>
                    <a:lnTo>
                      <a:pt x="74" y="188"/>
                    </a:lnTo>
                    <a:lnTo>
                      <a:pt x="74" y="190"/>
                    </a:lnTo>
                    <a:lnTo>
                      <a:pt x="74" y="192"/>
                    </a:lnTo>
                    <a:lnTo>
                      <a:pt x="74" y="194"/>
                    </a:lnTo>
                    <a:lnTo>
                      <a:pt x="76" y="200"/>
                    </a:lnTo>
                    <a:lnTo>
                      <a:pt x="80" y="204"/>
                    </a:lnTo>
                    <a:lnTo>
                      <a:pt x="82" y="208"/>
                    </a:lnTo>
                    <a:lnTo>
                      <a:pt x="84" y="210"/>
                    </a:lnTo>
                    <a:lnTo>
                      <a:pt x="86" y="212"/>
                    </a:lnTo>
                    <a:lnTo>
                      <a:pt x="90" y="212"/>
                    </a:lnTo>
                    <a:lnTo>
                      <a:pt x="96" y="218"/>
                    </a:lnTo>
                    <a:lnTo>
                      <a:pt x="98" y="220"/>
                    </a:lnTo>
                    <a:lnTo>
                      <a:pt x="100" y="222"/>
                    </a:lnTo>
                    <a:lnTo>
                      <a:pt x="102" y="222"/>
                    </a:lnTo>
                    <a:lnTo>
                      <a:pt x="102" y="224"/>
                    </a:lnTo>
                    <a:lnTo>
                      <a:pt x="102" y="224"/>
                    </a:lnTo>
                    <a:lnTo>
                      <a:pt x="104" y="226"/>
                    </a:lnTo>
                    <a:lnTo>
                      <a:pt x="106" y="234"/>
                    </a:lnTo>
                    <a:lnTo>
                      <a:pt x="108" y="234"/>
                    </a:lnTo>
                    <a:lnTo>
                      <a:pt x="108" y="238"/>
                    </a:lnTo>
                    <a:lnTo>
                      <a:pt x="108" y="238"/>
                    </a:lnTo>
                    <a:lnTo>
                      <a:pt x="108" y="240"/>
                    </a:lnTo>
                    <a:lnTo>
                      <a:pt x="112" y="244"/>
                    </a:lnTo>
                    <a:lnTo>
                      <a:pt x="114" y="248"/>
                    </a:lnTo>
                    <a:lnTo>
                      <a:pt x="116" y="252"/>
                    </a:lnTo>
                    <a:lnTo>
                      <a:pt x="118" y="254"/>
                    </a:lnTo>
                    <a:lnTo>
                      <a:pt x="122" y="258"/>
                    </a:lnTo>
                    <a:lnTo>
                      <a:pt x="126" y="262"/>
                    </a:lnTo>
                    <a:lnTo>
                      <a:pt x="128" y="266"/>
                    </a:lnTo>
                    <a:lnTo>
                      <a:pt x="128" y="268"/>
                    </a:lnTo>
                    <a:lnTo>
                      <a:pt x="130" y="270"/>
                    </a:lnTo>
                    <a:lnTo>
                      <a:pt x="130" y="272"/>
                    </a:lnTo>
                    <a:lnTo>
                      <a:pt x="130" y="272"/>
                    </a:lnTo>
                    <a:lnTo>
                      <a:pt x="132" y="274"/>
                    </a:lnTo>
                    <a:lnTo>
                      <a:pt x="134" y="276"/>
                    </a:lnTo>
                    <a:lnTo>
                      <a:pt x="134" y="276"/>
                    </a:lnTo>
                    <a:lnTo>
                      <a:pt x="134" y="278"/>
                    </a:lnTo>
                    <a:lnTo>
                      <a:pt x="134" y="280"/>
                    </a:lnTo>
                    <a:lnTo>
                      <a:pt x="136" y="282"/>
                    </a:lnTo>
                    <a:lnTo>
                      <a:pt x="138" y="280"/>
                    </a:lnTo>
                    <a:lnTo>
                      <a:pt x="138" y="278"/>
                    </a:lnTo>
                    <a:lnTo>
                      <a:pt x="140" y="278"/>
                    </a:lnTo>
                    <a:lnTo>
                      <a:pt x="140" y="276"/>
                    </a:lnTo>
                    <a:lnTo>
                      <a:pt x="140" y="276"/>
                    </a:lnTo>
                    <a:lnTo>
                      <a:pt x="140" y="274"/>
                    </a:lnTo>
                    <a:lnTo>
                      <a:pt x="140" y="274"/>
                    </a:lnTo>
                    <a:lnTo>
                      <a:pt x="140" y="274"/>
                    </a:lnTo>
                    <a:lnTo>
                      <a:pt x="140" y="272"/>
                    </a:lnTo>
                    <a:lnTo>
                      <a:pt x="140" y="270"/>
                    </a:lnTo>
                    <a:lnTo>
                      <a:pt x="140" y="268"/>
                    </a:lnTo>
                    <a:lnTo>
                      <a:pt x="140" y="266"/>
                    </a:lnTo>
                    <a:lnTo>
                      <a:pt x="142" y="266"/>
                    </a:lnTo>
                    <a:lnTo>
                      <a:pt x="142" y="266"/>
                    </a:lnTo>
                    <a:lnTo>
                      <a:pt x="140" y="264"/>
                    </a:lnTo>
                    <a:lnTo>
                      <a:pt x="140" y="264"/>
                    </a:lnTo>
                    <a:lnTo>
                      <a:pt x="142" y="262"/>
                    </a:lnTo>
                    <a:lnTo>
                      <a:pt x="142" y="262"/>
                    </a:lnTo>
                    <a:lnTo>
                      <a:pt x="144" y="262"/>
                    </a:lnTo>
                    <a:lnTo>
                      <a:pt x="144" y="262"/>
                    </a:lnTo>
                    <a:lnTo>
                      <a:pt x="146" y="262"/>
                    </a:lnTo>
                    <a:lnTo>
                      <a:pt x="146" y="262"/>
                    </a:lnTo>
                    <a:lnTo>
                      <a:pt x="148" y="262"/>
                    </a:lnTo>
                    <a:lnTo>
                      <a:pt x="148" y="264"/>
                    </a:lnTo>
                    <a:lnTo>
                      <a:pt x="150" y="264"/>
                    </a:lnTo>
                    <a:lnTo>
                      <a:pt x="152" y="264"/>
                    </a:lnTo>
                    <a:lnTo>
                      <a:pt x="152" y="264"/>
                    </a:lnTo>
                    <a:lnTo>
                      <a:pt x="152" y="264"/>
                    </a:lnTo>
                    <a:lnTo>
                      <a:pt x="154" y="264"/>
                    </a:lnTo>
                    <a:lnTo>
                      <a:pt x="154" y="264"/>
                    </a:lnTo>
                    <a:lnTo>
                      <a:pt x="156" y="264"/>
                    </a:lnTo>
                    <a:lnTo>
                      <a:pt x="158" y="264"/>
                    </a:lnTo>
                    <a:lnTo>
                      <a:pt x="162" y="264"/>
                    </a:lnTo>
                    <a:lnTo>
                      <a:pt x="164" y="262"/>
                    </a:lnTo>
                    <a:lnTo>
                      <a:pt x="168" y="262"/>
                    </a:lnTo>
                    <a:lnTo>
                      <a:pt x="170" y="262"/>
                    </a:lnTo>
                    <a:lnTo>
                      <a:pt x="172" y="262"/>
                    </a:lnTo>
                    <a:lnTo>
                      <a:pt x="172" y="264"/>
                    </a:lnTo>
                    <a:lnTo>
                      <a:pt x="176" y="264"/>
                    </a:lnTo>
                    <a:lnTo>
                      <a:pt x="178" y="266"/>
                    </a:lnTo>
                    <a:lnTo>
                      <a:pt x="182" y="266"/>
                    </a:lnTo>
                    <a:lnTo>
                      <a:pt x="186" y="266"/>
                    </a:lnTo>
                    <a:lnTo>
                      <a:pt x="190" y="266"/>
                    </a:lnTo>
                    <a:lnTo>
                      <a:pt x="192" y="266"/>
                    </a:lnTo>
                    <a:lnTo>
                      <a:pt x="194" y="266"/>
                    </a:lnTo>
                    <a:lnTo>
                      <a:pt x="196" y="266"/>
                    </a:lnTo>
                    <a:lnTo>
                      <a:pt x="196" y="266"/>
                    </a:lnTo>
                    <a:lnTo>
                      <a:pt x="198" y="270"/>
                    </a:lnTo>
                    <a:lnTo>
                      <a:pt x="200" y="272"/>
                    </a:lnTo>
                    <a:lnTo>
                      <a:pt x="202" y="272"/>
                    </a:lnTo>
                    <a:lnTo>
                      <a:pt x="204" y="270"/>
                    </a:lnTo>
                    <a:lnTo>
                      <a:pt x="206" y="270"/>
                    </a:lnTo>
                    <a:lnTo>
                      <a:pt x="206" y="268"/>
                    </a:lnTo>
                    <a:lnTo>
                      <a:pt x="208" y="264"/>
                    </a:lnTo>
                    <a:lnTo>
                      <a:pt x="208" y="262"/>
                    </a:lnTo>
                    <a:lnTo>
                      <a:pt x="210" y="260"/>
                    </a:lnTo>
                    <a:lnTo>
                      <a:pt x="212" y="258"/>
                    </a:lnTo>
                    <a:lnTo>
                      <a:pt x="214" y="254"/>
                    </a:lnTo>
                    <a:lnTo>
                      <a:pt x="216" y="254"/>
                    </a:lnTo>
                    <a:lnTo>
                      <a:pt x="218" y="250"/>
                    </a:lnTo>
                    <a:lnTo>
                      <a:pt x="220" y="248"/>
                    </a:lnTo>
                    <a:lnTo>
                      <a:pt x="224" y="246"/>
                    </a:lnTo>
                    <a:lnTo>
                      <a:pt x="228" y="244"/>
                    </a:lnTo>
                    <a:lnTo>
                      <a:pt x="230" y="242"/>
                    </a:lnTo>
                    <a:lnTo>
                      <a:pt x="232" y="242"/>
                    </a:lnTo>
                    <a:lnTo>
                      <a:pt x="236" y="240"/>
                    </a:lnTo>
                    <a:lnTo>
                      <a:pt x="242" y="240"/>
                    </a:lnTo>
                    <a:lnTo>
                      <a:pt x="246" y="240"/>
                    </a:lnTo>
                    <a:lnTo>
                      <a:pt x="250" y="238"/>
                    </a:lnTo>
                    <a:lnTo>
                      <a:pt x="256" y="238"/>
                    </a:lnTo>
                    <a:lnTo>
                      <a:pt x="260" y="238"/>
                    </a:lnTo>
                    <a:lnTo>
                      <a:pt x="264" y="236"/>
                    </a:lnTo>
                    <a:lnTo>
                      <a:pt x="268" y="236"/>
                    </a:lnTo>
                    <a:lnTo>
                      <a:pt x="272" y="236"/>
                    </a:lnTo>
                    <a:lnTo>
                      <a:pt x="276" y="234"/>
                    </a:lnTo>
                    <a:lnTo>
                      <a:pt x="278" y="234"/>
                    </a:lnTo>
                    <a:lnTo>
                      <a:pt x="280" y="232"/>
                    </a:lnTo>
                    <a:lnTo>
                      <a:pt x="282" y="232"/>
                    </a:lnTo>
                    <a:lnTo>
                      <a:pt x="286" y="230"/>
                    </a:lnTo>
                    <a:lnTo>
                      <a:pt x="288" y="230"/>
                    </a:lnTo>
                    <a:lnTo>
                      <a:pt x="290" y="228"/>
                    </a:lnTo>
                    <a:lnTo>
                      <a:pt x="294" y="228"/>
                    </a:lnTo>
                    <a:lnTo>
                      <a:pt x="296" y="226"/>
                    </a:lnTo>
                    <a:lnTo>
                      <a:pt x="298" y="226"/>
                    </a:lnTo>
                    <a:lnTo>
                      <a:pt x="302" y="224"/>
                    </a:lnTo>
                    <a:lnTo>
                      <a:pt x="304" y="224"/>
                    </a:lnTo>
                    <a:lnTo>
                      <a:pt x="306" y="222"/>
                    </a:lnTo>
                    <a:lnTo>
                      <a:pt x="308" y="222"/>
                    </a:lnTo>
                    <a:lnTo>
                      <a:pt x="312" y="220"/>
                    </a:lnTo>
                    <a:lnTo>
                      <a:pt x="314" y="220"/>
                    </a:lnTo>
                    <a:lnTo>
                      <a:pt x="316" y="218"/>
                    </a:lnTo>
                    <a:lnTo>
                      <a:pt x="320" y="218"/>
                    </a:lnTo>
                    <a:lnTo>
                      <a:pt x="320" y="218"/>
                    </a:lnTo>
                    <a:lnTo>
                      <a:pt x="322" y="214"/>
                    </a:lnTo>
                    <a:lnTo>
                      <a:pt x="322" y="212"/>
                    </a:lnTo>
                    <a:lnTo>
                      <a:pt x="322" y="210"/>
                    </a:lnTo>
                    <a:lnTo>
                      <a:pt x="322" y="208"/>
                    </a:lnTo>
                    <a:lnTo>
                      <a:pt x="324" y="206"/>
                    </a:lnTo>
                    <a:lnTo>
                      <a:pt x="324" y="204"/>
                    </a:lnTo>
                    <a:lnTo>
                      <a:pt x="324" y="202"/>
                    </a:lnTo>
                    <a:lnTo>
                      <a:pt x="324" y="200"/>
                    </a:lnTo>
                    <a:lnTo>
                      <a:pt x="324" y="198"/>
                    </a:lnTo>
                    <a:lnTo>
                      <a:pt x="326" y="196"/>
                    </a:lnTo>
                    <a:lnTo>
                      <a:pt x="326" y="194"/>
                    </a:lnTo>
                    <a:lnTo>
                      <a:pt x="326" y="192"/>
                    </a:lnTo>
                    <a:lnTo>
                      <a:pt x="328" y="188"/>
                    </a:lnTo>
                    <a:lnTo>
                      <a:pt x="328" y="186"/>
                    </a:lnTo>
                    <a:lnTo>
                      <a:pt x="328" y="184"/>
                    </a:lnTo>
                    <a:lnTo>
                      <a:pt x="328" y="184"/>
                    </a:lnTo>
                    <a:lnTo>
                      <a:pt x="328" y="182"/>
                    </a:lnTo>
                    <a:lnTo>
                      <a:pt x="328" y="18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40"/>
              <p:cNvSpPr>
                <a:spLocks noEditPoints="1"/>
              </p:cNvSpPr>
              <p:nvPr/>
            </p:nvSpPr>
            <p:spPr bwMode="auto">
              <a:xfrm>
                <a:off x="2507" y="1838"/>
                <a:ext cx="4" cy="12"/>
              </a:xfrm>
              <a:custGeom>
                <a:avLst/>
                <a:gdLst>
                  <a:gd name="T0" fmla="*/ 0 w 4"/>
                  <a:gd name="T1" fmla="*/ 10 h 12"/>
                  <a:gd name="T2" fmla="*/ 0 w 4"/>
                  <a:gd name="T3" fmla="*/ 10 h 12"/>
                  <a:gd name="T4" fmla="*/ 0 w 4"/>
                  <a:gd name="T5" fmla="*/ 10 h 12"/>
                  <a:gd name="T6" fmla="*/ 0 w 4"/>
                  <a:gd name="T7" fmla="*/ 10 h 12"/>
                  <a:gd name="T8" fmla="*/ 0 w 4"/>
                  <a:gd name="T9" fmla="*/ 12 h 12"/>
                  <a:gd name="T10" fmla="*/ 0 w 4"/>
                  <a:gd name="T11" fmla="*/ 12 h 12"/>
                  <a:gd name="T12" fmla="*/ 0 w 4"/>
                  <a:gd name="T13" fmla="*/ 12 h 12"/>
                  <a:gd name="T14" fmla="*/ 0 w 4"/>
                  <a:gd name="T15" fmla="*/ 12 h 12"/>
                  <a:gd name="T16" fmla="*/ 0 w 4"/>
                  <a:gd name="T17" fmla="*/ 12 h 12"/>
                  <a:gd name="T18" fmla="*/ 0 w 4"/>
                  <a:gd name="T19" fmla="*/ 12 h 12"/>
                  <a:gd name="T20" fmla="*/ 0 w 4"/>
                  <a:gd name="T21" fmla="*/ 12 h 12"/>
                  <a:gd name="T22" fmla="*/ 0 w 4"/>
                  <a:gd name="T23" fmla="*/ 12 h 12"/>
                  <a:gd name="T24" fmla="*/ 0 w 4"/>
                  <a:gd name="T25" fmla="*/ 12 h 12"/>
                  <a:gd name="T26" fmla="*/ 0 w 4"/>
                  <a:gd name="T27" fmla="*/ 10 h 12"/>
                  <a:gd name="T28" fmla="*/ 0 w 4"/>
                  <a:gd name="T29" fmla="*/ 10 h 12"/>
                  <a:gd name="T30" fmla="*/ 0 w 4"/>
                  <a:gd name="T31" fmla="*/ 10 h 12"/>
                  <a:gd name="T32" fmla="*/ 2 w 4"/>
                  <a:gd name="T33" fmla="*/ 6 h 12"/>
                  <a:gd name="T34" fmla="*/ 2 w 4"/>
                  <a:gd name="T35" fmla="*/ 6 h 12"/>
                  <a:gd name="T36" fmla="*/ 2 w 4"/>
                  <a:gd name="T37" fmla="*/ 4 h 12"/>
                  <a:gd name="T38" fmla="*/ 2 w 4"/>
                  <a:gd name="T39" fmla="*/ 6 h 12"/>
                  <a:gd name="T40" fmla="*/ 2 w 4"/>
                  <a:gd name="T41" fmla="*/ 6 h 12"/>
                  <a:gd name="T42" fmla="*/ 2 w 4"/>
                  <a:gd name="T43" fmla="*/ 6 h 12"/>
                  <a:gd name="T44" fmla="*/ 2 w 4"/>
                  <a:gd name="T45" fmla="*/ 6 h 12"/>
                  <a:gd name="T46" fmla="*/ 2 w 4"/>
                  <a:gd name="T47" fmla="*/ 6 h 12"/>
                  <a:gd name="T48" fmla="*/ 2 w 4"/>
                  <a:gd name="T49" fmla="*/ 6 h 12"/>
                  <a:gd name="T50" fmla="*/ 2 w 4"/>
                  <a:gd name="T51" fmla="*/ 6 h 12"/>
                  <a:gd name="T52" fmla="*/ 2 w 4"/>
                  <a:gd name="T53" fmla="*/ 6 h 12"/>
                  <a:gd name="T54" fmla="*/ 2 w 4"/>
                  <a:gd name="T55" fmla="*/ 6 h 12"/>
                  <a:gd name="T56" fmla="*/ 2 w 4"/>
                  <a:gd name="T57" fmla="*/ 6 h 12"/>
                  <a:gd name="T58" fmla="*/ 2 w 4"/>
                  <a:gd name="T59" fmla="*/ 6 h 12"/>
                  <a:gd name="T60" fmla="*/ 2 w 4"/>
                  <a:gd name="T61" fmla="*/ 6 h 12"/>
                  <a:gd name="T62" fmla="*/ 2 w 4"/>
                  <a:gd name="T63" fmla="*/ 6 h 12"/>
                  <a:gd name="T64" fmla="*/ 2 w 4"/>
                  <a:gd name="T65" fmla="*/ 6 h 12"/>
                  <a:gd name="T66" fmla="*/ 2 w 4"/>
                  <a:gd name="T67" fmla="*/ 6 h 12"/>
                  <a:gd name="T68" fmla="*/ 2 w 4"/>
                  <a:gd name="T69" fmla="*/ 6 h 12"/>
                  <a:gd name="T70" fmla="*/ 2 w 4"/>
                  <a:gd name="T71" fmla="*/ 6 h 12"/>
                  <a:gd name="T72" fmla="*/ 2 w 4"/>
                  <a:gd name="T73" fmla="*/ 6 h 12"/>
                  <a:gd name="T74" fmla="*/ 2 w 4"/>
                  <a:gd name="T75" fmla="*/ 6 h 12"/>
                  <a:gd name="T76" fmla="*/ 2 w 4"/>
                  <a:gd name="T77" fmla="*/ 6 h 12"/>
                  <a:gd name="T78" fmla="*/ 4 w 4"/>
                  <a:gd name="T79" fmla="*/ 0 h 12"/>
                  <a:gd name="T80" fmla="*/ 4 w 4"/>
                  <a:gd name="T81" fmla="*/ 0 h 12"/>
                  <a:gd name="T82" fmla="*/ 2 w 4"/>
                  <a:gd name="T83" fmla="*/ 0 h 12"/>
                  <a:gd name="T84" fmla="*/ 2 w 4"/>
                  <a:gd name="T85" fmla="*/ 0 h 12"/>
                  <a:gd name="T86" fmla="*/ 2 w 4"/>
                  <a:gd name="T87" fmla="*/ 2 h 12"/>
                  <a:gd name="T88" fmla="*/ 2 w 4"/>
                  <a:gd name="T89" fmla="*/ 4 h 12"/>
                  <a:gd name="T90" fmla="*/ 4 w 4"/>
                  <a:gd name="T91" fmla="*/ 4 h 12"/>
                  <a:gd name="T92" fmla="*/ 4 w 4"/>
                  <a:gd name="T93" fmla="*/ 2 h 12"/>
                  <a:gd name="T94" fmla="*/ 4 w 4"/>
                  <a:gd name="T95" fmla="*/ 0 h 12"/>
                  <a:gd name="T96" fmla="*/ 4 w 4"/>
                  <a:gd name="T9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" h="12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  <a:moveTo>
                      <a:pt x="2" y="6"/>
                    </a:moveTo>
                    <a:lnTo>
                      <a:pt x="2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41"/>
              <p:cNvSpPr>
                <a:spLocks noEditPoints="1"/>
              </p:cNvSpPr>
              <p:nvPr/>
            </p:nvSpPr>
            <p:spPr bwMode="auto">
              <a:xfrm>
                <a:off x="2699" y="1237"/>
                <a:ext cx="2" cy="6"/>
              </a:xfrm>
              <a:custGeom>
                <a:avLst/>
                <a:gdLst>
                  <a:gd name="T0" fmla="*/ 2 w 2"/>
                  <a:gd name="T1" fmla="*/ 4 h 6"/>
                  <a:gd name="T2" fmla="*/ 2 w 2"/>
                  <a:gd name="T3" fmla="*/ 4 h 6"/>
                  <a:gd name="T4" fmla="*/ 2 w 2"/>
                  <a:gd name="T5" fmla="*/ 4 h 6"/>
                  <a:gd name="T6" fmla="*/ 0 w 2"/>
                  <a:gd name="T7" fmla="*/ 6 h 6"/>
                  <a:gd name="T8" fmla="*/ 2 w 2"/>
                  <a:gd name="T9" fmla="*/ 6 h 6"/>
                  <a:gd name="T10" fmla="*/ 2 w 2"/>
                  <a:gd name="T11" fmla="*/ 6 h 6"/>
                  <a:gd name="T12" fmla="*/ 2 w 2"/>
                  <a:gd name="T13" fmla="*/ 4 h 6"/>
                  <a:gd name="T14" fmla="*/ 2 w 2"/>
                  <a:gd name="T15" fmla="*/ 4 h 6"/>
                  <a:gd name="T16" fmla="*/ 2 w 2"/>
                  <a:gd name="T17" fmla="*/ 4 h 6"/>
                  <a:gd name="T18" fmla="*/ 2 w 2"/>
                  <a:gd name="T19" fmla="*/ 4 h 6"/>
                  <a:gd name="T20" fmla="*/ 0 w 2"/>
                  <a:gd name="T21" fmla="*/ 2 h 6"/>
                  <a:gd name="T22" fmla="*/ 0 w 2"/>
                  <a:gd name="T23" fmla="*/ 2 h 6"/>
                  <a:gd name="T24" fmla="*/ 2 w 2"/>
                  <a:gd name="T25" fmla="*/ 0 h 6"/>
                  <a:gd name="T26" fmla="*/ 2 w 2"/>
                  <a:gd name="T27" fmla="*/ 0 h 6"/>
                  <a:gd name="T28" fmla="*/ 2 w 2"/>
                  <a:gd name="T29" fmla="*/ 0 h 6"/>
                  <a:gd name="T30" fmla="*/ 0 w 2"/>
                  <a:gd name="T31" fmla="*/ 0 h 6"/>
                  <a:gd name="T32" fmla="*/ 0 w 2"/>
                  <a:gd name="T33" fmla="*/ 0 h 6"/>
                  <a:gd name="T34" fmla="*/ 0 w 2"/>
                  <a:gd name="T35" fmla="*/ 2 h 6"/>
                  <a:gd name="T36" fmla="*/ 0 w 2"/>
                  <a:gd name="T37" fmla="*/ 2 h 6"/>
                  <a:gd name="T38" fmla="*/ 0 w 2"/>
                  <a:gd name="T39" fmla="*/ 4 h 6"/>
                  <a:gd name="T40" fmla="*/ 0 w 2"/>
                  <a:gd name="T41" fmla="*/ 4 h 6"/>
                  <a:gd name="T42" fmla="*/ 0 w 2"/>
                  <a:gd name="T43" fmla="*/ 4 h 6"/>
                  <a:gd name="T44" fmla="*/ 0 w 2"/>
                  <a:gd name="T45" fmla="*/ 4 h 6"/>
                  <a:gd name="T46" fmla="*/ 2 w 2"/>
                  <a:gd name="T4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" h="6">
                    <a:moveTo>
                      <a:pt x="2" y="4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  <a:moveTo>
                      <a:pt x="2" y="4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42"/>
              <p:cNvSpPr>
                <a:spLocks/>
              </p:cNvSpPr>
              <p:nvPr/>
            </p:nvSpPr>
            <p:spPr bwMode="auto">
              <a:xfrm>
                <a:off x="2489" y="1752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43"/>
              <p:cNvSpPr>
                <a:spLocks/>
              </p:cNvSpPr>
              <p:nvPr/>
            </p:nvSpPr>
            <p:spPr bwMode="auto">
              <a:xfrm>
                <a:off x="2487" y="175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44"/>
              <p:cNvSpPr>
                <a:spLocks/>
              </p:cNvSpPr>
              <p:nvPr/>
            </p:nvSpPr>
            <p:spPr bwMode="auto">
              <a:xfrm>
                <a:off x="2513" y="1824"/>
                <a:ext cx="4" cy="8"/>
              </a:xfrm>
              <a:custGeom>
                <a:avLst/>
                <a:gdLst>
                  <a:gd name="T0" fmla="*/ 2 w 4"/>
                  <a:gd name="T1" fmla="*/ 0 h 8"/>
                  <a:gd name="T2" fmla="*/ 2 w 4"/>
                  <a:gd name="T3" fmla="*/ 0 h 8"/>
                  <a:gd name="T4" fmla="*/ 2 w 4"/>
                  <a:gd name="T5" fmla="*/ 2 h 8"/>
                  <a:gd name="T6" fmla="*/ 0 w 4"/>
                  <a:gd name="T7" fmla="*/ 4 h 8"/>
                  <a:gd name="T8" fmla="*/ 0 w 4"/>
                  <a:gd name="T9" fmla="*/ 4 h 8"/>
                  <a:gd name="T10" fmla="*/ 0 w 4"/>
                  <a:gd name="T11" fmla="*/ 6 h 8"/>
                  <a:gd name="T12" fmla="*/ 2 w 4"/>
                  <a:gd name="T13" fmla="*/ 8 h 8"/>
                  <a:gd name="T14" fmla="*/ 2 w 4"/>
                  <a:gd name="T15" fmla="*/ 6 h 8"/>
                  <a:gd name="T16" fmla="*/ 4 w 4"/>
                  <a:gd name="T17" fmla="*/ 2 h 8"/>
                  <a:gd name="T18" fmla="*/ 2 w 4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45"/>
              <p:cNvSpPr>
                <a:spLocks noEditPoints="1"/>
              </p:cNvSpPr>
              <p:nvPr/>
            </p:nvSpPr>
            <p:spPr bwMode="auto">
              <a:xfrm>
                <a:off x="2491" y="1766"/>
                <a:ext cx="4" cy="4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2 h 4"/>
                  <a:gd name="T4" fmla="*/ 4 w 4"/>
                  <a:gd name="T5" fmla="*/ 4 h 4"/>
                  <a:gd name="T6" fmla="*/ 4 w 4"/>
                  <a:gd name="T7" fmla="*/ 4 h 4"/>
                  <a:gd name="T8" fmla="*/ 4 w 4"/>
                  <a:gd name="T9" fmla="*/ 4 h 4"/>
                  <a:gd name="T10" fmla="*/ 4 w 4"/>
                  <a:gd name="T11" fmla="*/ 4 h 4"/>
                  <a:gd name="T12" fmla="*/ 4 w 4"/>
                  <a:gd name="T13" fmla="*/ 2 h 4"/>
                  <a:gd name="T14" fmla="*/ 4 w 4"/>
                  <a:gd name="T15" fmla="*/ 2 h 4"/>
                  <a:gd name="T16" fmla="*/ 2 w 4"/>
                  <a:gd name="T17" fmla="*/ 2 h 4"/>
                  <a:gd name="T18" fmla="*/ 2 w 4"/>
                  <a:gd name="T19" fmla="*/ 0 h 4"/>
                  <a:gd name="T20" fmla="*/ 0 w 4"/>
                  <a:gd name="T21" fmla="*/ 0 h 4"/>
                  <a:gd name="T22" fmla="*/ 0 w 4"/>
                  <a:gd name="T23" fmla="*/ 0 h 4"/>
                  <a:gd name="T24" fmla="*/ 0 w 4"/>
                  <a:gd name="T25" fmla="*/ 0 h 4"/>
                  <a:gd name="T26" fmla="*/ 0 w 4"/>
                  <a:gd name="T27" fmla="*/ 0 h 4"/>
                  <a:gd name="T28" fmla="*/ 0 w 4"/>
                  <a:gd name="T29" fmla="*/ 0 h 4"/>
                  <a:gd name="T30" fmla="*/ 0 w 4"/>
                  <a:gd name="T31" fmla="*/ 2 h 4"/>
                  <a:gd name="T32" fmla="*/ 2 w 4"/>
                  <a:gd name="T33" fmla="*/ 2 h 4"/>
                  <a:gd name="T34" fmla="*/ 2 w 4"/>
                  <a:gd name="T35" fmla="*/ 2 h 4"/>
                  <a:gd name="T36" fmla="*/ 4 w 4"/>
                  <a:gd name="T37" fmla="*/ 2 h 4"/>
                  <a:gd name="T38" fmla="*/ 4 w 4"/>
                  <a:gd name="T3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close/>
                    <a:moveTo>
                      <a:pt x="4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6"/>
              <p:cNvSpPr>
                <a:spLocks noEditPoints="1"/>
              </p:cNvSpPr>
              <p:nvPr/>
            </p:nvSpPr>
            <p:spPr bwMode="auto">
              <a:xfrm>
                <a:off x="3241" y="2217"/>
                <a:ext cx="140" cy="146"/>
              </a:xfrm>
              <a:custGeom>
                <a:avLst/>
                <a:gdLst>
                  <a:gd name="T0" fmla="*/ 140 w 140"/>
                  <a:gd name="T1" fmla="*/ 144 h 146"/>
                  <a:gd name="T2" fmla="*/ 138 w 140"/>
                  <a:gd name="T3" fmla="*/ 144 h 146"/>
                  <a:gd name="T4" fmla="*/ 138 w 140"/>
                  <a:gd name="T5" fmla="*/ 144 h 146"/>
                  <a:gd name="T6" fmla="*/ 138 w 140"/>
                  <a:gd name="T7" fmla="*/ 146 h 146"/>
                  <a:gd name="T8" fmla="*/ 140 w 140"/>
                  <a:gd name="T9" fmla="*/ 146 h 146"/>
                  <a:gd name="T10" fmla="*/ 140 w 140"/>
                  <a:gd name="T11" fmla="*/ 146 h 146"/>
                  <a:gd name="T12" fmla="*/ 140 w 140"/>
                  <a:gd name="T13" fmla="*/ 144 h 146"/>
                  <a:gd name="T14" fmla="*/ 0 w 140"/>
                  <a:gd name="T15" fmla="*/ 0 h 146"/>
                  <a:gd name="T16" fmla="*/ 0 w 140"/>
                  <a:gd name="T17" fmla="*/ 0 h 146"/>
                  <a:gd name="T18" fmla="*/ 0 w 140"/>
                  <a:gd name="T19" fmla="*/ 2 h 146"/>
                  <a:gd name="T20" fmla="*/ 0 w 140"/>
                  <a:gd name="T21" fmla="*/ 2 h 146"/>
                  <a:gd name="T22" fmla="*/ 0 w 140"/>
                  <a:gd name="T23" fmla="*/ 2 h 146"/>
                  <a:gd name="T24" fmla="*/ 0 w 140"/>
                  <a:gd name="T25" fmla="*/ 2 h 146"/>
                  <a:gd name="T26" fmla="*/ 0 w 140"/>
                  <a:gd name="T27" fmla="*/ 2 h 146"/>
                  <a:gd name="T28" fmla="*/ 2 w 140"/>
                  <a:gd name="T29" fmla="*/ 2 h 146"/>
                  <a:gd name="T30" fmla="*/ 2 w 140"/>
                  <a:gd name="T31" fmla="*/ 2 h 146"/>
                  <a:gd name="T32" fmla="*/ 2 w 140"/>
                  <a:gd name="T33" fmla="*/ 2 h 146"/>
                  <a:gd name="T34" fmla="*/ 0 w 140"/>
                  <a:gd name="T3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46">
                    <a:moveTo>
                      <a:pt x="140" y="144"/>
                    </a:moveTo>
                    <a:lnTo>
                      <a:pt x="138" y="144"/>
                    </a:lnTo>
                    <a:lnTo>
                      <a:pt x="138" y="144"/>
                    </a:lnTo>
                    <a:lnTo>
                      <a:pt x="138" y="146"/>
                    </a:lnTo>
                    <a:lnTo>
                      <a:pt x="140" y="146"/>
                    </a:lnTo>
                    <a:lnTo>
                      <a:pt x="140" y="146"/>
                    </a:lnTo>
                    <a:lnTo>
                      <a:pt x="140" y="14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47"/>
              <p:cNvSpPr>
                <a:spLocks noEditPoints="1"/>
              </p:cNvSpPr>
              <p:nvPr/>
            </p:nvSpPr>
            <p:spPr bwMode="auto">
              <a:xfrm>
                <a:off x="2485" y="1760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4 w 4"/>
                  <a:gd name="T3" fmla="*/ 4 h 4"/>
                  <a:gd name="T4" fmla="*/ 4 w 4"/>
                  <a:gd name="T5" fmla="*/ 4 h 4"/>
                  <a:gd name="T6" fmla="*/ 4 w 4"/>
                  <a:gd name="T7" fmla="*/ 4 h 4"/>
                  <a:gd name="T8" fmla="*/ 4 w 4"/>
                  <a:gd name="T9" fmla="*/ 4 h 4"/>
                  <a:gd name="T10" fmla="*/ 4 w 4"/>
                  <a:gd name="T11" fmla="*/ 4 h 4"/>
                  <a:gd name="T12" fmla="*/ 4 w 4"/>
                  <a:gd name="T13" fmla="*/ 4 h 4"/>
                  <a:gd name="T14" fmla="*/ 4 w 4"/>
                  <a:gd name="T15" fmla="*/ 4 h 4"/>
                  <a:gd name="T16" fmla="*/ 4 w 4"/>
                  <a:gd name="T17" fmla="*/ 4 h 4"/>
                  <a:gd name="T18" fmla="*/ 0 w 4"/>
                  <a:gd name="T19" fmla="*/ 0 h 4"/>
                  <a:gd name="T20" fmla="*/ 0 w 4"/>
                  <a:gd name="T21" fmla="*/ 0 h 4"/>
                  <a:gd name="T22" fmla="*/ 0 w 4"/>
                  <a:gd name="T23" fmla="*/ 2 h 4"/>
                  <a:gd name="T24" fmla="*/ 0 w 4"/>
                  <a:gd name="T25" fmla="*/ 2 h 4"/>
                  <a:gd name="T26" fmla="*/ 0 w 4"/>
                  <a:gd name="T27" fmla="*/ 2 h 4"/>
                  <a:gd name="T28" fmla="*/ 0 w 4"/>
                  <a:gd name="T29" fmla="*/ 2 h 4"/>
                  <a:gd name="T30" fmla="*/ 0 w 4"/>
                  <a:gd name="T31" fmla="*/ 0 h 4"/>
                  <a:gd name="T32" fmla="*/ 0 w 4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48"/>
              <p:cNvSpPr>
                <a:spLocks/>
              </p:cNvSpPr>
              <p:nvPr/>
            </p:nvSpPr>
            <p:spPr bwMode="auto">
              <a:xfrm>
                <a:off x="2491" y="1756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0 w 2"/>
                  <a:gd name="T6" fmla="*/ 2 w 2"/>
                  <a:gd name="T7" fmla="*/ 2 w 2"/>
                  <a:gd name="T8" fmla="*/ 2 w 2"/>
                  <a:gd name="T9" fmla="*/ 2 w 2"/>
                  <a:gd name="T10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49"/>
              <p:cNvSpPr>
                <a:spLocks noEditPoints="1"/>
              </p:cNvSpPr>
              <p:nvPr/>
            </p:nvSpPr>
            <p:spPr bwMode="auto">
              <a:xfrm>
                <a:off x="4721" y="1900"/>
                <a:ext cx="34" cy="71"/>
              </a:xfrm>
              <a:custGeom>
                <a:avLst/>
                <a:gdLst>
                  <a:gd name="T0" fmla="*/ 2 w 34"/>
                  <a:gd name="T1" fmla="*/ 17 h 71"/>
                  <a:gd name="T2" fmla="*/ 2 w 34"/>
                  <a:gd name="T3" fmla="*/ 15 h 71"/>
                  <a:gd name="T4" fmla="*/ 0 w 34"/>
                  <a:gd name="T5" fmla="*/ 15 h 71"/>
                  <a:gd name="T6" fmla="*/ 2 w 34"/>
                  <a:gd name="T7" fmla="*/ 5 h 71"/>
                  <a:gd name="T8" fmla="*/ 2 w 34"/>
                  <a:gd name="T9" fmla="*/ 5 h 71"/>
                  <a:gd name="T10" fmla="*/ 2 w 34"/>
                  <a:gd name="T11" fmla="*/ 3 h 71"/>
                  <a:gd name="T12" fmla="*/ 0 w 34"/>
                  <a:gd name="T13" fmla="*/ 3 h 71"/>
                  <a:gd name="T14" fmla="*/ 2 w 34"/>
                  <a:gd name="T15" fmla="*/ 5 h 71"/>
                  <a:gd name="T16" fmla="*/ 34 w 34"/>
                  <a:gd name="T17" fmla="*/ 45 h 71"/>
                  <a:gd name="T18" fmla="*/ 32 w 34"/>
                  <a:gd name="T19" fmla="*/ 41 h 71"/>
                  <a:gd name="T20" fmla="*/ 32 w 34"/>
                  <a:gd name="T21" fmla="*/ 39 h 71"/>
                  <a:gd name="T22" fmla="*/ 32 w 34"/>
                  <a:gd name="T23" fmla="*/ 39 h 71"/>
                  <a:gd name="T24" fmla="*/ 26 w 34"/>
                  <a:gd name="T25" fmla="*/ 31 h 71"/>
                  <a:gd name="T26" fmla="*/ 26 w 34"/>
                  <a:gd name="T27" fmla="*/ 27 h 71"/>
                  <a:gd name="T28" fmla="*/ 24 w 34"/>
                  <a:gd name="T29" fmla="*/ 25 h 71"/>
                  <a:gd name="T30" fmla="*/ 24 w 34"/>
                  <a:gd name="T31" fmla="*/ 25 h 71"/>
                  <a:gd name="T32" fmla="*/ 24 w 34"/>
                  <a:gd name="T33" fmla="*/ 23 h 71"/>
                  <a:gd name="T34" fmla="*/ 20 w 34"/>
                  <a:gd name="T35" fmla="*/ 17 h 71"/>
                  <a:gd name="T36" fmla="*/ 18 w 34"/>
                  <a:gd name="T37" fmla="*/ 15 h 71"/>
                  <a:gd name="T38" fmla="*/ 14 w 34"/>
                  <a:gd name="T39" fmla="*/ 9 h 71"/>
                  <a:gd name="T40" fmla="*/ 8 w 34"/>
                  <a:gd name="T41" fmla="*/ 3 h 71"/>
                  <a:gd name="T42" fmla="*/ 4 w 34"/>
                  <a:gd name="T43" fmla="*/ 0 h 71"/>
                  <a:gd name="T44" fmla="*/ 2 w 34"/>
                  <a:gd name="T45" fmla="*/ 3 h 71"/>
                  <a:gd name="T46" fmla="*/ 4 w 34"/>
                  <a:gd name="T47" fmla="*/ 3 h 71"/>
                  <a:gd name="T48" fmla="*/ 8 w 34"/>
                  <a:gd name="T49" fmla="*/ 5 h 71"/>
                  <a:gd name="T50" fmla="*/ 10 w 34"/>
                  <a:gd name="T51" fmla="*/ 7 h 71"/>
                  <a:gd name="T52" fmla="*/ 8 w 34"/>
                  <a:gd name="T53" fmla="*/ 9 h 71"/>
                  <a:gd name="T54" fmla="*/ 6 w 34"/>
                  <a:gd name="T55" fmla="*/ 7 h 71"/>
                  <a:gd name="T56" fmla="*/ 6 w 34"/>
                  <a:gd name="T57" fmla="*/ 9 h 71"/>
                  <a:gd name="T58" fmla="*/ 6 w 34"/>
                  <a:gd name="T59" fmla="*/ 13 h 71"/>
                  <a:gd name="T60" fmla="*/ 2 w 34"/>
                  <a:gd name="T61" fmla="*/ 19 h 71"/>
                  <a:gd name="T62" fmla="*/ 4 w 34"/>
                  <a:gd name="T63" fmla="*/ 21 h 71"/>
                  <a:gd name="T64" fmla="*/ 2 w 34"/>
                  <a:gd name="T65" fmla="*/ 27 h 71"/>
                  <a:gd name="T66" fmla="*/ 2 w 34"/>
                  <a:gd name="T67" fmla="*/ 33 h 71"/>
                  <a:gd name="T68" fmla="*/ 0 w 34"/>
                  <a:gd name="T69" fmla="*/ 33 h 71"/>
                  <a:gd name="T70" fmla="*/ 0 w 34"/>
                  <a:gd name="T71" fmla="*/ 31 h 71"/>
                  <a:gd name="T72" fmla="*/ 2 w 34"/>
                  <a:gd name="T73" fmla="*/ 37 h 71"/>
                  <a:gd name="T74" fmla="*/ 4 w 34"/>
                  <a:gd name="T75" fmla="*/ 55 h 71"/>
                  <a:gd name="T76" fmla="*/ 6 w 34"/>
                  <a:gd name="T77" fmla="*/ 63 h 71"/>
                  <a:gd name="T78" fmla="*/ 10 w 34"/>
                  <a:gd name="T79" fmla="*/ 69 h 71"/>
                  <a:gd name="T80" fmla="*/ 18 w 34"/>
                  <a:gd name="T81" fmla="*/ 71 h 71"/>
                  <a:gd name="T82" fmla="*/ 26 w 34"/>
                  <a:gd name="T83" fmla="*/ 67 h 71"/>
                  <a:gd name="T84" fmla="*/ 32 w 34"/>
                  <a:gd name="T85" fmla="*/ 63 h 71"/>
                  <a:gd name="T86" fmla="*/ 34 w 34"/>
                  <a:gd name="T87" fmla="*/ 59 h 71"/>
                  <a:gd name="T88" fmla="*/ 34 w 34"/>
                  <a:gd name="T89" fmla="*/ 53 h 71"/>
                  <a:gd name="T90" fmla="*/ 34 w 34"/>
                  <a:gd name="T91" fmla="*/ 4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" h="71">
                    <a:moveTo>
                      <a:pt x="2" y="15"/>
                    </a:moveTo>
                    <a:lnTo>
                      <a:pt x="2" y="17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5"/>
                    </a:lnTo>
                    <a:close/>
                    <a:moveTo>
                      <a:pt x="2" y="5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close/>
                    <a:moveTo>
                      <a:pt x="34" y="47"/>
                    </a:moveTo>
                    <a:lnTo>
                      <a:pt x="34" y="45"/>
                    </a:lnTo>
                    <a:lnTo>
                      <a:pt x="34" y="43"/>
                    </a:lnTo>
                    <a:lnTo>
                      <a:pt x="32" y="41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32" y="39"/>
                    </a:lnTo>
                    <a:lnTo>
                      <a:pt x="28" y="33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26" y="27"/>
                    </a:lnTo>
                    <a:lnTo>
                      <a:pt x="26" y="25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18" y="17"/>
                    </a:lnTo>
                    <a:lnTo>
                      <a:pt x="18" y="15"/>
                    </a:lnTo>
                    <a:lnTo>
                      <a:pt x="18" y="15"/>
                    </a:lnTo>
                    <a:lnTo>
                      <a:pt x="14" y="9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8" y="9"/>
                    </a:lnTo>
                    <a:lnTo>
                      <a:pt x="8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6" y="13"/>
                    </a:lnTo>
                    <a:lnTo>
                      <a:pt x="4" y="15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2" y="37"/>
                    </a:lnTo>
                    <a:lnTo>
                      <a:pt x="2" y="41"/>
                    </a:lnTo>
                    <a:lnTo>
                      <a:pt x="4" y="55"/>
                    </a:lnTo>
                    <a:lnTo>
                      <a:pt x="4" y="59"/>
                    </a:lnTo>
                    <a:lnTo>
                      <a:pt x="6" y="63"/>
                    </a:lnTo>
                    <a:lnTo>
                      <a:pt x="8" y="67"/>
                    </a:lnTo>
                    <a:lnTo>
                      <a:pt x="10" y="69"/>
                    </a:lnTo>
                    <a:lnTo>
                      <a:pt x="14" y="71"/>
                    </a:lnTo>
                    <a:lnTo>
                      <a:pt x="18" y="71"/>
                    </a:lnTo>
                    <a:lnTo>
                      <a:pt x="22" y="69"/>
                    </a:lnTo>
                    <a:lnTo>
                      <a:pt x="26" y="67"/>
                    </a:lnTo>
                    <a:lnTo>
                      <a:pt x="28" y="65"/>
                    </a:lnTo>
                    <a:lnTo>
                      <a:pt x="32" y="63"/>
                    </a:lnTo>
                    <a:lnTo>
                      <a:pt x="32" y="61"/>
                    </a:lnTo>
                    <a:lnTo>
                      <a:pt x="34" y="59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4" y="51"/>
                    </a:lnTo>
                    <a:lnTo>
                      <a:pt x="34" y="4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50"/>
              <p:cNvSpPr>
                <a:spLocks noEditPoints="1"/>
              </p:cNvSpPr>
              <p:nvPr/>
            </p:nvSpPr>
            <p:spPr bwMode="auto">
              <a:xfrm>
                <a:off x="3195" y="1295"/>
                <a:ext cx="348" cy="287"/>
              </a:xfrm>
              <a:custGeom>
                <a:avLst/>
                <a:gdLst>
                  <a:gd name="T0" fmla="*/ 44 w 348"/>
                  <a:gd name="T1" fmla="*/ 279 h 287"/>
                  <a:gd name="T2" fmla="*/ 40 w 348"/>
                  <a:gd name="T3" fmla="*/ 285 h 287"/>
                  <a:gd name="T4" fmla="*/ 16 w 348"/>
                  <a:gd name="T5" fmla="*/ 277 h 287"/>
                  <a:gd name="T6" fmla="*/ 30 w 348"/>
                  <a:gd name="T7" fmla="*/ 271 h 287"/>
                  <a:gd name="T8" fmla="*/ 26 w 348"/>
                  <a:gd name="T9" fmla="*/ 281 h 287"/>
                  <a:gd name="T10" fmla="*/ 66 w 348"/>
                  <a:gd name="T11" fmla="*/ 269 h 287"/>
                  <a:gd name="T12" fmla="*/ 66 w 348"/>
                  <a:gd name="T13" fmla="*/ 277 h 287"/>
                  <a:gd name="T14" fmla="*/ 4 w 348"/>
                  <a:gd name="T15" fmla="*/ 267 h 287"/>
                  <a:gd name="T16" fmla="*/ 74 w 348"/>
                  <a:gd name="T17" fmla="*/ 259 h 287"/>
                  <a:gd name="T18" fmla="*/ 74 w 348"/>
                  <a:gd name="T19" fmla="*/ 263 h 287"/>
                  <a:gd name="T20" fmla="*/ 306 w 348"/>
                  <a:gd name="T21" fmla="*/ 88 h 287"/>
                  <a:gd name="T22" fmla="*/ 304 w 348"/>
                  <a:gd name="T23" fmla="*/ 82 h 287"/>
                  <a:gd name="T24" fmla="*/ 308 w 348"/>
                  <a:gd name="T25" fmla="*/ 80 h 287"/>
                  <a:gd name="T26" fmla="*/ 332 w 348"/>
                  <a:gd name="T27" fmla="*/ 66 h 287"/>
                  <a:gd name="T28" fmla="*/ 322 w 348"/>
                  <a:gd name="T29" fmla="*/ 74 h 287"/>
                  <a:gd name="T30" fmla="*/ 330 w 348"/>
                  <a:gd name="T31" fmla="*/ 76 h 287"/>
                  <a:gd name="T32" fmla="*/ 342 w 348"/>
                  <a:gd name="T33" fmla="*/ 66 h 287"/>
                  <a:gd name="T34" fmla="*/ 344 w 348"/>
                  <a:gd name="T35" fmla="*/ 66 h 287"/>
                  <a:gd name="T36" fmla="*/ 334 w 348"/>
                  <a:gd name="T37" fmla="*/ 30 h 287"/>
                  <a:gd name="T38" fmla="*/ 332 w 348"/>
                  <a:gd name="T39" fmla="*/ 24 h 287"/>
                  <a:gd name="T40" fmla="*/ 326 w 348"/>
                  <a:gd name="T41" fmla="*/ 26 h 287"/>
                  <a:gd name="T42" fmla="*/ 314 w 348"/>
                  <a:gd name="T43" fmla="*/ 24 h 287"/>
                  <a:gd name="T44" fmla="*/ 308 w 348"/>
                  <a:gd name="T45" fmla="*/ 22 h 287"/>
                  <a:gd name="T46" fmla="*/ 298 w 348"/>
                  <a:gd name="T47" fmla="*/ 16 h 287"/>
                  <a:gd name="T48" fmla="*/ 290 w 348"/>
                  <a:gd name="T49" fmla="*/ 18 h 287"/>
                  <a:gd name="T50" fmla="*/ 280 w 348"/>
                  <a:gd name="T51" fmla="*/ 18 h 287"/>
                  <a:gd name="T52" fmla="*/ 270 w 348"/>
                  <a:gd name="T53" fmla="*/ 12 h 287"/>
                  <a:gd name="T54" fmla="*/ 268 w 348"/>
                  <a:gd name="T55" fmla="*/ 12 h 287"/>
                  <a:gd name="T56" fmla="*/ 262 w 348"/>
                  <a:gd name="T57" fmla="*/ 8 h 287"/>
                  <a:gd name="T58" fmla="*/ 244 w 348"/>
                  <a:gd name="T59" fmla="*/ 8 h 287"/>
                  <a:gd name="T60" fmla="*/ 216 w 348"/>
                  <a:gd name="T61" fmla="*/ 6 h 287"/>
                  <a:gd name="T62" fmla="*/ 188 w 348"/>
                  <a:gd name="T63" fmla="*/ 4 h 287"/>
                  <a:gd name="T64" fmla="*/ 170 w 348"/>
                  <a:gd name="T65" fmla="*/ 4 h 287"/>
                  <a:gd name="T66" fmla="*/ 160 w 348"/>
                  <a:gd name="T67" fmla="*/ 10 h 287"/>
                  <a:gd name="T68" fmla="*/ 160 w 348"/>
                  <a:gd name="T69" fmla="*/ 18 h 287"/>
                  <a:gd name="T70" fmla="*/ 162 w 348"/>
                  <a:gd name="T71" fmla="*/ 24 h 287"/>
                  <a:gd name="T72" fmla="*/ 160 w 348"/>
                  <a:gd name="T73" fmla="*/ 32 h 287"/>
                  <a:gd name="T74" fmla="*/ 170 w 348"/>
                  <a:gd name="T75" fmla="*/ 30 h 287"/>
                  <a:gd name="T76" fmla="*/ 172 w 348"/>
                  <a:gd name="T77" fmla="*/ 34 h 287"/>
                  <a:gd name="T78" fmla="*/ 184 w 348"/>
                  <a:gd name="T79" fmla="*/ 32 h 287"/>
                  <a:gd name="T80" fmla="*/ 190 w 348"/>
                  <a:gd name="T81" fmla="*/ 32 h 287"/>
                  <a:gd name="T82" fmla="*/ 194 w 348"/>
                  <a:gd name="T83" fmla="*/ 36 h 287"/>
                  <a:gd name="T84" fmla="*/ 190 w 348"/>
                  <a:gd name="T85" fmla="*/ 44 h 287"/>
                  <a:gd name="T86" fmla="*/ 186 w 348"/>
                  <a:gd name="T87" fmla="*/ 58 h 287"/>
                  <a:gd name="T88" fmla="*/ 184 w 348"/>
                  <a:gd name="T89" fmla="*/ 64 h 287"/>
                  <a:gd name="T90" fmla="*/ 176 w 348"/>
                  <a:gd name="T91" fmla="*/ 70 h 287"/>
                  <a:gd name="T92" fmla="*/ 182 w 348"/>
                  <a:gd name="T93" fmla="*/ 82 h 287"/>
                  <a:gd name="T94" fmla="*/ 180 w 348"/>
                  <a:gd name="T95" fmla="*/ 98 h 287"/>
                  <a:gd name="T96" fmla="*/ 174 w 348"/>
                  <a:gd name="T97" fmla="*/ 106 h 287"/>
                  <a:gd name="T98" fmla="*/ 182 w 348"/>
                  <a:gd name="T99" fmla="*/ 114 h 287"/>
                  <a:gd name="T100" fmla="*/ 188 w 348"/>
                  <a:gd name="T101" fmla="*/ 127 h 287"/>
                  <a:gd name="T102" fmla="*/ 200 w 348"/>
                  <a:gd name="T103" fmla="*/ 137 h 287"/>
                  <a:gd name="T104" fmla="*/ 206 w 348"/>
                  <a:gd name="T105" fmla="*/ 131 h 287"/>
                  <a:gd name="T106" fmla="*/ 234 w 348"/>
                  <a:gd name="T107" fmla="*/ 125 h 287"/>
                  <a:gd name="T108" fmla="*/ 252 w 348"/>
                  <a:gd name="T109" fmla="*/ 123 h 287"/>
                  <a:gd name="T110" fmla="*/ 272 w 348"/>
                  <a:gd name="T111" fmla="*/ 106 h 287"/>
                  <a:gd name="T112" fmla="*/ 284 w 348"/>
                  <a:gd name="T113" fmla="*/ 90 h 287"/>
                  <a:gd name="T114" fmla="*/ 284 w 348"/>
                  <a:gd name="T115" fmla="*/ 66 h 287"/>
                  <a:gd name="T116" fmla="*/ 298 w 348"/>
                  <a:gd name="T117" fmla="*/ 54 h 287"/>
                  <a:gd name="T118" fmla="*/ 320 w 348"/>
                  <a:gd name="T119" fmla="*/ 4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8" h="287">
                    <a:moveTo>
                      <a:pt x="2" y="285"/>
                    </a:moveTo>
                    <a:lnTo>
                      <a:pt x="0" y="285"/>
                    </a:lnTo>
                    <a:lnTo>
                      <a:pt x="2" y="285"/>
                    </a:lnTo>
                    <a:lnTo>
                      <a:pt x="2" y="287"/>
                    </a:lnTo>
                    <a:lnTo>
                      <a:pt x="4" y="287"/>
                    </a:lnTo>
                    <a:lnTo>
                      <a:pt x="6" y="285"/>
                    </a:lnTo>
                    <a:lnTo>
                      <a:pt x="4" y="283"/>
                    </a:lnTo>
                    <a:lnTo>
                      <a:pt x="2" y="285"/>
                    </a:lnTo>
                    <a:close/>
                    <a:moveTo>
                      <a:pt x="44" y="279"/>
                    </a:moveTo>
                    <a:lnTo>
                      <a:pt x="44" y="279"/>
                    </a:lnTo>
                    <a:lnTo>
                      <a:pt x="42" y="279"/>
                    </a:lnTo>
                    <a:lnTo>
                      <a:pt x="42" y="279"/>
                    </a:lnTo>
                    <a:lnTo>
                      <a:pt x="40" y="279"/>
                    </a:lnTo>
                    <a:lnTo>
                      <a:pt x="38" y="279"/>
                    </a:lnTo>
                    <a:lnTo>
                      <a:pt x="36" y="281"/>
                    </a:lnTo>
                    <a:lnTo>
                      <a:pt x="36" y="283"/>
                    </a:lnTo>
                    <a:lnTo>
                      <a:pt x="38" y="285"/>
                    </a:lnTo>
                    <a:lnTo>
                      <a:pt x="40" y="285"/>
                    </a:lnTo>
                    <a:lnTo>
                      <a:pt x="40" y="285"/>
                    </a:lnTo>
                    <a:lnTo>
                      <a:pt x="42" y="285"/>
                    </a:lnTo>
                    <a:lnTo>
                      <a:pt x="44" y="283"/>
                    </a:lnTo>
                    <a:lnTo>
                      <a:pt x="44" y="281"/>
                    </a:lnTo>
                    <a:lnTo>
                      <a:pt x="44" y="279"/>
                    </a:lnTo>
                    <a:lnTo>
                      <a:pt x="44" y="279"/>
                    </a:lnTo>
                    <a:close/>
                    <a:moveTo>
                      <a:pt x="18" y="279"/>
                    </a:moveTo>
                    <a:lnTo>
                      <a:pt x="16" y="277"/>
                    </a:lnTo>
                    <a:lnTo>
                      <a:pt x="16" y="277"/>
                    </a:lnTo>
                    <a:lnTo>
                      <a:pt x="14" y="277"/>
                    </a:lnTo>
                    <a:lnTo>
                      <a:pt x="14" y="279"/>
                    </a:lnTo>
                    <a:lnTo>
                      <a:pt x="14" y="281"/>
                    </a:lnTo>
                    <a:lnTo>
                      <a:pt x="16" y="281"/>
                    </a:lnTo>
                    <a:lnTo>
                      <a:pt x="16" y="281"/>
                    </a:lnTo>
                    <a:lnTo>
                      <a:pt x="18" y="279"/>
                    </a:lnTo>
                    <a:lnTo>
                      <a:pt x="18" y="279"/>
                    </a:lnTo>
                    <a:lnTo>
                      <a:pt x="18" y="279"/>
                    </a:lnTo>
                    <a:close/>
                    <a:moveTo>
                      <a:pt x="30" y="271"/>
                    </a:moveTo>
                    <a:lnTo>
                      <a:pt x="26" y="273"/>
                    </a:lnTo>
                    <a:lnTo>
                      <a:pt x="26" y="273"/>
                    </a:lnTo>
                    <a:lnTo>
                      <a:pt x="24" y="275"/>
                    </a:lnTo>
                    <a:lnTo>
                      <a:pt x="22" y="275"/>
                    </a:lnTo>
                    <a:lnTo>
                      <a:pt x="20" y="275"/>
                    </a:lnTo>
                    <a:lnTo>
                      <a:pt x="22" y="275"/>
                    </a:lnTo>
                    <a:lnTo>
                      <a:pt x="22" y="279"/>
                    </a:lnTo>
                    <a:lnTo>
                      <a:pt x="24" y="281"/>
                    </a:lnTo>
                    <a:lnTo>
                      <a:pt x="26" y="281"/>
                    </a:lnTo>
                    <a:lnTo>
                      <a:pt x="26" y="279"/>
                    </a:lnTo>
                    <a:lnTo>
                      <a:pt x="28" y="279"/>
                    </a:lnTo>
                    <a:lnTo>
                      <a:pt x="30" y="275"/>
                    </a:lnTo>
                    <a:lnTo>
                      <a:pt x="32" y="271"/>
                    </a:lnTo>
                    <a:lnTo>
                      <a:pt x="32" y="271"/>
                    </a:lnTo>
                    <a:lnTo>
                      <a:pt x="30" y="271"/>
                    </a:lnTo>
                    <a:close/>
                    <a:moveTo>
                      <a:pt x="68" y="267"/>
                    </a:moveTo>
                    <a:lnTo>
                      <a:pt x="66" y="267"/>
                    </a:lnTo>
                    <a:lnTo>
                      <a:pt x="66" y="269"/>
                    </a:lnTo>
                    <a:lnTo>
                      <a:pt x="64" y="271"/>
                    </a:lnTo>
                    <a:lnTo>
                      <a:pt x="62" y="273"/>
                    </a:lnTo>
                    <a:lnTo>
                      <a:pt x="62" y="277"/>
                    </a:lnTo>
                    <a:lnTo>
                      <a:pt x="60" y="279"/>
                    </a:lnTo>
                    <a:lnTo>
                      <a:pt x="58" y="279"/>
                    </a:lnTo>
                    <a:lnTo>
                      <a:pt x="58" y="279"/>
                    </a:lnTo>
                    <a:lnTo>
                      <a:pt x="60" y="281"/>
                    </a:lnTo>
                    <a:lnTo>
                      <a:pt x="62" y="279"/>
                    </a:lnTo>
                    <a:lnTo>
                      <a:pt x="66" y="277"/>
                    </a:lnTo>
                    <a:lnTo>
                      <a:pt x="68" y="273"/>
                    </a:lnTo>
                    <a:lnTo>
                      <a:pt x="68" y="271"/>
                    </a:lnTo>
                    <a:lnTo>
                      <a:pt x="68" y="269"/>
                    </a:lnTo>
                    <a:lnTo>
                      <a:pt x="68" y="267"/>
                    </a:lnTo>
                    <a:lnTo>
                      <a:pt x="68" y="267"/>
                    </a:lnTo>
                    <a:close/>
                    <a:moveTo>
                      <a:pt x="8" y="267"/>
                    </a:moveTo>
                    <a:lnTo>
                      <a:pt x="8" y="265"/>
                    </a:lnTo>
                    <a:lnTo>
                      <a:pt x="6" y="265"/>
                    </a:lnTo>
                    <a:lnTo>
                      <a:pt x="4" y="267"/>
                    </a:lnTo>
                    <a:lnTo>
                      <a:pt x="6" y="271"/>
                    </a:lnTo>
                    <a:lnTo>
                      <a:pt x="6" y="273"/>
                    </a:lnTo>
                    <a:lnTo>
                      <a:pt x="6" y="273"/>
                    </a:lnTo>
                    <a:lnTo>
                      <a:pt x="8" y="271"/>
                    </a:lnTo>
                    <a:lnTo>
                      <a:pt x="8" y="271"/>
                    </a:lnTo>
                    <a:lnTo>
                      <a:pt x="8" y="269"/>
                    </a:lnTo>
                    <a:lnTo>
                      <a:pt x="8" y="269"/>
                    </a:lnTo>
                    <a:lnTo>
                      <a:pt x="8" y="267"/>
                    </a:lnTo>
                    <a:close/>
                    <a:moveTo>
                      <a:pt x="74" y="259"/>
                    </a:moveTo>
                    <a:lnTo>
                      <a:pt x="72" y="261"/>
                    </a:lnTo>
                    <a:lnTo>
                      <a:pt x="72" y="261"/>
                    </a:lnTo>
                    <a:lnTo>
                      <a:pt x="68" y="263"/>
                    </a:lnTo>
                    <a:lnTo>
                      <a:pt x="68" y="263"/>
                    </a:lnTo>
                    <a:lnTo>
                      <a:pt x="68" y="265"/>
                    </a:lnTo>
                    <a:lnTo>
                      <a:pt x="68" y="265"/>
                    </a:lnTo>
                    <a:lnTo>
                      <a:pt x="70" y="265"/>
                    </a:lnTo>
                    <a:lnTo>
                      <a:pt x="72" y="263"/>
                    </a:lnTo>
                    <a:lnTo>
                      <a:pt x="74" y="263"/>
                    </a:lnTo>
                    <a:lnTo>
                      <a:pt x="74" y="261"/>
                    </a:lnTo>
                    <a:lnTo>
                      <a:pt x="74" y="259"/>
                    </a:lnTo>
                    <a:lnTo>
                      <a:pt x="74" y="259"/>
                    </a:lnTo>
                    <a:lnTo>
                      <a:pt x="74" y="259"/>
                    </a:lnTo>
                    <a:close/>
                    <a:moveTo>
                      <a:pt x="306" y="86"/>
                    </a:moveTo>
                    <a:lnTo>
                      <a:pt x="306" y="88"/>
                    </a:lnTo>
                    <a:lnTo>
                      <a:pt x="304" y="88"/>
                    </a:lnTo>
                    <a:lnTo>
                      <a:pt x="306" y="88"/>
                    </a:lnTo>
                    <a:lnTo>
                      <a:pt x="306" y="88"/>
                    </a:lnTo>
                    <a:lnTo>
                      <a:pt x="308" y="88"/>
                    </a:lnTo>
                    <a:lnTo>
                      <a:pt x="308" y="88"/>
                    </a:lnTo>
                    <a:lnTo>
                      <a:pt x="308" y="88"/>
                    </a:lnTo>
                    <a:lnTo>
                      <a:pt x="306" y="88"/>
                    </a:lnTo>
                    <a:lnTo>
                      <a:pt x="306" y="86"/>
                    </a:lnTo>
                    <a:close/>
                    <a:moveTo>
                      <a:pt x="308" y="80"/>
                    </a:moveTo>
                    <a:lnTo>
                      <a:pt x="304" y="82"/>
                    </a:lnTo>
                    <a:lnTo>
                      <a:pt x="304" y="82"/>
                    </a:lnTo>
                    <a:lnTo>
                      <a:pt x="304" y="82"/>
                    </a:lnTo>
                    <a:lnTo>
                      <a:pt x="304" y="82"/>
                    </a:lnTo>
                    <a:lnTo>
                      <a:pt x="302" y="84"/>
                    </a:lnTo>
                    <a:lnTo>
                      <a:pt x="302" y="84"/>
                    </a:lnTo>
                    <a:lnTo>
                      <a:pt x="306" y="86"/>
                    </a:lnTo>
                    <a:lnTo>
                      <a:pt x="306" y="84"/>
                    </a:lnTo>
                    <a:lnTo>
                      <a:pt x="306" y="84"/>
                    </a:lnTo>
                    <a:lnTo>
                      <a:pt x="308" y="82"/>
                    </a:lnTo>
                    <a:lnTo>
                      <a:pt x="308" y="80"/>
                    </a:lnTo>
                    <a:lnTo>
                      <a:pt x="308" y="80"/>
                    </a:lnTo>
                    <a:close/>
                    <a:moveTo>
                      <a:pt x="334" y="68"/>
                    </a:moveTo>
                    <a:lnTo>
                      <a:pt x="334" y="68"/>
                    </a:lnTo>
                    <a:lnTo>
                      <a:pt x="332" y="68"/>
                    </a:lnTo>
                    <a:lnTo>
                      <a:pt x="332" y="68"/>
                    </a:lnTo>
                    <a:lnTo>
                      <a:pt x="332" y="68"/>
                    </a:lnTo>
                    <a:lnTo>
                      <a:pt x="332" y="68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8" y="66"/>
                    </a:lnTo>
                    <a:lnTo>
                      <a:pt x="326" y="68"/>
                    </a:lnTo>
                    <a:lnTo>
                      <a:pt x="320" y="72"/>
                    </a:lnTo>
                    <a:lnTo>
                      <a:pt x="320" y="72"/>
                    </a:lnTo>
                    <a:lnTo>
                      <a:pt x="320" y="72"/>
                    </a:lnTo>
                    <a:lnTo>
                      <a:pt x="320" y="74"/>
                    </a:lnTo>
                    <a:lnTo>
                      <a:pt x="322" y="74"/>
                    </a:lnTo>
                    <a:lnTo>
                      <a:pt x="322" y="72"/>
                    </a:lnTo>
                    <a:lnTo>
                      <a:pt x="324" y="72"/>
                    </a:lnTo>
                    <a:lnTo>
                      <a:pt x="324" y="72"/>
                    </a:lnTo>
                    <a:lnTo>
                      <a:pt x="326" y="74"/>
                    </a:lnTo>
                    <a:lnTo>
                      <a:pt x="326" y="76"/>
                    </a:lnTo>
                    <a:lnTo>
                      <a:pt x="326" y="76"/>
                    </a:lnTo>
                    <a:lnTo>
                      <a:pt x="328" y="76"/>
                    </a:lnTo>
                    <a:lnTo>
                      <a:pt x="330" y="78"/>
                    </a:lnTo>
                    <a:lnTo>
                      <a:pt x="330" y="76"/>
                    </a:lnTo>
                    <a:lnTo>
                      <a:pt x="332" y="76"/>
                    </a:lnTo>
                    <a:lnTo>
                      <a:pt x="334" y="74"/>
                    </a:lnTo>
                    <a:lnTo>
                      <a:pt x="334" y="72"/>
                    </a:lnTo>
                    <a:lnTo>
                      <a:pt x="334" y="72"/>
                    </a:lnTo>
                    <a:lnTo>
                      <a:pt x="336" y="70"/>
                    </a:lnTo>
                    <a:lnTo>
                      <a:pt x="336" y="68"/>
                    </a:lnTo>
                    <a:lnTo>
                      <a:pt x="334" y="68"/>
                    </a:lnTo>
                    <a:close/>
                    <a:moveTo>
                      <a:pt x="342" y="66"/>
                    </a:moveTo>
                    <a:lnTo>
                      <a:pt x="342" y="66"/>
                    </a:lnTo>
                    <a:lnTo>
                      <a:pt x="342" y="66"/>
                    </a:lnTo>
                    <a:lnTo>
                      <a:pt x="342" y="66"/>
                    </a:lnTo>
                    <a:close/>
                    <a:moveTo>
                      <a:pt x="348" y="66"/>
                    </a:moveTo>
                    <a:lnTo>
                      <a:pt x="346" y="66"/>
                    </a:lnTo>
                    <a:lnTo>
                      <a:pt x="344" y="64"/>
                    </a:lnTo>
                    <a:lnTo>
                      <a:pt x="342" y="64"/>
                    </a:lnTo>
                    <a:lnTo>
                      <a:pt x="342" y="66"/>
                    </a:lnTo>
                    <a:lnTo>
                      <a:pt x="342" y="66"/>
                    </a:lnTo>
                    <a:lnTo>
                      <a:pt x="344" y="66"/>
                    </a:lnTo>
                    <a:lnTo>
                      <a:pt x="348" y="68"/>
                    </a:lnTo>
                    <a:lnTo>
                      <a:pt x="348" y="68"/>
                    </a:lnTo>
                    <a:lnTo>
                      <a:pt x="348" y="66"/>
                    </a:lnTo>
                    <a:lnTo>
                      <a:pt x="348" y="66"/>
                    </a:lnTo>
                    <a:close/>
                    <a:moveTo>
                      <a:pt x="330" y="36"/>
                    </a:moveTo>
                    <a:lnTo>
                      <a:pt x="332" y="34"/>
                    </a:lnTo>
                    <a:lnTo>
                      <a:pt x="334" y="32"/>
                    </a:lnTo>
                    <a:lnTo>
                      <a:pt x="334" y="30"/>
                    </a:lnTo>
                    <a:lnTo>
                      <a:pt x="334" y="30"/>
                    </a:lnTo>
                    <a:lnTo>
                      <a:pt x="332" y="28"/>
                    </a:lnTo>
                    <a:lnTo>
                      <a:pt x="332" y="28"/>
                    </a:lnTo>
                    <a:lnTo>
                      <a:pt x="332" y="26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4" y="26"/>
                    </a:lnTo>
                    <a:lnTo>
                      <a:pt x="334" y="24"/>
                    </a:lnTo>
                    <a:lnTo>
                      <a:pt x="334" y="24"/>
                    </a:lnTo>
                    <a:lnTo>
                      <a:pt x="332" y="24"/>
                    </a:lnTo>
                    <a:lnTo>
                      <a:pt x="332" y="24"/>
                    </a:lnTo>
                    <a:lnTo>
                      <a:pt x="330" y="22"/>
                    </a:lnTo>
                    <a:lnTo>
                      <a:pt x="330" y="24"/>
                    </a:lnTo>
                    <a:lnTo>
                      <a:pt x="328" y="24"/>
                    </a:lnTo>
                    <a:lnTo>
                      <a:pt x="328" y="24"/>
                    </a:lnTo>
                    <a:lnTo>
                      <a:pt x="326" y="24"/>
                    </a:lnTo>
                    <a:lnTo>
                      <a:pt x="326" y="24"/>
                    </a:lnTo>
                    <a:lnTo>
                      <a:pt x="326" y="24"/>
                    </a:lnTo>
                    <a:lnTo>
                      <a:pt x="326" y="26"/>
                    </a:lnTo>
                    <a:lnTo>
                      <a:pt x="324" y="26"/>
                    </a:lnTo>
                    <a:lnTo>
                      <a:pt x="322" y="24"/>
                    </a:lnTo>
                    <a:lnTo>
                      <a:pt x="320" y="24"/>
                    </a:lnTo>
                    <a:lnTo>
                      <a:pt x="318" y="24"/>
                    </a:lnTo>
                    <a:lnTo>
                      <a:pt x="316" y="24"/>
                    </a:lnTo>
                    <a:lnTo>
                      <a:pt x="316" y="24"/>
                    </a:lnTo>
                    <a:lnTo>
                      <a:pt x="316" y="24"/>
                    </a:lnTo>
                    <a:lnTo>
                      <a:pt x="316" y="24"/>
                    </a:lnTo>
                    <a:lnTo>
                      <a:pt x="314" y="24"/>
                    </a:lnTo>
                    <a:lnTo>
                      <a:pt x="312" y="22"/>
                    </a:lnTo>
                    <a:lnTo>
                      <a:pt x="312" y="22"/>
                    </a:lnTo>
                    <a:lnTo>
                      <a:pt x="310" y="24"/>
                    </a:lnTo>
                    <a:lnTo>
                      <a:pt x="310" y="24"/>
                    </a:lnTo>
                    <a:lnTo>
                      <a:pt x="308" y="24"/>
                    </a:lnTo>
                    <a:lnTo>
                      <a:pt x="308" y="24"/>
                    </a:lnTo>
                    <a:lnTo>
                      <a:pt x="308" y="24"/>
                    </a:lnTo>
                    <a:lnTo>
                      <a:pt x="308" y="22"/>
                    </a:lnTo>
                    <a:lnTo>
                      <a:pt x="308" y="22"/>
                    </a:lnTo>
                    <a:lnTo>
                      <a:pt x="308" y="22"/>
                    </a:lnTo>
                    <a:lnTo>
                      <a:pt x="308" y="20"/>
                    </a:lnTo>
                    <a:lnTo>
                      <a:pt x="308" y="20"/>
                    </a:lnTo>
                    <a:lnTo>
                      <a:pt x="306" y="18"/>
                    </a:lnTo>
                    <a:lnTo>
                      <a:pt x="306" y="18"/>
                    </a:lnTo>
                    <a:lnTo>
                      <a:pt x="304" y="18"/>
                    </a:lnTo>
                    <a:lnTo>
                      <a:pt x="302" y="18"/>
                    </a:lnTo>
                    <a:lnTo>
                      <a:pt x="298" y="16"/>
                    </a:lnTo>
                    <a:lnTo>
                      <a:pt x="298" y="16"/>
                    </a:lnTo>
                    <a:lnTo>
                      <a:pt x="298" y="16"/>
                    </a:lnTo>
                    <a:lnTo>
                      <a:pt x="298" y="18"/>
                    </a:lnTo>
                    <a:lnTo>
                      <a:pt x="296" y="18"/>
                    </a:lnTo>
                    <a:lnTo>
                      <a:pt x="296" y="20"/>
                    </a:lnTo>
                    <a:lnTo>
                      <a:pt x="296" y="20"/>
                    </a:lnTo>
                    <a:lnTo>
                      <a:pt x="294" y="18"/>
                    </a:lnTo>
                    <a:lnTo>
                      <a:pt x="292" y="20"/>
                    </a:lnTo>
                    <a:lnTo>
                      <a:pt x="292" y="20"/>
                    </a:lnTo>
                    <a:lnTo>
                      <a:pt x="290" y="18"/>
                    </a:lnTo>
                    <a:lnTo>
                      <a:pt x="288" y="20"/>
                    </a:lnTo>
                    <a:lnTo>
                      <a:pt x="286" y="18"/>
                    </a:lnTo>
                    <a:lnTo>
                      <a:pt x="286" y="18"/>
                    </a:lnTo>
                    <a:lnTo>
                      <a:pt x="284" y="18"/>
                    </a:lnTo>
                    <a:lnTo>
                      <a:pt x="284" y="18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8"/>
                    </a:lnTo>
                    <a:lnTo>
                      <a:pt x="280" y="18"/>
                    </a:lnTo>
                    <a:lnTo>
                      <a:pt x="280" y="18"/>
                    </a:lnTo>
                    <a:lnTo>
                      <a:pt x="280" y="18"/>
                    </a:lnTo>
                    <a:lnTo>
                      <a:pt x="278" y="16"/>
                    </a:lnTo>
                    <a:lnTo>
                      <a:pt x="278" y="14"/>
                    </a:lnTo>
                    <a:lnTo>
                      <a:pt x="276" y="14"/>
                    </a:lnTo>
                    <a:lnTo>
                      <a:pt x="274" y="14"/>
                    </a:lnTo>
                    <a:lnTo>
                      <a:pt x="272" y="14"/>
                    </a:lnTo>
                    <a:lnTo>
                      <a:pt x="270" y="12"/>
                    </a:lnTo>
                    <a:lnTo>
                      <a:pt x="270" y="12"/>
                    </a:lnTo>
                    <a:lnTo>
                      <a:pt x="270" y="12"/>
                    </a:lnTo>
                    <a:lnTo>
                      <a:pt x="270" y="12"/>
                    </a:lnTo>
                    <a:lnTo>
                      <a:pt x="268" y="12"/>
                    </a:lnTo>
                    <a:lnTo>
                      <a:pt x="268" y="14"/>
                    </a:lnTo>
                    <a:lnTo>
                      <a:pt x="268" y="14"/>
                    </a:lnTo>
                    <a:lnTo>
                      <a:pt x="268" y="14"/>
                    </a:lnTo>
                    <a:lnTo>
                      <a:pt x="268" y="12"/>
                    </a:lnTo>
                    <a:lnTo>
                      <a:pt x="266" y="12"/>
                    </a:lnTo>
                    <a:lnTo>
                      <a:pt x="268" y="12"/>
                    </a:lnTo>
                    <a:lnTo>
                      <a:pt x="268" y="12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66" y="8"/>
                    </a:lnTo>
                    <a:lnTo>
                      <a:pt x="266" y="8"/>
                    </a:lnTo>
                    <a:lnTo>
                      <a:pt x="264" y="8"/>
                    </a:lnTo>
                    <a:lnTo>
                      <a:pt x="264" y="8"/>
                    </a:lnTo>
                    <a:lnTo>
                      <a:pt x="262" y="8"/>
                    </a:lnTo>
                    <a:lnTo>
                      <a:pt x="262" y="6"/>
                    </a:lnTo>
                    <a:lnTo>
                      <a:pt x="262" y="6"/>
                    </a:lnTo>
                    <a:lnTo>
                      <a:pt x="260" y="8"/>
                    </a:lnTo>
                    <a:lnTo>
                      <a:pt x="256" y="8"/>
                    </a:lnTo>
                    <a:lnTo>
                      <a:pt x="254" y="8"/>
                    </a:lnTo>
                    <a:lnTo>
                      <a:pt x="252" y="6"/>
                    </a:lnTo>
                    <a:lnTo>
                      <a:pt x="248" y="6"/>
                    </a:lnTo>
                    <a:lnTo>
                      <a:pt x="246" y="6"/>
                    </a:lnTo>
                    <a:lnTo>
                      <a:pt x="244" y="8"/>
                    </a:lnTo>
                    <a:lnTo>
                      <a:pt x="240" y="6"/>
                    </a:lnTo>
                    <a:lnTo>
                      <a:pt x="238" y="4"/>
                    </a:lnTo>
                    <a:lnTo>
                      <a:pt x="238" y="4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32" y="6"/>
                    </a:lnTo>
                    <a:lnTo>
                      <a:pt x="226" y="6"/>
                    </a:lnTo>
                    <a:lnTo>
                      <a:pt x="224" y="6"/>
                    </a:lnTo>
                    <a:lnTo>
                      <a:pt x="216" y="6"/>
                    </a:lnTo>
                    <a:lnTo>
                      <a:pt x="212" y="4"/>
                    </a:lnTo>
                    <a:lnTo>
                      <a:pt x="208" y="4"/>
                    </a:lnTo>
                    <a:lnTo>
                      <a:pt x="206" y="2"/>
                    </a:lnTo>
                    <a:lnTo>
                      <a:pt x="202" y="4"/>
                    </a:lnTo>
                    <a:lnTo>
                      <a:pt x="200" y="4"/>
                    </a:lnTo>
                    <a:lnTo>
                      <a:pt x="196" y="4"/>
                    </a:lnTo>
                    <a:lnTo>
                      <a:pt x="194" y="4"/>
                    </a:lnTo>
                    <a:lnTo>
                      <a:pt x="190" y="4"/>
                    </a:lnTo>
                    <a:lnTo>
                      <a:pt x="188" y="4"/>
                    </a:lnTo>
                    <a:lnTo>
                      <a:pt x="186" y="4"/>
                    </a:lnTo>
                    <a:lnTo>
                      <a:pt x="184" y="2"/>
                    </a:lnTo>
                    <a:lnTo>
                      <a:pt x="182" y="2"/>
                    </a:lnTo>
                    <a:lnTo>
                      <a:pt x="180" y="2"/>
                    </a:lnTo>
                    <a:lnTo>
                      <a:pt x="180" y="0"/>
                    </a:lnTo>
                    <a:lnTo>
                      <a:pt x="176" y="2"/>
                    </a:lnTo>
                    <a:lnTo>
                      <a:pt x="174" y="2"/>
                    </a:lnTo>
                    <a:lnTo>
                      <a:pt x="172" y="2"/>
                    </a:lnTo>
                    <a:lnTo>
                      <a:pt x="170" y="4"/>
                    </a:lnTo>
                    <a:lnTo>
                      <a:pt x="170" y="4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68" y="8"/>
                    </a:lnTo>
                    <a:lnTo>
                      <a:pt x="166" y="8"/>
                    </a:lnTo>
                    <a:lnTo>
                      <a:pt x="164" y="8"/>
                    </a:lnTo>
                    <a:lnTo>
                      <a:pt x="162" y="8"/>
                    </a:lnTo>
                    <a:lnTo>
                      <a:pt x="160" y="10"/>
                    </a:lnTo>
                    <a:lnTo>
                      <a:pt x="158" y="10"/>
                    </a:lnTo>
                    <a:lnTo>
                      <a:pt x="158" y="10"/>
                    </a:lnTo>
                    <a:lnTo>
                      <a:pt x="156" y="14"/>
                    </a:lnTo>
                    <a:lnTo>
                      <a:pt x="156" y="14"/>
                    </a:lnTo>
                    <a:lnTo>
                      <a:pt x="156" y="16"/>
                    </a:lnTo>
                    <a:lnTo>
                      <a:pt x="158" y="16"/>
                    </a:lnTo>
                    <a:lnTo>
                      <a:pt x="158" y="16"/>
                    </a:lnTo>
                    <a:lnTo>
                      <a:pt x="160" y="18"/>
                    </a:lnTo>
                    <a:lnTo>
                      <a:pt x="160" y="18"/>
                    </a:lnTo>
                    <a:lnTo>
                      <a:pt x="158" y="20"/>
                    </a:lnTo>
                    <a:lnTo>
                      <a:pt x="158" y="20"/>
                    </a:lnTo>
                    <a:lnTo>
                      <a:pt x="158" y="20"/>
                    </a:lnTo>
                    <a:lnTo>
                      <a:pt x="162" y="20"/>
                    </a:lnTo>
                    <a:lnTo>
                      <a:pt x="162" y="20"/>
                    </a:lnTo>
                    <a:lnTo>
                      <a:pt x="162" y="22"/>
                    </a:lnTo>
                    <a:lnTo>
                      <a:pt x="162" y="22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0" y="26"/>
                    </a:lnTo>
                    <a:lnTo>
                      <a:pt x="160" y="26"/>
                    </a:lnTo>
                    <a:lnTo>
                      <a:pt x="162" y="26"/>
                    </a:lnTo>
                    <a:lnTo>
                      <a:pt x="162" y="26"/>
                    </a:lnTo>
                    <a:lnTo>
                      <a:pt x="162" y="28"/>
                    </a:lnTo>
                    <a:lnTo>
                      <a:pt x="160" y="30"/>
                    </a:lnTo>
                    <a:lnTo>
                      <a:pt x="160" y="32"/>
                    </a:lnTo>
                    <a:lnTo>
                      <a:pt x="160" y="32"/>
                    </a:lnTo>
                    <a:lnTo>
                      <a:pt x="160" y="32"/>
                    </a:lnTo>
                    <a:lnTo>
                      <a:pt x="162" y="30"/>
                    </a:lnTo>
                    <a:lnTo>
                      <a:pt x="164" y="30"/>
                    </a:lnTo>
                    <a:lnTo>
                      <a:pt x="164" y="30"/>
                    </a:lnTo>
                    <a:lnTo>
                      <a:pt x="168" y="30"/>
                    </a:lnTo>
                    <a:lnTo>
                      <a:pt x="168" y="28"/>
                    </a:lnTo>
                    <a:lnTo>
                      <a:pt x="170" y="28"/>
                    </a:lnTo>
                    <a:lnTo>
                      <a:pt x="170" y="30"/>
                    </a:lnTo>
                    <a:lnTo>
                      <a:pt x="170" y="30"/>
                    </a:lnTo>
                    <a:lnTo>
                      <a:pt x="170" y="30"/>
                    </a:lnTo>
                    <a:lnTo>
                      <a:pt x="170" y="30"/>
                    </a:lnTo>
                    <a:lnTo>
                      <a:pt x="168" y="32"/>
                    </a:lnTo>
                    <a:lnTo>
                      <a:pt x="168" y="32"/>
                    </a:lnTo>
                    <a:lnTo>
                      <a:pt x="170" y="34"/>
                    </a:lnTo>
                    <a:lnTo>
                      <a:pt x="170" y="34"/>
                    </a:lnTo>
                    <a:lnTo>
                      <a:pt x="170" y="34"/>
                    </a:lnTo>
                    <a:lnTo>
                      <a:pt x="170" y="34"/>
                    </a:lnTo>
                    <a:lnTo>
                      <a:pt x="172" y="34"/>
                    </a:lnTo>
                    <a:lnTo>
                      <a:pt x="174" y="34"/>
                    </a:lnTo>
                    <a:lnTo>
                      <a:pt x="174" y="34"/>
                    </a:lnTo>
                    <a:lnTo>
                      <a:pt x="176" y="32"/>
                    </a:lnTo>
                    <a:lnTo>
                      <a:pt x="178" y="34"/>
                    </a:lnTo>
                    <a:lnTo>
                      <a:pt x="178" y="34"/>
                    </a:lnTo>
                    <a:lnTo>
                      <a:pt x="178" y="34"/>
                    </a:lnTo>
                    <a:lnTo>
                      <a:pt x="180" y="34"/>
                    </a:lnTo>
                    <a:lnTo>
                      <a:pt x="182" y="34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6" y="32"/>
                    </a:lnTo>
                    <a:lnTo>
                      <a:pt x="188" y="32"/>
                    </a:lnTo>
                    <a:lnTo>
                      <a:pt x="188" y="32"/>
                    </a:lnTo>
                    <a:lnTo>
                      <a:pt x="190" y="32"/>
                    </a:lnTo>
                    <a:lnTo>
                      <a:pt x="190" y="32"/>
                    </a:lnTo>
                    <a:lnTo>
                      <a:pt x="192" y="32"/>
                    </a:lnTo>
                    <a:lnTo>
                      <a:pt x="192" y="32"/>
                    </a:lnTo>
                    <a:lnTo>
                      <a:pt x="192" y="34"/>
                    </a:lnTo>
                    <a:lnTo>
                      <a:pt x="192" y="34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4" y="36"/>
                    </a:lnTo>
                    <a:lnTo>
                      <a:pt x="194" y="36"/>
                    </a:lnTo>
                    <a:lnTo>
                      <a:pt x="196" y="38"/>
                    </a:lnTo>
                    <a:lnTo>
                      <a:pt x="196" y="38"/>
                    </a:lnTo>
                    <a:lnTo>
                      <a:pt x="198" y="38"/>
                    </a:lnTo>
                    <a:lnTo>
                      <a:pt x="198" y="40"/>
                    </a:lnTo>
                    <a:lnTo>
                      <a:pt x="196" y="40"/>
                    </a:lnTo>
                    <a:lnTo>
                      <a:pt x="196" y="40"/>
                    </a:lnTo>
                    <a:lnTo>
                      <a:pt x="194" y="42"/>
                    </a:lnTo>
                    <a:lnTo>
                      <a:pt x="192" y="44"/>
                    </a:lnTo>
                    <a:lnTo>
                      <a:pt x="190" y="44"/>
                    </a:lnTo>
                    <a:lnTo>
                      <a:pt x="188" y="46"/>
                    </a:lnTo>
                    <a:lnTo>
                      <a:pt x="186" y="48"/>
                    </a:lnTo>
                    <a:lnTo>
                      <a:pt x="186" y="48"/>
                    </a:lnTo>
                    <a:lnTo>
                      <a:pt x="186" y="48"/>
                    </a:lnTo>
                    <a:lnTo>
                      <a:pt x="186" y="50"/>
                    </a:lnTo>
                    <a:lnTo>
                      <a:pt x="188" y="52"/>
                    </a:lnTo>
                    <a:lnTo>
                      <a:pt x="188" y="54"/>
                    </a:lnTo>
                    <a:lnTo>
                      <a:pt x="186" y="56"/>
                    </a:lnTo>
                    <a:lnTo>
                      <a:pt x="186" y="58"/>
                    </a:lnTo>
                    <a:lnTo>
                      <a:pt x="186" y="58"/>
                    </a:lnTo>
                    <a:lnTo>
                      <a:pt x="186" y="58"/>
                    </a:lnTo>
                    <a:lnTo>
                      <a:pt x="186" y="60"/>
                    </a:lnTo>
                    <a:lnTo>
                      <a:pt x="186" y="60"/>
                    </a:lnTo>
                    <a:lnTo>
                      <a:pt x="186" y="60"/>
                    </a:lnTo>
                    <a:lnTo>
                      <a:pt x="184" y="62"/>
                    </a:lnTo>
                    <a:lnTo>
                      <a:pt x="184" y="62"/>
                    </a:lnTo>
                    <a:lnTo>
                      <a:pt x="184" y="64"/>
                    </a:lnTo>
                    <a:lnTo>
                      <a:pt x="184" y="64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84" y="66"/>
                    </a:lnTo>
                    <a:lnTo>
                      <a:pt x="184" y="68"/>
                    </a:lnTo>
                    <a:lnTo>
                      <a:pt x="182" y="70"/>
                    </a:lnTo>
                    <a:lnTo>
                      <a:pt x="182" y="70"/>
                    </a:lnTo>
                    <a:lnTo>
                      <a:pt x="182" y="70"/>
                    </a:lnTo>
                    <a:lnTo>
                      <a:pt x="176" y="70"/>
                    </a:lnTo>
                    <a:lnTo>
                      <a:pt x="176" y="70"/>
                    </a:lnTo>
                    <a:lnTo>
                      <a:pt x="176" y="70"/>
                    </a:lnTo>
                    <a:lnTo>
                      <a:pt x="176" y="72"/>
                    </a:lnTo>
                    <a:lnTo>
                      <a:pt x="178" y="74"/>
                    </a:lnTo>
                    <a:lnTo>
                      <a:pt x="178" y="74"/>
                    </a:lnTo>
                    <a:lnTo>
                      <a:pt x="178" y="76"/>
                    </a:lnTo>
                    <a:lnTo>
                      <a:pt x="180" y="80"/>
                    </a:lnTo>
                    <a:lnTo>
                      <a:pt x="182" y="80"/>
                    </a:lnTo>
                    <a:lnTo>
                      <a:pt x="182" y="82"/>
                    </a:lnTo>
                    <a:lnTo>
                      <a:pt x="182" y="82"/>
                    </a:lnTo>
                    <a:lnTo>
                      <a:pt x="182" y="84"/>
                    </a:lnTo>
                    <a:lnTo>
                      <a:pt x="180" y="86"/>
                    </a:lnTo>
                    <a:lnTo>
                      <a:pt x="178" y="86"/>
                    </a:lnTo>
                    <a:lnTo>
                      <a:pt x="178" y="88"/>
                    </a:lnTo>
                    <a:lnTo>
                      <a:pt x="178" y="88"/>
                    </a:lnTo>
                    <a:lnTo>
                      <a:pt x="178" y="90"/>
                    </a:lnTo>
                    <a:lnTo>
                      <a:pt x="176" y="92"/>
                    </a:lnTo>
                    <a:lnTo>
                      <a:pt x="176" y="92"/>
                    </a:lnTo>
                    <a:lnTo>
                      <a:pt x="180" y="98"/>
                    </a:lnTo>
                    <a:lnTo>
                      <a:pt x="182" y="98"/>
                    </a:lnTo>
                    <a:lnTo>
                      <a:pt x="182" y="98"/>
                    </a:lnTo>
                    <a:lnTo>
                      <a:pt x="182" y="98"/>
                    </a:lnTo>
                    <a:lnTo>
                      <a:pt x="180" y="100"/>
                    </a:lnTo>
                    <a:lnTo>
                      <a:pt x="180" y="100"/>
                    </a:lnTo>
                    <a:lnTo>
                      <a:pt x="178" y="100"/>
                    </a:lnTo>
                    <a:lnTo>
                      <a:pt x="176" y="102"/>
                    </a:lnTo>
                    <a:lnTo>
                      <a:pt x="176" y="104"/>
                    </a:lnTo>
                    <a:lnTo>
                      <a:pt x="174" y="106"/>
                    </a:lnTo>
                    <a:lnTo>
                      <a:pt x="174" y="108"/>
                    </a:lnTo>
                    <a:lnTo>
                      <a:pt x="174" y="110"/>
                    </a:lnTo>
                    <a:lnTo>
                      <a:pt x="174" y="110"/>
                    </a:lnTo>
                    <a:lnTo>
                      <a:pt x="174" y="116"/>
                    </a:lnTo>
                    <a:lnTo>
                      <a:pt x="178" y="114"/>
                    </a:lnTo>
                    <a:lnTo>
                      <a:pt x="180" y="116"/>
                    </a:lnTo>
                    <a:lnTo>
                      <a:pt x="182" y="114"/>
                    </a:lnTo>
                    <a:lnTo>
                      <a:pt x="182" y="114"/>
                    </a:lnTo>
                    <a:lnTo>
                      <a:pt x="182" y="114"/>
                    </a:lnTo>
                    <a:lnTo>
                      <a:pt x="182" y="116"/>
                    </a:lnTo>
                    <a:lnTo>
                      <a:pt x="188" y="121"/>
                    </a:lnTo>
                    <a:lnTo>
                      <a:pt x="188" y="123"/>
                    </a:lnTo>
                    <a:lnTo>
                      <a:pt x="190" y="121"/>
                    </a:lnTo>
                    <a:lnTo>
                      <a:pt x="192" y="121"/>
                    </a:lnTo>
                    <a:lnTo>
                      <a:pt x="190" y="121"/>
                    </a:lnTo>
                    <a:lnTo>
                      <a:pt x="190" y="123"/>
                    </a:lnTo>
                    <a:lnTo>
                      <a:pt x="188" y="125"/>
                    </a:lnTo>
                    <a:lnTo>
                      <a:pt x="188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9"/>
                    </a:lnTo>
                    <a:lnTo>
                      <a:pt x="190" y="131"/>
                    </a:lnTo>
                    <a:lnTo>
                      <a:pt x="192" y="131"/>
                    </a:lnTo>
                    <a:lnTo>
                      <a:pt x="194" y="135"/>
                    </a:lnTo>
                    <a:lnTo>
                      <a:pt x="194" y="135"/>
                    </a:lnTo>
                    <a:lnTo>
                      <a:pt x="196" y="137"/>
                    </a:lnTo>
                    <a:lnTo>
                      <a:pt x="200" y="137"/>
                    </a:lnTo>
                    <a:lnTo>
                      <a:pt x="200" y="137"/>
                    </a:lnTo>
                    <a:lnTo>
                      <a:pt x="202" y="137"/>
                    </a:lnTo>
                    <a:lnTo>
                      <a:pt x="202" y="135"/>
                    </a:lnTo>
                    <a:lnTo>
                      <a:pt x="202" y="135"/>
                    </a:lnTo>
                    <a:lnTo>
                      <a:pt x="202" y="135"/>
                    </a:lnTo>
                    <a:lnTo>
                      <a:pt x="204" y="135"/>
                    </a:lnTo>
                    <a:lnTo>
                      <a:pt x="204" y="133"/>
                    </a:lnTo>
                    <a:lnTo>
                      <a:pt x="206" y="131"/>
                    </a:lnTo>
                    <a:lnTo>
                      <a:pt x="206" y="131"/>
                    </a:lnTo>
                    <a:lnTo>
                      <a:pt x="210" y="129"/>
                    </a:lnTo>
                    <a:lnTo>
                      <a:pt x="214" y="129"/>
                    </a:lnTo>
                    <a:lnTo>
                      <a:pt x="216" y="127"/>
                    </a:lnTo>
                    <a:lnTo>
                      <a:pt x="218" y="125"/>
                    </a:lnTo>
                    <a:lnTo>
                      <a:pt x="218" y="125"/>
                    </a:lnTo>
                    <a:lnTo>
                      <a:pt x="226" y="125"/>
                    </a:lnTo>
                    <a:lnTo>
                      <a:pt x="230" y="125"/>
                    </a:lnTo>
                    <a:lnTo>
                      <a:pt x="232" y="125"/>
                    </a:lnTo>
                    <a:lnTo>
                      <a:pt x="234" y="125"/>
                    </a:lnTo>
                    <a:lnTo>
                      <a:pt x="236" y="125"/>
                    </a:lnTo>
                    <a:lnTo>
                      <a:pt x="240" y="125"/>
                    </a:lnTo>
                    <a:lnTo>
                      <a:pt x="242" y="125"/>
                    </a:lnTo>
                    <a:lnTo>
                      <a:pt x="244" y="125"/>
                    </a:lnTo>
                    <a:lnTo>
                      <a:pt x="244" y="123"/>
                    </a:lnTo>
                    <a:lnTo>
                      <a:pt x="246" y="123"/>
                    </a:lnTo>
                    <a:lnTo>
                      <a:pt x="250" y="123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4" y="121"/>
                    </a:lnTo>
                    <a:lnTo>
                      <a:pt x="256" y="114"/>
                    </a:lnTo>
                    <a:lnTo>
                      <a:pt x="260" y="112"/>
                    </a:lnTo>
                    <a:lnTo>
                      <a:pt x="264" y="108"/>
                    </a:lnTo>
                    <a:lnTo>
                      <a:pt x="270" y="108"/>
                    </a:lnTo>
                    <a:lnTo>
                      <a:pt x="272" y="108"/>
                    </a:lnTo>
                    <a:lnTo>
                      <a:pt x="272" y="108"/>
                    </a:lnTo>
                    <a:lnTo>
                      <a:pt x="274" y="108"/>
                    </a:lnTo>
                    <a:lnTo>
                      <a:pt x="272" y="106"/>
                    </a:lnTo>
                    <a:lnTo>
                      <a:pt x="272" y="104"/>
                    </a:lnTo>
                    <a:lnTo>
                      <a:pt x="272" y="104"/>
                    </a:lnTo>
                    <a:lnTo>
                      <a:pt x="272" y="102"/>
                    </a:lnTo>
                    <a:lnTo>
                      <a:pt x="274" y="100"/>
                    </a:lnTo>
                    <a:lnTo>
                      <a:pt x="274" y="98"/>
                    </a:lnTo>
                    <a:lnTo>
                      <a:pt x="276" y="96"/>
                    </a:lnTo>
                    <a:lnTo>
                      <a:pt x="276" y="94"/>
                    </a:lnTo>
                    <a:lnTo>
                      <a:pt x="278" y="92"/>
                    </a:lnTo>
                    <a:lnTo>
                      <a:pt x="284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86" y="86"/>
                    </a:lnTo>
                    <a:lnTo>
                      <a:pt x="284" y="84"/>
                    </a:lnTo>
                    <a:lnTo>
                      <a:pt x="282" y="84"/>
                    </a:lnTo>
                    <a:lnTo>
                      <a:pt x="282" y="82"/>
                    </a:lnTo>
                    <a:lnTo>
                      <a:pt x="280" y="76"/>
                    </a:lnTo>
                    <a:lnTo>
                      <a:pt x="280" y="74"/>
                    </a:lnTo>
                    <a:lnTo>
                      <a:pt x="284" y="66"/>
                    </a:lnTo>
                    <a:lnTo>
                      <a:pt x="286" y="66"/>
                    </a:lnTo>
                    <a:lnTo>
                      <a:pt x="288" y="64"/>
                    </a:lnTo>
                    <a:lnTo>
                      <a:pt x="292" y="60"/>
                    </a:lnTo>
                    <a:lnTo>
                      <a:pt x="294" y="56"/>
                    </a:lnTo>
                    <a:lnTo>
                      <a:pt x="296" y="56"/>
                    </a:lnTo>
                    <a:lnTo>
                      <a:pt x="296" y="56"/>
                    </a:lnTo>
                    <a:lnTo>
                      <a:pt x="296" y="54"/>
                    </a:lnTo>
                    <a:lnTo>
                      <a:pt x="298" y="54"/>
                    </a:lnTo>
                    <a:lnTo>
                      <a:pt x="298" y="54"/>
                    </a:lnTo>
                    <a:lnTo>
                      <a:pt x="298" y="52"/>
                    </a:lnTo>
                    <a:lnTo>
                      <a:pt x="296" y="52"/>
                    </a:lnTo>
                    <a:lnTo>
                      <a:pt x="298" y="50"/>
                    </a:lnTo>
                    <a:lnTo>
                      <a:pt x="302" y="48"/>
                    </a:lnTo>
                    <a:lnTo>
                      <a:pt x="304" y="46"/>
                    </a:lnTo>
                    <a:lnTo>
                      <a:pt x="310" y="46"/>
                    </a:lnTo>
                    <a:lnTo>
                      <a:pt x="316" y="44"/>
                    </a:lnTo>
                    <a:lnTo>
                      <a:pt x="318" y="42"/>
                    </a:lnTo>
                    <a:lnTo>
                      <a:pt x="320" y="40"/>
                    </a:lnTo>
                    <a:lnTo>
                      <a:pt x="330" y="3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51"/>
              <p:cNvSpPr>
                <a:spLocks/>
              </p:cNvSpPr>
              <p:nvPr/>
            </p:nvSpPr>
            <p:spPr bwMode="auto">
              <a:xfrm>
                <a:off x="3847" y="1858"/>
                <a:ext cx="176" cy="157"/>
              </a:xfrm>
              <a:custGeom>
                <a:avLst/>
                <a:gdLst>
                  <a:gd name="T0" fmla="*/ 170 w 176"/>
                  <a:gd name="T1" fmla="*/ 111 h 157"/>
                  <a:gd name="T2" fmla="*/ 164 w 176"/>
                  <a:gd name="T3" fmla="*/ 97 h 157"/>
                  <a:gd name="T4" fmla="*/ 156 w 176"/>
                  <a:gd name="T5" fmla="*/ 87 h 157"/>
                  <a:gd name="T6" fmla="*/ 146 w 176"/>
                  <a:gd name="T7" fmla="*/ 81 h 157"/>
                  <a:gd name="T8" fmla="*/ 140 w 176"/>
                  <a:gd name="T9" fmla="*/ 75 h 157"/>
                  <a:gd name="T10" fmla="*/ 150 w 176"/>
                  <a:gd name="T11" fmla="*/ 69 h 157"/>
                  <a:gd name="T12" fmla="*/ 156 w 176"/>
                  <a:gd name="T13" fmla="*/ 65 h 157"/>
                  <a:gd name="T14" fmla="*/ 156 w 176"/>
                  <a:gd name="T15" fmla="*/ 51 h 157"/>
                  <a:gd name="T16" fmla="*/ 152 w 176"/>
                  <a:gd name="T17" fmla="*/ 49 h 157"/>
                  <a:gd name="T18" fmla="*/ 154 w 176"/>
                  <a:gd name="T19" fmla="*/ 42 h 157"/>
                  <a:gd name="T20" fmla="*/ 154 w 176"/>
                  <a:gd name="T21" fmla="*/ 38 h 157"/>
                  <a:gd name="T22" fmla="*/ 144 w 176"/>
                  <a:gd name="T23" fmla="*/ 28 h 157"/>
                  <a:gd name="T24" fmla="*/ 140 w 176"/>
                  <a:gd name="T25" fmla="*/ 26 h 157"/>
                  <a:gd name="T26" fmla="*/ 140 w 176"/>
                  <a:gd name="T27" fmla="*/ 10 h 157"/>
                  <a:gd name="T28" fmla="*/ 140 w 176"/>
                  <a:gd name="T29" fmla="*/ 6 h 157"/>
                  <a:gd name="T30" fmla="*/ 134 w 176"/>
                  <a:gd name="T31" fmla="*/ 0 h 157"/>
                  <a:gd name="T32" fmla="*/ 134 w 176"/>
                  <a:gd name="T33" fmla="*/ 2 h 157"/>
                  <a:gd name="T34" fmla="*/ 124 w 176"/>
                  <a:gd name="T35" fmla="*/ 4 h 157"/>
                  <a:gd name="T36" fmla="*/ 128 w 176"/>
                  <a:gd name="T37" fmla="*/ 14 h 157"/>
                  <a:gd name="T38" fmla="*/ 122 w 176"/>
                  <a:gd name="T39" fmla="*/ 28 h 157"/>
                  <a:gd name="T40" fmla="*/ 112 w 176"/>
                  <a:gd name="T41" fmla="*/ 45 h 157"/>
                  <a:gd name="T42" fmla="*/ 104 w 176"/>
                  <a:gd name="T43" fmla="*/ 45 h 157"/>
                  <a:gd name="T44" fmla="*/ 92 w 176"/>
                  <a:gd name="T45" fmla="*/ 36 h 157"/>
                  <a:gd name="T46" fmla="*/ 84 w 176"/>
                  <a:gd name="T47" fmla="*/ 45 h 157"/>
                  <a:gd name="T48" fmla="*/ 76 w 176"/>
                  <a:gd name="T49" fmla="*/ 49 h 157"/>
                  <a:gd name="T50" fmla="*/ 58 w 176"/>
                  <a:gd name="T51" fmla="*/ 47 h 157"/>
                  <a:gd name="T52" fmla="*/ 40 w 176"/>
                  <a:gd name="T53" fmla="*/ 49 h 157"/>
                  <a:gd name="T54" fmla="*/ 28 w 176"/>
                  <a:gd name="T55" fmla="*/ 36 h 157"/>
                  <a:gd name="T56" fmla="*/ 18 w 176"/>
                  <a:gd name="T57" fmla="*/ 34 h 157"/>
                  <a:gd name="T58" fmla="*/ 14 w 176"/>
                  <a:gd name="T59" fmla="*/ 38 h 157"/>
                  <a:gd name="T60" fmla="*/ 10 w 176"/>
                  <a:gd name="T61" fmla="*/ 49 h 157"/>
                  <a:gd name="T62" fmla="*/ 8 w 176"/>
                  <a:gd name="T63" fmla="*/ 55 h 157"/>
                  <a:gd name="T64" fmla="*/ 2 w 176"/>
                  <a:gd name="T65" fmla="*/ 63 h 157"/>
                  <a:gd name="T66" fmla="*/ 2 w 176"/>
                  <a:gd name="T67" fmla="*/ 69 h 157"/>
                  <a:gd name="T68" fmla="*/ 14 w 176"/>
                  <a:gd name="T69" fmla="*/ 77 h 157"/>
                  <a:gd name="T70" fmla="*/ 18 w 176"/>
                  <a:gd name="T71" fmla="*/ 87 h 157"/>
                  <a:gd name="T72" fmla="*/ 32 w 176"/>
                  <a:gd name="T73" fmla="*/ 97 h 157"/>
                  <a:gd name="T74" fmla="*/ 36 w 176"/>
                  <a:gd name="T75" fmla="*/ 107 h 157"/>
                  <a:gd name="T76" fmla="*/ 44 w 176"/>
                  <a:gd name="T77" fmla="*/ 115 h 157"/>
                  <a:gd name="T78" fmla="*/ 50 w 176"/>
                  <a:gd name="T79" fmla="*/ 121 h 157"/>
                  <a:gd name="T80" fmla="*/ 56 w 176"/>
                  <a:gd name="T81" fmla="*/ 133 h 157"/>
                  <a:gd name="T82" fmla="*/ 62 w 176"/>
                  <a:gd name="T83" fmla="*/ 139 h 157"/>
                  <a:gd name="T84" fmla="*/ 68 w 176"/>
                  <a:gd name="T85" fmla="*/ 141 h 157"/>
                  <a:gd name="T86" fmla="*/ 78 w 176"/>
                  <a:gd name="T87" fmla="*/ 139 h 157"/>
                  <a:gd name="T88" fmla="*/ 88 w 176"/>
                  <a:gd name="T89" fmla="*/ 137 h 157"/>
                  <a:gd name="T90" fmla="*/ 100 w 176"/>
                  <a:gd name="T91" fmla="*/ 149 h 157"/>
                  <a:gd name="T92" fmla="*/ 104 w 176"/>
                  <a:gd name="T93" fmla="*/ 155 h 157"/>
                  <a:gd name="T94" fmla="*/ 106 w 176"/>
                  <a:gd name="T95" fmla="*/ 155 h 157"/>
                  <a:gd name="T96" fmla="*/ 116 w 176"/>
                  <a:gd name="T97" fmla="*/ 153 h 157"/>
                  <a:gd name="T98" fmla="*/ 124 w 176"/>
                  <a:gd name="T99" fmla="*/ 155 h 157"/>
                  <a:gd name="T100" fmla="*/ 128 w 176"/>
                  <a:gd name="T101" fmla="*/ 153 h 157"/>
                  <a:gd name="T102" fmla="*/ 140 w 176"/>
                  <a:gd name="T103" fmla="*/ 149 h 157"/>
                  <a:gd name="T104" fmla="*/ 152 w 176"/>
                  <a:gd name="T105" fmla="*/ 147 h 157"/>
                  <a:gd name="T106" fmla="*/ 172 w 176"/>
                  <a:gd name="T107" fmla="*/ 12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6" h="157">
                    <a:moveTo>
                      <a:pt x="176" y="121"/>
                    </a:moveTo>
                    <a:lnTo>
                      <a:pt x="174" y="119"/>
                    </a:lnTo>
                    <a:lnTo>
                      <a:pt x="172" y="117"/>
                    </a:lnTo>
                    <a:lnTo>
                      <a:pt x="172" y="115"/>
                    </a:lnTo>
                    <a:lnTo>
                      <a:pt x="172" y="115"/>
                    </a:lnTo>
                    <a:lnTo>
                      <a:pt x="170" y="111"/>
                    </a:lnTo>
                    <a:lnTo>
                      <a:pt x="170" y="109"/>
                    </a:lnTo>
                    <a:lnTo>
                      <a:pt x="168" y="107"/>
                    </a:lnTo>
                    <a:lnTo>
                      <a:pt x="168" y="101"/>
                    </a:lnTo>
                    <a:lnTo>
                      <a:pt x="166" y="101"/>
                    </a:lnTo>
                    <a:lnTo>
                      <a:pt x="166" y="99"/>
                    </a:lnTo>
                    <a:lnTo>
                      <a:pt x="164" y="97"/>
                    </a:lnTo>
                    <a:lnTo>
                      <a:pt x="164" y="95"/>
                    </a:lnTo>
                    <a:lnTo>
                      <a:pt x="160" y="95"/>
                    </a:lnTo>
                    <a:lnTo>
                      <a:pt x="158" y="93"/>
                    </a:lnTo>
                    <a:lnTo>
                      <a:pt x="156" y="91"/>
                    </a:lnTo>
                    <a:lnTo>
                      <a:pt x="156" y="89"/>
                    </a:lnTo>
                    <a:lnTo>
                      <a:pt x="156" y="87"/>
                    </a:lnTo>
                    <a:lnTo>
                      <a:pt x="154" y="87"/>
                    </a:lnTo>
                    <a:lnTo>
                      <a:pt x="154" y="85"/>
                    </a:lnTo>
                    <a:lnTo>
                      <a:pt x="150" y="83"/>
                    </a:lnTo>
                    <a:lnTo>
                      <a:pt x="148" y="81"/>
                    </a:lnTo>
                    <a:lnTo>
                      <a:pt x="148" y="81"/>
                    </a:lnTo>
                    <a:lnTo>
                      <a:pt x="146" y="81"/>
                    </a:lnTo>
                    <a:lnTo>
                      <a:pt x="144" y="81"/>
                    </a:lnTo>
                    <a:lnTo>
                      <a:pt x="140" y="79"/>
                    </a:lnTo>
                    <a:lnTo>
                      <a:pt x="140" y="79"/>
                    </a:lnTo>
                    <a:lnTo>
                      <a:pt x="140" y="79"/>
                    </a:lnTo>
                    <a:lnTo>
                      <a:pt x="140" y="77"/>
                    </a:lnTo>
                    <a:lnTo>
                      <a:pt x="140" y="75"/>
                    </a:lnTo>
                    <a:lnTo>
                      <a:pt x="142" y="71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6" y="69"/>
                    </a:lnTo>
                    <a:lnTo>
                      <a:pt x="148" y="69"/>
                    </a:lnTo>
                    <a:lnTo>
                      <a:pt x="150" y="69"/>
                    </a:lnTo>
                    <a:lnTo>
                      <a:pt x="152" y="69"/>
                    </a:lnTo>
                    <a:lnTo>
                      <a:pt x="154" y="69"/>
                    </a:lnTo>
                    <a:lnTo>
                      <a:pt x="156" y="67"/>
                    </a:lnTo>
                    <a:lnTo>
                      <a:pt x="156" y="67"/>
                    </a:lnTo>
                    <a:lnTo>
                      <a:pt x="156" y="65"/>
                    </a:lnTo>
                    <a:lnTo>
                      <a:pt x="156" y="65"/>
                    </a:lnTo>
                    <a:lnTo>
                      <a:pt x="156" y="63"/>
                    </a:lnTo>
                    <a:lnTo>
                      <a:pt x="156" y="57"/>
                    </a:lnTo>
                    <a:lnTo>
                      <a:pt x="156" y="55"/>
                    </a:lnTo>
                    <a:lnTo>
                      <a:pt x="156" y="51"/>
                    </a:lnTo>
                    <a:lnTo>
                      <a:pt x="156" y="51"/>
                    </a:lnTo>
                    <a:lnTo>
                      <a:pt x="156" y="51"/>
                    </a:lnTo>
                    <a:lnTo>
                      <a:pt x="154" y="51"/>
                    </a:lnTo>
                    <a:lnTo>
                      <a:pt x="154" y="51"/>
                    </a:lnTo>
                    <a:lnTo>
                      <a:pt x="154" y="51"/>
                    </a:lnTo>
                    <a:lnTo>
                      <a:pt x="152" y="49"/>
                    </a:lnTo>
                    <a:lnTo>
                      <a:pt x="152" y="49"/>
                    </a:lnTo>
                    <a:lnTo>
                      <a:pt x="152" y="49"/>
                    </a:lnTo>
                    <a:lnTo>
                      <a:pt x="152" y="49"/>
                    </a:lnTo>
                    <a:lnTo>
                      <a:pt x="152" y="47"/>
                    </a:lnTo>
                    <a:lnTo>
                      <a:pt x="154" y="45"/>
                    </a:lnTo>
                    <a:lnTo>
                      <a:pt x="154" y="42"/>
                    </a:lnTo>
                    <a:lnTo>
                      <a:pt x="154" y="42"/>
                    </a:lnTo>
                    <a:lnTo>
                      <a:pt x="154" y="42"/>
                    </a:lnTo>
                    <a:lnTo>
                      <a:pt x="154" y="42"/>
                    </a:lnTo>
                    <a:lnTo>
                      <a:pt x="154" y="42"/>
                    </a:lnTo>
                    <a:lnTo>
                      <a:pt x="154" y="42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54" y="38"/>
                    </a:lnTo>
                    <a:lnTo>
                      <a:pt x="154" y="38"/>
                    </a:lnTo>
                    <a:lnTo>
                      <a:pt x="154" y="38"/>
                    </a:lnTo>
                    <a:lnTo>
                      <a:pt x="154" y="36"/>
                    </a:lnTo>
                    <a:lnTo>
                      <a:pt x="152" y="36"/>
                    </a:lnTo>
                    <a:lnTo>
                      <a:pt x="146" y="30"/>
                    </a:lnTo>
                    <a:lnTo>
                      <a:pt x="144" y="28"/>
                    </a:lnTo>
                    <a:lnTo>
                      <a:pt x="144" y="28"/>
                    </a:lnTo>
                    <a:lnTo>
                      <a:pt x="144" y="28"/>
                    </a:lnTo>
                    <a:lnTo>
                      <a:pt x="140" y="26"/>
                    </a:lnTo>
                    <a:lnTo>
                      <a:pt x="140" y="26"/>
                    </a:lnTo>
                    <a:lnTo>
                      <a:pt x="140" y="26"/>
                    </a:lnTo>
                    <a:lnTo>
                      <a:pt x="140" y="26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40" y="12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6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4" y="4"/>
                    </a:lnTo>
                    <a:lnTo>
                      <a:pt x="124" y="4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8" y="12"/>
                    </a:lnTo>
                    <a:lnTo>
                      <a:pt x="128" y="14"/>
                    </a:lnTo>
                    <a:lnTo>
                      <a:pt x="128" y="16"/>
                    </a:lnTo>
                    <a:lnTo>
                      <a:pt x="128" y="18"/>
                    </a:lnTo>
                    <a:lnTo>
                      <a:pt x="130" y="20"/>
                    </a:lnTo>
                    <a:lnTo>
                      <a:pt x="130" y="20"/>
                    </a:lnTo>
                    <a:lnTo>
                      <a:pt x="130" y="20"/>
                    </a:lnTo>
                    <a:lnTo>
                      <a:pt x="122" y="28"/>
                    </a:lnTo>
                    <a:lnTo>
                      <a:pt x="122" y="28"/>
                    </a:lnTo>
                    <a:lnTo>
                      <a:pt x="120" y="30"/>
                    </a:lnTo>
                    <a:lnTo>
                      <a:pt x="120" y="32"/>
                    </a:lnTo>
                    <a:lnTo>
                      <a:pt x="120" y="34"/>
                    </a:lnTo>
                    <a:lnTo>
                      <a:pt x="118" y="36"/>
                    </a:lnTo>
                    <a:lnTo>
                      <a:pt x="112" y="45"/>
                    </a:lnTo>
                    <a:lnTo>
                      <a:pt x="110" y="45"/>
                    </a:lnTo>
                    <a:lnTo>
                      <a:pt x="106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4" y="45"/>
                    </a:lnTo>
                    <a:lnTo>
                      <a:pt x="100" y="40"/>
                    </a:lnTo>
                    <a:lnTo>
                      <a:pt x="92" y="34"/>
                    </a:lnTo>
                    <a:lnTo>
                      <a:pt x="92" y="36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6" y="40"/>
                    </a:lnTo>
                    <a:lnTo>
                      <a:pt x="84" y="42"/>
                    </a:lnTo>
                    <a:lnTo>
                      <a:pt x="84" y="45"/>
                    </a:lnTo>
                    <a:lnTo>
                      <a:pt x="80" y="45"/>
                    </a:lnTo>
                    <a:lnTo>
                      <a:pt x="78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6" y="49"/>
                    </a:lnTo>
                    <a:lnTo>
                      <a:pt x="74" y="51"/>
                    </a:lnTo>
                    <a:lnTo>
                      <a:pt x="74" y="51"/>
                    </a:lnTo>
                    <a:lnTo>
                      <a:pt x="74" y="53"/>
                    </a:lnTo>
                    <a:lnTo>
                      <a:pt x="62" y="53"/>
                    </a:lnTo>
                    <a:lnTo>
                      <a:pt x="60" y="51"/>
                    </a:lnTo>
                    <a:lnTo>
                      <a:pt x="58" y="47"/>
                    </a:lnTo>
                    <a:lnTo>
                      <a:pt x="58" y="47"/>
                    </a:lnTo>
                    <a:lnTo>
                      <a:pt x="58" y="47"/>
                    </a:lnTo>
                    <a:lnTo>
                      <a:pt x="46" y="47"/>
                    </a:lnTo>
                    <a:lnTo>
                      <a:pt x="44" y="47"/>
                    </a:lnTo>
                    <a:lnTo>
                      <a:pt x="42" y="49"/>
                    </a:lnTo>
                    <a:lnTo>
                      <a:pt x="40" y="49"/>
                    </a:lnTo>
                    <a:lnTo>
                      <a:pt x="38" y="49"/>
                    </a:lnTo>
                    <a:lnTo>
                      <a:pt x="32" y="40"/>
                    </a:lnTo>
                    <a:lnTo>
                      <a:pt x="30" y="40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4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18" y="34"/>
                    </a:lnTo>
                    <a:lnTo>
                      <a:pt x="16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2" y="40"/>
                    </a:lnTo>
                    <a:lnTo>
                      <a:pt x="10" y="42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5"/>
                    </a:lnTo>
                    <a:lnTo>
                      <a:pt x="6" y="57"/>
                    </a:lnTo>
                    <a:lnTo>
                      <a:pt x="6" y="59"/>
                    </a:lnTo>
                    <a:lnTo>
                      <a:pt x="6" y="59"/>
                    </a:lnTo>
                    <a:lnTo>
                      <a:pt x="6" y="61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2" y="65"/>
                    </a:lnTo>
                    <a:lnTo>
                      <a:pt x="0" y="67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4" y="71"/>
                    </a:lnTo>
                    <a:lnTo>
                      <a:pt x="6" y="71"/>
                    </a:lnTo>
                    <a:lnTo>
                      <a:pt x="10" y="73"/>
                    </a:lnTo>
                    <a:lnTo>
                      <a:pt x="12" y="73"/>
                    </a:lnTo>
                    <a:lnTo>
                      <a:pt x="14" y="77"/>
                    </a:lnTo>
                    <a:lnTo>
                      <a:pt x="16" y="79"/>
                    </a:lnTo>
                    <a:lnTo>
                      <a:pt x="18" y="81"/>
                    </a:lnTo>
                    <a:lnTo>
                      <a:pt x="18" y="83"/>
                    </a:lnTo>
                    <a:lnTo>
                      <a:pt x="16" y="85"/>
                    </a:lnTo>
                    <a:lnTo>
                      <a:pt x="16" y="85"/>
                    </a:lnTo>
                    <a:lnTo>
                      <a:pt x="18" y="87"/>
                    </a:lnTo>
                    <a:lnTo>
                      <a:pt x="20" y="89"/>
                    </a:lnTo>
                    <a:lnTo>
                      <a:pt x="22" y="89"/>
                    </a:lnTo>
                    <a:lnTo>
                      <a:pt x="28" y="93"/>
                    </a:lnTo>
                    <a:lnTo>
                      <a:pt x="30" y="95"/>
                    </a:lnTo>
                    <a:lnTo>
                      <a:pt x="30" y="97"/>
                    </a:lnTo>
                    <a:lnTo>
                      <a:pt x="32" y="97"/>
                    </a:lnTo>
                    <a:lnTo>
                      <a:pt x="34" y="99"/>
                    </a:lnTo>
                    <a:lnTo>
                      <a:pt x="36" y="101"/>
                    </a:lnTo>
                    <a:lnTo>
                      <a:pt x="34" y="103"/>
                    </a:lnTo>
                    <a:lnTo>
                      <a:pt x="34" y="105"/>
                    </a:lnTo>
                    <a:lnTo>
                      <a:pt x="36" y="105"/>
                    </a:lnTo>
                    <a:lnTo>
                      <a:pt x="36" y="107"/>
                    </a:lnTo>
                    <a:lnTo>
                      <a:pt x="36" y="109"/>
                    </a:lnTo>
                    <a:lnTo>
                      <a:pt x="38" y="111"/>
                    </a:lnTo>
                    <a:lnTo>
                      <a:pt x="38" y="111"/>
                    </a:lnTo>
                    <a:lnTo>
                      <a:pt x="42" y="111"/>
                    </a:lnTo>
                    <a:lnTo>
                      <a:pt x="42" y="113"/>
                    </a:lnTo>
                    <a:lnTo>
                      <a:pt x="44" y="115"/>
                    </a:lnTo>
                    <a:lnTo>
                      <a:pt x="46" y="115"/>
                    </a:lnTo>
                    <a:lnTo>
                      <a:pt x="48" y="117"/>
                    </a:lnTo>
                    <a:lnTo>
                      <a:pt x="48" y="117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21"/>
                    </a:lnTo>
                    <a:lnTo>
                      <a:pt x="50" y="125"/>
                    </a:lnTo>
                    <a:lnTo>
                      <a:pt x="50" y="127"/>
                    </a:lnTo>
                    <a:lnTo>
                      <a:pt x="52" y="127"/>
                    </a:lnTo>
                    <a:lnTo>
                      <a:pt x="52" y="129"/>
                    </a:lnTo>
                    <a:lnTo>
                      <a:pt x="54" y="131"/>
                    </a:lnTo>
                    <a:lnTo>
                      <a:pt x="56" y="133"/>
                    </a:lnTo>
                    <a:lnTo>
                      <a:pt x="56" y="133"/>
                    </a:lnTo>
                    <a:lnTo>
                      <a:pt x="58" y="135"/>
                    </a:lnTo>
                    <a:lnTo>
                      <a:pt x="58" y="137"/>
                    </a:lnTo>
                    <a:lnTo>
                      <a:pt x="58" y="137"/>
                    </a:lnTo>
                    <a:lnTo>
                      <a:pt x="60" y="137"/>
                    </a:lnTo>
                    <a:lnTo>
                      <a:pt x="62" y="139"/>
                    </a:lnTo>
                    <a:lnTo>
                      <a:pt x="62" y="139"/>
                    </a:lnTo>
                    <a:lnTo>
                      <a:pt x="62" y="141"/>
                    </a:lnTo>
                    <a:lnTo>
                      <a:pt x="64" y="141"/>
                    </a:lnTo>
                    <a:lnTo>
                      <a:pt x="66" y="141"/>
                    </a:lnTo>
                    <a:lnTo>
                      <a:pt x="66" y="141"/>
                    </a:lnTo>
                    <a:lnTo>
                      <a:pt x="68" y="141"/>
                    </a:lnTo>
                    <a:lnTo>
                      <a:pt x="68" y="141"/>
                    </a:lnTo>
                    <a:lnTo>
                      <a:pt x="70" y="141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76" y="139"/>
                    </a:lnTo>
                    <a:lnTo>
                      <a:pt x="78" y="139"/>
                    </a:lnTo>
                    <a:lnTo>
                      <a:pt x="80" y="141"/>
                    </a:lnTo>
                    <a:lnTo>
                      <a:pt x="80" y="141"/>
                    </a:lnTo>
                    <a:lnTo>
                      <a:pt x="84" y="139"/>
                    </a:lnTo>
                    <a:lnTo>
                      <a:pt x="84" y="137"/>
                    </a:lnTo>
                    <a:lnTo>
                      <a:pt x="86" y="137"/>
                    </a:lnTo>
                    <a:lnTo>
                      <a:pt x="88" y="137"/>
                    </a:lnTo>
                    <a:lnTo>
                      <a:pt x="90" y="139"/>
                    </a:lnTo>
                    <a:lnTo>
                      <a:pt x="90" y="141"/>
                    </a:lnTo>
                    <a:lnTo>
                      <a:pt x="92" y="143"/>
                    </a:lnTo>
                    <a:lnTo>
                      <a:pt x="94" y="145"/>
                    </a:lnTo>
                    <a:lnTo>
                      <a:pt x="96" y="147"/>
                    </a:lnTo>
                    <a:lnTo>
                      <a:pt x="100" y="149"/>
                    </a:lnTo>
                    <a:lnTo>
                      <a:pt x="100" y="151"/>
                    </a:lnTo>
                    <a:lnTo>
                      <a:pt x="102" y="151"/>
                    </a:lnTo>
                    <a:lnTo>
                      <a:pt x="102" y="153"/>
                    </a:lnTo>
                    <a:lnTo>
                      <a:pt x="102" y="153"/>
                    </a:lnTo>
                    <a:lnTo>
                      <a:pt x="102" y="155"/>
                    </a:lnTo>
                    <a:lnTo>
                      <a:pt x="104" y="155"/>
                    </a:lnTo>
                    <a:lnTo>
                      <a:pt x="104" y="153"/>
                    </a:lnTo>
                    <a:lnTo>
                      <a:pt x="104" y="155"/>
                    </a:lnTo>
                    <a:lnTo>
                      <a:pt x="106" y="155"/>
                    </a:lnTo>
                    <a:lnTo>
                      <a:pt x="106" y="155"/>
                    </a:lnTo>
                    <a:lnTo>
                      <a:pt x="106" y="157"/>
                    </a:lnTo>
                    <a:lnTo>
                      <a:pt x="106" y="155"/>
                    </a:lnTo>
                    <a:lnTo>
                      <a:pt x="108" y="155"/>
                    </a:lnTo>
                    <a:lnTo>
                      <a:pt x="110" y="153"/>
                    </a:lnTo>
                    <a:lnTo>
                      <a:pt x="112" y="151"/>
                    </a:lnTo>
                    <a:lnTo>
                      <a:pt x="112" y="151"/>
                    </a:lnTo>
                    <a:lnTo>
                      <a:pt x="114" y="153"/>
                    </a:lnTo>
                    <a:lnTo>
                      <a:pt x="116" y="153"/>
                    </a:lnTo>
                    <a:lnTo>
                      <a:pt x="118" y="153"/>
                    </a:lnTo>
                    <a:lnTo>
                      <a:pt x="118" y="153"/>
                    </a:lnTo>
                    <a:lnTo>
                      <a:pt x="122" y="151"/>
                    </a:lnTo>
                    <a:lnTo>
                      <a:pt x="122" y="151"/>
                    </a:lnTo>
                    <a:lnTo>
                      <a:pt x="122" y="153"/>
                    </a:lnTo>
                    <a:lnTo>
                      <a:pt x="124" y="155"/>
                    </a:lnTo>
                    <a:lnTo>
                      <a:pt x="126" y="155"/>
                    </a:lnTo>
                    <a:lnTo>
                      <a:pt x="126" y="157"/>
                    </a:lnTo>
                    <a:lnTo>
                      <a:pt x="126" y="157"/>
                    </a:lnTo>
                    <a:lnTo>
                      <a:pt x="126" y="157"/>
                    </a:lnTo>
                    <a:lnTo>
                      <a:pt x="128" y="155"/>
                    </a:lnTo>
                    <a:lnTo>
                      <a:pt x="128" y="153"/>
                    </a:lnTo>
                    <a:lnTo>
                      <a:pt x="130" y="153"/>
                    </a:lnTo>
                    <a:lnTo>
                      <a:pt x="132" y="153"/>
                    </a:lnTo>
                    <a:lnTo>
                      <a:pt x="136" y="151"/>
                    </a:lnTo>
                    <a:lnTo>
                      <a:pt x="136" y="151"/>
                    </a:lnTo>
                    <a:lnTo>
                      <a:pt x="138" y="151"/>
                    </a:lnTo>
                    <a:lnTo>
                      <a:pt x="140" y="149"/>
                    </a:lnTo>
                    <a:lnTo>
                      <a:pt x="142" y="151"/>
                    </a:lnTo>
                    <a:lnTo>
                      <a:pt x="146" y="153"/>
                    </a:lnTo>
                    <a:lnTo>
                      <a:pt x="148" y="153"/>
                    </a:lnTo>
                    <a:lnTo>
                      <a:pt x="148" y="151"/>
                    </a:lnTo>
                    <a:lnTo>
                      <a:pt x="150" y="151"/>
                    </a:lnTo>
                    <a:lnTo>
                      <a:pt x="152" y="147"/>
                    </a:lnTo>
                    <a:lnTo>
                      <a:pt x="156" y="143"/>
                    </a:lnTo>
                    <a:lnTo>
                      <a:pt x="158" y="141"/>
                    </a:lnTo>
                    <a:lnTo>
                      <a:pt x="162" y="137"/>
                    </a:lnTo>
                    <a:lnTo>
                      <a:pt x="166" y="133"/>
                    </a:lnTo>
                    <a:lnTo>
                      <a:pt x="170" y="127"/>
                    </a:lnTo>
                    <a:lnTo>
                      <a:pt x="172" y="125"/>
                    </a:lnTo>
                    <a:lnTo>
                      <a:pt x="176" y="121"/>
                    </a:lnTo>
                    <a:lnTo>
                      <a:pt x="176" y="12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52"/>
              <p:cNvSpPr>
                <a:spLocks noEditPoints="1"/>
              </p:cNvSpPr>
              <p:nvPr/>
            </p:nvSpPr>
            <p:spPr bwMode="auto">
              <a:xfrm>
                <a:off x="5338" y="1385"/>
                <a:ext cx="68" cy="99"/>
              </a:xfrm>
              <a:custGeom>
                <a:avLst/>
                <a:gdLst>
                  <a:gd name="T0" fmla="*/ 28 w 68"/>
                  <a:gd name="T1" fmla="*/ 95 h 99"/>
                  <a:gd name="T2" fmla="*/ 30 w 68"/>
                  <a:gd name="T3" fmla="*/ 99 h 99"/>
                  <a:gd name="T4" fmla="*/ 38 w 68"/>
                  <a:gd name="T5" fmla="*/ 95 h 99"/>
                  <a:gd name="T6" fmla="*/ 30 w 68"/>
                  <a:gd name="T7" fmla="*/ 77 h 99"/>
                  <a:gd name="T8" fmla="*/ 20 w 68"/>
                  <a:gd name="T9" fmla="*/ 73 h 99"/>
                  <a:gd name="T10" fmla="*/ 20 w 68"/>
                  <a:gd name="T11" fmla="*/ 77 h 99"/>
                  <a:gd name="T12" fmla="*/ 20 w 68"/>
                  <a:gd name="T13" fmla="*/ 73 h 99"/>
                  <a:gd name="T14" fmla="*/ 42 w 68"/>
                  <a:gd name="T15" fmla="*/ 71 h 99"/>
                  <a:gd name="T16" fmla="*/ 18 w 68"/>
                  <a:gd name="T17" fmla="*/ 71 h 99"/>
                  <a:gd name="T18" fmla="*/ 46 w 68"/>
                  <a:gd name="T19" fmla="*/ 69 h 99"/>
                  <a:gd name="T20" fmla="*/ 44 w 68"/>
                  <a:gd name="T21" fmla="*/ 71 h 99"/>
                  <a:gd name="T22" fmla="*/ 46 w 68"/>
                  <a:gd name="T23" fmla="*/ 69 h 99"/>
                  <a:gd name="T24" fmla="*/ 52 w 68"/>
                  <a:gd name="T25" fmla="*/ 69 h 99"/>
                  <a:gd name="T26" fmla="*/ 8 w 68"/>
                  <a:gd name="T27" fmla="*/ 37 h 99"/>
                  <a:gd name="T28" fmla="*/ 8 w 68"/>
                  <a:gd name="T29" fmla="*/ 37 h 99"/>
                  <a:gd name="T30" fmla="*/ 66 w 68"/>
                  <a:gd name="T31" fmla="*/ 20 h 99"/>
                  <a:gd name="T32" fmla="*/ 0 w 68"/>
                  <a:gd name="T33" fmla="*/ 14 h 99"/>
                  <a:gd name="T34" fmla="*/ 2 w 68"/>
                  <a:gd name="T35" fmla="*/ 18 h 99"/>
                  <a:gd name="T36" fmla="*/ 58 w 68"/>
                  <a:gd name="T37" fmla="*/ 47 h 99"/>
                  <a:gd name="T38" fmla="*/ 56 w 68"/>
                  <a:gd name="T39" fmla="*/ 45 h 99"/>
                  <a:gd name="T40" fmla="*/ 52 w 68"/>
                  <a:gd name="T41" fmla="*/ 35 h 99"/>
                  <a:gd name="T42" fmla="*/ 34 w 68"/>
                  <a:gd name="T43" fmla="*/ 12 h 99"/>
                  <a:gd name="T44" fmla="*/ 22 w 68"/>
                  <a:gd name="T45" fmla="*/ 4 h 99"/>
                  <a:gd name="T46" fmla="*/ 16 w 68"/>
                  <a:gd name="T47" fmla="*/ 6 h 99"/>
                  <a:gd name="T48" fmla="*/ 6 w 68"/>
                  <a:gd name="T49" fmla="*/ 6 h 99"/>
                  <a:gd name="T50" fmla="*/ 4 w 68"/>
                  <a:gd name="T51" fmla="*/ 10 h 99"/>
                  <a:gd name="T52" fmla="*/ 2 w 68"/>
                  <a:gd name="T53" fmla="*/ 16 h 99"/>
                  <a:gd name="T54" fmla="*/ 6 w 68"/>
                  <a:gd name="T55" fmla="*/ 18 h 99"/>
                  <a:gd name="T56" fmla="*/ 10 w 68"/>
                  <a:gd name="T57" fmla="*/ 26 h 99"/>
                  <a:gd name="T58" fmla="*/ 14 w 68"/>
                  <a:gd name="T59" fmla="*/ 31 h 99"/>
                  <a:gd name="T60" fmla="*/ 10 w 68"/>
                  <a:gd name="T61" fmla="*/ 31 h 99"/>
                  <a:gd name="T62" fmla="*/ 4 w 68"/>
                  <a:gd name="T63" fmla="*/ 33 h 99"/>
                  <a:gd name="T64" fmla="*/ 8 w 68"/>
                  <a:gd name="T65" fmla="*/ 35 h 99"/>
                  <a:gd name="T66" fmla="*/ 12 w 68"/>
                  <a:gd name="T67" fmla="*/ 41 h 99"/>
                  <a:gd name="T68" fmla="*/ 18 w 68"/>
                  <a:gd name="T69" fmla="*/ 47 h 99"/>
                  <a:gd name="T70" fmla="*/ 20 w 68"/>
                  <a:gd name="T71" fmla="*/ 53 h 99"/>
                  <a:gd name="T72" fmla="*/ 18 w 68"/>
                  <a:gd name="T73" fmla="*/ 55 h 99"/>
                  <a:gd name="T74" fmla="*/ 18 w 68"/>
                  <a:gd name="T75" fmla="*/ 61 h 99"/>
                  <a:gd name="T76" fmla="*/ 22 w 68"/>
                  <a:gd name="T77" fmla="*/ 69 h 99"/>
                  <a:gd name="T78" fmla="*/ 22 w 68"/>
                  <a:gd name="T79" fmla="*/ 71 h 99"/>
                  <a:gd name="T80" fmla="*/ 20 w 68"/>
                  <a:gd name="T81" fmla="*/ 71 h 99"/>
                  <a:gd name="T82" fmla="*/ 26 w 68"/>
                  <a:gd name="T83" fmla="*/ 79 h 99"/>
                  <a:gd name="T84" fmla="*/ 30 w 68"/>
                  <a:gd name="T85" fmla="*/ 75 h 99"/>
                  <a:gd name="T86" fmla="*/ 36 w 68"/>
                  <a:gd name="T87" fmla="*/ 73 h 99"/>
                  <a:gd name="T88" fmla="*/ 38 w 68"/>
                  <a:gd name="T89" fmla="*/ 75 h 99"/>
                  <a:gd name="T90" fmla="*/ 36 w 68"/>
                  <a:gd name="T91" fmla="*/ 69 h 99"/>
                  <a:gd name="T92" fmla="*/ 42 w 68"/>
                  <a:gd name="T93" fmla="*/ 71 h 99"/>
                  <a:gd name="T94" fmla="*/ 42 w 68"/>
                  <a:gd name="T95" fmla="*/ 67 h 99"/>
                  <a:gd name="T96" fmla="*/ 48 w 68"/>
                  <a:gd name="T97" fmla="*/ 67 h 99"/>
                  <a:gd name="T98" fmla="*/ 50 w 68"/>
                  <a:gd name="T99" fmla="*/ 65 h 99"/>
                  <a:gd name="T100" fmla="*/ 58 w 68"/>
                  <a:gd name="T101" fmla="*/ 63 h 99"/>
                  <a:gd name="T102" fmla="*/ 60 w 68"/>
                  <a:gd name="T103" fmla="*/ 4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" h="99">
                    <a:moveTo>
                      <a:pt x="38" y="93"/>
                    </a:moveTo>
                    <a:lnTo>
                      <a:pt x="36" y="93"/>
                    </a:lnTo>
                    <a:lnTo>
                      <a:pt x="34" y="93"/>
                    </a:lnTo>
                    <a:lnTo>
                      <a:pt x="30" y="93"/>
                    </a:lnTo>
                    <a:lnTo>
                      <a:pt x="28" y="95"/>
                    </a:lnTo>
                    <a:lnTo>
                      <a:pt x="28" y="97"/>
                    </a:lnTo>
                    <a:lnTo>
                      <a:pt x="28" y="97"/>
                    </a:lnTo>
                    <a:lnTo>
                      <a:pt x="30" y="97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0" y="97"/>
                    </a:lnTo>
                    <a:lnTo>
                      <a:pt x="34" y="97"/>
                    </a:lnTo>
                    <a:lnTo>
                      <a:pt x="36" y="97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38" y="93"/>
                    </a:lnTo>
                    <a:close/>
                    <a:moveTo>
                      <a:pt x="28" y="79"/>
                    </a:moveTo>
                    <a:lnTo>
                      <a:pt x="30" y="79"/>
                    </a:lnTo>
                    <a:lnTo>
                      <a:pt x="30" y="77"/>
                    </a:lnTo>
                    <a:lnTo>
                      <a:pt x="28" y="77"/>
                    </a:lnTo>
                    <a:lnTo>
                      <a:pt x="28" y="77"/>
                    </a:lnTo>
                    <a:lnTo>
                      <a:pt x="28" y="77"/>
                    </a:lnTo>
                    <a:lnTo>
                      <a:pt x="28" y="79"/>
                    </a:lnTo>
                    <a:close/>
                    <a:moveTo>
                      <a:pt x="20" y="73"/>
                    </a:moveTo>
                    <a:lnTo>
                      <a:pt x="20" y="75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0" y="77"/>
                    </a:lnTo>
                    <a:lnTo>
                      <a:pt x="22" y="77"/>
                    </a:lnTo>
                    <a:lnTo>
                      <a:pt x="22" y="77"/>
                    </a:lnTo>
                    <a:lnTo>
                      <a:pt x="24" y="75"/>
                    </a:lnTo>
                    <a:lnTo>
                      <a:pt x="22" y="75"/>
                    </a:lnTo>
                    <a:lnTo>
                      <a:pt x="20" y="73"/>
                    </a:lnTo>
                    <a:close/>
                    <a:moveTo>
                      <a:pt x="42" y="71"/>
                    </a:moveTo>
                    <a:lnTo>
                      <a:pt x="42" y="73"/>
                    </a:lnTo>
                    <a:lnTo>
                      <a:pt x="44" y="73"/>
                    </a:lnTo>
                    <a:lnTo>
                      <a:pt x="44" y="73"/>
                    </a:lnTo>
                    <a:lnTo>
                      <a:pt x="42" y="71"/>
                    </a:lnTo>
                    <a:close/>
                    <a:moveTo>
                      <a:pt x="16" y="67"/>
                    </a:moveTo>
                    <a:lnTo>
                      <a:pt x="14" y="69"/>
                    </a:lnTo>
                    <a:lnTo>
                      <a:pt x="16" y="69"/>
                    </a:lnTo>
                    <a:lnTo>
                      <a:pt x="16" y="69"/>
                    </a:lnTo>
                    <a:lnTo>
                      <a:pt x="18" y="71"/>
                    </a:lnTo>
                    <a:lnTo>
                      <a:pt x="18" y="71"/>
                    </a:lnTo>
                    <a:lnTo>
                      <a:pt x="18" y="71"/>
                    </a:lnTo>
                    <a:lnTo>
                      <a:pt x="18" y="69"/>
                    </a:lnTo>
                    <a:lnTo>
                      <a:pt x="16" y="67"/>
                    </a:lnTo>
                    <a:close/>
                    <a:moveTo>
                      <a:pt x="46" y="69"/>
                    </a:moveTo>
                    <a:lnTo>
                      <a:pt x="44" y="69"/>
                    </a:lnTo>
                    <a:lnTo>
                      <a:pt x="42" y="67"/>
                    </a:lnTo>
                    <a:lnTo>
                      <a:pt x="42" y="69"/>
                    </a:lnTo>
                    <a:lnTo>
                      <a:pt x="42" y="69"/>
                    </a:lnTo>
                    <a:lnTo>
                      <a:pt x="44" y="71"/>
                    </a:lnTo>
                    <a:lnTo>
                      <a:pt x="44" y="71"/>
                    </a:lnTo>
                    <a:lnTo>
                      <a:pt x="44" y="71"/>
                    </a:lnTo>
                    <a:lnTo>
                      <a:pt x="46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6" y="69"/>
                    </a:lnTo>
                    <a:close/>
                    <a:moveTo>
                      <a:pt x="54" y="65"/>
                    </a:moveTo>
                    <a:lnTo>
                      <a:pt x="52" y="67"/>
                    </a:lnTo>
                    <a:lnTo>
                      <a:pt x="52" y="69"/>
                    </a:lnTo>
                    <a:lnTo>
                      <a:pt x="52" y="69"/>
                    </a:lnTo>
                    <a:lnTo>
                      <a:pt x="56" y="71"/>
                    </a:lnTo>
                    <a:lnTo>
                      <a:pt x="56" y="69"/>
                    </a:lnTo>
                    <a:lnTo>
                      <a:pt x="54" y="65"/>
                    </a:lnTo>
                    <a:lnTo>
                      <a:pt x="54" y="65"/>
                    </a:lnTo>
                    <a:close/>
                    <a:moveTo>
                      <a:pt x="8" y="37"/>
                    </a:moveTo>
                    <a:lnTo>
                      <a:pt x="8" y="37"/>
                    </a:lnTo>
                    <a:lnTo>
                      <a:pt x="8" y="39"/>
                    </a:lnTo>
                    <a:lnTo>
                      <a:pt x="10" y="41"/>
                    </a:lnTo>
                    <a:lnTo>
                      <a:pt x="10" y="39"/>
                    </a:lnTo>
                    <a:lnTo>
                      <a:pt x="8" y="37"/>
                    </a:lnTo>
                    <a:close/>
                    <a:moveTo>
                      <a:pt x="68" y="20"/>
                    </a:moveTo>
                    <a:lnTo>
                      <a:pt x="68" y="18"/>
                    </a:lnTo>
                    <a:lnTo>
                      <a:pt x="66" y="18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8" y="20"/>
                    </a:lnTo>
                    <a:close/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0" y="14"/>
                    </a:lnTo>
                    <a:close/>
                    <a:moveTo>
                      <a:pt x="60" y="49"/>
                    </a:moveTo>
                    <a:lnTo>
                      <a:pt x="60" y="47"/>
                    </a:lnTo>
                    <a:lnTo>
                      <a:pt x="58" y="47"/>
                    </a:lnTo>
                    <a:lnTo>
                      <a:pt x="58" y="47"/>
                    </a:lnTo>
                    <a:lnTo>
                      <a:pt x="58" y="47"/>
                    </a:lnTo>
                    <a:lnTo>
                      <a:pt x="56" y="47"/>
                    </a:lnTo>
                    <a:lnTo>
                      <a:pt x="56" y="45"/>
                    </a:lnTo>
                    <a:lnTo>
                      <a:pt x="56" y="45"/>
                    </a:lnTo>
                    <a:lnTo>
                      <a:pt x="54" y="43"/>
                    </a:lnTo>
                    <a:lnTo>
                      <a:pt x="54" y="41"/>
                    </a:lnTo>
                    <a:lnTo>
                      <a:pt x="54" y="39"/>
                    </a:lnTo>
                    <a:lnTo>
                      <a:pt x="52" y="37"/>
                    </a:lnTo>
                    <a:lnTo>
                      <a:pt x="52" y="35"/>
                    </a:lnTo>
                    <a:lnTo>
                      <a:pt x="50" y="31"/>
                    </a:lnTo>
                    <a:lnTo>
                      <a:pt x="50" y="28"/>
                    </a:lnTo>
                    <a:lnTo>
                      <a:pt x="46" y="24"/>
                    </a:lnTo>
                    <a:lnTo>
                      <a:pt x="40" y="16"/>
                    </a:lnTo>
                    <a:lnTo>
                      <a:pt x="34" y="12"/>
                    </a:lnTo>
                    <a:lnTo>
                      <a:pt x="28" y="8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2" y="31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12" y="31"/>
                    </a:lnTo>
                    <a:lnTo>
                      <a:pt x="10" y="31"/>
                    </a:lnTo>
                    <a:lnTo>
                      <a:pt x="8" y="28"/>
                    </a:lnTo>
                    <a:lnTo>
                      <a:pt x="6" y="28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6" y="35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10" y="35"/>
                    </a:lnTo>
                    <a:lnTo>
                      <a:pt x="10" y="37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4" y="43"/>
                    </a:lnTo>
                    <a:lnTo>
                      <a:pt x="14" y="45"/>
                    </a:lnTo>
                    <a:lnTo>
                      <a:pt x="14" y="47"/>
                    </a:lnTo>
                    <a:lnTo>
                      <a:pt x="16" y="47"/>
                    </a:lnTo>
                    <a:lnTo>
                      <a:pt x="18" y="47"/>
                    </a:lnTo>
                    <a:lnTo>
                      <a:pt x="16" y="49"/>
                    </a:lnTo>
                    <a:lnTo>
                      <a:pt x="18" y="49"/>
                    </a:lnTo>
                    <a:lnTo>
                      <a:pt x="18" y="49"/>
                    </a:lnTo>
                    <a:lnTo>
                      <a:pt x="18" y="51"/>
                    </a:lnTo>
                    <a:lnTo>
                      <a:pt x="20" y="53"/>
                    </a:lnTo>
                    <a:lnTo>
                      <a:pt x="18" y="53"/>
                    </a:lnTo>
                    <a:lnTo>
                      <a:pt x="18" y="53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18" y="55"/>
                    </a:lnTo>
                    <a:lnTo>
                      <a:pt x="20" y="55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18" y="61"/>
                    </a:lnTo>
                    <a:lnTo>
                      <a:pt x="18" y="63"/>
                    </a:lnTo>
                    <a:lnTo>
                      <a:pt x="18" y="63"/>
                    </a:lnTo>
                    <a:lnTo>
                      <a:pt x="18" y="65"/>
                    </a:lnTo>
                    <a:lnTo>
                      <a:pt x="20" y="67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4" y="71"/>
                    </a:lnTo>
                    <a:lnTo>
                      <a:pt x="22" y="71"/>
                    </a:lnTo>
                    <a:lnTo>
                      <a:pt x="24" y="71"/>
                    </a:lnTo>
                    <a:lnTo>
                      <a:pt x="24" y="71"/>
                    </a:lnTo>
                    <a:lnTo>
                      <a:pt x="22" y="71"/>
                    </a:lnTo>
                    <a:lnTo>
                      <a:pt x="20" y="71"/>
                    </a:lnTo>
                    <a:lnTo>
                      <a:pt x="20" y="71"/>
                    </a:lnTo>
                    <a:lnTo>
                      <a:pt x="22" y="73"/>
                    </a:lnTo>
                    <a:lnTo>
                      <a:pt x="24" y="75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28" y="77"/>
                    </a:lnTo>
                    <a:lnTo>
                      <a:pt x="28" y="75"/>
                    </a:lnTo>
                    <a:lnTo>
                      <a:pt x="30" y="75"/>
                    </a:lnTo>
                    <a:lnTo>
                      <a:pt x="30" y="75"/>
                    </a:lnTo>
                    <a:lnTo>
                      <a:pt x="32" y="77"/>
                    </a:lnTo>
                    <a:lnTo>
                      <a:pt x="32" y="73"/>
                    </a:lnTo>
                    <a:lnTo>
                      <a:pt x="34" y="71"/>
                    </a:lnTo>
                    <a:lnTo>
                      <a:pt x="34" y="71"/>
                    </a:lnTo>
                    <a:lnTo>
                      <a:pt x="36" y="73"/>
                    </a:lnTo>
                    <a:lnTo>
                      <a:pt x="34" y="73"/>
                    </a:lnTo>
                    <a:lnTo>
                      <a:pt x="34" y="75"/>
                    </a:lnTo>
                    <a:lnTo>
                      <a:pt x="38" y="75"/>
                    </a:lnTo>
                    <a:lnTo>
                      <a:pt x="38" y="75"/>
                    </a:lnTo>
                    <a:lnTo>
                      <a:pt x="38" y="75"/>
                    </a:lnTo>
                    <a:lnTo>
                      <a:pt x="38" y="73"/>
                    </a:lnTo>
                    <a:lnTo>
                      <a:pt x="38" y="71"/>
                    </a:lnTo>
                    <a:lnTo>
                      <a:pt x="36" y="71"/>
                    </a:lnTo>
                    <a:lnTo>
                      <a:pt x="36" y="69"/>
                    </a:lnTo>
                    <a:lnTo>
                      <a:pt x="36" y="69"/>
                    </a:lnTo>
                    <a:lnTo>
                      <a:pt x="38" y="69"/>
                    </a:lnTo>
                    <a:lnTo>
                      <a:pt x="38" y="71"/>
                    </a:lnTo>
                    <a:lnTo>
                      <a:pt x="40" y="71"/>
                    </a:lnTo>
                    <a:lnTo>
                      <a:pt x="42" y="71"/>
                    </a:lnTo>
                    <a:lnTo>
                      <a:pt x="42" y="71"/>
                    </a:lnTo>
                    <a:lnTo>
                      <a:pt x="40" y="69"/>
                    </a:lnTo>
                    <a:lnTo>
                      <a:pt x="40" y="69"/>
                    </a:lnTo>
                    <a:lnTo>
                      <a:pt x="40" y="67"/>
                    </a:lnTo>
                    <a:lnTo>
                      <a:pt x="40" y="67"/>
                    </a:lnTo>
                    <a:lnTo>
                      <a:pt x="42" y="67"/>
                    </a:lnTo>
                    <a:lnTo>
                      <a:pt x="44" y="65"/>
                    </a:lnTo>
                    <a:lnTo>
                      <a:pt x="44" y="65"/>
                    </a:lnTo>
                    <a:lnTo>
                      <a:pt x="46" y="67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2" y="69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50" y="65"/>
                    </a:lnTo>
                    <a:lnTo>
                      <a:pt x="52" y="63"/>
                    </a:lnTo>
                    <a:lnTo>
                      <a:pt x="54" y="65"/>
                    </a:lnTo>
                    <a:lnTo>
                      <a:pt x="58" y="65"/>
                    </a:lnTo>
                    <a:lnTo>
                      <a:pt x="58" y="63"/>
                    </a:lnTo>
                    <a:lnTo>
                      <a:pt x="60" y="63"/>
                    </a:lnTo>
                    <a:lnTo>
                      <a:pt x="62" y="61"/>
                    </a:lnTo>
                    <a:lnTo>
                      <a:pt x="62" y="57"/>
                    </a:lnTo>
                    <a:lnTo>
                      <a:pt x="60" y="53"/>
                    </a:lnTo>
                    <a:lnTo>
                      <a:pt x="60" y="4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53"/>
              <p:cNvSpPr>
                <a:spLocks noEditPoints="1"/>
              </p:cNvSpPr>
              <p:nvPr/>
            </p:nvSpPr>
            <p:spPr bwMode="auto">
              <a:xfrm>
                <a:off x="2989" y="3037"/>
                <a:ext cx="176" cy="76"/>
              </a:xfrm>
              <a:custGeom>
                <a:avLst/>
                <a:gdLst>
                  <a:gd name="T0" fmla="*/ 176 w 176"/>
                  <a:gd name="T1" fmla="*/ 74 h 76"/>
                  <a:gd name="T2" fmla="*/ 174 w 176"/>
                  <a:gd name="T3" fmla="*/ 74 h 76"/>
                  <a:gd name="T4" fmla="*/ 174 w 176"/>
                  <a:gd name="T5" fmla="*/ 74 h 76"/>
                  <a:gd name="T6" fmla="*/ 174 w 176"/>
                  <a:gd name="T7" fmla="*/ 74 h 76"/>
                  <a:gd name="T8" fmla="*/ 172 w 176"/>
                  <a:gd name="T9" fmla="*/ 74 h 76"/>
                  <a:gd name="T10" fmla="*/ 174 w 176"/>
                  <a:gd name="T11" fmla="*/ 74 h 76"/>
                  <a:gd name="T12" fmla="*/ 176 w 176"/>
                  <a:gd name="T13" fmla="*/ 76 h 76"/>
                  <a:gd name="T14" fmla="*/ 176 w 176"/>
                  <a:gd name="T15" fmla="*/ 74 h 76"/>
                  <a:gd name="T16" fmla="*/ 32 w 176"/>
                  <a:gd name="T17" fmla="*/ 10 h 76"/>
                  <a:gd name="T18" fmla="*/ 32 w 176"/>
                  <a:gd name="T19" fmla="*/ 10 h 76"/>
                  <a:gd name="T20" fmla="*/ 30 w 176"/>
                  <a:gd name="T21" fmla="*/ 10 h 76"/>
                  <a:gd name="T22" fmla="*/ 30 w 176"/>
                  <a:gd name="T23" fmla="*/ 10 h 76"/>
                  <a:gd name="T24" fmla="*/ 28 w 176"/>
                  <a:gd name="T25" fmla="*/ 10 h 76"/>
                  <a:gd name="T26" fmla="*/ 28 w 176"/>
                  <a:gd name="T27" fmla="*/ 8 h 76"/>
                  <a:gd name="T28" fmla="*/ 26 w 176"/>
                  <a:gd name="T29" fmla="*/ 6 h 76"/>
                  <a:gd name="T30" fmla="*/ 26 w 176"/>
                  <a:gd name="T31" fmla="*/ 6 h 76"/>
                  <a:gd name="T32" fmla="*/ 24 w 176"/>
                  <a:gd name="T33" fmla="*/ 4 h 76"/>
                  <a:gd name="T34" fmla="*/ 24 w 176"/>
                  <a:gd name="T35" fmla="*/ 4 h 76"/>
                  <a:gd name="T36" fmla="*/ 24 w 176"/>
                  <a:gd name="T37" fmla="*/ 4 h 76"/>
                  <a:gd name="T38" fmla="*/ 24 w 176"/>
                  <a:gd name="T39" fmla="*/ 6 h 76"/>
                  <a:gd name="T40" fmla="*/ 22 w 176"/>
                  <a:gd name="T41" fmla="*/ 6 h 76"/>
                  <a:gd name="T42" fmla="*/ 22 w 176"/>
                  <a:gd name="T43" fmla="*/ 4 h 76"/>
                  <a:gd name="T44" fmla="*/ 20 w 176"/>
                  <a:gd name="T45" fmla="*/ 4 h 76"/>
                  <a:gd name="T46" fmla="*/ 20 w 176"/>
                  <a:gd name="T47" fmla="*/ 4 h 76"/>
                  <a:gd name="T48" fmla="*/ 18 w 176"/>
                  <a:gd name="T49" fmla="*/ 2 h 76"/>
                  <a:gd name="T50" fmla="*/ 18 w 176"/>
                  <a:gd name="T51" fmla="*/ 2 h 76"/>
                  <a:gd name="T52" fmla="*/ 16 w 176"/>
                  <a:gd name="T53" fmla="*/ 2 h 76"/>
                  <a:gd name="T54" fmla="*/ 16 w 176"/>
                  <a:gd name="T55" fmla="*/ 2 h 76"/>
                  <a:gd name="T56" fmla="*/ 16 w 176"/>
                  <a:gd name="T57" fmla="*/ 2 h 76"/>
                  <a:gd name="T58" fmla="*/ 14 w 176"/>
                  <a:gd name="T59" fmla="*/ 2 h 76"/>
                  <a:gd name="T60" fmla="*/ 12 w 176"/>
                  <a:gd name="T61" fmla="*/ 2 h 76"/>
                  <a:gd name="T62" fmla="*/ 12 w 176"/>
                  <a:gd name="T63" fmla="*/ 0 h 76"/>
                  <a:gd name="T64" fmla="*/ 8 w 176"/>
                  <a:gd name="T65" fmla="*/ 0 h 76"/>
                  <a:gd name="T66" fmla="*/ 8 w 176"/>
                  <a:gd name="T67" fmla="*/ 0 h 76"/>
                  <a:gd name="T68" fmla="*/ 6 w 176"/>
                  <a:gd name="T69" fmla="*/ 0 h 76"/>
                  <a:gd name="T70" fmla="*/ 2 w 176"/>
                  <a:gd name="T71" fmla="*/ 0 h 76"/>
                  <a:gd name="T72" fmla="*/ 0 w 176"/>
                  <a:gd name="T73" fmla="*/ 0 h 76"/>
                  <a:gd name="T74" fmla="*/ 2 w 176"/>
                  <a:gd name="T75" fmla="*/ 0 h 76"/>
                  <a:gd name="T76" fmla="*/ 6 w 176"/>
                  <a:gd name="T77" fmla="*/ 0 h 76"/>
                  <a:gd name="T78" fmla="*/ 6 w 176"/>
                  <a:gd name="T79" fmla="*/ 2 h 76"/>
                  <a:gd name="T80" fmla="*/ 6 w 176"/>
                  <a:gd name="T81" fmla="*/ 2 h 76"/>
                  <a:gd name="T82" fmla="*/ 6 w 176"/>
                  <a:gd name="T83" fmla="*/ 2 h 76"/>
                  <a:gd name="T84" fmla="*/ 8 w 176"/>
                  <a:gd name="T85" fmla="*/ 2 h 76"/>
                  <a:gd name="T86" fmla="*/ 14 w 176"/>
                  <a:gd name="T87" fmla="*/ 4 h 76"/>
                  <a:gd name="T88" fmla="*/ 14 w 176"/>
                  <a:gd name="T89" fmla="*/ 6 h 76"/>
                  <a:gd name="T90" fmla="*/ 16 w 176"/>
                  <a:gd name="T91" fmla="*/ 6 h 76"/>
                  <a:gd name="T92" fmla="*/ 18 w 176"/>
                  <a:gd name="T93" fmla="*/ 6 h 76"/>
                  <a:gd name="T94" fmla="*/ 18 w 176"/>
                  <a:gd name="T95" fmla="*/ 6 h 76"/>
                  <a:gd name="T96" fmla="*/ 18 w 176"/>
                  <a:gd name="T97" fmla="*/ 6 h 76"/>
                  <a:gd name="T98" fmla="*/ 20 w 176"/>
                  <a:gd name="T99" fmla="*/ 8 h 76"/>
                  <a:gd name="T100" fmla="*/ 22 w 176"/>
                  <a:gd name="T101" fmla="*/ 8 h 76"/>
                  <a:gd name="T102" fmla="*/ 24 w 176"/>
                  <a:gd name="T103" fmla="*/ 8 h 76"/>
                  <a:gd name="T104" fmla="*/ 24 w 176"/>
                  <a:gd name="T105" fmla="*/ 8 h 76"/>
                  <a:gd name="T106" fmla="*/ 24 w 176"/>
                  <a:gd name="T107" fmla="*/ 10 h 76"/>
                  <a:gd name="T108" fmla="*/ 26 w 176"/>
                  <a:gd name="T109" fmla="*/ 12 h 76"/>
                  <a:gd name="T110" fmla="*/ 28 w 176"/>
                  <a:gd name="T111" fmla="*/ 14 h 76"/>
                  <a:gd name="T112" fmla="*/ 30 w 176"/>
                  <a:gd name="T113" fmla="*/ 14 h 76"/>
                  <a:gd name="T114" fmla="*/ 30 w 176"/>
                  <a:gd name="T115" fmla="*/ 14 h 76"/>
                  <a:gd name="T116" fmla="*/ 32 w 176"/>
                  <a:gd name="T117" fmla="*/ 14 h 76"/>
                  <a:gd name="T118" fmla="*/ 32 w 176"/>
                  <a:gd name="T119" fmla="*/ 14 h 76"/>
                  <a:gd name="T120" fmla="*/ 34 w 176"/>
                  <a:gd name="T121" fmla="*/ 12 h 76"/>
                  <a:gd name="T122" fmla="*/ 32 w 176"/>
                  <a:gd name="T123" fmla="*/ 12 h 76"/>
                  <a:gd name="T124" fmla="*/ 32 w 176"/>
                  <a:gd name="T125" fmla="*/ 1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6" h="76">
                    <a:moveTo>
                      <a:pt x="176" y="74"/>
                    </a:moveTo>
                    <a:lnTo>
                      <a:pt x="174" y="74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72" y="74"/>
                    </a:lnTo>
                    <a:lnTo>
                      <a:pt x="174" y="74"/>
                    </a:lnTo>
                    <a:lnTo>
                      <a:pt x="176" y="76"/>
                    </a:lnTo>
                    <a:lnTo>
                      <a:pt x="176" y="74"/>
                    </a:lnTo>
                    <a:close/>
                    <a:moveTo>
                      <a:pt x="32" y="10"/>
                    </a:moveTo>
                    <a:lnTo>
                      <a:pt x="32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10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4" y="12"/>
                    </a:lnTo>
                    <a:lnTo>
                      <a:pt x="32" y="12"/>
                    </a:lnTo>
                    <a:lnTo>
                      <a:pt x="32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54"/>
              <p:cNvSpPr>
                <a:spLocks noEditPoints="1"/>
              </p:cNvSpPr>
              <p:nvPr/>
            </p:nvSpPr>
            <p:spPr bwMode="auto">
              <a:xfrm>
                <a:off x="3723" y="2474"/>
                <a:ext cx="294" cy="441"/>
              </a:xfrm>
              <a:custGeom>
                <a:avLst/>
                <a:gdLst>
                  <a:gd name="T0" fmla="*/ 292 w 294"/>
                  <a:gd name="T1" fmla="*/ 441 h 441"/>
                  <a:gd name="T2" fmla="*/ 242 w 294"/>
                  <a:gd name="T3" fmla="*/ 84 h 441"/>
                  <a:gd name="T4" fmla="*/ 238 w 294"/>
                  <a:gd name="T5" fmla="*/ 92 h 441"/>
                  <a:gd name="T6" fmla="*/ 220 w 294"/>
                  <a:gd name="T7" fmla="*/ 82 h 441"/>
                  <a:gd name="T8" fmla="*/ 226 w 294"/>
                  <a:gd name="T9" fmla="*/ 68 h 441"/>
                  <a:gd name="T10" fmla="*/ 238 w 294"/>
                  <a:gd name="T11" fmla="*/ 68 h 441"/>
                  <a:gd name="T12" fmla="*/ 240 w 294"/>
                  <a:gd name="T13" fmla="*/ 52 h 441"/>
                  <a:gd name="T14" fmla="*/ 238 w 294"/>
                  <a:gd name="T15" fmla="*/ 34 h 441"/>
                  <a:gd name="T16" fmla="*/ 234 w 294"/>
                  <a:gd name="T17" fmla="*/ 22 h 441"/>
                  <a:gd name="T18" fmla="*/ 230 w 294"/>
                  <a:gd name="T19" fmla="*/ 4 h 441"/>
                  <a:gd name="T20" fmla="*/ 210 w 294"/>
                  <a:gd name="T21" fmla="*/ 0 h 441"/>
                  <a:gd name="T22" fmla="*/ 192 w 294"/>
                  <a:gd name="T23" fmla="*/ 6 h 441"/>
                  <a:gd name="T24" fmla="*/ 178 w 294"/>
                  <a:gd name="T25" fmla="*/ 16 h 441"/>
                  <a:gd name="T26" fmla="*/ 174 w 294"/>
                  <a:gd name="T27" fmla="*/ 20 h 441"/>
                  <a:gd name="T28" fmla="*/ 166 w 294"/>
                  <a:gd name="T29" fmla="*/ 24 h 441"/>
                  <a:gd name="T30" fmla="*/ 156 w 294"/>
                  <a:gd name="T31" fmla="*/ 42 h 441"/>
                  <a:gd name="T32" fmla="*/ 146 w 294"/>
                  <a:gd name="T33" fmla="*/ 50 h 441"/>
                  <a:gd name="T34" fmla="*/ 138 w 294"/>
                  <a:gd name="T35" fmla="*/ 64 h 441"/>
                  <a:gd name="T36" fmla="*/ 122 w 294"/>
                  <a:gd name="T37" fmla="*/ 64 h 441"/>
                  <a:gd name="T38" fmla="*/ 112 w 294"/>
                  <a:gd name="T39" fmla="*/ 58 h 441"/>
                  <a:gd name="T40" fmla="*/ 100 w 294"/>
                  <a:gd name="T41" fmla="*/ 58 h 441"/>
                  <a:gd name="T42" fmla="*/ 94 w 294"/>
                  <a:gd name="T43" fmla="*/ 72 h 441"/>
                  <a:gd name="T44" fmla="*/ 82 w 294"/>
                  <a:gd name="T45" fmla="*/ 82 h 441"/>
                  <a:gd name="T46" fmla="*/ 70 w 294"/>
                  <a:gd name="T47" fmla="*/ 84 h 441"/>
                  <a:gd name="T48" fmla="*/ 66 w 294"/>
                  <a:gd name="T49" fmla="*/ 74 h 441"/>
                  <a:gd name="T50" fmla="*/ 66 w 294"/>
                  <a:gd name="T51" fmla="*/ 64 h 441"/>
                  <a:gd name="T52" fmla="*/ 56 w 294"/>
                  <a:gd name="T53" fmla="*/ 54 h 441"/>
                  <a:gd name="T54" fmla="*/ 54 w 294"/>
                  <a:gd name="T55" fmla="*/ 110 h 441"/>
                  <a:gd name="T56" fmla="*/ 44 w 294"/>
                  <a:gd name="T57" fmla="*/ 118 h 441"/>
                  <a:gd name="T58" fmla="*/ 32 w 294"/>
                  <a:gd name="T59" fmla="*/ 120 h 441"/>
                  <a:gd name="T60" fmla="*/ 16 w 294"/>
                  <a:gd name="T61" fmla="*/ 116 h 441"/>
                  <a:gd name="T62" fmla="*/ 14 w 294"/>
                  <a:gd name="T63" fmla="*/ 108 h 441"/>
                  <a:gd name="T64" fmla="*/ 8 w 294"/>
                  <a:gd name="T65" fmla="*/ 106 h 441"/>
                  <a:gd name="T66" fmla="*/ 4 w 294"/>
                  <a:gd name="T67" fmla="*/ 112 h 441"/>
                  <a:gd name="T68" fmla="*/ 8 w 294"/>
                  <a:gd name="T69" fmla="*/ 130 h 441"/>
                  <a:gd name="T70" fmla="*/ 28 w 294"/>
                  <a:gd name="T71" fmla="*/ 178 h 441"/>
                  <a:gd name="T72" fmla="*/ 20 w 294"/>
                  <a:gd name="T73" fmla="*/ 188 h 441"/>
                  <a:gd name="T74" fmla="*/ 26 w 294"/>
                  <a:gd name="T75" fmla="*/ 200 h 441"/>
                  <a:gd name="T76" fmla="*/ 28 w 294"/>
                  <a:gd name="T77" fmla="*/ 214 h 441"/>
                  <a:gd name="T78" fmla="*/ 32 w 294"/>
                  <a:gd name="T79" fmla="*/ 212 h 441"/>
                  <a:gd name="T80" fmla="*/ 36 w 294"/>
                  <a:gd name="T81" fmla="*/ 218 h 441"/>
                  <a:gd name="T82" fmla="*/ 42 w 294"/>
                  <a:gd name="T83" fmla="*/ 222 h 441"/>
                  <a:gd name="T84" fmla="*/ 58 w 294"/>
                  <a:gd name="T85" fmla="*/ 220 h 441"/>
                  <a:gd name="T86" fmla="*/ 72 w 294"/>
                  <a:gd name="T87" fmla="*/ 218 h 441"/>
                  <a:gd name="T88" fmla="*/ 96 w 294"/>
                  <a:gd name="T89" fmla="*/ 212 h 441"/>
                  <a:gd name="T90" fmla="*/ 124 w 294"/>
                  <a:gd name="T91" fmla="*/ 214 h 441"/>
                  <a:gd name="T92" fmla="*/ 136 w 294"/>
                  <a:gd name="T93" fmla="*/ 208 h 441"/>
                  <a:gd name="T94" fmla="*/ 168 w 294"/>
                  <a:gd name="T95" fmla="*/ 194 h 441"/>
                  <a:gd name="T96" fmla="*/ 200 w 294"/>
                  <a:gd name="T97" fmla="*/ 166 h 441"/>
                  <a:gd name="T98" fmla="*/ 220 w 294"/>
                  <a:gd name="T99" fmla="*/ 138 h 441"/>
                  <a:gd name="T100" fmla="*/ 242 w 294"/>
                  <a:gd name="T101" fmla="*/ 116 h 441"/>
                  <a:gd name="T102" fmla="*/ 250 w 294"/>
                  <a:gd name="T103" fmla="*/ 84 h 441"/>
                  <a:gd name="T104" fmla="*/ 192 w 294"/>
                  <a:gd name="T105" fmla="*/ 134 h 441"/>
                  <a:gd name="T106" fmla="*/ 184 w 294"/>
                  <a:gd name="T107" fmla="*/ 142 h 441"/>
                  <a:gd name="T108" fmla="*/ 178 w 294"/>
                  <a:gd name="T109" fmla="*/ 148 h 441"/>
                  <a:gd name="T110" fmla="*/ 170 w 294"/>
                  <a:gd name="T111" fmla="*/ 150 h 441"/>
                  <a:gd name="T112" fmla="*/ 166 w 294"/>
                  <a:gd name="T113" fmla="*/ 146 h 441"/>
                  <a:gd name="T114" fmla="*/ 162 w 294"/>
                  <a:gd name="T115" fmla="*/ 138 h 441"/>
                  <a:gd name="T116" fmla="*/ 164 w 294"/>
                  <a:gd name="T117" fmla="*/ 132 h 441"/>
                  <a:gd name="T118" fmla="*/ 170 w 294"/>
                  <a:gd name="T119" fmla="*/ 122 h 441"/>
                  <a:gd name="T120" fmla="*/ 184 w 294"/>
                  <a:gd name="T121" fmla="*/ 114 h 441"/>
                  <a:gd name="T122" fmla="*/ 190 w 294"/>
                  <a:gd name="T123" fmla="*/ 120 h 441"/>
                  <a:gd name="T124" fmla="*/ 196 w 294"/>
                  <a:gd name="T125" fmla="*/ 126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94" h="441">
                    <a:moveTo>
                      <a:pt x="294" y="441"/>
                    </a:moveTo>
                    <a:lnTo>
                      <a:pt x="292" y="439"/>
                    </a:lnTo>
                    <a:lnTo>
                      <a:pt x="290" y="439"/>
                    </a:lnTo>
                    <a:lnTo>
                      <a:pt x="290" y="439"/>
                    </a:lnTo>
                    <a:lnTo>
                      <a:pt x="290" y="441"/>
                    </a:lnTo>
                    <a:lnTo>
                      <a:pt x="290" y="441"/>
                    </a:lnTo>
                    <a:lnTo>
                      <a:pt x="292" y="441"/>
                    </a:lnTo>
                    <a:lnTo>
                      <a:pt x="292" y="441"/>
                    </a:lnTo>
                    <a:lnTo>
                      <a:pt x="294" y="441"/>
                    </a:lnTo>
                    <a:lnTo>
                      <a:pt x="294" y="441"/>
                    </a:lnTo>
                    <a:close/>
                    <a:moveTo>
                      <a:pt x="248" y="84"/>
                    </a:moveTo>
                    <a:lnTo>
                      <a:pt x="246" y="84"/>
                    </a:lnTo>
                    <a:lnTo>
                      <a:pt x="244" y="84"/>
                    </a:lnTo>
                    <a:lnTo>
                      <a:pt x="242" y="84"/>
                    </a:lnTo>
                    <a:lnTo>
                      <a:pt x="240" y="84"/>
                    </a:lnTo>
                    <a:lnTo>
                      <a:pt x="240" y="84"/>
                    </a:lnTo>
                    <a:lnTo>
                      <a:pt x="238" y="82"/>
                    </a:lnTo>
                    <a:lnTo>
                      <a:pt x="238" y="82"/>
                    </a:lnTo>
                    <a:lnTo>
                      <a:pt x="238" y="86"/>
                    </a:lnTo>
                    <a:lnTo>
                      <a:pt x="238" y="90"/>
                    </a:lnTo>
                    <a:lnTo>
                      <a:pt x="238" y="92"/>
                    </a:lnTo>
                    <a:lnTo>
                      <a:pt x="234" y="92"/>
                    </a:lnTo>
                    <a:lnTo>
                      <a:pt x="230" y="92"/>
                    </a:lnTo>
                    <a:lnTo>
                      <a:pt x="226" y="90"/>
                    </a:lnTo>
                    <a:lnTo>
                      <a:pt x="224" y="88"/>
                    </a:lnTo>
                    <a:lnTo>
                      <a:pt x="222" y="84"/>
                    </a:lnTo>
                    <a:lnTo>
                      <a:pt x="222" y="82"/>
                    </a:lnTo>
                    <a:lnTo>
                      <a:pt x="220" y="82"/>
                    </a:lnTo>
                    <a:lnTo>
                      <a:pt x="220" y="82"/>
                    </a:lnTo>
                    <a:lnTo>
                      <a:pt x="220" y="80"/>
                    </a:lnTo>
                    <a:lnTo>
                      <a:pt x="220" y="76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8"/>
                    </a:lnTo>
                    <a:lnTo>
                      <a:pt x="228" y="66"/>
                    </a:lnTo>
                    <a:lnTo>
                      <a:pt x="230" y="64"/>
                    </a:lnTo>
                    <a:lnTo>
                      <a:pt x="230" y="64"/>
                    </a:lnTo>
                    <a:lnTo>
                      <a:pt x="230" y="64"/>
                    </a:lnTo>
                    <a:lnTo>
                      <a:pt x="234" y="66"/>
                    </a:lnTo>
                    <a:lnTo>
                      <a:pt x="238" y="68"/>
                    </a:lnTo>
                    <a:lnTo>
                      <a:pt x="238" y="68"/>
                    </a:lnTo>
                    <a:lnTo>
                      <a:pt x="238" y="68"/>
                    </a:lnTo>
                    <a:lnTo>
                      <a:pt x="238" y="66"/>
                    </a:lnTo>
                    <a:lnTo>
                      <a:pt x="238" y="64"/>
                    </a:lnTo>
                    <a:lnTo>
                      <a:pt x="240" y="62"/>
                    </a:lnTo>
                    <a:lnTo>
                      <a:pt x="240" y="56"/>
                    </a:lnTo>
                    <a:lnTo>
                      <a:pt x="240" y="56"/>
                    </a:lnTo>
                    <a:lnTo>
                      <a:pt x="240" y="52"/>
                    </a:lnTo>
                    <a:lnTo>
                      <a:pt x="240" y="48"/>
                    </a:lnTo>
                    <a:lnTo>
                      <a:pt x="240" y="44"/>
                    </a:lnTo>
                    <a:lnTo>
                      <a:pt x="240" y="40"/>
                    </a:lnTo>
                    <a:lnTo>
                      <a:pt x="240" y="40"/>
                    </a:lnTo>
                    <a:lnTo>
                      <a:pt x="240" y="38"/>
                    </a:lnTo>
                    <a:lnTo>
                      <a:pt x="238" y="36"/>
                    </a:lnTo>
                    <a:lnTo>
                      <a:pt x="238" y="34"/>
                    </a:lnTo>
                    <a:lnTo>
                      <a:pt x="238" y="30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36" y="26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4" y="22"/>
                    </a:lnTo>
                    <a:lnTo>
                      <a:pt x="234" y="20"/>
                    </a:lnTo>
                    <a:lnTo>
                      <a:pt x="232" y="16"/>
                    </a:lnTo>
                    <a:lnTo>
                      <a:pt x="232" y="12"/>
                    </a:lnTo>
                    <a:lnTo>
                      <a:pt x="232" y="8"/>
                    </a:lnTo>
                    <a:lnTo>
                      <a:pt x="230" y="6"/>
                    </a:lnTo>
                    <a:lnTo>
                      <a:pt x="230" y="6"/>
                    </a:lnTo>
                    <a:lnTo>
                      <a:pt x="230" y="4"/>
                    </a:lnTo>
                    <a:lnTo>
                      <a:pt x="230" y="4"/>
                    </a:lnTo>
                    <a:lnTo>
                      <a:pt x="228" y="2"/>
                    </a:lnTo>
                    <a:lnTo>
                      <a:pt x="224" y="2"/>
                    </a:lnTo>
                    <a:lnTo>
                      <a:pt x="222" y="2"/>
                    </a:lnTo>
                    <a:lnTo>
                      <a:pt x="218" y="2"/>
                    </a:lnTo>
                    <a:lnTo>
                      <a:pt x="214" y="2"/>
                    </a:lnTo>
                    <a:lnTo>
                      <a:pt x="210" y="0"/>
                    </a:lnTo>
                    <a:lnTo>
                      <a:pt x="206" y="0"/>
                    </a:lnTo>
                    <a:lnTo>
                      <a:pt x="202" y="0"/>
                    </a:lnTo>
                    <a:lnTo>
                      <a:pt x="200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2" y="6"/>
                    </a:lnTo>
                    <a:lnTo>
                      <a:pt x="190" y="6"/>
                    </a:lnTo>
                    <a:lnTo>
                      <a:pt x="188" y="8"/>
                    </a:lnTo>
                    <a:lnTo>
                      <a:pt x="186" y="8"/>
                    </a:lnTo>
                    <a:lnTo>
                      <a:pt x="182" y="10"/>
                    </a:lnTo>
                    <a:lnTo>
                      <a:pt x="180" y="12"/>
                    </a:lnTo>
                    <a:lnTo>
                      <a:pt x="178" y="14"/>
                    </a:lnTo>
                    <a:lnTo>
                      <a:pt x="178" y="16"/>
                    </a:lnTo>
                    <a:lnTo>
                      <a:pt x="178" y="16"/>
                    </a:lnTo>
                    <a:lnTo>
                      <a:pt x="176" y="16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4" y="18"/>
                    </a:lnTo>
                    <a:lnTo>
                      <a:pt x="174" y="20"/>
                    </a:lnTo>
                    <a:lnTo>
                      <a:pt x="172" y="20"/>
                    </a:lnTo>
                    <a:lnTo>
                      <a:pt x="172" y="22"/>
                    </a:lnTo>
                    <a:lnTo>
                      <a:pt x="170" y="22"/>
                    </a:lnTo>
                    <a:lnTo>
                      <a:pt x="168" y="22"/>
                    </a:lnTo>
                    <a:lnTo>
                      <a:pt x="168" y="24"/>
                    </a:lnTo>
                    <a:lnTo>
                      <a:pt x="166" y="24"/>
                    </a:lnTo>
                    <a:lnTo>
                      <a:pt x="166" y="24"/>
                    </a:lnTo>
                    <a:lnTo>
                      <a:pt x="166" y="26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60" y="36"/>
                    </a:lnTo>
                    <a:lnTo>
                      <a:pt x="160" y="38"/>
                    </a:lnTo>
                    <a:lnTo>
                      <a:pt x="158" y="40"/>
                    </a:lnTo>
                    <a:lnTo>
                      <a:pt x="156" y="42"/>
                    </a:lnTo>
                    <a:lnTo>
                      <a:pt x="154" y="44"/>
                    </a:lnTo>
                    <a:lnTo>
                      <a:pt x="154" y="44"/>
                    </a:lnTo>
                    <a:lnTo>
                      <a:pt x="150" y="44"/>
                    </a:lnTo>
                    <a:lnTo>
                      <a:pt x="148" y="46"/>
                    </a:lnTo>
                    <a:lnTo>
                      <a:pt x="146" y="46"/>
                    </a:lnTo>
                    <a:lnTo>
                      <a:pt x="146" y="46"/>
                    </a:lnTo>
                    <a:lnTo>
                      <a:pt x="146" y="50"/>
                    </a:lnTo>
                    <a:lnTo>
                      <a:pt x="144" y="54"/>
                    </a:lnTo>
                    <a:lnTo>
                      <a:pt x="142" y="56"/>
                    </a:lnTo>
                    <a:lnTo>
                      <a:pt x="142" y="58"/>
                    </a:lnTo>
                    <a:lnTo>
                      <a:pt x="142" y="62"/>
                    </a:lnTo>
                    <a:lnTo>
                      <a:pt x="140" y="62"/>
                    </a:lnTo>
                    <a:lnTo>
                      <a:pt x="138" y="64"/>
                    </a:lnTo>
                    <a:lnTo>
                      <a:pt x="138" y="64"/>
                    </a:lnTo>
                    <a:lnTo>
                      <a:pt x="136" y="64"/>
                    </a:lnTo>
                    <a:lnTo>
                      <a:pt x="134" y="64"/>
                    </a:lnTo>
                    <a:lnTo>
                      <a:pt x="132" y="64"/>
                    </a:lnTo>
                    <a:lnTo>
                      <a:pt x="130" y="66"/>
                    </a:lnTo>
                    <a:lnTo>
                      <a:pt x="128" y="66"/>
                    </a:lnTo>
                    <a:lnTo>
                      <a:pt x="126" y="64"/>
                    </a:lnTo>
                    <a:lnTo>
                      <a:pt x="122" y="64"/>
                    </a:lnTo>
                    <a:lnTo>
                      <a:pt x="122" y="64"/>
                    </a:lnTo>
                    <a:lnTo>
                      <a:pt x="120" y="62"/>
                    </a:lnTo>
                    <a:lnTo>
                      <a:pt x="118" y="62"/>
                    </a:lnTo>
                    <a:lnTo>
                      <a:pt x="116" y="62"/>
                    </a:lnTo>
                    <a:lnTo>
                      <a:pt x="116" y="62"/>
                    </a:lnTo>
                    <a:lnTo>
                      <a:pt x="114" y="60"/>
                    </a:lnTo>
                    <a:lnTo>
                      <a:pt x="112" y="58"/>
                    </a:lnTo>
                    <a:lnTo>
                      <a:pt x="110" y="56"/>
                    </a:lnTo>
                    <a:lnTo>
                      <a:pt x="108" y="56"/>
                    </a:lnTo>
                    <a:lnTo>
                      <a:pt x="106" y="56"/>
                    </a:lnTo>
                    <a:lnTo>
                      <a:pt x="104" y="56"/>
                    </a:lnTo>
                    <a:lnTo>
                      <a:pt x="102" y="56"/>
                    </a:lnTo>
                    <a:lnTo>
                      <a:pt x="102" y="5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62"/>
                    </a:lnTo>
                    <a:lnTo>
                      <a:pt x="98" y="62"/>
                    </a:lnTo>
                    <a:lnTo>
                      <a:pt x="98" y="66"/>
                    </a:lnTo>
                    <a:lnTo>
                      <a:pt x="96" y="70"/>
                    </a:lnTo>
                    <a:lnTo>
                      <a:pt x="96" y="70"/>
                    </a:lnTo>
                    <a:lnTo>
                      <a:pt x="94" y="72"/>
                    </a:lnTo>
                    <a:lnTo>
                      <a:pt x="94" y="72"/>
                    </a:lnTo>
                    <a:lnTo>
                      <a:pt x="90" y="76"/>
                    </a:lnTo>
                    <a:lnTo>
                      <a:pt x="88" y="78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4" y="80"/>
                    </a:lnTo>
                    <a:lnTo>
                      <a:pt x="82" y="82"/>
                    </a:lnTo>
                    <a:lnTo>
                      <a:pt x="82" y="82"/>
                    </a:lnTo>
                    <a:lnTo>
                      <a:pt x="80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2" y="84"/>
                    </a:lnTo>
                    <a:lnTo>
                      <a:pt x="70" y="84"/>
                    </a:lnTo>
                    <a:lnTo>
                      <a:pt x="68" y="82"/>
                    </a:lnTo>
                    <a:lnTo>
                      <a:pt x="66" y="84"/>
                    </a:lnTo>
                    <a:lnTo>
                      <a:pt x="66" y="84"/>
                    </a:lnTo>
                    <a:lnTo>
                      <a:pt x="64" y="82"/>
                    </a:lnTo>
                    <a:lnTo>
                      <a:pt x="64" y="78"/>
                    </a:lnTo>
                    <a:lnTo>
                      <a:pt x="64" y="76"/>
                    </a:lnTo>
                    <a:lnTo>
                      <a:pt x="66" y="74"/>
                    </a:lnTo>
                    <a:lnTo>
                      <a:pt x="66" y="74"/>
                    </a:lnTo>
                    <a:lnTo>
                      <a:pt x="68" y="72"/>
                    </a:lnTo>
                    <a:lnTo>
                      <a:pt x="68" y="70"/>
                    </a:lnTo>
                    <a:lnTo>
                      <a:pt x="68" y="70"/>
                    </a:lnTo>
                    <a:lnTo>
                      <a:pt x="68" y="68"/>
                    </a:lnTo>
                    <a:lnTo>
                      <a:pt x="68" y="66"/>
                    </a:lnTo>
                    <a:lnTo>
                      <a:pt x="66" y="64"/>
                    </a:lnTo>
                    <a:lnTo>
                      <a:pt x="64" y="60"/>
                    </a:lnTo>
                    <a:lnTo>
                      <a:pt x="62" y="54"/>
                    </a:lnTo>
                    <a:lnTo>
                      <a:pt x="62" y="54"/>
                    </a:lnTo>
                    <a:lnTo>
                      <a:pt x="60" y="52"/>
                    </a:lnTo>
                    <a:lnTo>
                      <a:pt x="56" y="48"/>
                    </a:lnTo>
                    <a:lnTo>
                      <a:pt x="56" y="46"/>
                    </a:lnTo>
                    <a:lnTo>
                      <a:pt x="56" y="54"/>
                    </a:lnTo>
                    <a:lnTo>
                      <a:pt x="56" y="62"/>
                    </a:lnTo>
                    <a:lnTo>
                      <a:pt x="54" y="70"/>
                    </a:lnTo>
                    <a:lnTo>
                      <a:pt x="54" y="78"/>
                    </a:lnTo>
                    <a:lnTo>
                      <a:pt x="54" y="86"/>
                    </a:lnTo>
                    <a:lnTo>
                      <a:pt x="54" y="94"/>
                    </a:lnTo>
                    <a:lnTo>
                      <a:pt x="54" y="102"/>
                    </a:lnTo>
                    <a:lnTo>
                      <a:pt x="54" y="110"/>
                    </a:lnTo>
                    <a:lnTo>
                      <a:pt x="54" y="112"/>
                    </a:lnTo>
                    <a:lnTo>
                      <a:pt x="52" y="112"/>
                    </a:lnTo>
                    <a:lnTo>
                      <a:pt x="50" y="114"/>
                    </a:lnTo>
                    <a:lnTo>
                      <a:pt x="48" y="114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44" y="118"/>
                    </a:lnTo>
                    <a:lnTo>
                      <a:pt x="44" y="118"/>
                    </a:lnTo>
                    <a:lnTo>
                      <a:pt x="44" y="120"/>
                    </a:lnTo>
                    <a:lnTo>
                      <a:pt x="42" y="120"/>
                    </a:lnTo>
                    <a:lnTo>
                      <a:pt x="42" y="120"/>
                    </a:lnTo>
                    <a:lnTo>
                      <a:pt x="40" y="120"/>
                    </a:lnTo>
                    <a:lnTo>
                      <a:pt x="36" y="120"/>
                    </a:lnTo>
                    <a:lnTo>
                      <a:pt x="32" y="120"/>
                    </a:lnTo>
                    <a:lnTo>
                      <a:pt x="28" y="120"/>
                    </a:lnTo>
                    <a:lnTo>
                      <a:pt x="26" y="120"/>
                    </a:lnTo>
                    <a:lnTo>
                      <a:pt x="24" y="118"/>
                    </a:lnTo>
                    <a:lnTo>
                      <a:pt x="22" y="118"/>
                    </a:lnTo>
                    <a:lnTo>
                      <a:pt x="20" y="118"/>
                    </a:lnTo>
                    <a:lnTo>
                      <a:pt x="18" y="118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4" y="114"/>
                    </a:lnTo>
                    <a:lnTo>
                      <a:pt x="14" y="114"/>
                    </a:lnTo>
                    <a:lnTo>
                      <a:pt x="14" y="112"/>
                    </a:lnTo>
                    <a:lnTo>
                      <a:pt x="14" y="112"/>
                    </a:lnTo>
                    <a:lnTo>
                      <a:pt x="14" y="110"/>
                    </a:lnTo>
                    <a:lnTo>
                      <a:pt x="14" y="108"/>
                    </a:lnTo>
                    <a:lnTo>
                      <a:pt x="14" y="108"/>
                    </a:lnTo>
                    <a:lnTo>
                      <a:pt x="12" y="108"/>
                    </a:lnTo>
                    <a:lnTo>
                      <a:pt x="12" y="108"/>
                    </a:lnTo>
                    <a:lnTo>
                      <a:pt x="12" y="106"/>
                    </a:lnTo>
                    <a:lnTo>
                      <a:pt x="12" y="106"/>
                    </a:lnTo>
                    <a:lnTo>
                      <a:pt x="10" y="104"/>
                    </a:lnTo>
                    <a:lnTo>
                      <a:pt x="8" y="106"/>
                    </a:lnTo>
                    <a:lnTo>
                      <a:pt x="6" y="106"/>
                    </a:lnTo>
                    <a:lnTo>
                      <a:pt x="6" y="108"/>
                    </a:lnTo>
                    <a:lnTo>
                      <a:pt x="6" y="108"/>
                    </a:lnTo>
                    <a:lnTo>
                      <a:pt x="6" y="110"/>
                    </a:lnTo>
                    <a:lnTo>
                      <a:pt x="6" y="112"/>
                    </a:lnTo>
                    <a:lnTo>
                      <a:pt x="6" y="112"/>
                    </a:lnTo>
                    <a:lnTo>
                      <a:pt x="4" y="112"/>
                    </a:lnTo>
                    <a:lnTo>
                      <a:pt x="4" y="112"/>
                    </a:lnTo>
                    <a:lnTo>
                      <a:pt x="4" y="112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4" y="122"/>
                    </a:lnTo>
                    <a:lnTo>
                      <a:pt x="8" y="130"/>
                    </a:lnTo>
                    <a:lnTo>
                      <a:pt x="12" y="142"/>
                    </a:lnTo>
                    <a:lnTo>
                      <a:pt x="14" y="148"/>
                    </a:lnTo>
                    <a:lnTo>
                      <a:pt x="18" y="158"/>
                    </a:lnTo>
                    <a:lnTo>
                      <a:pt x="22" y="164"/>
                    </a:lnTo>
                    <a:lnTo>
                      <a:pt x="26" y="170"/>
                    </a:lnTo>
                    <a:lnTo>
                      <a:pt x="26" y="170"/>
                    </a:lnTo>
                    <a:lnTo>
                      <a:pt x="28" y="178"/>
                    </a:lnTo>
                    <a:lnTo>
                      <a:pt x="28" y="180"/>
                    </a:lnTo>
                    <a:lnTo>
                      <a:pt x="28" y="184"/>
                    </a:lnTo>
                    <a:lnTo>
                      <a:pt x="26" y="186"/>
                    </a:lnTo>
                    <a:lnTo>
                      <a:pt x="24" y="188"/>
                    </a:lnTo>
                    <a:lnTo>
                      <a:pt x="24" y="190"/>
                    </a:lnTo>
                    <a:lnTo>
                      <a:pt x="22" y="188"/>
                    </a:lnTo>
                    <a:lnTo>
                      <a:pt x="20" y="188"/>
                    </a:lnTo>
                    <a:lnTo>
                      <a:pt x="20" y="190"/>
                    </a:lnTo>
                    <a:lnTo>
                      <a:pt x="20" y="192"/>
                    </a:lnTo>
                    <a:lnTo>
                      <a:pt x="22" y="194"/>
                    </a:lnTo>
                    <a:lnTo>
                      <a:pt x="22" y="196"/>
                    </a:lnTo>
                    <a:lnTo>
                      <a:pt x="24" y="196"/>
                    </a:lnTo>
                    <a:lnTo>
                      <a:pt x="24" y="200"/>
                    </a:lnTo>
                    <a:lnTo>
                      <a:pt x="26" y="200"/>
                    </a:lnTo>
                    <a:lnTo>
                      <a:pt x="26" y="202"/>
                    </a:lnTo>
                    <a:lnTo>
                      <a:pt x="28" y="206"/>
                    </a:lnTo>
                    <a:lnTo>
                      <a:pt x="28" y="208"/>
                    </a:lnTo>
                    <a:lnTo>
                      <a:pt x="28" y="210"/>
                    </a:lnTo>
                    <a:lnTo>
                      <a:pt x="28" y="210"/>
                    </a:lnTo>
                    <a:lnTo>
                      <a:pt x="26" y="212"/>
                    </a:lnTo>
                    <a:lnTo>
                      <a:pt x="28" y="214"/>
                    </a:lnTo>
                    <a:lnTo>
                      <a:pt x="28" y="216"/>
                    </a:lnTo>
                    <a:lnTo>
                      <a:pt x="28" y="218"/>
                    </a:lnTo>
                    <a:lnTo>
                      <a:pt x="28" y="214"/>
                    </a:lnTo>
                    <a:lnTo>
                      <a:pt x="30" y="214"/>
                    </a:lnTo>
                    <a:lnTo>
                      <a:pt x="30" y="212"/>
                    </a:lnTo>
                    <a:lnTo>
                      <a:pt x="30" y="212"/>
                    </a:lnTo>
                    <a:lnTo>
                      <a:pt x="32" y="212"/>
                    </a:lnTo>
                    <a:lnTo>
                      <a:pt x="34" y="212"/>
                    </a:lnTo>
                    <a:lnTo>
                      <a:pt x="34" y="212"/>
                    </a:lnTo>
                    <a:lnTo>
                      <a:pt x="34" y="214"/>
                    </a:lnTo>
                    <a:lnTo>
                      <a:pt x="34" y="216"/>
                    </a:lnTo>
                    <a:lnTo>
                      <a:pt x="34" y="216"/>
                    </a:lnTo>
                    <a:lnTo>
                      <a:pt x="34" y="218"/>
                    </a:lnTo>
                    <a:lnTo>
                      <a:pt x="36" y="218"/>
                    </a:lnTo>
                    <a:lnTo>
                      <a:pt x="36" y="218"/>
                    </a:lnTo>
                    <a:lnTo>
                      <a:pt x="38" y="218"/>
                    </a:lnTo>
                    <a:lnTo>
                      <a:pt x="38" y="218"/>
                    </a:lnTo>
                    <a:lnTo>
                      <a:pt x="40" y="218"/>
                    </a:lnTo>
                    <a:lnTo>
                      <a:pt x="40" y="218"/>
                    </a:lnTo>
                    <a:lnTo>
                      <a:pt x="42" y="220"/>
                    </a:lnTo>
                    <a:lnTo>
                      <a:pt x="42" y="222"/>
                    </a:lnTo>
                    <a:lnTo>
                      <a:pt x="42" y="222"/>
                    </a:lnTo>
                    <a:lnTo>
                      <a:pt x="42" y="222"/>
                    </a:lnTo>
                    <a:lnTo>
                      <a:pt x="46" y="224"/>
                    </a:lnTo>
                    <a:lnTo>
                      <a:pt x="50" y="224"/>
                    </a:lnTo>
                    <a:lnTo>
                      <a:pt x="50" y="224"/>
                    </a:lnTo>
                    <a:lnTo>
                      <a:pt x="52" y="226"/>
                    </a:lnTo>
                    <a:lnTo>
                      <a:pt x="58" y="220"/>
                    </a:lnTo>
                    <a:lnTo>
                      <a:pt x="60" y="220"/>
                    </a:lnTo>
                    <a:lnTo>
                      <a:pt x="64" y="218"/>
                    </a:lnTo>
                    <a:lnTo>
                      <a:pt x="64" y="218"/>
                    </a:lnTo>
                    <a:lnTo>
                      <a:pt x="66" y="218"/>
                    </a:lnTo>
                    <a:lnTo>
                      <a:pt x="68" y="218"/>
                    </a:lnTo>
                    <a:lnTo>
                      <a:pt x="70" y="218"/>
                    </a:lnTo>
                    <a:lnTo>
                      <a:pt x="72" y="218"/>
                    </a:lnTo>
                    <a:lnTo>
                      <a:pt x="74" y="218"/>
                    </a:lnTo>
                    <a:lnTo>
                      <a:pt x="78" y="218"/>
                    </a:lnTo>
                    <a:lnTo>
                      <a:pt x="86" y="212"/>
                    </a:lnTo>
                    <a:lnTo>
                      <a:pt x="88" y="212"/>
                    </a:lnTo>
                    <a:lnTo>
                      <a:pt x="90" y="212"/>
                    </a:lnTo>
                    <a:lnTo>
                      <a:pt x="92" y="212"/>
                    </a:lnTo>
                    <a:lnTo>
                      <a:pt x="96" y="212"/>
                    </a:lnTo>
                    <a:lnTo>
                      <a:pt x="100" y="212"/>
                    </a:lnTo>
                    <a:lnTo>
                      <a:pt x="102" y="212"/>
                    </a:lnTo>
                    <a:lnTo>
                      <a:pt x="106" y="210"/>
                    </a:lnTo>
                    <a:lnTo>
                      <a:pt x="108" y="210"/>
                    </a:lnTo>
                    <a:lnTo>
                      <a:pt x="114" y="212"/>
                    </a:lnTo>
                    <a:lnTo>
                      <a:pt x="120" y="214"/>
                    </a:lnTo>
                    <a:lnTo>
                      <a:pt x="124" y="214"/>
                    </a:lnTo>
                    <a:lnTo>
                      <a:pt x="126" y="212"/>
                    </a:lnTo>
                    <a:lnTo>
                      <a:pt x="126" y="210"/>
                    </a:lnTo>
                    <a:lnTo>
                      <a:pt x="130" y="210"/>
                    </a:lnTo>
                    <a:lnTo>
                      <a:pt x="134" y="212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36" y="208"/>
                    </a:lnTo>
                    <a:lnTo>
                      <a:pt x="138" y="206"/>
                    </a:lnTo>
                    <a:lnTo>
                      <a:pt x="142" y="206"/>
                    </a:lnTo>
                    <a:lnTo>
                      <a:pt x="148" y="206"/>
                    </a:lnTo>
                    <a:lnTo>
                      <a:pt x="150" y="206"/>
                    </a:lnTo>
                    <a:lnTo>
                      <a:pt x="158" y="202"/>
                    </a:lnTo>
                    <a:lnTo>
                      <a:pt x="162" y="200"/>
                    </a:lnTo>
                    <a:lnTo>
                      <a:pt x="168" y="194"/>
                    </a:lnTo>
                    <a:lnTo>
                      <a:pt x="170" y="194"/>
                    </a:lnTo>
                    <a:lnTo>
                      <a:pt x="176" y="190"/>
                    </a:lnTo>
                    <a:lnTo>
                      <a:pt x="180" y="186"/>
                    </a:lnTo>
                    <a:lnTo>
                      <a:pt x="186" y="180"/>
                    </a:lnTo>
                    <a:lnTo>
                      <a:pt x="190" y="176"/>
                    </a:lnTo>
                    <a:lnTo>
                      <a:pt x="196" y="170"/>
                    </a:lnTo>
                    <a:lnTo>
                      <a:pt x="200" y="166"/>
                    </a:lnTo>
                    <a:lnTo>
                      <a:pt x="202" y="166"/>
                    </a:lnTo>
                    <a:lnTo>
                      <a:pt x="204" y="164"/>
                    </a:lnTo>
                    <a:lnTo>
                      <a:pt x="208" y="158"/>
                    </a:lnTo>
                    <a:lnTo>
                      <a:pt x="212" y="152"/>
                    </a:lnTo>
                    <a:lnTo>
                      <a:pt x="214" y="148"/>
                    </a:lnTo>
                    <a:lnTo>
                      <a:pt x="218" y="142"/>
                    </a:lnTo>
                    <a:lnTo>
                      <a:pt x="220" y="138"/>
                    </a:lnTo>
                    <a:lnTo>
                      <a:pt x="224" y="132"/>
                    </a:lnTo>
                    <a:lnTo>
                      <a:pt x="226" y="128"/>
                    </a:lnTo>
                    <a:lnTo>
                      <a:pt x="234" y="120"/>
                    </a:lnTo>
                    <a:lnTo>
                      <a:pt x="234" y="120"/>
                    </a:lnTo>
                    <a:lnTo>
                      <a:pt x="236" y="120"/>
                    </a:lnTo>
                    <a:lnTo>
                      <a:pt x="238" y="120"/>
                    </a:lnTo>
                    <a:lnTo>
                      <a:pt x="242" y="116"/>
                    </a:lnTo>
                    <a:lnTo>
                      <a:pt x="242" y="112"/>
                    </a:lnTo>
                    <a:lnTo>
                      <a:pt x="246" y="108"/>
                    </a:lnTo>
                    <a:lnTo>
                      <a:pt x="248" y="98"/>
                    </a:lnTo>
                    <a:lnTo>
                      <a:pt x="248" y="94"/>
                    </a:lnTo>
                    <a:lnTo>
                      <a:pt x="252" y="88"/>
                    </a:lnTo>
                    <a:lnTo>
                      <a:pt x="252" y="84"/>
                    </a:lnTo>
                    <a:lnTo>
                      <a:pt x="250" y="84"/>
                    </a:lnTo>
                    <a:lnTo>
                      <a:pt x="248" y="84"/>
                    </a:lnTo>
                    <a:close/>
                    <a:moveTo>
                      <a:pt x="196" y="128"/>
                    </a:moveTo>
                    <a:lnTo>
                      <a:pt x="196" y="130"/>
                    </a:lnTo>
                    <a:lnTo>
                      <a:pt x="194" y="132"/>
                    </a:lnTo>
                    <a:lnTo>
                      <a:pt x="194" y="132"/>
                    </a:lnTo>
                    <a:lnTo>
                      <a:pt x="194" y="134"/>
                    </a:lnTo>
                    <a:lnTo>
                      <a:pt x="192" y="134"/>
                    </a:lnTo>
                    <a:lnTo>
                      <a:pt x="192" y="136"/>
                    </a:lnTo>
                    <a:lnTo>
                      <a:pt x="192" y="138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6" y="142"/>
                    </a:lnTo>
                    <a:lnTo>
                      <a:pt x="184" y="142"/>
                    </a:lnTo>
                    <a:lnTo>
                      <a:pt x="184" y="142"/>
                    </a:lnTo>
                    <a:lnTo>
                      <a:pt x="184" y="142"/>
                    </a:lnTo>
                    <a:lnTo>
                      <a:pt x="182" y="142"/>
                    </a:lnTo>
                    <a:lnTo>
                      <a:pt x="182" y="142"/>
                    </a:lnTo>
                    <a:lnTo>
                      <a:pt x="180" y="142"/>
                    </a:lnTo>
                    <a:lnTo>
                      <a:pt x="180" y="144"/>
                    </a:lnTo>
                    <a:lnTo>
                      <a:pt x="178" y="148"/>
                    </a:lnTo>
                    <a:lnTo>
                      <a:pt x="176" y="148"/>
                    </a:lnTo>
                    <a:lnTo>
                      <a:pt x="176" y="150"/>
                    </a:lnTo>
                    <a:lnTo>
                      <a:pt x="176" y="150"/>
                    </a:lnTo>
                    <a:lnTo>
                      <a:pt x="176" y="150"/>
                    </a:lnTo>
                    <a:lnTo>
                      <a:pt x="174" y="152"/>
                    </a:lnTo>
                    <a:lnTo>
                      <a:pt x="172" y="150"/>
                    </a:lnTo>
                    <a:lnTo>
                      <a:pt x="170" y="150"/>
                    </a:lnTo>
                    <a:lnTo>
                      <a:pt x="170" y="150"/>
                    </a:lnTo>
                    <a:lnTo>
                      <a:pt x="168" y="148"/>
                    </a:lnTo>
                    <a:lnTo>
                      <a:pt x="168" y="148"/>
                    </a:lnTo>
                    <a:lnTo>
                      <a:pt x="168" y="146"/>
                    </a:lnTo>
                    <a:lnTo>
                      <a:pt x="166" y="146"/>
                    </a:lnTo>
                    <a:lnTo>
                      <a:pt x="166" y="146"/>
                    </a:lnTo>
                    <a:lnTo>
                      <a:pt x="166" y="146"/>
                    </a:lnTo>
                    <a:lnTo>
                      <a:pt x="166" y="146"/>
                    </a:lnTo>
                    <a:lnTo>
                      <a:pt x="166" y="144"/>
                    </a:lnTo>
                    <a:lnTo>
                      <a:pt x="164" y="144"/>
                    </a:lnTo>
                    <a:lnTo>
                      <a:pt x="166" y="142"/>
                    </a:lnTo>
                    <a:lnTo>
                      <a:pt x="164" y="142"/>
                    </a:lnTo>
                    <a:lnTo>
                      <a:pt x="164" y="140"/>
                    </a:lnTo>
                    <a:lnTo>
                      <a:pt x="162" y="138"/>
                    </a:lnTo>
                    <a:lnTo>
                      <a:pt x="162" y="136"/>
                    </a:lnTo>
                    <a:lnTo>
                      <a:pt x="162" y="136"/>
                    </a:lnTo>
                    <a:lnTo>
                      <a:pt x="160" y="134"/>
                    </a:lnTo>
                    <a:lnTo>
                      <a:pt x="160" y="134"/>
                    </a:lnTo>
                    <a:lnTo>
                      <a:pt x="162" y="132"/>
                    </a:lnTo>
                    <a:lnTo>
                      <a:pt x="164" y="132"/>
                    </a:lnTo>
                    <a:lnTo>
                      <a:pt x="164" y="132"/>
                    </a:lnTo>
                    <a:lnTo>
                      <a:pt x="166" y="130"/>
                    </a:lnTo>
                    <a:lnTo>
                      <a:pt x="166" y="128"/>
                    </a:lnTo>
                    <a:lnTo>
                      <a:pt x="168" y="128"/>
                    </a:lnTo>
                    <a:lnTo>
                      <a:pt x="168" y="126"/>
                    </a:lnTo>
                    <a:lnTo>
                      <a:pt x="168" y="126"/>
                    </a:lnTo>
                    <a:lnTo>
                      <a:pt x="170" y="124"/>
                    </a:lnTo>
                    <a:lnTo>
                      <a:pt x="170" y="122"/>
                    </a:lnTo>
                    <a:lnTo>
                      <a:pt x="172" y="120"/>
                    </a:lnTo>
                    <a:lnTo>
                      <a:pt x="174" y="120"/>
                    </a:lnTo>
                    <a:lnTo>
                      <a:pt x="176" y="120"/>
                    </a:lnTo>
                    <a:lnTo>
                      <a:pt x="178" y="118"/>
                    </a:lnTo>
                    <a:lnTo>
                      <a:pt x="180" y="116"/>
                    </a:lnTo>
                    <a:lnTo>
                      <a:pt x="184" y="116"/>
                    </a:lnTo>
                    <a:lnTo>
                      <a:pt x="184" y="114"/>
                    </a:lnTo>
                    <a:lnTo>
                      <a:pt x="186" y="114"/>
                    </a:lnTo>
                    <a:lnTo>
                      <a:pt x="186" y="114"/>
                    </a:lnTo>
                    <a:lnTo>
                      <a:pt x="186" y="116"/>
                    </a:lnTo>
                    <a:lnTo>
                      <a:pt x="186" y="116"/>
                    </a:lnTo>
                    <a:lnTo>
                      <a:pt x="188" y="118"/>
                    </a:lnTo>
                    <a:lnTo>
                      <a:pt x="188" y="118"/>
                    </a:lnTo>
                    <a:lnTo>
                      <a:pt x="190" y="120"/>
                    </a:lnTo>
                    <a:lnTo>
                      <a:pt x="192" y="122"/>
                    </a:lnTo>
                    <a:lnTo>
                      <a:pt x="194" y="122"/>
                    </a:lnTo>
                    <a:lnTo>
                      <a:pt x="194" y="124"/>
                    </a:lnTo>
                    <a:lnTo>
                      <a:pt x="196" y="124"/>
                    </a:lnTo>
                    <a:lnTo>
                      <a:pt x="196" y="124"/>
                    </a:lnTo>
                    <a:lnTo>
                      <a:pt x="196" y="126"/>
                    </a:lnTo>
                    <a:lnTo>
                      <a:pt x="196" y="126"/>
                    </a:lnTo>
                    <a:lnTo>
                      <a:pt x="196" y="1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55"/>
              <p:cNvSpPr>
                <a:spLocks/>
              </p:cNvSpPr>
              <p:nvPr/>
            </p:nvSpPr>
            <p:spPr bwMode="auto">
              <a:xfrm>
                <a:off x="4113" y="1862"/>
                <a:ext cx="162" cy="245"/>
              </a:xfrm>
              <a:custGeom>
                <a:avLst/>
                <a:gdLst>
                  <a:gd name="T0" fmla="*/ 158 w 162"/>
                  <a:gd name="T1" fmla="*/ 26 h 245"/>
                  <a:gd name="T2" fmla="*/ 156 w 162"/>
                  <a:gd name="T3" fmla="*/ 28 h 245"/>
                  <a:gd name="T4" fmla="*/ 158 w 162"/>
                  <a:gd name="T5" fmla="*/ 24 h 245"/>
                  <a:gd name="T6" fmla="*/ 158 w 162"/>
                  <a:gd name="T7" fmla="*/ 6 h 245"/>
                  <a:gd name="T8" fmla="*/ 152 w 162"/>
                  <a:gd name="T9" fmla="*/ 0 h 245"/>
                  <a:gd name="T10" fmla="*/ 140 w 162"/>
                  <a:gd name="T11" fmla="*/ 8 h 245"/>
                  <a:gd name="T12" fmla="*/ 122 w 162"/>
                  <a:gd name="T13" fmla="*/ 14 h 245"/>
                  <a:gd name="T14" fmla="*/ 114 w 162"/>
                  <a:gd name="T15" fmla="*/ 12 h 245"/>
                  <a:gd name="T16" fmla="*/ 98 w 162"/>
                  <a:gd name="T17" fmla="*/ 14 h 245"/>
                  <a:gd name="T18" fmla="*/ 84 w 162"/>
                  <a:gd name="T19" fmla="*/ 22 h 245"/>
                  <a:gd name="T20" fmla="*/ 72 w 162"/>
                  <a:gd name="T21" fmla="*/ 22 h 245"/>
                  <a:gd name="T22" fmla="*/ 50 w 162"/>
                  <a:gd name="T23" fmla="*/ 28 h 245"/>
                  <a:gd name="T24" fmla="*/ 36 w 162"/>
                  <a:gd name="T25" fmla="*/ 12 h 245"/>
                  <a:gd name="T26" fmla="*/ 28 w 162"/>
                  <a:gd name="T27" fmla="*/ 18 h 245"/>
                  <a:gd name="T28" fmla="*/ 26 w 162"/>
                  <a:gd name="T29" fmla="*/ 22 h 245"/>
                  <a:gd name="T30" fmla="*/ 26 w 162"/>
                  <a:gd name="T31" fmla="*/ 26 h 245"/>
                  <a:gd name="T32" fmla="*/ 28 w 162"/>
                  <a:gd name="T33" fmla="*/ 32 h 245"/>
                  <a:gd name="T34" fmla="*/ 34 w 162"/>
                  <a:gd name="T35" fmla="*/ 41 h 245"/>
                  <a:gd name="T36" fmla="*/ 40 w 162"/>
                  <a:gd name="T37" fmla="*/ 49 h 245"/>
                  <a:gd name="T38" fmla="*/ 46 w 162"/>
                  <a:gd name="T39" fmla="*/ 55 h 245"/>
                  <a:gd name="T40" fmla="*/ 66 w 162"/>
                  <a:gd name="T41" fmla="*/ 61 h 245"/>
                  <a:gd name="T42" fmla="*/ 88 w 162"/>
                  <a:gd name="T43" fmla="*/ 71 h 245"/>
                  <a:gd name="T44" fmla="*/ 106 w 162"/>
                  <a:gd name="T45" fmla="*/ 77 h 245"/>
                  <a:gd name="T46" fmla="*/ 88 w 162"/>
                  <a:gd name="T47" fmla="*/ 95 h 245"/>
                  <a:gd name="T48" fmla="*/ 72 w 162"/>
                  <a:gd name="T49" fmla="*/ 113 h 245"/>
                  <a:gd name="T50" fmla="*/ 62 w 162"/>
                  <a:gd name="T51" fmla="*/ 127 h 245"/>
                  <a:gd name="T52" fmla="*/ 48 w 162"/>
                  <a:gd name="T53" fmla="*/ 127 h 245"/>
                  <a:gd name="T54" fmla="*/ 40 w 162"/>
                  <a:gd name="T55" fmla="*/ 129 h 245"/>
                  <a:gd name="T56" fmla="*/ 30 w 162"/>
                  <a:gd name="T57" fmla="*/ 135 h 245"/>
                  <a:gd name="T58" fmla="*/ 22 w 162"/>
                  <a:gd name="T59" fmla="*/ 139 h 245"/>
                  <a:gd name="T60" fmla="*/ 14 w 162"/>
                  <a:gd name="T61" fmla="*/ 145 h 245"/>
                  <a:gd name="T62" fmla="*/ 2 w 162"/>
                  <a:gd name="T63" fmla="*/ 161 h 245"/>
                  <a:gd name="T64" fmla="*/ 0 w 162"/>
                  <a:gd name="T65" fmla="*/ 175 h 245"/>
                  <a:gd name="T66" fmla="*/ 0 w 162"/>
                  <a:gd name="T67" fmla="*/ 229 h 245"/>
                  <a:gd name="T68" fmla="*/ 8 w 162"/>
                  <a:gd name="T69" fmla="*/ 241 h 245"/>
                  <a:gd name="T70" fmla="*/ 10 w 162"/>
                  <a:gd name="T71" fmla="*/ 243 h 245"/>
                  <a:gd name="T72" fmla="*/ 16 w 162"/>
                  <a:gd name="T73" fmla="*/ 233 h 245"/>
                  <a:gd name="T74" fmla="*/ 22 w 162"/>
                  <a:gd name="T75" fmla="*/ 225 h 245"/>
                  <a:gd name="T76" fmla="*/ 28 w 162"/>
                  <a:gd name="T77" fmla="*/ 219 h 245"/>
                  <a:gd name="T78" fmla="*/ 54 w 162"/>
                  <a:gd name="T79" fmla="*/ 191 h 245"/>
                  <a:gd name="T80" fmla="*/ 94 w 162"/>
                  <a:gd name="T81" fmla="*/ 157 h 245"/>
                  <a:gd name="T82" fmla="*/ 120 w 162"/>
                  <a:gd name="T83" fmla="*/ 117 h 245"/>
                  <a:gd name="T84" fmla="*/ 132 w 162"/>
                  <a:gd name="T85" fmla="*/ 91 h 245"/>
                  <a:gd name="T86" fmla="*/ 138 w 162"/>
                  <a:gd name="T87" fmla="*/ 73 h 245"/>
                  <a:gd name="T88" fmla="*/ 148 w 162"/>
                  <a:gd name="T89" fmla="*/ 57 h 245"/>
                  <a:gd name="T90" fmla="*/ 154 w 162"/>
                  <a:gd name="T91" fmla="*/ 41 h 245"/>
                  <a:gd name="T92" fmla="*/ 156 w 162"/>
                  <a:gd name="T93" fmla="*/ 28 h 245"/>
                  <a:gd name="T94" fmla="*/ 162 w 162"/>
                  <a:gd name="T95" fmla="*/ 2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2" h="245">
                    <a:moveTo>
                      <a:pt x="162" y="28"/>
                    </a:moveTo>
                    <a:lnTo>
                      <a:pt x="160" y="26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56" y="28"/>
                    </a:lnTo>
                    <a:lnTo>
                      <a:pt x="156" y="28"/>
                    </a:lnTo>
                    <a:lnTo>
                      <a:pt x="156" y="28"/>
                    </a:lnTo>
                    <a:lnTo>
                      <a:pt x="156" y="26"/>
                    </a:lnTo>
                    <a:lnTo>
                      <a:pt x="158" y="26"/>
                    </a:lnTo>
                    <a:lnTo>
                      <a:pt x="158" y="24"/>
                    </a:lnTo>
                    <a:lnTo>
                      <a:pt x="158" y="24"/>
                    </a:lnTo>
                    <a:lnTo>
                      <a:pt x="156" y="16"/>
                    </a:lnTo>
                    <a:lnTo>
                      <a:pt x="156" y="12"/>
                    </a:lnTo>
                    <a:lnTo>
                      <a:pt x="156" y="8"/>
                    </a:lnTo>
                    <a:lnTo>
                      <a:pt x="158" y="6"/>
                    </a:lnTo>
                    <a:lnTo>
                      <a:pt x="158" y="4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5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6" y="4"/>
                    </a:lnTo>
                    <a:lnTo>
                      <a:pt x="140" y="8"/>
                    </a:lnTo>
                    <a:lnTo>
                      <a:pt x="134" y="10"/>
                    </a:lnTo>
                    <a:lnTo>
                      <a:pt x="130" y="12"/>
                    </a:lnTo>
                    <a:lnTo>
                      <a:pt x="124" y="12"/>
                    </a:lnTo>
                    <a:lnTo>
                      <a:pt x="122" y="14"/>
                    </a:lnTo>
                    <a:lnTo>
                      <a:pt x="122" y="14"/>
                    </a:lnTo>
                    <a:lnTo>
                      <a:pt x="118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08" y="16"/>
                    </a:lnTo>
                    <a:lnTo>
                      <a:pt x="104" y="16"/>
                    </a:lnTo>
                    <a:lnTo>
                      <a:pt x="100" y="14"/>
                    </a:lnTo>
                    <a:lnTo>
                      <a:pt x="98" y="14"/>
                    </a:lnTo>
                    <a:lnTo>
                      <a:pt x="96" y="16"/>
                    </a:lnTo>
                    <a:lnTo>
                      <a:pt x="92" y="18"/>
                    </a:lnTo>
                    <a:lnTo>
                      <a:pt x="86" y="22"/>
                    </a:lnTo>
                    <a:lnTo>
                      <a:pt x="84" y="22"/>
                    </a:lnTo>
                    <a:lnTo>
                      <a:pt x="80" y="22"/>
                    </a:lnTo>
                    <a:lnTo>
                      <a:pt x="78" y="22"/>
                    </a:lnTo>
                    <a:lnTo>
                      <a:pt x="74" y="20"/>
                    </a:lnTo>
                    <a:lnTo>
                      <a:pt x="72" y="22"/>
                    </a:lnTo>
                    <a:lnTo>
                      <a:pt x="66" y="24"/>
                    </a:lnTo>
                    <a:lnTo>
                      <a:pt x="60" y="28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48" y="26"/>
                    </a:lnTo>
                    <a:lnTo>
                      <a:pt x="44" y="22"/>
                    </a:lnTo>
                    <a:lnTo>
                      <a:pt x="40" y="18"/>
                    </a:lnTo>
                    <a:lnTo>
                      <a:pt x="36" y="12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30" y="14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20"/>
                    </a:lnTo>
                    <a:lnTo>
                      <a:pt x="26" y="20"/>
                    </a:lnTo>
                    <a:lnTo>
                      <a:pt x="26" y="22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6"/>
                    </a:lnTo>
                    <a:lnTo>
                      <a:pt x="26" y="26"/>
                    </a:lnTo>
                    <a:lnTo>
                      <a:pt x="26" y="28"/>
                    </a:lnTo>
                    <a:lnTo>
                      <a:pt x="28" y="30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4" y="41"/>
                    </a:lnTo>
                    <a:lnTo>
                      <a:pt x="34" y="43"/>
                    </a:lnTo>
                    <a:lnTo>
                      <a:pt x="36" y="45"/>
                    </a:lnTo>
                    <a:lnTo>
                      <a:pt x="38" y="47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4" y="51"/>
                    </a:lnTo>
                    <a:lnTo>
                      <a:pt x="46" y="55"/>
                    </a:lnTo>
                    <a:lnTo>
                      <a:pt x="46" y="55"/>
                    </a:lnTo>
                    <a:lnTo>
                      <a:pt x="50" y="57"/>
                    </a:lnTo>
                    <a:lnTo>
                      <a:pt x="56" y="59"/>
                    </a:lnTo>
                    <a:lnTo>
                      <a:pt x="60" y="59"/>
                    </a:lnTo>
                    <a:lnTo>
                      <a:pt x="66" y="61"/>
                    </a:lnTo>
                    <a:lnTo>
                      <a:pt x="70" y="63"/>
                    </a:lnTo>
                    <a:lnTo>
                      <a:pt x="76" y="65"/>
                    </a:lnTo>
                    <a:lnTo>
                      <a:pt x="82" y="69"/>
                    </a:lnTo>
                    <a:lnTo>
                      <a:pt x="88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10" y="73"/>
                    </a:lnTo>
                    <a:lnTo>
                      <a:pt x="106" y="77"/>
                    </a:lnTo>
                    <a:lnTo>
                      <a:pt x="100" y="81"/>
                    </a:lnTo>
                    <a:lnTo>
                      <a:pt x="96" y="87"/>
                    </a:lnTo>
                    <a:lnTo>
                      <a:pt x="94" y="89"/>
                    </a:lnTo>
                    <a:lnTo>
                      <a:pt x="88" y="95"/>
                    </a:lnTo>
                    <a:lnTo>
                      <a:pt x="86" y="99"/>
                    </a:lnTo>
                    <a:lnTo>
                      <a:pt x="82" y="103"/>
                    </a:lnTo>
                    <a:lnTo>
                      <a:pt x="78" y="107"/>
                    </a:lnTo>
                    <a:lnTo>
                      <a:pt x="72" y="113"/>
                    </a:lnTo>
                    <a:lnTo>
                      <a:pt x="70" y="117"/>
                    </a:lnTo>
                    <a:lnTo>
                      <a:pt x="66" y="123"/>
                    </a:lnTo>
                    <a:lnTo>
                      <a:pt x="62" y="127"/>
                    </a:lnTo>
                    <a:lnTo>
                      <a:pt x="62" y="127"/>
                    </a:lnTo>
                    <a:lnTo>
                      <a:pt x="58" y="127"/>
                    </a:lnTo>
                    <a:lnTo>
                      <a:pt x="54" y="127"/>
                    </a:lnTo>
                    <a:lnTo>
                      <a:pt x="48" y="127"/>
                    </a:lnTo>
                    <a:lnTo>
                      <a:pt x="48" y="127"/>
                    </a:lnTo>
                    <a:lnTo>
                      <a:pt x="46" y="127"/>
                    </a:lnTo>
                    <a:lnTo>
                      <a:pt x="44" y="127"/>
                    </a:lnTo>
                    <a:lnTo>
                      <a:pt x="40" y="129"/>
                    </a:lnTo>
                    <a:lnTo>
                      <a:pt x="40" y="129"/>
                    </a:lnTo>
                    <a:lnTo>
                      <a:pt x="36" y="131"/>
                    </a:lnTo>
                    <a:lnTo>
                      <a:pt x="34" y="133"/>
                    </a:lnTo>
                    <a:lnTo>
                      <a:pt x="32" y="133"/>
                    </a:lnTo>
                    <a:lnTo>
                      <a:pt x="30" y="135"/>
                    </a:lnTo>
                    <a:lnTo>
                      <a:pt x="30" y="137"/>
                    </a:lnTo>
                    <a:lnTo>
                      <a:pt x="30" y="137"/>
                    </a:lnTo>
                    <a:lnTo>
                      <a:pt x="28" y="139"/>
                    </a:lnTo>
                    <a:lnTo>
                      <a:pt x="22" y="139"/>
                    </a:lnTo>
                    <a:lnTo>
                      <a:pt x="20" y="141"/>
                    </a:lnTo>
                    <a:lnTo>
                      <a:pt x="16" y="141"/>
                    </a:lnTo>
                    <a:lnTo>
                      <a:pt x="14" y="143"/>
                    </a:lnTo>
                    <a:lnTo>
                      <a:pt x="14" y="145"/>
                    </a:lnTo>
                    <a:lnTo>
                      <a:pt x="12" y="147"/>
                    </a:lnTo>
                    <a:lnTo>
                      <a:pt x="10" y="151"/>
                    </a:lnTo>
                    <a:lnTo>
                      <a:pt x="6" y="157"/>
                    </a:lnTo>
                    <a:lnTo>
                      <a:pt x="2" y="161"/>
                    </a:lnTo>
                    <a:lnTo>
                      <a:pt x="0" y="165"/>
                    </a:lnTo>
                    <a:lnTo>
                      <a:pt x="0" y="165"/>
                    </a:lnTo>
                    <a:lnTo>
                      <a:pt x="0" y="167"/>
                    </a:lnTo>
                    <a:lnTo>
                      <a:pt x="0" y="175"/>
                    </a:lnTo>
                    <a:lnTo>
                      <a:pt x="0" y="191"/>
                    </a:lnTo>
                    <a:lnTo>
                      <a:pt x="0" y="205"/>
                    </a:lnTo>
                    <a:lnTo>
                      <a:pt x="0" y="221"/>
                    </a:lnTo>
                    <a:lnTo>
                      <a:pt x="0" y="229"/>
                    </a:lnTo>
                    <a:lnTo>
                      <a:pt x="0" y="231"/>
                    </a:lnTo>
                    <a:lnTo>
                      <a:pt x="2" y="233"/>
                    </a:lnTo>
                    <a:lnTo>
                      <a:pt x="4" y="237"/>
                    </a:lnTo>
                    <a:lnTo>
                      <a:pt x="8" y="241"/>
                    </a:lnTo>
                    <a:lnTo>
                      <a:pt x="8" y="243"/>
                    </a:lnTo>
                    <a:lnTo>
                      <a:pt x="10" y="243"/>
                    </a:lnTo>
                    <a:lnTo>
                      <a:pt x="10" y="245"/>
                    </a:lnTo>
                    <a:lnTo>
                      <a:pt x="10" y="243"/>
                    </a:lnTo>
                    <a:lnTo>
                      <a:pt x="12" y="241"/>
                    </a:lnTo>
                    <a:lnTo>
                      <a:pt x="14" y="237"/>
                    </a:lnTo>
                    <a:lnTo>
                      <a:pt x="14" y="235"/>
                    </a:lnTo>
                    <a:lnTo>
                      <a:pt x="16" y="233"/>
                    </a:lnTo>
                    <a:lnTo>
                      <a:pt x="16" y="233"/>
                    </a:lnTo>
                    <a:lnTo>
                      <a:pt x="18" y="231"/>
                    </a:lnTo>
                    <a:lnTo>
                      <a:pt x="20" y="229"/>
                    </a:lnTo>
                    <a:lnTo>
                      <a:pt x="22" y="225"/>
                    </a:lnTo>
                    <a:lnTo>
                      <a:pt x="24" y="223"/>
                    </a:lnTo>
                    <a:lnTo>
                      <a:pt x="26" y="221"/>
                    </a:lnTo>
                    <a:lnTo>
                      <a:pt x="26" y="219"/>
                    </a:lnTo>
                    <a:lnTo>
                      <a:pt x="28" y="219"/>
                    </a:lnTo>
                    <a:lnTo>
                      <a:pt x="40" y="203"/>
                    </a:lnTo>
                    <a:lnTo>
                      <a:pt x="44" y="199"/>
                    </a:lnTo>
                    <a:lnTo>
                      <a:pt x="48" y="195"/>
                    </a:lnTo>
                    <a:lnTo>
                      <a:pt x="54" y="191"/>
                    </a:lnTo>
                    <a:lnTo>
                      <a:pt x="62" y="183"/>
                    </a:lnTo>
                    <a:lnTo>
                      <a:pt x="76" y="173"/>
                    </a:lnTo>
                    <a:lnTo>
                      <a:pt x="80" y="171"/>
                    </a:lnTo>
                    <a:lnTo>
                      <a:pt x="94" y="157"/>
                    </a:lnTo>
                    <a:lnTo>
                      <a:pt x="102" y="145"/>
                    </a:lnTo>
                    <a:lnTo>
                      <a:pt x="110" y="135"/>
                    </a:lnTo>
                    <a:lnTo>
                      <a:pt x="114" y="127"/>
                    </a:lnTo>
                    <a:lnTo>
                      <a:pt x="120" y="117"/>
                    </a:lnTo>
                    <a:lnTo>
                      <a:pt x="126" y="105"/>
                    </a:lnTo>
                    <a:lnTo>
                      <a:pt x="128" y="101"/>
                    </a:lnTo>
                    <a:lnTo>
                      <a:pt x="130" y="95"/>
                    </a:lnTo>
                    <a:lnTo>
                      <a:pt x="132" y="91"/>
                    </a:lnTo>
                    <a:lnTo>
                      <a:pt x="134" y="85"/>
                    </a:lnTo>
                    <a:lnTo>
                      <a:pt x="136" y="81"/>
                    </a:lnTo>
                    <a:lnTo>
                      <a:pt x="138" y="79"/>
                    </a:lnTo>
                    <a:lnTo>
                      <a:pt x="138" y="73"/>
                    </a:lnTo>
                    <a:lnTo>
                      <a:pt x="142" y="69"/>
                    </a:lnTo>
                    <a:lnTo>
                      <a:pt x="146" y="63"/>
                    </a:lnTo>
                    <a:lnTo>
                      <a:pt x="146" y="61"/>
                    </a:lnTo>
                    <a:lnTo>
                      <a:pt x="148" y="57"/>
                    </a:lnTo>
                    <a:lnTo>
                      <a:pt x="150" y="53"/>
                    </a:lnTo>
                    <a:lnTo>
                      <a:pt x="152" y="51"/>
                    </a:lnTo>
                    <a:lnTo>
                      <a:pt x="154" y="47"/>
                    </a:lnTo>
                    <a:lnTo>
                      <a:pt x="154" y="41"/>
                    </a:lnTo>
                    <a:lnTo>
                      <a:pt x="154" y="36"/>
                    </a:lnTo>
                    <a:lnTo>
                      <a:pt x="154" y="30"/>
                    </a:lnTo>
                    <a:lnTo>
                      <a:pt x="154" y="30"/>
                    </a:lnTo>
                    <a:lnTo>
                      <a:pt x="156" y="28"/>
                    </a:lnTo>
                    <a:lnTo>
                      <a:pt x="158" y="28"/>
                    </a:lnTo>
                    <a:lnTo>
                      <a:pt x="160" y="28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2" y="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56"/>
              <p:cNvSpPr>
                <a:spLocks noEditPoints="1"/>
              </p:cNvSpPr>
              <p:nvPr/>
            </p:nvSpPr>
            <p:spPr bwMode="auto">
              <a:xfrm>
                <a:off x="5918" y="2195"/>
                <a:ext cx="168" cy="94"/>
              </a:xfrm>
              <a:custGeom>
                <a:avLst/>
                <a:gdLst>
                  <a:gd name="T0" fmla="*/ 168 w 168"/>
                  <a:gd name="T1" fmla="*/ 90 h 94"/>
                  <a:gd name="T2" fmla="*/ 60 w 168"/>
                  <a:gd name="T3" fmla="*/ 88 h 94"/>
                  <a:gd name="T4" fmla="*/ 64 w 168"/>
                  <a:gd name="T5" fmla="*/ 90 h 94"/>
                  <a:gd name="T6" fmla="*/ 68 w 168"/>
                  <a:gd name="T7" fmla="*/ 92 h 94"/>
                  <a:gd name="T8" fmla="*/ 154 w 168"/>
                  <a:gd name="T9" fmla="*/ 74 h 94"/>
                  <a:gd name="T10" fmla="*/ 156 w 168"/>
                  <a:gd name="T11" fmla="*/ 74 h 94"/>
                  <a:gd name="T12" fmla="*/ 158 w 168"/>
                  <a:gd name="T13" fmla="*/ 72 h 94"/>
                  <a:gd name="T14" fmla="*/ 92 w 168"/>
                  <a:gd name="T15" fmla="*/ 68 h 94"/>
                  <a:gd name="T16" fmla="*/ 84 w 168"/>
                  <a:gd name="T17" fmla="*/ 64 h 94"/>
                  <a:gd name="T18" fmla="*/ 86 w 168"/>
                  <a:gd name="T19" fmla="*/ 70 h 94"/>
                  <a:gd name="T20" fmla="*/ 96 w 168"/>
                  <a:gd name="T21" fmla="*/ 76 h 94"/>
                  <a:gd name="T22" fmla="*/ 86 w 168"/>
                  <a:gd name="T23" fmla="*/ 54 h 94"/>
                  <a:gd name="T24" fmla="*/ 88 w 168"/>
                  <a:gd name="T25" fmla="*/ 54 h 94"/>
                  <a:gd name="T26" fmla="*/ 74 w 168"/>
                  <a:gd name="T27" fmla="*/ 56 h 94"/>
                  <a:gd name="T28" fmla="*/ 60 w 168"/>
                  <a:gd name="T29" fmla="*/ 48 h 94"/>
                  <a:gd name="T30" fmla="*/ 60 w 168"/>
                  <a:gd name="T31" fmla="*/ 54 h 94"/>
                  <a:gd name="T32" fmla="*/ 72 w 168"/>
                  <a:gd name="T33" fmla="*/ 58 h 94"/>
                  <a:gd name="T34" fmla="*/ 76 w 168"/>
                  <a:gd name="T35" fmla="*/ 56 h 94"/>
                  <a:gd name="T36" fmla="*/ 70 w 168"/>
                  <a:gd name="T37" fmla="*/ 46 h 94"/>
                  <a:gd name="T38" fmla="*/ 66 w 168"/>
                  <a:gd name="T39" fmla="*/ 44 h 94"/>
                  <a:gd name="T40" fmla="*/ 50 w 168"/>
                  <a:gd name="T41" fmla="*/ 44 h 94"/>
                  <a:gd name="T42" fmla="*/ 54 w 168"/>
                  <a:gd name="T43" fmla="*/ 44 h 94"/>
                  <a:gd name="T44" fmla="*/ 26 w 168"/>
                  <a:gd name="T45" fmla="*/ 38 h 94"/>
                  <a:gd name="T46" fmla="*/ 38 w 168"/>
                  <a:gd name="T47" fmla="*/ 38 h 94"/>
                  <a:gd name="T48" fmla="*/ 38 w 168"/>
                  <a:gd name="T49" fmla="*/ 38 h 94"/>
                  <a:gd name="T50" fmla="*/ 34 w 168"/>
                  <a:gd name="T51" fmla="*/ 34 h 94"/>
                  <a:gd name="T52" fmla="*/ 34 w 168"/>
                  <a:gd name="T53" fmla="*/ 38 h 94"/>
                  <a:gd name="T54" fmla="*/ 22 w 168"/>
                  <a:gd name="T55" fmla="*/ 36 h 94"/>
                  <a:gd name="T56" fmla="*/ 26 w 168"/>
                  <a:gd name="T57" fmla="*/ 34 h 94"/>
                  <a:gd name="T58" fmla="*/ 60 w 168"/>
                  <a:gd name="T59" fmla="*/ 32 h 94"/>
                  <a:gd name="T60" fmla="*/ 60 w 168"/>
                  <a:gd name="T61" fmla="*/ 32 h 94"/>
                  <a:gd name="T62" fmla="*/ 84 w 168"/>
                  <a:gd name="T63" fmla="*/ 46 h 94"/>
                  <a:gd name="T64" fmla="*/ 80 w 168"/>
                  <a:gd name="T65" fmla="*/ 40 h 94"/>
                  <a:gd name="T66" fmla="*/ 78 w 168"/>
                  <a:gd name="T67" fmla="*/ 30 h 94"/>
                  <a:gd name="T68" fmla="*/ 78 w 168"/>
                  <a:gd name="T69" fmla="*/ 42 h 94"/>
                  <a:gd name="T70" fmla="*/ 34 w 168"/>
                  <a:gd name="T71" fmla="*/ 34 h 94"/>
                  <a:gd name="T72" fmla="*/ 28 w 168"/>
                  <a:gd name="T73" fmla="*/ 24 h 94"/>
                  <a:gd name="T74" fmla="*/ 24 w 168"/>
                  <a:gd name="T75" fmla="*/ 30 h 94"/>
                  <a:gd name="T76" fmla="*/ 28 w 168"/>
                  <a:gd name="T77" fmla="*/ 32 h 94"/>
                  <a:gd name="T78" fmla="*/ 34 w 168"/>
                  <a:gd name="T79" fmla="*/ 34 h 94"/>
                  <a:gd name="T80" fmla="*/ 14 w 168"/>
                  <a:gd name="T81" fmla="*/ 26 h 94"/>
                  <a:gd name="T82" fmla="*/ 22 w 168"/>
                  <a:gd name="T83" fmla="*/ 22 h 94"/>
                  <a:gd name="T84" fmla="*/ 22 w 168"/>
                  <a:gd name="T85" fmla="*/ 28 h 94"/>
                  <a:gd name="T86" fmla="*/ 12 w 168"/>
                  <a:gd name="T87" fmla="*/ 20 h 94"/>
                  <a:gd name="T88" fmla="*/ 16 w 168"/>
                  <a:gd name="T89" fmla="*/ 22 h 94"/>
                  <a:gd name="T90" fmla="*/ 64 w 168"/>
                  <a:gd name="T91" fmla="*/ 34 h 94"/>
                  <a:gd name="T92" fmla="*/ 58 w 168"/>
                  <a:gd name="T93" fmla="*/ 24 h 94"/>
                  <a:gd name="T94" fmla="*/ 50 w 168"/>
                  <a:gd name="T95" fmla="*/ 20 h 94"/>
                  <a:gd name="T96" fmla="*/ 46 w 168"/>
                  <a:gd name="T97" fmla="*/ 22 h 94"/>
                  <a:gd name="T98" fmla="*/ 54 w 168"/>
                  <a:gd name="T99" fmla="*/ 28 h 94"/>
                  <a:gd name="T100" fmla="*/ 0 w 168"/>
                  <a:gd name="T101" fmla="*/ 8 h 94"/>
                  <a:gd name="T102" fmla="*/ 16 w 168"/>
                  <a:gd name="T103" fmla="*/ 6 h 94"/>
                  <a:gd name="T104" fmla="*/ 26 w 168"/>
                  <a:gd name="T105" fmla="*/ 14 h 94"/>
                  <a:gd name="T106" fmla="*/ 26 w 168"/>
                  <a:gd name="T107" fmla="*/ 12 h 94"/>
                  <a:gd name="T108" fmla="*/ 16 w 168"/>
                  <a:gd name="T10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8" h="94">
                    <a:moveTo>
                      <a:pt x="168" y="90"/>
                    </a:moveTo>
                    <a:lnTo>
                      <a:pt x="168" y="88"/>
                    </a:lnTo>
                    <a:lnTo>
                      <a:pt x="166" y="88"/>
                    </a:lnTo>
                    <a:lnTo>
                      <a:pt x="166" y="90"/>
                    </a:lnTo>
                    <a:lnTo>
                      <a:pt x="166" y="90"/>
                    </a:lnTo>
                    <a:lnTo>
                      <a:pt x="168" y="90"/>
                    </a:lnTo>
                    <a:lnTo>
                      <a:pt x="168" y="90"/>
                    </a:lnTo>
                    <a:lnTo>
                      <a:pt x="168" y="90"/>
                    </a:lnTo>
                    <a:close/>
                    <a:moveTo>
                      <a:pt x="66" y="90"/>
                    </a:moveTo>
                    <a:lnTo>
                      <a:pt x="62" y="88"/>
                    </a:lnTo>
                    <a:lnTo>
                      <a:pt x="60" y="86"/>
                    </a:lnTo>
                    <a:lnTo>
                      <a:pt x="60" y="88"/>
                    </a:lnTo>
                    <a:lnTo>
                      <a:pt x="60" y="88"/>
                    </a:lnTo>
                    <a:lnTo>
                      <a:pt x="60" y="88"/>
                    </a:lnTo>
                    <a:lnTo>
                      <a:pt x="62" y="90"/>
                    </a:lnTo>
                    <a:lnTo>
                      <a:pt x="62" y="90"/>
                    </a:lnTo>
                    <a:lnTo>
                      <a:pt x="62" y="90"/>
                    </a:lnTo>
                    <a:lnTo>
                      <a:pt x="64" y="90"/>
                    </a:lnTo>
                    <a:lnTo>
                      <a:pt x="66" y="92"/>
                    </a:lnTo>
                    <a:lnTo>
                      <a:pt x="66" y="92"/>
                    </a:lnTo>
                    <a:lnTo>
                      <a:pt x="66" y="94"/>
                    </a:lnTo>
                    <a:lnTo>
                      <a:pt x="68" y="94"/>
                    </a:lnTo>
                    <a:lnTo>
                      <a:pt x="68" y="92"/>
                    </a:lnTo>
                    <a:lnTo>
                      <a:pt x="68" y="92"/>
                    </a:lnTo>
                    <a:lnTo>
                      <a:pt x="66" y="90"/>
                    </a:lnTo>
                    <a:close/>
                    <a:moveTo>
                      <a:pt x="158" y="72"/>
                    </a:moveTo>
                    <a:lnTo>
                      <a:pt x="156" y="72"/>
                    </a:lnTo>
                    <a:lnTo>
                      <a:pt x="154" y="72"/>
                    </a:lnTo>
                    <a:lnTo>
                      <a:pt x="154" y="74"/>
                    </a:lnTo>
                    <a:lnTo>
                      <a:pt x="154" y="74"/>
                    </a:lnTo>
                    <a:lnTo>
                      <a:pt x="152" y="74"/>
                    </a:lnTo>
                    <a:lnTo>
                      <a:pt x="152" y="74"/>
                    </a:lnTo>
                    <a:lnTo>
                      <a:pt x="154" y="76"/>
                    </a:lnTo>
                    <a:lnTo>
                      <a:pt x="154" y="76"/>
                    </a:lnTo>
                    <a:lnTo>
                      <a:pt x="154" y="76"/>
                    </a:lnTo>
                    <a:lnTo>
                      <a:pt x="156" y="74"/>
                    </a:lnTo>
                    <a:lnTo>
                      <a:pt x="156" y="74"/>
                    </a:lnTo>
                    <a:lnTo>
                      <a:pt x="156" y="74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8" y="72"/>
                    </a:lnTo>
                    <a:close/>
                    <a:moveTo>
                      <a:pt x="98" y="74"/>
                    </a:moveTo>
                    <a:lnTo>
                      <a:pt x="96" y="70"/>
                    </a:lnTo>
                    <a:lnTo>
                      <a:pt x="96" y="68"/>
                    </a:lnTo>
                    <a:lnTo>
                      <a:pt x="94" y="70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88" y="66"/>
                    </a:lnTo>
                    <a:lnTo>
                      <a:pt x="86" y="64"/>
                    </a:lnTo>
                    <a:lnTo>
                      <a:pt x="84" y="64"/>
                    </a:lnTo>
                    <a:lnTo>
                      <a:pt x="84" y="64"/>
                    </a:lnTo>
                    <a:lnTo>
                      <a:pt x="84" y="66"/>
                    </a:lnTo>
                    <a:lnTo>
                      <a:pt x="84" y="66"/>
                    </a:lnTo>
                    <a:lnTo>
                      <a:pt x="84" y="66"/>
                    </a:lnTo>
                    <a:lnTo>
                      <a:pt x="86" y="68"/>
                    </a:lnTo>
                    <a:lnTo>
                      <a:pt x="86" y="68"/>
                    </a:lnTo>
                    <a:lnTo>
                      <a:pt x="86" y="70"/>
                    </a:lnTo>
                    <a:lnTo>
                      <a:pt x="86" y="70"/>
                    </a:lnTo>
                    <a:lnTo>
                      <a:pt x="90" y="74"/>
                    </a:lnTo>
                    <a:lnTo>
                      <a:pt x="92" y="74"/>
                    </a:lnTo>
                    <a:lnTo>
                      <a:pt x="94" y="74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98" y="76"/>
                    </a:lnTo>
                    <a:lnTo>
                      <a:pt x="100" y="76"/>
                    </a:lnTo>
                    <a:lnTo>
                      <a:pt x="98" y="74"/>
                    </a:lnTo>
                    <a:lnTo>
                      <a:pt x="98" y="74"/>
                    </a:lnTo>
                    <a:close/>
                    <a:moveTo>
                      <a:pt x="86" y="52"/>
                    </a:moveTo>
                    <a:lnTo>
                      <a:pt x="86" y="54"/>
                    </a:lnTo>
                    <a:lnTo>
                      <a:pt x="86" y="54"/>
                    </a:lnTo>
                    <a:lnTo>
                      <a:pt x="86" y="56"/>
                    </a:lnTo>
                    <a:lnTo>
                      <a:pt x="88" y="56"/>
                    </a:lnTo>
                    <a:lnTo>
                      <a:pt x="88" y="56"/>
                    </a:lnTo>
                    <a:lnTo>
                      <a:pt x="88" y="56"/>
                    </a:lnTo>
                    <a:lnTo>
                      <a:pt x="88" y="54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52"/>
                    </a:lnTo>
                    <a:close/>
                    <a:moveTo>
                      <a:pt x="76" y="56"/>
                    </a:moveTo>
                    <a:lnTo>
                      <a:pt x="74" y="56"/>
                    </a:lnTo>
                    <a:lnTo>
                      <a:pt x="74" y="54"/>
                    </a:lnTo>
                    <a:lnTo>
                      <a:pt x="72" y="52"/>
                    </a:lnTo>
                    <a:lnTo>
                      <a:pt x="70" y="50"/>
                    </a:lnTo>
                    <a:lnTo>
                      <a:pt x="66" y="50"/>
                    </a:lnTo>
                    <a:lnTo>
                      <a:pt x="64" y="50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8" y="50"/>
                    </a:lnTo>
                    <a:lnTo>
                      <a:pt x="58" y="52"/>
                    </a:lnTo>
                    <a:lnTo>
                      <a:pt x="58" y="52"/>
                    </a:lnTo>
                    <a:lnTo>
                      <a:pt x="60" y="54"/>
                    </a:lnTo>
                    <a:lnTo>
                      <a:pt x="60" y="56"/>
                    </a:lnTo>
                    <a:lnTo>
                      <a:pt x="60" y="56"/>
                    </a:lnTo>
                    <a:lnTo>
                      <a:pt x="62" y="56"/>
                    </a:lnTo>
                    <a:lnTo>
                      <a:pt x="64" y="58"/>
                    </a:lnTo>
                    <a:lnTo>
                      <a:pt x="68" y="58"/>
                    </a:lnTo>
                    <a:lnTo>
                      <a:pt x="72" y="58"/>
                    </a:lnTo>
                    <a:lnTo>
                      <a:pt x="74" y="60"/>
                    </a:lnTo>
                    <a:lnTo>
                      <a:pt x="74" y="60"/>
                    </a:lnTo>
                    <a:lnTo>
                      <a:pt x="76" y="58"/>
                    </a:lnTo>
                    <a:lnTo>
                      <a:pt x="76" y="58"/>
                    </a:lnTo>
                    <a:lnTo>
                      <a:pt x="76" y="56"/>
                    </a:lnTo>
                    <a:lnTo>
                      <a:pt x="76" y="56"/>
                    </a:lnTo>
                    <a:close/>
                    <a:moveTo>
                      <a:pt x="68" y="44"/>
                    </a:moveTo>
                    <a:lnTo>
                      <a:pt x="70" y="44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72" y="46"/>
                    </a:lnTo>
                    <a:lnTo>
                      <a:pt x="70" y="44"/>
                    </a:lnTo>
                    <a:lnTo>
                      <a:pt x="70" y="42"/>
                    </a:lnTo>
                    <a:lnTo>
                      <a:pt x="68" y="42"/>
                    </a:lnTo>
                    <a:lnTo>
                      <a:pt x="68" y="42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44"/>
                    </a:lnTo>
                    <a:close/>
                    <a:moveTo>
                      <a:pt x="52" y="42"/>
                    </a:moveTo>
                    <a:lnTo>
                      <a:pt x="52" y="42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2" y="44"/>
                    </a:lnTo>
                    <a:lnTo>
                      <a:pt x="54" y="44"/>
                    </a:lnTo>
                    <a:lnTo>
                      <a:pt x="54" y="44"/>
                    </a:lnTo>
                    <a:lnTo>
                      <a:pt x="52" y="44"/>
                    </a:lnTo>
                    <a:lnTo>
                      <a:pt x="52" y="42"/>
                    </a:lnTo>
                    <a:close/>
                    <a:moveTo>
                      <a:pt x="28" y="38"/>
                    </a:moveTo>
                    <a:lnTo>
                      <a:pt x="28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8" y="38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8" y="38"/>
                    </a:lnTo>
                    <a:close/>
                    <a:moveTo>
                      <a:pt x="38" y="38"/>
                    </a:moveTo>
                    <a:lnTo>
                      <a:pt x="36" y="38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  <a:moveTo>
                      <a:pt x="36" y="36"/>
                    </a:moveTo>
                    <a:lnTo>
                      <a:pt x="36" y="36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2" y="36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6" y="38"/>
                    </a:lnTo>
                    <a:lnTo>
                      <a:pt x="36" y="36"/>
                    </a:lnTo>
                    <a:lnTo>
                      <a:pt x="36" y="36"/>
                    </a:lnTo>
                    <a:close/>
                    <a:moveTo>
                      <a:pt x="24" y="32"/>
                    </a:moveTo>
                    <a:lnTo>
                      <a:pt x="22" y="34"/>
                    </a:lnTo>
                    <a:lnTo>
                      <a:pt x="22" y="36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2"/>
                    </a:lnTo>
                    <a:lnTo>
                      <a:pt x="24" y="32"/>
                    </a:lnTo>
                    <a:close/>
                    <a:moveTo>
                      <a:pt x="60" y="32"/>
                    </a:moveTo>
                    <a:lnTo>
                      <a:pt x="60" y="32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60" y="34"/>
                    </a:lnTo>
                    <a:lnTo>
                      <a:pt x="60" y="34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close/>
                    <a:moveTo>
                      <a:pt x="86" y="54"/>
                    </a:moveTo>
                    <a:lnTo>
                      <a:pt x="86" y="54"/>
                    </a:lnTo>
                    <a:lnTo>
                      <a:pt x="86" y="54"/>
                    </a:lnTo>
                    <a:lnTo>
                      <a:pt x="86" y="52"/>
                    </a:lnTo>
                    <a:lnTo>
                      <a:pt x="84" y="48"/>
                    </a:lnTo>
                    <a:lnTo>
                      <a:pt x="84" y="46"/>
                    </a:lnTo>
                    <a:lnTo>
                      <a:pt x="84" y="46"/>
                    </a:lnTo>
                    <a:lnTo>
                      <a:pt x="84" y="44"/>
                    </a:lnTo>
                    <a:lnTo>
                      <a:pt x="84" y="42"/>
                    </a:lnTo>
                    <a:lnTo>
                      <a:pt x="82" y="40"/>
                    </a:lnTo>
                    <a:lnTo>
                      <a:pt x="82" y="40"/>
                    </a:lnTo>
                    <a:lnTo>
                      <a:pt x="80" y="40"/>
                    </a:lnTo>
                    <a:lnTo>
                      <a:pt x="80" y="38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6" y="32"/>
                    </a:lnTo>
                    <a:lnTo>
                      <a:pt x="78" y="34"/>
                    </a:lnTo>
                    <a:lnTo>
                      <a:pt x="76" y="36"/>
                    </a:lnTo>
                    <a:lnTo>
                      <a:pt x="78" y="42"/>
                    </a:lnTo>
                    <a:lnTo>
                      <a:pt x="78" y="46"/>
                    </a:lnTo>
                    <a:lnTo>
                      <a:pt x="80" y="48"/>
                    </a:lnTo>
                    <a:lnTo>
                      <a:pt x="82" y="48"/>
                    </a:lnTo>
                    <a:lnTo>
                      <a:pt x="84" y="50"/>
                    </a:lnTo>
                    <a:lnTo>
                      <a:pt x="86" y="54"/>
                    </a:lnTo>
                    <a:close/>
                    <a:moveTo>
                      <a:pt x="34" y="34"/>
                    </a:moveTo>
                    <a:lnTo>
                      <a:pt x="32" y="30"/>
                    </a:lnTo>
                    <a:lnTo>
                      <a:pt x="32" y="30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0" y="26"/>
                    </a:lnTo>
                    <a:lnTo>
                      <a:pt x="28" y="24"/>
                    </a:lnTo>
                    <a:lnTo>
                      <a:pt x="26" y="24"/>
                    </a:lnTo>
                    <a:lnTo>
                      <a:pt x="26" y="26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2" y="30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2"/>
                    </a:lnTo>
                    <a:lnTo>
                      <a:pt x="30" y="34"/>
                    </a:lnTo>
                    <a:lnTo>
                      <a:pt x="30" y="34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34" y="34"/>
                    </a:lnTo>
                    <a:close/>
                    <a:moveTo>
                      <a:pt x="12" y="24"/>
                    </a:moveTo>
                    <a:lnTo>
                      <a:pt x="12" y="26"/>
                    </a:lnTo>
                    <a:lnTo>
                      <a:pt x="12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4"/>
                    </a:lnTo>
                    <a:close/>
                    <a:moveTo>
                      <a:pt x="22" y="26"/>
                    </a:moveTo>
                    <a:lnTo>
                      <a:pt x="22" y="26"/>
                    </a:lnTo>
                    <a:lnTo>
                      <a:pt x="22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0" y="22"/>
                    </a:lnTo>
                    <a:lnTo>
                      <a:pt x="20" y="24"/>
                    </a:lnTo>
                    <a:lnTo>
                      <a:pt x="20" y="26"/>
                    </a:lnTo>
                    <a:lnTo>
                      <a:pt x="20" y="28"/>
                    </a:lnTo>
                    <a:lnTo>
                      <a:pt x="22" y="28"/>
                    </a:lnTo>
                    <a:lnTo>
                      <a:pt x="22" y="26"/>
                    </a:lnTo>
                    <a:lnTo>
                      <a:pt x="22" y="26"/>
                    </a:lnTo>
                    <a:close/>
                    <a:moveTo>
                      <a:pt x="14" y="18"/>
                    </a:moveTo>
                    <a:lnTo>
                      <a:pt x="14" y="18"/>
                    </a:lnTo>
                    <a:lnTo>
                      <a:pt x="12" y="18"/>
                    </a:lnTo>
                    <a:lnTo>
                      <a:pt x="12" y="20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2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6" y="20"/>
                    </a:lnTo>
                    <a:lnTo>
                      <a:pt x="14" y="18"/>
                    </a:lnTo>
                    <a:close/>
                    <a:moveTo>
                      <a:pt x="62" y="34"/>
                    </a:moveTo>
                    <a:lnTo>
                      <a:pt x="64" y="34"/>
                    </a:lnTo>
                    <a:lnTo>
                      <a:pt x="64" y="34"/>
                    </a:lnTo>
                    <a:lnTo>
                      <a:pt x="64" y="34"/>
                    </a:lnTo>
                    <a:lnTo>
                      <a:pt x="64" y="32"/>
                    </a:lnTo>
                    <a:lnTo>
                      <a:pt x="64" y="30"/>
                    </a:lnTo>
                    <a:lnTo>
                      <a:pt x="58" y="26"/>
                    </a:lnTo>
                    <a:lnTo>
                      <a:pt x="58" y="24"/>
                    </a:lnTo>
                    <a:lnTo>
                      <a:pt x="56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0" y="20"/>
                    </a:lnTo>
                    <a:lnTo>
                      <a:pt x="48" y="18"/>
                    </a:lnTo>
                    <a:lnTo>
                      <a:pt x="44" y="16"/>
                    </a:lnTo>
                    <a:lnTo>
                      <a:pt x="44" y="18"/>
                    </a:lnTo>
                    <a:lnTo>
                      <a:pt x="46" y="18"/>
                    </a:lnTo>
                    <a:lnTo>
                      <a:pt x="46" y="20"/>
                    </a:lnTo>
                    <a:lnTo>
                      <a:pt x="46" y="22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50" y="24"/>
                    </a:lnTo>
                    <a:lnTo>
                      <a:pt x="50" y="26"/>
                    </a:lnTo>
                    <a:lnTo>
                      <a:pt x="52" y="26"/>
                    </a:lnTo>
                    <a:lnTo>
                      <a:pt x="54" y="28"/>
                    </a:lnTo>
                    <a:lnTo>
                      <a:pt x="56" y="28"/>
                    </a:lnTo>
                    <a:lnTo>
                      <a:pt x="56" y="30"/>
                    </a:lnTo>
                    <a:lnTo>
                      <a:pt x="60" y="32"/>
                    </a:lnTo>
                    <a:lnTo>
                      <a:pt x="62" y="34"/>
                    </a:lnTo>
                    <a:close/>
                    <a:moveTo>
                      <a:pt x="0" y="8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  <a:moveTo>
                      <a:pt x="16" y="6"/>
                    </a:moveTo>
                    <a:lnTo>
                      <a:pt x="20" y="10"/>
                    </a:lnTo>
                    <a:lnTo>
                      <a:pt x="22" y="12"/>
                    </a:lnTo>
                    <a:lnTo>
                      <a:pt x="24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6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57"/>
              <p:cNvSpPr>
                <a:spLocks/>
              </p:cNvSpPr>
              <p:nvPr/>
            </p:nvSpPr>
            <p:spPr bwMode="auto">
              <a:xfrm>
                <a:off x="3673" y="1241"/>
                <a:ext cx="44" cy="24"/>
              </a:xfrm>
              <a:custGeom>
                <a:avLst/>
                <a:gdLst>
                  <a:gd name="T0" fmla="*/ 42 w 44"/>
                  <a:gd name="T1" fmla="*/ 4 h 24"/>
                  <a:gd name="T2" fmla="*/ 42 w 44"/>
                  <a:gd name="T3" fmla="*/ 2 h 24"/>
                  <a:gd name="T4" fmla="*/ 42 w 44"/>
                  <a:gd name="T5" fmla="*/ 0 h 24"/>
                  <a:gd name="T6" fmla="*/ 38 w 44"/>
                  <a:gd name="T7" fmla="*/ 0 h 24"/>
                  <a:gd name="T8" fmla="*/ 36 w 44"/>
                  <a:gd name="T9" fmla="*/ 2 h 24"/>
                  <a:gd name="T10" fmla="*/ 32 w 44"/>
                  <a:gd name="T11" fmla="*/ 2 h 24"/>
                  <a:gd name="T12" fmla="*/ 26 w 44"/>
                  <a:gd name="T13" fmla="*/ 4 h 24"/>
                  <a:gd name="T14" fmla="*/ 22 w 44"/>
                  <a:gd name="T15" fmla="*/ 4 h 24"/>
                  <a:gd name="T16" fmla="*/ 20 w 44"/>
                  <a:gd name="T17" fmla="*/ 6 h 24"/>
                  <a:gd name="T18" fmla="*/ 18 w 44"/>
                  <a:gd name="T19" fmla="*/ 8 h 24"/>
                  <a:gd name="T20" fmla="*/ 16 w 44"/>
                  <a:gd name="T21" fmla="*/ 8 h 24"/>
                  <a:gd name="T22" fmla="*/ 10 w 44"/>
                  <a:gd name="T23" fmla="*/ 6 h 24"/>
                  <a:gd name="T24" fmla="*/ 8 w 44"/>
                  <a:gd name="T25" fmla="*/ 6 h 24"/>
                  <a:gd name="T26" fmla="*/ 4 w 44"/>
                  <a:gd name="T27" fmla="*/ 6 h 24"/>
                  <a:gd name="T28" fmla="*/ 2 w 44"/>
                  <a:gd name="T29" fmla="*/ 8 h 24"/>
                  <a:gd name="T30" fmla="*/ 2 w 44"/>
                  <a:gd name="T31" fmla="*/ 10 h 24"/>
                  <a:gd name="T32" fmla="*/ 2 w 44"/>
                  <a:gd name="T33" fmla="*/ 10 h 24"/>
                  <a:gd name="T34" fmla="*/ 4 w 44"/>
                  <a:gd name="T35" fmla="*/ 12 h 24"/>
                  <a:gd name="T36" fmla="*/ 2 w 44"/>
                  <a:gd name="T37" fmla="*/ 14 h 24"/>
                  <a:gd name="T38" fmla="*/ 2 w 44"/>
                  <a:gd name="T39" fmla="*/ 14 h 24"/>
                  <a:gd name="T40" fmla="*/ 4 w 44"/>
                  <a:gd name="T41" fmla="*/ 18 h 24"/>
                  <a:gd name="T42" fmla="*/ 6 w 44"/>
                  <a:gd name="T43" fmla="*/ 18 h 24"/>
                  <a:gd name="T44" fmla="*/ 8 w 44"/>
                  <a:gd name="T45" fmla="*/ 22 h 24"/>
                  <a:gd name="T46" fmla="*/ 4 w 44"/>
                  <a:gd name="T47" fmla="*/ 22 h 24"/>
                  <a:gd name="T48" fmla="*/ 8 w 44"/>
                  <a:gd name="T49" fmla="*/ 24 h 24"/>
                  <a:gd name="T50" fmla="*/ 10 w 44"/>
                  <a:gd name="T51" fmla="*/ 24 h 24"/>
                  <a:gd name="T52" fmla="*/ 12 w 44"/>
                  <a:gd name="T53" fmla="*/ 24 h 24"/>
                  <a:gd name="T54" fmla="*/ 16 w 44"/>
                  <a:gd name="T55" fmla="*/ 24 h 24"/>
                  <a:gd name="T56" fmla="*/ 18 w 44"/>
                  <a:gd name="T57" fmla="*/ 20 h 24"/>
                  <a:gd name="T58" fmla="*/ 18 w 44"/>
                  <a:gd name="T59" fmla="*/ 22 h 24"/>
                  <a:gd name="T60" fmla="*/ 22 w 44"/>
                  <a:gd name="T61" fmla="*/ 24 h 24"/>
                  <a:gd name="T62" fmla="*/ 26 w 44"/>
                  <a:gd name="T63" fmla="*/ 24 h 24"/>
                  <a:gd name="T64" fmla="*/ 28 w 44"/>
                  <a:gd name="T65" fmla="*/ 24 h 24"/>
                  <a:gd name="T66" fmla="*/ 28 w 44"/>
                  <a:gd name="T67" fmla="*/ 22 h 24"/>
                  <a:gd name="T68" fmla="*/ 28 w 44"/>
                  <a:gd name="T69" fmla="*/ 20 h 24"/>
                  <a:gd name="T70" fmla="*/ 32 w 44"/>
                  <a:gd name="T71" fmla="*/ 18 h 24"/>
                  <a:gd name="T72" fmla="*/ 34 w 44"/>
                  <a:gd name="T73" fmla="*/ 14 h 24"/>
                  <a:gd name="T74" fmla="*/ 32 w 44"/>
                  <a:gd name="T75" fmla="*/ 12 h 24"/>
                  <a:gd name="T76" fmla="*/ 34 w 44"/>
                  <a:gd name="T77" fmla="*/ 10 h 24"/>
                  <a:gd name="T78" fmla="*/ 36 w 44"/>
                  <a:gd name="T79" fmla="*/ 10 h 24"/>
                  <a:gd name="T80" fmla="*/ 40 w 44"/>
                  <a:gd name="T81" fmla="*/ 8 h 24"/>
                  <a:gd name="T82" fmla="*/ 40 w 44"/>
                  <a:gd name="T83" fmla="*/ 6 h 24"/>
                  <a:gd name="T84" fmla="*/ 42 w 44"/>
                  <a:gd name="T85" fmla="*/ 6 h 24"/>
                  <a:gd name="T86" fmla="*/ 44 w 44"/>
                  <a:gd name="T8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" h="24">
                    <a:moveTo>
                      <a:pt x="44" y="6"/>
                    </a:moveTo>
                    <a:lnTo>
                      <a:pt x="44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8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0" y="22"/>
                    </a:lnTo>
                    <a:lnTo>
                      <a:pt x="20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6" y="24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28" y="20"/>
                    </a:lnTo>
                    <a:lnTo>
                      <a:pt x="30" y="18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4" y="14"/>
                    </a:lnTo>
                    <a:lnTo>
                      <a:pt x="32" y="14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0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58"/>
              <p:cNvSpPr>
                <a:spLocks/>
              </p:cNvSpPr>
              <p:nvPr/>
            </p:nvSpPr>
            <p:spPr bwMode="auto">
              <a:xfrm>
                <a:off x="3721" y="1193"/>
                <a:ext cx="78" cy="32"/>
              </a:xfrm>
              <a:custGeom>
                <a:avLst/>
                <a:gdLst>
                  <a:gd name="T0" fmla="*/ 72 w 78"/>
                  <a:gd name="T1" fmla="*/ 6 h 32"/>
                  <a:gd name="T2" fmla="*/ 70 w 78"/>
                  <a:gd name="T3" fmla="*/ 4 h 32"/>
                  <a:gd name="T4" fmla="*/ 62 w 78"/>
                  <a:gd name="T5" fmla="*/ 2 h 32"/>
                  <a:gd name="T6" fmla="*/ 58 w 78"/>
                  <a:gd name="T7" fmla="*/ 2 h 32"/>
                  <a:gd name="T8" fmla="*/ 56 w 78"/>
                  <a:gd name="T9" fmla="*/ 4 h 32"/>
                  <a:gd name="T10" fmla="*/ 52 w 78"/>
                  <a:gd name="T11" fmla="*/ 4 h 32"/>
                  <a:gd name="T12" fmla="*/ 50 w 78"/>
                  <a:gd name="T13" fmla="*/ 4 h 32"/>
                  <a:gd name="T14" fmla="*/ 48 w 78"/>
                  <a:gd name="T15" fmla="*/ 4 h 32"/>
                  <a:gd name="T16" fmla="*/ 44 w 78"/>
                  <a:gd name="T17" fmla="*/ 6 h 32"/>
                  <a:gd name="T18" fmla="*/ 42 w 78"/>
                  <a:gd name="T19" fmla="*/ 6 h 32"/>
                  <a:gd name="T20" fmla="*/ 40 w 78"/>
                  <a:gd name="T21" fmla="*/ 6 h 32"/>
                  <a:gd name="T22" fmla="*/ 40 w 78"/>
                  <a:gd name="T23" fmla="*/ 4 h 32"/>
                  <a:gd name="T24" fmla="*/ 38 w 78"/>
                  <a:gd name="T25" fmla="*/ 2 h 32"/>
                  <a:gd name="T26" fmla="*/ 36 w 78"/>
                  <a:gd name="T27" fmla="*/ 2 h 32"/>
                  <a:gd name="T28" fmla="*/ 34 w 78"/>
                  <a:gd name="T29" fmla="*/ 0 h 32"/>
                  <a:gd name="T30" fmla="*/ 32 w 78"/>
                  <a:gd name="T31" fmla="*/ 4 h 32"/>
                  <a:gd name="T32" fmla="*/ 28 w 78"/>
                  <a:gd name="T33" fmla="*/ 2 h 32"/>
                  <a:gd name="T34" fmla="*/ 26 w 78"/>
                  <a:gd name="T35" fmla="*/ 2 h 32"/>
                  <a:gd name="T36" fmla="*/ 22 w 78"/>
                  <a:gd name="T37" fmla="*/ 2 h 32"/>
                  <a:gd name="T38" fmla="*/ 20 w 78"/>
                  <a:gd name="T39" fmla="*/ 4 h 32"/>
                  <a:gd name="T40" fmla="*/ 18 w 78"/>
                  <a:gd name="T41" fmla="*/ 6 h 32"/>
                  <a:gd name="T42" fmla="*/ 18 w 78"/>
                  <a:gd name="T43" fmla="*/ 8 h 32"/>
                  <a:gd name="T44" fmla="*/ 14 w 78"/>
                  <a:gd name="T45" fmla="*/ 10 h 32"/>
                  <a:gd name="T46" fmla="*/ 12 w 78"/>
                  <a:gd name="T47" fmla="*/ 12 h 32"/>
                  <a:gd name="T48" fmla="*/ 6 w 78"/>
                  <a:gd name="T49" fmla="*/ 12 h 32"/>
                  <a:gd name="T50" fmla="*/ 4 w 78"/>
                  <a:gd name="T51" fmla="*/ 14 h 32"/>
                  <a:gd name="T52" fmla="*/ 2 w 78"/>
                  <a:gd name="T53" fmla="*/ 18 h 32"/>
                  <a:gd name="T54" fmla="*/ 0 w 78"/>
                  <a:gd name="T55" fmla="*/ 20 h 32"/>
                  <a:gd name="T56" fmla="*/ 4 w 78"/>
                  <a:gd name="T57" fmla="*/ 26 h 32"/>
                  <a:gd name="T58" fmla="*/ 6 w 78"/>
                  <a:gd name="T59" fmla="*/ 28 h 32"/>
                  <a:gd name="T60" fmla="*/ 8 w 78"/>
                  <a:gd name="T61" fmla="*/ 28 h 32"/>
                  <a:gd name="T62" fmla="*/ 14 w 78"/>
                  <a:gd name="T63" fmla="*/ 32 h 32"/>
                  <a:gd name="T64" fmla="*/ 24 w 78"/>
                  <a:gd name="T65" fmla="*/ 32 h 32"/>
                  <a:gd name="T66" fmla="*/ 28 w 78"/>
                  <a:gd name="T67" fmla="*/ 30 h 32"/>
                  <a:gd name="T68" fmla="*/ 28 w 78"/>
                  <a:gd name="T69" fmla="*/ 28 h 32"/>
                  <a:gd name="T70" fmla="*/ 36 w 78"/>
                  <a:gd name="T71" fmla="*/ 26 h 32"/>
                  <a:gd name="T72" fmla="*/ 38 w 78"/>
                  <a:gd name="T73" fmla="*/ 24 h 32"/>
                  <a:gd name="T74" fmla="*/ 42 w 78"/>
                  <a:gd name="T75" fmla="*/ 26 h 32"/>
                  <a:gd name="T76" fmla="*/ 48 w 78"/>
                  <a:gd name="T77" fmla="*/ 22 h 32"/>
                  <a:gd name="T78" fmla="*/ 52 w 78"/>
                  <a:gd name="T79" fmla="*/ 18 h 32"/>
                  <a:gd name="T80" fmla="*/ 58 w 78"/>
                  <a:gd name="T81" fmla="*/ 18 h 32"/>
                  <a:gd name="T82" fmla="*/ 64 w 78"/>
                  <a:gd name="T83" fmla="*/ 18 h 32"/>
                  <a:gd name="T84" fmla="*/ 66 w 78"/>
                  <a:gd name="T85" fmla="*/ 20 h 32"/>
                  <a:gd name="T86" fmla="*/ 68 w 78"/>
                  <a:gd name="T87" fmla="*/ 20 h 32"/>
                  <a:gd name="T88" fmla="*/ 74 w 78"/>
                  <a:gd name="T89" fmla="*/ 20 h 32"/>
                  <a:gd name="T90" fmla="*/ 76 w 78"/>
                  <a:gd name="T91" fmla="*/ 16 h 32"/>
                  <a:gd name="T92" fmla="*/ 78 w 78"/>
                  <a:gd name="T93" fmla="*/ 12 h 32"/>
                  <a:gd name="T94" fmla="*/ 78 w 78"/>
                  <a:gd name="T95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8" h="32">
                    <a:moveTo>
                      <a:pt x="78" y="8"/>
                    </a:moveTo>
                    <a:lnTo>
                      <a:pt x="74" y="8"/>
                    </a:lnTo>
                    <a:lnTo>
                      <a:pt x="72" y="6"/>
                    </a:lnTo>
                    <a:lnTo>
                      <a:pt x="70" y="6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0" y="4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8" y="14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8" y="32"/>
                    </a:lnTo>
                    <a:lnTo>
                      <a:pt x="24" y="32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6"/>
                    </a:lnTo>
                    <a:lnTo>
                      <a:pt x="34" y="26"/>
                    </a:lnTo>
                    <a:lnTo>
                      <a:pt x="36" y="26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40" y="24"/>
                    </a:lnTo>
                    <a:lnTo>
                      <a:pt x="42" y="24"/>
                    </a:lnTo>
                    <a:lnTo>
                      <a:pt x="42" y="26"/>
                    </a:lnTo>
                    <a:lnTo>
                      <a:pt x="44" y="24"/>
                    </a:lnTo>
                    <a:lnTo>
                      <a:pt x="46" y="24"/>
                    </a:lnTo>
                    <a:lnTo>
                      <a:pt x="48" y="22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52" y="18"/>
                    </a:lnTo>
                    <a:lnTo>
                      <a:pt x="56" y="18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0" y="18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6" y="18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8" y="20"/>
                    </a:lnTo>
                    <a:lnTo>
                      <a:pt x="68" y="22"/>
                    </a:lnTo>
                    <a:lnTo>
                      <a:pt x="68" y="22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4" y="18"/>
                    </a:lnTo>
                    <a:lnTo>
                      <a:pt x="76" y="16"/>
                    </a:lnTo>
                    <a:lnTo>
                      <a:pt x="76" y="14"/>
                    </a:lnTo>
                    <a:lnTo>
                      <a:pt x="76" y="12"/>
                    </a:lnTo>
                    <a:lnTo>
                      <a:pt x="78" y="12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8" y="8"/>
                    </a:lnTo>
                    <a:lnTo>
                      <a:pt x="78" y="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59"/>
              <p:cNvSpPr>
                <a:spLocks/>
              </p:cNvSpPr>
              <p:nvPr/>
            </p:nvSpPr>
            <p:spPr bwMode="auto">
              <a:xfrm>
                <a:off x="5104" y="2051"/>
                <a:ext cx="4" cy="4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2 w 4"/>
                  <a:gd name="T5" fmla="*/ 0 h 4"/>
                  <a:gd name="T6" fmla="*/ 0 w 4"/>
                  <a:gd name="T7" fmla="*/ 0 h 4"/>
                  <a:gd name="T8" fmla="*/ 0 w 4"/>
                  <a:gd name="T9" fmla="*/ 2 h 4"/>
                  <a:gd name="T10" fmla="*/ 2 w 4"/>
                  <a:gd name="T11" fmla="*/ 4 h 4"/>
                  <a:gd name="T12" fmla="*/ 4 w 4"/>
                  <a:gd name="T13" fmla="*/ 2 h 4"/>
                  <a:gd name="T14" fmla="*/ 4 w 4"/>
                  <a:gd name="T15" fmla="*/ 2 h 4"/>
                  <a:gd name="T16" fmla="*/ 4 w 4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0"/>
              <p:cNvSpPr>
                <a:spLocks noEditPoints="1"/>
              </p:cNvSpPr>
              <p:nvPr/>
            </p:nvSpPr>
            <p:spPr bwMode="auto">
              <a:xfrm>
                <a:off x="3259" y="1898"/>
                <a:ext cx="46" cy="55"/>
              </a:xfrm>
              <a:custGeom>
                <a:avLst/>
                <a:gdLst>
                  <a:gd name="T0" fmla="*/ 10 w 46"/>
                  <a:gd name="T1" fmla="*/ 43 h 55"/>
                  <a:gd name="T2" fmla="*/ 4 w 46"/>
                  <a:gd name="T3" fmla="*/ 43 h 55"/>
                  <a:gd name="T4" fmla="*/ 12 w 46"/>
                  <a:gd name="T5" fmla="*/ 47 h 55"/>
                  <a:gd name="T6" fmla="*/ 12 w 46"/>
                  <a:gd name="T7" fmla="*/ 45 h 55"/>
                  <a:gd name="T8" fmla="*/ 12 w 46"/>
                  <a:gd name="T9" fmla="*/ 43 h 55"/>
                  <a:gd name="T10" fmla="*/ 44 w 46"/>
                  <a:gd name="T11" fmla="*/ 29 h 55"/>
                  <a:gd name="T12" fmla="*/ 42 w 46"/>
                  <a:gd name="T13" fmla="*/ 31 h 55"/>
                  <a:gd name="T14" fmla="*/ 40 w 46"/>
                  <a:gd name="T15" fmla="*/ 31 h 55"/>
                  <a:gd name="T16" fmla="*/ 40 w 46"/>
                  <a:gd name="T17" fmla="*/ 29 h 55"/>
                  <a:gd name="T18" fmla="*/ 42 w 46"/>
                  <a:gd name="T19" fmla="*/ 27 h 55"/>
                  <a:gd name="T20" fmla="*/ 44 w 46"/>
                  <a:gd name="T21" fmla="*/ 23 h 55"/>
                  <a:gd name="T22" fmla="*/ 42 w 46"/>
                  <a:gd name="T23" fmla="*/ 21 h 55"/>
                  <a:gd name="T24" fmla="*/ 42 w 46"/>
                  <a:gd name="T25" fmla="*/ 17 h 55"/>
                  <a:gd name="T26" fmla="*/ 40 w 46"/>
                  <a:gd name="T27" fmla="*/ 17 h 55"/>
                  <a:gd name="T28" fmla="*/ 40 w 46"/>
                  <a:gd name="T29" fmla="*/ 15 h 55"/>
                  <a:gd name="T30" fmla="*/ 40 w 46"/>
                  <a:gd name="T31" fmla="*/ 13 h 55"/>
                  <a:gd name="T32" fmla="*/ 40 w 46"/>
                  <a:gd name="T33" fmla="*/ 11 h 55"/>
                  <a:gd name="T34" fmla="*/ 36 w 46"/>
                  <a:gd name="T35" fmla="*/ 7 h 55"/>
                  <a:gd name="T36" fmla="*/ 34 w 46"/>
                  <a:gd name="T37" fmla="*/ 2 h 55"/>
                  <a:gd name="T38" fmla="*/ 32 w 46"/>
                  <a:gd name="T39" fmla="*/ 0 h 55"/>
                  <a:gd name="T40" fmla="*/ 28 w 46"/>
                  <a:gd name="T41" fmla="*/ 0 h 55"/>
                  <a:gd name="T42" fmla="*/ 22 w 46"/>
                  <a:gd name="T43" fmla="*/ 0 h 55"/>
                  <a:gd name="T44" fmla="*/ 18 w 46"/>
                  <a:gd name="T45" fmla="*/ 2 h 55"/>
                  <a:gd name="T46" fmla="*/ 14 w 46"/>
                  <a:gd name="T47" fmla="*/ 2 h 55"/>
                  <a:gd name="T48" fmla="*/ 12 w 46"/>
                  <a:gd name="T49" fmla="*/ 5 h 55"/>
                  <a:gd name="T50" fmla="*/ 10 w 46"/>
                  <a:gd name="T51" fmla="*/ 7 h 55"/>
                  <a:gd name="T52" fmla="*/ 10 w 46"/>
                  <a:gd name="T53" fmla="*/ 7 h 55"/>
                  <a:gd name="T54" fmla="*/ 10 w 46"/>
                  <a:gd name="T55" fmla="*/ 9 h 55"/>
                  <a:gd name="T56" fmla="*/ 6 w 46"/>
                  <a:gd name="T57" fmla="*/ 13 h 55"/>
                  <a:gd name="T58" fmla="*/ 4 w 46"/>
                  <a:gd name="T59" fmla="*/ 15 h 55"/>
                  <a:gd name="T60" fmla="*/ 4 w 46"/>
                  <a:gd name="T61" fmla="*/ 17 h 55"/>
                  <a:gd name="T62" fmla="*/ 2 w 46"/>
                  <a:gd name="T63" fmla="*/ 17 h 55"/>
                  <a:gd name="T64" fmla="*/ 0 w 46"/>
                  <a:gd name="T65" fmla="*/ 17 h 55"/>
                  <a:gd name="T66" fmla="*/ 2 w 46"/>
                  <a:gd name="T67" fmla="*/ 21 h 55"/>
                  <a:gd name="T68" fmla="*/ 4 w 46"/>
                  <a:gd name="T69" fmla="*/ 21 h 55"/>
                  <a:gd name="T70" fmla="*/ 0 w 46"/>
                  <a:gd name="T71" fmla="*/ 23 h 55"/>
                  <a:gd name="T72" fmla="*/ 2 w 46"/>
                  <a:gd name="T73" fmla="*/ 25 h 55"/>
                  <a:gd name="T74" fmla="*/ 2 w 46"/>
                  <a:gd name="T75" fmla="*/ 25 h 55"/>
                  <a:gd name="T76" fmla="*/ 6 w 46"/>
                  <a:gd name="T77" fmla="*/ 25 h 55"/>
                  <a:gd name="T78" fmla="*/ 6 w 46"/>
                  <a:gd name="T79" fmla="*/ 25 h 55"/>
                  <a:gd name="T80" fmla="*/ 2 w 46"/>
                  <a:gd name="T81" fmla="*/ 29 h 55"/>
                  <a:gd name="T82" fmla="*/ 0 w 46"/>
                  <a:gd name="T83" fmla="*/ 27 h 55"/>
                  <a:gd name="T84" fmla="*/ 0 w 46"/>
                  <a:gd name="T85" fmla="*/ 29 h 55"/>
                  <a:gd name="T86" fmla="*/ 2 w 46"/>
                  <a:gd name="T87" fmla="*/ 33 h 55"/>
                  <a:gd name="T88" fmla="*/ 4 w 46"/>
                  <a:gd name="T89" fmla="*/ 33 h 55"/>
                  <a:gd name="T90" fmla="*/ 6 w 46"/>
                  <a:gd name="T91" fmla="*/ 39 h 55"/>
                  <a:gd name="T92" fmla="*/ 8 w 46"/>
                  <a:gd name="T93" fmla="*/ 39 h 55"/>
                  <a:gd name="T94" fmla="*/ 10 w 46"/>
                  <a:gd name="T95" fmla="*/ 41 h 55"/>
                  <a:gd name="T96" fmla="*/ 12 w 46"/>
                  <a:gd name="T97" fmla="*/ 41 h 55"/>
                  <a:gd name="T98" fmla="*/ 12 w 46"/>
                  <a:gd name="T99" fmla="*/ 45 h 55"/>
                  <a:gd name="T100" fmla="*/ 12 w 46"/>
                  <a:gd name="T101" fmla="*/ 47 h 55"/>
                  <a:gd name="T102" fmla="*/ 20 w 46"/>
                  <a:gd name="T103" fmla="*/ 51 h 55"/>
                  <a:gd name="T104" fmla="*/ 26 w 46"/>
                  <a:gd name="T105" fmla="*/ 55 h 55"/>
                  <a:gd name="T106" fmla="*/ 28 w 46"/>
                  <a:gd name="T107" fmla="*/ 55 h 55"/>
                  <a:gd name="T108" fmla="*/ 32 w 46"/>
                  <a:gd name="T109" fmla="*/ 49 h 55"/>
                  <a:gd name="T110" fmla="*/ 34 w 46"/>
                  <a:gd name="T111" fmla="*/ 47 h 55"/>
                  <a:gd name="T112" fmla="*/ 38 w 46"/>
                  <a:gd name="T113" fmla="*/ 45 h 55"/>
                  <a:gd name="T114" fmla="*/ 40 w 46"/>
                  <a:gd name="T115" fmla="*/ 41 h 55"/>
                  <a:gd name="T116" fmla="*/ 42 w 46"/>
                  <a:gd name="T117" fmla="*/ 35 h 55"/>
                  <a:gd name="T118" fmla="*/ 46 w 46"/>
                  <a:gd name="T119" fmla="*/ 33 h 55"/>
                  <a:gd name="T120" fmla="*/ 46 w 46"/>
                  <a:gd name="T121" fmla="*/ 31 h 55"/>
                  <a:gd name="T122" fmla="*/ 46 w 46"/>
                  <a:gd name="T123" fmla="*/ 27 h 55"/>
                  <a:gd name="T124" fmla="*/ 46 w 46"/>
                  <a:gd name="T12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6" h="55">
                    <a:moveTo>
                      <a:pt x="12" y="43"/>
                    </a:moveTo>
                    <a:lnTo>
                      <a:pt x="10" y="43"/>
                    </a:lnTo>
                    <a:lnTo>
                      <a:pt x="6" y="43"/>
                    </a:lnTo>
                    <a:lnTo>
                      <a:pt x="4" y="43"/>
                    </a:lnTo>
                    <a:lnTo>
                      <a:pt x="10" y="4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2" y="45"/>
                    </a:lnTo>
                    <a:lnTo>
                      <a:pt x="12" y="43"/>
                    </a:lnTo>
                    <a:lnTo>
                      <a:pt x="12" y="43"/>
                    </a:lnTo>
                    <a:close/>
                    <a:moveTo>
                      <a:pt x="46" y="27"/>
                    </a:moveTo>
                    <a:lnTo>
                      <a:pt x="44" y="29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40" y="29"/>
                    </a:lnTo>
                    <a:lnTo>
                      <a:pt x="40" y="29"/>
                    </a:lnTo>
                    <a:lnTo>
                      <a:pt x="42" y="27"/>
                    </a:lnTo>
                    <a:lnTo>
                      <a:pt x="44" y="25"/>
                    </a:lnTo>
                    <a:lnTo>
                      <a:pt x="44" y="23"/>
                    </a:lnTo>
                    <a:lnTo>
                      <a:pt x="42" y="23"/>
                    </a:lnTo>
                    <a:lnTo>
                      <a:pt x="42" y="21"/>
                    </a:lnTo>
                    <a:lnTo>
                      <a:pt x="42" y="19"/>
                    </a:lnTo>
                    <a:lnTo>
                      <a:pt x="42" y="17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40" y="15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0" y="11"/>
                    </a:lnTo>
                    <a:lnTo>
                      <a:pt x="38" y="9"/>
                    </a:lnTo>
                    <a:lnTo>
                      <a:pt x="36" y="7"/>
                    </a:lnTo>
                    <a:lnTo>
                      <a:pt x="36" y="5"/>
                    </a:lnTo>
                    <a:lnTo>
                      <a:pt x="34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6" y="25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2" y="33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6" y="35"/>
                    </a:lnTo>
                    <a:lnTo>
                      <a:pt x="6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8" y="41"/>
                    </a:lnTo>
                    <a:lnTo>
                      <a:pt x="10" y="41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4" y="47"/>
                    </a:lnTo>
                    <a:lnTo>
                      <a:pt x="20" y="51"/>
                    </a:lnTo>
                    <a:lnTo>
                      <a:pt x="24" y="53"/>
                    </a:lnTo>
                    <a:lnTo>
                      <a:pt x="26" y="55"/>
                    </a:lnTo>
                    <a:lnTo>
                      <a:pt x="28" y="55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2" y="49"/>
                    </a:lnTo>
                    <a:lnTo>
                      <a:pt x="32" y="49"/>
                    </a:lnTo>
                    <a:lnTo>
                      <a:pt x="34" y="47"/>
                    </a:lnTo>
                    <a:lnTo>
                      <a:pt x="36" y="45"/>
                    </a:lnTo>
                    <a:lnTo>
                      <a:pt x="38" y="45"/>
                    </a:lnTo>
                    <a:lnTo>
                      <a:pt x="40" y="41"/>
                    </a:lnTo>
                    <a:lnTo>
                      <a:pt x="40" y="41"/>
                    </a:lnTo>
                    <a:lnTo>
                      <a:pt x="42" y="39"/>
                    </a:lnTo>
                    <a:lnTo>
                      <a:pt x="42" y="35"/>
                    </a:lnTo>
                    <a:lnTo>
                      <a:pt x="44" y="33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6" y="31"/>
                    </a:lnTo>
                    <a:lnTo>
                      <a:pt x="46" y="29"/>
                    </a:lnTo>
                    <a:lnTo>
                      <a:pt x="46" y="27"/>
                    </a:lnTo>
                    <a:lnTo>
                      <a:pt x="46" y="27"/>
                    </a:lnTo>
                    <a:lnTo>
                      <a:pt x="46" y="2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1"/>
              <p:cNvSpPr>
                <a:spLocks/>
              </p:cNvSpPr>
              <p:nvPr/>
            </p:nvSpPr>
            <p:spPr bwMode="auto">
              <a:xfrm>
                <a:off x="4339" y="2159"/>
                <a:ext cx="4" cy="4"/>
              </a:xfrm>
              <a:custGeom>
                <a:avLst/>
                <a:gdLst>
                  <a:gd name="T0" fmla="*/ 4 w 4"/>
                  <a:gd name="T1" fmla="*/ 2 h 4"/>
                  <a:gd name="T2" fmla="*/ 2 w 4"/>
                  <a:gd name="T3" fmla="*/ 0 h 4"/>
                  <a:gd name="T4" fmla="*/ 0 w 4"/>
                  <a:gd name="T5" fmla="*/ 0 h 4"/>
                  <a:gd name="T6" fmla="*/ 2 w 4"/>
                  <a:gd name="T7" fmla="*/ 2 h 4"/>
                  <a:gd name="T8" fmla="*/ 2 w 4"/>
                  <a:gd name="T9" fmla="*/ 2 h 4"/>
                  <a:gd name="T10" fmla="*/ 2 w 4"/>
                  <a:gd name="T11" fmla="*/ 2 h 4"/>
                  <a:gd name="T12" fmla="*/ 4 w 4"/>
                  <a:gd name="T13" fmla="*/ 4 h 4"/>
                  <a:gd name="T14" fmla="*/ 4 w 4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2"/>
              <p:cNvSpPr>
                <a:spLocks/>
              </p:cNvSpPr>
              <p:nvPr/>
            </p:nvSpPr>
            <p:spPr bwMode="auto">
              <a:xfrm>
                <a:off x="3751" y="1253"/>
                <a:ext cx="60" cy="68"/>
              </a:xfrm>
              <a:custGeom>
                <a:avLst/>
                <a:gdLst>
                  <a:gd name="T0" fmla="*/ 54 w 60"/>
                  <a:gd name="T1" fmla="*/ 48 h 68"/>
                  <a:gd name="T2" fmla="*/ 52 w 60"/>
                  <a:gd name="T3" fmla="*/ 44 h 68"/>
                  <a:gd name="T4" fmla="*/ 52 w 60"/>
                  <a:gd name="T5" fmla="*/ 38 h 68"/>
                  <a:gd name="T6" fmla="*/ 56 w 60"/>
                  <a:gd name="T7" fmla="*/ 34 h 68"/>
                  <a:gd name="T8" fmla="*/ 54 w 60"/>
                  <a:gd name="T9" fmla="*/ 32 h 68"/>
                  <a:gd name="T10" fmla="*/ 56 w 60"/>
                  <a:gd name="T11" fmla="*/ 28 h 68"/>
                  <a:gd name="T12" fmla="*/ 50 w 60"/>
                  <a:gd name="T13" fmla="*/ 26 h 68"/>
                  <a:gd name="T14" fmla="*/ 42 w 60"/>
                  <a:gd name="T15" fmla="*/ 26 h 68"/>
                  <a:gd name="T16" fmla="*/ 36 w 60"/>
                  <a:gd name="T17" fmla="*/ 24 h 68"/>
                  <a:gd name="T18" fmla="*/ 38 w 60"/>
                  <a:gd name="T19" fmla="*/ 22 h 68"/>
                  <a:gd name="T20" fmla="*/ 36 w 60"/>
                  <a:gd name="T21" fmla="*/ 20 h 68"/>
                  <a:gd name="T22" fmla="*/ 38 w 60"/>
                  <a:gd name="T23" fmla="*/ 18 h 68"/>
                  <a:gd name="T24" fmla="*/ 36 w 60"/>
                  <a:gd name="T25" fmla="*/ 16 h 68"/>
                  <a:gd name="T26" fmla="*/ 30 w 60"/>
                  <a:gd name="T27" fmla="*/ 14 h 68"/>
                  <a:gd name="T28" fmla="*/ 28 w 60"/>
                  <a:gd name="T29" fmla="*/ 10 h 68"/>
                  <a:gd name="T30" fmla="*/ 28 w 60"/>
                  <a:gd name="T31" fmla="*/ 6 h 68"/>
                  <a:gd name="T32" fmla="*/ 26 w 60"/>
                  <a:gd name="T33" fmla="*/ 6 h 68"/>
                  <a:gd name="T34" fmla="*/ 20 w 60"/>
                  <a:gd name="T35" fmla="*/ 2 h 68"/>
                  <a:gd name="T36" fmla="*/ 14 w 60"/>
                  <a:gd name="T37" fmla="*/ 0 h 68"/>
                  <a:gd name="T38" fmla="*/ 8 w 60"/>
                  <a:gd name="T39" fmla="*/ 2 h 68"/>
                  <a:gd name="T40" fmla="*/ 4 w 60"/>
                  <a:gd name="T41" fmla="*/ 2 h 68"/>
                  <a:gd name="T42" fmla="*/ 0 w 60"/>
                  <a:gd name="T43" fmla="*/ 4 h 68"/>
                  <a:gd name="T44" fmla="*/ 0 w 60"/>
                  <a:gd name="T45" fmla="*/ 6 h 68"/>
                  <a:gd name="T46" fmla="*/ 4 w 60"/>
                  <a:gd name="T47" fmla="*/ 10 h 68"/>
                  <a:gd name="T48" fmla="*/ 6 w 60"/>
                  <a:gd name="T49" fmla="*/ 14 h 68"/>
                  <a:gd name="T50" fmla="*/ 8 w 60"/>
                  <a:gd name="T51" fmla="*/ 16 h 68"/>
                  <a:gd name="T52" fmla="*/ 4 w 60"/>
                  <a:gd name="T53" fmla="*/ 16 h 68"/>
                  <a:gd name="T54" fmla="*/ 4 w 60"/>
                  <a:gd name="T55" fmla="*/ 22 h 68"/>
                  <a:gd name="T56" fmla="*/ 4 w 60"/>
                  <a:gd name="T57" fmla="*/ 24 h 68"/>
                  <a:gd name="T58" fmla="*/ 8 w 60"/>
                  <a:gd name="T59" fmla="*/ 24 h 68"/>
                  <a:gd name="T60" fmla="*/ 4 w 60"/>
                  <a:gd name="T61" fmla="*/ 30 h 68"/>
                  <a:gd name="T62" fmla="*/ 6 w 60"/>
                  <a:gd name="T63" fmla="*/ 34 h 68"/>
                  <a:gd name="T64" fmla="*/ 12 w 60"/>
                  <a:gd name="T65" fmla="*/ 38 h 68"/>
                  <a:gd name="T66" fmla="*/ 8 w 60"/>
                  <a:gd name="T67" fmla="*/ 38 h 68"/>
                  <a:gd name="T68" fmla="*/ 10 w 60"/>
                  <a:gd name="T69" fmla="*/ 44 h 68"/>
                  <a:gd name="T70" fmla="*/ 8 w 60"/>
                  <a:gd name="T71" fmla="*/ 46 h 68"/>
                  <a:gd name="T72" fmla="*/ 6 w 60"/>
                  <a:gd name="T73" fmla="*/ 48 h 68"/>
                  <a:gd name="T74" fmla="*/ 14 w 60"/>
                  <a:gd name="T75" fmla="*/ 52 h 68"/>
                  <a:gd name="T76" fmla="*/ 22 w 60"/>
                  <a:gd name="T77" fmla="*/ 56 h 68"/>
                  <a:gd name="T78" fmla="*/ 26 w 60"/>
                  <a:gd name="T79" fmla="*/ 58 h 68"/>
                  <a:gd name="T80" fmla="*/ 28 w 60"/>
                  <a:gd name="T81" fmla="*/ 54 h 68"/>
                  <a:gd name="T82" fmla="*/ 28 w 60"/>
                  <a:gd name="T83" fmla="*/ 52 h 68"/>
                  <a:gd name="T84" fmla="*/ 30 w 60"/>
                  <a:gd name="T85" fmla="*/ 54 h 68"/>
                  <a:gd name="T86" fmla="*/ 36 w 60"/>
                  <a:gd name="T87" fmla="*/ 58 h 68"/>
                  <a:gd name="T88" fmla="*/ 44 w 60"/>
                  <a:gd name="T89" fmla="*/ 62 h 68"/>
                  <a:gd name="T90" fmla="*/ 42 w 60"/>
                  <a:gd name="T91" fmla="*/ 66 h 68"/>
                  <a:gd name="T92" fmla="*/ 42 w 60"/>
                  <a:gd name="T93" fmla="*/ 68 h 68"/>
                  <a:gd name="T94" fmla="*/ 48 w 60"/>
                  <a:gd name="T95" fmla="*/ 68 h 68"/>
                  <a:gd name="T96" fmla="*/ 52 w 60"/>
                  <a:gd name="T97" fmla="*/ 68 h 68"/>
                  <a:gd name="T98" fmla="*/ 54 w 60"/>
                  <a:gd name="T99" fmla="*/ 64 h 68"/>
                  <a:gd name="T100" fmla="*/ 54 w 60"/>
                  <a:gd name="T101" fmla="*/ 60 h 68"/>
                  <a:gd name="T102" fmla="*/ 58 w 60"/>
                  <a:gd name="T103" fmla="*/ 58 h 68"/>
                  <a:gd name="T104" fmla="*/ 60 w 60"/>
                  <a:gd name="T105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0" h="68">
                    <a:moveTo>
                      <a:pt x="58" y="52"/>
                    </a:moveTo>
                    <a:lnTo>
                      <a:pt x="58" y="50"/>
                    </a:lnTo>
                    <a:lnTo>
                      <a:pt x="58" y="50"/>
                    </a:lnTo>
                    <a:lnTo>
                      <a:pt x="56" y="50"/>
                    </a:lnTo>
                    <a:lnTo>
                      <a:pt x="54" y="48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4" y="34"/>
                    </a:lnTo>
                    <a:lnTo>
                      <a:pt x="54" y="32"/>
                    </a:lnTo>
                    <a:lnTo>
                      <a:pt x="54" y="32"/>
                    </a:lnTo>
                    <a:lnTo>
                      <a:pt x="52" y="32"/>
                    </a:lnTo>
                    <a:lnTo>
                      <a:pt x="52" y="30"/>
                    </a:lnTo>
                    <a:lnTo>
                      <a:pt x="54" y="30"/>
                    </a:lnTo>
                    <a:lnTo>
                      <a:pt x="54" y="28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26"/>
                    </a:lnTo>
                    <a:lnTo>
                      <a:pt x="50" y="26"/>
                    </a:lnTo>
                    <a:lnTo>
                      <a:pt x="48" y="28"/>
                    </a:lnTo>
                    <a:lnTo>
                      <a:pt x="46" y="30"/>
                    </a:lnTo>
                    <a:lnTo>
                      <a:pt x="46" y="28"/>
                    </a:lnTo>
                    <a:lnTo>
                      <a:pt x="44" y="28"/>
                    </a:lnTo>
                    <a:lnTo>
                      <a:pt x="42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38" y="24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8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8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8" y="16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4" y="16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6" y="26"/>
                    </a:lnTo>
                    <a:lnTo>
                      <a:pt x="6" y="28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8" y="48"/>
                    </a:lnTo>
                    <a:lnTo>
                      <a:pt x="10" y="50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6" y="54"/>
                    </a:lnTo>
                    <a:lnTo>
                      <a:pt x="18" y="54"/>
                    </a:lnTo>
                    <a:lnTo>
                      <a:pt x="20" y="56"/>
                    </a:lnTo>
                    <a:lnTo>
                      <a:pt x="22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24" y="58"/>
                    </a:lnTo>
                    <a:lnTo>
                      <a:pt x="26" y="56"/>
                    </a:lnTo>
                    <a:lnTo>
                      <a:pt x="28" y="56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0" y="52"/>
                    </a:lnTo>
                    <a:lnTo>
                      <a:pt x="30" y="52"/>
                    </a:lnTo>
                    <a:lnTo>
                      <a:pt x="30" y="52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4" y="54"/>
                    </a:lnTo>
                    <a:lnTo>
                      <a:pt x="34" y="56"/>
                    </a:lnTo>
                    <a:lnTo>
                      <a:pt x="36" y="56"/>
                    </a:lnTo>
                    <a:lnTo>
                      <a:pt x="36" y="58"/>
                    </a:lnTo>
                    <a:lnTo>
                      <a:pt x="38" y="58"/>
                    </a:lnTo>
                    <a:lnTo>
                      <a:pt x="38" y="58"/>
                    </a:lnTo>
                    <a:lnTo>
                      <a:pt x="38" y="60"/>
                    </a:lnTo>
                    <a:lnTo>
                      <a:pt x="42" y="62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0" y="66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2" y="68"/>
                    </a:lnTo>
                    <a:lnTo>
                      <a:pt x="42" y="68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46" y="68"/>
                    </a:lnTo>
                    <a:lnTo>
                      <a:pt x="46" y="68"/>
                    </a:lnTo>
                    <a:lnTo>
                      <a:pt x="48" y="68"/>
                    </a:lnTo>
                    <a:lnTo>
                      <a:pt x="48" y="68"/>
                    </a:lnTo>
                    <a:lnTo>
                      <a:pt x="50" y="68"/>
                    </a:lnTo>
                    <a:lnTo>
                      <a:pt x="50" y="66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4" y="6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4"/>
                    </a:lnTo>
                    <a:lnTo>
                      <a:pt x="54" y="64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4" y="58"/>
                    </a:lnTo>
                    <a:lnTo>
                      <a:pt x="54" y="58"/>
                    </a:lnTo>
                    <a:lnTo>
                      <a:pt x="58" y="58"/>
                    </a:lnTo>
                    <a:lnTo>
                      <a:pt x="58" y="56"/>
                    </a:lnTo>
                    <a:lnTo>
                      <a:pt x="60" y="56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52"/>
                    </a:lnTo>
                    <a:lnTo>
                      <a:pt x="58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3"/>
              <p:cNvSpPr>
                <a:spLocks/>
              </p:cNvSpPr>
              <p:nvPr/>
            </p:nvSpPr>
            <p:spPr bwMode="auto">
              <a:xfrm>
                <a:off x="3195" y="1778"/>
                <a:ext cx="94" cy="78"/>
              </a:xfrm>
              <a:custGeom>
                <a:avLst/>
                <a:gdLst>
                  <a:gd name="T0" fmla="*/ 94 w 94"/>
                  <a:gd name="T1" fmla="*/ 68 h 78"/>
                  <a:gd name="T2" fmla="*/ 94 w 94"/>
                  <a:gd name="T3" fmla="*/ 64 h 78"/>
                  <a:gd name="T4" fmla="*/ 92 w 94"/>
                  <a:gd name="T5" fmla="*/ 60 h 78"/>
                  <a:gd name="T6" fmla="*/ 88 w 94"/>
                  <a:gd name="T7" fmla="*/ 60 h 78"/>
                  <a:gd name="T8" fmla="*/ 88 w 94"/>
                  <a:gd name="T9" fmla="*/ 58 h 78"/>
                  <a:gd name="T10" fmla="*/ 86 w 94"/>
                  <a:gd name="T11" fmla="*/ 52 h 78"/>
                  <a:gd name="T12" fmla="*/ 86 w 94"/>
                  <a:gd name="T13" fmla="*/ 48 h 78"/>
                  <a:gd name="T14" fmla="*/ 84 w 94"/>
                  <a:gd name="T15" fmla="*/ 42 h 78"/>
                  <a:gd name="T16" fmla="*/ 84 w 94"/>
                  <a:gd name="T17" fmla="*/ 36 h 78"/>
                  <a:gd name="T18" fmla="*/ 78 w 94"/>
                  <a:gd name="T19" fmla="*/ 30 h 78"/>
                  <a:gd name="T20" fmla="*/ 74 w 94"/>
                  <a:gd name="T21" fmla="*/ 26 h 78"/>
                  <a:gd name="T22" fmla="*/ 74 w 94"/>
                  <a:gd name="T23" fmla="*/ 26 h 78"/>
                  <a:gd name="T24" fmla="*/ 70 w 94"/>
                  <a:gd name="T25" fmla="*/ 22 h 78"/>
                  <a:gd name="T26" fmla="*/ 68 w 94"/>
                  <a:gd name="T27" fmla="*/ 20 h 78"/>
                  <a:gd name="T28" fmla="*/ 66 w 94"/>
                  <a:gd name="T29" fmla="*/ 12 h 78"/>
                  <a:gd name="T30" fmla="*/ 64 w 94"/>
                  <a:gd name="T31" fmla="*/ 10 h 78"/>
                  <a:gd name="T32" fmla="*/ 60 w 94"/>
                  <a:gd name="T33" fmla="*/ 10 h 78"/>
                  <a:gd name="T34" fmla="*/ 58 w 94"/>
                  <a:gd name="T35" fmla="*/ 10 h 78"/>
                  <a:gd name="T36" fmla="*/ 54 w 94"/>
                  <a:gd name="T37" fmla="*/ 4 h 78"/>
                  <a:gd name="T38" fmla="*/ 42 w 94"/>
                  <a:gd name="T39" fmla="*/ 0 h 78"/>
                  <a:gd name="T40" fmla="*/ 40 w 94"/>
                  <a:gd name="T41" fmla="*/ 0 h 78"/>
                  <a:gd name="T42" fmla="*/ 36 w 94"/>
                  <a:gd name="T43" fmla="*/ 2 h 78"/>
                  <a:gd name="T44" fmla="*/ 28 w 94"/>
                  <a:gd name="T45" fmla="*/ 4 h 78"/>
                  <a:gd name="T46" fmla="*/ 22 w 94"/>
                  <a:gd name="T47" fmla="*/ 2 h 78"/>
                  <a:gd name="T48" fmla="*/ 18 w 94"/>
                  <a:gd name="T49" fmla="*/ 8 h 78"/>
                  <a:gd name="T50" fmla="*/ 16 w 94"/>
                  <a:gd name="T51" fmla="*/ 16 h 78"/>
                  <a:gd name="T52" fmla="*/ 2 w 94"/>
                  <a:gd name="T53" fmla="*/ 34 h 78"/>
                  <a:gd name="T54" fmla="*/ 2 w 94"/>
                  <a:gd name="T55" fmla="*/ 36 h 78"/>
                  <a:gd name="T56" fmla="*/ 8 w 94"/>
                  <a:gd name="T57" fmla="*/ 40 h 78"/>
                  <a:gd name="T58" fmla="*/ 12 w 94"/>
                  <a:gd name="T59" fmla="*/ 48 h 78"/>
                  <a:gd name="T60" fmla="*/ 12 w 94"/>
                  <a:gd name="T61" fmla="*/ 48 h 78"/>
                  <a:gd name="T62" fmla="*/ 14 w 94"/>
                  <a:gd name="T63" fmla="*/ 54 h 78"/>
                  <a:gd name="T64" fmla="*/ 28 w 94"/>
                  <a:gd name="T65" fmla="*/ 56 h 78"/>
                  <a:gd name="T66" fmla="*/ 36 w 94"/>
                  <a:gd name="T67" fmla="*/ 52 h 78"/>
                  <a:gd name="T68" fmla="*/ 44 w 94"/>
                  <a:gd name="T69" fmla="*/ 54 h 78"/>
                  <a:gd name="T70" fmla="*/ 50 w 94"/>
                  <a:gd name="T71" fmla="*/ 58 h 78"/>
                  <a:gd name="T72" fmla="*/ 54 w 94"/>
                  <a:gd name="T73" fmla="*/ 56 h 78"/>
                  <a:gd name="T74" fmla="*/ 54 w 94"/>
                  <a:gd name="T75" fmla="*/ 60 h 78"/>
                  <a:gd name="T76" fmla="*/ 42 w 94"/>
                  <a:gd name="T77" fmla="*/ 58 h 78"/>
                  <a:gd name="T78" fmla="*/ 38 w 94"/>
                  <a:gd name="T79" fmla="*/ 56 h 78"/>
                  <a:gd name="T80" fmla="*/ 34 w 94"/>
                  <a:gd name="T81" fmla="*/ 58 h 78"/>
                  <a:gd name="T82" fmla="*/ 26 w 94"/>
                  <a:gd name="T83" fmla="*/ 60 h 78"/>
                  <a:gd name="T84" fmla="*/ 20 w 94"/>
                  <a:gd name="T85" fmla="*/ 64 h 78"/>
                  <a:gd name="T86" fmla="*/ 10 w 94"/>
                  <a:gd name="T87" fmla="*/ 64 h 78"/>
                  <a:gd name="T88" fmla="*/ 10 w 94"/>
                  <a:gd name="T89" fmla="*/ 72 h 78"/>
                  <a:gd name="T90" fmla="*/ 12 w 94"/>
                  <a:gd name="T91" fmla="*/ 72 h 78"/>
                  <a:gd name="T92" fmla="*/ 16 w 94"/>
                  <a:gd name="T93" fmla="*/ 72 h 78"/>
                  <a:gd name="T94" fmla="*/ 14 w 94"/>
                  <a:gd name="T95" fmla="*/ 72 h 78"/>
                  <a:gd name="T96" fmla="*/ 10 w 94"/>
                  <a:gd name="T97" fmla="*/ 76 h 78"/>
                  <a:gd name="T98" fmla="*/ 16 w 94"/>
                  <a:gd name="T99" fmla="*/ 78 h 78"/>
                  <a:gd name="T100" fmla="*/ 24 w 94"/>
                  <a:gd name="T101" fmla="*/ 76 h 78"/>
                  <a:gd name="T102" fmla="*/ 38 w 94"/>
                  <a:gd name="T103" fmla="*/ 72 h 78"/>
                  <a:gd name="T104" fmla="*/ 58 w 94"/>
                  <a:gd name="T105" fmla="*/ 72 h 78"/>
                  <a:gd name="T106" fmla="*/ 68 w 94"/>
                  <a:gd name="T107" fmla="*/ 72 h 78"/>
                  <a:gd name="T108" fmla="*/ 68 w 94"/>
                  <a:gd name="T109" fmla="*/ 74 h 78"/>
                  <a:gd name="T110" fmla="*/ 70 w 94"/>
                  <a:gd name="T111" fmla="*/ 74 h 78"/>
                  <a:gd name="T112" fmla="*/ 74 w 94"/>
                  <a:gd name="T113" fmla="*/ 76 h 78"/>
                  <a:gd name="T114" fmla="*/ 78 w 94"/>
                  <a:gd name="T115" fmla="*/ 78 h 78"/>
                  <a:gd name="T116" fmla="*/ 86 w 94"/>
                  <a:gd name="T117" fmla="*/ 76 h 78"/>
                  <a:gd name="T118" fmla="*/ 94 w 94"/>
                  <a:gd name="T119" fmla="*/ 7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4" h="78">
                    <a:moveTo>
                      <a:pt x="94" y="74"/>
                    </a:moveTo>
                    <a:lnTo>
                      <a:pt x="94" y="72"/>
                    </a:lnTo>
                    <a:lnTo>
                      <a:pt x="94" y="70"/>
                    </a:lnTo>
                    <a:lnTo>
                      <a:pt x="94" y="68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4" y="64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0" y="60"/>
                    </a:lnTo>
                    <a:lnTo>
                      <a:pt x="90" y="58"/>
                    </a:lnTo>
                    <a:lnTo>
                      <a:pt x="88" y="60"/>
                    </a:lnTo>
                    <a:lnTo>
                      <a:pt x="88" y="60"/>
                    </a:lnTo>
                    <a:lnTo>
                      <a:pt x="88" y="60"/>
                    </a:lnTo>
                    <a:lnTo>
                      <a:pt x="88" y="60"/>
                    </a:lnTo>
                    <a:lnTo>
                      <a:pt x="88" y="58"/>
                    </a:lnTo>
                    <a:lnTo>
                      <a:pt x="88" y="58"/>
                    </a:lnTo>
                    <a:lnTo>
                      <a:pt x="86" y="56"/>
                    </a:lnTo>
                    <a:lnTo>
                      <a:pt x="84" y="54"/>
                    </a:lnTo>
                    <a:lnTo>
                      <a:pt x="84" y="52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48"/>
                    </a:lnTo>
                    <a:lnTo>
                      <a:pt x="86" y="46"/>
                    </a:lnTo>
                    <a:lnTo>
                      <a:pt x="86" y="44"/>
                    </a:lnTo>
                    <a:lnTo>
                      <a:pt x="84" y="44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2" y="40"/>
                    </a:lnTo>
                    <a:lnTo>
                      <a:pt x="82" y="38"/>
                    </a:lnTo>
                    <a:lnTo>
                      <a:pt x="84" y="36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0" y="32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6" y="28"/>
                    </a:lnTo>
                    <a:lnTo>
                      <a:pt x="74" y="28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2" y="26"/>
                    </a:lnTo>
                    <a:lnTo>
                      <a:pt x="72" y="26"/>
                    </a:lnTo>
                    <a:lnTo>
                      <a:pt x="74" y="26"/>
                    </a:lnTo>
                    <a:lnTo>
                      <a:pt x="72" y="24"/>
                    </a:lnTo>
                    <a:lnTo>
                      <a:pt x="72" y="22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6" y="18"/>
                    </a:lnTo>
                    <a:lnTo>
                      <a:pt x="66" y="14"/>
                    </a:lnTo>
                    <a:lnTo>
                      <a:pt x="66" y="12"/>
                    </a:lnTo>
                    <a:lnTo>
                      <a:pt x="64" y="12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6"/>
                    </a:lnTo>
                    <a:lnTo>
                      <a:pt x="54" y="4"/>
                    </a:lnTo>
                    <a:lnTo>
                      <a:pt x="52" y="2"/>
                    </a:lnTo>
                    <a:lnTo>
                      <a:pt x="48" y="0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0" y="24"/>
                    </a:lnTo>
                    <a:lnTo>
                      <a:pt x="6" y="32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4" y="36"/>
                    </a:lnTo>
                    <a:lnTo>
                      <a:pt x="6" y="36"/>
                    </a:lnTo>
                    <a:lnTo>
                      <a:pt x="6" y="40"/>
                    </a:lnTo>
                    <a:lnTo>
                      <a:pt x="8" y="40"/>
                    </a:lnTo>
                    <a:lnTo>
                      <a:pt x="10" y="44"/>
                    </a:lnTo>
                    <a:lnTo>
                      <a:pt x="10" y="46"/>
                    </a:lnTo>
                    <a:lnTo>
                      <a:pt x="10" y="48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2" y="48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4" y="54"/>
                    </a:lnTo>
                    <a:lnTo>
                      <a:pt x="14" y="56"/>
                    </a:lnTo>
                    <a:lnTo>
                      <a:pt x="18" y="56"/>
                    </a:lnTo>
                    <a:lnTo>
                      <a:pt x="22" y="56"/>
                    </a:lnTo>
                    <a:lnTo>
                      <a:pt x="28" y="56"/>
                    </a:lnTo>
                    <a:lnTo>
                      <a:pt x="30" y="56"/>
                    </a:lnTo>
                    <a:lnTo>
                      <a:pt x="32" y="52"/>
                    </a:lnTo>
                    <a:lnTo>
                      <a:pt x="34" y="52"/>
                    </a:lnTo>
                    <a:lnTo>
                      <a:pt x="36" y="52"/>
                    </a:lnTo>
                    <a:lnTo>
                      <a:pt x="38" y="52"/>
                    </a:lnTo>
                    <a:lnTo>
                      <a:pt x="40" y="52"/>
                    </a:lnTo>
                    <a:lnTo>
                      <a:pt x="42" y="54"/>
                    </a:lnTo>
                    <a:lnTo>
                      <a:pt x="44" y="54"/>
                    </a:lnTo>
                    <a:lnTo>
                      <a:pt x="46" y="54"/>
                    </a:lnTo>
                    <a:lnTo>
                      <a:pt x="46" y="56"/>
                    </a:lnTo>
                    <a:lnTo>
                      <a:pt x="48" y="56"/>
                    </a:lnTo>
                    <a:lnTo>
                      <a:pt x="50" y="58"/>
                    </a:lnTo>
                    <a:lnTo>
                      <a:pt x="50" y="58"/>
                    </a:lnTo>
                    <a:lnTo>
                      <a:pt x="52" y="56"/>
                    </a:lnTo>
                    <a:lnTo>
                      <a:pt x="52" y="56"/>
                    </a:lnTo>
                    <a:lnTo>
                      <a:pt x="54" y="56"/>
                    </a:lnTo>
                    <a:lnTo>
                      <a:pt x="56" y="58"/>
                    </a:lnTo>
                    <a:lnTo>
                      <a:pt x="56" y="58"/>
                    </a:lnTo>
                    <a:lnTo>
                      <a:pt x="56" y="60"/>
                    </a:lnTo>
                    <a:lnTo>
                      <a:pt x="54" y="60"/>
                    </a:lnTo>
                    <a:lnTo>
                      <a:pt x="50" y="62"/>
                    </a:lnTo>
                    <a:lnTo>
                      <a:pt x="48" y="62"/>
                    </a:lnTo>
                    <a:lnTo>
                      <a:pt x="44" y="60"/>
                    </a:lnTo>
                    <a:lnTo>
                      <a:pt x="42" y="58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0" y="60"/>
                    </a:lnTo>
                    <a:lnTo>
                      <a:pt x="28" y="60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26" y="64"/>
                    </a:lnTo>
                    <a:lnTo>
                      <a:pt x="22" y="64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0" y="64"/>
                    </a:lnTo>
                    <a:lnTo>
                      <a:pt x="10" y="66"/>
                    </a:lnTo>
                    <a:lnTo>
                      <a:pt x="10" y="68"/>
                    </a:lnTo>
                    <a:lnTo>
                      <a:pt x="10" y="72"/>
                    </a:lnTo>
                    <a:lnTo>
                      <a:pt x="10" y="72"/>
                    </a:lnTo>
                    <a:lnTo>
                      <a:pt x="10" y="72"/>
                    </a:lnTo>
                    <a:lnTo>
                      <a:pt x="10" y="74"/>
                    </a:lnTo>
                    <a:lnTo>
                      <a:pt x="12" y="74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6" y="74"/>
                    </a:lnTo>
                    <a:lnTo>
                      <a:pt x="14" y="74"/>
                    </a:lnTo>
                    <a:lnTo>
                      <a:pt x="14" y="72"/>
                    </a:lnTo>
                    <a:lnTo>
                      <a:pt x="12" y="74"/>
                    </a:lnTo>
                    <a:lnTo>
                      <a:pt x="10" y="74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78"/>
                    </a:lnTo>
                    <a:lnTo>
                      <a:pt x="16" y="78"/>
                    </a:lnTo>
                    <a:lnTo>
                      <a:pt x="16" y="76"/>
                    </a:lnTo>
                    <a:lnTo>
                      <a:pt x="18" y="76"/>
                    </a:lnTo>
                    <a:lnTo>
                      <a:pt x="20" y="76"/>
                    </a:lnTo>
                    <a:lnTo>
                      <a:pt x="24" y="76"/>
                    </a:lnTo>
                    <a:lnTo>
                      <a:pt x="30" y="76"/>
                    </a:lnTo>
                    <a:lnTo>
                      <a:pt x="32" y="74"/>
                    </a:lnTo>
                    <a:lnTo>
                      <a:pt x="36" y="72"/>
                    </a:lnTo>
                    <a:lnTo>
                      <a:pt x="38" y="72"/>
                    </a:lnTo>
                    <a:lnTo>
                      <a:pt x="42" y="72"/>
                    </a:lnTo>
                    <a:lnTo>
                      <a:pt x="48" y="72"/>
                    </a:lnTo>
                    <a:lnTo>
                      <a:pt x="52" y="72"/>
                    </a:lnTo>
                    <a:lnTo>
                      <a:pt x="58" y="72"/>
                    </a:lnTo>
                    <a:lnTo>
                      <a:pt x="64" y="72"/>
                    </a:lnTo>
                    <a:lnTo>
                      <a:pt x="64" y="72"/>
                    </a:lnTo>
                    <a:lnTo>
                      <a:pt x="66" y="72"/>
                    </a:lnTo>
                    <a:lnTo>
                      <a:pt x="68" y="72"/>
                    </a:lnTo>
                    <a:lnTo>
                      <a:pt x="68" y="72"/>
                    </a:lnTo>
                    <a:lnTo>
                      <a:pt x="68" y="72"/>
                    </a:lnTo>
                    <a:lnTo>
                      <a:pt x="68" y="74"/>
                    </a:lnTo>
                    <a:lnTo>
                      <a:pt x="68" y="74"/>
                    </a:lnTo>
                    <a:lnTo>
                      <a:pt x="68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72" y="74"/>
                    </a:lnTo>
                    <a:lnTo>
                      <a:pt x="72" y="76"/>
                    </a:lnTo>
                    <a:lnTo>
                      <a:pt x="74" y="76"/>
                    </a:lnTo>
                    <a:lnTo>
                      <a:pt x="76" y="76"/>
                    </a:lnTo>
                    <a:lnTo>
                      <a:pt x="76" y="78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4" y="76"/>
                    </a:lnTo>
                    <a:lnTo>
                      <a:pt x="86" y="76"/>
                    </a:lnTo>
                    <a:lnTo>
                      <a:pt x="88" y="76"/>
                    </a:lnTo>
                    <a:lnTo>
                      <a:pt x="92" y="76"/>
                    </a:lnTo>
                    <a:lnTo>
                      <a:pt x="94" y="76"/>
                    </a:lnTo>
                    <a:lnTo>
                      <a:pt x="94" y="76"/>
                    </a:lnTo>
                    <a:lnTo>
                      <a:pt x="94" y="76"/>
                    </a:lnTo>
                    <a:lnTo>
                      <a:pt x="94" y="74"/>
                    </a:lnTo>
                    <a:lnTo>
                      <a:pt x="94" y="7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4"/>
              <p:cNvSpPr>
                <a:spLocks noEditPoints="1"/>
              </p:cNvSpPr>
              <p:nvPr/>
            </p:nvSpPr>
            <p:spPr bwMode="auto">
              <a:xfrm>
                <a:off x="3569" y="2047"/>
                <a:ext cx="16" cy="30"/>
              </a:xfrm>
              <a:custGeom>
                <a:avLst/>
                <a:gdLst>
                  <a:gd name="T0" fmla="*/ 4 w 16"/>
                  <a:gd name="T1" fmla="*/ 22 h 30"/>
                  <a:gd name="T2" fmla="*/ 2 w 16"/>
                  <a:gd name="T3" fmla="*/ 22 h 30"/>
                  <a:gd name="T4" fmla="*/ 0 w 16"/>
                  <a:gd name="T5" fmla="*/ 24 h 30"/>
                  <a:gd name="T6" fmla="*/ 0 w 16"/>
                  <a:gd name="T7" fmla="*/ 26 h 30"/>
                  <a:gd name="T8" fmla="*/ 0 w 16"/>
                  <a:gd name="T9" fmla="*/ 26 h 30"/>
                  <a:gd name="T10" fmla="*/ 0 w 16"/>
                  <a:gd name="T11" fmla="*/ 28 h 30"/>
                  <a:gd name="T12" fmla="*/ 0 w 16"/>
                  <a:gd name="T13" fmla="*/ 28 h 30"/>
                  <a:gd name="T14" fmla="*/ 2 w 16"/>
                  <a:gd name="T15" fmla="*/ 30 h 30"/>
                  <a:gd name="T16" fmla="*/ 2 w 16"/>
                  <a:gd name="T17" fmla="*/ 28 h 30"/>
                  <a:gd name="T18" fmla="*/ 4 w 16"/>
                  <a:gd name="T19" fmla="*/ 26 h 30"/>
                  <a:gd name="T20" fmla="*/ 4 w 16"/>
                  <a:gd name="T21" fmla="*/ 24 h 30"/>
                  <a:gd name="T22" fmla="*/ 4 w 16"/>
                  <a:gd name="T23" fmla="*/ 22 h 30"/>
                  <a:gd name="T24" fmla="*/ 16 w 16"/>
                  <a:gd name="T25" fmla="*/ 0 h 30"/>
                  <a:gd name="T26" fmla="*/ 16 w 16"/>
                  <a:gd name="T27" fmla="*/ 0 h 30"/>
                  <a:gd name="T28" fmla="*/ 14 w 16"/>
                  <a:gd name="T29" fmla="*/ 0 h 30"/>
                  <a:gd name="T30" fmla="*/ 14 w 16"/>
                  <a:gd name="T31" fmla="*/ 0 h 30"/>
                  <a:gd name="T32" fmla="*/ 14 w 16"/>
                  <a:gd name="T33" fmla="*/ 2 h 30"/>
                  <a:gd name="T34" fmla="*/ 14 w 16"/>
                  <a:gd name="T35" fmla="*/ 2 h 30"/>
                  <a:gd name="T36" fmla="*/ 14 w 16"/>
                  <a:gd name="T37" fmla="*/ 2 h 30"/>
                  <a:gd name="T38" fmla="*/ 16 w 16"/>
                  <a:gd name="T39" fmla="*/ 2 h 30"/>
                  <a:gd name="T40" fmla="*/ 16 w 16"/>
                  <a:gd name="T41" fmla="*/ 0 h 30"/>
                  <a:gd name="T42" fmla="*/ 16 w 16"/>
                  <a:gd name="T4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30">
                    <a:moveTo>
                      <a:pt x="4" y="22"/>
                    </a:moveTo>
                    <a:lnTo>
                      <a:pt x="2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4" y="26"/>
                    </a:lnTo>
                    <a:lnTo>
                      <a:pt x="4" y="24"/>
                    </a:lnTo>
                    <a:lnTo>
                      <a:pt x="4" y="22"/>
                    </a:lnTo>
                    <a:close/>
                    <a:moveTo>
                      <a:pt x="16" y="0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5"/>
              <p:cNvSpPr>
                <a:spLocks/>
              </p:cNvSpPr>
              <p:nvPr/>
            </p:nvSpPr>
            <p:spPr bwMode="auto">
              <a:xfrm>
                <a:off x="3661" y="1291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66"/>
              <p:cNvSpPr>
                <a:spLocks noEditPoints="1"/>
              </p:cNvSpPr>
              <p:nvPr/>
            </p:nvSpPr>
            <p:spPr bwMode="auto">
              <a:xfrm>
                <a:off x="6400" y="2317"/>
                <a:ext cx="18" cy="10"/>
              </a:xfrm>
              <a:custGeom>
                <a:avLst/>
                <a:gdLst>
                  <a:gd name="T0" fmla="*/ 18 w 18"/>
                  <a:gd name="T1" fmla="*/ 10 h 10"/>
                  <a:gd name="T2" fmla="*/ 18 w 18"/>
                  <a:gd name="T3" fmla="*/ 10 h 10"/>
                  <a:gd name="T4" fmla="*/ 16 w 18"/>
                  <a:gd name="T5" fmla="*/ 10 h 10"/>
                  <a:gd name="T6" fmla="*/ 16 w 18"/>
                  <a:gd name="T7" fmla="*/ 8 h 10"/>
                  <a:gd name="T8" fmla="*/ 12 w 18"/>
                  <a:gd name="T9" fmla="*/ 6 h 10"/>
                  <a:gd name="T10" fmla="*/ 10 w 18"/>
                  <a:gd name="T11" fmla="*/ 6 h 10"/>
                  <a:gd name="T12" fmla="*/ 10 w 18"/>
                  <a:gd name="T13" fmla="*/ 8 h 10"/>
                  <a:gd name="T14" fmla="*/ 10 w 18"/>
                  <a:gd name="T15" fmla="*/ 8 h 10"/>
                  <a:gd name="T16" fmla="*/ 12 w 18"/>
                  <a:gd name="T17" fmla="*/ 10 h 10"/>
                  <a:gd name="T18" fmla="*/ 12 w 18"/>
                  <a:gd name="T19" fmla="*/ 10 h 10"/>
                  <a:gd name="T20" fmla="*/ 14 w 18"/>
                  <a:gd name="T21" fmla="*/ 10 h 10"/>
                  <a:gd name="T22" fmla="*/ 18 w 18"/>
                  <a:gd name="T23" fmla="*/ 10 h 10"/>
                  <a:gd name="T24" fmla="*/ 18 w 18"/>
                  <a:gd name="T25" fmla="*/ 10 h 10"/>
                  <a:gd name="T26" fmla="*/ 18 w 18"/>
                  <a:gd name="T27" fmla="*/ 10 h 10"/>
                  <a:gd name="T28" fmla="*/ 6 w 18"/>
                  <a:gd name="T29" fmla="*/ 0 h 10"/>
                  <a:gd name="T30" fmla="*/ 4 w 18"/>
                  <a:gd name="T31" fmla="*/ 0 h 10"/>
                  <a:gd name="T32" fmla="*/ 0 w 18"/>
                  <a:gd name="T33" fmla="*/ 2 h 10"/>
                  <a:gd name="T34" fmla="*/ 0 w 18"/>
                  <a:gd name="T35" fmla="*/ 2 h 10"/>
                  <a:gd name="T36" fmla="*/ 0 w 18"/>
                  <a:gd name="T37" fmla="*/ 2 h 10"/>
                  <a:gd name="T38" fmla="*/ 0 w 18"/>
                  <a:gd name="T39" fmla="*/ 4 h 10"/>
                  <a:gd name="T40" fmla="*/ 2 w 18"/>
                  <a:gd name="T41" fmla="*/ 6 h 10"/>
                  <a:gd name="T42" fmla="*/ 2 w 18"/>
                  <a:gd name="T43" fmla="*/ 6 h 10"/>
                  <a:gd name="T44" fmla="*/ 6 w 18"/>
                  <a:gd name="T45" fmla="*/ 6 h 10"/>
                  <a:gd name="T46" fmla="*/ 6 w 18"/>
                  <a:gd name="T47" fmla="*/ 6 h 10"/>
                  <a:gd name="T48" fmla="*/ 8 w 18"/>
                  <a:gd name="T49" fmla="*/ 4 h 10"/>
                  <a:gd name="T50" fmla="*/ 8 w 18"/>
                  <a:gd name="T51" fmla="*/ 2 h 10"/>
                  <a:gd name="T52" fmla="*/ 6 w 18"/>
                  <a:gd name="T5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10">
                    <a:moveTo>
                      <a:pt x="18" y="10"/>
                    </a:moveTo>
                    <a:lnTo>
                      <a:pt x="18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  <a:moveTo>
                      <a:pt x="6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7"/>
              <p:cNvSpPr>
                <a:spLocks/>
              </p:cNvSpPr>
              <p:nvPr/>
            </p:nvSpPr>
            <p:spPr bwMode="auto">
              <a:xfrm>
                <a:off x="3923" y="2097"/>
                <a:ext cx="30" cy="30"/>
              </a:xfrm>
              <a:custGeom>
                <a:avLst/>
                <a:gdLst>
                  <a:gd name="T0" fmla="*/ 30 w 30"/>
                  <a:gd name="T1" fmla="*/ 16 h 30"/>
                  <a:gd name="T2" fmla="*/ 30 w 30"/>
                  <a:gd name="T3" fmla="*/ 10 h 30"/>
                  <a:gd name="T4" fmla="*/ 30 w 30"/>
                  <a:gd name="T5" fmla="*/ 6 h 30"/>
                  <a:gd name="T6" fmla="*/ 28 w 30"/>
                  <a:gd name="T7" fmla="*/ 4 h 30"/>
                  <a:gd name="T8" fmla="*/ 24 w 30"/>
                  <a:gd name="T9" fmla="*/ 0 h 30"/>
                  <a:gd name="T10" fmla="*/ 26 w 30"/>
                  <a:gd name="T11" fmla="*/ 0 h 30"/>
                  <a:gd name="T12" fmla="*/ 24 w 30"/>
                  <a:gd name="T13" fmla="*/ 0 h 30"/>
                  <a:gd name="T14" fmla="*/ 22 w 30"/>
                  <a:gd name="T15" fmla="*/ 0 h 30"/>
                  <a:gd name="T16" fmla="*/ 20 w 30"/>
                  <a:gd name="T17" fmla="*/ 2 h 30"/>
                  <a:gd name="T18" fmla="*/ 18 w 30"/>
                  <a:gd name="T19" fmla="*/ 4 h 30"/>
                  <a:gd name="T20" fmla="*/ 16 w 30"/>
                  <a:gd name="T21" fmla="*/ 6 h 30"/>
                  <a:gd name="T22" fmla="*/ 16 w 30"/>
                  <a:gd name="T23" fmla="*/ 6 h 30"/>
                  <a:gd name="T24" fmla="*/ 14 w 30"/>
                  <a:gd name="T25" fmla="*/ 4 h 30"/>
                  <a:gd name="T26" fmla="*/ 10 w 30"/>
                  <a:gd name="T27" fmla="*/ 4 h 30"/>
                  <a:gd name="T28" fmla="*/ 8 w 30"/>
                  <a:gd name="T29" fmla="*/ 6 h 30"/>
                  <a:gd name="T30" fmla="*/ 6 w 30"/>
                  <a:gd name="T31" fmla="*/ 8 h 30"/>
                  <a:gd name="T32" fmla="*/ 4 w 30"/>
                  <a:gd name="T33" fmla="*/ 10 h 30"/>
                  <a:gd name="T34" fmla="*/ 4 w 30"/>
                  <a:gd name="T35" fmla="*/ 14 h 30"/>
                  <a:gd name="T36" fmla="*/ 4 w 30"/>
                  <a:gd name="T37" fmla="*/ 18 h 30"/>
                  <a:gd name="T38" fmla="*/ 4 w 30"/>
                  <a:gd name="T39" fmla="*/ 20 h 30"/>
                  <a:gd name="T40" fmla="*/ 0 w 30"/>
                  <a:gd name="T41" fmla="*/ 22 h 30"/>
                  <a:gd name="T42" fmla="*/ 0 w 30"/>
                  <a:gd name="T43" fmla="*/ 24 h 30"/>
                  <a:gd name="T44" fmla="*/ 0 w 30"/>
                  <a:gd name="T45" fmla="*/ 28 h 30"/>
                  <a:gd name="T46" fmla="*/ 2 w 30"/>
                  <a:gd name="T47" fmla="*/ 28 h 30"/>
                  <a:gd name="T48" fmla="*/ 2 w 30"/>
                  <a:gd name="T49" fmla="*/ 26 h 30"/>
                  <a:gd name="T50" fmla="*/ 4 w 30"/>
                  <a:gd name="T51" fmla="*/ 26 h 30"/>
                  <a:gd name="T52" fmla="*/ 6 w 30"/>
                  <a:gd name="T53" fmla="*/ 30 h 30"/>
                  <a:gd name="T54" fmla="*/ 8 w 30"/>
                  <a:gd name="T55" fmla="*/ 30 h 30"/>
                  <a:gd name="T56" fmla="*/ 12 w 30"/>
                  <a:gd name="T57" fmla="*/ 30 h 30"/>
                  <a:gd name="T58" fmla="*/ 14 w 30"/>
                  <a:gd name="T59" fmla="*/ 28 h 30"/>
                  <a:gd name="T60" fmla="*/ 16 w 30"/>
                  <a:gd name="T61" fmla="*/ 26 h 30"/>
                  <a:gd name="T62" fmla="*/ 16 w 30"/>
                  <a:gd name="T63" fmla="*/ 22 h 30"/>
                  <a:gd name="T64" fmla="*/ 18 w 30"/>
                  <a:gd name="T65" fmla="*/ 24 h 30"/>
                  <a:gd name="T66" fmla="*/ 20 w 30"/>
                  <a:gd name="T67" fmla="*/ 22 h 30"/>
                  <a:gd name="T68" fmla="*/ 22 w 30"/>
                  <a:gd name="T69" fmla="*/ 22 h 30"/>
                  <a:gd name="T70" fmla="*/ 24 w 30"/>
                  <a:gd name="T71" fmla="*/ 22 h 30"/>
                  <a:gd name="T72" fmla="*/ 26 w 30"/>
                  <a:gd name="T73" fmla="*/ 22 h 30"/>
                  <a:gd name="T74" fmla="*/ 28 w 30"/>
                  <a:gd name="T75" fmla="*/ 22 h 30"/>
                  <a:gd name="T76" fmla="*/ 30 w 30"/>
                  <a:gd name="T77" fmla="*/ 22 h 30"/>
                  <a:gd name="T78" fmla="*/ 30 w 30"/>
                  <a:gd name="T79" fmla="*/ 22 h 30"/>
                  <a:gd name="T80" fmla="*/ 30 w 30"/>
                  <a:gd name="T81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" h="30">
                    <a:moveTo>
                      <a:pt x="30" y="16"/>
                    </a:moveTo>
                    <a:lnTo>
                      <a:pt x="30" y="16"/>
                    </a:lnTo>
                    <a:lnTo>
                      <a:pt x="30" y="14"/>
                    </a:lnTo>
                    <a:lnTo>
                      <a:pt x="30" y="10"/>
                    </a:lnTo>
                    <a:lnTo>
                      <a:pt x="30" y="8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6" y="22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0" y="20"/>
                    </a:lnTo>
                    <a:lnTo>
                      <a:pt x="30" y="18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8"/>
              <p:cNvSpPr>
                <a:spLocks noEditPoints="1"/>
              </p:cNvSpPr>
              <p:nvPr/>
            </p:nvSpPr>
            <p:spPr bwMode="auto">
              <a:xfrm>
                <a:off x="3755" y="700"/>
                <a:ext cx="2017" cy="639"/>
              </a:xfrm>
              <a:custGeom>
                <a:avLst/>
                <a:gdLst>
                  <a:gd name="T0" fmla="*/ 346 w 2017"/>
                  <a:gd name="T1" fmla="*/ 140 h 639"/>
                  <a:gd name="T2" fmla="*/ 772 w 2017"/>
                  <a:gd name="T3" fmla="*/ 34 h 639"/>
                  <a:gd name="T4" fmla="*/ 378 w 2017"/>
                  <a:gd name="T5" fmla="*/ 82 h 639"/>
                  <a:gd name="T6" fmla="*/ 436 w 2017"/>
                  <a:gd name="T7" fmla="*/ 78 h 639"/>
                  <a:gd name="T8" fmla="*/ 376 w 2017"/>
                  <a:gd name="T9" fmla="*/ 120 h 639"/>
                  <a:gd name="T10" fmla="*/ 394 w 2017"/>
                  <a:gd name="T11" fmla="*/ 150 h 639"/>
                  <a:gd name="T12" fmla="*/ 534 w 2017"/>
                  <a:gd name="T13" fmla="*/ 26 h 639"/>
                  <a:gd name="T14" fmla="*/ 1270 w 2017"/>
                  <a:gd name="T15" fmla="*/ 82 h 639"/>
                  <a:gd name="T16" fmla="*/ 1325 w 2017"/>
                  <a:gd name="T17" fmla="*/ 108 h 639"/>
                  <a:gd name="T18" fmla="*/ 1341 w 2017"/>
                  <a:gd name="T19" fmla="*/ 82 h 639"/>
                  <a:gd name="T20" fmla="*/ 800 w 2017"/>
                  <a:gd name="T21" fmla="*/ 34 h 639"/>
                  <a:gd name="T22" fmla="*/ 1112 w 2017"/>
                  <a:gd name="T23" fmla="*/ 102 h 639"/>
                  <a:gd name="T24" fmla="*/ 1859 w 2017"/>
                  <a:gd name="T25" fmla="*/ 479 h 639"/>
                  <a:gd name="T26" fmla="*/ 1819 w 2017"/>
                  <a:gd name="T27" fmla="*/ 577 h 639"/>
                  <a:gd name="T28" fmla="*/ 1559 w 2017"/>
                  <a:gd name="T29" fmla="*/ 407 h 639"/>
                  <a:gd name="T30" fmla="*/ 2009 w 2017"/>
                  <a:gd name="T31" fmla="*/ 218 h 639"/>
                  <a:gd name="T32" fmla="*/ 1867 w 2017"/>
                  <a:gd name="T33" fmla="*/ 184 h 639"/>
                  <a:gd name="T34" fmla="*/ 1595 w 2017"/>
                  <a:gd name="T35" fmla="*/ 166 h 639"/>
                  <a:gd name="T36" fmla="*/ 1339 w 2017"/>
                  <a:gd name="T37" fmla="*/ 120 h 639"/>
                  <a:gd name="T38" fmla="*/ 1182 w 2017"/>
                  <a:gd name="T39" fmla="*/ 128 h 639"/>
                  <a:gd name="T40" fmla="*/ 1004 w 2017"/>
                  <a:gd name="T41" fmla="*/ 110 h 639"/>
                  <a:gd name="T42" fmla="*/ 952 w 2017"/>
                  <a:gd name="T43" fmla="*/ 76 h 639"/>
                  <a:gd name="T44" fmla="*/ 816 w 2017"/>
                  <a:gd name="T45" fmla="*/ 76 h 639"/>
                  <a:gd name="T46" fmla="*/ 702 w 2017"/>
                  <a:gd name="T47" fmla="*/ 112 h 639"/>
                  <a:gd name="T48" fmla="*/ 682 w 2017"/>
                  <a:gd name="T49" fmla="*/ 134 h 639"/>
                  <a:gd name="T50" fmla="*/ 612 w 2017"/>
                  <a:gd name="T51" fmla="*/ 172 h 639"/>
                  <a:gd name="T52" fmla="*/ 596 w 2017"/>
                  <a:gd name="T53" fmla="*/ 178 h 639"/>
                  <a:gd name="T54" fmla="*/ 462 w 2017"/>
                  <a:gd name="T55" fmla="*/ 162 h 639"/>
                  <a:gd name="T56" fmla="*/ 320 w 2017"/>
                  <a:gd name="T57" fmla="*/ 194 h 639"/>
                  <a:gd name="T58" fmla="*/ 196 w 2017"/>
                  <a:gd name="T59" fmla="*/ 235 h 639"/>
                  <a:gd name="T60" fmla="*/ 228 w 2017"/>
                  <a:gd name="T61" fmla="*/ 192 h 639"/>
                  <a:gd name="T62" fmla="*/ 98 w 2017"/>
                  <a:gd name="T63" fmla="*/ 206 h 639"/>
                  <a:gd name="T64" fmla="*/ 110 w 2017"/>
                  <a:gd name="T65" fmla="*/ 321 h 639"/>
                  <a:gd name="T66" fmla="*/ 146 w 2017"/>
                  <a:gd name="T67" fmla="*/ 391 h 639"/>
                  <a:gd name="T68" fmla="*/ 200 w 2017"/>
                  <a:gd name="T69" fmla="*/ 465 h 639"/>
                  <a:gd name="T70" fmla="*/ 286 w 2017"/>
                  <a:gd name="T71" fmla="*/ 523 h 639"/>
                  <a:gd name="T72" fmla="*/ 318 w 2017"/>
                  <a:gd name="T73" fmla="*/ 603 h 639"/>
                  <a:gd name="T74" fmla="*/ 392 w 2017"/>
                  <a:gd name="T75" fmla="*/ 585 h 639"/>
                  <a:gd name="T76" fmla="*/ 392 w 2017"/>
                  <a:gd name="T77" fmla="*/ 485 h 639"/>
                  <a:gd name="T78" fmla="*/ 530 w 2017"/>
                  <a:gd name="T79" fmla="*/ 467 h 639"/>
                  <a:gd name="T80" fmla="*/ 588 w 2017"/>
                  <a:gd name="T81" fmla="*/ 413 h 639"/>
                  <a:gd name="T82" fmla="*/ 730 w 2017"/>
                  <a:gd name="T83" fmla="*/ 423 h 639"/>
                  <a:gd name="T84" fmla="*/ 898 w 2017"/>
                  <a:gd name="T85" fmla="*/ 487 h 639"/>
                  <a:gd name="T86" fmla="*/ 1000 w 2017"/>
                  <a:gd name="T87" fmla="*/ 473 h 639"/>
                  <a:gd name="T88" fmla="*/ 1082 w 2017"/>
                  <a:gd name="T89" fmla="*/ 453 h 639"/>
                  <a:gd name="T90" fmla="*/ 1276 w 2017"/>
                  <a:gd name="T91" fmla="*/ 495 h 639"/>
                  <a:gd name="T92" fmla="*/ 1413 w 2017"/>
                  <a:gd name="T93" fmla="*/ 431 h 639"/>
                  <a:gd name="T94" fmla="*/ 1571 w 2017"/>
                  <a:gd name="T95" fmla="*/ 525 h 639"/>
                  <a:gd name="T96" fmla="*/ 1603 w 2017"/>
                  <a:gd name="T97" fmla="*/ 601 h 639"/>
                  <a:gd name="T98" fmla="*/ 1661 w 2017"/>
                  <a:gd name="T99" fmla="*/ 485 h 639"/>
                  <a:gd name="T100" fmla="*/ 1539 w 2017"/>
                  <a:gd name="T101" fmla="*/ 381 h 639"/>
                  <a:gd name="T102" fmla="*/ 1699 w 2017"/>
                  <a:gd name="T103" fmla="*/ 325 h 639"/>
                  <a:gd name="T104" fmla="*/ 1789 w 2017"/>
                  <a:gd name="T105" fmla="*/ 295 h 639"/>
                  <a:gd name="T106" fmla="*/ 1879 w 2017"/>
                  <a:gd name="T107" fmla="*/ 409 h 639"/>
                  <a:gd name="T108" fmla="*/ 1845 w 2017"/>
                  <a:gd name="T109" fmla="*/ 319 h 639"/>
                  <a:gd name="T110" fmla="*/ 1927 w 2017"/>
                  <a:gd name="T111" fmla="*/ 261 h 639"/>
                  <a:gd name="T112" fmla="*/ 1905 w 2017"/>
                  <a:gd name="T113" fmla="*/ 220 h 639"/>
                  <a:gd name="T114" fmla="*/ 354 w 2017"/>
                  <a:gd name="T115" fmla="*/ 16 h 639"/>
                  <a:gd name="T116" fmla="*/ 324 w 2017"/>
                  <a:gd name="T117" fmla="*/ 20 h 639"/>
                  <a:gd name="T118" fmla="*/ 250 w 2017"/>
                  <a:gd name="T119" fmla="*/ 12 h 639"/>
                  <a:gd name="T120" fmla="*/ 1639 w 2017"/>
                  <a:gd name="T121" fmla="*/ 421 h 639"/>
                  <a:gd name="T122" fmla="*/ 252 w 2017"/>
                  <a:gd name="T123" fmla="*/ 18 h 639"/>
                  <a:gd name="T124" fmla="*/ 304 w 2017"/>
                  <a:gd name="T125" fmla="*/ 1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17" h="639">
                    <a:moveTo>
                      <a:pt x="658" y="100"/>
                    </a:moveTo>
                    <a:lnTo>
                      <a:pt x="662" y="100"/>
                    </a:lnTo>
                    <a:lnTo>
                      <a:pt x="666" y="100"/>
                    </a:lnTo>
                    <a:lnTo>
                      <a:pt x="666" y="100"/>
                    </a:lnTo>
                    <a:lnTo>
                      <a:pt x="666" y="100"/>
                    </a:lnTo>
                    <a:lnTo>
                      <a:pt x="666" y="100"/>
                    </a:lnTo>
                    <a:lnTo>
                      <a:pt x="666" y="100"/>
                    </a:lnTo>
                    <a:lnTo>
                      <a:pt x="666" y="100"/>
                    </a:lnTo>
                    <a:lnTo>
                      <a:pt x="662" y="100"/>
                    </a:lnTo>
                    <a:lnTo>
                      <a:pt x="658" y="100"/>
                    </a:lnTo>
                    <a:lnTo>
                      <a:pt x="658" y="100"/>
                    </a:lnTo>
                    <a:close/>
                    <a:moveTo>
                      <a:pt x="674" y="94"/>
                    </a:moveTo>
                    <a:lnTo>
                      <a:pt x="672" y="94"/>
                    </a:lnTo>
                    <a:lnTo>
                      <a:pt x="672" y="94"/>
                    </a:lnTo>
                    <a:lnTo>
                      <a:pt x="672" y="96"/>
                    </a:lnTo>
                    <a:lnTo>
                      <a:pt x="676" y="96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74" y="94"/>
                    </a:lnTo>
                    <a:close/>
                    <a:moveTo>
                      <a:pt x="632" y="82"/>
                    </a:moveTo>
                    <a:lnTo>
                      <a:pt x="632" y="84"/>
                    </a:lnTo>
                    <a:lnTo>
                      <a:pt x="634" y="84"/>
                    </a:lnTo>
                    <a:lnTo>
                      <a:pt x="634" y="82"/>
                    </a:lnTo>
                    <a:lnTo>
                      <a:pt x="636" y="84"/>
                    </a:lnTo>
                    <a:lnTo>
                      <a:pt x="636" y="84"/>
                    </a:lnTo>
                    <a:lnTo>
                      <a:pt x="636" y="82"/>
                    </a:lnTo>
                    <a:lnTo>
                      <a:pt x="638" y="82"/>
                    </a:lnTo>
                    <a:lnTo>
                      <a:pt x="638" y="82"/>
                    </a:lnTo>
                    <a:lnTo>
                      <a:pt x="638" y="82"/>
                    </a:lnTo>
                    <a:lnTo>
                      <a:pt x="636" y="82"/>
                    </a:lnTo>
                    <a:lnTo>
                      <a:pt x="636" y="80"/>
                    </a:lnTo>
                    <a:lnTo>
                      <a:pt x="634" y="80"/>
                    </a:lnTo>
                    <a:lnTo>
                      <a:pt x="634" y="80"/>
                    </a:lnTo>
                    <a:lnTo>
                      <a:pt x="634" y="80"/>
                    </a:lnTo>
                    <a:lnTo>
                      <a:pt x="634" y="82"/>
                    </a:lnTo>
                    <a:lnTo>
                      <a:pt x="634" y="82"/>
                    </a:lnTo>
                    <a:lnTo>
                      <a:pt x="632" y="80"/>
                    </a:lnTo>
                    <a:lnTo>
                      <a:pt x="630" y="82"/>
                    </a:lnTo>
                    <a:lnTo>
                      <a:pt x="630" y="82"/>
                    </a:lnTo>
                    <a:lnTo>
                      <a:pt x="632" y="82"/>
                    </a:lnTo>
                    <a:close/>
                    <a:moveTo>
                      <a:pt x="676" y="18"/>
                    </a:moveTo>
                    <a:lnTo>
                      <a:pt x="678" y="18"/>
                    </a:lnTo>
                    <a:lnTo>
                      <a:pt x="680" y="20"/>
                    </a:lnTo>
                    <a:lnTo>
                      <a:pt x="688" y="20"/>
                    </a:lnTo>
                    <a:lnTo>
                      <a:pt x="696" y="22"/>
                    </a:lnTo>
                    <a:lnTo>
                      <a:pt x="698" y="22"/>
                    </a:lnTo>
                    <a:lnTo>
                      <a:pt x="702" y="20"/>
                    </a:lnTo>
                    <a:lnTo>
                      <a:pt x="702" y="20"/>
                    </a:lnTo>
                    <a:lnTo>
                      <a:pt x="704" y="20"/>
                    </a:lnTo>
                    <a:lnTo>
                      <a:pt x="706" y="20"/>
                    </a:lnTo>
                    <a:lnTo>
                      <a:pt x="714" y="20"/>
                    </a:lnTo>
                    <a:lnTo>
                      <a:pt x="726" y="18"/>
                    </a:lnTo>
                    <a:lnTo>
                      <a:pt x="728" y="18"/>
                    </a:lnTo>
                    <a:lnTo>
                      <a:pt x="728" y="18"/>
                    </a:lnTo>
                    <a:lnTo>
                      <a:pt x="726" y="18"/>
                    </a:lnTo>
                    <a:lnTo>
                      <a:pt x="726" y="16"/>
                    </a:lnTo>
                    <a:lnTo>
                      <a:pt x="722" y="16"/>
                    </a:lnTo>
                    <a:lnTo>
                      <a:pt x="722" y="16"/>
                    </a:lnTo>
                    <a:lnTo>
                      <a:pt x="722" y="14"/>
                    </a:lnTo>
                    <a:lnTo>
                      <a:pt x="720" y="14"/>
                    </a:lnTo>
                    <a:lnTo>
                      <a:pt x="722" y="14"/>
                    </a:lnTo>
                    <a:lnTo>
                      <a:pt x="726" y="14"/>
                    </a:lnTo>
                    <a:lnTo>
                      <a:pt x="726" y="12"/>
                    </a:lnTo>
                    <a:lnTo>
                      <a:pt x="726" y="12"/>
                    </a:lnTo>
                    <a:lnTo>
                      <a:pt x="726" y="12"/>
                    </a:lnTo>
                    <a:lnTo>
                      <a:pt x="726" y="12"/>
                    </a:lnTo>
                    <a:lnTo>
                      <a:pt x="724" y="12"/>
                    </a:lnTo>
                    <a:lnTo>
                      <a:pt x="720" y="12"/>
                    </a:lnTo>
                    <a:lnTo>
                      <a:pt x="712" y="10"/>
                    </a:lnTo>
                    <a:lnTo>
                      <a:pt x="712" y="10"/>
                    </a:lnTo>
                    <a:lnTo>
                      <a:pt x="710" y="10"/>
                    </a:lnTo>
                    <a:lnTo>
                      <a:pt x="708" y="8"/>
                    </a:lnTo>
                    <a:lnTo>
                      <a:pt x="708" y="8"/>
                    </a:lnTo>
                    <a:lnTo>
                      <a:pt x="704" y="8"/>
                    </a:lnTo>
                    <a:lnTo>
                      <a:pt x="702" y="8"/>
                    </a:lnTo>
                    <a:lnTo>
                      <a:pt x="702" y="8"/>
                    </a:lnTo>
                    <a:lnTo>
                      <a:pt x="700" y="6"/>
                    </a:lnTo>
                    <a:lnTo>
                      <a:pt x="700" y="6"/>
                    </a:lnTo>
                    <a:lnTo>
                      <a:pt x="694" y="6"/>
                    </a:lnTo>
                    <a:lnTo>
                      <a:pt x="694" y="8"/>
                    </a:lnTo>
                    <a:lnTo>
                      <a:pt x="692" y="8"/>
                    </a:lnTo>
                    <a:lnTo>
                      <a:pt x="690" y="8"/>
                    </a:lnTo>
                    <a:lnTo>
                      <a:pt x="688" y="8"/>
                    </a:lnTo>
                    <a:lnTo>
                      <a:pt x="686" y="8"/>
                    </a:lnTo>
                    <a:lnTo>
                      <a:pt x="684" y="8"/>
                    </a:lnTo>
                    <a:lnTo>
                      <a:pt x="682" y="10"/>
                    </a:lnTo>
                    <a:lnTo>
                      <a:pt x="680" y="8"/>
                    </a:lnTo>
                    <a:lnTo>
                      <a:pt x="678" y="10"/>
                    </a:lnTo>
                    <a:lnTo>
                      <a:pt x="676" y="10"/>
                    </a:lnTo>
                    <a:lnTo>
                      <a:pt x="676" y="10"/>
                    </a:lnTo>
                    <a:lnTo>
                      <a:pt x="676" y="10"/>
                    </a:lnTo>
                    <a:lnTo>
                      <a:pt x="674" y="10"/>
                    </a:lnTo>
                    <a:lnTo>
                      <a:pt x="674" y="12"/>
                    </a:lnTo>
                    <a:lnTo>
                      <a:pt x="674" y="12"/>
                    </a:lnTo>
                    <a:lnTo>
                      <a:pt x="676" y="12"/>
                    </a:lnTo>
                    <a:lnTo>
                      <a:pt x="682" y="12"/>
                    </a:lnTo>
                    <a:lnTo>
                      <a:pt x="680" y="12"/>
                    </a:lnTo>
                    <a:lnTo>
                      <a:pt x="680" y="14"/>
                    </a:lnTo>
                    <a:lnTo>
                      <a:pt x="678" y="14"/>
                    </a:lnTo>
                    <a:lnTo>
                      <a:pt x="676" y="16"/>
                    </a:lnTo>
                    <a:lnTo>
                      <a:pt x="672" y="16"/>
                    </a:lnTo>
                    <a:lnTo>
                      <a:pt x="670" y="16"/>
                    </a:lnTo>
                    <a:lnTo>
                      <a:pt x="670" y="16"/>
                    </a:lnTo>
                    <a:lnTo>
                      <a:pt x="672" y="18"/>
                    </a:lnTo>
                    <a:lnTo>
                      <a:pt x="676" y="18"/>
                    </a:lnTo>
                    <a:close/>
                    <a:moveTo>
                      <a:pt x="646" y="8"/>
                    </a:moveTo>
                    <a:lnTo>
                      <a:pt x="658" y="8"/>
                    </a:lnTo>
                    <a:lnTo>
                      <a:pt x="660" y="8"/>
                    </a:lnTo>
                    <a:lnTo>
                      <a:pt x="658" y="8"/>
                    </a:lnTo>
                    <a:lnTo>
                      <a:pt x="656" y="8"/>
                    </a:lnTo>
                    <a:lnTo>
                      <a:pt x="644" y="6"/>
                    </a:lnTo>
                    <a:lnTo>
                      <a:pt x="644" y="8"/>
                    </a:lnTo>
                    <a:lnTo>
                      <a:pt x="644" y="8"/>
                    </a:lnTo>
                    <a:lnTo>
                      <a:pt x="646" y="8"/>
                    </a:lnTo>
                    <a:close/>
                    <a:moveTo>
                      <a:pt x="348" y="138"/>
                    </a:moveTo>
                    <a:lnTo>
                      <a:pt x="346" y="140"/>
                    </a:lnTo>
                    <a:lnTo>
                      <a:pt x="346" y="140"/>
                    </a:lnTo>
                    <a:lnTo>
                      <a:pt x="346" y="140"/>
                    </a:lnTo>
                    <a:lnTo>
                      <a:pt x="346" y="140"/>
                    </a:lnTo>
                    <a:lnTo>
                      <a:pt x="348" y="142"/>
                    </a:lnTo>
                    <a:lnTo>
                      <a:pt x="350" y="140"/>
                    </a:lnTo>
                    <a:lnTo>
                      <a:pt x="352" y="142"/>
                    </a:lnTo>
                    <a:lnTo>
                      <a:pt x="352" y="142"/>
                    </a:lnTo>
                    <a:lnTo>
                      <a:pt x="354" y="144"/>
                    </a:lnTo>
                    <a:lnTo>
                      <a:pt x="356" y="144"/>
                    </a:lnTo>
                    <a:lnTo>
                      <a:pt x="356" y="144"/>
                    </a:lnTo>
                    <a:lnTo>
                      <a:pt x="356" y="146"/>
                    </a:lnTo>
                    <a:lnTo>
                      <a:pt x="358" y="144"/>
                    </a:lnTo>
                    <a:lnTo>
                      <a:pt x="358" y="144"/>
                    </a:lnTo>
                    <a:lnTo>
                      <a:pt x="356" y="144"/>
                    </a:lnTo>
                    <a:lnTo>
                      <a:pt x="356" y="144"/>
                    </a:lnTo>
                    <a:lnTo>
                      <a:pt x="358" y="142"/>
                    </a:lnTo>
                    <a:lnTo>
                      <a:pt x="356" y="142"/>
                    </a:lnTo>
                    <a:lnTo>
                      <a:pt x="356" y="142"/>
                    </a:lnTo>
                    <a:lnTo>
                      <a:pt x="356" y="142"/>
                    </a:lnTo>
                    <a:lnTo>
                      <a:pt x="354" y="140"/>
                    </a:lnTo>
                    <a:lnTo>
                      <a:pt x="352" y="140"/>
                    </a:lnTo>
                    <a:lnTo>
                      <a:pt x="352" y="138"/>
                    </a:lnTo>
                    <a:lnTo>
                      <a:pt x="350" y="138"/>
                    </a:lnTo>
                    <a:lnTo>
                      <a:pt x="350" y="138"/>
                    </a:lnTo>
                    <a:lnTo>
                      <a:pt x="350" y="140"/>
                    </a:lnTo>
                    <a:lnTo>
                      <a:pt x="350" y="138"/>
                    </a:lnTo>
                    <a:lnTo>
                      <a:pt x="348" y="138"/>
                    </a:lnTo>
                    <a:close/>
                    <a:moveTo>
                      <a:pt x="694" y="24"/>
                    </a:moveTo>
                    <a:lnTo>
                      <a:pt x="696" y="24"/>
                    </a:lnTo>
                    <a:lnTo>
                      <a:pt x="698" y="24"/>
                    </a:lnTo>
                    <a:lnTo>
                      <a:pt x="698" y="22"/>
                    </a:lnTo>
                    <a:lnTo>
                      <a:pt x="694" y="22"/>
                    </a:lnTo>
                    <a:lnTo>
                      <a:pt x="686" y="22"/>
                    </a:lnTo>
                    <a:lnTo>
                      <a:pt x="680" y="20"/>
                    </a:lnTo>
                    <a:lnTo>
                      <a:pt x="676" y="20"/>
                    </a:lnTo>
                    <a:lnTo>
                      <a:pt x="674" y="20"/>
                    </a:lnTo>
                    <a:lnTo>
                      <a:pt x="672" y="20"/>
                    </a:lnTo>
                    <a:lnTo>
                      <a:pt x="670" y="22"/>
                    </a:lnTo>
                    <a:lnTo>
                      <a:pt x="672" y="22"/>
                    </a:lnTo>
                    <a:lnTo>
                      <a:pt x="676" y="24"/>
                    </a:lnTo>
                    <a:lnTo>
                      <a:pt x="680" y="24"/>
                    </a:lnTo>
                    <a:lnTo>
                      <a:pt x="686" y="26"/>
                    </a:lnTo>
                    <a:lnTo>
                      <a:pt x="688" y="26"/>
                    </a:lnTo>
                    <a:lnTo>
                      <a:pt x="690" y="26"/>
                    </a:lnTo>
                    <a:lnTo>
                      <a:pt x="692" y="24"/>
                    </a:lnTo>
                    <a:lnTo>
                      <a:pt x="694" y="24"/>
                    </a:lnTo>
                    <a:close/>
                    <a:moveTo>
                      <a:pt x="762" y="26"/>
                    </a:moveTo>
                    <a:lnTo>
                      <a:pt x="764" y="26"/>
                    </a:lnTo>
                    <a:lnTo>
                      <a:pt x="766" y="26"/>
                    </a:lnTo>
                    <a:lnTo>
                      <a:pt x="764" y="26"/>
                    </a:lnTo>
                    <a:lnTo>
                      <a:pt x="762" y="24"/>
                    </a:lnTo>
                    <a:lnTo>
                      <a:pt x="762" y="26"/>
                    </a:lnTo>
                    <a:lnTo>
                      <a:pt x="762" y="26"/>
                    </a:lnTo>
                    <a:lnTo>
                      <a:pt x="762" y="26"/>
                    </a:lnTo>
                    <a:close/>
                    <a:moveTo>
                      <a:pt x="626" y="118"/>
                    </a:moveTo>
                    <a:lnTo>
                      <a:pt x="630" y="120"/>
                    </a:lnTo>
                    <a:lnTo>
                      <a:pt x="636" y="120"/>
                    </a:lnTo>
                    <a:lnTo>
                      <a:pt x="636" y="120"/>
                    </a:lnTo>
                    <a:lnTo>
                      <a:pt x="636" y="118"/>
                    </a:lnTo>
                    <a:lnTo>
                      <a:pt x="634" y="116"/>
                    </a:lnTo>
                    <a:lnTo>
                      <a:pt x="632" y="116"/>
                    </a:lnTo>
                    <a:lnTo>
                      <a:pt x="632" y="114"/>
                    </a:lnTo>
                    <a:lnTo>
                      <a:pt x="628" y="114"/>
                    </a:lnTo>
                    <a:lnTo>
                      <a:pt x="626" y="118"/>
                    </a:lnTo>
                    <a:lnTo>
                      <a:pt x="626" y="118"/>
                    </a:lnTo>
                    <a:lnTo>
                      <a:pt x="626" y="118"/>
                    </a:lnTo>
                    <a:close/>
                    <a:moveTo>
                      <a:pt x="722" y="20"/>
                    </a:moveTo>
                    <a:lnTo>
                      <a:pt x="720" y="20"/>
                    </a:lnTo>
                    <a:lnTo>
                      <a:pt x="718" y="20"/>
                    </a:lnTo>
                    <a:lnTo>
                      <a:pt x="716" y="20"/>
                    </a:lnTo>
                    <a:lnTo>
                      <a:pt x="712" y="20"/>
                    </a:lnTo>
                    <a:lnTo>
                      <a:pt x="712" y="20"/>
                    </a:lnTo>
                    <a:lnTo>
                      <a:pt x="712" y="20"/>
                    </a:lnTo>
                    <a:lnTo>
                      <a:pt x="712" y="20"/>
                    </a:lnTo>
                    <a:lnTo>
                      <a:pt x="708" y="20"/>
                    </a:lnTo>
                    <a:lnTo>
                      <a:pt x="708" y="20"/>
                    </a:lnTo>
                    <a:lnTo>
                      <a:pt x="706" y="20"/>
                    </a:lnTo>
                    <a:lnTo>
                      <a:pt x="706" y="22"/>
                    </a:lnTo>
                    <a:lnTo>
                      <a:pt x="704" y="22"/>
                    </a:lnTo>
                    <a:lnTo>
                      <a:pt x="704" y="24"/>
                    </a:lnTo>
                    <a:lnTo>
                      <a:pt x="702" y="24"/>
                    </a:lnTo>
                    <a:lnTo>
                      <a:pt x="702" y="24"/>
                    </a:lnTo>
                    <a:lnTo>
                      <a:pt x="698" y="26"/>
                    </a:lnTo>
                    <a:lnTo>
                      <a:pt x="696" y="28"/>
                    </a:lnTo>
                    <a:lnTo>
                      <a:pt x="700" y="28"/>
                    </a:lnTo>
                    <a:lnTo>
                      <a:pt x="702" y="28"/>
                    </a:lnTo>
                    <a:lnTo>
                      <a:pt x="704" y="28"/>
                    </a:lnTo>
                    <a:lnTo>
                      <a:pt x="710" y="28"/>
                    </a:lnTo>
                    <a:lnTo>
                      <a:pt x="712" y="30"/>
                    </a:lnTo>
                    <a:lnTo>
                      <a:pt x="714" y="30"/>
                    </a:lnTo>
                    <a:lnTo>
                      <a:pt x="716" y="32"/>
                    </a:lnTo>
                    <a:lnTo>
                      <a:pt x="718" y="32"/>
                    </a:lnTo>
                    <a:lnTo>
                      <a:pt x="718" y="32"/>
                    </a:lnTo>
                    <a:lnTo>
                      <a:pt x="720" y="32"/>
                    </a:lnTo>
                    <a:lnTo>
                      <a:pt x="722" y="32"/>
                    </a:lnTo>
                    <a:lnTo>
                      <a:pt x="724" y="34"/>
                    </a:lnTo>
                    <a:lnTo>
                      <a:pt x="726" y="32"/>
                    </a:lnTo>
                    <a:lnTo>
                      <a:pt x="726" y="32"/>
                    </a:lnTo>
                    <a:lnTo>
                      <a:pt x="730" y="34"/>
                    </a:lnTo>
                    <a:lnTo>
                      <a:pt x="730" y="34"/>
                    </a:lnTo>
                    <a:lnTo>
                      <a:pt x="736" y="34"/>
                    </a:lnTo>
                    <a:lnTo>
                      <a:pt x="736" y="34"/>
                    </a:lnTo>
                    <a:lnTo>
                      <a:pt x="742" y="34"/>
                    </a:lnTo>
                    <a:lnTo>
                      <a:pt x="742" y="34"/>
                    </a:lnTo>
                    <a:lnTo>
                      <a:pt x="742" y="34"/>
                    </a:lnTo>
                    <a:lnTo>
                      <a:pt x="748" y="36"/>
                    </a:lnTo>
                    <a:lnTo>
                      <a:pt x="750" y="36"/>
                    </a:lnTo>
                    <a:lnTo>
                      <a:pt x="752" y="36"/>
                    </a:lnTo>
                    <a:lnTo>
                      <a:pt x="754" y="36"/>
                    </a:lnTo>
                    <a:lnTo>
                      <a:pt x="756" y="36"/>
                    </a:lnTo>
                    <a:lnTo>
                      <a:pt x="758" y="36"/>
                    </a:lnTo>
                    <a:lnTo>
                      <a:pt x="760" y="36"/>
                    </a:lnTo>
                    <a:lnTo>
                      <a:pt x="764" y="36"/>
                    </a:lnTo>
                    <a:lnTo>
                      <a:pt x="770" y="36"/>
                    </a:lnTo>
                    <a:lnTo>
                      <a:pt x="770" y="36"/>
                    </a:lnTo>
                    <a:lnTo>
                      <a:pt x="772" y="34"/>
                    </a:lnTo>
                    <a:lnTo>
                      <a:pt x="772" y="34"/>
                    </a:lnTo>
                    <a:lnTo>
                      <a:pt x="770" y="32"/>
                    </a:lnTo>
                    <a:lnTo>
                      <a:pt x="768" y="32"/>
                    </a:lnTo>
                    <a:lnTo>
                      <a:pt x="766" y="32"/>
                    </a:lnTo>
                    <a:lnTo>
                      <a:pt x="762" y="30"/>
                    </a:lnTo>
                    <a:lnTo>
                      <a:pt x="758" y="30"/>
                    </a:lnTo>
                    <a:lnTo>
                      <a:pt x="760" y="30"/>
                    </a:lnTo>
                    <a:lnTo>
                      <a:pt x="760" y="30"/>
                    </a:lnTo>
                    <a:lnTo>
                      <a:pt x="762" y="30"/>
                    </a:lnTo>
                    <a:lnTo>
                      <a:pt x="764" y="30"/>
                    </a:lnTo>
                    <a:lnTo>
                      <a:pt x="764" y="30"/>
                    </a:lnTo>
                    <a:lnTo>
                      <a:pt x="764" y="28"/>
                    </a:lnTo>
                    <a:lnTo>
                      <a:pt x="762" y="28"/>
                    </a:lnTo>
                    <a:lnTo>
                      <a:pt x="762" y="28"/>
                    </a:lnTo>
                    <a:lnTo>
                      <a:pt x="762" y="28"/>
                    </a:lnTo>
                    <a:lnTo>
                      <a:pt x="762" y="26"/>
                    </a:lnTo>
                    <a:lnTo>
                      <a:pt x="762" y="26"/>
                    </a:lnTo>
                    <a:lnTo>
                      <a:pt x="762" y="26"/>
                    </a:lnTo>
                    <a:lnTo>
                      <a:pt x="762" y="26"/>
                    </a:lnTo>
                    <a:lnTo>
                      <a:pt x="760" y="24"/>
                    </a:lnTo>
                    <a:lnTo>
                      <a:pt x="762" y="24"/>
                    </a:lnTo>
                    <a:lnTo>
                      <a:pt x="760" y="24"/>
                    </a:lnTo>
                    <a:lnTo>
                      <a:pt x="758" y="22"/>
                    </a:lnTo>
                    <a:lnTo>
                      <a:pt x="756" y="22"/>
                    </a:lnTo>
                    <a:lnTo>
                      <a:pt x="754" y="22"/>
                    </a:lnTo>
                    <a:lnTo>
                      <a:pt x="754" y="22"/>
                    </a:lnTo>
                    <a:lnTo>
                      <a:pt x="752" y="22"/>
                    </a:lnTo>
                    <a:lnTo>
                      <a:pt x="750" y="22"/>
                    </a:lnTo>
                    <a:lnTo>
                      <a:pt x="746" y="20"/>
                    </a:lnTo>
                    <a:lnTo>
                      <a:pt x="744" y="20"/>
                    </a:lnTo>
                    <a:lnTo>
                      <a:pt x="742" y="20"/>
                    </a:lnTo>
                    <a:lnTo>
                      <a:pt x="742" y="22"/>
                    </a:lnTo>
                    <a:lnTo>
                      <a:pt x="744" y="22"/>
                    </a:lnTo>
                    <a:lnTo>
                      <a:pt x="744" y="22"/>
                    </a:lnTo>
                    <a:lnTo>
                      <a:pt x="742" y="22"/>
                    </a:lnTo>
                    <a:lnTo>
                      <a:pt x="740" y="22"/>
                    </a:lnTo>
                    <a:lnTo>
                      <a:pt x="740" y="24"/>
                    </a:lnTo>
                    <a:lnTo>
                      <a:pt x="738" y="24"/>
                    </a:lnTo>
                    <a:lnTo>
                      <a:pt x="738" y="24"/>
                    </a:lnTo>
                    <a:lnTo>
                      <a:pt x="738" y="24"/>
                    </a:lnTo>
                    <a:lnTo>
                      <a:pt x="736" y="24"/>
                    </a:lnTo>
                    <a:lnTo>
                      <a:pt x="738" y="22"/>
                    </a:lnTo>
                    <a:lnTo>
                      <a:pt x="738" y="22"/>
                    </a:lnTo>
                    <a:lnTo>
                      <a:pt x="738" y="22"/>
                    </a:lnTo>
                    <a:lnTo>
                      <a:pt x="738" y="20"/>
                    </a:lnTo>
                    <a:lnTo>
                      <a:pt x="736" y="20"/>
                    </a:lnTo>
                    <a:lnTo>
                      <a:pt x="732" y="20"/>
                    </a:lnTo>
                    <a:lnTo>
                      <a:pt x="732" y="20"/>
                    </a:lnTo>
                    <a:lnTo>
                      <a:pt x="728" y="20"/>
                    </a:lnTo>
                    <a:lnTo>
                      <a:pt x="722" y="20"/>
                    </a:lnTo>
                    <a:close/>
                    <a:moveTo>
                      <a:pt x="764" y="58"/>
                    </a:moveTo>
                    <a:lnTo>
                      <a:pt x="764" y="58"/>
                    </a:lnTo>
                    <a:lnTo>
                      <a:pt x="758" y="58"/>
                    </a:lnTo>
                    <a:lnTo>
                      <a:pt x="754" y="60"/>
                    </a:lnTo>
                    <a:lnTo>
                      <a:pt x="754" y="60"/>
                    </a:lnTo>
                    <a:lnTo>
                      <a:pt x="754" y="60"/>
                    </a:lnTo>
                    <a:lnTo>
                      <a:pt x="758" y="60"/>
                    </a:lnTo>
                    <a:lnTo>
                      <a:pt x="758" y="60"/>
                    </a:lnTo>
                    <a:lnTo>
                      <a:pt x="760" y="60"/>
                    </a:lnTo>
                    <a:lnTo>
                      <a:pt x="762" y="60"/>
                    </a:lnTo>
                    <a:lnTo>
                      <a:pt x="764" y="60"/>
                    </a:lnTo>
                    <a:lnTo>
                      <a:pt x="764" y="60"/>
                    </a:lnTo>
                    <a:lnTo>
                      <a:pt x="764" y="60"/>
                    </a:lnTo>
                    <a:lnTo>
                      <a:pt x="764" y="58"/>
                    </a:lnTo>
                    <a:lnTo>
                      <a:pt x="764" y="58"/>
                    </a:lnTo>
                    <a:lnTo>
                      <a:pt x="764" y="58"/>
                    </a:lnTo>
                    <a:close/>
                    <a:moveTo>
                      <a:pt x="688" y="88"/>
                    </a:moveTo>
                    <a:lnTo>
                      <a:pt x="688" y="88"/>
                    </a:lnTo>
                    <a:lnTo>
                      <a:pt x="686" y="88"/>
                    </a:lnTo>
                    <a:lnTo>
                      <a:pt x="686" y="88"/>
                    </a:lnTo>
                    <a:lnTo>
                      <a:pt x="688" y="90"/>
                    </a:lnTo>
                    <a:lnTo>
                      <a:pt x="692" y="90"/>
                    </a:lnTo>
                    <a:lnTo>
                      <a:pt x="694" y="90"/>
                    </a:lnTo>
                    <a:lnTo>
                      <a:pt x="694" y="90"/>
                    </a:lnTo>
                    <a:lnTo>
                      <a:pt x="694" y="88"/>
                    </a:lnTo>
                    <a:lnTo>
                      <a:pt x="694" y="88"/>
                    </a:lnTo>
                    <a:lnTo>
                      <a:pt x="692" y="88"/>
                    </a:lnTo>
                    <a:lnTo>
                      <a:pt x="690" y="88"/>
                    </a:lnTo>
                    <a:lnTo>
                      <a:pt x="690" y="88"/>
                    </a:lnTo>
                    <a:lnTo>
                      <a:pt x="688" y="88"/>
                    </a:lnTo>
                    <a:close/>
                    <a:moveTo>
                      <a:pt x="692" y="56"/>
                    </a:moveTo>
                    <a:lnTo>
                      <a:pt x="692" y="56"/>
                    </a:lnTo>
                    <a:lnTo>
                      <a:pt x="692" y="56"/>
                    </a:lnTo>
                    <a:lnTo>
                      <a:pt x="688" y="56"/>
                    </a:lnTo>
                    <a:lnTo>
                      <a:pt x="688" y="56"/>
                    </a:lnTo>
                    <a:lnTo>
                      <a:pt x="688" y="56"/>
                    </a:lnTo>
                    <a:lnTo>
                      <a:pt x="688" y="56"/>
                    </a:lnTo>
                    <a:lnTo>
                      <a:pt x="690" y="58"/>
                    </a:lnTo>
                    <a:lnTo>
                      <a:pt x="692" y="58"/>
                    </a:lnTo>
                    <a:lnTo>
                      <a:pt x="692" y="56"/>
                    </a:lnTo>
                    <a:close/>
                    <a:moveTo>
                      <a:pt x="408" y="70"/>
                    </a:moveTo>
                    <a:lnTo>
                      <a:pt x="408" y="70"/>
                    </a:lnTo>
                    <a:lnTo>
                      <a:pt x="408" y="72"/>
                    </a:lnTo>
                    <a:lnTo>
                      <a:pt x="408" y="72"/>
                    </a:lnTo>
                    <a:lnTo>
                      <a:pt x="408" y="72"/>
                    </a:lnTo>
                    <a:lnTo>
                      <a:pt x="408" y="72"/>
                    </a:lnTo>
                    <a:lnTo>
                      <a:pt x="406" y="72"/>
                    </a:lnTo>
                    <a:lnTo>
                      <a:pt x="404" y="72"/>
                    </a:lnTo>
                    <a:lnTo>
                      <a:pt x="404" y="72"/>
                    </a:lnTo>
                    <a:lnTo>
                      <a:pt x="400" y="72"/>
                    </a:lnTo>
                    <a:lnTo>
                      <a:pt x="398" y="72"/>
                    </a:lnTo>
                    <a:lnTo>
                      <a:pt x="398" y="74"/>
                    </a:lnTo>
                    <a:lnTo>
                      <a:pt x="396" y="74"/>
                    </a:lnTo>
                    <a:lnTo>
                      <a:pt x="392" y="74"/>
                    </a:lnTo>
                    <a:lnTo>
                      <a:pt x="390" y="76"/>
                    </a:lnTo>
                    <a:lnTo>
                      <a:pt x="388" y="76"/>
                    </a:lnTo>
                    <a:lnTo>
                      <a:pt x="388" y="76"/>
                    </a:lnTo>
                    <a:lnTo>
                      <a:pt x="386" y="76"/>
                    </a:lnTo>
                    <a:lnTo>
                      <a:pt x="384" y="78"/>
                    </a:lnTo>
                    <a:lnTo>
                      <a:pt x="380" y="78"/>
                    </a:lnTo>
                    <a:lnTo>
                      <a:pt x="380" y="78"/>
                    </a:lnTo>
                    <a:lnTo>
                      <a:pt x="382" y="78"/>
                    </a:lnTo>
                    <a:lnTo>
                      <a:pt x="378" y="80"/>
                    </a:lnTo>
                    <a:lnTo>
                      <a:pt x="378" y="80"/>
                    </a:lnTo>
                    <a:lnTo>
                      <a:pt x="378" y="82"/>
                    </a:lnTo>
                    <a:lnTo>
                      <a:pt x="378" y="82"/>
                    </a:lnTo>
                    <a:lnTo>
                      <a:pt x="374" y="82"/>
                    </a:lnTo>
                    <a:lnTo>
                      <a:pt x="372" y="82"/>
                    </a:lnTo>
                    <a:lnTo>
                      <a:pt x="372" y="82"/>
                    </a:lnTo>
                    <a:lnTo>
                      <a:pt x="370" y="82"/>
                    </a:lnTo>
                    <a:lnTo>
                      <a:pt x="370" y="82"/>
                    </a:lnTo>
                    <a:lnTo>
                      <a:pt x="370" y="84"/>
                    </a:lnTo>
                    <a:lnTo>
                      <a:pt x="370" y="84"/>
                    </a:lnTo>
                    <a:lnTo>
                      <a:pt x="368" y="86"/>
                    </a:lnTo>
                    <a:lnTo>
                      <a:pt x="368" y="86"/>
                    </a:lnTo>
                    <a:lnTo>
                      <a:pt x="366" y="86"/>
                    </a:lnTo>
                    <a:lnTo>
                      <a:pt x="366" y="84"/>
                    </a:lnTo>
                    <a:lnTo>
                      <a:pt x="364" y="84"/>
                    </a:lnTo>
                    <a:lnTo>
                      <a:pt x="362" y="84"/>
                    </a:lnTo>
                    <a:lnTo>
                      <a:pt x="362" y="84"/>
                    </a:lnTo>
                    <a:lnTo>
                      <a:pt x="360" y="86"/>
                    </a:lnTo>
                    <a:lnTo>
                      <a:pt x="360" y="86"/>
                    </a:lnTo>
                    <a:lnTo>
                      <a:pt x="362" y="86"/>
                    </a:lnTo>
                    <a:lnTo>
                      <a:pt x="364" y="88"/>
                    </a:lnTo>
                    <a:lnTo>
                      <a:pt x="366" y="88"/>
                    </a:lnTo>
                    <a:lnTo>
                      <a:pt x="368" y="88"/>
                    </a:lnTo>
                    <a:lnTo>
                      <a:pt x="370" y="88"/>
                    </a:lnTo>
                    <a:lnTo>
                      <a:pt x="366" y="88"/>
                    </a:lnTo>
                    <a:lnTo>
                      <a:pt x="364" y="90"/>
                    </a:lnTo>
                    <a:lnTo>
                      <a:pt x="362" y="92"/>
                    </a:lnTo>
                    <a:lnTo>
                      <a:pt x="362" y="92"/>
                    </a:lnTo>
                    <a:lnTo>
                      <a:pt x="362" y="92"/>
                    </a:lnTo>
                    <a:lnTo>
                      <a:pt x="362" y="94"/>
                    </a:lnTo>
                    <a:lnTo>
                      <a:pt x="364" y="94"/>
                    </a:lnTo>
                    <a:lnTo>
                      <a:pt x="366" y="94"/>
                    </a:lnTo>
                    <a:lnTo>
                      <a:pt x="368" y="94"/>
                    </a:lnTo>
                    <a:lnTo>
                      <a:pt x="368" y="94"/>
                    </a:lnTo>
                    <a:lnTo>
                      <a:pt x="362" y="96"/>
                    </a:lnTo>
                    <a:lnTo>
                      <a:pt x="360" y="96"/>
                    </a:lnTo>
                    <a:lnTo>
                      <a:pt x="358" y="98"/>
                    </a:lnTo>
                    <a:lnTo>
                      <a:pt x="358" y="100"/>
                    </a:lnTo>
                    <a:lnTo>
                      <a:pt x="358" y="100"/>
                    </a:lnTo>
                    <a:lnTo>
                      <a:pt x="356" y="100"/>
                    </a:lnTo>
                    <a:lnTo>
                      <a:pt x="356" y="102"/>
                    </a:lnTo>
                    <a:lnTo>
                      <a:pt x="356" y="102"/>
                    </a:lnTo>
                    <a:lnTo>
                      <a:pt x="354" y="102"/>
                    </a:lnTo>
                    <a:lnTo>
                      <a:pt x="352" y="102"/>
                    </a:lnTo>
                    <a:lnTo>
                      <a:pt x="350" y="104"/>
                    </a:lnTo>
                    <a:lnTo>
                      <a:pt x="348" y="104"/>
                    </a:lnTo>
                    <a:lnTo>
                      <a:pt x="348" y="104"/>
                    </a:lnTo>
                    <a:lnTo>
                      <a:pt x="348" y="106"/>
                    </a:lnTo>
                    <a:lnTo>
                      <a:pt x="354" y="108"/>
                    </a:lnTo>
                    <a:lnTo>
                      <a:pt x="354" y="108"/>
                    </a:lnTo>
                    <a:lnTo>
                      <a:pt x="356" y="110"/>
                    </a:lnTo>
                    <a:lnTo>
                      <a:pt x="358" y="110"/>
                    </a:lnTo>
                    <a:lnTo>
                      <a:pt x="360" y="110"/>
                    </a:lnTo>
                    <a:lnTo>
                      <a:pt x="364" y="110"/>
                    </a:lnTo>
                    <a:lnTo>
                      <a:pt x="366" y="110"/>
                    </a:lnTo>
                    <a:lnTo>
                      <a:pt x="370" y="110"/>
                    </a:lnTo>
                    <a:lnTo>
                      <a:pt x="376" y="110"/>
                    </a:lnTo>
                    <a:lnTo>
                      <a:pt x="378" y="112"/>
                    </a:lnTo>
                    <a:lnTo>
                      <a:pt x="380" y="112"/>
                    </a:lnTo>
                    <a:lnTo>
                      <a:pt x="382" y="112"/>
                    </a:lnTo>
                    <a:lnTo>
                      <a:pt x="384" y="110"/>
                    </a:lnTo>
                    <a:lnTo>
                      <a:pt x="386" y="108"/>
                    </a:lnTo>
                    <a:lnTo>
                      <a:pt x="388" y="106"/>
                    </a:lnTo>
                    <a:lnTo>
                      <a:pt x="390" y="106"/>
                    </a:lnTo>
                    <a:lnTo>
                      <a:pt x="388" y="104"/>
                    </a:lnTo>
                    <a:lnTo>
                      <a:pt x="386" y="104"/>
                    </a:lnTo>
                    <a:lnTo>
                      <a:pt x="386" y="104"/>
                    </a:lnTo>
                    <a:lnTo>
                      <a:pt x="388" y="104"/>
                    </a:lnTo>
                    <a:lnTo>
                      <a:pt x="390" y="104"/>
                    </a:lnTo>
                    <a:lnTo>
                      <a:pt x="390" y="104"/>
                    </a:lnTo>
                    <a:lnTo>
                      <a:pt x="390" y="104"/>
                    </a:lnTo>
                    <a:lnTo>
                      <a:pt x="392" y="104"/>
                    </a:lnTo>
                    <a:lnTo>
                      <a:pt x="392" y="104"/>
                    </a:lnTo>
                    <a:lnTo>
                      <a:pt x="390" y="102"/>
                    </a:lnTo>
                    <a:lnTo>
                      <a:pt x="390" y="102"/>
                    </a:lnTo>
                    <a:lnTo>
                      <a:pt x="390" y="102"/>
                    </a:lnTo>
                    <a:lnTo>
                      <a:pt x="396" y="100"/>
                    </a:lnTo>
                    <a:lnTo>
                      <a:pt x="396" y="98"/>
                    </a:lnTo>
                    <a:lnTo>
                      <a:pt x="396" y="98"/>
                    </a:lnTo>
                    <a:lnTo>
                      <a:pt x="396" y="96"/>
                    </a:lnTo>
                    <a:lnTo>
                      <a:pt x="394" y="96"/>
                    </a:lnTo>
                    <a:lnTo>
                      <a:pt x="394" y="94"/>
                    </a:lnTo>
                    <a:lnTo>
                      <a:pt x="394" y="94"/>
                    </a:lnTo>
                    <a:lnTo>
                      <a:pt x="398" y="94"/>
                    </a:lnTo>
                    <a:lnTo>
                      <a:pt x="400" y="94"/>
                    </a:lnTo>
                    <a:lnTo>
                      <a:pt x="400" y="94"/>
                    </a:lnTo>
                    <a:lnTo>
                      <a:pt x="400" y="94"/>
                    </a:lnTo>
                    <a:lnTo>
                      <a:pt x="400" y="92"/>
                    </a:lnTo>
                    <a:lnTo>
                      <a:pt x="400" y="92"/>
                    </a:lnTo>
                    <a:lnTo>
                      <a:pt x="400" y="92"/>
                    </a:lnTo>
                    <a:lnTo>
                      <a:pt x="404" y="92"/>
                    </a:lnTo>
                    <a:lnTo>
                      <a:pt x="406" y="92"/>
                    </a:lnTo>
                    <a:lnTo>
                      <a:pt x="406" y="92"/>
                    </a:lnTo>
                    <a:lnTo>
                      <a:pt x="406" y="92"/>
                    </a:lnTo>
                    <a:lnTo>
                      <a:pt x="406" y="92"/>
                    </a:lnTo>
                    <a:lnTo>
                      <a:pt x="406" y="90"/>
                    </a:lnTo>
                    <a:lnTo>
                      <a:pt x="408" y="90"/>
                    </a:lnTo>
                    <a:lnTo>
                      <a:pt x="408" y="90"/>
                    </a:lnTo>
                    <a:lnTo>
                      <a:pt x="410" y="90"/>
                    </a:lnTo>
                    <a:lnTo>
                      <a:pt x="410" y="90"/>
                    </a:lnTo>
                    <a:lnTo>
                      <a:pt x="412" y="88"/>
                    </a:lnTo>
                    <a:lnTo>
                      <a:pt x="412" y="88"/>
                    </a:lnTo>
                    <a:lnTo>
                      <a:pt x="412" y="88"/>
                    </a:lnTo>
                    <a:lnTo>
                      <a:pt x="408" y="88"/>
                    </a:lnTo>
                    <a:lnTo>
                      <a:pt x="408" y="88"/>
                    </a:lnTo>
                    <a:lnTo>
                      <a:pt x="410" y="86"/>
                    </a:lnTo>
                    <a:lnTo>
                      <a:pt x="412" y="86"/>
                    </a:lnTo>
                    <a:lnTo>
                      <a:pt x="412" y="86"/>
                    </a:lnTo>
                    <a:lnTo>
                      <a:pt x="414" y="86"/>
                    </a:lnTo>
                    <a:lnTo>
                      <a:pt x="414" y="86"/>
                    </a:lnTo>
                    <a:lnTo>
                      <a:pt x="414" y="84"/>
                    </a:lnTo>
                    <a:lnTo>
                      <a:pt x="416" y="84"/>
                    </a:lnTo>
                    <a:lnTo>
                      <a:pt x="416" y="84"/>
                    </a:lnTo>
                    <a:lnTo>
                      <a:pt x="418" y="82"/>
                    </a:lnTo>
                    <a:lnTo>
                      <a:pt x="420" y="82"/>
                    </a:lnTo>
                    <a:lnTo>
                      <a:pt x="420" y="82"/>
                    </a:lnTo>
                    <a:lnTo>
                      <a:pt x="424" y="82"/>
                    </a:lnTo>
                    <a:lnTo>
                      <a:pt x="434" y="80"/>
                    </a:lnTo>
                    <a:lnTo>
                      <a:pt x="436" y="78"/>
                    </a:lnTo>
                    <a:lnTo>
                      <a:pt x="440" y="78"/>
                    </a:lnTo>
                    <a:lnTo>
                      <a:pt x="440" y="78"/>
                    </a:lnTo>
                    <a:lnTo>
                      <a:pt x="446" y="78"/>
                    </a:lnTo>
                    <a:lnTo>
                      <a:pt x="450" y="76"/>
                    </a:lnTo>
                    <a:lnTo>
                      <a:pt x="454" y="76"/>
                    </a:lnTo>
                    <a:lnTo>
                      <a:pt x="458" y="74"/>
                    </a:lnTo>
                    <a:lnTo>
                      <a:pt x="464" y="74"/>
                    </a:lnTo>
                    <a:lnTo>
                      <a:pt x="468" y="72"/>
                    </a:lnTo>
                    <a:lnTo>
                      <a:pt x="470" y="72"/>
                    </a:lnTo>
                    <a:lnTo>
                      <a:pt x="472" y="72"/>
                    </a:lnTo>
                    <a:lnTo>
                      <a:pt x="474" y="72"/>
                    </a:lnTo>
                    <a:lnTo>
                      <a:pt x="478" y="70"/>
                    </a:lnTo>
                    <a:lnTo>
                      <a:pt x="480" y="70"/>
                    </a:lnTo>
                    <a:lnTo>
                      <a:pt x="482" y="70"/>
                    </a:lnTo>
                    <a:lnTo>
                      <a:pt x="484" y="68"/>
                    </a:lnTo>
                    <a:lnTo>
                      <a:pt x="486" y="66"/>
                    </a:lnTo>
                    <a:lnTo>
                      <a:pt x="486" y="66"/>
                    </a:lnTo>
                    <a:lnTo>
                      <a:pt x="484" y="64"/>
                    </a:lnTo>
                    <a:lnTo>
                      <a:pt x="486" y="64"/>
                    </a:lnTo>
                    <a:lnTo>
                      <a:pt x="484" y="64"/>
                    </a:lnTo>
                    <a:lnTo>
                      <a:pt x="484" y="62"/>
                    </a:lnTo>
                    <a:lnTo>
                      <a:pt x="480" y="62"/>
                    </a:lnTo>
                    <a:lnTo>
                      <a:pt x="478" y="60"/>
                    </a:lnTo>
                    <a:lnTo>
                      <a:pt x="472" y="60"/>
                    </a:lnTo>
                    <a:lnTo>
                      <a:pt x="468" y="60"/>
                    </a:lnTo>
                    <a:lnTo>
                      <a:pt x="468" y="60"/>
                    </a:lnTo>
                    <a:lnTo>
                      <a:pt x="466" y="60"/>
                    </a:lnTo>
                    <a:lnTo>
                      <a:pt x="462" y="60"/>
                    </a:lnTo>
                    <a:lnTo>
                      <a:pt x="458" y="62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454" y="66"/>
                    </a:lnTo>
                    <a:lnTo>
                      <a:pt x="452" y="66"/>
                    </a:lnTo>
                    <a:lnTo>
                      <a:pt x="450" y="66"/>
                    </a:lnTo>
                    <a:lnTo>
                      <a:pt x="450" y="66"/>
                    </a:lnTo>
                    <a:lnTo>
                      <a:pt x="448" y="66"/>
                    </a:lnTo>
                    <a:lnTo>
                      <a:pt x="446" y="66"/>
                    </a:lnTo>
                    <a:lnTo>
                      <a:pt x="446" y="66"/>
                    </a:lnTo>
                    <a:lnTo>
                      <a:pt x="444" y="68"/>
                    </a:lnTo>
                    <a:lnTo>
                      <a:pt x="442" y="68"/>
                    </a:lnTo>
                    <a:lnTo>
                      <a:pt x="432" y="70"/>
                    </a:lnTo>
                    <a:lnTo>
                      <a:pt x="428" y="70"/>
                    </a:lnTo>
                    <a:lnTo>
                      <a:pt x="426" y="70"/>
                    </a:lnTo>
                    <a:lnTo>
                      <a:pt x="422" y="70"/>
                    </a:lnTo>
                    <a:lnTo>
                      <a:pt x="420" y="70"/>
                    </a:lnTo>
                    <a:lnTo>
                      <a:pt x="414" y="70"/>
                    </a:lnTo>
                    <a:lnTo>
                      <a:pt x="412" y="70"/>
                    </a:lnTo>
                    <a:lnTo>
                      <a:pt x="408" y="70"/>
                    </a:lnTo>
                    <a:lnTo>
                      <a:pt x="408" y="70"/>
                    </a:lnTo>
                    <a:close/>
                    <a:moveTo>
                      <a:pt x="528" y="114"/>
                    </a:moveTo>
                    <a:lnTo>
                      <a:pt x="528" y="114"/>
                    </a:lnTo>
                    <a:lnTo>
                      <a:pt x="528" y="114"/>
                    </a:lnTo>
                    <a:lnTo>
                      <a:pt x="530" y="114"/>
                    </a:lnTo>
                    <a:lnTo>
                      <a:pt x="530" y="114"/>
                    </a:lnTo>
                    <a:lnTo>
                      <a:pt x="532" y="114"/>
                    </a:lnTo>
                    <a:lnTo>
                      <a:pt x="534" y="114"/>
                    </a:lnTo>
                    <a:lnTo>
                      <a:pt x="536" y="114"/>
                    </a:lnTo>
                    <a:lnTo>
                      <a:pt x="538" y="114"/>
                    </a:lnTo>
                    <a:lnTo>
                      <a:pt x="544" y="114"/>
                    </a:lnTo>
                    <a:lnTo>
                      <a:pt x="546" y="114"/>
                    </a:lnTo>
                    <a:lnTo>
                      <a:pt x="546" y="112"/>
                    </a:lnTo>
                    <a:lnTo>
                      <a:pt x="544" y="112"/>
                    </a:lnTo>
                    <a:lnTo>
                      <a:pt x="542" y="110"/>
                    </a:lnTo>
                    <a:lnTo>
                      <a:pt x="542" y="110"/>
                    </a:lnTo>
                    <a:lnTo>
                      <a:pt x="540" y="110"/>
                    </a:lnTo>
                    <a:lnTo>
                      <a:pt x="538" y="108"/>
                    </a:lnTo>
                    <a:lnTo>
                      <a:pt x="536" y="108"/>
                    </a:lnTo>
                    <a:lnTo>
                      <a:pt x="536" y="108"/>
                    </a:lnTo>
                    <a:lnTo>
                      <a:pt x="530" y="108"/>
                    </a:lnTo>
                    <a:lnTo>
                      <a:pt x="528" y="110"/>
                    </a:lnTo>
                    <a:lnTo>
                      <a:pt x="526" y="110"/>
                    </a:lnTo>
                    <a:lnTo>
                      <a:pt x="528" y="112"/>
                    </a:lnTo>
                    <a:lnTo>
                      <a:pt x="528" y="114"/>
                    </a:lnTo>
                    <a:close/>
                    <a:moveTo>
                      <a:pt x="612" y="126"/>
                    </a:moveTo>
                    <a:lnTo>
                      <a:pt x="614" y="126"/>
                    </a:lnTo>
                    <a:lnTo>
                      <a:pt x="620" y="126"/>
                    </a:lnTo>
                    <a:lnTo>
                      <a:pt x="622" y="126"/>
                    </a:lnTo>
                    <a:lnTo>
                      <a:pt x="624" y="124"/>
                    </a:lnTo>
                    <a:lnTo>
                      <a:pt x="624" y="124"/>
                    </a:lnTo>
                    <a:lnTo>
                      <a:pt x="626" y="122"/>
                    </a:lnTo>
                    <a:lnTo>
                      <a:pt x="626" y="122"/>
                    </a:lnTo>
                    <a:lnTo>
                      <a:pt x="624" y="122"/>
                    </a:lnTo>
                    <a:lnTo>
                      <a:pt x="618" y="120"/>
                    </a:lnTo>
                    <a:lnTo>
                      <a:pt x="616" y="120"/>
                    </a:lnTo>
                    <a:lnTo>
                      <a:pt x="614" y="122"/>
                    </a:lnTo>
                    <a:lnTo>
                      <a:pt x="614" y="122"/>
                    </a:lnTo>
                    <a:lnTo>
                      <a:pt x="614" y="124"/>
                    </a:lnTo>
                    <a:lnTo>
                      <a:pt x="612" y="124"/>
                    </a:lnTo>
                    <a:lnTo>
                      <a:pt x="612" y="126"/>
                    </a:lnTo>
                    <a:lnTo>
                      <a:pt x="612" y="126"/>
                    </a:lnTo>
                    <a:close/>
                    <a:moveTo>
                      <a:pt x="410" y="148"/>
                    </a:moveTo>
                    <a:lnTo>
                      <a:pt x="408" y="148"/>
                    </a:lnTo>
                    <a:lnTo>
                      <a:pt x="408" y="148"/>
                    </a:lnTo>
                    <a:lnTo>
                      <a:pt x="402" y="146"/>
                    </a:lnTo>
                    <a:lnTo>
                      <a:pt x="400" y="146"/>
                    </a:lnTo>
                    <a:lnTo>
                      <a:pt x="394" y="142"/>
                    </a:lnTo>
                    <a:lnTo>
                      <a:pt x="388" y="140"/>
                    </a:lnTo>
                    <a:lnTo>
                      <a:pt x="384" y="138"/>
                    </a:lnTo>
                    <a:lnTo>
                      <a:pt x="380" y="134"/>
                    </a:lnTo>
                    <a:lnTo>
                      <a:pt x="380" y="134"/>
                    </a:lnTo>
                    <a:lnTo>
                      <a:pt x="378" y="132"/>
                    </a:lnTo>
                    <a:lnTo>
                      <a:pt x="376" y="130"/>
                    </a:lnTo>
                    <a:lnTo>
                      <a:pt x="376" y="130"/>
                    </a:lnTo>
                    <a:lnTo>
                      <a:pt x="376" y="128"/>
                    </a:lnTo>
                    <a:lnTo>
                      <a:pt x="376" y="128"/>
                    </a:lnTo>
                    <a:lnTo>
                      <a:pt x="376" y="126"/>
                    </a:lnTo>
                    <a:lnTo>
                      <a:pt x="374" y="126"/>
                    </a:lnTo>
                    <a:lnTo>
                      <a:pt x="374" y="124"/>
                    </a:lnTo>
                    <a:lnTo>
                      <a:pt x="374" y="124"/>
                    </a:lnTo>
                    <a:lnTo>
                      <a:pt x="374" y="124"/>
                    </a:lnTo>
                    <a:lnTo>
                      <a:pt x="374" y="122"/>
                    </a:lnTo>
                    <a:lnTo>
                      <a:pt x="374" y="122"/>
                    </a:lnTo>
                    <a:lnTo>
                      <a:pt x="374" y="122"/>
                    </a:lnTo>
                    <a:lnTo>
                      <a:pt x="376" y="122"/>
                    </a:lnTo>
                    <a:lnTo>
                      <a:pt x="376" y="120"/>
                    </a:lnTo>
                    <a:lnTo>
                      <a:pt x="376" y="120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0" y="118"/>
                    </a:lnTo>
                    <a:lnTo>
                      <a:pt x="380" y="118"/>
                    </a:lnTo>
                    <a:lnTo>
                      <a:pt x="380" y="118"/>
                    </a:lnTo>
                    <a:lnTo>
                      <a:pt x="380" y="116"/>
                    </a:lnTo>
                    <a:lnTo>
                      <a:pt x="378" y="116"/>
                    </a:lnTo>
                    <a:lnTo>
                      <a:pt x="378" y="116"/>
                    </a:lnTo>
                    <a:lnTo>
                      <a:pt x="380" y="114"/>
                    </a:lnTo>
                    <a:lnTo>
                      <a:pt x="380" y="114"/>
                    </a:lnTo>
                    <a:lnTo>
                      <a:pt x="380" y="112"/>
                    </a:lnTo>
                    <a:lnTo>
                      <a:pt x="380" y="112"/>
                    </a:lnTo>
                    <a:lnTo>
                      <a:pt x="376" y="112"/>
                    </a:lnTo>
                    <a:lnTo>
                      <a:pt x="372" y="112"/>
                    </a:lnTo>
                    <a:lnTo>
                      <a:pt x="368" y="112"/>
                    </a:lnTo>
                    <a:lnTo>
                      <a:pt x="366" y="110"/>
                    </a:lnTo>
                    <a:lnTo>
                      <a:pt x="362" y="110"/>
                    </a:lnTo>
                    <a:lnTo>
                      <a:pt x="362" y="110"/>
                    </a:lnTo>
                    <a:lnTo>
                      <a:pt x="360" y="110"/>
                    </a:lnTo>
                    <a:lnTo>
                      <a:pt x="356" y="112"/>
                    </a:lnTo>
                    <a:lnTo>
                      <a:pt x="356" y="112"/>
                    </a:lnTo>
                    <a:lnTo>
                      <a:pt x="354" y="112"/>
                    </a:lnTo>
                    <a:lnTo>
                      <a:pt x="352" y="112"/>
                    </a:lnTo>
                    <a:lnTo>
                      <a:pt x="350" y="112"/>
                    </a:lnTo>
                    <a:lnTo>
                      <a:pt x="350" y="112"/>
                    </a:lnTo>
                    <a:lnTo>
                      <a:pt x="348" y="112"/>
                    </a:lnTo>
                    <a:lnTo>
                      <a:pt x="346" y="112"/>
                    </a:lnTo>
                    <a:lnTo>
                      <a:pt x="346" y="112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46" y="116"/>
                    </a:lnTo>
                    <a:lnTo>
                      <a:pt x="346" y="116"/>
                    </a:lnTo>
                    <a:lnTo>
                      <a:pt x="348" y="116"/>
                    </a:lnTo>
                    <a:lnTo>
                      <a:pt x="348" y="116"/>
                    </a:lnTo>
                    <a:lnTo>
                      <a:pt x="346" y="116"/>
                    </a:lnTo>
                    <a:lnTo>
                      <a:pt x="344" y="116"/>
                    </a:lnTo>
                    <a:lnTo>
                      <a:pt x="344" y="116"/>
                    </a:lnTo>
                    <a:lnTo>
                      <a:pt x="342" y="118"/>
                    </a:lnTo>
                    <a:lnTo>
                      <a:pt x="340" y="118"/>
                    </a:lnTo>
                    <a:lnTo>
                      <a:pt x="340" y="118"/>
                    </a:lnTo>
                    <a:lnTo>
                      <a:pt x="340" y="120"/>
                    </a:lnTo>
                    <a:lnTo>
                      <a:pt x="342" y="120"/>
                    </a:lnTo>
                    <a:lnTo>
                      <a:pt x="342" y="120"/>
                    </a:lnTo>
                    <a:lnTo>
                      <a:pt x="346" y="120"/>
                    </a:lnTo>
                    <a:lnTo>
                      <a:pt x="344" y="122"/>
                    </a:lnTo>
                    <a:lnTo>
                      <a:pt x="344" y="122"/>
                    </a:lnTo>
                    <a:lnTo>
                      <a:pt x="346" y="122"/>
                    </a:lnTo>
                    <a:lnTo>
                      <a:pt x="344" y="122"/>
                    </a:lnTo>
                    <a:lnTo>
                      <a:pt x="344" y="124"/>
                    </a:lnTo>
                    <a:lnTo>
                      <a:pt x="344" y="124"/>
                    </a:lnTo>
                    <a:lnTo>
                      <a:pt x="344" y="126"/>
                    </a:lnTo>
                    <a:lnTo>
                      <a:pt x="344" y="126"/>
                    </a:lnTo>
                    <a:lnTo>
                      <a:pt x="344" y="126"/>
                    </a:lnTo>
                    <a:lnTo>
                      <a:pt x="342" y="126"/>
                    </a:lnTo>
                    <a:lnTo>
                      <a:pt x="342" y="128"/>
                    </a:lnTo>
                    <a:lnTo>
                      <a:pt x="342" y="128"/>
                    </a:lnTo>
                    <a:lnTo>
                      <a:pt x="342" y="128"/>
                    </a:lnTo>
                    <a:lnTo>
                      <a:pt x="340" y="128"/>
                    </a:lnTo>
                    <a:lnTo>
                      <a:pt x="336" y="128"/>
                    </a:lnTo>
                    <a:lnTo>
                      <a:pt x="336" y="128"/>
                    </a:lnTo>
                    <a:lnTo>
                      <a:pt x="334" y="128"/>
                    </a:lnTo>
                    <a:lnTo>
                      <a:pt x="334" y="128"/>
                    </a:lnTo>
                    <a:lnTo>
                      <a:pt x="334" y="130"/>
                    </a:lnTo>
                    <a:lnTo>
                      <a:pt x="334" y="130"/>
                    </a:lnTo>
                    <a:lnTo>
                      <a:pt x="334" y="132"/>
                    </a:lnTo>
                    <a:lnTo>
                      <a:pt x="334" y="134"/>
                    </a:lnTo>
                    <a:lnTo>
                      <a:pt x="336" y="136"/>
                    </a:lnTo>
                    <a:lnTo>
                      <a:pt x="336" y="136"/>
                    </a:lnTo>
                    <a:lnTo>
                      <a:pt x="338" y="136"/>
                    </a:lnTo>
                    <a:lnTo>
                      <a:pt x="340" y="138"/>
                    </a:lnTo>
                    <a:lnTo>
                      <a:pt x="342" y="138"/>
                    </a:lnTo>
                    <a:lnTo>
                      <a:pt x="344" y="138"/>
                    </a:lnTo>
                    <a:lnTo>
                      <a:pt x="346" y="136"/>
                    </a:lnTo>
                    <a:lnTo>
                      <a:pt x="350" y="138"/>
                    </a:lnTo>
                    <a:lnTo>
                      <a:pt x="352" y="138"/>
                    </a:lnTo>
                    <a:lnTo>
                      <a:pt x="356" y="136"/>
                    </a:lnTo>
                    <a:lnTo>
                      <a:pt x="358" y="136"/>
                    </a:lnTo>
                    <a:lnTo>
                      <a:pt x="356" y="138"/>
                    </a:lnTo>
                    <a:lnTo>
                      <a:pt x="358" y="138"/>
                    </a:lnTo>
                    <a:lnTo>
                      <a:pt x="358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4" y="142"/>
                    </a:lnTo>
                    <a:lnTo>
                      <a:pt x="368" y="142"/>
                    </a:lnTo>
                    <a:lnTo>
                      <a:pt x="368" y="144"/>
                    </a:lnTo>
                    <a:lnTo>
                      <a:pt x="366" y="142"/>
                    </a:lnTo>
                    <a:lnTo>
                      <a:pt x="364" y="142"/>
                    </a:lnTo>
                    <a:lnTo>
                      <a:pt x="366" y="144"/>
                    </a:lnTo>
                    <a:lnTo>
                      <a:pt x="362" y="144"/>
                    </a:lnTo>
                    <a:lnTo>
                      <a:pt x="362" y="144"/>
                    </a:lnTo>
                    <a:lnTo>
                      <a:pt x="362" y="144"/>
                    </a:lnTo>
                    <a:lnTo>
                      <a:pt x="364" y="146"/>
                    </a:lnTo>
                    <a:lnTo>
                      <a:pt x="364" y="146"/>
                    </a:lnTo>
                    <a:lnTo>
                      <a:pt x="362" y="146"/>
                    </a:lnTo>
                    <a:lnTo>
                      <a:pt x="360" y="146"/>
                    </a:lnTo>
                    <a:lnTo>
                      <a:pt x="366" y="148"/>
                    </a:lnTo>
                    <a:lnTo>
                      <a:pt x="370" y="148"/>
                    </a:lnTo>
                    <a:lnTo>
                      <a:pt x="372" y="148"/>
                    </a:lnTo>
                    <a:lnTo>
                      <a:pt x="374" y="150"/>
                    </a:lnTo>
                    <a:lnTo>
                      <a:pt x="376" y="150"/>
                    </a:lnTo>
                    <a:lnTo>
                      <a:pt x="376" y="148"/>
                    </a:lnTo>
                    <a:lnTo>
                      <a:pt x="376" y="148"/>
                    </a:lnTo>
                    <a:lnTo>
                      <a:pt x="378" y="150"/>
                    </a:lnTo>
                    <a:lnTo>
                      <a:pt x="380" y="150"/>
                    </a:lnTo>
                    <a:lnTo>
                      <a:pt x="384" y="150"/>
                    </a:lnTo>
                    <a:lnTo>
                      <a:pt x="388" y="150"/>
                    </a:lnTo>
                    <a:lnTo>
                      <a:pt x="388" y="150"/>
                    </a:lnTo>
                    <a:lnTo>
                      <a:pt x="388" y="150"/>
                    </a:lnTo>
                    <a:lnTo>
                      <a:pt x="390" y="150"/>
                    </a:lnTo>
                    <a:lnTo>
                      <a:pt x="390" y="150"/>
                    </a:lnTo>
                    <a:lnTo>
                      <a:pt x="392" y="150"/>
                    </a:lnTo>
                    <a:lnTo>
                      <a:pt x="392" y="150"/>
                    </a:lnTo>
                    <a:lnTo>
                      <a:pt x="394" y="150"/>
                    </a:lnTo>
                    <a:lnTo>
                      <a:pt x="394" y="150"/>
                    </a:lnTo>
                    <a:lnTo>
                      <a:pt x="398" y="152"/>
                    </a:lnTo>
                    <a:lnTo>
                      <a:pt x="398" y="150"/>
                    </a:lnTo>
                    <a:lnTo>
                      <a:pt x="398" y="150"/>
                    </a:lnTo>
                    <a:lnTo>
                      <a:pt x="396" y="150"/>
                    </a:lnTo>
                    <a:lnTo>
                      <a:pt x="396" y="150"/>
                    </a:lnTo>
                    <a:lnTo>
                      <a:pt x="394" y="148"/>
                    </a:lnTo>
                    <a:lnTo>
                      <a:pt x="396" y="148"/>
                    </a:lnTo>
                    <a:lnTo>
                      <a:pt x="396" y="148"/>
                    </a:lnTo>
                    <a:lnTo>
                      <a:pt x="398" y="150"/>
                    </a:lnTo>
                    <a:lnTo>
                      <a:pt x="398" y="150"/>
                    </a:lnTo>
                    <a:lnTo>
                      <a:pt x="400" y="150"/>
                    </a:lnTo>
                    <a:lnTo>
                      <a:pt x="404" y="150"/>
                    </a:lnTo>
                    <a:lnTo>
                      <a:pt x="406" y="150"/>
                    </a:lnTo>
                    <a:lnTo>
                      <a:pt x="406" y="150"/>
                    </a:lnTo>
                    <a:lnTo>
                      <a:pt x="408" y="150"/>
                    </a:lnTo>
                    <a:lnTo>
                      <a:pt x="410" y="148"/>
                    </a:lnTo>
                    <a:close/>
                    <a:moveTo>
                      <a:pt x="446" y="160"/>
                    </a:moveTo>
                    <a:lnTo>
                      <a:pt x="446" y="160"/>
                    </a:lnTo>
                    <a:lnTo>
                      <a:pt x="442" y="160"/>
                    </a:lnTo>
                    <a:lnTo>
                      <a:pt x="440" y="158"/>
                    </a:lnTo>
                    <a:lnTo>
                      <a:pt x="436" y="156"/>
                    </a:lnTo>
                    <a:lnTo>
                      <a:pt x="434" y="156"/>
                    </a:lnTo>
                    <a:lnTo>
                      <a:pt x="432" y="154"/>
                    </a:lnTo>
                    <a:lnTo>
                      <a:pt x="430" y="154"/>
                    </a:lnTo>
                    <a:lnTo>
                      <a:pt x="428" y="152"/>
                    </a:lnTo>
                    <a:lnTo>
                      <a:pt x="428" y="152"/>
                    </a:lnTo>
                    <a:lnTo>
                      <a:pt x="426" y="152"/>
                    </a:lnTo>
                    <a:lnTo>
                      <a:pt x="424" y="152"/>
                    </a:lnTo>
                    <a:lnTo>
                      <a:pt x="424" y="154"/>
                    </a:lnTo>
                    <a:lnTo>
                      <a:pt x="424" y="154"/>
                    </a:lnTo>
                    <a:lnTo>
                      <a:pt x="422" y="154"/>
                    </a:lnTo>
                    <a:lnTo>
                      <a:pt x="422" y="156"/>
                    </a:lnTo>
                    <a:lnTo>
                      <a:pt x="424" y="158"/>
                    </a:lnTo>
                    <a:lnTo>
                      <a:pt x="424" y="158"/>
                    </a:lnTo>
                    <a:lnTo>
                      <a:pt x="424" y="158"/>
                    </a:lnTo>
                    <a:lnTo>
                      <a:pt x="426" y="158"/>
                    </a:lnTo>
                    <a:lnTo>
                      <a:pt x="430" y="160"/>
                    </a:lnTo>
                    <a:lnTo>
                      <a:pt x="430" y="162"/>
                    </a:lnTo>
                    <a:lnTo>
                      <a:pt x="432" y="160"/>
                    </a:lnTo>
                    <a:lnTo>
                      <a:pt x="432" y="160"/>
                    </a:lnTo>
                    <a:lnTo>
                      <a:pt x="434" y="160"/>
                    </a:lnTo>
                    <a:lnTo>
                      <a:pt x="434" y="162"/>
                    </a:lnTo>
                    <a:lnTo>
                      <a:pt x="436" y="162"/>
                    </a:lnTo>
                    <a:lnTo>
                      <a:pt x="438" y="162"/>
                    </a:lnTo>
                    <a:lnTo>
                      <a:pt x="438" y="164"/>
                    </a:lnTo>
                    <a:lnTo>
                      <a:pt x="438" y="164"/>
                    </a:lnTo>
                    <a:lnTo>
                      <a:pt x="440" y="164"/>
                    </a:lnTo>
                    <a:lnTo>
                      <a:pt x="440" y="164"/>
                    </a:lnTo>
                    <a:lnTo>
                      <a:pt x="442" y="164"/>
                    </a:lnTo>
                    <a:lnTo>
                      <a:pt x="444" y="164"/>
                    </a:lnTo>
                    <a:lnTo>
                      <a:pt x="446" y="164"/>
                    </a:lnTo>
                    <a:lnTo>
                      <a:pt x="446" y="164"/>
                    </a:lnTo>
                    <a:lnTo>
                      <a:pt x="448" y="164"/>
                    </a:lnTo>
                    <a:lnTo>
                      <a:pt x="448" y="162"/>
                    </a:lnTo>
                    <a:lnTo>
                      <a:pt x="448" y="162"/>
                    </a:lnTo>
                    <a:lnTo>
                      <a:pt x="446" y="160"/>
                    </a:lnTo>
                    <a:close/>
                    <a:moveTo>
                      <a:pt x="510" y="152"/>
                    </a:moveTo>
                    <a:lnTo>
                      <a:pt x="512" y="152"/>
                    </a:lnTo>
                    <a:lnTo>
                      <a:pt x="512" y="152"/>
                    </a:lnTo>
                    <a:lnTo>
                      <a:pt x="512" y="152"/>
                    </a:lnTo>
                    <a:lnTo>
                      <a:pt x="508" y="150"/>
                    </a:lnTo>
                    <a:lnTo>
                      <a:pt x="508" y="148"/>
                    </a:lnTo>
                    <a:lnTo>
                      <a:pt x="508" y="148"/>
                    </a:lnTo>
                    <a:lnTo>
                      <a:pt x="508" y="148"/>
                    </a:lnTo>
                    <a:lnTo>
                      <a:pt x="508" y="148"/>
                    </a:lnTo>
                    <a:lnTo>
                      <a:pt x="510" y="150"/>
                    </a:lnTo>
                    <a:lnTo>
                      <a:pt x="510" y="152"/>
                    </a:lnTo>
                    <a:close/>
                    <a:moveTo>
                      <a:pt x="586" y="110"/>
                    </a:moveTo>
                    <a:lnTo>
                      <a:pt x="590" y="108"/>
                    </a:lnTo>
                    <a:lnTo>
                      <a:pt x="590" y="108"/>
                    </a:lnTo>
                    <a:lnTo>
                      <a:pt x="590" y="108"/>
                    </a:lnTo>
                    <a:lnTo>
                      <a:pt x="590" y="108"/>
                    </a:lnTo>
                    <a:lnTo>
                      <a:pt x="590" y="108"/>
                    </a:lnTo>
                    <a:lnTo>
                      <a:pt x="586" y="108"/>
                    </a:lnTo>
                    <a:lnTo>
                      <a:pt x="584" y="108"/>
                    </a:lnTo>
                    <a:lnTo>
                      <a:pt x="584" y="110"/>
                    </a:lnTo>
                    <a:lnTo>
                      <a:pt x="586" y="110"/>
                    </a:lnTo>
                    <a:close/>
                    <a:moveTo>
                      <a:pt x="598" y="110"/>
                    </a:moveTo>
                    <a:lnTo>
                      <a:pt x="600" y="110"/>
                    </a:lnTo>
                    <a:lnTo>
                      <a:pt x="592" y="108"/>
                    </a:lnTo>
                    <a:lnTo>
                      <a:pt x="592" y="108"/>
                    </a:lnTo>
                    <a:lnTo>
                      <a:pt x="592" y="108"/>
                    </a:lnTo>
                    <a:lnTo>
                      <a:pt x="594" y="108"/>
                    </a:lnTo>
                    <a:lnTo>
                      <a:pt x="598" y="110"/>
                    </a:lnTo>
                    <a:close/>
                    <a:moveTo>
                      <a:pt x="544" y="12"/>
                    </a:moveTo>
                    <a:lnTo>
                      <a:pt x="552" y="12"/>
                    </a:lnTo>
                    <a:lnTo>
                      <a:pt x="556" y="10"/>
                    </a:lnTo>
                    <a:lnTo>
                      <a:pt x="556" y="10"/>
                    </a:lnTo>
                    <a:lnTo>
                      <a:pt x="556" y="10"/>
                    </a:lnTo>
                    <a:lnTo>
                      <a:pt x="554" y="10"/>
                    </a:lnTo>
                    <a:lnTo>
                      <a:pt x="550" y="10"/>
                    </a:lnTo>
                    <a:lnTo>
                      <a:pt x="544" y="10"/>
                    </a:lnTo>
                    <a:lnTo>
                      <a:pt x="542" y="10"/>
                    </a:lnTo>
                    <a:lnTo>
                      <a:pt x="542" y="12"/>
                    </a:lnTo>
                    <a:lnTo>
                      <a:pt x="542" y="12"/>
                    </a:lnTo>
                    <a:lnTo>
                      <a:pt x="544" y="12"/>
                    </a:lnTo>
                    <a:close/>
                    <a:moveTo>
                      <a:pt x="576" y="116"/>
                    </a:moveTo>
                    <a:lnTo>
                      <a:pt x="580" y="116"/>
                    </a:lnTo>
                    <a:lnTo>
                      <a:pt x="580" y="118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82" y="116"/>
                    </a:lnTo>
                    <a:lnTo>
                      <a:pt x="582" y="116"/>
                    </a:lnTo>
                    <a:lnTo>
                      <a:pt x="580" y="116"/>
                    </a:lnTo>
                    <a:lnTo>
                      <a:pt x="582" y="116"/>
                    </a:lnTo>
                    <a:lnTo>
                      <a:pt x="584" y="114"/>
                    </a:lnTo>
                    <a:lnTo>
                      <a:pt x="580" y="114"/>
                    </a:lnTo>
                    <a:lnTo>
                      <a:pt x="578" y="114"/>
                    </a:lnTo>
                    <a:lnTo>
                      <a:pt x="576" y="114"/>
                    </a:lnTo>
                    <a:lnTo>
                      <a:pt x="574" y="114"/>
                    </a:lnTo>
                    <a:lnTo>
                      <a:pt x="574" y="114"/>
                    </a:lnTo>
                    <a:lnTo>
                      <a:pt x="574" y="116"/>
                    </a:lnTo>
                    <a:lnTo>
                      <a:pt x="576" y="116"/>
                    </a:lnTo>
                    <a:close/>
                    <a:moveTo>
                      <a:pt x="528" y="26"/>
                    </a:moveTo>
                    <a:lnTo>
                      <a:pt x="532" y="26"/>
                    </a:lnTo>
                    <a:lnTo>
                      <a:pt x="534" y="26"/>
                    </a:lnTo>
                    <a:lnTo>
                      <a:pt x="534" y="28"/>
                    </a:lnTo>
                    <a:lnTo>
                      <a:pt x="536" y="28"/>
                    </a:lnTo>
                    <a:lnTo>
                      <a:pt x="544" y="28"/>
                    </a:lnTo>
                    <a:lnTo>
                      <a:pt x="544" y="28"/>
                    </a:lnTo>
                    <a:lnTo>
                      <a:pt x="540" y="26"/>
                    </a:lnTo>
                    <a:lnTo>
                      <a:pt x="532" y="26"/>
                    </a:lnTo>
                    <a:lnTo>
                      <a:pt x="530" y="26"/>
                    </a:lnTo>
                    <a:lnTo>
                      <a:pt x="528" y="26"/>
                    </a:lnTo>
                    <a:lnTo>
                      <a:pt x="528" y="26"/>
                    </a:lnTo>
                    <a:lnTo>
                      <a:pt x="526" y="26"/>
                    </a:lnTo>
                    <a:lnTo>
                      <a:pt x="528" y="26"/>
                    </a:lnTo>
                    <a:lnTo>
                      <a:pt x="528" y="26"/>
                    </a:lnTo>
                    <a:close/>
                    <a:moveTo>
                      <a:pt x="654" y="100"/>
                    </a:moveTo>
                    <a:lnTo>
                      <a:pt x="652" y="100"/>
                    </a:lnTo>
                    <a:lnTo>
                      <a:pt x="652" y="100"/>
                    </a:lnTo>
                    <a:lnTo>
                      <a:pt x="654" y="100"/>
                    </a:lnTo>
                    <a:lnTo>
                      <a:pt x="654" y="100"/>
                    </a:lnTo>
                    <a:lnTo>
                      <a:pt x="656" y="100"/>
                    </a:lnTo>
                    <a:lnTo>
                      <a:pt x="658" y="100"/>
                    </a:lnTo>
                    <a:lnTo>
                      <a:pt x="656" y="100"/>
                    </a:lnTo>
                    <a:lnTo>
                      <a:pt x="656" y="100"/>
                    </a:lnTo>
                    <a:lnTo>
                      <a:pt x="654" y="100"/>
                    </a:lnTo>
                    <a:close/>
                    <a:moveTo>
                      <a:pt x="768" y="70"/>
                    </a:moveTo>
                    <a:lnTo>
                      <a:pt x="764" y="70"/>
                    </a:lnTo>
                    <a:lnTo>
                      <a:pt x="764" y="70"/>
                    </a:lnTo>
                    <a:lnTo>
                      <a:pt x="764" y="70"/>
                    </a:lnTo>
                    <a:lnTo>
                      <a:pt x="768" y="70"/>
                    </a:lnTo>
                    <a:lnTo>
                      <a:pt x="770" y="72"/>
                    </a:lnTo>
                    <a:lnTo>
                      <a:pt x="774" y="72"/>
                    </a:lnTo>
                    <a:lnTo>
                      <a:pt x="776" y="72"/>
                    </a:lnTo>
                    <a:lnTo>
                      <a:pt x="776" y="70"/>
                    </a:lnTo>
                    <a:lnTo>
                      <a:pt x="776" y="70"/>
                    </a:lnTo>
                    <a:lnTo>
                      <a:pt x="776" y="70"/>
                    </a:lnTo>
                    <a:lnTo>
                      <a:pt x="778" y="70"/>
                    </a:lnTo>
                    <a:lnTo>
                      <a:pt x="778" y="70"/>
                    </a:lnTo>
                    <a:lnTo>
                      <a:pt x="776" y="70"/>
                    </a:lnTo>
                    <a:lnTo>
                      <a:pt x="774" y="70"/>
                    </a:lnTo>
                    <a:lnTo>
                      <a:pt x="772" y="70"/>
                    </a:lnTo>
                    <a:lnTo>
                      <a:pt x="768" y="70"/>
                    </a:lnTo>
                    <a:lnTo>
                      <a:pt x="768" y="70"/>
                    </a:lnTo>
                    <a:close/>
                    <a:moveTo>
                      <a:pt x="1317" y="64"/>
                    </a:moveTo>
                    <a:lnTo>
                      <a:pt x="1317" y="64"/>
                    </a:lnTo>
                    <a:lnTo>
                      <a:pt x="1317" y="64"/>
                    </a:lnTo>
                    <a:lnTo>
                      <a:pt x="1317" y="62"/>
                    </a:lnTo>
                    <a:lnTo>
                      <a:pt x="1311" y="64"/>
                    </a:lnTo>
                    <a:lnTo>
                      <a:pt x="1309" y="64"/>
                    </a:lnTo>
                    <a:lnTo>
                      <a:pt x="1309" y="64"/>
                    </a:lnTo>
                    <a:lnTo>
                      <a:pt x="1317" y="64"/>
                    </a:lnTo>
                    <a:close/>
                    <a:moveTo>
                      <a:pt x="1291" y="136"/>
                    </a:moveTo>
                    <a:lnTo>
                      <a:pt x="1288" y="136"/>
                    </a:lnTo>
                    <a:lnTo>
                      <a:pt x="1288" y="136"/>
                    </a:lnTo>
                    <a:lnTo>
                      <a:pt x="1288" y="136"/>
                    </a:lnTo>
                    <a:lnTo>
                      <a:pt x="1291" y="138"/>
                    </a:lnTo>
                    <a:lnTo>
                      <a:pt x="1293" y="138"/>
                    </a:lnTo>
                    <a:lnTo>
                      <a:pt x="1293" y="138"/>
                    </a:lnTo>
                    <a:lnTo>
                      <a:pt x="1295" y="138"/>
                    </a:lnTo>
                    <a:lnTo>
                      <a:pt x="1295" y="138"/>
                    </a:lnTo>
                    <a:lnTo>
                      <a:pt x="1295" y="138"/>
                    </a:lnTo>
                    <a:lnTo>
                      <a:pt x="1297" y="138"/>
                    </a:lnTo>
                    <a:lnTo>
                      <a:pt x="1299" y="138"/>
                    </a:lnTo>
                    <a:lnTo>
                      <a:pt x="1299" y="138"/>
                    </a:lnTo>
                    <a:lnTo>
                      <a:pt x="1299" y="136"/>
                    </a:lnTo>
                    <a:lnTo>
                      <a:pt x="1297" y="136"/>
                    </a:lnTo>
                    <a:lnTo>
                      <a:pt x="1297" y="136"/>
                    </a:lnTo>
                    <a:lnTo>
                      <a:pt x="1291" y="136"/>
                    </a:lnTo>
                    <a:lnTo>
                      <a:pt x="1291" y="136"/>
                    </a:lnTo>
                    <a:close/>
                    <a:moveTo>
                      <a:pt x="1214" y="76"/>
                    </a:moveTo>
                    <a:lnTo>
                      <a:pt x="1216" y="76"/>
                    </a:lnTo>
                    <a:lnTo>
                      <a:pt x="1212" y="76"/>
                    </a:lnTo>
                    <a:lnTo>
                      <a:pt x="1212" y="76"/>
                    </a:lnTo>
                    <a:lnTo>
                      <a:pt x="1216" y="80"/>
                    </a:lnTo>
                    <a:lnTo>
                      <a:pt x="1220" y="82"/>
                    </a:lnTo>
                    <a:lnTo>
                      <a:pt x="1218" y="82"/>
                    </a:lnTo>
                    <a:lnTo>
                      <a:pt x="1216" y="82"/>
                    </a:lnTo>
                    <a:lnTo>
                      <a:pt x="1216" y="82"/>
                    </a:lnTo>
                    <a:lnTo>
                      <a:pt x="1218" y="84"/>
                    </a:lnTo>
                    <a:lnTo>
                      <a:pt x="1220" y="84"/>
                    </a:lnTo>
                    <a:lnTo>
                      <a:pt x="1224" y="86"/>
                    </a:lnTo>
                    <a:lnTo>
                      <a:pt x="1228" y="86"/>
                    </a:lnTo>
                    <a:lnTo>
                      <a:pt x="1230" y="86"/>
                    </a:lnTo>
                    <a:lnTo>
                      <a:pt x="1230" y="88"/>
                    </a:lnTo>
                    <a:lnTo>
                      <a:pt x="1236" y="90"/>
                    </a:lnTo>
                    <a:lnTo>
                      <a:pt x="1238" y="90"/>
                    </a:lnTo>
                    <a:lnTo>
                      <a:pt x="1240" y="90"/>
                    </a:lnTo>
                    <a:lnTo>
                      <a:pt x="1250" y="92"/>
                    </a:lnTo>
                    <a:lnTo>
                      <a:pt x="1252" y="92"/>
                    </a:lnTo>
                    <a:lnTo>
                      <a:pt x="1252" y="92"/>
                    </a:lnTo>
                    <a:lnTo>
                      <a:pt x="1254" y="92"/>
                    </a:lnTo>
                    <a:lnTo>
                      <a:pt x="1254" y="92"/>
                    </a:lnTo>
                    <a:lnTo>
                      <a:pt x="1254" y="90"/>
                    </a:lnTo>
                    <a:lnTo>
                      <a:pt x="1254" y="90"/>
                    </a:lnTo>
                    <a:lnTo>
                      <a:pt x="1252" y="88"/>
                    </a:lnTo>
                    <a:lnTo>
                      <a:pt x="1252" y="88"/>
                    </a:lnTo>
                    <a:lnTo>
                      <a:pt x="1252" y="88"/>
                    </a:lnTo>
                    <a:lnTo>
                      <a:pt x="1254" y="88"/>
                    </a:lnTo>
                    <a:lnTo>
                      <a:pt x="1258" y="88"/>
                    </a:lnTo>
                    <a:lnTo>
                      <a:pt x="1262" y="90"/>
                    </a:lnTo>
                    <a:lnTo>
                      <a:pt x="1264" y="90"/>
                    </a:lnTo>
                    <a:lnTo>
                      <a:pt x="1266" y="88"/>
                    </a:lnTo>
                    <a:lnTo>
                      <a:pt x="1272" y="88"/>
                    </a:lnTo>
                    <a:lnTo>
                      <a:pt x="1272" y="88"/>
                    </a:lnTo>
                    <a:lnTo>
                      <a:pt x="1274" y="88"/>
                    </a:lnTo>
                    <a:lnTo>
                      <a:pt x="1276" y="88"/>
                    </a:lnTo>
                    <a:lnTo>
                      <a:pt x="1278" y="88"/>
                    </a:lnTo>
                    <a:lnTo>
                      <a:pt x="1280" y="88"/>
                    </a:lnTo>
                    <a:lnTo>
                      <a:pt x="1282" y="90"/>
                    </a:lnTo>
                    <a:lnTo>
                      <a:pt x="1284" y="90"/>
                    </a:lnTo>
                    <a:lnTo>
                      <a:pt x="1286" y="90"/>
                    </a:lnTo>
                    <a:lnTo>
                      <a:pt x="1286" y="90"/>
                    </a:lnTo>
                    <a:lnTo>
                      <a:pt x="1288" y="90"/>
                    </a:lnTo>
                    <a:lnTo>
                      <a:pt x="1291" y="88"/>
                    </a:lnTo>
                    <a:lnTo>
                      <a:pt x="1286" y="86"/>
                    </a:lnTo>
                    <a:lnTo>
                      <a:pt x="1282" y="86"/>
                    </a:lnTo>
                    <a:lnTo>
                      <a:pt x="1280" y="86"/>
                    </a:lnTo>
                    <a:lnTo>
                      <a:pt x="1272" y="82"/>
                    </a:lnTo>
                    <a:lnTo>
                      <a:pt x="1270" y="82"/>
                    </a:lnTo>
                    <a:lnTo>
                      <a:pt x="1270" y="80"/>
                    </a:lnTo>
                    <a:lnTo>
                      <a:pt x="1264" y="78"/>
                    </a:lnTo>
                    <a:lnTo>
                      <a:pt x="1266" y="78"/>
                    </a:lnTo>
                    <a:lnTo>
                      <a:pt x="1268" y="78"/>
                    </a:lnTo>
                    <a:lnTo>
                      <a:pt x="1272" y="78"/>
                    </a:lnTo>
                    <a:lnTo>
                      <a:pt x="1274" y="78"/>
                    </a:lnTo>
                    <a:lnTo>
                      <a:pt x="1274" y="78"/>
                    </a:lnTo>
                    <a:lnTo>
                      <a:pt x="1274" y="80"/>
                    </a:lnTo>
                    <a:lnTo>
                      <a:pt x="1274" y="80"/>
                    </a:lnTo>
                    <a:lnTo>
                      <a:pt x="1276" y="80"/>
                    </a:lnTo>
                    <a:lnTo>
                      <a:pt x="1278" y="82"/>
                    </a:lnTo>
                    <a:lnTo>
                      <a:pt x="1280" y="84"/>
                    </a:lnTo>
                    <a:lnTo>
                      <a:pt x="1282" y="84"/>
                    </a:lnTo>
                    <a:lnTo>
                      <a:pt x="1286" y="86"/>
                    </a:lnTo>
                    <a:lnTo>
                      <a:pt x="1291" y="86"/>
                    </a:lnTo>
                    <a:lnTo>
                      <a:pt x="1293" y="86"/>
                    </a:lnTo>
                    <a:lnTo>
                      <a:pt x="1299" y="86"/>
                    </a:lnTo>
                    <a:lnTo>
                      <a:pt x="1301" y="86"/>
                    </a:lnTo>
                    <a:lnTo>
                      <a:pt x="1301" y="86"/>
                    </a:lnTo>
                    <a:lnTo>
                      <a:pt x="1303" y="84"/>
                    </a:lnTo>
                    <a:lnTo>
                      <a:pt x="1301" y="82"/>
                    </a:lnTo>
                    <a:lnTo>
                      <a:pt x="1299" y="82"/>
                    </a:lnTo>
                    <a:lnTo>
                      <a:pt x="1299" y="82"/>
                    </a:lnTo>
                    <a:lnTo>
                      <a:pt x="1299" y="80"/>
                    </a:lnTo>
                    <a:lnTo>
                      <a:pt x="1303" y="80"/>
                    </a:lnTo>
                    <a:lnTo>
                      <a:pt x="1301" y="80"/>
                    </a:lnTo>
                    <a:lnTo>
                      <a:pt x="1301" y="80"/>
                    </a:lnTo>
                    <a:lnTo>
                      <a:pt x="1276" y="76"/>
                    </a:lnTo>
                    <a:lnTo>
                      <a:pt x="1276" y="76"/>
                    </a:lnTo>
                    <a:lnTo>
                      <a:pt x="1274" y="76"/>
                    </a:lnTo>
                    <a:lnTo>
                      <a:pt x="1272" y="76"/>
                    </a:lnTo>
                    <a:lnTo>
                      <a:pt x="1270" y="76"/>
                    </a:lnTo>
                    <a:lnTo>
                      <a:pt x="1266" y="76"/>
                    </a:lnTo>
                    <a:lnTo>
                      <a:pt x="1262" y="74"/>
                    </a:lnTo>
                    <a:lnTo>
                      <a:pt x="1256" y="72"/>
                    </a:lnTo>
                    <a:lnTo>
                      <a:pt x="1252" y="72"/>
                    </a:lnTo>
                    <a:lnTo>
                      <a:pt x="1248" y="72"/>
                    </a:lnTo>
                    <a:lnTo>
                      <a:pt x="1248" y="72"/>
                    </a:lnTo>
                    <a:lnTo>
                      <a:pt x="1246" y="74"/>
                    </a:lnTo>
                    <a:lnTo>
                      <a:pt x="1246" y="74"/>
                    </a:lnTo>
                    <a:lnTo>
                      <a:pt x="1246" y="74"/>
                    </a:lnTo>
                    <a:lnTo>
                      <a:pt x="1248" y="76"/>
                    </a:lnTo>
                    <a:lnTo>
                      <a:pt x="1250" y="76"/>
                    </a:lnTo>
                    <a:lnTo>
                      <a:pt x="1250" y="76"/>
                    </a:lnTo>
                    <a:lnTo>
                      <a:pt x="1252" y="78"/>
                    </a:lnTo>
                    <a:lnTo>
                      <a:pt x="1252" y="78"/>
                    </a:lnTo>
                    <a:lnTo>
                      <a:pt x="1252" y="78"/>
                    </a:lnTo>
                    <a:lnTo>
                      <a:pt x="1250" y="78"/>
                    </a:lnTo>
                    <a:lnTo>
                      <a:pt x="1248" y="78"/>
                    </a:lnTo>
                    <a:lnTo>
                      <a:pt x="1248" y="78"/>
                    </a:lnTo>
                    <a:lnTo>
                      <a:pt x="1246" y="78"/>
                    </a:lnTo>
                    <a:lnTo>
                      <a:pt x="1244" y="76"/>
                    </a:lnTo>
                    <a:lnTo>
                      <a:pt x="1242" y="76"/>
                    </a:lnTo>
                    <a:lnTo>
                      <a:pt x="1240" y="76"/>
                    </a:lnTo>
                    <a:lnTo>
                      <a:pt x="1240" y="76"/>
                    </a:lnTo>
                    <a:lnTo>
                      <a:pt x="1234" y="74"/>
                    </a:lnTo>
                    <a:lnTo>
                      <a:pt x="1230" y="74"/>
                    </a:lnTo>
                    <a:lnTo>
                      <a:pt x="1226" y="72"/>
                    </a:lnTo>
                    <a:lnTo>
                      <a:pt x="1224" y="72"/>
                    </a:lnTo>
                    <a:lnTo>
                      <a:pt x="1222" y="72"/>
                    </a:lnTo>
                    <a:lnTo>
                      <a:pt x="1220" y="70"/>
                    </a:lnTo>
                    <a:lnTo>
                      <a:pt x="1218" y="70"/>
                    </a:lnTo>
                    <a:lnTo>
                      <a:pt x="1216" y="72"/>
                    </a:lnTo>
                    <a:lnTo>
                      <a:pt x="1214" y="72"/>
                    </a:lnTo>
                    <a:lnTo>
                      <a:pt x="1214" y="72"/>
                    </a:lnTo>
                    <a:lnTo>
                      <a:pt x="1214" y="72"/>
                    </a:lnTo>
                    <a:lnTo>
                      <a:pt x="1214" y="72"/>
                    </a:lnTo>
                    <a:lnTo>
                      <a:pt x="1212" y="74"/>
                    </a:lnTo>
                    <a:lnTo>
                      <a:pt x="1210" y="74"/>
                    </a:lnTo>
                    <a:lnTo>
                      <a:pt x="1210" y="74"/>
                    </a:lnTo>
                    <a:lnTo>
                      <a:pt x="1210" y="74"/>
                    </a:lnTo>
                    <a:lnTo>
                      <a:pt x="1214" y="76"/>
                    </a:lnTo>
                    <a:close/>
                    <a:moveTo>
                      <a:pt x="1286" y="100"/>
                    </a:moveTo>
                    <a:lnTo>
                      <a:pt x="1284" y="98"/>
                    </a:lnTo>
                    <a:lnTo>
                      <a:pt x="1282" y="98"/>
                    </a:lnTo>
                    <a:lnTo>
                      <a:pt x="1282" y="98"/>
                    </a:lnTo>
                    <a:lnTo>
                      <a:pt x="1280" y="98"/>
                    </a:lnTo>
                    <a:lnTo>
                      <a:pt x="1280" y="98"/>
                    </a:lnTo>
                    <a:lnTo>
                      <a:pt x="1274" y="98"/>
                    </a:lnTo>
                    <a:lnTo>
                      <a:pt x="1274" y="98"/>
                    </a:lnTo>
                    <a:lnTo>
                      <a:pt x="1272" y="98"/>
                    </a:lnTo>
                    <a:lnTo>
                      <a:pt x="1272" y="98"/>
                    </a:lnTo>
                    <a:lnTo>
                      <a:pt x="1278" y="102"/>
                    </a:lnTo>
                    <a:lnTo>
                      <a:pt x="1282" y="102"/>
                    </a:lnTo>
                    <a:lnTo>
                      <a:pt x="1282" y="102"/>
                    </a:lnTo>
                    <a:lnTo>
                      <a:pt x="1286" y="102"/>
                    </a:lnTo>
                    <a:lnTo>
                      <a:pt x="1286" y="100"/>
                    </a:lnTo>
                    <a:close/>
                    <a:moveTo>
                      <a:pt x="1299" y="102"/>
                    </a:moveTo>
                    <a:lnTo>
                      <a:pt x="1297" y="102"/>
                    </a:lnTo>
                    <a:lnTo>
                      <a:pt x="1293" y="104"/>
                    </a:lnTo>
                    <a:lnTo>
                      <a:pt x="1291" y="104"/>
                    </a:lnTo>
                    <a:lnTo>
                      <a:pt x="1291" y="104"/>
                    </a:lnTo>
                    <a:lnTo>
                      <a:pt x="1291" y="104"/>
                    </a:lnTo>
                    <a:lnTo>
                      <a:pt x="1291" y="104"/>
                    </a:lnTo>
                    <a:lnTo>
                      <a:pt x="1291" y="106"/>
                    </a:lnTo>
                    <a:lnTo>
                      <a:pt x="1291" y="108"/>
                    </a:lnTo>
                    <a:lnTo>
                      <a:pt x="1291" y="108"/>
                    </a:lnTo>
                    <a:lnTo>
                      <a:pt x="1288" y="108"/>
                    </a:lnTo>
                    <a:lnTo>
                      <a:pt x="1284" y="110"/>
                    </a:lnTo>
                    <a:lnTo>
                      <a:pt x="1282" y="110"/>
                    </a:lnTo>
                    <a:lnTo>
                      <a:pt x="1286" y="110"/>
                    </a:lnTo>
                    <a:lnTo>
                      <a:pt x="1286" y="110"/>
                    </a:lnTo>
                    <a:lnTo>
                      <a:pt x="1288" y="110"/>
                    </a:lnTo>
                    <a:lnTo>
                      <a:pt x="1291" y="110"/>
                    </a:lnTo>
                    <a:lnTo>
                      <a:pt x="1293" y="110"/>
                    </a:lnTo>
                    <a:lnTo>
                      <a:pt x="1295" y="110"/>
                    </a:lnTo>
                    <a:lnTo>
                      <a:pt x="1301" y="110"/>
                    </a:lnTo>
                    <a:lnTo>
                      <a:pt x="1307" y="112"/>
                    </a:lnTo>
                    <a:lnTo>
                      <a:pt x="1313" y="112"/>
                    </a:lnTo>
                    <a:lnTo>
                      <a:pt x="1317" y="112"/>
                    </a:lnTo>
                    <a:lnTo>
                      <a:pt x="1319" y="112"/>
                    </a:lnTo>
                    <a:lnTo>
                      <a:pt x="1321" y="112"/>
                    </a:lnTo>
                    <a:lnTo>
                      <a:pt x="1325" y="112"/>
                    </a:lnTo>
                    <a:lnTo>
                      <a:pt x="1329" y="112"/>
                    </a:lnTo>
                    <a:lnTo>
                      <a:pt x="1329" y="112"/>
                    </a:lnTo>
                    <a:lnTo>
                      <a:pt x="1325" y="108"/>
                    </a:lnTo>
                    <a:lnTo>
                      <a:pt x="1323" y="108"/>
                    </a:lnTo>
                    <a:lnTo>
                      <a:pt x="1321" y="108"/>
                    </a:lnTo>
                    <a:lnTo>
                      <a:pt x="1309" y="104"/>
                    </a:lnTo>
                    <a:lnTo>
                      <a:pt x="1305" y="104"/>
                    </a:lnTo>
                    <a:lnTo>
                      <a:pt x="1301" y="102"/>
                    </a:lnTo>
                    <a:lnTo>
                      <a:pt x="1299" y="102"/>
                    </a:lnTo>
                    <a:close/>
                    <a:moveTo>
                      <a:pt x="1763" y="144"/>
                    </a:moveTo>
                    <a:lnTo>
                      <a:pt x="1763" y="144"/>
                    </a:lnTo>
                    <a:lnTo>
                      <a:pt x="1765" y="144"/>
                    </a:lnTo>
                    <a:lnTo>
                      <a:pt x="1771" y="148"/>
                    </a:lnTo>
                    <a:lnTo>
                      <a:pt x="1771" y="148"/>
                    </a:lnTo>
                    <a:lnTo>
                      <a:pt x="1773" y="146"/>
                    </a:lnTo>
                    <a:lnTo>
                      <a:pt x="1779" y="146"/>
                    </a:lnTo>
                    <a:lnTo>
                      <a:pt x="1779" y="144"/>
                    </a:lnTo>
                    <a:lnTo>
                      <a:pt x="1779" y="144"/>
                    </a:lnTo>
                    <a:lnTo>
                      <a:pt x="1781" y="144"/>
                    </a:lnTo>
                    <a:lnTo>
                      <a:pt x="1783" y="144"/>
                    </a:lnTo>
                    <a:lnTo>
                      <a:pt x="1787" y="146"/>
                    </a:lnTo>
                    <a:lnTo>
                      <a:pt x="1789" y="146"/>
                    </a:lnTo>
                    <a:lnTo>
                      <a:pt x="1791" y="146"/>
                    </a:lnTo>
                    <a:lnTo>
                      <a:pt x="1795" y="144"/>
                    </a:lnTo>
                    <a:lnTo>
                      <a:pt x="1801" y="144"/>
                    </a:lnTo>
                    <a:lnTo>
                      <a:pt x="1803" y="144"/>
                    </a:lnTo>
                    <a:lnTo>
                      <a:pt x="1803" y="142"/>
                    </a:lnTo>
                    <a:lnTo>
                      <a:pt x="1803" y="142"/>
                    </a:lnTo>
                    <a:lnTo>
                      <a:pt x="1801" y="140"/>
                    </a:lnTo>
                    <a:lnTo>
                      <a:pt x="1801" y="140"/>
                    </a:lnTo>
                    <a:lnTo>
                      <a:pt x="1797" y="140"/>
                    </a:lnTo>
                    <a:lnTo>
                      <a:pt x="1793" y="138"/>
                    </a:lnTo>
                    <a:lnTo>
                      <a:pt x="1791" y="138"/>
                    </a:lnTo>
                    <a:lnTo>
                      <a:pt x="1789" y="138"/>
                    </a:lnTo>
                    <a:lnTo>
                      <a:pt x="1789" y="138"/>
                    </a:lnTo>
                    <a:lnTo>
                      <a:pt x="1785" y="136"/>
                    </a:lnTo>
                    <a:lnTo>
                      <a:pt x="1785" y="136"/>
                    </a:lnTo>
                    <a:lnTo>
                      <a:pt x="1779" y="136"/>
                    </a:lnTo>
                    <a:lnTo>
                      <a:pt x="1777" y="136"/>
                    </a:lnTo>
                    <a:lnTo>
                      <a:pt x="1775" y="136"/>
                    </a:lnTo>
                    <a:lnTo>
                      <a:pt x="1775" y="136"/>
                    </a:lnTo>
                    <a:lnTo>
                      <a:pt x="1773" y="136"/>
                    </a:lnTo>
                    <a:lnTo>
                      <a:pt x="1771" y="136"/>
                    </a:lnTo>
                    <a:lnTo>
                      <a:pt x="1769" y="136"/>
                    </a:lnTo>
                    <a:lnTo>
                      <a:pt x="1769" y="136"/>
                    </a:lnTo>
                    <a:lnTo>
                      <a:pt x="1769" y="136"/>
                    </a:lnTo>
                    <a:lnTo>
                      <a:pt x="1767" y="136"/>
                    </a:lnTo>
                    <a:lnTo>
                      <a:pt x="1767" y="136"/>
                    </a:lnTo>
                    <a:lnTo>
                      <a:pt x="1767" y="136"/>
                    </a:lnTo>
                    <a:lnTo>
                      <a:pt x="1765" y="138"/>
                    </a:lnTo>
                    <a:lnTo>
                      <a:pt x="1765" y="138"/>
                    </a:lnTo>
                    <a:lnTo>
                      <a:pt x="1763" y="140"/>
                    </a:lnTo>
                    <a:lnTo>
                      <a:pt x="1761" y="142"/>
                    </a:lnTo>
                    <a:lnTo>
                      <a:pt x="1763" y="142"/>
                    </a:lnTo>
                    <a:lnTo>
                      <a:pt x="1763" y="144"/>
                    </a:lnTo>
                    <a:close/>
                    <a:moveTo>
                      <a:pt x="1667" y="162"/>
                    </a:moveTo>
                    <a:lnTo>
                      <a:pt x="1669" y="162"/>
                    </a:lnTo>
                    <a:lnTo>
                      <a:pt x="1671" y="162"/>
                    </a:lnTo>
                    <a:lnTo>
                      <a:pt x="1675" y="164"/>
                    </a:lnTo>
                    <a:lnTo>
                      <a:pt x="1677" y="164"/>
                    </a:lnTo>
                    <a:lnTo>
                      <a:pt x="1685" y="166"/>
                    </a:lnTo>
                    <a:lnTo>
                      <a:pt x="1689" y="166"/>
                    </a:lnTo>
                    <a:lnTo>
                      <a:pt x="1689" y="166"/>
                    </a:lnTo>
                    <a:lnTo>
                      <a:pt x="1689" y="164"/>
                    </a:lnTo>
                    <a:lnTo>
                      <a:pt x="1687" y="164"/>
                    </a:lnTo>
                    <a:lnTo>
                      <a:pt x="1687" y="162"/>
                    </a:lnTo>
                    <a:lnTo>
                      <a:pt x="1687" y="162"/>
                    </a:lnTo>
                    <a:lnTo>
                      <a:pt x="1687" y="162"/>
                    </a:lnTo>
                    <a:lnTo>
                      <a:pt x="1685" y="162"/>
                    </a:lnTo>
                    <a:lnTo>
                      <a:pt x="1685" y="162"/>
                    </a:lnTo>
                    <a:lnTo>
                      <a:pt x="1671" y="160"/>
                    </a:lnTo>
                    <a:lnTo>
                      <a:pt x="1669" y="160"/>
                    </a:lnTo>
                    <a:lnTo>
                      <a:pt x="1667" y="160"/>
                    </a:lnTo>
                    <a:lnTo>
                      <a:pt x="1667" y="160"/>
                    </a:lnTo>
                    <a:lnTo>
                      <a:pt x="1667" y="162"/>
                    </a:lnTo>
                    <a:lnTo>
                      <a:pt x="1667" y="162"/>
                    </a:lnTo>
                    <a:close/>
                    <a:moveTo>
                      <a:pt x="1563" y="146"/>
                    </a:moveTo>
                    <a:lnTo>
                      <a:pt x="1565" y="148"/>
                    </a:lnTo>
                    <a:lnTo>
                      <a:pt x="1567" y="148"/>
                    </a:lnTo>
                    <a:lnTo>
                      <a:pt x="1567" y="148"/>
                    </a:lnTo>
                    <a:lnTo>
                      <a:pt x="1565" y="146"/>
                    </a:lnTo>
                    <a:lnTo>
                      <a:pt x="1563" y="146"/>
                    </a:lnTo>
                    <a:lnTo>
                      <a:pt x="1561" y="146"/>
                    </a:lnTo>
                    <a:lnTo>
                      <a:pt x="1563" y="146"/>
                    </a:lnTo>
                    <a:lnTo>
                      <a:pt x="1563" y="146"/>
                    </a:lnTo>
                    <a:close/>
                    <a:moveTo>
                      <a:pt x="1313" y="80"/>
                    </a:moveTo>
                    <a:lnTo>
                      <a:pt x="1313" y="80"/>
                    </a:lnTo>
                    <a:lnTo>
                      <a:pt x="1315" y="82"/>
                    </a:lnTo>
                    <a:lnTo>
                      <a:pt x="1317" y="84"/>
                    </a:lnTo>
                    <a:lnTo>
                      <a:pt x="1317" y="84"/>
                    </a:lnTo>
                    <a:lnTo>
                      <a:pt x="1325" y="86"/>
                    </a:lnTo>
                    <a:lnTo>
                      <a:pt x="1329" y="86"/>
                    </a:lnTo>
                    <a:lnTo>
                      <a:pt x="1333" y="88"/>
                    </a:lnTo>
                    <a:lnTo>
                      <a:pt x="1335" y="88"/>
                    </a:lnTo>
                    <a:lnTo>
                      <a:pt x="1339" y="88"/>
                    </a:lnTo>
                    <a:lnTo>
                      <a:pt x="1341" y="88"/>
                    </a:lnTo>
                    <a:lnTo>
                      <a:pt x="1345" y="90"/>
                    </a:lnTo>
                    <a:lnTo>
                      <a:pt x="1347" y="90"/>
                    </a:lnTo>
                    <a:lnTo>
                      <a:pt x="1349" y="90"/>
                    </a:lnTo>
                    <a:lnTo>
                      <a:pt x="1357" y="90"/>
                    </a:lnTo>
                    <a:lnTo>
                      <a:pt x="1363" y="90"/>
                    </a:lnTo>
                    <a:lnTo>
                      <a:pt x="1365" y="90"/>
                    </a:lnTo>
                    <a:lnTo>
                      <a:pt x="1369" y="90"/>
                    </a:lnTo>
                    <a:lnTo>
                      <a:pt x="1371" y="88"/>
                    </a:lnTo>
                    <a:lnTo>
                      <a:pt x="1371" y="88"/>
                    </a:lnTo>
                    <a:lnTo>
                      <a:pt x="1369" y="86"/>
                    </a:lnTo>
                    <a:lnTo>
                      <a:pt x="1367" y="84"/>
                    </a:lnTo>
                    <a:lnTo>
                      <a:pt x="1367" y="86"/>
                    </a:lnTo>
                    <a:lnTo>
                      <a:pt x="1367" y="86"/>
                    </a:lnTo>
                    <a:lnTo>
                      <a:pt x="1367" y="86"/>
                    </a:lnTo>
                    <a:lnTo>
                      <a:pt x="1365" y="86"/>
                    </a:lnTo>
                    <a:lnTo>
                      <a:pt x="1363" y="84"/>
                    </a:lnTo>
                    <a:lnTo>
                      <a:pt x="1359" y="84"/>
                    </a:lnTo>
                    <a:lnTo>
                      <a:pt x="1353" y="84"/>
                    </a:lnTo>
                    <a:lnTo>
                      <a:pt x="1347" y="84"/>
                    </a:lnTo>
                    <a:lnTo>
                      <a:pt x="1347" y="84"/>
                    </a:lnTo>
                    <a:lnTo>
                      <a:pt x="1343" y="84"/>
                    </a:lnTo>
                    <a:lnTo>
                      <a:pt x="1341" y="84"/>
                    </a:lnTo>
                    <a:lnTo>
                      <a:pt x="1341" y="82"/>
                    </a:lnTo>
                    <a:lnTo>
                      <a:pt x="1339" y="82"/>
                    </a:lnTo>
                    <a:lnTo>
                      <a:pt x="1339" y="82"/>
                    </a:lnTo>
                    <a:lnTo>
                      <a:pt x="1337" y="82"/>
                    </a:lnTo>
                    <a:lnTo>
                      <a:pt x="1327" y="82"/>
                    </a:lnTo>
                    <a:lnTo>
                      <a:pt x="1327" y="82"/>
                    </a:lnTo>
                    <a:lnTo>
                      <a:pt x="1323" y="82"/>
                    </a:lnTo>
                    <a:lnTo>
                      <a:pt x="1321" y="82"/>
                    </a:lnTo>
                    <a:lnTo>
                      <a:pt x="1319" y="82"/>
                    </a:lnTo>
                    <a:lnTo>
                      <a:pt x="1317" y="80"/>
                    </a:lnTo>
                    <a:lnTo>
                      <a:pt x="1313" y="80"/>
                    </a:lnTo>
                    <a:lnTo>
                      <a:pt x="1313" y="80"/>
                    </a:lnTo>
                    <a:close/>
                    <a:moveTo>
                      <a:pt x="1601" y="168"/>
                    </a:moveTo>
                    <a:lnTo>
                      <a:pt x="1603" y="170"/>
                    </a:lnTo>
                    <a:lnTo>
                      <a:pt x="1605" y="172"/>
                    </a:lnTo>
                    <a:lnTo>
                      <a:pt x="1607" y="172"/>
                    </a:lnTo>
                    <a:lnTo>
                      <a:pt x="1607" y="174"/>
                    </a:lnTo>
                    <a:lnTo>
                      <a:pt x="1611" y="174"/>
                    </a:lnTo>
                    <a:lnTo>
                      <a:pt x="1613" y="174"/>
                    </a:lnTo>
                    <a:lnTo>
                      <a:pt x="1613" y="174"/>
                    </a:lnTo>
                    <a:lnTo>
                      <a:pt x="1613" y="176"/>
                    </a:lnTo>
                    <a:lnTo>
                      <a:pt x="1615" y="176"/>
                    </a:lnTo>
                    <a:lnTo>
                      <a:pt x="1615" y="176"/>
                    </a:lnTo>
                    <a:lnTo>
                      <a:pt x="1613" y="174"/>
                    </a:lnTo>
                    <a:lnTo>
                      <a:pt x="1613" y="174"/>
                    </a:lnTo>
                    <a:lnTo>
                      <a:pt x="1609" y="172"/>
                    </a:lnTo>
                    <a:lnTo>
                      <a:pt x="1607" y="172"/>
                    </a:lnTo>
                    <a:lnTo>
                      <a:pt x="1605" y="170"/>
                    </a:lnTo>
                    <a:lnTo>
                      <a:pt x="1603" y="168"/>
                    </a:lnTo>
                    <a:lnTo>
                      <a:pt x="1603" y="168"/>
                    </a:lnTo>
                    <a:lnTo>
                      <a:pt x="1605" y="168"/>
                    </a:lnTo>
                    <a:lnTo>
                      <a:pt x="1605" y="166"/>
                    </a:lnTo>
                    <a:lnTo>
                      <a:pt x="1603" y="166"/>
                    </a:lnTo>
                    <a:lnTo>
                      <a:pt x="1601" y="164"/>
                    </a:lnTo>
                    <a:lnTo>
                      <a:pt x="1601" y="164"/>
                    </a:lnTo>
                    <a:lnTo>
                      <a:pt x="1599" y="166"/>
                    </a:lnTo>
                    <a:lnTo>
                      <a:pt x="1601" y="166"/>
                    </a:lnTo>
                    <a:lnTo>
                      <a:pt x="1599" y="168"/>
                    </a:lnTo>
                    <a:lnTo>
                      <a:pt x="1601" y="168"/>
                    </a:lnTo>
                    <a:close/>
                    <a:moveTo>
                      <a:pt x="1224" y="98"/>
                    </a:moveTo>
                    <a:lnTo>
                      <a:pt x="1220" y="98"/>
                    </a:lnTo>
                    <a:lnTo>
                      <a:pt x="1222" y="98"/>
                    </a:lnTo>
                    <a:lnTo>
                      <a:pt x="1222" y="98"/>
                    </a:lnTo>
                    <a:lnTo>
                      <a:pt x="1226" y="100"/>
                    </a:lnTo>
                    <a:lnTo>
                      <a:pt x="1228" y="100"/>
                    </a:lnTo>
                    <a:lnTo>
                      <a:pt x="1234" y="102"/>
                    </a:lnTo>
                    <a:lnTo>
                      <a:pt x="1236" y="102"/>
                    </a:lnTo>
                    <a:lnTo>
                      <a:pt x="1236" y="102"/>
                    </a:lnTo>
                    <a:lnTo>
                      <a:pt x="1236" y="102"/>
                    </a:lnTo>
                    <a:lnTo>
                      <a:pt x="1230" y="100"/>
                    </a:lnTo>
                    <a:lnTo>
                      <a:pt x="1224" y="98"/>
                    </a:lnTo>
                    <a:close/>
                    <a:moveTo>
                      <a:pt x="856" y="46"/>
                    </a:moveTo>
                    <a:lnTo>
                      <a:pt x="860" y="46"/>
                    </a:lnTo>
                    <a:lnTo>
                      <a:pt x="862" y="46"/>
                    </a:lnTo>
                    <a:lnTo>
                      <a:pt x="864" y="46"/>
                    </a:lnTo>
                    <a:lnTo>
                      <a:pt x="864" y="44"/>
                    </a:lnTo>
                    <a:lnTo>
                      <a:pt x="862" y="44"/>
                    </a:lnTo>
                    <a:lnTo>
                      <a:pt x="860" y="44"/>
                    </a:lnTo>
                    <a:lnTo>
                      <a:pt x="852" y="44"/>
                    </a:lnTo>
                    <a:lnTo>
                      <a:pt x="850" y="44"/>
                    </a:lnTo>
                    <a:lnTo>
                      <a:pt x="856" y="46"/>
                    </a:lnTo>
                    <a:close/>
                    <a:moveTo>
                      <a:pt x="846" y="44"/>
                    </a:moveTo>
                    <a:lnTo>
                      <a:pt x="848" y="44"/>
                    </a:lnTo>
                    <a:lnTo>
                      <a:pt x="850" y="44"/>
                    </a:lnTo>
                    <a:lnTo>
                      <a:pt x="850" y="44"/>
                    </a:lnTo>
                    <a:lnTo>
                      <a:pt x="850" y="44"/>
                    </a:lnTo>
                    <a:lnTo>
                      <a:pt x="852" y="44"/>
                    </a:lnTo>
                    <a:lnTo>
                      <a:pt x="850" y="42"/>
                    </a:lnTo>
                    <a:lnTo>
                      <a:pt x="850" y="42"/>
                    </a:lnTo>
                    <a:lnTo>
                      <a:pt x="850" y="42"/>
                    </a:lnTo>
                    <a:lnTo>
                      <a:pt x="848" y="42"/>
                    </a:lnTo>
                    <a:lnTo>
                      <a:pt x="848" y="42"/>
                    </a:lnTo>
                    <a:lnTo>
                      <a:pt x="844" y="44"/>
                    </a:lnTo>
                    <a:lnTo>
                      <a:pt x="844" y="44"/>
                    </a:lnTo>
                    <a:lnTo>
                      <a:pt x="846" y="44"/>
                    </a:lnTo>
                    <a:close/>
                    <a:moveTo>
                      <a:pt x="782" y="46"/>
                    </a:moveTo>
                    <a:lnTo>
                      <a:pt x="782" y="46"/>
                    </a:lnTo>
                    <a:lnTo>
                      <a:pt x="786" y="48"/>
                    </a:lnTo>
                    <a:lnTo>
                      <a:pt x="788" y="46"/>
                    </a:lnTo>
                    <a:lnTo>
                      <a:pt x="792" y="46"/>
                    </a:lnTo>
                    <a:lnTo>
                      <a:pt x="796" y="44"/>
                    </a:lnTo>
                    <a:lnTo>
                      <a:pt x="796" y="44"/>
                    </a:lnTo>
                    <a:lnTo>
                      <a:pt x="802" y="44"/>
                    </a:lnTo>
                    <a:lnTo>
                      <a:pt x="806" y="44"/>
                    </a:lnTo>
                    <a:lnTo>
                      <a:pt x="810" y="44"/>
                    </a:lnTo>
                    <a:lnTo>
                      <a:pt x="812" y="44"/>
                    </a:lnTo>
                    <a:lnTo>
                      <a:pt x="812" y="44"/>
                    </a:lnTo>
                    <a:lnTo>
                      <a:pt x="812" y="44"/>
                    </a:lnTo>
                    <a:lnTo>
                      <a:pt x="814" y="44"/>
                    </a:lnTo>
                    <a:lnTo>
                      <a:pt x="822" y="44"/>
                    </a:lnTo>
                    <a:lnTo>
                      <a:pt x="826" y="42"/>
                    </a:lnTo>
                    <a:lnTo>
                      <a:pt x="828" y="42"/>
                    </a:lnTo>
                    <a:lnTo>
                      <a:pt x="830" y="42"/>
                    </a:lnTo>
                    <a:lnTo>
                      <a:pt x="830" y="42"/>
                    </a:lnTo>
                    <a:lnTo>
                      <a:pt x="834" y="40"/>
                    </a:lnTo>
                    <a:lnTo>
                      <a:pt x="832" y="38"/>
                    </a:lnTo>
                    <a:lnTo>
                      <a:pt x="830" y="38"/>
                    </a:lnTo>
                    <a:lnTo>
                      <a:pt x="830" y="38"/>
                    </a:lnTo>
                    <a:lnTo>
                      <a:pt x="828" y="36"/>
                    </a:lnTo>
                    <a:lnTo>
                      <a:pt x="826" y="36"/>
                    </a:lnTo>
                    <a:lnTo>
                      <a:pt x="826" y="36"/>
                    </a:lnTo>
                    <a:lnTo>
                      <a:pt x="824" y="36"/>
                    </a:lnTo>
                    <a:lnTo>
                      <a:pt x="822" y="36"/>
                    </a:lnTo>
                    <a:lnTo>
                      <a:pt x="818" y="36"/>
                    </a:lnTo>
                    <a:lnTo>
                      <a:pt x="818" y="34"/>
                    </a:lnTo>
                    <a:lnTo>
                      <a:pt x="818" y="34"/>
                    </a:lnTo>
                    <a:lnTo>
                      <a:pt x="816" y="34"/>
                    </a:lnTo>
                    <a:lnTo>
                      <a:pt x="814" y="34"/>
                    </a:lnTo>
                    <a:lnTo>
                      <a:pt x="812" y="32"/>
                    </a:lnTo>
                    <a:lnTo>
                      <a:pt x="810" y="32"/>
                    </a:lnTo>
                    <a:lnTo>
                      <a:pt x="808" y="32"/>
                    </a:lnTo>
                    <a:lnTo>
                      <a:pt x="806" y="32"/>
                    </a:lnTo>
                    <a:lnTo>
                      <a:pt x="804" y="32"/>
                    </a:lnTo>
                    <a:lnTo>
                      <a:pt x="804" y="32"/>
                    </a:lnTo>
                    <a:lnTo>
                      <a:pt x="802" y="32"/>
                    </a:lnTo>
                    <a:lnTo>
                      <a:pt x="802" y="32"/>
                    </a:lnTo>
                    <a:lnTo>
                      <a:pt x="800" y="34"/>
                    </a:lnTo>
                    <a:lnTo>
                      <a:pt x="800" y="34"/>
                    </a:lnTo>
                    <a:lnTo>
                      <a:pt x="800" y="36"/>
                    </a:lnTo>
                    <a:lnTo>
                      <a:pt x="800" y="36"/>
                    </a:lnTo>
                    <a:lnTo>
                      <a:pt x="798" y="36"/>
                    </a:lnTo>
                    <a:lnTo>
                      <a:pt x="798" y="32"/>
                    </a:lnTo>
                    <a:lnTo>
                      <a:pt x="798" y="32"/>
                    </a:lnTo>
                    <a:lnTo>
                      <a:pt x="798" y="30"/>
                    </a:lnTo>
                    <a:lnTo>
                      <a:pt x="798" y="30"/>
                    </a:lnTo>
                    <a:lnTo>
                      <a:pt x="798" y="30"/>
                    </a:lnTo>
                    <a:lnTo>
                      <a:pt x="798" y="30"/>
                    </a:lnTo>
                    <a:lnTo>
                      <a:pt x="798" y="30"/>
                    </a:lnTo>
                    <a:lnTo>
                      <a:pt x="794" y="28"/>
                    </a:lnTo>
                    <a:lnTo>
                      <a:pt x="790" y="28"/>
                    </a:lnTo>
                    <a:lnTo>
                      <a:pt x="788" y="28"/>
                    </a:lnTo>
                    <a:lnTo>
                      <a:pt x="788" y="28"/>
                    </a:lnTo>
                    <a:lnTo>
                      <a:pt x="788" y="28"/>
                    </a:lnTo>
                    <a:lnTo>
                      <a:pt x="790" y="30"/>
                    </a:lnTo>
                    <a:lnTo>
                      <a:pt x="792" y="30"/>
                    </a:lnTo>
                    <a:lnTo>
                      <a:pt x="790" y="30"/>
                    </a:lnTo>
                    <a:lnTo>
                      <a:pt x="788" y="30"/>
                    </a:lnTo>
                    <a:lnTo>
                      <a:pt x="786" y="30"/>
                    </a:lnTo>
                    <a:lnTo>
                      <a:pt x="786" y="30"/>
                    </a:lnTo>
                    <a:lnTo>
                      <a:pt x="784" y="28"/>
                    </a:lnTo>
                    <a:lnTo>
                      <a:pt x="784" y="30"/>
                    </a:lnTo>
                    <a:lnTo>
                      <a:pt x="784" y="30"/>
                    </a:lnTo>
                    <a:lnTo>
                      <a:pt x="784" y="30"/>
                    </a:lnTo>
                    <a:lnTo>
                      <a:pt x="784" y="30"/>
                    </a:lnTo>
                    <a:lnTo>
                      <a:pt x="782" y="30"/>
                    </a:lnTo>
                    <a:lnTo>
                      <a:pt x="782" y="32"/>
                    </a:lnTo>
                    <a:lnTo>
                      <a:pt x="782" y="32"/>
                    </a:lnTo>
                    <a:lnTo>
                      <a:pt x="782" y="32"/>
                    </a:lnTo>
                    <a:lnTo>
                      <a:pt x="782" y="32"/>
                    </a:lnTo>
                    <a:lnTo>
                      <a:pt x="782" y="34"/>
                    </a:lnTo>
                    <a:lnTo>
                      <a:pt x="782" y="34"/>
                    </a:lnTo>
                    <a:lnTo>
                      <a:pt x="782" y="34"/>
                    </a:lnTo>
                    <a:lnTo>
                      <a:pt x="782" y="34"/>
                    </a:lnTo>
                    <a:lnTo>
                      <a:pt x="782" y="34"/>
                    </a:lnTo>
                    <a:lnTo>
                      <a:pt x="784" y="36"/>
                    </a:lnTo>
                    <a:lnTo>
                      <a:pt x="786" y="36"/>
                    </a:lnTo>
                    <a:lnTo>
                      <a:pt x="784" y="36"/>
                    </a:lnTo>
                    <a:lnTo>
                      <a:pt x="782" y="36"/>
                    </a:lnTo>
                    <a:lnTo>
                      <a:pt x="780" y="36"/>
                    </a:lnTo>
                    <a:lnTo>
                      <a:pt x="780" y="36"/>
                    </a:lnTo>
                    <a:lnTo>
                      <a:pt x="780" y="38"/>
                    </a:lnTo>
                    <a:lnTo>
                      <a:pt x="780" y="38"/>
                    </a:lnTo>
                    <a:lnTo>
                      <a:pt x="782" y="40"/>
                    </a:lnTo>
                    <a:lnTo>
                      <a:pt x="782" y="40"/>
                    </a:lnTo>
                    <a:lnTo>
                      <a:pt x="782" y="40"/>
                    </a:lnTo>
                    <a:lnTo>
                      <a:pt x="782" y="40"/>
                    </a:lnTo>
                    <a:lnTo>
                      <a:pt x="782" y="42"/>
                    </a:lnTo>
                    <a:lnTo>
                      <a:pt x="782" y="42"/>
                    </a:lnTo>
                    <a:lnTo>
                      <a:pt x="780" y="44"/>
                    </a:lnTo>
                    <a:lnTo>
                      <a:pt x="780" y="44"/>
                    </a:lnTo>
                    <a:lnTo>
                      <a:pt x="780" y="46"/>
                    </a:lnTo>
                    <a:lnTo>
                      <a:pt x="780" y="46"/>
                    </a:lnTo>
                    <a:lnTo>
                      <a:pt x="782" y="46"/>
                    </a:lnTo>
                    <a:close/>
                    <a:moveTo>
                      <a:pt x="778" y="70"/>
                    </a:moveTo>
                    <a:lnTo>
                      <a:pt x="780" y="70"/>
                    </a:lnTo>
                    <a:lnTo>
                      <a:pt x="780" y="70"/>
                    </a:lnTo>
                    <a:lnTo>
                      <a:pt x="780" y="70"/>
                    </a:lnTo>
                    <a:lnTo>
                      <a:pt x="780" y="70"/>
                    </a:lnTo>
                    <a:lnTo>
                      <a:pt x="782" y="70"/>
                    </a:lnTo>
                    <a:lnTo>
                      <a:pt x="782" y="70"/>
                    </a:lnTo>
                    <a:lnTo>
                      <a:pt x="782" y="70"/>
                    </a:lnTo>
                    <a:lnTo>
                      <a:pt x="780" y="68"/>
                    </a:lnTo>
                    <a:lnTo>
                      <a:pt x="780" y="68"/>
                    </a:lnTo>
                    <a:lnTo>
                      <a:pt x="778" y="68"/>
                    </a:lnTo>
                    <a:lnTo>
                      <a:pt x="780" y="68"/>
                    </a:lnTo>
                    <a:lnTo>
                      <a:pt x="778" y="70"/>
                    </a:lnTo>
                    <a:close/>
                    <a:moveTo>
                      <a:pt x="782" y="66"/>
                    </a:moveTo>
                    <a:lnTo>
                      <a:pt x="782" y="66"/>
                    </a:lnTo>
                    <a:lnTo>
                      <a:pt x="784" y="66"/>
                    </a:lnTo>
                    <a:lnTo>
                      <a:pt x="780" y="64"/>
                    </a:lnTo>
                    <a:lnTo>
                      <a:pt x="778" y="64"/>
                    </a:lnTo>
                    <a:lnTo>
                      <a:pt x="780" y="64"/>
                    </a:lnTo>
                    <a:lnTo>
                      <a:pt x="782" y="66"/>
                    </a:lnTo>
                    <a:close/>
                    <a:moveTo>
                      <a:pt x="934" y="66"/>
                    </a:moveTo>
                    <a:lnTo>
                      <a:pt x="936" y="66"/>
                    </a:lnTo>
                    <a:lnTo>
                      <a:pt x="938" y="66"/>
                    </a:lnTo>
                    <a:lnTo>
                      <a:pt x="940" y="68"/>
                    </a:lnTo>
                    <a:lnTo>
                      <a:pt x="940" y="68"/>
                    </a:lnTo>
                    <a:lnTo>
                      <a:pt x="940" y="66"/>
                    </a:lnTo>
                    <a:lnTo>
                      <a:pt x="940" y="66"/>
                    </a:lnTo>
                    <a:lnTo>
                      <a:pt x="940" y="66"/>
                    </a:lnTo>
                    <a:lnTo>
                      <a:pt x="940" y="66"/>
                    </a:lnTo>
                    <a:lnTo>
                      <a:pt x="938" y="64"/>
                    </a:lnTo>
                    <a:lnTo>
                      <a:pt x="936" y="64"/>
                    </a:lnTo>
                    <a:lnTo>
                      <a:pt x="936" y="64"/>
                    </a:lnTo>
                    <a:lnTo>
                      <a:pt x="932" y="64"/>
                    </a:lnTo>
                    <a:lnTo>
                      <a:pt x="932" y="64"/>
                    </a:lnTo>
                    <a:lnTo>
                      <a:pt x="932" y="66"/>
                    </a:lnTo>
                    <a:lnTo>
                      <a:pt x="934" y="66"/>
                    </a:lnTo>
                    <a:close/>
                    <a:moveTo>
                      <a:pt x="1076" y="114"/>
                    </a:moveTo>
                    <a:lnTo>
                      <a:pt x="1078" y="114"/>
                    </a:lnTo>
                    <a:lnTo>
                      <a:pt x="1076" y="114"/>
                    </a:lnTo>
                    <a:lnTo>
                      <a:pt x="1074" y="114"/>
                    </a:lnTo>
                    <a:lnTo>
                      <a:pt x="1072" y="114"/>
                    </a:lnTo>
                    <a:lnTo>
                      <a:pt x="1070" y="114"/>
                    </a:lnTo>
                    <a:lnTo>
                      <a:pt x="1070" y="114"/>
                    </a:lnTo>
                    <a:lnTo>
                      <a:pt x="1072" y="114"/>
                    </a:lnTo>
                    <a:lnTo>
                      <a:pt x="1076" y="114"/>
                    </a:lnTo>
                    <a:close/>
                    <a:moveTo>
                      <a:pt x="874" y="56"/>
                    </a:moveTo>
                    <a:lnTo>
                      <a:pt x="876" y="56"/>
                    </a:lnTo>
                    <a:lnTo>
                      <a:pt x="876" y="56"/>
                    </a:lnTo>
                    <a:lnTo>
                      <a:pt x="876" y="56"/>
                    </a:lnTo>
                    <a:lnTo>
                      <a:pt x="876" y="56"/>
                    </a:lnTo>
                    <a:lnTo>
                      <a:pt x="874" y="56"/>
                    </a:lnTo>
                    <a:lnTo>
                      <a:pt x="872" y="56"/>
                    </a:lnTo>
                    <a:lnTo>
                      <a:pt x="872" y="56"/>
                    </a:lnTo>
                    <a:lnTo>
                      <a:pt x="874" y="56"/>
                    </a:lnTo>
                    <a:lnTo>
                      <a:pt x="874" y="56"/>
                    </a:lnTo>
                    <a:close/>
                    <a:moveTo>
                      <a:pt x="1110" y="104"/>
                    </a:moveTo>
                    <a:lnTo>
                      <a:pt x="1110" y="104"/>
                    </a:lnTo>
                    <a:lnTo>
                      <a:pt x="1112" y="104"/>
                    </a:lnTo>
                    <a:lnTo>
                      <a:pt x="1112" y="102"/>
                    </a:lnTo>
                    <a:lnTo>
                      <a:pt x="1112" y="102"/>
                    </a:lnTo>
                    <a:lnTo>
                      <a:pt x="1110" y="102"/>
                    </a:lnTo>
                    <a:lnTo>
                      <a:pt x="1108" y="102"/>
                    </a:lnTo>
                    <a:lnTo>
                      <a:pt x="1108" y="102"/>
                    </a:lnTo>
                    <a:lnTo>
                      <a:pt x="1108" y="102"/>
                    </a:lnTo>
                    <a:lnTo>
                      <a:pt x="1110" y="104"/>
                    </a:lnTo>
                    <a:close/>
                    <a:moveTo>
                      <a:pt x="966" y="94"/>
                    </a:moveTo>
                    <a:lnTo>
                      <a:pt x="966" y="94"/>
                    </a:lnTo>
                    <a:lnTo>
                      <a:pt x="966" y="94"/>
                    </a:lnTo>
                    <a:lnTo>
                      <a:pt x="968" y="96"/>
                    </a:lnTo>
                    <a:lnTo>
                      <a:pt x="966" y="96"/>
                    </a:lnTo>
                    <a:lnTo>
                      <a:pt x="964" y="96"/>
                    </a:lnTo>
                    <a:lnTo>
                      <a:pt x="964" y="96"/>
                    </a:lnTo>
                    <a:lnTo>
                      <a:pt x="962" y="96"/>
                    </a:lnTo>
                    <a:lnTo>
                      <a:pt x="966" y="98"/>
                    </a:lnTo>
                    <a:lnTo>
                      <a:pt x="970" y="98"/>
                    </a:lnTo>
                    <a:lnTo>
                      <a:pt x="972" y="98"/>
                    </a:lnTo>
                    <a:lnTo>
                      <a:pt x="974" y="100"/>
                    </a:lnTo>
                    <a:lnTo>
                      <a:pt x="980" y="100"/>
                    </a:lnTo>
                    <a:lnTo>
                      <a:pt x="980" y="100"/>
                    </a:lnTo>
                    <a:lnTo>
                      <a:pt x="982" y="98"/>
                    </a:lnTo>
                    <a:lnTo>
                      <a:pt x="982" y="98"/>
                    </a:lnTo>
                    <a:lnTo>
                      <a:pt x="984" y="98"/>
                    </a:lnTo>
                    <a:lnTo>
                      <a:pt x="982" y="96"/>
                    </a:lnTo>
                    <a:lnTo>
                      <a:pt x="982" y="96"/>
                    </a:lnTo>
                    <a:lnTo>
                      <a:pt x="982" y="96"/>
                    </a:lnTo>
                    <a:lnTo>
                      <a:pt x="980" y="96"/>
                    </a:lnTo>
                    <a:lnTo>
                      <a:pt x="976" y="94"/>
                    </a:lnTo>
                    <a:lnTo>
                      <a:pt x="966" y="94"/>
                    </a:lnTo>
                    <a:lnTo>
                      <a:pt x="966" y="94"/>
                    </a:lnTo>
                    <a:close/>
                    <a:moveTo>
                      <a:pt x="1194" y="78"/>
                    </a:moveTo>
                    <a:lnTo>
                      <a:pt x="1196" y="78"/>
                    </a:lnTo>
                    <a:lnTo>
                      <a:pt x="1198" y="80"/>
                    </a:lnTo>
                    <a:lnTo>
                      <a:pt x="1198" y="80"/>
                    </a:lnTo>
                    <a:lnTo>
                      <a:pt x="1198" y="80"/>
                    </a:lnTo>
                    <a:lnTo>
                      <a:pt x="1200" y="82"/>
                    </a:lnTo>
                    <a:lnTo>
                      <a:pt x="1202" y="82"/>
                    </a:lnTo>
                    <a:lnTo>
                      <a:pt x="1204" y="82"/>
                    </a:lnTo>
                    <a:lnTo>
                      <a:pt x="1204" y="82"/>
                    </a:lnTo>
                    <a:lnTo>
                      <a:pt x="1204" y="80"/>
                    </a:lnTo>
                    <a:lnTo>
                      <a:pt x="1202" y="80"/>
                    </a:lnTo>
                    <a:lnTo>
                      <a:pt x="1204" y="78"/>
                    </a:lnTo>
                    <a:lnTo>
                      <a:pt x="1202" y="78"/>
                    </a:lnTo>
                    <a:lnTo>
                      <a:pt x="1198" y="78"/>
                    </a:lnTo>
                    <a:lnTo>
                      <a:pt x="1198" y="78"/>
                    </a:lnTo>
                    <a:lnTo>
                      <a:pt x="1196" y="76"/>
                    </a:lnTo>
                    <a:lnTo>
                      <a:pt x="1194" y="76"/>
                    </a:lnTo>
                    <a:lnTo>
                      <a:pt x="1194" y="76"/>
                    </a:lnTo>
                    <a:lnTo>
                      <a:pt x="1194" y="78"/>
                    </a:lnTo>
                    <a:close/>
                    <a:moveTo>
                      <a:pt x="1369" y="72"/>
                    </a:moveTo>
                    <a:lnTo>
                      <a:pt x="1367" y="72"/>
                    </a:lnTo>
                    <a:lnTo>
                      <a:pt x="1367" y="70"/>
                    </a:lnTo>
                    <a:lnTo>
                      <a:pt x="1365" y="70"/>
                    </a:lnTo>
                    <a:lnTo>
                      <a:pt x="1365" y="70"/>
                    </a:lnTo>
                    <a:lnTo>
                      <a:pt x="1365" y="72"/>
                    </a:lnTo>
                    <a:lnTo>
                      <a:pt x="1369" y="72"/>
                    </a:lnTo>
                    <a:lnTo>
                      <a:pt x="1369" y="72"/>
                    </a:lnTo>
                    <a:close/>
                    <a:moveTo>
                      <a:pt x="1857" y="537"/>
                    </a:moveTo>
                    <a:lnTo>
                      <a:pt x="1857" y="537"/>
                    </a:lnTo>
                    <a:lnTo>
                      <a:pt x="1855" y="541"/>
                    </a:lnTo>
                    <a:lnTo>
                      <a:pt x="1853" y="541"/>
                    </a:lnTo>
                    <a:lnTo>
                      <a:pt x="1855" y="541"/>
                    </a:lnTo>
                    <a:lnTo>
                      <a:pt x="1855" y="541"/>
                    </a:lnTo>
                    <a:lnTo>
                      <a:pt x="1857" y="541"/>
                    </a:lnTo>
                    <a:lnTo>
                      <a:pt x="1857" y="539"/>
                    </a:lnTo>
                    <a:lnTo>
                      <a:pt x="1859" y="535"/>
                    </a:lnTo>
                    <a:lnTo>
                      <a:pt x="1857" y="535"/>
                    </a:lnTo>
                    <a:lnTo>
                      <a:pt x="1857" y="537"/>
                    </a:lnTo>
                    <a:close/>
                    <a:moveTo>
                      <a:pt x="1843" y="551"/>
                    </a:moveTo>
                    <a:lnTo>
                      <a:pt x="1843" y="551"/>
                    </a:lnTo>
                    <a:lnTo>
                      <a:pt x="1839" y="555"/>
                    </a:lnTo>
                    <a:lnTo>
                      <a:pt x="1839" y="557"/>
                    </a:lnTo>
                    <a:lnTo>
                      <a:pt x="1837" y="559"/>
                    </a:lnTo>
                    <a:lnTo>
                      <a:pt x="1837" y="563"/>
                    </a:lnTo>
                    <a:lnTo>
                      <a:pt x="1839" y="563"/>
                    </a:lnTo>
                    <a:lnTo>
                      <a:pt x="1839" y="561"/>
                    </a:lnTo>
                    <a:lnTo>
                      <a:pt x="1841" y="559"/>
                    </a:lnTo>
                    <a:lnTo>
                      <a:pt x="1841" y="559"/>
                    </a:lnTo>
                    <a:lnTo>
                      <a:pt x="1843" y="559"/>
                    </a:lnTo>
                    <a:lnTo>
                      <a:pt x="1843" y="557"/>
                    </a:lnTo>
                    <a:lnTo>
                      <a:pt x="1843" y="555"/>
                    </a:lnTo>
                    <a:lnTo>
                      <a:pt x="1845" y="551"/>
                    </a:lnTo>
                    <a:lnTo>
                      <a:pt x="1843" y="551"/>
                    </a:lnTo>
                    <a:close/>
                    <a:moveTo>
                      <a:pt x="1855" y="471"/>
                    </a:moveTo>
                    <a:lnTo>
                      <a:pt x="1855" y="471"/>
                    </a:lnTo>
                    <a:lnTo>
                      <a:pt x="1855" y="469"/>
                    </a:lnTo>
                    <a:lnTo>
                      <a:pt x="1853" y="469"/>
                    </a:lnTo>
                    <a:lnTo>
                      <a:pt x="1851" y="469"/>
                    </a:lnTo>
                    <a:lnTo>
                      <a:pt x="1853" y="471"/>
                    </a:lnTo>
                    <a:lnTo>
                      <a:pt x="1853" y="471"/>
                    </a:lnTo>
                    <a:lnTo>
                      <a:pt x="1855" y="471"/>
                    </a:lnTo>
                    <a:lnTo>
                      <a:pt x="1855" y="471"/>
                    </a:lnTo>
                    <a:close/>
                    <a:moveTo>
                      <a:pt x="1861" y="523"/>
                    </a:moveTo>
                    <a:lnTo>
                      <a:pt x="1861" y="525"/>
                    </a:lnTo>
                    <a:lnTo>
                      <a:pt x="1861" y="525"/>
                    </a:lnTo>
                    <a:lnTo>
                      <a:pt x="1861" y="525"/>
                    </a:lnTo>
                    <a:lnTo>
                      <a:pt x="1861" y="525"/>
                    </a:lnTo>
                    <a:lnTo>
                      <a:pt x="1861" y="525"/>
                    </a:lnTo>
                    <a:lnTo>
                      <a:pt x="1861" y="523"/>
                    </a:lnTo>
                    <a:close/>
                    <a:moveTo>
                      <a:pt x="1863" y="495"/>
                    </a:moveTo>
                    <a:lnTo>
                      <a:pt x="1863" y="493"/>
                    </a:lnTo>
                    <a:lnTo>
                      <a:pt x="1863" y="493"/>
                    </a:lnTo>
                    <a:lnTo>
                      <a:pt x="1861" y="491"/>
                    </a:lnTo>
                    <a:lnTo>
                      <a:pt x="1861" y="497"/>
                    </a:lnTo>
                    <a:lnTo>
                      <a:pt x="1863" y="497"/>
                    </a:lnTo>
                    <a:lnTo>
                      <a:pt x="1865" y="499"/>
                    </a:lnTo>
                    <a:lnTo>
                      <a:pt x="1865" y="497"/>
                    </a:lnTo>
                    <a:lnTo>
                      <a:pt x="1865" y="497"/>
                    </a:lnTo>
                    <a:lnTo>
                      <a:pt x="1863" y="495"/>
                    </a:lnTo>
                    <a:close/>
                    <a:moveTo>
                      <a:pt x="1865" y="477"/>
                    </a:moveTo>
                    <a:lnTo>
                      <a:pt x="1865" y="475"/>
                    </a:lnTo>
                    <a:lnTo>
                      <a:pt x="1863" y="473"/>
                    </a:lnTo>
                    <a:lnTo>
                      <a:pt x="1861" y="473"/>
                    </a:lnTo>
                    <a:lnTo>
                      <a:pt x="1861" y="473"/>
                    </a:lnTo>
                    <a:lnTo>
                      <a:pt x="1863" y="477"/>
                    </a:lnTo>
                    <a:lnTo>
                      <a:pt x="1863" y="479"/>
                    </a:lnTo>
                    <a:lnTo>
                      <a:pt x="1859" y="479"/>
                    </a:lnTo>
                    <a:lnTo>
                      <a:pt x="1859" y="481"/>
                    </a:lnTo>
                    <a:lnTo>
                      <a:pt x="1857" y="481"/>
                    </a:lnTo>
                    <a:lnTo>
                      <a:pt x="1857" y="481"/>
                    </a:lnTo>
                    <a:lnTo>
                      <a:pt x="1859" y="481"/>
                    </a:lnTo>
                    <a:lnTo>
                      <a:pt x="1861" y="485"/>
                    </a:lnTo>
                    <a:lnTo>
                      <a:pt x="1861" y="485"/>
                    </a:lnTo>
                    <a:lnTo>
                      <a:pt x="1863" y="485"/>
                    </a:lnTo>
                    <a:lnTo>
                      <a:pt x="1863" y="485"/>
                    </a:lnTo>
                    <a:lnTo>
                      <a:pt x="1863" y="483"/>
                    </a:lnTo>
                    <a:lnTo>
                      <a:pt x="1865" y="483"/>
                    </a:lnTo>
                    <a:lnTo>
                      <a:pt x="1867" y="483"/>
                    </a:lnTo>
                    <a:lnTo>
                      <a:pt x="1867" y="481"/>
                    </a:lnTo>
                    <a:lnTo>
                      <a:pt x="1867" y="477"/>
                    </a:lnTo>
                    <a:lnTo>
                      <a:pt x="1865" y="477"/>
                    </a:lnTo>
                    <a:close/>
                    <a:moveTo>
                      <a:pt x="1863" y="505"/>
                    </a:moveTo>
                    <a:lnTo>
                      <a:pt x="1863" y="505"/>
                    </a:lnTo>
                    <a:lnTo>
                      <a:pt x="1861" y="505"/>
                    </a:lnTo>
                    <a:lnTo>
                      <a:pt x="1861" y="505"/>
                    </a:lnTo>
                    <a:lnTo>
                      <a:pt x="1861" y="507"/>
                    </a:lnTo>
                    <a:lnTo>
                      <a:pt x="1861" y="507"/>
                    </a:lnTo>
                    <a:lnTo>
                      <a:pt x="1863" y="507"/>
                    </a:lnTo>
                    <a:lnTo>
                      <a:pt x="1863" y="507"/>
                    </a:lnTo>
                    <a:lnTo>
                      <a:pt x="1863" y="505"/>
                    </a:lnTo>
                    <a:lnTo>
                      <a:pt x="1863" y="505"/>
                    </a:lnTo>
                    <a:close/>
                    <a:moveTo>
                      <a:pt x="1811" y="601"/>
                    </a:moveTo>
                    <a:lnTo>
                      <a:pt x="1811" y="601"/>
                    </a:lnTo>
                    <a:lnTo>
                      <a:pt x="1811" y="601"/>
                    </a:lnTo>
                    <a:lnTo>
                      <a:pt x="1811" y="601"/>
                    </a:lnTo>
                    <a:lnTo>
                      <a:pt x="1811" y="601"/>
                    </a:lnTo>
                    <a:lnTo>
                      <a:pt x="1811" y="601"/>
                    </a:lnTo>
                    <a:lnTo>
                      <a:pt x="1811" y="601"/>
                    </a:lnTo>
                    <a:lnTo>
                      <a:pt x="1811" y="601"/>
                    </a:lnTo>
                    <a:lnTo>
                      <a:pt x="1811" y="601"/>
                    </a:lnTo>
                    <a:lnTo>
                      <a:pt x="1811" y="601"/>
                    </a:lnTo>
                    <a:lnTo>
                      <a:pt x="1813" y="601"/>
                    </a:lnTo>
                    <a:lnTo>
                      <a:pt x="1813" y="601"/>
                    </a:lnTo>
                    <a:lnTo>
                      <a:pt x="1813" y="601"/>
                    </a:lnTo>
                    <a:lnTo>
                      <a:pt x="1811" y="601"/>
                    </a:lnTo>
                    <a:close/>
                    <a:moveTo>
                      <a:pt x="1813" y="601"/>
                    </a:moveTo>
                    <a:lnTo>
                      <a:pt x="1813" y="601"/>
                    </a:lnTo>
                    <a:lnTo>
                      <a:pt x="1813" y="601"/>
                    </a:lnTo>
                    <a:lnTo>
                      <a:pt x="1813" y="601"/>
                    </a:lnTo>
                    <a:lnTo>
                      <a:pt x="1815" y="601"/>
                    </a:lnTo>
                    <a:lnTo>
                      <a:pt x="1815" y="601"/>
                    </a:lnTo>
                    <a:lnTo>
                      <a:pt x="1815" y="601"/>
                    </a:lnTo>
                    <a:lnTo>
                      <a:pt x="1815" y="601"/>
                    </a:lnTo>
                    <a:lnTo>
                      <a:pt x="1813" y="601"/>
                    </a:lnTo>
                    <a:close/>
                    <a:moveTo>
                      <a:pt x="1821" y="593"/>
                    </a:moveTo>
                    <a:lnTo>
                      <a:pt x="1817" y="595"/>
                    </a:lnTo>
                    <a:lnTo>
                      <a:pt x="1817" y="595"/>
                    </a:lnTo>
                    <a:lnTo>
                      <a:pt x="1819" y="597"/>
                    </a:lnTo>
                    <a:lnTo>
                      <a:pt x="1819" y="597"/>
                    </a:lnTo>
                    <a:lnTo>
                      <a:pt x="1819" y="595"/>
                    </a:lnTo>
                    <a:lnTo>
                      <a:pt x="1821" y="595"/>
                    </a:lnTo>
                    <a:lnTo>
                      <a:pt x="1821" y="595"/>
                    </a:lnTo>
                    <a:lnTo>
                      <a:pt x="1821" y="593"/>
                    </a:lnTo>
                    <a:close/>
                    <a:moveTo>
                      <a:pt x="1807" y="585"/>
                    </a:moveTo>
                    <a:lnTo>
                      <a:pt x="1805" y="583"/>
                    </a:lnTo>
                    <a:lnTo>
                      <a:pt x="1803" y="583"/>
                    </a:lnTo>
                    <a:lnTo>
                      <a:pt x="1803" y="587"/>
                    </a:lnTo>
                    <a:lnTo>
                      <a:pt x="1803" y="587"/>
                    </a:lnTo>
                    <a:lnTo>
                      <a:pt x="1803" y="589"/>
                    </a:lnTo>
                    <a:lnTo>
                      <a:pt x="1803" y="589"/>
                    </a:lnTo>
                    <a:lnTo>
                      <a:pt x="1803" y="591"/>
                    </a:lnTo>
                    <a:lnTo>
                      <a:pt x="1801" y="591"/>
                    </a:lnTo>
                    <a:lnTo>
                      <a:pt x="1801" y="593"/>
                    </a:lnTo>
                    <a:lnTo>
                      <a:pt x="1801" y="595"/>
                    </a:lnTo>
                    <a:lnTo>
                      <a:pt x="1801" y="597"/>
                    </a:lnTo>
                    <a:lnTo>
                      <a:pt x="1805" y="597"/>
                    </a:lnTo>
                    <a:lnTo>
                      <a:pt x="1803" y="595"/>
                    </a:lnTo>
                    <a:lnTo>
                      <a:pt x="1805" y="593"/>
                    </a:lnTo>
                    <a:lnTo>
                      <a:pt x="1805" y="591"/>
                    </a:lnTo>
                    <a:lnTo>
                      <a:pt x="1805" y="589"/>
                    </a:lnTo>
                    <a:lnTo>
                      <a:pt x="1805" y="587"/>
                    </a:lnTo>
                    <a:lnTo>
                      <a:pt x="1807" y="587"/>
                    </a:lnTo>
                    <a:lnTo>
                      <a:pt x="1807" y="587"/>
                    </a:lnTo>
                    <a:lnTo>
                      <a:pt x="1809" y="585"/>
                    </a:lnTo>
                    <a:lnTo>
                      <a:pt x="1809" y="585"/>
                    </a:lnTo>
                    <a:lnTo>
                      <a:pt x="1809" y="583"/>
                    </a:lnTo>
                    <a:lnTo>
                      <a:pt x="1807" y="585"/>
                    </a:lnTo>
                    <a:close/>
                    <a:moveTo>
                      <a:pt x="1815" y="597"/>
                    </a:moveTo>
                    <a:lnTo>
                      <a:pt x="1815" y="597"/>
                    </a:lnTo>
                    <a:lnTo>
                      <a:pt x="1815" y="597"/>
                    </a:lnTo>
                    <a:lnTo>
                      <a:pt x="1815" y="597"/>
                    </a:lnTo>
                    <a:lnTo>
                      <a:pt x="1815" y="597"/>
                    </a:lnTo>
                    <a:lnTo>
                      <a:pt x="1815" y="599"/>
                    </a:lnTo>
                    <a:lnTo>
                      <a:pt x="1817" y="597"/>
                    </a:lnTo>
                    <a:lnTo>
                      <a:pt x="1815" y="597"/>
                    </a:lnTo>
                    <a:lnTo>
                      <a:pt x="1815" y="597"/>
                    </a:lnTo>
                    <a:close/>
                    <a:moveTo>
                      <a:pt x="1829" y="565"/>
                    </a:moveTo>
                    <a:lnTo>
                      <a:pt x="1829" y="565"/>
                    </a:lnTo>
                    <a:lnTo>
                      <a:pt x="1829" y="563"/>
                    </a:lnTo>
                    <a:lnTo>
                      <a:pt x="1829" y="563"/>
                    </a:lnTo>
                    <a:lnTo>
                      <a:pt x="1827" y="563"/>
                    </a:lnTo>
                    <a:lnTo>
                      <a:pt x="1827" y="565"/>
                    </a:lnTo>
                    <a:lnTo>
                      <a:pt x="1825" y="567"/>
                    </a:lnTo>
                    <a:lnTo>
                      <a:pt x="1823" y="569"/>
                    </a:lnTo>
                    <a:lnTo>
                      <a:pt x="1821" y="569"/>
                    </a:lnTo>
                    <a:lnTo>
                      <a:pt x="1819" y="567"/>
                    </a:lnTo>
                    <a:lnTo>
                      <a:pt x="1819" y="567"/>
                    </a:lnTo>
                    <a:lnTo>
                      <a:pt x="1819" y="567"/>
                    </a:lnTo>
                    <a:lnTo>
                      <a:pt x="1819" y="569"/>
                    </a:lnTo>
                    <a:lnTo>
                      <a:pt x="1819" y="569"/>
                    </a:lnTo>
                    <a:lnTo>
                      <a:pt x="1817" y="571"/>
                    </a:lnTo>
                    <a:lnTo>
                      <a:pt x="1817" y="571"/>
                    </a:lnTo>
                    <a:lnTo>
                      <a:pt x="1817" y="575"/>
                    </a:lnTo>
                    <a:lnTo>
                      <a:pt x="1815" y="577"/>
                    </a:lnTo>
                    <a:lnTo>
                      <a:pt x="1815" y="579"/>
                    </a:lnTo>
                    <a:lnTo>
                      <a:pt x="1815" y="581"/>
                    </a:lnTo>
                    <a:lnTo>
                      <a:pt x="1815" y="581"/>
                    </a:lnTo>
                    <a:lnTo>
                      <a:pt x="1815" y="583"/>
                    </a:lnTo>
                    <a:lnTo>
                      <a:pt x="1815" y="585"/>
                    </a:lnTo>
                    <a:lnTo>
                      <a:pt x="1817" y="583"/>
                    </a:lnTo>
                    <a:lnTo>
                      <a:pt x="1817" y="581"/>
                    </a:lnTo>
                    <a:lnTo>
                      <a:pt x="1817" y="579"/>
                    </a:lnTo>
                    <a:lnTo>
                      <a:pt x="1819" y="577"/>
                    </a:lnTo>
                    <a:lnTo>
                      <a:pt x="1819" y="577"/>
                    </a:lnTo>
                    <a:lnTo>
                      <a:pt x="1819" y="575"/>
                    </a:lnTo>
                    <a:lnTo>
                      <a:pt x="1819" y="575"/>
                    </a:lnTo>
                    <a:lnTo>
                      <a:pt x="1821" y="575"/>
                    </a:lnTo>
                    <a:lnTo>
                      <a:pt x="1823" y="575"/>
                    </a:lnTo>
                    <a:lnTo>
                      <a:pt x="1823" y="571"/>
                    </a:lnTo>
                    <a:lnTo>
                      <a:pt x="1825" y="569"/>
                    </a:lnTo>
                    <a:lnTo>
                      <a:pt x="1827" y="569"/>
                    </a:lnTo>
                    <a:lnTo>
                      <a:pt x="1829" y="567"/>
                    </a:lnTo>
                    <a:lnTo>
                      <a:pt x="1831" y="567"/>
                    </a:lnTo>
                    <a:lnTo>
                      <a:pt x="1831" y="567"/>
                    </a:lnTo>
                    <a:lnTo>
                      <a:pt x="1831" y="565"/>
                    </a:lnTo>
                    <a:lnTo>
                      <a:pt x="1829" y="565"/>
                    </a:lnTo>
                    <a:close/>
                    <a:moveTo>
                      <a:pt x="406" y="563"/>
                    </a:moveTo>
                    <a:lnTo>
                      <a:pt x="406" y="563"/>
                    </a:lnTo>
                    <a:lnTo>
                      <a:pt x="406" y="565"/>
                    </a:lnTo>
                    <a:lnTo>
                      <a:pt x="406" y="565"/>
                    </a:lnTo>
                    <a:lnTo>
                      <a:pt x="406" y="563"/>
                    </a:lnTo>
                    <a:lnTo>
                      <a:pt x="406" y="561"/>
                    </a:lnTo>
                    <a:lnTo>
                      <a:pt x="406" y="563"/>
                    </a:lnTo>
                    <a:close/>
                    <a:moveTo>
                      <a:pt x="182" y="235"/>
                    </a:moveTo>
                    <a:lnTo>
                      <a:pt x="182" y="235"/>
                    </a:lnTo>
                    <a:lnTo>
                      <a:pt x="182" y="233"/>
                    </a:lnTo>
                    <a:lnTo>
                      <a:pt x="180" y="235"/>
                    </a:lnTo>
                    <a:lnTo>
                      <a:pt x="180" y="235"/>
                    </a:lnTo>
                    <a:lnTo>
                      <a:pt x="178" y="235"/>
                    </a:lnTo>
                    <a:lnTo>
                      <a:pt x="180" y="235"/>
                    </a:lnTo>
                    <a:lnTo>
                      <a:pt x="180" y="237"/>
                    </a:lnTo>
                    <a:lnTo>
                      <a:pt x="182" y="237"/>
                    </a:lnTo>
                    <a:lnTo>
                      <a:pt x="182" y="237"/>
                    </a:lnTo>
                    <a:lnTo>
                      <a:pt x="184" y="237"/>
                    </a:lnTo>
                    <a:lnTo>
                      <a:pt x="182" y="237"/>
                    </a:lnTo>
                    <a:lnTo>
                      <a:pt x="184" y="235"/>
                    </a:lnTo>
                    <a:lnTo>
                      <a:pt x="182" y="235"/>
                    </a:lnTo>
                    <a:close/>
                    <a:moveTo>
                      <a:pt x="580" y="210"/>
                    </a:moveTo>
                    <a:lnTo>
                      <a:pt x="578" y="210"/>
                    </a:lnTo>
                    <a:lnTo>
                      <a:pt x="578" y="208"/>
                    </a:lnTo>
                    <a:lnTo>
                      <a:pt x="576" y="208"/>
                    </a:lnTo>
                    <a:lnTo>
                      <a:pt x="574" y="208"/>
                    </a:lnTo>
                    <a:lnTo>
                      <a:pt x="574" y="210"/>
                    </a:lnTo>
                    <a:lnTo>
                      <a:pt x="576" y="212"/>
                    </a:lnTo>
                    <a:lnTo>
                      <a:pt x="580" y="212"/>
                    </a:lnTo>
                    <a:lnTo>
                      <a:pt x="582" y="212"/>
                    </a:lnTo>
                    <a:lnTo>
                      <a:pt x="582" y="212"/>
                    </a:lnTo>
                    <a:lnTo>
                      <a:pt x="582" y="212"/>
                    </a:lnTo>
                    <a:lnTo>
                      <a:pt x="582" y="212"/>
                    </a:lnTo>
                    <a:lnTo>
                      <a:pt x="582" y="210"/>
                    </a:lnTo>
                    <a:lnTo>
                      <a:pt x="580" y="210"/>
                    </a:lnTo>
                    <a:close/>
                    <a:moveTo>
                      <a:pt x="1547" y="399"/>
                    </a:moveTo>
                    <a:lnTo>
                      <a:pt x="1545" y="399"/>
                    </a:lnTo>
                    <a:lnTo>
                      <a:pt x="1543" y="401"/>
                    </a:lnTo>
                    <a:lnTo>
                      <a:pt x="1543" y="401"/>
                    </a:lnTo>
                    <a:lnTo>
                      <a:pt x="1545" y="401"/>
                    </a:lnTo>
                    <a:lnTo>
                      <a:pt x="1545" y="401"/>
                    </a:lnTo>
                    <a:lnTo>
                      <a:pt x="1547" y="401"/>
                    </a:lnTo>
                    <a:lnTo>
                      <a:pt x="1549" y="401"/>
                    </a:lnTo>
                    <a:lnTo>
                      <a:pt x="1547" y="399"/>
                    </a:lnTo>
                    <a:lnTo>
                      <a:pt x="1547" y="399"/>
                    </a:lnTo>
                    <a:lnTo>
                      <a:pt x="1547" y="399"/>
                    </a:lnTo>
                    <a:close/>
                    <a:moveTo>
                      <a:pt x="528" y="168"/>
                    </a:moveTo>
                    <a:lnTo>
                      <a:pt x="528" y="166"/>
                    </a:lnTo>
                    <a:lnTo>
                      <a:pt x="528" y="166"/>
                    </a:lnTo>
                    <a:lnTo>
                      <a:pt x="526" y="166"/>
                    </a:lnTo>
                    <a:lnTo>
                      <a:pt x="524" y="168"/>
                    </a:lnTo>
                    <a:lnTo>
                      <a:pt x="524" y="168"/>
                    </a:lnTo>
                    <a:lnTo>
                      <a:pt x="526" y="168"/>
                    </a:lnTo>
                    <a:lnTo>
                      <a:pt x="528" y="168"/>
                    </a:lnTo>
                    <a:close/>
                    <a:moveTo>
                      <a:pt x="1867" y="471"/>
                    </a:moveTo>
                    <a:lnTo>
                      <a:pt x="1867" y="471"/>
                    </a:lnTo>
                    <a:lnTo>
                      <a:pt x="1865" y="471"/>
                    </a:lnTo>
                    <a:lnTo>
                      <a:pt x="1863" y="473"/>
                    </a:lnTo>
                    <a:lnTo>
                      <a:pt x="1863" y="473"/>
                    </a:lnTo>
                    <a:lnTo>
                      <a:pt x="1865" y="473"/>
                    </a:lnTo>
                    <a:lnTo>
                      <a:pt x="1867" y="475"/>
                    </a:lnTo>
                    <a:lnTo>
                      <a:pt x="1869" y="475"/>
                    </a:lnTo>
                    <a:lnTo>
                      <a:pt x="1869" y="475"/>
                    </a:lnTo>
                    <a:lnTo>
                      <a:pt x="1867" y="473"/>
                    </a:lnTo>
                    <a:lnTo>
                      <a:pt x="1867" y="471"/>
                    </a:lnTo>
                    <a:close/>
                    <a:moveTo>
                      <a:pt x="1937" y="401"/>
                    </a:moveTo>
                    <a:lnTo>
                      <a:pt x="1935" y="401"/>
                    </a:lnTo>
                    <a:lnTo>
                      <a:pt x="1933" y="401"/>
                    </a:lnTo>
                    <a:lnTo>
                      <a:pt x="1929" y="397"/>
                    </a:lnTo>
                    <a:lnTo>
                      <a:pt x="1927" y="397"/>
                    </a:lnTo>
                    <a:lnTo>
                      <a:pt x="1927" y="395"/>
                    </a:lnTo>
                    <a:lnTo>
                      <a:pt x="1925" y="395"/>
                    </a:lnTo>
                    <a:lnTo>
                      <a:pt x="1921" y="395"/>
                    </a:lnTo>
                    <a:lnTo>
                      <a:pt x="1921" y="395"/>
                    </a:lnTo>
                    <a:lnTo>
                      <a:pt x="1921" y="395"/>
                    </a:lnTo>
                    <a:lnTo>
                      <a:pt x="1925" y="397"/>
                    </a:lnTo>
                    <a:lnTo>
                      <a:pt x="1927" y="399"/>
                    </a:lnTo>
                    <a:lnTo>
                      <a:pt x="1929" y="399"/>
                    </a:lnTo>
                    <a:lnTo>
                      <a:pt x="1929" y="399"/>
                    </a:lnTo>
                    <a:lnTo>
                      <a:pt x="1933" y="401"/>
                    </a:lnTo>
                    <a:lnTo>
                      <a:pt x="1935" y="403"/>
                    </a:lnTo>
                    <a:lnTo>
                      <a:pt x="1937" y="403"/>
                    </a:lnTo>
                    <a:lnTo>
                      <a:pt x="1937" y="403"/>
                    </a:lnTo>
                    <a:lnTo>
                      <a:pt x="1939" y="405"/>
                    </a:lnTo>
                    <a:lnTo>
                      <a:pt x="1943" y="405"/>
                    </a:lnTo>
                    <a:lnTo>
                      <a:pt x="1939" y="403"/>
                    </a:lnTo>
                    <a:lnTo>
                      <a:pt x="1937" y="401"/>
                    </a:lnTo>
                    <a:close/>
                    <a:moveTo>
                      <a:pt x="1959" y="405"/>
                    </a:moveTo>
                    <a:lnTo>
                      <a:pt x="1955" y="405"/>
                    </a:lnTo>
                    <a:lnTo>
                      <a:pt x="1953" y="403"/>
                    </a:lnTo>
                    <a:lnTo>
                      <a:pt x="1951" y="403"/>
                    </a:lnTo>
                    <a:lnTo>
                      <a:pt x="1949" y="403"/>
                    </a:lnTo>
                    <a:lnTo>
                      <a:pt x="1951" y="403"/>
                    </a:lnTo>
                    <a:lnTo>
                      <a:pt x="1955" y="405"/>
                    </a:lnTo>
                    <a:lnTo>
                      <a:pt x="1965" y="409"/>
                    </a:lnTo>
                    <a:lnTo>
                      <a:pt x="1963" y="407"/>
                    </a:lnTo>
                    <a:lnTo>
                      <a:pt x="1959" y="405"/>
                    </a:lnTo>
                    <a:close/>
                    <a:moveTo>
                      <a:pt x="1551" y="403"/>
                    </a:moveTo>
                    <a:lnTo>
                      <a:pt x="1553" y="403"/>
                    </a:lnTo>
                    <a:lnTo>
                      <a:pt x="1553" y="403"/>
                    </a:lnTo>
                    <a:lnTo>
                      <a:pt x="1555" y="403"/>
                    </a:lnTo>
                    <a:lnTo>
                      <a:pt x="1555" y="403"/>
                    </a:lnTo>
                    <a:lnTo>
                      <a:pt x="1559" y="407"/>
                    </a:lnTo>
                    <a:lnTo>
                      <a:pt x="1561" y="405"/>
                    </a:lnTo>
                    <a:lnTo>
                      <a:pt x="1561" y="405"/>
                    </a:lnTo>
                    <a:lnTo>
                      <a:pt x="1561" y="405"/>
                    </a:lnTo>
                    <a:lnTo>
                      <a:pt x="1563" y="403"/>
                    </a:lnTo>
                    <a:lnTo>
                      <a:pt x="1561" y="403"/>
                    </a:lnTo>
                    <a:lnTo>
                      <a:pt x="1561" y="401"/>
                    </a:lnTo>
                    <a:lnTo>
                      <a:pt x="1561" y="401"/>
                    </a:lnTo>
                    <a:lnTo>
                      <a:pt x="1561" y="399"/>
                    </a:lnTo>
                    <a:lnTo>
                      <a:pt x="1561" y="399"/>
                    </a:lnTo>
                    <a:lnTo>
                      <a:pt x="1559" y="399"/>
                    </a:lnTo>
                    <a:lnTo>
                      <a:pt x="1557" y="399"/>
                    </a:lnTo>
                    <a:lnTo>
                      <a:pt x="1557" y="399"/>
                    </a:lnTo>
                    <a:lnTo>
                      <a:pt x="1551" y="397"/>
                    </a:lnTo>
                    <a:lnTo>
                      <a:pt x="1551" y="397"/>
                    </a:lnTo>
                    <a:lnTo>
                      <a:pt x="1551" y="401"/>
                    </a:lnTo>
                    <a:lnTo>
                      <a:pt x="1551" y="401"/>
                    </a:lnTo>
                    <a:lnTo>
                      <a:pt x="1551" y="403"/>
                    </a:lnTo>
                    <a:close/>
                    <a:moveTo>
                      <a:pt x="1833" y="341"/>
                    </a:moveTo>
                    <a:lnTo>
                      <a:pt x="1833" y="341"/>
                    </a:lnTo>
                    <a:lnTo>
                      <a:pt x="1835" y="341"/>
                    </a:lnTo>
                    <a:lnTo>
                      <a:pt x="1835" y="341"/>
                    </a:lnTo>
                    <a:lnTo>
                      <a:pt x="1837" y="337"/>
                    </a:lnTo>
                    <a:lnTo>
                      <a:pt x="1839" y="337"/>
                    </a:lnTo>
                    <a:lnTo>
                      <a:pt x="1843" y="335"/>
                    </a:lnTo>
                    <a:lnTo>
                      <a:pt x="1841" y="335"/>
                    </a:lnTo>
                    <a:lnTo>
                      <a:pt x="1839" y="331"/>
                    </a:lnTo>
                    <a:lnTo>
                      <a:pt x="1835" y="329"/>
                    </a:lnTo>
                    <a:lnTo>
                      <a:pt x="1835" y="329"/>
                    </a:lnTo>
                    <a:lnTo>
                      <a:pt x="1833" y="333"/>
                    </a:lnTo>
                    <a:lnTo>
                      <a:pt x="1829" y="333"/>
                    </a:lnTo>
                    <a:lnTo>
                      <a:pt x="1829" y="335"/>
                    </a:lnTo>
                    <a:lnTo>
                      <a:pt x="1831" y="335"/>
                    </a:lnTo>
                    <a:lnTo>
                      <a:pt x="1833" y="337"/>
                    </a:lnTo>
                    <a:lnTo>
                      <a:pt x="1833" y="339"/>
                    </a:lnTo>
                    <a:lnTo>
                      <a:pt x="1833" y="341"/>
                    </a:lnTo>
                    <a:lnTo>
                      <a:pt x="1833" y="341"/>
                    </a:lnTo>
                    <a:close/>
                    <a:moveTo>
                      <a:pt x="2017" y="245"/>
                    </a:moveTo>
                    <a:lnTo>
                      <a:pt x="2015" y="245"/>
                    </a:lnTo>
                    <a:lnTo>
                      <a:pt x="2013" y="245"/>
                    </a:lnTo>
                    <a:lnTo>
                      <a:pt x="2013" y="245"/>
                    </a:lnTo>
                    <a:lnTo>
                      <a:pt x="2011" y="243"/>
                    </a:lnTo>
                    <a:lnTo>
                      <a:pt x="2007" y="243"/>
                    </a:lnTo>
                    <a:lnTo>
                      <a:pt x="2007" y="243"/>
                    </a:lnTo>
                    <a:lnTo>
                      <a:pt x="2005" y="243"/>
                    </a:lnTo>
                    <a:lnTo>
                      <a:pt x="2005" y="243"/>
                    </a:lnTo>
                    <a:lnTo>
                      <a:pt x="2003" y="241"/>
                    </a:lnTo>
                    <a:lnTo>
                      <a:pt x="2003" y="241"/>
                    </a:lnTo>
                    <a:lnTo>
                      <a:pt x="2003" y="241"/>
                    </a:lnTo>
                    <a:lnTo>
                      <a:pt x="2003" y="241"/>
                    </a:lnTo>
                    <a:lnTo>
                      <a:pt x="2001" y="239"/>
                    </a:lnTo>
                    <a:lnTo>
                      <a:pt x="1999" y="239"/>
                    </a:lnTo>
                    <a:lnTo>
                      <a:pt x="1999" y="239"/>
                    </a:lnTo>
                    <a:lnTo>
                      <a:pt x="1999" y="239"/>
                    </a:lnTo>
                    <a:lnTo>
                      <a:pt x="1999" y="239"/>
                    </a:lnTo>
                    <a:lnTo>
                      <a:pt x="1999" y="239"/>
                    </a:lnTo>
                    <a:lnTo>
                      <a:pt x="2001" y="239"/>
                    </a:lnTo>
                    <a:lnTo>
                      <a:pt x="2003" y="239"/>
                    </a:lnTo>
                    <a:lnTo>
                      <a:pt x="2005" y="237"/>
                    </a:lnTo>
                    <a:lnTo>
                      <a:pt x="2005" y="237"/>
                    </a:lnTo>
                    <a:lnTo>
                      <a:pt x="2005" y="237"/>
                    </a:lnTo>
                    <a:lnTo>
                      <a:pt x="2003" y="235"/>
                    </a:lnTo>
                    <a:lnTo>
                      <a:pt x="2001" y="233"/>
                    </a:lnTo>
                    <a:lnTo>
                      <a:pt x="1999" y="233"/>
                    </a:lnTo>
                    <a:lnTo>
                      <a:pt x="1997" y="233"/>
                    </a:lnTo>
                    <a:lnTo>
                      <a:pt x="1997" y="233"/>
                    </a:lnTo>
                    <a:lnTo>
                      <a:pt x="1995" y="233"/>
                    </a:lnTo>
                    <a:lnTo>
                      <a:pt x="1999" y="233"/>
                    </a:lnTo>
                    <a:lnTo>
                      <a:pt x="1999" y="233"/>
                    </a:lnTo>
                    <a:lnTo>
                      <a:pt x="1997" y="231"/>
                    </a:lnTo>
                    <a:lnTo>
                      <a:pt x="1995" y="228"/>
                    </a:lnTo>
                    <a:lnTo>
                      <a:pt x="1995" y="228"/>
                    </a:lnTo>
                    <a:lnTo>
                      <a:pt x="1993" y="228"/>
                    </a:lnTo>
                    <a:lnTo>
                      <a:pt x="1993" y="228"/>
                    </a:lnTo>
                    <a:lnTo>
                      <a:pt x="1993" y="228"/>
                    </a:lnTo>
                    <a:lnTo>
                      <a:pt x="1987" y="226"/>
                    </a:lnTo>
                    <a:lnTo>
                      <a:pt x="1983" y="226"/>
                    </a:lnTo>
                    <a:lnTo>
                      <a:pt x="1983" y="226"/>
                    </a:lnTo>
                    <a:lnTo>
                      <a:pt x="1985" y="226"/>
                    </a:lnTo>
                    <a:lnTo>
                      <a:pt x="1987" y="226"/>
                    </a:lnTo>
                    <a:lnTo>
                      <a:pt x="1991" y="226"/>
                    </a:lnTo>
                    <a:lnTo>
                      <a:pt x="1991" y="226"/>
                    </a:lnTo>
                    <a:lnTo>
                      <a:pt x="1993" y="228"/>
                    </a:lnTo>
                    <a:lnTo>
                      <a:pt x="1993" y="228"/>
                    </a:lnTo>
                    <a:lnTo>
                      <a:pt x="1997" y="228"/>
                    </a:lnTo>
                    <a:lnTo>
                      <a:pt x="1997" y="228"/>
                    </a:lnTo>
                    <a:lnTo>
                      <a:pt x="1999" y="228"/>
                    </a:lnTo>
                    <a:lnTo>
                      <a:pt x="1999" y="228"/>
                    </a:lnTo>
                    <a:lnTo>
                      <a:pt x="2003" y="228"/>
                    </a:lnTo>
                    <a:lnTo>
                      <a:pt x="2003" y="228"/>
                    </a:lnTo>
                    <a:lnTo>
                      <a:pt x="2007" y="228"/>
                    </a:lnTo>
                    <a:lnTo>
                      <a:pt x="2007" y="228"/>
                    </a:lnTo>
                    <a:lnTo>
                      <a:pt x="2007" y="228"/>
                    </a:lnTo>
                    <a:lnTo>
                      <a:pt x="2007" y="228"/>
                    </a:lnTo>
                    <a:lnTo>
                      <a:pt x="2005" y="226"/>
                    </a:lnTo>
                    <a:lnTo>
                      <a:pt x="2001" y="226"/>
                    </a:lnTo>
                    <a:lnTo>
                      <a:pt x="1999" y="224"/>
                    </a:lnTo>
                    <a:lnTo>
                      <a:pt x="1997" y="224"/>
                    </a:lnTo>
                    <a:lnTo>
                      <a:pt x="1997" y="224"/>
                    </a:lnTo>
                    <a:lnTo>
                      <a:pt x="1997" y="224"/>
                    </a:lnTo>
                    <a:lnTo>
                      <a:pt x="2001" y="224"/>
                    </a:lnTo>
                    <a:lnTo>
                      <a:pt x="2003" y="226"/>
                    </a:lnTo>
                    <a:lnTo>
                      <a:pt x="2005" y="226"/>
                    </a:lnTo>
                    <a:lnTo>
                      <a:pt x="2007" y="226"/>
                    </a:lnTo>
                    <a:lnTo>
                      <a:pt x="2011" y="226"/>
                    </a:lnTo>
                    <a:lnTo>
                      <a:pt x="2011" y="226"/>
                    </a:lnTo>
                    <a:lnTo>
                      <a:pt x="2009" y="224"/>
                    </a:lnTo>
                    <a:lnTo>
                      <a:pt x="2007" y="224"/>
                    </a:lnTo>
                    <a:lnTo>
                      <a:pt x="2007" y="222"/>
                    </a:lnTo>
                    <a:lnTo>
                      <a:pt x="2007" y="222"/>
                    </a:lnTo>
                    <a:lnTo>
                      <a:pt x="2007" y="220"/>
                    </a:lnTo>
                    <a:lnTo>
                      <a:pt x="2009" y="220"/>
                    </a:lnTo>
                    <a:lnTo>
                      <a:pt x="2009" y="220"/>
                    </a:lnTo>
                    <a:lnTo>
                      <a:pt x="2011" y="220"/>
                    </a:lnTo>
                    <a:lnTo>
                      <a:pt x="2011" y="220"/>
                    </a:lnTo>
                    <a:lnTo>
                      <a:pt x="2011" y="220"/>
                    </a:lnTo>
                    <a:lnTo>
                      <a:pt x="2009" y="218"/>
                    </a:lnTo>
                    <a:lnTo>
                      <a:pt x="2007" y="218"/>
                    </a:lnTo>
                    <a:lnTo>
                      <a:pt x="2003" y="218"/>
                    </a:lnTo>
                    <a:lnTo>
                      <a:pt x="2003" y="218"/>
                    </a:lnTo>
                    <a:lnTo>
                      <a:pt x="2001" y="216"/>
                    </a:lnTo>
                    <a:lnTo>
                      <a:pt x="2001" y="216"/>
                    </a:lnTo>
                    <a:lnTo>
                      <a:pt x="1999" y="216"/>
                    </a:lnTo>
                    <a:lnTo>
                      <a:pt x="1999" y="216"/>
                    </a:lnTo>
                    <a:lnTo>
                      <a:pt x="1997" y="216"/>
                    </a:lnTo>
                    <a:lnTo>
                      <a:pt x="1997" y="216"/>
                    </a:lnTo>
                    <a:lnTo>
                      <a:pt x="1997" y="216"/>
                    </a:lnTo>
                    <a:lnTo>
                      <a:pt x="1997" y="216"/>
                    </a:lnTo>
                    <a:lnTo>
                      <a:pt x="1995" y="216"/>
                    </a:lnTo>
                    <a:lnTo>
                      <a:pt x="1995" y="214"/>
                    </a:lnTo>
                    <a:lnTo>
                      <a:pt x="1987" y="212"/>
                    </a:lnTo>
                    <a:lnTo>
                      <a:pt x="1983" y="212"/>
                    </a:lnTo>
                    <a:lnTo>
                      <a:pt x="1977" y="210"/>
                    </a:lnTo>
                    <a:lnTo>
                      <a:pt x="1973" y="208"/>
                    </a:lnTo>
                    <a:lnTo>
                      <a:pt x="1967" y="206"/>
                    </a:lnTo>
                    <a:lnTo>
                      <a:pt x="1963" y="206"/>
                    </a:lnTo>
                    <a:lnTo>
                      <a:pt x="1961" y="206"/>
                    </a:lnTo>
                    <a:lnTo>
                      <a:pt x="1957" y="204"/>
                    </a:lnTo>
                    <a:lnTo>
                      <a:pt x="1955" y="204"/>
                    </a:lnTo>
                    <a:lnTo>
                      <a:pt x="1949" y="204"/>
                    </a:lnTo>
                    <a:lnTo>
                      <a:pt x="1951" y="204"/>
                    </a:lnTo>
                    <a:lnTo>
                      <a:pt x="1957" y="206"/>
                    </a:lnTo>
                    <a:lnTo>
                      <a:pt x="1957" y="206"/>
                    </a:lnTo>
                    <a:lnTo>
                      <a:pt x="1959" y="206"/>
                    </a:lnTo>
                    <a:lnTo>
                      <a:pt x="1957" y="206"/>
                    </a:lnTo>
                    <a:lnTo>
                      <a:pt x="1953" y="206"/>
                    </a:lnTo>
                    <a:lnTo>
                      <a:pt x="1951" y="206"/>
                    </a:lnTo>
                    <a:lnTo>
                      <a:pt x="1949" y="204"/>
                    </a:lnTo>
                    <a:lnTo>
                      <a:pt x="1949" y="204"/>
                    </a:lnTo>
                    <a:lnTo>
                      <a:pt x="1949" y="206"/>
                    </a:lnTo>
                    <a:lnTo>
                      <a:pt x="1951" y="206"/>
                    </a:lnTo>
                    <a:lnTo>
                      <a:pt x="1953" y="206"/>
                    </a:lnTo>
                    <a:lnTo>
                      <a:pt x="1951" y="208"/>
                    </a:lnTo>
                    <a:lnTo>
                      <a:pt x="1951" y="208"/>
                    </a:lnTo>
                    <a:lnTo>
                      <a:pt x="1949" y="206"/>
                    </a:lnTo>
                    <a:lnTo>
                      <a:pt x="1949" y="206"/>
                    </a:lnTo>
                    <a:lnTo>
                      <a:pt x="1947" y="204"/>
                    </a:lnTo>
                    <a:lnTo>
                      <a:pt x="1949" y="204"/>
                    </a:lnTo>
                    <a:lnTo>
                      <a:pt x="1947" y="204"/>
                    </a:lnTo>
                    <a:lnTo>
                      <a:pt x="1943" y="204"/>
                    </a:lnTo>
                    <a:lnTo>
                      <a:pt x="1941" y="202"/>
                    </a:lnTo>
                    <a:lnTo>
                      <a:pt x="1941" y="202"/>
                    </a:lnTo>
                    <a:lnTo>
                      <a:pt x="1939" y="204"/>
                    </a:lnTo>
                    <a:lnTo>
                      <a:pt x="1931" y="204"/>
                    </a:lnTo>
                    <a:lnTo>
                      <a:pt x="1931" y="204"/>
                    </a:lnTo>
                    <a:lnTo>
                      <a:pt x="1931" y="204"/>
                    </a:lnTo>
                    <a:lnTo>
                      <a:pt x="1933" y="204"/>
                    </a:lnTo>
                    <a:lnTo>
                      <a:pt x="1933" y="204"/>
                    </a:lnTo>
                    <a:lnTo>
                      <a:pt x="1935" y="204"/>
                    </a:lnTo>
                    <a:lnTo>
                      <a:pt x="1937" y="204"/>
                    </a:lnTo>
                    <a:lnTo>
                      <a:pt x="1939" y="206"/>
                    </a:lnTo>
                    <a:lnTo>
                      <a:pt x="1939" y="206"/>
                    </a:lnTo>
                    <a:lnTo>
                      <a:pt x="1941" y="206"/>
                    </a:lnTo>
                    <a:lnTo>
                      <a:pt x="1943" y="208"/>
                    </a:lnTo>
                    <a:lnTo>
                      <a:pt x="1945" y="208"/>
                    </a:lnTo>
                    <a:lnTo>
                      <a:pt x="1945" y="210"/>
                    </a:lnTo>
                    <a:lnTo>
                      <a:pt x="1945" y="210"/>
                    </a:lnTo>
                    <a:lnTo>
                      <a:pt x="1945" y="210"/>
                    </a:lnTo>
                    <a:lnTo>
                      <a:pt x="1947" y="212"/>
                    </a:lnTo>
                    <a:lnTo>
                      <a:pt x="1949" y="212"/>
                    </a:lnTo>
                    <a:lnTo>
                      <a:pt x="1951" y="212"/>
                    </a:lnTo>
                    <a:lnTo>
                      <a:pt x="1953" y="212"/>
                    </a:lnTo>
                    <a:lnTo>
                      <a:pt x="1955" y="214"/>
                    </a:lnTo>
                    <a:lnTo>
                      <a:pt x="1955" y="214"/>
                    </a:lnTo>
                    <a:lnTo>
                      <a:pt x="1957" y="216"/>
                    </a:lnTo>
                    <a:lnTo>
                      <a:pt x="1957" y="216"/>
                    </a:lnTo>
                    <a:lnTo>
                      <a:pt x="1957" y="216"/>
                    </a:lnTo>
                    <a:lnTo>
                      <a:pt x="1957" y="216"/>
                    </a:lnTo>
                    <a:lnTo>
                      <a:pt x="1957" y="216"/>
                    </a:lnTo>
                    <a:lnTo>
                      <a:pt x="1953" y="214"/>
                    </a:lnTo>
                    <a:lnTo>
                      <a:pt x="1951" y="214"/>
                    </a:lnTo>
                    <a:lnTo>
                      <a:pt x="1949" y="214"/>
                    </a:lnTo>
                    <a:lnTo>
                      <a:pt x="1949" y="214"/>
                    </a:lnTo>
                    <a:lnTo>
                      <a:pt x="1949" y="214"/>
                    </a:lnTo>
                    <a:lnTo>
                      <a:pt x="1949" y="214"/>
                    </a:lnTo>
                    <a:lnTo>
                      <a:pt x="1949" y="214"/>
                    </a:lnTo>
                    <a:lnTo>
                      <a:pt x="1947" y="214"/>
                    </a:lnTo>
                    <a:lnTo>
                      <a:pt x="1945" y="212"/>
                    </a:lnTo>
                    <a:lnTo>
                      <a:pt x="1943" y="212"/>
                    </a:lnTo>
                    <a:lnTo>
                      <a:pt x="1941" y="212"/>
                    </a:lnTo>
                    <a:lnTo>
                      <a:pt x="1941" y="210"/>
                    </a:lnTo>
                    <a:lnTo>
                      <a:pt x="1939" y="210"/>
                    </a:lnTo>
                    <a:lnTo>
                      <a:pt x="1937" y="210"/>
                    </a:lnTo>
                    <a:lnTo>
                      <a:pt x="1935" y="210"/>
                    </a:lnTo>
                    <a:lnTo>
                      <a:pt x="1935" y="208"/>
                    </a:lnTo>
                    <a:lnTo>
                      <a:pt x="1933" y="206"/>
                    </a:lnTo>
                    <a:lnTo>
                      <a:pt x="1931" y="206"/>
                    </a:lnTo>
                    <a:lnTo>
                      <a:pt x="1929" y="204"/>
                    </a:lnTo>
                    <a:lnTo>
                      <a:pt x="1927" y="204"/>
                    </a:lnTo>
                    <a:lnTo>
                      <a:pt x="1925" y="202"/>
                    </a:lnTo>
                    <a:lnTo>
                      <a:pt x="1923" y="200"/>
                    </a:lnTo>
                    <a:lnTo>
                      <a:pt x="1921" y="200"/>
                    </a:lnTo>
                    <a:lnTo>
                      <a:pt x="1919" y="198"/>
                    </a:lnTo>
                    <a:lnTo>
                      <a:pt x="1917" y="198"/>
                    </a:lnTo>
                    <a:lnTo>
                      <a:pt x="1917" y="198"/>
                    </a:lnTo>
                    <a:lnTo>
                      <a:pt x="1917" y="200"/>
                    </a:lnTo>
                    <a:lnTo>
                      <a:pt x="1917" y="200"/>
                    </a:lnTo>
                    <a:lnTo>
                      <a:pt x="1915" y="200"/>
                    </a:lnTo>
                    <a:lnTo>
                      <a:pt x="1915" y="198"/>
                    </a:lnTo>
                    <a:lnTo>
                      <a:pt x="1913" y="196"/>
                    </a:lnTo>
                    <a:lnTo>
                      <a:pt x="1911" y="196"/>
                    </a:lnTo>
                    <a:lnTo>
                      <a:pt x="1911" y="196"/>
                    </a:lnTo>
                    <a:lnTo>
                      <a:pt x="1909" y="194"/>
                    </a:lnTo>
                    <a:lnTo>
                      <a:pt x="1881" y="188"/>
                    </a:lnTo>
                    <a:lnTo>
                      <a:pt x="1877" y="186"/>
                    </a:lnTo>
                    <a:lnTo>
                      <a:pt x="1873" y="186"/>
                    </a:lnTo>
                    <a:lnTo>
                      <a:pt x="1871" y="186"/>
                    </a:lnTo>
                    <a:lnTo>
                      <a:pt x="1871" y="186"/>
                    </a:lnTo>
                    <a:lnTo>
                      <a:pt x="1871" y="186"/>
                    </a:lnTo>
                    <a:lnTo>
                      <a:pt x="1869" y="186"/>
                    </a:lnTo>
                    <a:lnTo>
                      <a:pt x="1869" y="186"/>
                    </a:lnTo>
                    <a:lnTo>
                      <a:pt x="1869" y="186"/>
                    </a:lnTo>
                    <a:lnTo>
                      <a:pt x="1867" y="184"/>
                    </a:lnTo>
                    <a:lnTo>
                      <a:pt x="1855" y="182"/>
                    </a:lnTo>
                    <a:lnTo>
                      <a:pt x="1853" y="180"/>
                    </a:lnTo>
                    <a:lnTo>
                      <a:pt x="1855" y="182"/>
                    </a:lnTo>
                    <a:lnTo>
                      <a:pt x="1863" y="184"/>
                    </a:lnTo>
                    <a:lnTo>
                      <a:pt x="1865" y="184"/>
                    </a:lnTo>
                    <a:lnTo>
                      <a:pt x="1865" y="186"/>
                    </a:lnTo>
                    <a:lnTo>
                      <a:pt x="1863" y="186"/>
                    </a:lnTo>
                    <a:lnTo>
                      <a:pt x="1863" y="184"/>
                    </a:lnTo>
                    <a:lnTo>
                      <a:pt x="1861" y="184"/>
                    </a:lnTo>
                    <a:lnTo>
                      <a:pt x="1859" y="184"/>
                    </a:lnTo>
                    <a:lnTo>
                      <a:pt x="1857" y="182"/>
                    </a:lnTo>
                    <a:lnTo>
                      <a:pt x="1853" y="182"/>
                    </a:lnTo>
                    <a:lnTo>
                      <a:pt x="1851" y="182"/>
                    </a:lnTo>
                    <a:lnTo>
                      <a:pt x="1849" y="180"/>
                    </a:lnTo>
                    <a:lnTo>
                      <a:pt x="1847" y="180"/>
                    </a:lnTo>
                    <a:lnTo>
                      <a:pt x="1849" y="180"/>
                    </a:lnTo>
                    <a:lnTo>
                      <a:pt x="1851" y="180"/>
                    </a:lnTo>
                    <a:lnTo>
                      <a:pt x="1847" y="180"/>
                    </a:lnTo>
                    <a:lnTo>
                      <a:pt x="1843" y="178"/>
                    </a:lnTo>
                    <a:lnTo>
                      <a:pt x="1837" y="178"/>
                    </a:lnTo>
                    <a:lnTo>
                      <a:pt x="1835" y="176"/>
                    </a:lnTo>
                    <a:lnTo>
                      <a:pt x="1833" y="176"/>
                    </a:lnTo>
                    <a:lnTo>
                      <a:pt x="1833" y="176"/>
                    </a:lnTo>
                    <a:lnTo>
                      <a:pt x="1831" y="176"/>
                    </a:lnTo>
                    <a:lnTo>
                      <a:pt x="1829" y="176"/>
                    </a:lnTo>
                    <a:lnTo>
                      <a:pt x="1829" y="176"/>
                    </a:lnTo>
                    <a:lnTo>
                      <a:pt x="1827" y="174"/>
                    </a:lnTo>
                    <a:lnTo>
                      <a:pt x="1823" y="174"/>
                    </a:lnTo>
                    <a:lnTo>
                      <a:pt x="1821" y="174"/>
                    </a:lnTo>
                    <a:lnTo>
                      <a:pt x="1811" y="170"/>
                    </a:lnTo>
                    <a:lnTo>
                      <a:pt x="1807" y="170"/>
                    </a:lnTo>
                    <a:lnTo>
                      <a:pt x="1805" y="170"/>
                    </a:lnTo>
                    <a:lnTo>
                      <a:pt x="1805" y="168"/>
                    </a:lnTo>
                    <a:lnTo>
                      <a:pt x="1803" y="168"/>
                    </a:lnTo>
                    <a:lnTo>
                      <a:pt x="1797" y="168"/>
                    </a:lnTo>
                    <a:lnTo>
                      <a:pt x="1791" y="166"/>
                    </a:lnTo>
                    <a:lnTo>
                      <a:pt x="1781" y="166"/>
                    </a:lnTo>
                    <a:lnTo>
                      <a:pt x="1775" y="164"/>
                    </a:lnTo>
                    <a:lnTo>
                      <a:pt x="1767" y="162"/>
                    </a:lnTo>
                    <a:lnTo>
                      <a:pt x="1761" y="162"/>
                    </a:lnTo>
                    <a:lnTo>
                      <a:pt x="1759" y="160"/>
                    </a:lnTo>
                    <a:lnTo>
                      <a:pt x="1757" y="160"/>
                    </a:lnTo>
                    <a:lnTo>
                      <a:pt x="1753" y="162"/>
                    </a:lnTo>
                    <a:lnTo>
                      <a:pt x="1747" y="162"/>
                    </a:lnTo>
                    <a:lnTo>
                      <a:pt x="1741" y="162"/>
                    </a:lnTo>
                    <a:lnTo>
                      <a:pt x="1737" y="162"/>
                    </a:lnTo>
                    <a:lnTo>
                      <a:pt x="1733" y="162"/>
                    </a:lnTo>
                    <a:lnTo>
                      <a:pt x="1729" y="160"/>
                    </a:lnTo>
                    <a:lnTo>
                      <a:pt x="1729" y="160"/>
                    </a:lnTo>
                    <a:lnTo>
                      <a:pt x="1731" y="162"/>
                    </a:lnTo>
                    <a:lnTo>
                      <a:pt x="1727" y="162"/>
                    </a:lnTo>
                    <a:lnTo>
                      <a:pt x="1723" y="160"/>
                    </a:lnTo>
                    <a:lnTo>
                      <a:pt x="1719" y="160"/>
                    </a:lnTo>
                    <a:lnTo>
                      <a:pt x="1711" y="160"/>
                    </a:lnTo>
                    <a:lnTo>
                      <a:pt x="1701" y="158"/>
                    </a:lnTo>
                    <a:lnTo>
                      <a:pt x="1697" y="158"/>
                    </a:lnTo>
                    <a:lnTo>
                      <a:pt x="1693" y="158"/>
                    </a:lnTo>
                    <a:lnTo>
                      <a:pt x="1697" y="160"/>
                    </a:lnTo>
                    <a:lnTo>
                      <a:pt x="1697" y="162"/>
                    </a:lnTo>
                    <a:lnTo>
                      <a:pt x="1699" y="164"/>
                    </a:lnTo>
                    <a:lnTo>
                      <a:pt x="1699" y="164"/>
                    </a:lnTo>
                    <a:lnTo>
                      <a:pt x="1699" y="164"/>
                    </a:lnTo>
                    <a:lnTo>
                      <a:pt x="1705" y="166"/>
                    </a:lnTo>
                    <a:lnTo>
                      <a:pt x="1711" y="168"/>
                    </a:lnTo>
                    <a:lnTo>
                      <a:pt x="1715" y="170"/>
                    </a:lnTo>
                    <a:lnTo>
                      <a:pt x="1719" y="172"/>
                    </a:lnTo>
                    <a:lnTo>
                      <a:pt x="1721" y="174"/>
                    </a:lnTo>
                    <a:lnTo>
                      <a:pt x="1721" y="176"/>
                    </a:lnTo>
                    <a:lnTo>
                      <a:pt x="1715" y="178"/>
                    </a:lnTo>
                    <a:lnTo>
                      <a:pt x="1711" y="178"/>
                    </a:lnTo>
                    <a:lnTo>
                      <a:pt x="1705" y="176"/>
                    </a:lnTo>
                    <a:lnTo>
                      <a:pt x="1701" y="174"/>
                    </a:lnTo>
                    <a:lnTo>
                      <a:pt x="1695" y="172"/>
                    </a:lnTo>
                    <a:lnTo>
                      <a:pt x="1689" y="170"/>
                    </a:lnTo>
                    <a:lnTo>
                      <a:pt x="1687" y="170"/>
                    </a:lnTo>
                    <a:lnTo>
                      <a:pt x="1685" y="170"/>
                    </a:lnTo>
                    <a:lnTo>
                      <a:pt x="1681" y="168"/>
                    </a:lnTo>
                    <a:lnTo>
                      <a:pt x="1677" y="166"/>
                    </a:lnTo>
                    <a:lnTo>
                      <a:pt x="1675" y="164"/>
                    </a:lnTo>
                    <a:lnTo>
                      <a:pt x="1673" y="164"/>
                    </a:lnTo>
                    <a:lnTo>
                      <a:pt x="1671" y="164"/>
                    </a:lnTo>
                    <a:lnTo>
                      <a:pt x="1667" y="164"/>
                    </a:lnTo>
                    <a:lnTo>
                      <a:pt x="1665" y="166"/>
                    </a:lnTo>
                    <a:lnTo>
                      <a:pt x="1665" y="166"/>
                    </a:lnTo>
                    <a:lnTo>
                      <a:pt x="1663" y="166"/>
                    </a:lnTo>
                    <a:lnTo>
                      <a:pt x="1653" y="166"/>
                    </a:lnTo>
                    <a:lnTo>
                      <a:pt x="1649" y="166"/>
                    </a:lnTo>
                    <a:lnTo>
                      <a:pt x="1635" y="166"/>
                    </a:lnTo>
                    <a:lnTo>
                      <a:pt x="1629" y="164"/>
                    </a:lnTo>
                    <a:lnTo>
                      <a:pt x="1625" y="164"/>
                    </a:lnTo>
                    <a:lnTo>
                      <a:pt x="1623" y="164"/>
                    </a:lnTo>
                    <a:lnTo>
                      <a:pt x="1621" y="164"/>
                    </a:lnTo>
                    <a:lnTo>
                      <a:pt x="1617" y="164"/>
                    </a:lnTo>
                    <a:lnTo>
                      <a:pt x="1615" y="164"/>
                    </a:lnTo>
                    <a:lnTo>
                      <a:pt x="1609" y="164"/>
                    </a:lnTo>
                    <a:lnTo>
                      <a:pt x="1609" y="166"/>
                    </a:lnTo>
                    <a:lnTo>
                      <a:pt x="1607" y="166"/>
                    </a:lnTo>
                    <a:lnTo>
                      <a:pt x="1605" y="168"/>
                    </a:lnTo>
                    <a:lnTo>
                      <a:pt x="1607" y="170"/>
                    </a:lnTo>
                    <a:lnTo>
                      <a:pt x="1609" y="172"/>
                    </a:lnTo>
                    <a:lnTo>
                      <a:pt x="1613" y="174"/>
                    </a:lnTo>
                    <a:lnTo>
                      <a:pt x="1615" y="176"/>
                    </a:lnTo>
                    <a:lnTo>
                      <a:pt x="1615" y="176"/>
                    </a:lnTo>
                    <a:lnTo>
                      <a:pt x="1615" y="178"/>
                    </a:lnTo>
                    <a:lnTo>
                      <a:pt x="1617" y="180"/>
                    </a:lnTo>
                    <a:lnTo>
                      <a:pt x="1617" y="180"/>
                    </a:lnTo>
                    <a:lnTo>
                      <a:pt x="1615" y="182"/>
                    </a:lnTo>
                    <a:lnTo>
                      <a:pt x="1615" y="180"/>
                    </a:lnTo>
                    <a:lnTo>
                      <a:pt x="1615" y="180"/>
                    </a:lnTo>
                    <a:lnTo>
                      <a:pt x="1613" y="176"/>
                    </a:lnTo>
                    <a:lnTo>
                      <a:pt x="1611" y="174"/>
                    </a:lnTo>
                    <a:lnTo>
                      <a:pt x="1607" y="174"/>
                    </a:lnTo>
                    <a:lnTo>
                      <a:pt x="1605" y="172"/>
                    </a:lnTo>
                    <a:lnTo>
                      <a:pt x="1601" y="170"/>
                    </a:lnTo>
                    <a:lnTo>
                      <a:pt x="1597" y="168"/>
                    </a:lnTo>
                    <a:lnTo>
                      <a:pt x="1595" y="166"/>
                    </a:lnTo>
                    <a:lnTo>
                      <a:pt x="1591" y="164"/>
                    </a:lnTo>
                    <a:lnTo>
                      <a:pt x="1583" y="164"/>
                    </a:lnTo>
                    <a:lnTo>
                      <a:pt x="1579" y="162"/>
                    </a:lnTo>
                    <a:lnTo>
                      <a:pt x="1575" y="162"/>
                    </a:lnTo>
                    <a:lnTo>
                      <a:pt x="1575" y="160"/>
                    </a:lnTo>
                    <a:lnTo>
                      <a:pt x="1573" y="158"/>
                    </a:lnTo>
                    <a:lnTo>
                      <a:pt x="1571" y="158"/>
                    </a:lnTo>
                    <a:lnTo>
                      <a:pt x="1571" y="156"/>
                    </a:lnTo>
                    <a:lnTo>
                      <a:pt x="1569" y="154"/>
                    </a:lnTo>
                    <a:lnTo>
                      <a:pt x="1567" y="154"/>
                    </a:lnTo>
                    <a:lnTo>
                      <a:pt x="1565" y="152"/>
                    </a:lnTo>
                    <a:lnTo>
                      <a:pt x="1561" y="150"/>
                    </a:lnTo>
                    <a:lnTo>
                      <a:pt x="1559" y="150"/>
                    </a:lnTo>
                    <a:lnTo>
                      <a:pt x="1553" y="148"/>
                    </a:lnTo>
                    <a:lnTo>
                      <a:pt x="1543" y="146"/>
                    </a:lnTo>
                    <a:lnTo>
                      <a:pt x="1533" y="144"/>
                    </a:lnTo>
                    <a:lnTo>
                      <a:pt x="1525" y="144"/>
                    </a:lnTo>
                    <a:lnTo>
                      <a:pt x="1517" y="144"/>
                    </a:lnTo>
                    <a:lnTo>
                      <a:pt x="1507" y="144"/>
                    </a:lnTo>
                    <a:lnTo>
                      <a:pt x="1505" y="144"/>
                    </a:lnTo>
                    <a:lnTo>
                      <a:pt x="1499" y="144"/>
                    </a:lnTo>
                    <a:lnTo>
                      <a:pt x="1493" y="144"/>
                    </a:lnTo>
                    <a:lnTo>
                      <a:pt x="1489" y="146"/>
                    </a:lnTo>
                    <a:lnTo>
                      <a:pt x="1485" y="146"/>
                    </a:lnTo>
                    <a:lnTo>
                      <a:pt x="1479" y="146"/>
                    </a:lnTo>
                    <a:lnTo>
                      <a:pt x="1475" y="148"/>
                    </a:lnTo>
                    <a:lnTo>
                      <a:pt x="1463" y="144"/>
                    </a:lnTo>
                    <a:lnTo>
                      <a:pt x="1465" y="144"/>
                    </a:lnTo>
                    <a:lnTo>
                      <a:pt x="1467" y="144"/>
                    </a:lnTo>
                    <a:lnTo>
                      <a:pt x="1459" y="142"/>
                    </a:lnTo>
                    <a:lnTo>
                      <a:pt x="1455" y="140"/>
                    </a:lnTo>
                    <a:lnTo>
                      <a:pt x="1449" y="140"/>
                    </a:lnTo>
                    <a:lnTo>
                      <a:pt x="1447" y="138"/>
                    </a:lnTo>
                    <a:lnTo>
                      <a:pt x="1445" y="140"/>
                    </a:lnTo>
                    <a:lnTo>
                      <a:pt x="1441" y="140"/>
                    </a:lnTo>
                    <a:lnTo>
                      <a:pt x="1441" y="142"/>
                    </a:lnTo>
                    <a:lnTo>
                      <a:pt x="1441" y="140"/>
                    </a:lnTo>
                    <a:lnTo>
                      <a:pt x="1443" y="138"/>
                    </a:lnTo>
                    <a:lnTo>
                      <a:pt x="1443" y="138"/>
                    </a:lnTo>
                    <a:lnTo>
                      <a:pt x="1441" y="138"/>
                    </a:lnTo>
                    <a:lnTo>
                      <a:pt x="1441" y="136"/>
                    </a:lnTo>
                    <a:lnTo>
                      <a:pt x="1435" y="138"/>
                    </a:lnTo>
                    <a:lnTo>
                      <a:pt x="1433" y="136"/>
                    </a:lnTo>
                    <a:lnTo>
                      <a:pt x="1431" y="136"/>
                    </a:lnTo>
                    <a:lnTo>
                      <a:pt x="1431" y="136"/>
                    </a:lnTo>
                    <a:lnTo>
                      <a:pt x="1425" y="134"/>
                    </a:lnTo>
                    <a:lnTo>
                      <a:pt x="1421" y="134"/>
                    </a:lnTo>
                    <a:lnTo>
                      <a:pt x="1419" y="134"/>
                    </a:lnTo>
                    <a:lnTo>
                      <a:pt x="1417" y="134"/>
                    </a:lnTo>
                    <a:lnTo>
                      <a:pt x="1417" y="134"/>
                    </a:lnTo>
                    <a:lnTo>
                      <a:pt x="1417" y="134"/>
                    </a:lnTo>
                    <a:lnTo>
                      <a:pt x="1417" y="132"/>
                    </a:lnTo>
                    <a:lnTo>
                      <a:pt x="1419" y="132"/>
                    </a:lnTo>
                    <a:lnTo>
                      <a:pt x="1427" y="132"/>
                    </a:lnTo>
                    <a:lnTo>
                      <a:pt x="1427" y="132"/>
                    </a:lnTo>
                    <a:lnTo>
                      <a:pt x="1425" y="130"/>
                    </a:lnTo>
                    <a:lnTo>
                      <a:pt x="1425" y="130"/>
                    </a:lnTo>
                    <a:lnTo>
                      <a:pt x="1419" y="128"/>
                    </a:lnTo>
                    <a:lnTo>
                      <a:pt x="1415" y="128"/>
                    </a:lnTo>
                    <a:lnTo>
                      <a:pt x="1407" y="126"/>
                    </a:lnTo>
                    <a:lnTo>
                      <a:pt x="1401" y="126"/>
                    </a:lnTo>
                    <a:lnTo>
                      <a:pt x="1389" y="126"/>
                    </a:lnTo>
                    <a:lnTo>
                      <a:pt x="1387" y="126"/>
                    </a:lnTo>
                    <a:lnTo>
                      <a:pt x="1387" y="126"/>
                    </a:lnTo>
                    <a:lnTo>
                      <a:pt x="1387" y="128"/>
                    </a:lnTo>
                    <a:lnTo>
                      <a:pt x="1385" y="132"/>
                    </a:lnTo>
                    <a:lnTo>
                      <a:pt x="1385" y="132"/>
                    </a:lnTo>
                    <a:lnTo>
                      <a:pt x="1383" y="134"/>
                    </a:lnTo>
                    <a:lnTo>
                      <a:pt x="1377" y="134"/>
                    </a:lnTo>
                    <a:lnTo>
                      <a:pt x="1375" y="134"/>
                    </a:lnTo>
                    <a:lnTo>
                      <a:pt x="1373" y="134"/>
                    </a:lnTo>
                    <a:lnTo>
                      <a:pt x="1373" y="132"/>
                    </a:lnTo>
                    <a:lnTo>
                      <a:pt x="1373" y="132"/>
                    </a:lnTo>
                    <a:lnTo>
                      <a:pt x="1373" y="132"/>
                    </a:lnTo>
                    <a:lnTo>
                      <a:pt x="1371" y="132"/>
                    </a:lnTo>
                    <a:lnTo>
                      <a:pt x="1371" y="132"/>
                    </a:lnTo>
                    <a:lnTo>
                      <a:pt x="1371" y="132"/>
                    </a:lnTo>
                    <a:lnTo>
                      <a:pt x="1373" y="132"/>
                    </a:lnTo>
                    <a:lnTo>
                      <a:pt x="1375" y="132"/>
                    </a:lnTo>
                    <a:lnTo>
                      <a:pt x="1379" y="130"/>
                    </a:lnTo>
                    <a:lnTo>
                      <a:pt x="1377" y="130"/>
                    </a:lnTo>
                    <a:lnTo>
                      <a:pt x="1375" y="128"/>
                    </a:lnTo>
                    <a:lnTo>
                      <a:pt x="1373" y="128"/>
                    </a:lnTo>
                    <a:lnTo>
                      <a:pt x="1373" y="126"/>
                    </a:lnTo>
                    <a:lnTo>
                      <a:pt x="1373" y="126"/>
                    </a:lnTo>
                    <a:lnTo>
                      <a:pt x="1373" y="126"/>
                    </a:lnTo>
                    <a:lnTo>
                      <a:pt x="1377" y="128"/>
                    </a:lnTo>
                    <a:lnTo>
                      <a:pt x="1379" y="128"/>
                    </a:lnTo>
                    <a:lnTo>
                      <a:pt x="1379" y="128"/>
                    </a:lnTo>
                    <a:lnTo>
                      <a:pt x="1381" y="130"/>
                    </a:lnTo>
                    <a:lnTo>
                      <a:pt x="1383" y="130"/>
                    </a:lnTo>
                    <a:lnTo>
                      <a:pt x="1383" y="130"/>
                    </a:lnTo>
                    <a:lnTo>
                      <a:pt x="1385" y="128"/>
                    </a:lnTo>
                    <a:lnTo>
                      <a:pt x="1385" y="126"/>
                    </a:lnTo>
                    <a:lnTo>
                      <a:pt x="1383" y="126"/>
                    </a:lnTo>
                    <a:lnTo>
                      <a:pt x="1381" y="126"/>
                    </a:lnTo>
                    <a:lnTo>
                      <a:pt x="1365" y="126"/>
                    </a:lnTo>
                    <a:lnTo>
                      <a:pt x="1359" y="128"/>
                    </a:lnTo>
                    <a:lnTo>
                      <a:pt x="1357" y="128"/>
                    </a:lnTo>
                    <a:lnTo>
                      <a:pt x="1355" y="126"/>
                    </a:lnTo>
                    <a:lnTo>
                      <a:pt x="1357" y="126"/>
                    </a:lnTo>
                    <a:lnTo>
                      <a:pt x="1359" y="126"/>
                    </a:lnTo>
                    <a:lnTo>
                      <a:pt x="1359" y="124"/>
                    </a:lnTo>
                    <a:lnTo>
                      <a:pt x="1361" y="124"/>
                    </a:lnTo>
                    <a:lnTo>
                      <a:pt x="1363" y="124"/>
                    </a:lnTo>
                    <a:lnTo>
                      <a:pt x="1367" y="124"/>
                    </a:lnTo>
                    <a:lnTo>
                      <a:pt x="1375" y="124"/>
                    </a:lnTo>
                    <a:lnTo>
                      <a:pt x="1375" y="124"/>
                    </a:lnTo>
                    <a:lnTo>
                      <a:pt x="1371" y="124"/>
                    </a:lnTo>
                    <a:lnTo>
                      <a:pt x="1367" y="122"/>
                    </a:lnTo>
                    <a:lnTo>
                      <a:pt x="1365" y="122"/>
                    </a:lnTo>
                    <a:lnTo>
                      <a:pt x="1361" y="122"/>
                    </a:lnTo>
                    <a:lnTo>
                      <a:pt x="1353" y="122"/>
                    </a:lnTo>
                    <a:lnTo>
                      <a:pt x="1349" y="120"/>
                    </a:lnTo>
                    <a:lnTo>
                      <a:pt x="1341" y="120"/>
                    </a:lnTo>
                    <a:lnTo>
                      <a:pt x="1339" y="120"/>
                    </a:lnTo>
                    <a:lnTo>
                      <a:pt x="1323" y="120"/>
                    </a:lnTo>
                    <a:lnTo>
                      <a:pt x="1315" y="118"/>
                    </a:lnTo>
                    <a:lnTo>
                      <a:pt x="1313" y="118"/>
                    </a:lnTo>
                    <a:lnTo>
                      <a:pt x="1307" y="118"/>
                    </a:lnTo>
                    <a:lnTo>
                      <a:pt x="1305" y="118"/>
                    </a:lnTo>
                    <a:lnTo>
                      <a:pt x="1305" y="118"/>
                    </a:lnTo>
                    <a:lnTo>
                      <a:pt x="1305" y="118"/>
                    </a:lnTo>
                    <a:lnTo>
                      <a:pt x="1311" y="120"/>
                    </a:lnTo>
                    <a:lnTo>
                      <a:pt x="1313" y="120"/>
                    </a:lnTo>
                    <a:lnTo>
                      <a:pt x="1315" y="122"/>
                    </a:lnTo>
                    <a:lnTo>
                      <a:pt x="1311" y="122"/>
                    </a:lnTo>
                    <a:lnTo>
                      <a:pt x="1309" y="122"/>
                    </a:lnTo>
                    <a:lnTo>
                      <a:pt x="1301" y="122"/>
                    </a:lnTo>
                    <a:lnTo>
                      <a:pt x="1299" y="124"/>
                    </a:lnTo>
                    <a:lnTo>
                      <a:pt x="1299" y="126"/>
                    </a:lnTo>
                    <a:lnTo>
                      <a:pt x="1299" y="126"/>
                    </a:lnTo>
                    <a:lnTo>
                      <a:pt x="1301" y="128"/>
                    </a:lnTo>
                    <a:lnTo>
                      <a:pt x="1305" y="128"/>
                    </a:lnTo>
                    <a:lnTo>
                      <a:pt x="1305" y="126"/>
                    </a:lnTo>
                    <a:lnTo>
                      <a:pt x="1305" y="126"/>
                    </a:lnTo>
                    <a:lnTo>
                      <a:pt x="1311" y="126"/>
                    </a:lnTo>
                    <a:lnTo>
                      <a:pt x="1313" y="128"/>
                    </a:lnTo>
                    <a:lnTo>
                      <a:pt x="1311" y="128"/>
                    </a:lnTo>
                    <a:lnTo>
                      <a:pt x="1309" y="128"/>
                    </a:lnTo>
                    <a:lnTo>
                      <a:pt x="1309" y="130"/>
                    </a:lnTo>
                    <a:lnTo>
                      <a:pt x="1307" y="130"/>
                    </a:lnTo>
                    <a:lnTo>
                      <a:pt x="1311" y="132"/>
                    </a:lnTo>
                    <a:lnTo>
                      <a:pt x="1313" y="132"/>
                    </a:lnTo>
                    <a:lnTo>
                      <a:pt x="1315" y="134"/>
                    </a:lnTo>
                    <a:lnTo>
                      <a:pt x="1321" y="136"/>
                    </a:lnTo>
                    <a:lnTo>
                      <a:pt x="1323" y="138"/>
                    </a:lnTo>
                    <a:lnTo>
                      <a:pt x="1319" y="138"/>
                    </a:lnTo>
                    <a:lnTo>
                      <a:pt x="1317" y="138"/>
                    </a:lnTo>
                    <a:lnTo>
                      <a:pt x="1315" y="138"/>
                    </a:lnTo>
                    <a:lnTo>
                      <a:pt x="1311" y="136"/>
                    </a:lnTo>
                    <a:lnTo>
                      <a:pt x="1307" y="136"/>
                    </a:lnTo>
                    <a:lnTo>
                      <a:pt x="1305" y="136"/>
                    </a:lnTo>
                    <a:lnTo>
                      <a:pt x="1305" y="136"/>
                    </a:lnTo>
                    <a:lnTo>
                      <a:pt x="1303" y="136"/>
                    </a:lnTo>
                    <a:lnTo>
                      <a:pt x="1301" y="136"/>
                    </a:lnTo>
                    <a:lnTo>
                      <a:pt x="1301" y="136"/>
                    </a:lnTo>
                    <a:lnTo>
                      <a:pt x="1301" y="136"/>
                    </a:lnTo>
                    <a:lnTo>
                      <a:pt x="1301" y="138"/>
                    </a:lnTo>
                    <a:lnTo>
                      <a:pt x="1301" y="138"/>
                    </a:lnTo>
                    <a:lnTo>
                      <a:pt x="1301" y="138"/>
                    </a:lnTo>
                    <a:lnTo>
                      <a:pt x="1303" y="140"/>
                    </a:lnTo>
                    <a:lnTo>
                      <a:pt x="1303" y="140"/>
                    </a:lnTo>
                    <a:lnTo>
                      <a:pt x="1307" y="140"/>
                    </a:lnTo>
                    <a:lnTo>
                      <a:pt x="1305" y="140"/>
                    </a:lnTo>
                    <a:lnTo>
                      <a:pt x="1305" y="140"/>
                    </a:lnTo>
                    <a:lnTo>
                      <a:pt x="1305" y="140"/>
                    </a:lnTo>
                    <a:lnTo>
                      <a:pt x="1303" y="142"/>
                    </a:lnTo>
                    <a:lnTo>
                      <a:pt x="1305" y="142"/>
                    </a:lnTo>
                    <a:lnTo>
                      <a:pt x="1305" y="142"/>
                    </a:lnTo>
                    <a:lnTo>
                      <a:pt x="1307" y="142"/>
                    </a:lnTo>
                    <a:lnTo>
                      <a:pt x="1307" y="142"/>
                    </a:lnTo>
                    <a:lnTo>
                      <a:pt x="1305" y="142"/>
                    </a:lnTo>
                    <a:lnTo>
                      <a:pt x="1301" y="142"/>
                    </a:lnTo>
                    <a:lnTo>
                      <a:pt x="1297" y="140"/>
                    </a:lnTo>
                    <a:lnTo>
                      <a:pt x="1295" y="140"/>
                    </a:lnTo>
                    <a:lnTo>
                      <a:pt x="1293" y="138"/>
                    </a:lnTo>
                    <a:lnTo>
                      <a:pt x="1280" y="136"/>
                    </a:lnTo>
                    <a:lnTo>
                      <a:pt x="1276" y="136"/>
                    </a:lnTo>
                    <a:lnTo>
                      <a:pt x="1274" y="136"/>
                    </a:lnTo>
                    <a:lnTo>
                      <a:pt x="1270" y="136"/>
                    </a:lnTo>
                    <a:lnTo>
                      <a:pt x="1270" y="136"/>
                    </a:lnTo>
                    <a:lnTo>
                      <a:pt x="1266" y="138"/>
                    </a:lnTo>
                    <a:lnTo>
                      <a:pt x="1264" y="138"/>
                    </a:lnTo>
                    <a:lnTo>
                      <a:pt x="1264" y="138"/>
                    </a:lnTo>
                    <a:lnTo>
                      <a:pt x="1258" y="140"/>
                    </a:lnTo>
                    <a:lnTo>
                      <a:pt x="1252" y="138"/>
                    </a:lnTo>
                    <a:lnTo>
                      <a:pt x="1248" y="138"/>
                    </a:lnTo>
                    <a:lnTo>
                      <a:pt x="1244" y="136"/>
                    </a:lnTo>
                    <a:lnTo>
                      <a:pt x="1238" y="134"/>
                    </a:lnTo>
                    <a:lnTo>
                      <a:pt x="1238" y="134"/>
                    </a:lnTo>
                    <a:lnTo>
                      <a:pt x="1236" y="132"/>
                    </a:lnTo>
                    <a:lnTo>
                      <a:pt x="1234" y="132"/>
                    </a:lnTo>
                    <a:lnTo>
                      <a:pt x="1232" y="132"/>
                    </a:lnTo>
                    <a:lnTo>
                      <a:pt x="1232" y="132"/>
                    </a:lnTo>
                    <a:lnTo>
                      <a:pt x="1232" y="134"/>
                    </a:lnTo>
                    <a:lnTo>
                      <a:pt x="1232" y="136"/>
                    </a:lnTo>
                    <a:lnTo>
                      <a:pt x="1234" y="138"/>
                    </a:lnTo>
                    <a:lnTo>
                      <a:pt x="1236" y="140"/>
                    </a:lnTo>
                    <a:lnTo>
                      <a:pt x="1236" y="140"/>
                    </a:lnTo>
                    <a:lnTo>
                      <a:pt x="1238" y="140"/>
                    </a:lnTo>
                    <a:lnTo>
                      <a:pt x="1236" y="142"/>
                    </a:lnTo>
                    <a:lnTo>
                      <a:pt x="1236" y="144"/>
                    </a:lnTo>
                    <a:lnTo>
                      <a:pt x="1238" y="146"/>
                    </a:lnTo>
                    <a:lnTo>
                      <a:pt x="1238" y="148"/>
                    </a:lnTo>
                    <a:lnTo>
                      <a:pt x="1236" y="148"/>
                    </a:lnTo>
                    <a:lnTo>
                      <a:pt x="1236" y="148"/>
                    </a:lnTo>
                    <a:lnTo>
                      <a:pt x="1234" y="148"/>
                    </a:lnTo>
                    <a:lnTo>
                      <a:pt x="1232" y="148"/>
                    </a:lnTo>
                    <a:lnTo>
                      <a:pt x="1228" y="146"/>
                    </a:lnTo>
                    <a:lnTo>
                      <a:pt x="1228" y="146"/>
                    </a:lnTo>
                    <a:lnTo>
                      <a:pt x="1228" y="146"/>
                    </a:lnTo>
                    <a:lnTo>
                      <a:pt x="1226" y="146"/>
                    </a:lnTo>
                    <a:lnTo>
                      <a:pt x="1222" y="146"/>
                    </a:lnTo>
                    <a:lnTo>
                      <a:pt x="1218" y="144"/>
                    </a:lnTo>
                    <a:lnTo>
                      <a:pt x="1214" y="142"/>
                    </a:lnTo>
                    <a:lnTo>
                      <a:pt x="1206" y="138"/>
                    </a:lnTo>
                    <a:lnTo>
                      <a:pt x="1202" y="138"/>
                    </a:lnTo>
                    <a:lnTo>
                      <a:pt x="1200" y="136"/>
                    </a:lnTo>
                    <a:lnTo>
                      <a:pt x="1196" y="136"/>
                    </a:lnTo>
                    <a:lnTo>
                      <a:pt x="1194" y="134"/>
                    </a:lnTo>
                    <a:lnTo>
                      <a:pt x="1196" y="134"/>
                    </a:lnTo>
                    <a:lnTo>
                      <a:pt x="1198" y="134"/>
                    </a:lnTo>
                    <a:lnTo>
                      <a:pt x="1200" y="134"/>
                    </a:lnTo>
                    <a:lnTo>
                      <a:pt x="1196" y="132"/>
                    </a:lnTo>
                    <a:lnTo>
                      <a:pt x="1194" y="132"/>
                    </a:lnTo>
                    <a:lnTo>
                      <a:pt x="1194" y="130"/>
                    </a:lnTo>
                    <a:lnTo>
                      <a:pt x="1194" y="132"/>
                    </a:lnTo>
                    <a:lnTo>
                      <a:pt x="1196" y="132"/>
                    </a:lnTo>
                    <a:lnTo>
                      <a:pt x="1196" y="134"/>
                    </a:lnTo>
                    <a:lnTo>
                      <a:pt x="1194" y="134"/>
                    </a:lnTo>
                    <a:lnTo>
                      <a:pt x="1182" y="128"/>
                    </a:lnTo>
                    <a:lnTo>
                      <a:pt x="1176" y="126"/>
                    </a:lnTo>
                    <a:lnTo>
                      <a:pt x="1174" y="126"/>
                    </a:lnTo>
                    <a:lnTo>
                      <a:pt x="1170" y="124"/>
                    </a:lnTo>
                    <a:lnTo>
                      <a:pt x="1170" y="124"/>
                    </a:lnTo>
                    <a:lnTo>
                      <a:pt x="1176" y="126"/>
                    </a:lnTo>
                    <a:lnTo>
                      <a:pt x="1182" y="126"/>
                    </a:lnTo>
                    <a:lnTo>
                      <a:pt x="1188" y="128"/>
                    </a:lnTo>
                    <a:lnTo>
                      <a:pt x="1192" y="128"/>
                    </a:lnTo>
                    <a:lnTo>
                      <a:pt x="1192" y="128"/>
                    </a:lnTo>
                    <a:lnTo>
                      <a:pt x="1190" y="126"/>
                    </a:lnTo>
                    <a:lnTo>
                      <a:pt x="1186" y="124"/>
                    </a:lnTo>
                    <a:lnTo>
                      <a:pt x="1184" y="122"/>
                    </a:lnTo>
                    <a:lnTo>
                      <a:pt x="1178" y="122"/>
                    </a:lnTo>
                    <a:lnTo>
                      <a:pt x="1176" y="122"/>
                    </a:lnTo>
                    <a:lnTo>
                      <a:pt x="1176" y="122"/>
                    </a:lnTo>
                    <a:lnTo>
                      <a:pt x="1178" y="122"/>
                    </a:lnTo>
                    <a:lnTo>
                      <a:pt x="1180" y="122"/>
                    </a:lnTo>
                    <a:lnTo>
                      <a:pt x="1180" y="120"/>
                    </a:lnTo>
                    <a:lnTo>
                      <a:pt x="1182" y="120"/>
                    </a:lnTo>
                    <a:lnTo>
                      <a:pt x="1180" y="118"/>
                    </a:lnTo>
                    <a:lnTo>
                      <a:pt x="1176" y="118"/>
                    </a:lnTo>
                    <a:lnTo>
                      <a:pt x="1172" y="118"/>
                    </a:lnTo>
                    <a:lnTo>
                      <a:pt x="1172" y="118"/>
                    </a:lnTo>
                    <a:lnTo>
                      <a:pt x="1172" y="116"/>
                    </a:lnTo>
                    <a:lnTo>
                      <a:pt x="1174" y="116"/>
                    </a:lnTo>
                    <a:lnTo>
                      <a:pt x="1174" y="114"/>
                    </a:lnTo>
                    <a:lnTo>
                      <a:pt x="1174" y="114"/>
                    </a:lnTo>
                    <a:lnTo>
                      <a:pt x="1172" y="114"/>
                    </a:lnTo>
                    <a:lnTo>
                      <a:pt x="1172" y="114"/>
                    </a:lnTo>
                    <a:lnTo>
                      <a:pt x="1170" y="114"/>
                    </a:lnTo>
                    <a:lnTo>
                      <a:pt x="1170" y="112"/>
                    </a:lnTo>
                    <a:lnTo>
                      <a:pt x="1168" y="112"/>
                    </a:lnTo>
                    <a:lnTo>
                      <a:pt x="1166" y="112"/>
                    </a:lnTo>
                    <a:lnTo>
                      <a:pt x="1162" y="112"/>
                    </a:lnTo>
                    <a:lnTo>
                      <a:pt x="1160" y="112"/>
                    </a:lnTo>
                    <a:lnTo>
                      <a:pt x="1160" y="110"/>
                    </a:lnTo>
                    <a:lnTo>
                      <a:pt x="1158" y="110"/>
                    </a:lnTo>
                    <a:lnTo>
                      <a:pt x="1156" y="110"/>
                    </a:lnTo>
                    <a:lnTo>
                      <a:pt x="1156" y="110"/>
                    </a:lnTo>
                    <a:lnTo>
                      <a:pt x="1156" y="110"/>
                    </a:lnTo>
                    <a:lnTo>
                      <a:pt x="1152" y="108"/>
                    </a:lnTo>
                    <a:lnTo>
                      <a:pt x="1144" y="108"/>
                    </a:lnTo>
                    <a:lnTo>
                      <a:pt x="1142" y="108"/>
                    </a:lnTo>
                    <a:lnTo>
                      <a:pt x="1144" y="110"/>
                    </a:lnTo>
                    <a:lnTo>
                      <a:pt x="1142" y="110"/>
                    </a:lnTo>
                    <a:lnTo>
                      <a:pt x="1138" y="110"/>
                    </a:lnTo>
                    <a:lnTo>
                      <a:pt x="1138" y="110"/>
                    </a:lnTo>
                    <a:lnTo>
                      <a:pt x="1138" y="110"/>
                    </a:lnTo>
                    <a:lnTo>
                      <a:pt x="1136" y="108"/>
                    </a:lnTo>
                    <a:lnTo>
                      <a:pt x="1136" y="108"/>
                    </a:lnTo>
                    <a:lnTo>
                      <a:pt x="1136" y="108"/>
                    </a:lnTo>
                    <a:lnTo>
                      <a:pt x="1134" y="108"/>
                    </a:lnTo>
                    <a:lnTo>
                      <a:pt x="1134" y="108"/>
                    </a:lnTo>
                    <a:lnTo>
                      <a:pt x="1132" y="108"/>
                    </a:lnTo>
                    <a:lnTo>
                      <a:pt x="1132" y="108"/>
                    </a:lnTo>
                    <a:lnTo>
                      <a:pt x="1130" y="110"/>
                    </a:lnTo>
                    <a:lnTo>
                      <a:pt x="1128" y="108"/>
                    </a:lnTo>
                    <a:lnTo>
                      <a:pt x="1116" y="106"/>
                    </a:lnTo>
                    <a:lnTo>
                      <a:pt x="1112" y="104"/>
                    </a:lnTo>
                    <a:lnTo>
                      <a:pt x="1112" y="104"/>
                    </a:lnTo>
                    <a:lnTo>
                      <a:pt x="1108" y="106"/>
                    </a:lnTo>
                    <a:lnTo>
                      <a:pt x="1108" y="106"/>
                    </a:lnTo>
                    <a:lnTo>
                      <a:pt x="1108" y="106"/>
                    </a:lnTo>
                    <a:lnTo>
                      <a:pt x="1104" y="106"/>
                    </a:lnTo>
                    <a:lnTo>
                      <a:pt x="1102" y="106"/>
                    </a:lnTo>
                    <a:lnTo>
                      <a:pt x="1104" y="108"/>
                    </a:lnTo>
                    <a:lnTo>
                      <a:pt x="1106" y="110"/>
                    </a:lnTo>
                    <a:lnTo>
                      <a:pt x="1106" y="110"/>
                    </a:lnTo>
                    <a:lnTo>
                      <a:pt x="1108" y="110"/>
                    </a:lnTo>
                    <a:lnTo>
                      <a:pt x="1110" y="112"/>
                    </a:lnTo>
                    <a:lnTo>
                      <a:pt x="1112" y="112"/>
                    </a:lnTo>
                    <a:lnTo>
                      <a:pt x="1112" y="112"/>
                    </a:lnTo>
                    <a:lnTo>
                      <a:pt x="1112" y="114"/>
                    </a:lnTo>
                    <a:lnTo>
                      <a:pt x="1112" y="114"/>
                    </a:lnTo>
                    <a:lnTo>
                      <a:pt x="1112" y="114"/>
                    </a:lnTo>
                    <a:lnTo>
                      <a:pt x="1112" y="116"/>
                    </a:lnTo>
                    <a:lnTo>
                      <a:pt x="1112" y="116"/>
                    </a:lnTo>
                    <a:lnTo>
                      <a:pt x="1110" y="116"/>
                    </a:lnTo>
                    <a:lnTo>
                      <a:pt x="1104" y="116"/>
                    </a:lnTo>
                    <a:lnTo>
                      <a:pt x="1104" y="116"/>
                    </a:lnTo>
                    <a:lnTo>
                      <a:pt x="1104" y="116"/>
                    </a:lnTo>
                    <a:lnTo>
                      <a:pt x="1106" y="116"/>
                    </a:lnTo>
                    <a:lnTo>
                      <a:pt x="1108" y="116"/>
                    </a:lnTo>
                    <a:lnTo>
                      <a:pt x="1108" y="118"/>
                    </a:lnTo>
                    <a:lnTo>
                      <a:pt x="1106" y="118"/>
                    </a:lnTo>
                    <a:lnTo>
                      <a:pt x="1102" y="118"/>
                    </a:lnTo>
                    <a:lnTo>
                      <a:pt x="1100" y="118"/>
                    </a:lnTo>
                    <a:lnTo>
                      <a:pt x="1098" y="116"/>
                    </a:lnTo>
                    <a:lnTo>
                      <a:pt x="1096" y="116"/>
                    </a:lnTo>
                    <a:lnTo>
                      <a:pt x="1092" y="116"/>
                    </a:lnTo>
                    <a:lnTo>
                      <a:pt x="1088" y="116"/>
                    </a:lnTo>
                    <a:lnTo>
                      <a:pt x="1082" y="116"/>
                    </a:lnTo>
                    <a:lnTo>
                      <a:pt x="1076" y="116"/>
                    </a:lnTo>
                    <a:lnTo>
                      <a:pt x="1074" y="116"/>
                    </a:lnTo>
                    <a:lnTo>
                      <a:pt x="1068" y="114"/>
                    </a:lnTo>
                    <a:lnTo>
                      <a:pt x="1062" y="114"/>
                    </a:lnTo>
                    <a:lnTo>
                      <a:pt x="1054" y="112"/>
                    </a:lnTo>
                    <a:lnTo>
                      <a:pt x="1052" y="110"/>
                    </a:lnTo>
                    <a:lnTo>
                      <a:pt x="1052" y="108"/>
                    </a:lnTo>
                    <a:lnTo>
                      <a:pt x="1054" y="108"/>
                    </a:lnTo>
                    <a:lnTo>
                      <a:pt x="1056" y="108"/>
                    </a:lnTo>
                    <a:lnTo>
                      <a:pt x="1056" y="108"/>
                    </a:lnTo>
                    <a:lnTo>
                      <a:pt x="1056" y="108"/>
                    </a:lnTo>
                    <a:lnTo>
                      <a:pt x="1050" y="108"/>
                    </a:lnTo>
                    <a:lnTo>
                      <a:pt x="1038" y="106"/>
                    </a:lnTo>
                    <a:lnTo>
                      <a:pt x="1028" y="106"/>
                    </a:lnTo>
                    <a:lnTo>
                      <a:pt x="1014" y="106"/>
                    </a:lnTo>
                    <a:lnTo>
                      <a:pt x="1010" y="106"/>
                    </a:lnTo>
                    <a:lnTo>
                      <a:pt x="1002" y="108"/>
                    </a:lnTo>
                    <a:lnTo>
                      <a:pt x="1000" y="108"/>
                    </a:lnTo>
                    <a:lnTo>
                      <a:pt x="998" y="108"/>
                    </a:lnTo>
                    <a:lnTo>
                      <a:pt x="998" y="110"/>
                    </a:lnTo>
                    <a:lnTo>
                      <a:pt x="1002" y="110"/>
                    </a:lnTo>
                    <a:lnTo>
                      <a:pt x="1002" y="110"/>
                    </a:lnTo>
                    <a:lnTo>
                      <a:pt x="1004" y="110"/>
                    </a:lnTo>
                    <a:lnTo>
                      <a:pt x="1004" y="110"/>
                    </a:lnTo>
                    <a:lnTo>
                      <a:pt x="1004" y="110"/>
                    </a:lnTo>
                    <a:lnTo>
                      <a:pt x="1002" y="112"/>
                    </a:lnTo>
                    <a:lnTo>
                      <a:pt x="1002" y="112"/>
                    </a:lnTo>
                    <a:lnTo>
                      <a:pt x="1004" y="114"/>
                    </a:lnTo>
                    <a:lnTo>
                      <a:pt x="1004" y="114"/>
                    </a:lnTo>
                    <a:lnTo>
                      <a:pt x="1004" y="116"/>
                    </a:lnTo>
                    <a:lnTo>
                      <a:pt x="1004" y="118"/>
                    </a:lnTo>
                    <a:lnTo>
                      <a:pt x="1004" y="118"/>
                    </a:lnTo>
                    <a:lnTo>
                      <a:pt x="1006" y="120"/>
                    </a:lnTo>
                    <a:lnTo>
                      <a:pt x="1008" y="120"/>
                    </a:lnTo>
                    <a:lnTo>
                      <a:pt x="1012" y="120"/>
                    </a:lnTo>
                    <a:lnTo>
                      <a:pt x="1012" y="120"/>
                    </a:lnTo>
                    <a:lnTo>
                      <a:pt x="1012" y="120"/>
                    </a:lnTo>
                    <a:lnTo>
                      <a:pt x="1008" y="120"/>
                    </a:lnTo>
                    <a:lnTo>
                      <a:pt x="1006" y="120"/>
                    </a:lnTo>
                    <a:lnTo>
                      <a:pt x="1004" y="118"/>
                    </a:lnTo>
                    <a:lnTo>
                      <a:pt x="1004" y="118"/>
                    </a:lnTo>
                    <a:lnTo>
                      <a:pt x="1004" y="118"/>
                    </a:lnTo>
                    <a:lnTo>
                      <a:pt x="1004" y="116"/>
                    </a:lnTo>
                    <a:lnTo>
                      <a:pt x="1004" y="114"/>
                    </a:lnTo>
                    <a:lnTo>
                      <a:pt x="1002" y="114"/>
                    </a:lnTo>
                    <a:lnTo>
                      <a:pt x="1000" y="110"/>
                    </a:lnTo>
                    <a:lnTo>
                      <a:pt x="996" y="110"/>
                    </a:lnTo>
                    <a:lnTo>
                      <a:pt x="994" y="108"/>
                    </a:lnTo>
                    <a:lnTo>
                      <a:pt x="994" y="108"/>
                    </a:lnTo>
                    <a:lnTo>
                      <a:pt x="994" y="106"/>
                    </a:lnTo>
                    <a:lnTo>
                      <a:pt x="992" y="106"/>
                    </a:lnTo>
                    <a:lnTo>
                      <a:pt x="988" y="104"/>
                    </a:lnTo>
                    <a:lnTo>
                      <a:pt x="986" y="102"/>
                    </a:lnTo>
                    <a:lnTo>
                      <a:pt x="984" y="102"/>
                    </a:lnTo>
                    <a:lnTo>
                      <a:pt x="984" y="102"/>
                    </a:lnTo>
                    <a:lnTo>
                      <a:pt x="986" y="104"/>
                    </a:lnTo>
                    <a:lnTo>
                      <a:pt x="986" y="104"/>
                    </a:lnTo>
                    <a:lnTo>
                      <a:pt x="986" y="104"/>
                    </a:lnTo>
                    <a:lnTo>
                      <a:pt x="982" y="106"/>
                    </a:lnTo>
                    <a:lnTo>
                      <a:pt x="980" y="106"/>
                    </a:lnTo>
                    <a:lnTo>
                      <a:pt x="976" y="104"/>
                    </a:lnTo>
                    <a:lnTo>
                      <a:pt x="970" y="104"/>
                    </a:lnTo>
                    <a:lnTo>
                      <a:pt x="968" y="102"/>
                    </a:lnTo>
                    <a:lnTo>
                      <a:pt x="966" y="102"/>
                    </a:lnTo>
                    <a:lnTo>
                      <a:pt x="968" y="102"/>
                    </a:lnTo>
                    <a:lnTo>
                      <a:pt x="968" y="100"/>
                    </a:lnTo>
                    <a:lnTo>
                      <a:pt x="966" y="100"/>
                    </a:lnTo>
                    <a:lnTo>
                      <a:pt x="964" y="100"/>
                    </a:lnTo>
                    <a:lnTo>
                      <a:pt x="964" y="102"/>
                    </a:lnTo>
                    <a:lnTo>
                      <a:pt x="962" y="102"/>
                    </a:lnTo>
                    <a:lnTo>
                      <a:pt x="954" y="102"/>
                    </a:lnTo>
                    <a:lnTo>
                      <a:pt x="954" y="102"/>
                    </a:lnTo>
                    <a:lnTo>
                      <a:pt x="952" y="102"/>
                    </a:lnTo>
                    <a:lnTo>
                      <a:pt x="952" y="102"/>
                    </a:lnTo>
                    <a:lnTo>
                      <a:pt x="952" y="104"/>
                    </a:lnTo>
                    <a:lnTo>
                      <a:pt x="952" y="104"/>
                    </a:lnTo>
                    <a:lnTo>
                      <a:pt x="954" y="106"/>
                    </a:lnTo>
                    <a:lnTo>
                      <a:pt x="958" y="106"/>
                    </a:lnTo>
                    <a:lnTo>
                      <a:pt x="960" y="106"/>
                    </a:lnTo>
                    <a:lnTo>
                      <a:pt x="964" y="104"/>
                    </a:lnTo>
                    <a:lnTo>
                      <a:pt x="964" y="104"/>
                    </a:lnTo>
                    <a:lnTo>
                      <a:pt x="966" y="106"/>
                    </a:lnTo>
                    <a:lnTo>
                      <a:pt x="966" y="106"/>
                    </a:lnTo>
                    <a:lnTo>
                      <a:pt x="962" y="106"/>
                    </a:lnTo>
                    <a:lnTo>
                      <a:pt x="958" y="108"/>
                    </a:lnTo>
                    <a:lnTo>
                      <a:pt x="956" y="110"/>
                    </a:lnTo>
                    <a:lnTo>
                      <a:pt x="952" y="108"/>
                    </a:lnTo>
                    <a:lnTo>
                      <a:pt x="952" y="110"/>
                    </a:lnTo>
                    <a:lnTo>
                      <a:pt x="952" y="110"/>
                    </a:lnTo>
                    <a:lnTo>
                      <a:pt x="946" y="110"/>
                    </a:lnTo>
                    <a:lnTo>
                      <a:pt x="944" y="112"/>
                    </a:lnTo>
                    <a:lnTo>
                      <a:pt x="944" y="112"/>
                    </a:lnTo>
                    <a:lnTo>
                      <a:pt x="942" y="112"/>
                    </a:lnTo>
                    <a:lnTo>
                      <a:pt x="942" y="112"/>
                    </a:lnTo>
                    <a:lnTo>
                      <a:pt x="940" y="114"/>
                    </a:lnTo>
                    <a:lnTo>
                      <a:pt x="936" y="114"/>
                    </a:lnTo>
                    <a:lnTo>
                      <a:pt x="932" y="112"/>
                    </a:lnTo>
                    <a:lnTo>
                      <a:pt x="926" y="114"/>
                    </a:lnTo>
                    <a:lnTo>
                      <a:pt x="924" y="114"/>
                    </a:lnTo>
                    <a:lnTo>
                      <a:pt x="924" y="114"/>
                    </a:lnTo>
                    <a:lnTo>
                      <a:pt x="924" y="116"/>
                    </a:lnTo>
                    <a:lnTo>
                      <a:pt x="924" y="116"/>
                    </a:lnTo>
                    <a:lnTo>
                      <a:pt x="922" y="118"/>
                    </a:lnTo>
                    <a:lnTo>
                      <a:pt x="920" y="118"/>
                    </a:lnTo>
                    <a:lnTo>
                      <a:pt x="916" y="118"/>
                    </a:lnTo>
                    <a:lnTo>
                      <a:pt x="918" y="118"/>
                    </a:lnTo>
                    <a:lnTo>
                      <a:pt x="920" y="116"/>
                    </a:lnTo>
                    <a:lnTo>
                      <a:pt x="920" y="112"/>
                    </a:lnTo>
                    <a:lnTo>
                      <a:pt x="926" y="110"/>
                    </a:lnTo>
                    <a:lnTo>
                      <a:pt x="926" y="110"/>
                    </a:lnTo>
                    <a:lnTo>
                      <a:pt x="928" y="108"/>
                    </a:lnTo>
                    <a:lnTo>
                      <a:pt x="928" y="106"/>
                    </a:lnTo>
                    <a:lnTo>
                      <a:pt x="934" y="106"/>
                    </a:lnTo>
                    <a:lnTo>
                      <a:pt x="938" y="106"/>
                    </a:lnTo>
                    <a:lnTo>
                      <a:pt x="942" y="100"/>
                    </a:lnTo>
                    <a:lnTo>
                      <a:pt x="946" y="100"/>
                    </a:lnTo>
                    <a:lnTo>
                      <a:pt x="948" y="98"/>
                    </a:lnTo>
                    <a:lnTo>
                      <a:pt x="948" y="98"/>
                    </a:lnTo>
                    <a:lnTo>
                      <a:pt x="948" y="98"/>
                    </a:lnTo>
                    <a:lnTo>
                      <a:pt x="946" y="98"/>
                    </a:lnTo>
                    <a:lnTo>
                      <a:pt x="946" y="96"/>
                    </a:lnTo>
                    <a:lnTo>
                      <a:pt x="948" y="96"/>
                    </a:lnTo>
                    <a:lnTo>
                      <a:pt x="950" y="94"/>
                    </a:lnTo>
                    <a:lnTo>
                      <a:pt x="954" y="94"/>
                    </a:lnTo>
                    <a:lnTo>
                      <a:pt x="956" y="92"/>
                    </a:lnTo>
                    <a:lnTo>
                      <a:pt x="960" y="90"/>
                    </a:lnTo>
                    <a:lnTo>
                      <a:pt x="962" y="90"/>
                    </a:lnTo>
                    <a:lnTo>
                      <a:pt x="968" y="88"/>
                    </a:lnTo>
                    <a:lnTo>
                      <a:pt x="970" y="84"/>
                    </a:lnTo>
                    <a:lnTo>
                      <a:pt x="970" y="80"/>
                    </a:lnTo>
                    <a:lnTo>
                      <a:pt x="966" y="80"/>
                    </a:lnTo>
                    <a:lnTo>
                      <a:pt x="964" y="80"/>
                    </a:lnTo>
                    <a:lnTo>
                      <a:pt x="962" y="78"/>
                    </a:lnTo>
                    <a:lnTo>
                      <a:pt x="960" y="78"/>
                    </a:lnTo>
                    <a:lnTo>
                      <a:pt x="960" y="80"/>
                    </a:lnTo>
                    <a:lnTo>
                      <a:pt x="954" y="76"/>
                    </a:lnTo>
                    <a:lnTo>
                      <a:pt x="950" y="76"/>
                    </a:lnTo>
                    <a:lnTo>
                      <a:pt x="950" y="76"/>
                    </a:lnTo>
                    <a:lnTo>
                      <a:pt x="950" y="76"/>
                    </a:lnTo>
                    <a:lnTo>
                      <a:pt x="952" y="76"/>
                    </a:lnTo>
                    <a:lnTo>
                      <a:pt x="958" y="78"/>
                    </a:lnTo>
                    <a:lnTo>
                      <a:pt x="962" y="78"/>
                    </a:lnTo>
                    <a:lnTo>
                      <a:pt x="964" y="78"/>
                    </a:lnTo>
                    <a:lnTo>
                      <a:pt x="964" y="78"/>
                    </a:lnTo>
                    <a:lnTo>
                      <a:pt x="964" y="80"/>
                    </a:lnTo>
                    <a:lnTo>
                      <a:pt x="966" y="80"/>
                    </a:lnTo>
                    <a:lnTo>
                      <a:pt x="966" y="78"/>
                    </a:lnTo>
                    <a:lnTo>
                      <a:pt x="966" y="78"/>
                    </a:lnTo>
                    <a:lnTo>
                      <a:pt x="964" y="76"/>
                    </a:lnTo>
                    <a:lnTo>
                      <a:pt x="962" y="74"/>
                    </a:lnTo>
                    <a:lnTo>
                      <a:pt x="960" y="74"/>
                    </a:lnTo>
                    <a:lnTo>
                      <a:pt x="956" y="72"/>
                    </a:lnTo>
                    <a:lnTo>
                      <a:pt x="954" y="70"/>
                    </a:lnTo>
                    <a:lnTo>
                      <a:pt x="952" y="70"/>
                    </a:lnTo>
                    <a:lnTo>
                      <a:pt x="950" y="70"/>
                    </a:lnTo>
                    <a:lnTo>
                      <a:pt x="948" y="70"/>
                    </a:lnTo>
                    <a:lnTo>
                      <a:pt x="950" y="70"/>
                    </a:lnTo>
                    <a:lnTo>
                      <a:pt x="952" y="70"/>
                    </a:lnTo>
                    <a:lnTo>
                      <a:pt x="952" y="72"/>
                    </a:lnTo>
                    <a:lnTo>
                      <a:pt x="952" y="72"/>
                    </a:lnTo>
                    <a:lnTo>
                      <a:pt x="950" y="72"/>
                    </a:lnTo>
                    <a:lnTo>
                      <a:pt x="948" y="72"/>
                    </a:lnTo>
                    <a:lnTo>
                      <a:pt x="948" y="72"/>
                    </a:lnTo>
                    <a:lnTo>
                      <a:pt x="948" y="72"/>
                    </a:lnTo>
                    <a:lnTo>
                      <a:pt x="946" y="70"/>
                    </a:lnTo>
                    <a:lnTo>
                      <a:pt x="946" y="70"/>
                    </a:lnTo>
                    <a:lnTo>
                      <a:pt x="942" y="68"/>
                    </a:lnTo>
                    <a:lnTo>
                      <a:pt x="940" y="68"/>
                    </a:lnTo>
                    <a:lnTo>
                      <a:pt x="938" y="68"/>
                    </a:lnTo>
                    <a:lnTo>
                      <a:pt x="936" y="68"/>
                    </a:lnTo>
                    <a:lnTo>
                      <a:pt x="936" y="68"/>
                    </a:lnTo>
                    <a:lnTo>
                      <a:pt x="936" y="68"/>
                    </a:lnTo>
                    <a:lnTo>
                      <a:pt x="936" y="66"/>
                    </a:lnTo>
                    <a:lnTo>
                      <a:pt x="932" y="66"/>
                    </a:lnTo>
                    <a:lnTo>
                      <a:pt x="930" y="66"/>
                    </a:lnTo>
                    <a:lnTo>
                      <a:pt x="928" y="64"/>
                    </a:lnTo>
                    <a:lnTo>
                      <a:pt x="924" y="64"/>
                    </a:lnTo>
                    <a:lnTo>
                      <a:pt x="922" y="64"/>
                    </a:lnTo>
                    <a:lnTo>
                      <a:pt x="914" y="64"/>
                    </a:lnTo>
                    <a:lnTo>
                      <a:pt x="910" y="64"/>
                    </a:lnTo>
                    <a:lnTo>
                      <a:pt x="902" y="64"/>
                    </a:lnTo>
                    <a:lnTo>
                      <a:pt x="896" y="64"/>
                    </a:lnTo>
                    <a:lnTo>
                      <a:pt x="892" y="64"/>
                    </a:lnTo>
                    <a:lnTo>
                      <a:pt x="890" y="64"/>
                    </a:lnTo>
                    <a:lnTo>
                      <a:pt x="890" y="64"/>
                    </a:lnTo>
                    <a:lnTo>
                      <a:pt x="890" y="64"/>
                    </a:lnTo>
                    <a:lnTo>
                      <a:pt x="890" y="66"/>
                    </a:lnTo>
                    <a:lnTo>
                      <a:pt x="890" y="66"/>
                    </a:lnTo>
                    <a:lnTo>
                      <a:pt x="888" y="66"/>
                    </a:lnTo>
                    <a:lnTo>
                      <a:pt x="884" y="66"/>
                    </a:lnTo>
                    <a:lnTo>
                      <a:pt x="880" y="66"/>
                    </a:lnTo>
                    <a:lnTo>
                      <a:pt x="878" y="66"/>
                    </a:lnTo>
                    <a:lnTo>
                      <a:pt x="876" y="66"/>
                    </a:lnTo>
                    <a:lnTo>
                      <a:pt x="874" y="66"/>
                    </a:lnTo>
                    <a:lnTo>
                      <a:pt x="876" y="66"/>
                    </a:lnTo>
                    <a:lnTo>
                      <a:pt x="878" y="66"/>
                    </a:lnTo>
                    <a:lnTo>
                      <a:pt x="878" y="64"/>
                    </a:lnTo>
                    <a:lnTo>
                      <a:pt x="880" y="62"/>
                    </a:lnTo>
                    <a:lnTo>
                      <a:pt x="880" y="60"/>
                    </a:lnTo>
                    <a:lnTo>
                      <a:pt x="878" y="60"/>
                    </a:lnTo>
                    <a:lnTo>
                      <a:pt x="874" y="60"/>
                    </a:lnTo>
                    <a:lnTo>
                      <a:pt x="872" y="60"/>
                    </a:lnTo>
                    <a:lnTo>
                      <a:pt x="872" y="60"/>
                    </a:lnTo>
                    <a:lnTo>
                      <a:pt x="866" y="60"/>
                    </a:lnTo>
                    <a:lnTo>
                      <a:pt x="864" y="60"/>
                    </a:lnTo>
                    <a:lnTo>
                      <a:pt x="862" y="60"/>
                    </a:lnTo>
                    <a:lnTo>
                      <a:pt x="860" y="60"/>
                    </a:lnTo>
                    <a:lnTo>
                      <a:pt x="858" y="58"/>
                    </a:lnTo>
                    <a:lnTo>
                      <a:pt x="856" y="58"/>
                    </a:lnTo>
                    <a:lnTo>
                      <a:pt x="844" y="58"/>
                    </a:lnTo>
                    <a:lnTo>
                      <a:pt x="844" y="58"/>
                    </a:lnTo>
                    <a:lnTo>
                      <a:pt x="850" y="58"/>
                    </a:lnTo>
                    <a:lnTo>
                      <a:pt x="854" y="56"/>
                    </a:lnTo>
                    <a:lnTo>
                      <a:pt x="856" y="56"/>
                    </a:lnTo>
                    <a:lnTo>
                      <a:pt x="858" y="54"/>
                    </a:lnTo>
                    <a:lnTo>
                      <a:pt x="856" y="54"/>
                    </a:lnTo>
                    <a:lnTo>
                      <a:pt x="856" y="54"/>
                    </a:lnTo>
                    <a:lnTo>
                      <a:pt x="852" y="52"/>
                    </a:lnTo>
                    <a:lnTo>
                      <a:pt x="848" y="52"/>
                    </a:lnTo>
                    <a:lnTo>
                      <a:pt x="844" y="52"/>
                    </a:lnTo>
                    <a:lnTo>
                      <a:pt x="842" y="52"/>
                    </a:lnTo>
                    <a:lnTo>
                      <a:pt x="834" y="50"/>
                    </a:lnTo>
                    <a:lnTo>
                      <a:pt x="832" y="50"/>
                    </a:lnTo>
                    <a:lnTo>
                      <a:pt x="830" y="52"/>
                    </a:lnTo>
                    <a:lnTo>
                      <a:pt x="826" y="52"/>
                    </a:lnTo>
                    <a:lnTo>
                      <a:pt x="824" y="52"/>
                    </a:lnTo>
                    <a:lnTo>
                      <a:pt x="822" y="52"/>
                    </a:lnTo>
                    <a:lnTo>
                      <a:pt x="814" y="58"/>
                    </a:lnTo>
                    <a:lnTo>
                      <a:pt x="814" y="58"/>
                    </a:lnTo>
                    <a:lnTo>
                      <a:pt x="814" y="60"/>
                    </a:lnTo>
                    <a:lnTo>
                      <a:pt x="812" y="60"/>
                    </a:lnTo>
                    <a:lnTo>
                      <a:pt x="812" y="62"/>
                    </a:lnTo>
                    <a:lnTo>
                      <a:pt x="814" y="62"/>
                    </a:lnTo>
                    <a:lnTo>
                      <a:pt x="816" y="62"/>
                    </a:lnTo>
                    <a:lnTo>
                      <a:pt x="818" y="64"/>
                    </a:lnTo>
                    <a:lnTo>
                      <a:pt x="818" y="64"/>
                    </a:lnTo>
                    <a:lnTo>
                      <a:pt x="818" y="66"/>
                    </a:lnTo>
                    <a:lnTo>
                      <a:pt x="820" y="66"/>
                    </a:lnTo>
                    <a:lnTo>
                      <a:pt x="822" y="66"/>
                    </a:lnTo>
                    <a:lnTo>
                      <a:pt x="828" y="66"/>
                    </a:lnTo>
                    <a:lnTo>
                      <a:pt x="826" y="68"/>
                    </a:lnTo>
                    <a:lnTo>
                      <a:pt x="824" y="66"/>
                    </a:lnTo>
                    <a:lnTo>
                      <a:pt x="820" y="66"/>
                    </a:lnTo>
                    <a:lnTo>
                      <a:pt x="818" y="66"/>
                    </a:lnTo>
                    <a:lnTo>
                      <a:pt x="814" y="66"/>
                    </a:lnTo>
                    <a:lnTo>
                      <a:pt x="808" y="66"/>
                    </a:lnTo>
                    <a:lnTo>
                      <a:pt x="806" y="66"/>
                    </a:lnTo>
                    <a:lnTo>
                      <a:pt x="798" y="66"/>
                    </a:lnTo>
                    <a:lnTo>
                      <a:pt x="798" y="66"/>
                    </a:lnTo>
                    <a:lnTo>
                      <a:pt x="800" y="68"/>
                    </a:lnTo>
                    <a:lnTo>
                      <a:pt x="802" y="68"/>
                    </a:lnTo>
                    <a:lnTo>
                      <a:pt x="808" y="70"/>
                    </a:lnTo>
                    <a:lnTo>
                      <a:pt x="810" y="70"/>
                    </a:lnTo>
                    <a:lnTo>
                      <a:pt x="812" y="72"/>
                    </a:lnTo>
                    <a:lnTo>
                      <a:pt x="816" y="74"/>
                    </a:lnTo>
                    <a:lnTo>
                      <a:pt x="816" y="76"/>
                    </a:lnTo>
                    <a:lnTo>
                      <a:pt x="816" y="76"/>
                    </a:lnTo>
                    <a:lnTo>
                      <a:pt x="814" y="76"/>
                    </a:lnTo>
                    <a:lnTo>
                      <a:pt x="814" y="76"/>
                    </a:lnTo>
                    <a:lnTo>
                      <a:pt x="814" y="76"/>
                    </a:lnTo>
                    <a:lnTo>
                      <a:pt x="814" y="74"/>
                    </a:lnTo>
                    <a:lnTo>
                      <a:pt x="814" y="72"/>
                    </a:lnTo>
                    <a:lnTo>
                      <a:pt x="812" y="72"/>
                    </a:lnTo>
                    <a:lnTo>
                      <a:pt x="812" y="72"/>
                    </a:lnTo>
                    <a:lnTo>
                      <a:pt x="810" y="72"/>
                    </a:lnTo>
                    <a:lnTo>
                      <a:pt x="806" y="70"/>
                    </a:lnTo>
                    <a:lnTo>
                      <a:pt x="804" y="70"/>
                    </a:lnTo>
                    <a:lnTo>
                      <a:pt x="800" y="70"/>
                    </a:lnTo>
                    <a:lnTo>
                      <a:pt x="800" y="70"/>
                    </a:lnTo>
                    <a:lnTo>
                      <a:pt x="796" y="70"/>
                    </a:lnTo>
                    <a:lnTo>
                      <a:pt x="796" y="72"/>
                    </a:lnTo>
                    <a:lnTo>
                      <a:pt x="794" y="72"/>
                    </a:lnTo>
                    <a:lnTo>
                      <a:pt x="794" y="72"/>
                    </a:lnTo>
                    <a:lnTo>
                      <a:pt x="792" y="72"/>
                    </a:lnTo>
                    <a:lnTo>
                      <a:pt x="792" y="72"/>
                    </a:lnTo>
                    <a:lnTo>
                      <a:pt x="790" y="74"/>
                    </a:lnTo>
                    <a:lnTo>
                      <a:pt x="788" y="72"/>
                    </a:lnTo>
                    <a:lnTo>
                      <a:pt x="788" y="74"/>
                    </a:lnTo>
                    <a:lnTo>
                      <a:pt x="784" y="74"/>
                    </a:lnTo>
                    <a:lnTo>
                      <a:pt x="782" y="74"/>
                    </a:lnTo>
                    <a:lnTo>
                      <a:pt x="782" y="74"/>
                    </a:lnTo>
                    <a:lnTo>
                      <a:pt x="782" y="74"/>
                    </a:lnTo>
                    <a:lnTo>
                      <a:pt x="780" y="74"/>
                    </a:lnTo>
                    <a:lnTo>
                      <a:pt x="776" y="74"/>
                    </a:lnTo>
                    <a:lnTo>
                      <a:pt x="774" y="76"/>
                    </a:lnTo>
                    <a:lnTo>
                      <a:pt x="772" y="74"/>
                    </a:lnTo>
                    <a:lnTo>
                      <a:pt x="774" y="74"/>
                    </a:lnTo>
                    <a:lnTo>
                      <a:pt x="774" y="72"/>
                    </a:lnTo>
                    <a:lnTo>
                      <a:pt x="772" y="72"/>
                    </a:lnTo>
                    <a:lnTo>
                      <a:pt x="768" y="72"/>
                    </a:lnTo>
                    <a:lnTo>
                      <a:pt x="766" y="72"/>
                    </a:lnTo>
                    <a:lnTo>
                      <a:pt x="764" y="72"/>
                    </a:lnTo>
                    <a:lnTo>
                      <a:pt x="758" y="72"/>
                    </a:lnTo>
                    <a:lnTo>
                      <a:pt x="758" y="72"/>
                    </a:lnTo>
                    <a:lnTo>
                      <a:pt x="756" y="72"/>
                    </a:lnTo>
                    <a:lnTo>
                      <a:pt x="754" y="72"/>
                    </a:lnTo>
                    <a:lnTo>
                      <a:pt x="750" y="72"/>
                    </a:lnTo>
                    <a:lnTo>
                      <a:pt x="750" y="72"/>
                    </a:lnTo>
                    <a:lnTo>
                      <a:pt x="746" y="72"/>
                    </a:lnTo>
                    <a:lnTo>
                      <a:pt x="744" y="72"/>
                    </a:lnTo>
                    <a:lnTo>
                      <a:pt x="744" y="74"/>
                    </a:lnTo>
                    <a:lnTo>
                      <a:pt x="742" y="72"/>
                    </a:lnTo>
                    <a:lnTo>
                      <a:pt x="742" y="74"/>
                    </a:lnTo>
                    <a:lnTo>
                      <a:pt x="744" y="74"/>
                    </a:lnTo>
                    <a:lnTo>
                      <a:pt x="744" y="74"/>
                    </a:lnTo>
                    <a:lnTo>
                      <a:pt x="746" y="74"/>
                    </a:lnTo>
                    <a:lnTo>
                      <a:pt x="746" y="74"/>
                    </a:lnTo>
                    <a:lnTo>
                      <a:pt x="746" y="74"/>
                    </a:lnTo>
                    <a:lnTo>
                      <a:pt x="748" y="74"/>
                    </a:lnTo>
                    <a:lnTo>
                      <a:pt x="750" y="74"/>
                    </a:lnTo>
                    <a:lnTo>
                      <a:pt x="750" y="74"/>
                    </a:lnTo>
                    <a:lnTo>
                      <a:pt x="752" y="74"/>
                    </a:lnTo>
                    <a:lnTo>
                      <a:pt x="756" y="74"/>
                    </a:lnTo>
                    <a:lnTo>
                      <a:pt x="756" y="74"/>
                    </a:lnTo>
                    <a:lnTo>
                      <a:pt x="752" y="76"/>
                    </a:lnTo>
                    <a:lnTo>
                      <a:pt x="742" y="76"/>
                    </a:lnTo>
                    <a:lnTo>
                      <a:pt x="740" y="76"/>
                    </a:lnTo>
                    <a:lnTo>
                      <a:pt x="734" y="78"/>
                    </a:lnTo>
                    <a:lnTo>
                      <a:pt x="732" y="78"/>
                    </a:lnTo>
                    <a:lnTo>
                      <a:pt x="728" y="78"/>
                    </a:lnTo>
                    <a:lnTo>
                      <a:pt x="720" y="80"/>
                    </a:lnTo>
                    <a:lnTo>
                      <a:pt x="714" y="80"/>
                    </a:lnTo>
                    <a:lnTo>
                      <a:pt x="712" y="80"/>
                    </a:lnTo>
                    <a:lnTo>
                      <a:pt x="706" y="82"/>
                    </a:lnTo>
                    <a:lnTo>
                      <a:pt x="706" y="84"/>
                    </a:lnTo>
                    <a:lnTo>
                      <a:pt x="698" y="86"/>
                    </a:lnTo>
                    <a:lnTo>
                      <a:pt x="692" y="84"/>
                    </a:lnTo>
                    <a:lnTo>
                      <a:pt x="690" y="84"/>
                    </a:lnTo>
                    <a:lnTo>
                      <a:pt x="690" y="86"/>
                    </a:lnTo>
                    <a:lnTo>
                      <a:pt x="692" y="86"/>
                    </a:lnTo>
                    <a:lnTo>
                      <a:pt x="694" y="86"/>
                    </a:lnTo>
                    <a:lnTo>
                      <a:pt x="696" y="86"/>
                    </a:lnTo>
                    <a:lnTo>
                      <a:pt x="698" y="88"/>
                    </a:lnTo>
                    <a:lnTo>
                      <a:pt x="698" y="88"/>
                    </a:lnTo>
                    <a:lnTo>
                      <a:pt x="696" y="90"/>
                    </a:lnTo>
                    <a:lnTo>
                      <a:pt x="694" y="92"/>
                    </a:lnTo>
                    <a:lnTo>
                      <a:pt x="692" y="92"/>
                    </a:lnTo>
                    <a:lnTo>
                      <a:pt x="686" y="90"/>
                    </a:lnTo>
                    <a:lnTo>
                      <a:pt x="686" y="90"/>
                    </a:lnTo>
                    <a:lnTo>
                      <a:pt x="686" y="92"/>
                    </a:lnTo>
                    <a:lnTo>
                      <a:pt x="684" y="90"/>
                    </a:lnTo>
                    <a:lnTo>
                      <a:pt x="684" y="92"/>
                    </a:lnTo>
                    <a:lnTo>
                      <a:pt x="688" y="92"/>
                    </a:lnTo>
                    <a:lnTo>
                      <a:pt x="692" y="94"/>
                    </a:lnTo>
                    <a:lnTo>
                      <a:pt x="696" y="94"/>
                    </a:lnTo>
                    <a:lnTo>
                      <a:pt x="698" y="94"/>
                    </a:lnTo>
                    <a:lnTo>
                      <a:pt x="700" y="96"/>
                    </a:lnTo>
                    <a:lnTo>
                      <a:pt x="702" y="96"/>
                    </a:lnTo>
                    <a:lnTo>
                      <a:pt x="700" y="96"/>
                    </a:lnTo>
                    <a:lnTo>
                      <a:pt x="696" y="96"/>
                    </a:lnTo>
                    <a:lnTo>
                      <a:pt x="694" y="96"/>
                    </a:lnTo>
                    <a:lnTo>
                      <a:pt x="692" y="94"/>
                    </a:lnTo>
                    <a:lnTo>
                      <a:pt x="690" y="96"/>
                    </a:lnTo>
                    <a:lnTo>
                      <a:pt x="690" y="96"/>
                    </a:lnTo>
                    <a:lnTo>
                      <a:pt x="692" y="98"/>
                    </a:lnTo>
                    <a:lnTo>
                      <a:pt x="696" y="98"/>
                    </a:lnTo>
                    <a:lnTo>
                      <a:pt x="698" y="98"/>
                    </a:lnTo>
                    <a:lnTo>
                      <a:pt x="708" y="104"/>
                    </a:lnTo>
                    <a:lnTo>
                      <a:pt x="710" y="104"/>
                    </a:lnTo>
                    <a:lnTo>
                      <a:pt x="712" y="104"/>
                    </a:lnTo>
                    <a:lnTo>
                      <a:pt x="712" y="104"/>
                    </a:lnTo>
                    <a:lnTo>
                      <a:pt x="712" y="104"/>
                    </a:lnTo>
                    <a:lnTo>
                      <a:pt x="710" y="106"/>
                    </a:lnTo>
                    <a:lnTo>
                      <a:pt x="710" y="106"/>
                    </a:lnTo>
                    <a:lnTo>
                      <a:pt x="702" y="108"/>
                    </a:lnTo>
                    <a:lnTo>
                      <a:pt x="700" y="108"/>
                    </a:lnTo>
                    <a:lnTo>
                      <a:pt x="700" y="108"/>
                    </a:lnTo>
                    <a:lnTo>
                      <a:pt x="700" y="108"/>
                    </a:lnTo>
                    <a:lnTo>
                      <a:pt x="698" y="110"/>
                    </a:lnTo>
                    <a:lnTo>
                      <a:pt x="700" y="110"/>
                    </a:lnTo>
                    <a:lnTo>
                      <a:pt x="700" y="110"/>
                    </a:lnTo>
                    <a:lnTo>
                      <a:pt x="702" y="112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8" y="114"/>
                    </a:lnTo>
                    <a:lnTo>
                      <a:pt x="706" y="112"/>
                    </a:lnTo>
                    <a:lnTo>
                      <a:pt x="702" y="112"/>
                    </a:lnTo>
                    <a:lnTo>
                      <a:pt x="698" y="110"/>
                    </a:lnTo>
                    <a:lnTo>
                      <a:pt x="698" y="110"/>
                    </a:lnTo>
                    <a:lnTo>
                      <a:pt x="698" y="110"/>
                    </a:lnTo>
                    <a:lnTo>
                      <a:pt x="698" y="108"/>
                    </a:lnTo>
                    <a:lnTo>
                      <a:pt x="698" y="108"/>
                    </a:lnTo>
                    <a:lnTo>
                      <a:pt x="700" y="108"/>
                    </a:lnTo>
                    <a:lnTo>
                      <a:pt x="702" y="106"/>
                    </a:lnTo>
                    <a:lnTo>
                      <a:pt x="704" y="106"/>
                    </a:lnTo>
                    <a:lnTo>
                      <a:pt x="706" y="104"/>
                    </a:lnTo>
                    <a:lnTo>
                      <a:pt x="706" y="104"/>
                    </a:lnTo>
                    <a:lnTo>
                      <a:pt x="704" y="102"/>
                    </a:lnTo>
                    <a:lnTo>
                      <a:pt x="702" y="102"/>
                    </a:lnTo>
                    <a:lnTo>
                      <a:pt x="694" y="104"/>
                    </a:lnTo>
                    <a:lnTo>
                      <a:pt x="692" y="104"/>
                    </a:lnTo>
                    <a:lnTo>
                      <a:pt x="690" y="106"/>
                    </a:lnTo>
                    <a:lnTo>
                      <a:pt x="688" y="106"/>
                    </a:lnTo>
                    <a:lnTo>
                      <a:pt x="686" y="106"/>
                    </a:lnTo>
                    <a:lnTo>
                      <a:pt x="682" y="104"/>
                    </a:lnTo>
                    <a:lnTo>
                      <a:pt x="680" y="106"/>
                    </a:lnTo>
                    <a:lnTo>
                      <a:pt x="672" y="106"/>
                    </a:lnTo>
                    <a:lnTo>
                      <a:pt x="670" y="106"/>
                    </a:lnTo>
                    <a:lnTo>
                      <a:pt x="652" y="106"/>
                    </a:lnTo>
                    <a:lnTo>
                      <a:pt x="648" y="106"/>
                    </a:lnTo>
                    <a:lnTo>
                      <a:pt x="640" y="108"/>
                    </a:lnTo>
                    <a:lnTo>
                      <a:pt x="640" y="108"/>
                    </a:lnTo>
                    <a:lnTo>
                      <a:pt x="640" y="108"/>
                    </a:lnTo>
                    <a:lnTo>
                      <a:pt x="640" y="110"/>
                    </a:lnTo>
                    <a:lnTo>
                      <a:pt x="640" y="110"/>
                    </a:lnTo>
                    <a:lnTo>
                      <a:pt x="640" y="112"/>
                    </a:lnTo>
                    <a:lnTo>
                      <a:pt x="642" y="112"/>
                    </a:lnTo>
                    <a:lnTo>
                      <a:pt x="642" y="114"/>
                    </a:lnTo>
                    <a:lnTo>
                      <a:pt x="644" y="114"/>
                    </a:lnTo>
                    <a:lnTo>
                      <a:pt x="646" y="114"/>
                    </a:lnTo>
                    <a:lnTo>
                      <a:pt x="648" y="116"/>
                    </a:lnTo>
                    <a:lnTo>
                      <a:pt x="648" y="116"/>
                    </a:lnTo>
                    <a:lnTo>
                      <a:pt x="648" y="118"/>
                    </a:lnTo>
                    <a:lnTo>
                      <a:pt x="648" y="118"/>
                    </a:lnTo>
                    <a:lnTo>
                      <a:pt x="650" y="120"/>
                    </a:lnTo>
                    <a:lnTo>
                      <a:pt x="650" y="120"/>
                    </a:lnTo>
                    <a:lnTo>
                      <a:pt x="652" y="122"/>
                    </a:lnTo>
                    <a:lnTo>
                      <a:pt x="654" y="122"/>
                    </a:lnTo>
                    <a:lnTo>
                      <a:pt x="658" y="124"/>
                    </a:lnTo>
                    <a:lnTo>
                      <a:pt x="660" y="124"/>
                    </a:lnTo>
                    <a:lnTo>
                      <a:pt x="662" y="124"/>
                    </a:lnTo>
                    <a:lnTo>
                      <a:pt x="666" y="126"/>
                    </a:lnTo>
                    <a:lnTo>
                      <a:pt x="670" y="126"/>
                    </a:lnTo>
                    <a:lnTo>
                      <a:pt x="670" y="126"/>
                    </a:lnTo>
                    <a:lnTo>
                      <a:pt x="672" y="126"/>
                    </a:lnTo>
                    <a:lnTo>
                      <a:pt x="674" y="128"/>
                    </a:lnTo>
                    <a:lnTo>
                      <a:pt x="674" y="128"/>
                    </a:lnTo>
                    <a:lnTo>
                      <a:pt x="678" y="132"/>
                    </a:lnTo>
                    <a:lnTo>
                      <a:pt x="680" y="132"/>
                    </a:lnTo>
                    <a:lnTo>
                      <a:pt x="686" y="132"/>
                    </a:lnTo>
                    <a:lnTo>
                      <a:pt x="688" y="132"/>
                    </a:lnTo>
                    <a:lnTo>
                      <a:pt x="692" y="134"/>
                    </a:lnTo>
                    <a:lnTo>
                      <a:pt x="692" y="136"/>
                    </a:lnTo>
                    <a:lnTo>
                      <a:pt x="692" y="136"/>
                    </a:lnTo>
                    <a:lnTo>
                      <a:pt x="692" y="136"/>
                    </a:lnTo>
                    <a:lnTo>
                      <a:pt x="692" y="138"/>
                    </a:lnTo>
                    <a:lnTo>
                      <a:pt x="692" y="138"/>
                    </a:lnTo>
                    <a:lnTo>
                      <a:pt x="692" y="140"/>
                    </a:lnTo>
                    <a:lnTo>
                      <a:pt x="692" y="144"/>
                    </a:lnTo>
                    <a:lnTo>
                      <a:pt x="696" y="144"/>
                    </a:lnTo>
                    <a:lnTo>
                      <a:pt x="700" y="148"/>
                    </a:lnTo>
                    <a:lnTo>
                      <a:pt x="702" y="150"/>
                    </a:lnTo>
                    <a:lnTo>
                      <a:pt x="704" y="152"/>
                    </a:lnTo>
                    <a:lnTo>
                      <a:pt x="706" y="152"/>
                    </a:lnTo>
                    <a:lnTo>
                      <a:pt x="706" y="154"/>
                    </a:lnTo>
                    <a:lnTo>
                      <a:pt x="704" y="154"/>
                    </a:lnTo>
                    <a:lnTo>
                      <a:pt x="702" y="154"/>
                    </a:lnTo>
                    <a:lnTo>
                      <a:pt x="700" y="156"/>
                    </a:lnTo>
                    <a:lnTo>
                      <a:pt x="700" y="156"/>
                    </a:lnTo>
                    <a:lnTo>
                      <a:pt x="702" y="158"/>
                    </a:lnTo>
                    <a:lnTo>
                      <a:pt x="702" y="158"/>
                    </a:lnTo>
                    <a:lnTo>
                      <a:pt x="702" y="158"/>
                    </a:lnTo>
                    <a:lnTo>
                      <a:pt x="700" y="158"/>
                    </a:lnTo>
                    <a:lnTo>
                      <a:pt x="700" y="158"/>
                    </a:lnTo>
                    <a:lnTo>
                      <a:pt x="698" y="158"/>
                    </a:lnTo>
                    <a:lnTo>
                      <a:pt x="696" y="156"/>
                    </a:lnTo>
                    <a:lnTo>
                      <a:pt x="696" y="156"/>
                    </a:lnTo>
                    <a:lnTo>
                      <a:pt x="696" y="154"/>
                    </a:lnTo>
                    <a:lnTo>
                      <a:pt x="696" y="150"/>
                    </a:lnTo>
                    <a:lnTo>
                      <a:pt x="696" y="150"/>
                    </a:lnTo>
                    <a:lnTo>
                      <a:pt x="694" y="148"/>
                    </a:lnTo>
                    <a:lnTo>
                      <a:pt x="694" y="146"/>
                    </a:lnTo>
                    <a:lnTo>
                      <a:pt x="690" y="146"/>
                    </a:lnTo>
                    <a:lnTo>
                      <a:pt x="690" y="146"/>
                    </a:lnTo>
                    <a:lnTo>
                      <a:pt x="688" y="146"/>
                    </a:lnTo>
                    <a:lnTo>
                      <a:pt x="688" y="150"/>
                    </a:lnTo>
                    <a:lnTo>
                      <a:pt x="688" y="152"/>
                    </a:lnTo>
                    <a:lnTo>
                      <a:pt x="688" y="152"/>
                    </a:lnTo>
                    <a:lnTo>
                      <a:pt x="688" y="152"/>
                    </a:lnTo>
                    <a:lnTo>
                      <a:pt x="690" y="154"/>
                    </a:lnTo>
                    <a:lnTo>
                      <a:pt x="688" y="152"/>
                    </a:lnTo>
                    <a:lnTo>
                      <a:pt x="686" y="150"/>
                    </a:lnTo>
                    <a:lnTo>
                      <a:pt x="686" y="148"/>
                    </a:lnTo>
                    <a:lnTo>
                      <a:pt x="686" y="148"/>
                    </a:lnTo>
                    <a:lnTo>
                      <a:pt x="686" y="146"/>
                    </a:lnTo>
                    <a:lnTo>
                      <a:pt x="684" y="144"/>
                    </a:lnTo>
                    <a:lnTo>
                      <a:pt x="684" y="144"/>
                    </a:lnTo>
                    <a:lnTo>
                      <a:pt x="682" y="144"/>
                    </a:lnTo>
                    <a:lnTo>
                      <a:pt x="682" y="140"/>
                    </a:lnTo>
                    <a:lnTo>
                      <a:pt x="684" y="140"/>
                    </a:lnTo>
                    <a:lnTo>
                      <a:pt x="686" y="138"/>
                    </a:lnTo>
                    <a:lnTo>
                      <a:pt x="688" y="138"/>
                    </a:lnTo>
                    <a:lnTo>
                      <a:pt x="688" y="136"/>
                    </a:lnTo>
                    <a:lnTo>
                      <a:pt x="688" y="136"/>
                    </a:lnTo>
                    <a:lnTo>
                      <a:pt x="688" y="134"/>
                    </a:lnTo>
                    <a:lnTo>
                      <a:pt x="686" y="134"/>
                    </a:lnTo>
                    <a:lnTo>
                      <a:pt x="684" y="134"/>
                    </a:lnTo>
                    <a:lnTo>
                      <a:pt x="682" y="134"/>
                    </a:lnTo>
                    <a:lnTo>
                      <a:pt x="680" y="134"/>
                    </a:lnTo>
                    <a:lnTo>
                      <a:pt x="674" y="134"/>
                    </a:lnTo>
                    <a:lnTo>
                      <a:pt x="670" y="134"/>
                    </a:lnTo>
                    <a:lnTo>
                      <a:pt x="668" y="134"/>
                    </a:lnTo>
                    <a:lnTo>
                      <a:pt x="658" y="130"/>
                    </a:lnTo>
                    <a:lnTo>
                      <a:pt x="658" y="130"/>
                    </a:lnTo>
                    <a:lnTo>
                      <a:pt x="656" y="128"/>
                    </a:lnTo>
                    <a:lnTo>
                      <a:pt x="656" y="128"/>
                    </a:lnTo>
                    <a:lnTo>
                      <a:pt x="652" y="128"/>
                    </a:lnTo>
                    <a:lnTo>
                      <a:pt x="646" y="126"/>
                    </a:lnTo>
                    <a:lnTo>
                      <a:pt x="638" y="124"/>
                    </a:lnTo>
                    <a:lnTo>
                      <a:pt x="628" y="124"/>
                    </a:lnTo>
                    <a:lnTo>
                      <a:pt x="626" y="124"/>
                    </a:lnTo>
                    <a:lnTo>
                      <a:pt x="624" y="126"/>
                    </a:lnTo>
                    <a:lnTo>
                      <a:pt x="622" y="126"/>
                    </a:lnTo>
                    <a:lnTo>
                      <a:pt x="620" y="128"/>
                    </a:lnTo>
                    <a:lnTo>
                      <a:pt x="620" y="128"/>
                    </a:lnTo>
                    <a:lnTo>
                      <a:pt x="620" y="128"/>
                    </a:lnTo>
                    <a:lnTo>
                      <a:pt x="620" y="128"/>
                    </a:lnTo>
                    <a:lnTo>
                      <a:pt x="620" y="128"/>
                    </a:lnTo>
                    <a:lnTo>
                      <a:pt x="624" y="128"/>
                    </a:lnTo>
                    <a:lnTo>
                      <a:pt x="626" y="128"/>
                    </a:lnTo>
                    <a:lnTo>
                      <a:pt x="628" y="130"/>
                    </a:lnTo>
                    <a:lnTo>
                      <a:pt x="630" y="130"/>
                    </a:lnTo>
                    <a:lnTo>
                      <a:pt x="630" y="132"/>
                    </a:lnTo>
                    <a:lnTo>
                      <a:pt x="626" y="132"/>
                    </a:lnTo>
                    <a:lnTo>
                      <a:pt x="624" y="132"/>
                    </a:lnTo>
                    <a:lnTo>
                      <a:pt x="616" y="130"/>
                    </a:lnTo>
                    <a:lnTo>
                      <a:pt x="614" y="130"/>
                    </a:lnTo>
                    <a:lnTo>
                      <a:pt x="610" y="130"/>
                    </a:lnTo>
                    <a:lnTo>
                      <a:pt x="606" y="132"/>
                    </a:lnTo>
                    <a:lnTo>
                      <a:pt x="606" y="132"/>
                    </a:lnTo>
                    <a:lnTo>
                      <a:pt x="608" y="132"/>
                    </a:lnTo>
                    <a:lnTo>
                      <a:pt x="610" y="134"/>
                    </a:lnTo>
                    <a:lnTo>
                      <a:pt x="612" y="136"/>
                    </a:lnTo>
                    <a:lnTo>
                      <a:pt x="614" y="136"/>
                    </a:lnTo>
                    <a:lnTo>
                      <a:pt x="620" y="138"/>
                    </a:lnTo>
                    <a:lnTo>
                      <a:pt x="622" y="138"/>
                    </a:lnTo>
                    <a:lnTo>
                      <a:pt x="628" y="140"/>
                    </a:lnTo>
                    <a:lnTo>
                      <a:pt x="630" y="140"/>
                    </a:lnTo>
                    <a:lnTo>
                      <a:pt x="632" y="140"/>
                    </a:lnTo>
                    <a:lnTo>
                      <a:pt x="636" y="140"/>
                    </a:lnTo>
                    <a:lnTo>
                      <a:pt x="640" y="144"/>
                    </a:lnTo>
                    <a:lnTo>
                      <a:pt x="642" y="144"/>
                    </a:lnTo>
                    <a:lnTo>
                      <a:pt x="642" y="144"/>
                    </a:lnTo>
                    <a:lnTo>
                      <a:pt x="644" y="144"/>
                    </a:lnTo>
                    <a:lnTo>
                      <a:pt x="646" y="144"/>
                    </a:lnTo>
                    <a:lnTo>
                      <a:pt x="646" y="144"/>
                    </a:lnTo>
                    <a:lnTo>
                      <a:pt x="648" y="144"/>
                    </a:lnTo>
                    <a:lnTo>
                      <a:pt x="648" y="146"/>
                    </a:lnTo>
                    <a:lnTo>
                      <a:pt x="648" y="146"/>
                    </a:lnTo>
                    <a:lnTo>
                      <a:pt x="642" y="146"/>
                    </a:lnTo>
                    <a:lnTo>
                      <a:pt x="640" y="146"/>
                    </a:lnTo>
                    <a:lnTo>
                      <a:pt x="636" y="144"/>
                    </a:lnTo>
                    <a:lnTo>
                      <a:pt x="630" y="142"/>
                    </a:lnTo>
                    <a:lnTo>
                      <a:pt x="624" y="142"/>
                    </a:lnTo>
                    <a:lnTo>
                      <a:pt x="622" y="142"/>
                    </a:lnTo>
                    <a:lnTo>
                      <a:pt x="620" y="142"/>
                    </a:lnTo>
                    <a:lnTo>
                      <a:pt x="612" y="142"/>
                    </a:lnTo>
                    <a:lnTo>
                      <a:pt x="608" y="140"/>
                    </a:lnTo>
                    <a:lnTo>
                      <a:pt x="604" y="140"/>
                    </a:lnTo>
                    <a:lnTo>
                      <a:pt x="602" y="140"/>
                    </a:lnTo>
                    <a:lnTo>
                      <a:pt x="602" y="138"/>
                    </a:lnTo>
                    <a:lnTo>
                      <a:pt x="602" y="138"/>
                    </a:lnTo>
                    <a:lnTo>
                      <a:pt x="602" y="136"/>
                    </a:lnTo>
                    <a:lnTo>
                      <a:pt x="602" y="134"/>
                    </a:lnTo>
                    <a:lnTo>
                      <a:pt x="598" y="132"/>
                    </a:lnTo>
                    <a:lnTo>
                      <a:pt x="596" y="130"/>
                    </a:lnTo>
                    <a:lnTo>
                      <a:pt x="598" y="130"/>
                    </a:lnTo>
                    <a:lnTo>
                      <a:pt x="598" y="128"/>
                    </a:lnTo>
                    <a:lnTo>
                      <a:pt x="598" y="126"/>
                    </a:lnTo>
                    <a:lnTo>
                      <a:pt x="598" y="126"/>
                    </a:lnTo>
                    <a:lnTo>
                      <a:pt x="600" y="126"/>
                    </a:lnTo>
                    <a:lnTo>
                      <a:pt x="598" y="124"/>
                    </a:lnTo>
                    <a:lnTo>
                      <a:pt x="598" y="124"/>
                    </a:lnTo>
                    <a:lnTo>
                      <a:pt x="596" y="124"/>
                    </a:lnTo>
                    <a:lnTo>
                      <a:pt x="596" y="122"/>
                    </a:lnTo>
                    <a:lnTo>
                      <a:pt x="594" y="122"/>
                    </a:lnTo>
                    <a:lnTo>
                      <a:pt x="592" y="120"/>
                    </a:lnTo>
                    <a:lnTo>
                      <a:pt x="590" y="118"/>
                    </a:lnTo>
                    <a:lnTo>
                      <a:pt x="588" y="118"/>
                    </a:lnTo>
                    <a:lnTo>
                      <a:pt x="586" y="118"/>
                    </a:lnTo>
                    <a:lnTo>
                      <a:pt x="584" y="118"/>
                    </a:lnTo>
                    <a:lnTo>
                      <a:pt x="584" y="118"/>
                    </a:lnTo>
                    <a:lnTo>
                      <a:pt x="586" y="120"/>
                    </a:lnTo>
                    <a:lnTo>
                      <a:pt x="588" y="122"/>
                    </a:lnTo>
                    <a:lnTo>
                      <a:pt x="590" y="122"/>
                    </a:lnTo>
                    <a:lnTo>
                      <a:pt x="590" y="124"/>
                    </a:lnTo>
                    <a:lnTo>
                      <a:pt x="592" y="126"/>
                    </a:lnTo>
                    <a:lnTo>
                      <a:pt x="592" y="128"/>
                    </a:lnTo>
                    <a:lnTo>
                      <a:pt x="592" y="128"/>
                    </a:lnTo>
                    <a:lnTo>
                      <a:pt x="590" y="128"/>
                    </a:lnTo>
                    <a:lnTo>
                      <a:pt x="588" y="130"/>
                    </a:lnTo>
                    <a:lnTo>
                      <a:pt x="586" y="130"/>
                    </a:lnTo>
                    <a:lnTo>
                      <a:pt x="582" y="132"/>
                    </a:lnTo>
                    <a:lnTo>
                      <a:pt x="580" y="132"/>
                    </a:lnTo>
                    <a:lnTo>
                      <a:pt x="578" y="138"/>
                    </a:lnTo>
                    <a:lnTo>
                      <a:pt x="578" y="138"/>
                    </a:lnTo>
                    <a:lnTo>
                      <a:pt x="582" y="140"/>
                    </a:lnTo>
                    <a:lnTo>
                      <a:pt x="584" y="140"/>
                    </a:lnTo>
                    <a:lnTo>
                      <a:pt x="584" y="142"/>
                    </a:lnTo>
                    <a:lnTo>
                      <a:pt x="588" y="144"/>
                    </a:lnTo>
                    <a:lnTo>
                      <a:pt x="598" y="150"/>
                    </a:lnTo>
                    <a:lnTo>
                      <a:pt x="598" y="150"/>
                    </a:lnTo>
                    <a:lnTo>
                      <a:pt x="598" y="152"/>
                    </a:lnTo>
                    <a:lnTo>
                      <a:pt x="596" y="156"/>
                    </a:lnTo>
                    <a:lnTo>
                      <a:pt x="596" y="156"/>
                    </a:lnTo>
                    <a:lnTo>
                      <a:pt x="596" y="162"/>
                    </a:lnTo>
                    <a:lnTo>
                      <a:pt x="598" y="164"/>
                    </a:lnTo>
                    <a:lnTo>
                      <a:pt x="600" y="166"/>
                    </a:lnTo>
                    <a:lnTo>
                      <a:pt x="602" y="166"/>
                    </a:lnTo>
                    <a:lnTo>
                      <a:pt x="604" y="168"/>
                    </a:lnTo>
                    <a:lnTo>
                      <a:pt x="604" y="172"/>
                    </a:lnTo>
                    <a:lnTo>
                      <a:pt x="606" y="172"/>
                    </a:lnTo>
                    <a:lnTo>
                      <a:pt x="606" y="172"/>
                    </a:lnTo>
                    <a:lnTo>
                      <a:pt x="612" y="172"/>
                    </a:lnTo>
                    <a:lnTo>
                      <a:pt x="616" y="172"/>
                    </a:lnTo>
                    <a:lnTo>
                      <a:pt x="620" y="172"/>
                    </a:lnTo>
                    <a:lnTo>
                      <a:pt x="622" y="170"/>
                    </a:lnTo>
                    <a:lnTo>
                      <a:pt x="624" y="170"/>
                    </a:lnTo>
                    <a:lnTo>
                      <a:pt x="630" y="170"/>
                    </a:lnTo>
                    <a:lnTo>
                      <a:pt x="638" y="172"/>
                    </a:lnTo>
                    <a:lnTo>
                      <a:pt x="646" y="174"/>
                    </a:lnTo>
                    <a:lnTo>
                      <a:pt x="648" y="176"/>
                    </a:lnTo>
                    <a:lnTo>
                      <a:pt x="650" y="176"/>
                    </a:lnTo>
                    <a:lnTo>
                      <a:pt x="654" y="180"/>
                    </a:lnTo>
                    <a:lnTo>
                      <a:pt x="658" y="182"/>
                    </a:lnTo>
                    <a:lnTo>
                      <a:pt x="660" y="184"/>
                    </a:lnTo>
                    <a:lnTo>
                      <a:pt x="660" y="186"/>
                    </a:lnTo>
                    <a:lnTo>
                      <a:pt x="660" y="186"/>
                    </a:lnTo>
                    <a:lnTo>
                      <a:pt x="658" y="186"/>
                    </a:lnTo>
                    <a:lnTo>
                      <a:pt x="658" y="186"/>
                    </a:lnTo>
                    <a:lnTo>
                      <a:pt x="658" y="190"/>
                    </a:lnTo>
                    <a:lnTo>
                      <a:pt x="658" y="190"/>
                    </a:lnTo>
                    <a:lnTo>
                      <a:pt x="660" y="194"/>
                    </a:lnTo>
                    <a:lnTo>
                      <a:pt x="668" y="194"/>
                    </a:lnTo>
                    <a:lnTo>
                      <a:pt x="672" y="196"/>
                    </a:lnTo>
                    <a:lnTo>
                      <a:pt x="676" y="196"/>
                    </a:lnTo>
                    <a:lnTo>
                      <a:pt x="676" y="196"/>
                    </a:lnTo>
                    <a:lnTo>
                      <a:pt x="678" y="196"/>
                    </a:lnTo>
                    <a:lnTo>
                      <a:pt x="674" y="196"/>
                    </a:lnTo>
                    <a:lnTo>
                      <a:pt x="666" y="196"/>
                    </a:lnTo>
                    <a:lnTo>
                      <a:pt x="664" y="196"/>
                    </a:lnTo>
                    <a:lnTo>
                      <a:pt x="662" y="196"/>
                    </a:lnTo>
                    <a:lnTo>
                      <a:pt x="662" y="194"/>
                    </a:lnTo>
                    <a:lnTo>
                      <a:pt x="658" y="194"/>
                    </a:lnTo>
                    <a:lnTo>
                      <a:pt x="658" y="194"/>
                    </a:lnTo>
                    <a:lnTo>
                      <a:pt x="656" y="192"/>
                    </a:lnTo>
                    <a:lnTo>
                      <a:pt x="654" y="190"/>
                    </a:lnTo>
                    <a:lnTo>
                      <a:pt x="652" y="184"/>
                    </a:lnTo>
                    <a:lnTo>
                      <a:pt x="650" y="182"/>
                    </a:lnTo>
                    <a:lnTo>
                      <a:pt x="648" y="180"/>
                    </a:lnTo>
                    <a:lnTo>
                      <a:pt x="642" y="178"/>
                    </a:lnTo>
                    <a:lnTo>
                      <a:pt x="638" y="176"/>
                    </a:lnTo>
                    <a:lnTo>
                      <a:pt x="636" y="174"/>
                    </a:lnTo>
                    <a:lnTo>
                      <a:pt x="634" y="174"/>
                    </a:lnTo>
                    <a:lnTo>
                      <a:pt x="632" y="174"/>
                    </a:lnTo>
                    <a:lnTo>
                      <a:pt x="628" y="176"/>
                    </a:lnTo>
                    <a:lnTo>
                      <a:pt x="622" y="176"/>
                    </a:lnTo>
                    <a:lnTo>
                      <a:pt x="616" y="178"/>
                    </a:lnTo>
                    <a:lnTo>
                      <a:pt x="616" y="180"/>
                    </a:lnTo>
                    <a:lnTo>
                      <a:pt x="618" y="184"/>
                    </a:lnTo>
                    <a:lnTo>
                      <a:pt x="620" y="184"/>
                    </a:lnTo>
                    <a:lnTo>
                      <a:pt x="622" y="186"/>
                    </a:lnTo>
                    <a:lnTo>
                      <a:pt x="624" y="188"/>
                    </a:lnTo>
                    <a:lnTo>
                      <a:pt x="626" y="190"/>
                    </a:lnTo>
                    <a:lnTo>
                      <a:pt x="626" y="192"/>
                    </a:lnTo>
                    <a:lnTo>
                      <a:pt x="628" y="194"/>
                    </a:lnTo>
                    <a:lnTo>
                      <a:pt x="626" y="194"/>
                    </a:lnTo>
                    <a:lnTo>
                      <a:pt x="622" y="198"/>
                    </a:lnTo>
                    <a:lnTo>
                      <a:pt x="622" y="200"/>
                    </a:lnTo>
                    <a:lnTo>
                      <a:pt x="622" y="204"/>
                    </a:lnTo>
                    <a:lnTo>
                      <a:pt x="622" y="204"/>
                    </a:lnTo>
                    <a:lnTo>
                      <a:pt x="620" y="208"/>
                    </a:lnTo>
                    <a:lnTo>
                      <a:pt x="618" y="208"/>
                    </a:lnTo>
                    <a:lnTo>
                      <a:pt x="610" y="212"/>
                    </a:lnTo>
                    <a:lnTo>
                      <a:pt x="610" y="212"/>
                    </a:lnTo>
                    <a:lnTo>
                      <a:pt x="610" y="216"/>
                    </a:lnTo>
                    <a:lnTo>
                      <a:pt x="608" y="216"/>
                    </a:lnTo>
                    <a:lnTo>
                      <a:pt x="606" y="216"/>
                    </a:lnTo>
                    <a:lnTo>
                      <a:pt x="602" y="216"/>
                    </a:lnTo>
                    <a:lnTo>
                      <a:pt x="598" y="214"/>
                    </a:lnTo>
                    <a:lnTo>
                      <a:pt x="596" y="214"/>
                    </a:lnTo>
                    <a:lnTo>
                      <a:pt x="586" y="216"/>
                    </a:lnTo>
                    <a:lnTo>
                      <a:pt x="582" y="214"/>
                    </a:lnTo>
                    <a:lnTo>
                      <a:pt x="578" y="212"/>
                    </a:lnTo>
                    <a:lnTo>
                      <a:pt x="574" y="212"/>
                    </a:lnTo>
                    <a:lnTo>
                      <a:pt x="572" y="212"/>
                    </a:lnTo>
                    <a:lnTo>
                      <a:pt x="570" y="210"/>
                    </a:lnTo>
                    <a:lnTo>
                      <a:pt x="570" y="210"/>
                    </a:lnTo>
                    <a:lnTo>
                      <a:pt x="568" y="208"/>
                    </a:lnTo>
                    <a:lnTo>
                      <a:pt x="568" y="208"/>
                    </a:lnTo>
                    <a:lnTo>
                      <a:pt x="568" y="208"/>
                    </a:lnTo>
                    <a:lnTo>
                      <a:pt x="570" y="208"/>
                    </a:lnTo>
                    <a:lnTo>
                      <a:pt x="576" y="208"/>
                    </a:lnTo>
                    <a:lnTo>
                      <a:pt x="578" y="208"/>
                    </a:lnTo>
                    <a:lnTo>
                      <a:pt x="578" y="208"/>
                    </a:lnTo>
                    <a:lnTo>
                      <a:pt x="580" y="208"/>
                    </a:lnTo>
                    <a:lnTo>
                      <a:pt x="584" y="210"/>
                    </a:lnTo>
                    <a:lnTo>
                      <a:pt x="586" y="210"/>
                    </a:lnTo>
                    <a:lnTo>
                      <a:pt x="586" y="208"/>
                    </a:lnTo>
                    <a:lnTo>
                      <a:pt x="586" y="208"/>
                    </a:lnTo>
                    <a:lnTo>
                      <a:pt x="588" y="208"/>
                    </a:lnTo>
                    <a:lnTo>
                      <a:pt x="586" y="210"/>
                    </a:lnTo>
                    <a:lnTo>
                      <a:pt x="586" y="210"/>
                    </a:lnTo>
                    <a:lnTo>
                      <a:pt x="586" y="210"/>
                    </a:lnTo>
                    <a:lnTo>
                      <a:pt x="586" y="210"/>
                    </a:lnTo>
                    <a:lnTo>
                      <a:pt x="588" y="212"/>
                    </a:lnTo>
                    <a:lnTo>
                      <a:pt x="590" y="212"/>
                    </a:lnTo>
                    <a:lnTo>
                      <a:pt x="592" y="212"/>
                    </a:lnTo>
                    <a:lnTo>
                      <a:pt x="594" y="210"/>
                    </a:lnTo>
                    <a:lnTo>
                      <a:pt x="596" y="210"/>
                    </a:lnTo>
                    <a:lnTo>
                      <a:pt x="598" y="210"/>
                    </a:lnTo>
                    <a:lnTo>
                      <a:pt x="598" y="208"/>
                    </a:lnTo>
                    <a:lnTo>
                      <a:pt x="596" y="206"/>
                    </a:lnTo>
                    <a:lnTo>
                      <a:pt x="594" y="206"/>
                    </a:lnTo>
                    <a:lnTo>
                      <a:pt x="598" y="206"/>
                    </a:lnTo>
                    <a:lnTo>
                      <a:pt x="600" y="204"/>
                    </a:lnTo>
                    <a:lnTo>
                      <a:pt x="604" y="196"/>
                    </a:lnTo>
                    <a:lnTo>
                      <a:pt x="606" y="194"/>
                    </a:lnTo>
                    <a:lnTo>
                      <a:pt x="608" y="194"/>
                    </a:lnTo>
                    <a:lnTo>
                      <a:pt x="608" y="192"/>
                    </a:lnTo>
                    <a:lnTo>
                      <a:pt x="608" y="190"/>
                    </a:lnTo>
                    <a:lnTo>
                      <a:pt x="606" y="188"/>
                    </a:lnTo>
                    <a:lnTo>
                      <a:pt x="604" y="186"/>
                    </a:lnTo>
                    <a:lnTo>
                      <a:pt x="606" y="186"/>
                    </a:lnTo>
                    <a:lnTo>
                      <a:pt x="606" y="182"/>
                    </a:lnTo>
                    <a:lnTo>
                      <a:pt x="608" y="182"/>
                    </a:lnTo>
                    <a:lnTo>
                      <a:pt x="608" y="182"/>
                    </a:lnTo>
                    <a:lnTo>
                      <a:pt x="606" y="180"/>
                    </a:lnTo>
                    <a:lnTo>
                      <a:pt x="602" y="178"/>
                    </a:lnTo>
                    <a:lnTo>
                      <a:pt x="596" y="178"/>
                    </a:lnTo>
                    <a:lnTo>
                      <a:pt x="594" y="176"/>
                    </a:lnTo>
                    <a:lnTo>
                      <a:pt x="592" y="174"/>
                    </a:lnTo>
                    <a:lnTo>
                      <a:pt x="590" y="174"/>
                    </a:lnTo>
                    <a:lnTo>
                      <a:pt x="590" y="172"/>
                    </a:lnTo>
                    <a:lnTo>
                      <a:pt x="588" y="168"/>
                    </a:lnTo>
                    <a:lnTo>
                      <a:pt x="588" y="168"/>
                    </a:lnTo>
                    <a:lnTo>
                      <a:pt x="586" y="162"/>
                    </a:lnTo>
                    <a:lnTo>
                      <a:pt x="582" y="156"/>
                    </a:lnTo>
                    <a:lnTo>
                      <a:pt x="580" y="156"/>
                    </a:lnTo>
                    <a:lnTo>
                      <a:pt x="580" y="154"/>
                    </a:lnTo>
                    <a:lnTo>
                      <a:pt x="582" y="154"/>
                    </a:lnTo>
                    <a:lnTo>
                      <a:pt x="582" y="152"/>
                    </a:lnTo>
                    <a:lnTo>
                      <a:pt x="578" y="148"/>
                    </a:lnTo>
                    <a:lnTo>
                      <a:pt x="576" y="146"/>
                    </a:lnTo>
                    <a:lnTo>
                      <a:pt x="574" y="142"/>
                    </a:lnTo>
                    <a:lnTo>
                      <a:pt x="568" y="140"/>
                    </a:lnTo>
                    <a:lnTo>
                      <a:pt x="564" y="138"/>
                    </a:lnTo>
                    <a:lnTo>
                      <a:pt x="564" y="138"/>
                    </a:lnTo>
                    <a:lnTo>
                      <a:pt x="564" y="136"/>
                    </a:lnTo>
                    <a:lnTo>
                      <a:pt x="566" y="136"/>
                    </a:lnTo>
                    <a:lnTo>
                      <a:pt x="566" y="134"/>
                    </a:lnTo>
                    <a:lnTo>
                      <a:pt x="566" y="132"/>
                    </a:lnTo>
                    <a:lnTo>
                      <a:pt x="566" y="130"/>
                    </a:lnTo>
                    <a:lnTo>
                      <a:pt x="566" y="128"/>
                    </a:lnTo>
                    <a:lnTo>
                      <a:pt x="566" y="124"/>
                    </a:lnTo>
                    <a:lnTo>
                      <a:pt x="564" y="122"/>
                    </a:lnTo>
                    <a:lnTo>
                      <a:pt x="564" y="120"/>
                    </a:lnTo>
                    <a:lnTo>
                      <a:pt x="560" y="120"/>
                    </a:lnTo>
                    <a:lnTo>
                      <a:pt x="558" y="118"/>
                    </a:lnTo>
                    <a:lnTo>
                      <a:pt x="554" y="118"/>
                    </a:lnTo>
                    <a:lnTo>
                      <a:pt x="552" y="118"/>
                    </a:lnTo>
                    <a:lnTo>
                      <a:pt x="548" y="116"/>
                    </a:lnTo>
                    <a:lnTo>
                      <a:pt x="546" y="116"/>
                    </a:lnTo>
                    <a:lnTo>
                      <a:pt x="538" y="118"/>
                    </a:lnTo>
                    <a:lnTo>
                      <a:pt x="532" y="116"/>
                    </a:lnTo>
                    <a:lnTo>
                      <a:pt x="530" y="118"/>
                    </a:lnTo>
                    <a:lnTo>
                      <a:pt x="528" y="118"/>
                    </a:lnTo>
                    <a:lnTo>
                      <a:pt x="526" y="118"/>
                    </a:lnTo>
                    <a:lnTo>
                      <a:pt x="526" y="116"/>
                    </a:lnTo>
                    <a:lnTo>
                      <a:pt x="526" y="116"/>
                    </a:lnTo>
                    <a:lnTo>
                      <a:pt x="526" y="116"/>
                    </a:lnTo>
                    <a:lnTo>
                      <a:pt x="526" y="116"/>
                    </a:lnTo>
                    <a:lnTo>
                      <a:pt x="524" y="116"/>
                    </a:lnTo>
                    <a:lnTo>
                      <a:pt x="522" y="120"/>
                    </a:lnTo>
                    <a:lnTo>
                      <a:pt x="522" y="124"/>
                    </a:lnTo>
                    <a:lnTo>
                      <a:pt x="522" y="130"/>
                    </a:lnTo>
                    <a:lnTo>
                      <a:pt x="522" y="132"/>
                    </a:lnTo>
                    <a:lnTo>
                      <a:pt x="522" y="134"/>
                    </a:lnTo>
                    <a:lnTo>
                      <a:pt x="520" y="136"/>
                    </a:lnTo>
                    <a:lnTo>
                      <a:pt x="516" y="138"/>
                    </a:lnTo>
                    <a:lnTo>
                      <a:pt x="514" y="140"/>
                    </a:lnTo>
                    <a:lnTo>
                      <a:pt x="510" y="140"/>
                    </a:lnTo>
                    <a:lnTo>
                      <a:pt x="510" y="142"/>
                    </a:lnTo>
                    <a:lnTo>
                      <a:pt x="508" y="144"/>
                    </a:lnTo>
                    <a:lnTo>
                      <a:pt x="510" y="144"/>
                    </a:lnTo>
                    <a:lnTo>
                      <a:pt x="510" y="144"/>
                    </a:lnTo>
                    <a:lnTo>
                      <a:pt x="510" y="146"/>
                    </a:lnTo>
                    <a:lnTo>
                      <a:pt x="510" y="146"/>
                    </a:lnTo>
                    <a:lnTo>
                      <a:pt x="510" y="146"/>
                    </a:lnTo>
                    <a:lnTo>
                      <a:pt x="510" y="148"/>
                    </a:lnTo>
                    <a:lnTo>
                      <a:pt x="512" y="148"/>
                    </a:lnTo>
                    <a:lnTo>
                      <a:pt x="516" y="146"/>
                    </a:lnTo>
                    <a:lnTo>
                      <a:pt x="516" y="148"/>
                    </a:lnTo>
                    <a:lnTo>
                      <a:pt x="518" y="148"/>
                    </a:lnTo>
                    <a:lnTo>
                      <a:pt x="520" y="152"/>
                    </a:lnTo>
                    <a:lnTo>
                      <a:pt x="520" y="154"/>
                    </a:lnTo>
                    <a:lnTo>
                      <a:pt x="520" y="156"/>
                    </a:lnTo>
                    <a:lnTo>
                      <a:pt x="522" y="156"/>
                    </a:lnTo>
                    <a:lnTo>
                      <a:pt x="522" y="158"/>
                    </a:lnTo>
                    <a:lnTo>
                      <a:pt x="522" y="158"/>
                    </a:lnTo>
                    <a:lnTo>
                      <a:pt x="522" y="160"/>
                    </a:lnTo>
                    <a:lnTo>
                      <a:pt x="520" y="160"/>
                    </a:lnTo>
                    <a:lnTo>
                      <a:pt x="520" y="162"/>
                    </a:lnTo>
                    <a:lnTo>
                      <a:pt x="520" y="164"/>
                    </a:lnTo>
                    <a:lnTo>
                      <a:pt x="520" y="164"/>
                    </a:lnTo>
                    <a:lnTo>
                      <a:pt x="522" y="166"/>
                    </a:lnTo>
                    <a:lnTo>
                      <a:pt x="522" y="166"/>
                    </a:lnTo>
                    <a:lnTo>
                      <a:pt x="522" y="166"/>
                    </a:lnTo>
                    <a:lnTo>
                      <a:pt x="522" y="164"/>
                    </a:lnTo>
                    <a:lnTo>
                      <a:pt x="524" y="164"/>
                    </a:lnTo>
                    <a:lnTo>
                      <a:pt x="530" y="166"/>
                    </a:lnTo>
                    <a:lnTo>
                      <a:pt x="532" y="166"/>
                    </a:lnTo>
                    <a:lnTo>
                      <a:pt x="536" y="168"/>
                    </a:lnTo>
                    <a:lnTo>
                      <a:pt x="536" y="168"/>
                    </a:lnTo>
                    <a:lnTo>
                      <a:pt x="538" y="170"/>
                    </a:lnTo>
                    <a:lnTo>
                      <a:pt x="542" y="174"/>
                    </a:lnTo>
                    <a:lnTo>
                      <a:pt x="546" y="174"/>
                    </a:lnTo>
                    <a:lnTo>
                      <a:pt x="548" y="176"/>
                    </a:lnTo>
                    <a:lnTo>
                      <a:pt x="548" y="176"/>
                    </a:lnTo>
                    <a:lnTo>
                      <a:pt x="550" y="176"/>
                    </a:lnTo>
                    <a:lnTo>
                      <a:pt x="552" y="176"/>
                    </a:lnTo>
                    <a:lnTo>
                      <a:pt x="552" y="178"/>
                    </a:lnTo>
                    <a:lnTo>
                      <a:pt x="552" y="180"/>
                    </a:lnTo>
                    <a:lnTo>
                      <a:pt x="550" y="184"/>
                    </a:lnTo>
                    <a:lnTo>
                      <a:pt x="548" y="184"/>
                    </a:lnTo>
                    <a:lnTo>
                      <a:pt x="546" y="184"/>
                    </a:lnTo>
                    <a:lnTo>
                      <a:pt x="540" y="182"/>
                    </a:lnTo>
                    <a:lnTo>
                      <a:pt x="538" y="180"/>
                    </a:lnTo>
                    <a:lnTo>
                      <a:pt x="532" y="178"/>
                    </a:lnTo>
                    <a:lnTo>
                      <a:pt x="528" y="176"/>
                    </a:lnTo>
                    <a:lnTo>
                      <a:pt x="526" y="176"/>
                    </a:lnTo>
                    <a:lnTo>
                      <a:pt x="522" y="176"/>
                    </a:lnTo>
                    <a:lnTo>
                      <a:pt x="520" y="174"/>
                    </a:lnTo>
                    <a:lnTo>
                      <a:pt x="518" y="174"/>
                    </a:lnTo>
                    <a:lnTo>
                      <a:pt x="514" y="174"/>
                    </a:lnTo>
                    <a:lnTo>
                      <a:pt x="512" y="172"/>
                    </a:lnTo>
                    <a:lnTo>
                      <a:pt x="510" y="172"/>
                    </a:lnTo>
                    <a:lnTo>
                      <a:pt x="508" y="172"/>
                    </a:lnTo>
                    <a:lnTo>
                      <a:pt x="504" y="170"/>
                    </a:lnTo>
                    <a:lnTo>
                      <a:pt x="502" y="170"/>
                    </a:lnTo>
                    <a:lnTo>
                      <a:pt x="502" y="170"/>
                    </a:lnTo>
                    <a:lnTo>
                      <a:pt x="498" y="168"/>
                    </a:lnTo>
                    <a:lnTo>
                      <a:pt x="492" y="166"/>
                    </a:lnTo>
                    <a:lnTo>
                      <a:pt x="482" y="164"/>
                    </a:lnTo>
                    <a:lnTo>
                      <a:pt x="472" y="164"/>
                    </a:lnTo>
                    <a:lnTo>
                      <a:pt x="462" y="162"/>
                    </a:lnTo>
                    <a:lnTo>
                      <a:pt x="454" y="162"/>
                    </a:lnTo>
                    <a:lnTo>
                      <a:pt x="452" y="162"/>
                    </a:lnTo>
                    <a:lnTo>
                      <a:pt x="452" y="162"/>
                    </a:lnTo>
                    <a:lnTo>
                      <a:pt x="450" y="164"/>
                    </a:lnTo>
                    <a:lnTo>
                      <a:pt x="446" y="164"/>
                    </a:lnTo>
                    <a:lnTo>
                      <a:pt x="446" y="166"/>
                    </a:lnTo>
                    <a:lnTo>
                      <a:pt x="448" y="168"/>
                    </a:lnTo>
                    <a:lnTo>
                      <a:pt x="454" y="172"/>
                    </a:lnTo>
                    <a:lnTo>
                      <a:pt x="456" y="172"/>
                    </a:lnTo>
                    <a:lnTo>
                      <a:pt x="458" y="174"/>
                    </a:lnTo>
                    <a:lnTo>
                      <a:pt x="458" y="176"/>
                    </a:lnTo>
                    <a:lnTo>
                      <a:pt x="456" y="178"/>
                    </a:lnTo>
                    <a:lnTo>
                      <a:pt x="454" y="178"/>
                    </a:lnTo>
                    <a:lnTo>
                      <a:pt x="452" y="178"/>
                    </a:lnTo>
                    <a:lnTo>
                      <a:pt x="448" y="178"/>
                    </a:lnTo>
                    <a:lnTo>
                      <a:pt x="448" y="180"/>
                    </a:lnTo>
                    <a:lnTo>
                      <a:pt x="450" y="182"/>
                    </a:lnTo>
                    <a:lnTo>
                      <a:pt x="450" y="182"/>
                    </a:lnTo>
                    <a:lnTo>
                      <a:pt x="450" y="184"/>
                    </a:lnTo>
                    <a:lnTo>
                      <a:pt x="450" y="184"/>
                    </a:lnTo>
                    <a:lnTo>
                      <a:pt x="450" y="184"/>
                    </a:lnTo>
                    <a:lnTo>
                      <a:pt x="448" y="184"/>
                    </a:lnTo>
                    <a:lnTo>
                      <a:pt x="448" y="184"/>
                    </a:lnTo>
                    <a:lnTo>
                      <a:pt x="444" y="184"/>
                    </a:lnTo>
                    <a:lnTo>
                      <a:pt x="440" y="182"/>
                    </a:lnTo>
                    <a:lnTo>
                      <a:pt x="440" y="180"/>
                    </a:lnTo>
                    <a:lnTo>
                      <a:pt x="440" y="180"/>
                    </a:lnTo>
                    <a:lnTo>
                      <a:pt x="442" y="178"/>
                    </a:lnTo>
                    <a:lnTo>
                      <a:pt x="442" y="178"/>
                    </a:lnTo>
                    <a:lnTo>
                      <a:pt x="440" y="176"/>
                    </a:lnTo>
                    <a:lnTo>
                      <a:pt x="438" y="176"/>
                    </a:lnTo>
                    <a:lnTo>
                      <a:pt x="436" y="174"/>
                    </a:lnTo>
                    <a:lnTo>
                      <a:pt x="436" y="174"/>
                    </a:lnTo>
                    <a:lnTo>
                      <a:pt x="436" y="174"/>
                    </a:lnTo>
                    <a:lnTo>
                      <a:pt x="430" y="176"/>
                    </a:lnTo>
                    <a:lnTo>
                      <a:pt x="428" y="176"/>
                    </a:lnTo>
                    <a:lnTo>
                      <a:pt x="428" y="176"/>
                    </a:lnTo>
                    <a:lnTo>
                      <a:pt x="420" y="180"/>
                    </a:lnTo>
                    <a:lnTo>
                      <a:pt x="418" y="182"/>
                    </a:lnTo>
                    <a:lnTo>
                      <a:pt x="414" y="180"/>
                    </a:lnTo>
                    <a:lnTo>
                      <a:pt x="412" y="180"/>
                    </a:lnTo>
                    <a:lnTo>
                      <a:pt x="408" y="180"/>
                    </a:lnTo>
                    <a:lnTo>
                      <a:pt x="404" y="180"/>
                    </a:lnTo>
                    <a:lnTo>
                      <a:pt x="402" y="180"/>
                    </a:lnTo>
                    <a:lnTo>
                      <a:pt x="400" y="180"/>
                    </a:lnTo>
                    <a:lnTo>
                      <a:pt x="398" y="180"/>
                    </a:lnTo>
                    <a:lnTo>
                      <a:pt x="394" y="182"/>
                    </a:lnTo>
                    <a:lnTo>
                      <a:pt x="392" y="184"/>
                    </a:lnTo>
                    <a:lnTo>
                      <a:pt x="394" y="186"/>
                    </a:lnTo>
                    <a:lnTo>
                      <a:pt x="392" y="186"/>
                    </a:lnTo>
                    <a:lnTo>
                      <a:pt x="390" y="186"/>
                    </a:lnTo>
                    <a:lnTo>
                      <a:pt x="388" y="186"/>
                    </a:lnTo>
                    <a:lnTo>
                      <a:pt x="388" y="186"/>
                    </a:lnTo>
                    <a:lnTo>
                      <a:pt x="386" y="186"/>
                    </a:lnTo>
                    <a:lnTo>
                      <a:pt x="384" y="186"/>
                    </a:lnTo>
                    <a:lnTo>
                      <a:pt x="382" y="186"/>
                    </a:lnTo>
                    <a:lnTo>
                      <a:pt x="382" y="186"/>
                    </a:lnTo>
                    <a:lnTo>
                      <a:pt x="378" y="186"/>
                    </a:lnTo>
                    <a:lnTo>
                      <a:pt x="376" y="186"/>
                    </a:lnTo>
                    <a:lnTo>
                      <a:pt x="374" y="186"/>
                    </a:lnTo>
                    <a:lnTo>
                      <a:pt x="374" y="184"/>
                    </a:lnTo>
                    <a:lnTo>
                      <a:pt x="374" y="184"/>
                    </a:lnTo>
                    <a:lnTo>
                      <a:pt x="378" y="184"/>
                    </a:lnTo>
                    <a:lnTo>
                      <a:pt x="378" y="184"/>
                    </a:lnTo>
                    <a:lnTo>
                      <a:pt x="380" y="184"/>
                    </a:lnTo>
                    <a:lnTo>
                      <a:pt x="382" y="182"/>
                    </a:lnTo>
                    <a:lnTo>
                      <a:pt x="380" y="182"/>
                    </a:lnTo>
                    <a:lnTo>
                      <a:pt x="378" y="180"/>
                    </a:lnTo>
                    <a:lnTo>
                      <a:pt x="378" y="178"/>
                    </a:lnTo>
                    <a:lnTo>
                      <a:pt x="378" y="178"/>
                    </a:lnTo>
                    <a:lnTo>
                      <a:pt x="378" y="178"/>
                    </a:lnTo>
                    <a:lnTo>
                      <a:pt x="380" y="176"/>
                    </a:lnTo>
                    <a:lnTo>
                      <a:pt x="378" y="176"/>
                    </a:lnTo>
                    <a:lnTo>
                      <a:pt x="378" y="176"/>
                    </a:lnTo>
                    <a:lnTo>
                      <a:pt x="376" y="176"/>
                    </a:lnTo>
                    <a:lnTo>
                      <a:pt x="378" y="176"/>
                    </a:lnTo>
                    <a:lnTo>
                      <a:pt x="384" y="174"/>
                    </a:lnTo>
                    <a:lnTo>
                      <a:pt x="384" y="174"/>
                    </a:lnTo>
                    <a:lnTo>
                      <a:pt x="380" y="174"/>
                    </a:lnTo>
                    <a:lnTo>
                      <a:pt x="376" y="174"/>
                    </a:lnTo>
                    <a:lnTo>
                      <a:pt x="372" y="176"/>
                    </a:lnTo>
                    <a:lnTo>
                      <a:pt x="366" y="178"/>
                    </a:lnTo>
                    <a:lnTo>
                      <a:pt x="362" y="180"/>
                    </a:lnTo>
                    <a:lnTo>
                      <a:pt x="362" y="180"/>
                    </a:lnTo>
                    <a:lnTo>
                      <a:pt x="364" y="180"/>
                    </a:lnTo>
                    <a:lnTo>
                      <a:pt x="366" y="182"/>
                    </a:lnTo>
                    <a:lnTo>
                      <a:pt x="366" y="182"/>
                    </a:lnTo>
                    <a:lnTo>
                      <a:pt x="366" y="184"/>
                    </a:lnTo>
                    <a:lnTo>
                      <a:pt x="364" y="184"/>
                    </a:lnTo>
                    <a:lnTo>
                      <a:pt x="364" y="184"/>
                    </a:lnTo>
                    <a:lnTo>
                      <a:pt x="364" y="184"/>
                    </a:lnTo>
                    <a:lnTo>
                      <a:pt x="362" y="184"/>
                    </a:lnTo>
                    <a:lnTo>
                      <a:pt x="362" y="184"/>
                    </a:lnTo>
                    <a:lnTo>
                      <a:pt x="362" y="184"/>
                    </a:lnTo>
                    <a:lnTo>
                      <a:pt x="362" y="182"/>
                    </a:lnTo>
                    <a:lnTo>
                      <a:pt x="360" y="182"/>
                    </a:lnTo>
                    <a:lnTo>
                      <a:pt x="358" y="182"/>
                    </a:lnTo>
                    <a:lnTo>
                      <a:pt x="358" y="182"/>
                    </a:lnTo>
                    <a:lnTo>
                      <a:pt x="354" y="182"/>
                    </a:lnTo>
                    <a:lnTo>
                      <a:pt x="352" y="184"/>
                    </a:lnTo>
                    <a:lnTo>
                      <a:pt x="348" y="184"/>
                    </a:lnTo>
                    <a:lnTo>
                      <a:pt x="346" y="184"/>
                    </a:lnTo>
                    <a:lnTo>
                      <a:pt x="344" y="184"/>
                    </a:lnTo>
                    <a:lnTo>
                      <a:pt x="342" y="186"/>
                    </a:lnTo>
                    <a:lnTo>
                      <a:pt x="340" y="186"/>
                    </a:lnTo>
                    <a:lnTo>
                      <a:pt x="336" y="188"/>
                    </a:lnTo>
                    <a:lnTo>
                      <a:pt x="328" y="192"/>
                    </a:lnTo>
                    <a:lnTo>
                      <a:pt x="326" y="192"/>
                    </a:lnTo>
                    <a:lnTo>
                      <a:pt x="326" y="192"/>
                    </a:lnTo>
                    <a:lnTo>
                      <a:pt x="324" y="192"/>
                    </a:lnTo>
                    <a:lnTo>
                      <a:pt x="324" y="192"/>
                    </a:lnTo>
                    <a:lnTo>
                      <a:pt x="324" y="192"/>
                    </a:lnTo>
                    <a:lnTo>
                      <a:pt x="326" y="194"/>
                    </a:lnTo>
                    <a:lnTo>
                      <a:pt x="326" y="194"/>
                    </a:lnTo>
                    <a:lnTo>
                      <a:pt x="324" y="194"/>
                    </a:lnTo>
                    <a:lnTo>
                      <a:pt x="320" y="194"/>
                    </a:lnTo>
                    <a:lnTo>
                      <a:pt x="316" y="196"/>
                    </a:lnTo>
                    <a:lnTo>
                      <a:pt x="316" y="196"/>
                    </a:lnTo>
                    <a:lnTo>
                      <a:pt x="316" y="198"/>
                    </a:lnTo>
                    <a:lnTo>
                      <a:pt x="316" y="200"/>
                    </a:lnTo>
                    <a:lnTo>
                      <a:pt x="316" y="200"/>
                    </a:lnTo>
                    <a:lnTo>
                      <a:pt x="316" y="204"/>
                    </a:lnTo>
                    <a:lnTo>
                      <a:pt x="316" y="206"/>
                    </a:lnTo>
                    <a:lnTo>
                      <a:pt x="314" y="206"/>
                    </a:lnTo>
                    <a:lnTo>
                      <a:pt x="304" y="208"/>
                    </a:lnTo>
                    <a:lnTo>
                      <a:pt x="304" y="208"/>
                    </a:lnTo>
                    <a:lnTo>
                      <a:pt x="302" y="208"/>
                    </a:lnTo>
                    <a:lnTo>
                      <a:pt x="302" y="208"/>
                    </a:lnTo>
                    <a:lnTo>
                      <a:pt x="300" y="208"/>
                    </a:lnTo>
                    <a:lnTo>
                      <a:pt x="298" y="208"/>
                    </a:lnTo>
                    <a:lnTo>
                      <a:pt x="296" y="208"/>
                    </a:lnTo>
                    <a:lnTo>
                      <a:pt x="296" y="206"/>
                    </a:lnTo>
                    <a:lnTo>
                      <a:pt x="294" y="206"/>
                    </a:lnTo>
                    <a:lnTo>
                      <a:pt x="290" y="202"/>
                    </a:lnTo>
                    <a:lnTo>
                      <a:pt x="284" y="200"/>
                    </a:lnTo>
                    <a:lnTo>
                      <a:pt x="282" y="200"/>
                    </a:lnTo>
                    <a:lnTo>
                      <a:pt x="282" y="198"/>
                    </a:lnTo>
                    <a:lnTo>
                      <a:pt x="282" y="198"/>
                    </a:lnTo>
                    <a:lnTo>
                      <a:pt x="286" y="194"/>
                    </a:lnTo>
                    <a:lnTo>
                      <a:pt x="288" y="194"/>
                    </a:lnTo>
                    <a:lnTo>
                      <a:pt x="294" y="192"/>
                    </a:lnTo>
                    <a:lnTo>
                      <a:pt x="298" y="192"/>
                    </a:lnTo>
                    <a:lnTo>
                      <a:pt x="300" y="192"/>
                    </a:lnTo>
                    <a:lnTo>
                      <a:pt x="300" y="190"/>
                    </a:lnTo>
                    <a:lnTo>
                      <a:pt x="296" y="188"/>
                    </a:lnTo>
                    <a:lnTo>
                      <a:pt x="292" y="186"/>
                    </a:lnTo>
                    <a:lnTo>
                      <a:pt x="288" y="182"/>
                    </a:lnTo>
                    <a:lnTo>
                      <a:pt x="284" y="182"/>
                    </a:lnTo>
                    <a:lnTo>
                      <a:pt x="278" y="180"/>
                    </a:lnTo>
                    <a:lnTo>
                      <a:pt x="268" y="182"/>
                    </a:lnTo>
                    <a:lnTo>
                      <a:pt x="266" y="182"/>
                    </a:lnTo>
                    <a:lnTo>
                      <a:pt x="260" y="180"/>
                    </a:lnTo>
                    <a:lnTo>
                      <a:pt x="258" y="180"/>
                    </a:lnTo>
                    <a:lnTo>
                      <a:pt x="258" y="180"/>
                    </a:lnTo>
                    <a:lnTo>
                      <a:pt x="258" y="180"/>
                    </a:lnTo>
                    <a:lnTo>
                      <a:pt x="258" y="180"/>
                    </a:lnTo>
                    <a:lnTo>
                      <a:pt x="268" y="184"/>
                    </a:lnTo>
                    <a:lnTo>
                      <a:pt x="270" y="186"/>
                    </a:lnTo>
                    <a:lnTo>
                      <a:pt x="270" y="188"/>
                    </a:lnTo>
                    <a:lnTo>
                      <a:pt x="270" y="188"/>
                    </a:lnTo>
                    <a:lnTo>
                      <a:pt x="270" y="188"/>
                    </a:lnTo>
                    <a:lnTo>
                      <a:pt x="270" y="190"/>
                    </a:lnTo>
                    <a:lnTo>
                      <a:pt x="270" y="194"/>
                    </a:lnTo>
                    <a:lnTo>
                      <a:pt x="270" y="198"/>
                    </a:lnTo>
                    <a:lnTo>
                      <a:pt x="268" y="200"/>
                    </a:lnTo>
                    <a:lnTo>
                      <a:pt x="268" y="200"/>
                    </a:lnTo>
                    <a:lnTo>
                      <a:pt x="270" y="202"/>
                    </a:lnTo>
                    <a:lnTo>
                      <a:pt x="272" y="202"/>
                    </a:lnTo>
                    <a:lnTo>
                      <a:pt x="276" y="204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80" y="210"/>
                    </a:lnTo>
                    <a:lnTo>
                      <a:pt x="278" y="212"/>
                    </a:lnTo>
                    <a:lnTo>
                      <a:pt x="278" y="214"/>
                    </a:lnTo>
                    <a:lnTo>
                      <a:pt x="276" y="216"/>
                    </a:lnTo>
                    <a:lnTo>
                      <a:pt x="278" y="218"/>
                    </a:lnTo>
                    <a:lnTo>
                      <a:pt x="278" y="220"/>
                    </a:lnTo>
                    <a:lnTo>
                      <a:pt x="278" y="220"/>
                    </a:lnTo>
                    <a:lnTo>
                      <a:pt x="276" y="220"/>
                    </a:lnTo>
                    <a:lnTo>
                      <a:pt x="276" y="218"/>
                    </a:lnTo>
                    <a:lnTo>
                      <a:pt x="274" y="218"/>
                    </a:lnTo>
                    <a:lnTo>
                      <a:pt x="274" y="218"/>
                    </a:lnTo>
                    <a:lnTo>
                      <a:pt x="272" y="218"/>
                    </a:lnTo>
                    <a:lnTo>
                      <a:pt x="270" y="218"/>
                    </a:lnTo>
                    <a:lnTo>
                      <a:pt x="270" y="218"/>
                    </a:lnTo>
                    <a:lnTo>
                      <a:pt x="272" y="216"/>
                    </a:lnTo>
                    <a:lnTo>
                      <a:pt x="270" y="216"/>
                    </a:lnTo>
                    <a:lnTo>
                      <a:pt x="270" y="216"/>
                    </a:lnTo>
                    <a:lnTo>
                      <a:pt x="266" y="214"/>
                    </a:lnTo>
                    <a:lnTo>
                      <a:pt x="264" y="214"/>
                    </a:lnTo>
                    <a:lnTo>
                      <a:pt x="260" y="214"/>
                    </a:lnTo>
                    <a:lnTo>
                      <a:pt x="258" y="214"/>
                    </a:lnTo>
                    <a:lnTo>
                      <a:pt x="256" y="212"/>
                    </a:lnTo>
                    <a:lnTo>
                      <a:pt x="254" y="212"/>
                    </a:lnTo>
                    <a:lnTo>
                      <a:pt x="254" y="212"/>
                    </a:lnTo>
                    <a:lnTo>
                      <a:pt x="252" y="214"/>
                    </a:lnTo>
                    <a:lnTo>
                      <a:pt x="250" y="216"/>
                    </a:lnTo>
                    <a:lnTo>
                      <a:pt x="246" y="218"/>
                    </a:lnTo>
                    <a:lnTo>
                      <a:pt x="242" y="220"/>
                    </a:lnTo>
                    <a:lnTo>
                      <a:pt x="238" y="220"/>
                    </a:lnTo>
                    <a:lnTo>
                      <a:pt x="238" y="220"/>
                    </a:lnTo>
                    <a:lnTo>
                      <a:pt x="236" y="222"/>
                    </a:lnTo>
                    <a:lnTo>
                      <a:pt x="234" y="224"/>
                    </a:lnTo>
                    <a:lnTo>
                      <a:pt x="228" y="226"/>
                    </a:lnTo>
                    <a:lnTo>
                      <a:pt x="228" y="228"/>
                    </a:lnTo>
                    <a:lnTo>
                      <a:pt x="228" y="228"/>
                    </a:lnTo>
                    <a:lnTo>
                      <a:pt x="230" y="231"/>
                    </a:lnTo>
                    <a:lnTo>
                      <a:pt x="230" y="233"/>
                    </a:lnTo>
                    <a:lnTo>
                      <a:pt x="234" y="235"/>
                    </a:lnTo>
                    <a:lnTo>
                      <a:pt x="236" y="237"/>
                    </a:lnTo>
                    <a:lnTo>
                      <a:pt x="238" y="239"/>
                    </a:lnTo>
                    <a:lnTo>
                      <a:pt x="240" y="241"/>
                    </a:lnTo>
                    <a:lnTo>
                      <a:pt x="238" y="241"/>
                    </a:lnTo>
                    <a:lnTo>
                      <a:pt x="236" y="241"/>
                    </a:lnTo>
                    <a:lnTo>
                      <a:pt x="234" y="241"/>
                    </a:lnTo>
                    <a:lnTo>
                      <a:pt x="232" y="241"/>
                    </a:lnTo>
                    <a:lnTo>
                      <a:pt x="232" y="243"/>
                    </a:lnTo>
                    <a:lnTo>
                      <a:pt x="232" y="243"/>
                    </a:lnTo>
                    <a:lnTo>
                      <a:pt x="230" y="243"/>
                    </a:lnTo>
                    <a:lnTo>
                      <a:pt x="222" y="241"/>
                    </a:lnTo>
                    <a:lnTo>
                      <a:pt x="218" y="241"/>
                    </a:lnTo>
                    <a:lnTo>
                      <a:pt x="216" y="241"/>
                    </a:lnTo>
                    <a:lnTo>
                      <a:pt x="214" y="239"/>
                    </a:lnTo>
                    <a:lnTo>
                      <a:pt x="214" y="239"/>
                    </a:lnTo>
                    <a:lnTo>
                      <a:pt x="212" y="239"/>
                    </a:lnTo>
                    <a:lnTo>
                      <a:pt x="210" y="239"/>
                    </a:lnTo>
                    <a:lnTo>
                      <a:pt x="210" y="239"/>
                    </a:lnTo>
                    <a:lnTo>
                      <a:pt x="204" y="235"/>
                    </a:lnTo>
                    <a:lnTo>
                      <a:pt x="198" y="233"/>
                    </a:lnTo>
                    <a:lnTo>
                      <a:pt x="198" y="233"/>
                    </a:lnTo>
                    <a:lnTo>
                      <a:pt x="196" y="235"/>
                    </a:lnTo>
                    <a:lnTo>
                      <a:pt x="194" y="237"/>
                    </a:lnTo>
                    <a:lnTo>
                      <a:pt x="194" y="239"/>
                    </a:lnTo>
                    <a:lnTo>
                      <a:pt x="192" y="237"/>
                    </a:lnTo>
                    <a:lnTo>
                      <a:pt x="192" y="239"/>
                    </a:lnTo>
                    <a:lnTo>
                      <a:pt x="192" y="241"/>
                    </a:lnTo>
                    <a:lnTo>
                      <a:pt x="194" y="241"/>
                    </a:lnTo>
                    <a:lnTo>
                      <a:pt x="196" y="241"/>
                    </a:lnTo>
                    <a:lnTo>
                      <a:pt x="200" y="245"/>
                    </a:lnTo>
                    <a:lnTo>
                      <a:pt x="202" y="247"/>
                    </a:lnTo>
                    <a:lnTo>
                      <a:pt x="202" y="247"/>
                    </a:lnTo>
                    <a:lnTo>
                      <a:pt x="204" y="247"/>
                    </a:lnTo>
                    <a:lnTo>
                      <a:pt x="208" y="247"/>
                    </a:lnTo>
                    <a:lnTo>
                      <a:pt x="210" y="247"/>
                    </a:lnTo>
                    <a:lnTo>
                      <a:pt x="210" y="247"/>
                    </a:lnTo>
                    <a:lnTo>
                      <a:pt x="212" y="249"/>
                    </a:lnTo>
                    <a:lnTo>
                      <a:pt x="212" y="251"/>
                    </a:lnTo>
                    <a:lnTo>
                      <a:pt x="214" y="253"/>
                    </a:lnTo>
                    <a:lnTo>
                      <a:pt x="212" y="253"/>
                    </a:lnTo>
                    <a:lnTo>
                      <a:pt x="208" y="255"/>
                    </a:lnTo>
                    <a:lnTo>
                      <a:pt x="206" y="255"/>
                    </a:lnTo>
                    <a:lnTo>
                      <a:pt x="206" y="255"/>
                    </a:lnTo>
                    <a:lnTo>
                      <a:pt x="200" y="255"/>
                    </a:lnTo>
                    <a:lnTo>
                      <a:pt x="198" y="253"/>
                    </a:lnTo>
                    <a:lnTo>
                      <a:pt x="192" y="253"/>
                    </a:lnTo>
                    <a:lnTo>
                      <a:pt x="192" y="253"/>
                    </a:lnTo>
                    <a:lnTo>
                      <a:pt x="190" y="249"/>
                    </a:lnTo>
                    <a:lnTo>
                      <a:pt x="184" y="247"/>
                    </a:lnTo>
                    <a:lnTo>
                      <a:pt x="182" y="247"/>
                    </a:lnTo>
                    <a:lnTo>
                      <a:pt x="180" y="247"/>
                    </a:lnTo>
                    <a:lnTo>
                      <a:pt x="178" y="247"/>
                    </a:lnTo>
                    <a:lnTo>
                      <a:pt x="176" y="245"/>
                    </a:lnTo>
                    <a:lnTo>
                      <a:pt x="172" y="243"/>
                    </a:lnTo>
                    <a:lnTo>
                      <a:pt x="172" y="241"/>
                    </a:lnTo>
                    <a:lnTo>
                      <a:pt x="172" y="241"/>
                    </a:lnTo>
                    <a:lnTo>
                      <a:pt x="174" y="241"/>
                    </a:lnTo>
                    <a:lnTo>
                      <a:pt x="172" y="241"/>
                    </a:lnTo>
                    <a:lnTo>
                      <a:pt x="172" y="239"/>
                    </a:lnTo>
                    <a:lnTo>
                      <a:pt x="170" y="237"/>
                    </a:lnTo>
                    <a:lnTo>
                      <a:pt x="168" y="235"/>
                    </a:lnTo>
                    <a:lnTo>
                      <a:pt x="166" y="233"/>
                    </a:lnTo>
                    <a:lnTo>
                      <a:pt x="164" y="231"/>
                    </a:lnTo>
                    <a:lnTo>
                      <a:pt x="166" y="228"/>
                    </a:lnTo>
                    <a:lnTo>
                      <a:pt x="166" y="228"/>
                    </a:lnTo>
                    <a:lnTo>
                      <a:pt x="168" y="226"/>
                    </a:lnTo>
                    <a:lnTo>
                      <a:pt x="168" y="224"/>
                    </a:lnTo>
                    <a:lnTo>
                      <a:pt x="168" y="224"/>
                    </a:lnTo>
                    <a:lnTo>
                      <a:pt x="168" y="224"/>
                    </a:lnTo>
                    <a:lnTo>
                      <a:pt x="168" y="222"/>
                    </a:lnTo>
                    <a:lnTo>
                      <a:pt x="166" y="222"/>
                    </a:lnTo>
                    <a:lnTo>
                      <a:pt x="162" y="218"/>
                    </a:lnTo>
                    <a:lnTo>
                      <a:pt x="158" y="216"/>
                    </a:lnTo>
                    <a:lnTo>
                      <a:pt x="152" y="216"/>
                    </a:lnTo>
                    <a:lnTo>
                      <a:pt x="150" y="216"/>
                    </a:lnTo>
                    <a:lnTo>
                      <a:pt x="150" y="216"/>
                    </a:lnTo>
                    <a:lnTo>
                      <a:pt x="152" y="214"/>
                    </a:lnTo>
                    <a:lnTo>
                      <a:pt x="152" y="214"/>
                    </a:lnTo>
                    <a:lnTo>
                      <a:pt x="152" y="214"/>
                    </a:lnTo>
                    <a:lnTo>
                      <a:pt x="152" y="214"/>
                    </a:lnTo>
                    <a:lnTo>
                      <a:pt x="150" y="212"/>
                    </a:lnTo>
                    <a:lnTo>
                      <a:pt x="148" y="212"/>
                    </a:lnTo>
                    <a:lnTo>
                      <a:pt x="146" y="212"/>
                    </a:lnTo>
                    <a:lnTo>
                      <a:pt x="148" y="210"/>
                    </a:lnTo>
                    <a:lnTo>
                      <a:pt x="146" y="210"/>
                    </a:lnTo>
                    <a:lnTo>
                      <a:pt x="144" y="210"/>
                    </a:lnTo>
                    <a:lnTo>
                      <a:pt x="142" y="210"/>
                    </a:lnTo>
                    <a:lnTo>
                      <a:pt x="142" y="208"/>
                    </a:lnTo>
                    <a:lnTo>
                      <a:pt x="140" y="208"/>
                    </a:lnTo>
                    <a:lnTo>
                      <a:pt x="138" y="206"/>
                    </a:lnTo>
                    <a:lnTo>
                      <a:pt x="138" y="204"/>
                    </a:lnTo>
                    <a:lnTo>
                      <a:pt x="136" y="204"/>
                    </a:lnTo>
                    <a:lnTo>
                      <a:pt x="134" y="204"/>
                    </a:lnTo>
                    <a:lnTo>
                      <a:pt x="132" y="202"/>
                    </a:lnTo>
                    <a:lnTo>
                      <a:pt x="130" y="202"/>
                    </a:lnTo>
                    <a:lnTo>
                      <a:pt x="136" y="202"/>
                    </a:lnTo>
                    <a:lnTo>
                      <a:pt x="142" y="204"/>
                    </a:lnTo>
                    <a:lnTo>
                      <a:pt x="142" y="204"/>
                    </a:lnTo>
                    <a:lnTo>
                      <a:pt x="142" y="204"/>
                    </a:lnTo>
                    <a:lnTo>
                      <a:pt x="144" y="206"/>
                    </a:lnTo>
                    <a:lnTo>
                      <a:pt x="146" y="208"/>
                    </a:lnTo>
                    <a:lnTo>
                      <a:pt x="150" y="208"/>
                    </a:lnTo>
                    <a:lnTo>
                      <a:pt x="150" y="208"/>
                    </a:lnTo>
                    <a:lnTo>
                      <a:pt x="152" y="208"/>
                    </a:lnTo>
                    <a:lnTo>
                      <a:pt x="154" y="208"/>
                    </a:lnTo>
                    <a:lnTo>
                      <a:pt x="154" y="210"/>
                    </a:lnTo>
                    <a:lnTo>
                      <a:pt x="158" y="210"/>
                    </a:lnTo>
                    <a:lnTo>
                      <a:pt x="162" y="210"/>
                    </a:lnTo>
                    <a:lnTo>
                      <a:pt x="162" y="210"/>
                    </a:lnTo>
                    <a:lnTo>
                      <a:pt x="162" y="210"/>
                    </a:lnTo>
                    <a:lnTo>
                      <a:pt x="162" y="212"/>
                    </a:lnTo>
                    <a:lnTo>
                      <a:pt x="164" y="212"/>
                    </a:lnTo>
                    <a:lnTo>
                      <a:pt x="166" y="210"/>
                    </a:lnTo>
                    <a:lnTo>
                      <a:pt x="174" y="214"/>
                    </a:lnTo>
                    <a:lnTo>
                      <a:pt x="174" y="214"/>
                    </a:lnTo>
                    <a:lnTo>
                      <a:pt x="186" y="216"/>
                    </a:lnTo>
                    <a:lnTo>
                      <a:pt x="190" y="216"/>
                    </a:lnTo>
                    <a:lnTo>
                      <a:pt x="192" y="216"/>
                    </a:lnTo>
                    <a:lnTo>
                      <a:pt x="196" y="216"/>
                    </a:lnTo>
                    <a:lnTo>
                      <a:pt x="200" y="218"/>
                    </a:lnTo>
                    <a:lnTo>
                      <a:pt x="204" y="218"/>
                    </a:lnTo>
                    <a:lnTo>
                      <a:pt x="210" y="220"/>
                    </a:lnTo>
                    <a:lnTo>
                      <a:pt x="214" y="220"/>
                    </a:lnTo>
                    <a:lnTo>
                      <a:pt x="220" y="218"/>
                    </a:lnTo>
                    <a:lnTo>
                      <a:pt x="230" y="216"/>
                    </a:lnTo>
                    <a:lnTo>
                      <a:pt x="234" y="214"/>
                    </a:lnTo>
                    <a:lnTo>
                      <a:pt x="240" y="208"/>
                    </a:lnTo>
                    <a:lnTo>
                      <a:pt x="240" y="206"/>
                    </a:lnTo>
                    <a:lnTo>
                      <a:pt x="242" y="202"/>
                    </a:lnTo>
                    <a:lnTo>
                      <a:pt x="240" y="202"/>
                    </a:lnTo>
                    <a:lnTo>
                      <a:pt x="240" y="202"/>
                    </a:lnTo>
                    <a:lnTo>
                      <a:pt x="238" y="200"/>
                    </a:lnTo>
                    <a:lnTo>
                      <a:pt x="238" y="198"/>
                    </a:lnTo>
                    <a:lnTo>
                      <a:pt x="236" y="198"/>
                    </a:lnTo>
                    <a:lnTo>
                      <a:pt x="234" y="194"/>
                    </a:lnTo>
                    <a:lnTo>
                      <a:pt x="232" y="194"/>
                    </a:lnTo>
                    <a:lnTo>
                      <a:pt x="230" y="192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4" y="190"/>
                    </a:lnTo>
                    <a:lnTo>
                      <a:pt x="222" y="190"/>
                    </a:lnTo>
                    <a:lnTo>
                      <a:pt x="220" y="188"/>
                    </a:lnTo>
                    <a:lnTo>
                      <a:pt x="220" y="188"/>
                    </a:lnTo>
                    <a:lnTo>
                      <a:pt x="218" y="188"/>
                    </a:lnTo>
                    <a:lnTo>
                      <a:pt x="220" y="188"/>
                    </a:lnTo>
                    <a:lnTo>
                      <a:pt x="220" y="188"/>
                    </a:lnTo>
                    <a:lnTo>
                      <a:pt x="216" y="188"/>
                    </a:lnTo>
                    <a:lnTo>
                      <a:pt x="208" y="184"/>
                    </a:lnTo>
                    <a:lnTo>
                      <a:pt x="206" y="184"/>
                    </a:lnTo>
                    <a:lnTo>
                      <a:pt x="206" y="184"/>
                    </a:lnTo>
                    <a:lnTo>
                      <a:pt x="202" y="184"/>
                    </a:lnTo>
                    <a:lnTo>
                      <a:pt x="202" y="184"/>
                    </a:lnTo>
                    <a:lnTo>
                      <a:pt x="194" y="180"/>
                    </a:lnTo>
                    <a:lnTo>
                      <a:pt x="180" y="174"/>
                    </a:lnTo>
                    <a:lnTo>
                      <a:pt x="170" y="172"/>
                    </a:lnTo>
                    <a:lnTo>
                      <a:pt x="164" y="170"/>
                    </a:lnTo>
                    <a:lnTo>
                      <a:pt x="162" y="170"/>
                    </a:lnTo>
                    <a:lnTo>
                      <a:pt x="162" y="170"/>
                    </a:lnTo>
                    <a:lnTo>
                      <a:pt x="160" y="172"/>
                    </a:lnTo>
                    <a:lnTo>
                      <a:pt x="158" y="170"/>
                    </a:lnTo>
                    <a:lnTo>
                      <a:pt x="152" y="170"/>
                    </a:lnTo>
                    <a:lnTo>
                      <a:pt x="150" y="170"/>
                    </a:lnTo>
                    <a:lnTo>
                      <a:pt x="144" y="170"/>
                    </a:lnTo>
                    <a:lnTo>
                      <a:pt x="144" y="170"/>
                    </a:lnTo>
                    <a:lnTo>
                      <a:pt x="142" y="172"/>
                    </a:lnTo>
                    <a:lnTo>
                      <a:pt x="142" y="172"/>
                    </a:lnTo>
                    <a:lnTo>
                      <a:pt x="140" y="174"/>
                    </a:lnTo>
                    <a:lnTo>
                      <a:pt x="140" y="172"/>
                    </a:lnTo>
                    <a:lnTo>
                      <a:pt x="142" y="172"/>
                    </a:lnTo>
                    <a:lnTo>
                      <a:pt x="142" y="170"/>
                    </a:lnTo>
                    <a:lnTo>
                      <a:pt x="142" y="170"/>
                    </a:lnTo>
                    <a:lnTo>
                      <a:pt x="142" y="168"/>
                    </a:lnTo>
                    <a:lnTo>
                      <a:pt x="142" y="168"/>
                    </a:lnTo>
                    <a:lnTo>
                      <a:pt x="140" y="168"/>
                    </a:lnTo>
                    <a:lnTo>
                      <a:pt x="140" y="168"/>
                    </a:lnTo>
                    <a:lnTo>
                      <a:pt x="136" y="168"/>
                    </a:lnTo>
                    <a:lnTo>
                      <a:pt x="136" y="168"/>
                    </a:lnTo>
                    <a:lnTo>
                      <a:pt x="136" y="168"/>
                    </a:lnTo>
                    <a:lnTo>
                      <a:pt x="136" y="168"/>
                    </a:lnTo>
                    <a:lnTo>
                      <a:pt x="136" y="168"/>
                    </a:lnTo>
                    <a:lnTo>
                      <a:pt x="132" y="168"/>
                    </a:lnTo>
                    <a:lnTo>
                      <a:pt x="130" y="168"/>
                    </a:lnTo>
                    <a:lnTo>
                      <a:pt x="128" y="166"/>
                    </a:lnTo>
                    <a:lnTo>
                      <a:pt x="126" y="166"/>
                    </a:lnTo>
                    <a:lnTo>
                      <a:pt x="126" y="164"/>
                    </a:lnTo>
                    <a:lnTo>
                      <a:pt x="126" y="164"/>
                    </a:lnTo>
                    <a:lnTo>
                      <a:pt x="134" y="166"/>
                    </a:lnTo>
                    <a:lnTo>
                      <a:pt x="136" y="166"/>
                    </a:lnTo>
                    <a:lnTo>
                      <a:pt x="136" y="164"/>
                    </a:lnTo>
                    <a:lnTo>
                      <a:pt x="136" y="164"/>
                    </a:lnTo>
                    <a:lnTo>
                      <a:pt x="136" y="164"/>
                    </a:lnTo>
                    <a:lnTo>
                      <a:pt x="134" y="164"/>
                    </a:lnTo>
                    <a:lnTo>
                      <a:pt x="130" y="162"/>
                    </a:lnTo>
                    <a:lnTo>
                      <a:pt x="128" y="162"/>
                    </a:lnTo>
                    <a:lnTo>
                      <a:pt x="124" y="160"/>
                    </a:lnTo>
                    <a:lnTo>
                      <a:pt x="124" y="160"/>
                    </a:lnTo>
                    <a:lnTo>
                      <a:pt x="124" y="162"/>
                    </a:lnTo>
                    <a:lnTo>
                      <a:pt x="124" y="162"/>
                    </a:lnTo>
                    <a:lnTo>
                      <a:pt x="122" y="162"/>
                    </a:lnTo>
                    <a:lnTo>
                      <a:pt x="122" y="162"/>
                    </a:lnTo>
                    <a:lnTo>
                      <a:pt x="120" y="164"/>
                    </a:lnTo>
                    <a:lnTo>
                      <a:pt x="120" y="164"/>
                    </a:lnTo>
                    <a:lnTo>
                      <a:pt x="118" y="164"/>
                    </a:lnTo>
                    <a:lnTo>
                      <a:pt x="114" y="162"/>
                    </a:lnTo>
                    <a:lnTo>
                      <a:pt x="112" y="162"/>
                    </a:lnTo>
                    <a:lnTo>
                      <a:pt x="112" y="164"/>
                    </a:lnTo>
                    <a:lnTo>
                      <a:pt x="112" y="166"/>
                    </a:lnTo>
                    <a:lnTo>
                      <a:pt x="112" y="166"/>
                    </a:lnTo>
                    <a:lnTo>
                      <a:pt x="112" y="166"/>
                    </a:lnTo>
                    <a:lnTo>
                      <a:pt x="112" y="166"/>
                    </a:lnTo>
                    <a:lnTo>
                      <a:pt x="110" y="166"/>
                    </a:lnTo>
                    <a:lnTo>
                      <a:pt x="106" y="166"/>
                    </a:lnTo>
                    <a:lnTo>
                      <a:pt x="104" y="164"/>
                    </a:lnTo>
                    <a:lnTo>
                      <a:pt x="104" y="164"/>
                    </a:lnTo>
                    <a:lnTo>
                      <a:pt x="104" y="164"/>
                    </a:lnTo>
                    <a:lnTo>
                      <a:pt x="104" y="166"/>
                    </a:lnTo>
                    <a:lnTo>
                      <a:pt x="104" y="166"/>
                    </a:lnTo>
                    <a:lnTo>
                      <a:pt x="104" y="166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02" y="168"/>
                    </a:lnTo>
                    <a:lnTo>
                      <a:pt x="100" y="168"/>
                    </a:lnTo>
                    <a:lnTo>
                      <a:pt x="96" y="170"/>
                    </a:lnTo>
                    <a:lnTo>
                      <a:pt x="96" y="170"/>
                    </a:lnTo>
                    <a:lnTo>
                      <a:pt x="94" y="172"/>
                    </a:lnTo>
                    <a:lnTo>
                      <a:pt x="94" y="174"/>
                    </a:lnTo>
                    <a:lnTo>
                      <a:pt x="94" y="174"/>
                    </a:lnTo>
                    <a:lnTo>
                      <a:pt x="92" y="174"/>
                    </a:lnTo>
                    <a:lnTo>
                      <a:pt x="90" y="174"/>
                    </a:lnTo>
                    <a:lnTo>
                      <a:pt x="88" y="174"/>
                    </a:lnTo>
                    <a:lnTo>
                      <a:pt x="88" y="176"/>
                    </a:lnTo>
                    <a:lnTo>
                      <a:pt x="86" y="176"/>
                    </a:lnTo>
                    <a:lnTo>
                      <a:pt x="86" y="176"/>
                    </a:lnTo>
                    <a:lnTo>
                      <a:pt x="88" y="176"/>
                    </a:lnTo>
                    <a:lnTo>
                      <a:pt x="90" y="176"/>
                    </a:lnTo>
                    <a:lnTo>
                      <a:pt x="90" y="176"/>
                    </a:lnTo>
                    <a:lnTo>
                      <a:pt x="90" y="178"/>
                    </a:lnTo>
                    <a:lnTo>
                      <a:pt x="90" y="178"/>
                    </a:lnTo>
                    <a:lnTo>
                      <a:pt x="88" y="182"/>
                    </a:lnTo>
                    <a:lnTo>
                      <a:pt x="88" y="182"/>
                    </a:lnTo>
                    <a:lnTo>
                      <a:pt x="88" y="184"/>
                    </a:lnTo>
                    <a:lnTo>
                      <a:pt x="90" y="186"/>
                    </a:lnTo>
                    <a:lnTo>
                      <a:pt x="94" y="188"/>
                    </a:lnTo>
                    <a:lnTo>
                      <a:pt x="98" y="188"/>
                    </a:lnTo>
                    <a:lnTo>
                      <a:pt x="100" y="190"/>
                    </a:lnTo>
                    <a:lnTo>
                      <a:pt x="104" y="194"/>
                    </a:lnTo>
                    <a:lnTo>
                      <a:pt x="106" y="194"/>
                    </a:lnTo>
                    <a:lnTo>
                      <a:pt x="106" y="194"/>
                    </a:lnTo>
                    <a:lnTo>
                      <a:pt x="106" y="196"/>
                    </a:lnTo>
                    <a:lnTo>
                      <a:pt x="104" y="198"/>
                    </a:lnTo>
                    <a:lnTo>
                      <a:pt x="102" y="200"/>
                    </a:lnTo>
                    <a:lnTo>
                      <a:pt x="100" y="202"/>
                    </a:lnTo>
                    <a:lnTo>
                      <a:pt x="100" y="204"/>
                    </a:lnTo>
                    <a:lnTo>
                      <a:pt x="98" y="206"/>
                    </a:lnTo>
                    <a:lnTo>
                      <a:pt x="98" y="206"/>
                    </a:lnTo>
                    <a:lnTo>
                      <a:pt x="98" y="206"/>
                    </a:lnTo>
                    <a:lnTo>
                      <a:pt x="98" y="208"/>
                    </a:lnTo>
                    <a:lnTo>
                      <a:pt x="100" y="210"/>
                    </a:lnTo>
                    <a:lnTo>
                      <a:pt x="102" y="210"/>
                    </a:lnTo>
                    <a:lnTo>
                      <a:pt x="104" y="212"/>
                    </a:lnTo>
                    <a:lnTo>
                      <a:pt x="104" y="214"/>
                    </a:lnTo>
                    <a:lnTo>
                      <a:pt x="106" y="214"/>
                    </a:lnTo>
                    <a:lnTo>
                      <a:pt x="106" y="216"/>
                    </a:lnTo>
                    <a:lnTo>
                      <a:pt x="106" y="216"/>
                    </a:lnTo>
                    <a:lnTo>
                      <a:pt x="108" y="218"/>
                    </a:lnTo>
                    <a:lnTo>
                      <a:pt x="110" y="218"/>
                    </a:lnTo>
                    <a:lnTo>
                      <a:pt x="110" y="220"/>
                    </a:lnTo>
                    <a:lnTo>
                      <a:pt x="112" y="224"/>
                    </a:lnTo>
                    <a:lnTo>
                      <a:pt x="112" y="224"/>
                    </a:lnTo>
                    <a:lnTo>
                      <a:pt x="112" y="226"/>
                    </a:lnTo>
                    <a:lnTo>
                      <a:pt x="112" y="226"/>
                    </a:lnTo>
                    <a:lnTo>
                      <a:pt x="110" y="226"/>
                    </a:lnTo>
                    <a:lnTo>
                      <a:pt x="108" y="226"/>
                    </a:lnTo>
                    <a:lnTo>
                      <a:pt x="108" y="226"/>
                    </a:lnTo>
                    <a:lnTo>
                      <a:pt x="110" y="228"/>
                    </a:lnTo>
                    <a:lnTo>
                      <a:pt x="108" y="228"/>
                    </a:lnTo>
                    <a:lnTo>
                      <a:pt x="108" y="231"/>
                    </a:lnTo>
                    <a:lnTo>
                      <a:pt x="108" y="233"/>
                    </a:lnTo>
                    <a:lnTo>
                      <a:pt x="108" y="233"/>
                    </a:lnTo>
                    <a:lnTo>
                      <a:pt x="108" y="233"/>
                    </a:lnTo>
                    <a:lnTo>
                      <a:pt x="108" y="233"/>
                    </a:lnTo>
                    <a:lnTo>
                      <a:pt x="110" y="233"/>
                    </a:lnTo>
                    <a:lnTo>
                      <a:pt x="110" y="235"/>
                    </a:lnTo>
                    <a:lnTo>
                      <a:pt x="110" y="235"/>
                    </a:lnTo>
                    <a:lnTo>
                      <a:pt x="110" y="235"/>
                    </a:lnTo>
                    <a:lnTo>
                      <a:pt x="110" y="235"/>
                    </a:lnTo>
                    <a:lnTo>
                      <a:pt x="108" y="237"/>
                    </a:lnTo>
                    <a:lnTo>
                      <a:pt x="108" y="237"/>
                    </a:lnTo>
                    <a:lnTo>
                      <a:pt x="108" y="237"/>
                    </a:lnTo>
                    <a:lnTo>
                      <a:pt x="110" y="239"/>
                    </a:lnTo>
                    <a:lnTo>
                      <a:pt x="110" y="239"/>
                    </a:lnTo>
                    <a:lnTo>
                      <a:pt x="112" y="241"/>
                    </a:lnTo>
                    <a:lnTo>
                      <a:pt x="114" y="241"/>
                    </a:lnTo>
                    <a:lnTo>
                      <a:pt x="116" y="241"/>
                    </a:lnTo>
                    <a:lnTo>
                      <a:pt x="116" y="241"/>
                    </a:lnTo>
                    <a:lnTo>
                      <a:pt x="116" y="243"/>
                    </a:lnTo>
                    <a:lnTo>
                      <a:pt x="114" y="243"/>
                    </a:lnTo>
                    <a:lnTo>
                      <a:pt x="114" y="245"/>
                    </a:lnTo>
                    <a:lnTo>
                      <a:pt x="116" y="245"/>
                    </a:lnTo>
                    <a:lnTo>
                      <a:pt x="116" y="247"/>
                    </a:lnTo>
                    <a:lnTo>
                      <a:pt x="120" y="249"/>
                    </a:lnTo>
                    <a:lnTo>
                      <a:pt x="120" y="249"/>
                    </a:lnTo>
                    <a:lnTo>
                      <a:pt x="122" y="249"/>
                    </a:lnTo>
                    <a:lnTo>
                      <a:pt x="122" y="251"/>
                    </a:lnTo>
                    <a:lnTo>
                      <a:pt x="122" y="251"/>
                    </a:lnTo>
                    <a:lnTo>
                      <a:pt x="122" y="253"/>
                    </a:lnTo>
                    <a:lnTo>
                      <a:pt x="120" y="253"/>
                    </a:lnTo>
                    <a:lnTo>
                      <a:pt x="118" y="255"/>
                    </a:lnTo>
                    <a:lnTo>
                      <a:pt x="116" y="257"/>
                    </a:lnTo>
                    <a:lnTo>
                      <a:pt x="116" y="257"/>
                    </a:lnTo>
                    <a:lnTo>
                      <a:pt x="116" y="257"/>
                    </a:lnTo>
                    <a:lnTo>
                      <a:pt x="122" y="261"/>
                    </a:lnTo>
                    <a:lnTo>
                      <a:pt x="124" y="263"/>
                    </a:lnTo>
                    <a:lnTo>
                      <a:pt x="130" y="263"/>
                    </a:lnTo>
                    <a:lnTo>
                      <a:pt x="132" y="265"/>
                    </a:lnTo>
                    <a:lnTo>
                      <a:pt x="132" y="267"/>
                    </a:lnTo>
                    <a:lnTo>
                      <a:pt x="134" y="267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36" y="269"/>
                    </a:lnTo>
                    <a:lnTo>
                      <a:pt x="136" y="271"/>
                    </a:lnTo>
                    <a:lnTo>
                      <a:pt x="136" y="273"/>
                    </a:lnTo>
                    <a:lnTo>
                      <a:pt x="136" y="273"/>
                    </a:lnTo>
                    <a:lnTo>
                      <a:pt x="134" y="275"/>
                    </a:lnTo>
                    <a:lnTo>
                      <a:pt x="134" y="277"/>
                    </a:lnTo>
                    <a:lnTo>
                      <a:pt x="132" y="279"/>
                    </a:lnTo>
                    <a:lnTo>
                      <a:pt x="126" y="283"/>
                    </a:lnTo>
                    <a:lnTo>
                      <a:pt x="126" y="283"/>
                    </a:lnTo>
                    <a:lnTo>
                      <a:pt x="124" y="285"/>
                    </a:lnTo>
                    <a:lnTo>
                      <a:pt x="120" y="289"/>
                    </a:lnTo>
                    <a:lnTo>
                      <a:pt x="120" y="289"/>
                    </a:lnTo>
                    <a:lnTo>
                      <a:pt x="118" y="293"/>
                    </a:lnTo>
                    <a:lnTo>
                      <a:pt x="116" y="293"/>
                    </a:lnTo>
                    <a:lnTo>
                      <a:pt x="116" y="293"/>
                    </a:lnTo>
                    <a:lnTo>
                      <a:pt x="112" y="297"/>
                    </a:lnTo>
                    <a:lnTo>
                      <a:pt x="110" y="299"/>
                    </a:lnTo>
                    <a:lnTo>
                      <a:pt x="106" y="299"/>
                    </a:lnTo>
                    <a:lnTo>
                      <a:pt x="106" y="301"/>
                    </a:lnTo>
                    <a:lnTo>
                      <a:pt x="104" y="301"/>
                    </a:lnTo>
                    <a:lnTo>
                      <a:pt x="104" y="303"/>
                    </a:lnTo>
                    <a:lnTo>
                      <a:pt x="102" y="303"/>
                    </a:lnTo>
                    <a:lnTo>
                      <a:pt x="100" y="305"/>
                    </a:lnTo>
                    <a:lnTo>
                      <a:pt x="96" y="309"/>
                    </a:lnTo>
                    <a:lnTo>
                      <a:pt x="100" y="307"/>
                    </a:lnTo>
                    <a:lnTo>
                      <a:pt x="104" y="307"/>
                    </a:lnTo>
                    <a:lnTo>
                      <a:pt x="106" y="307"/>
                    </a:lnTo>
                    <a:lnTo>
                      <a:pt x="106" y="307"/>
                    </a:lnTo>
                    <a:lnTo>
                      <a:pt x="106" y="309"/>
                    </a:lnTo>
                    <a:lnTo>
                      <a:pt x="106" y="309"/>
                    </a:lnTo>
                    <a:lnTo>
                      <a:pt x="104" y="309"/>
                    </a:lnTo>
                    <a:lnTo>
                      <a:pt x="106" y="309"/>
                    </a:lnTo>
                    <a:lnTo>
                      <a:pt x="106" y="311"/>
                    </a:lnTo>
                    <a:lnTo>
                      <a:pt x="110" y="311"/>
                    </a:lnTo>
                    <a:lnTo>
                      <a:pt x="112" y="315"/>
                    </a:lnTo>
                    <a:lnTo>
                      <a:pt x="116" y="315"/>
                    </a:lnTo>
                    <a:lnTo>
                      <a:pt x="118" y="313"/>
                    </a:lnTo>
                    <a:lnTo>
                      <a:pt x="120" y="315"/>
                    </a:lnTo>
                    <a:lnTo>
                      <a:pt x="122" y="315"/>
                    </a:lnTo>
                    <a:lnTo>
                      <a:pt x="124" y="317"/>
                    </a:lnTo>
                    <a:lnTo>
                      <a:pt x="126" y="317"/>
                    </a:lnTo>
                    <a:lnTo>
                      <a:pt x="128" y="317"/>
                    </a:lnTo>
                    <a:lnTo>
                      <a:pt x="128" y="319"/>
                    </a:lnTo>
                    <a:lnTo>
                      <a:pt x="126" y="319"/>
                    </a:lnTo>
                    <a:lnTo>
                      <a:pt x="120" y="317"/>
                    </a:lnTo>
                    <a:lnTo>
                      <a:pt x="114" y="317"/>
                    </a:lnTo>
                    <a:lnTo>
                      <a:pt x="114" y="317"/>
                    </a:lnTo>
                    <a:lnTo>
                      <a:pt x="112" y="319"/>
                    </a:lnTo>
                    <a:lnTo>
                      <a:pt x="112" y="319"/>
                    </a:lnTo>
                    <a:lnTo>
                      <a:pt x="112" y="321"/>
                    </a:lnTo>
                    <a:lnTo>
                      <a:pt x="110" y="321"/>
                    </a:lnTo>
                    <a:lnTo>
                      <a:pt x="110" y="321"/>
                    </a:lnTo>
                    <a:lnTo>
                      <a:pt x="108" y="321"/>
                    </a:lnTo>
                    <a:lnTo>
                      <a:pt x="106" y="319"/>
                    </a:lnTo>
                    <a:lnTo>
                      <a:pt x="106" y="321"/>
                    </a:lnTo>
                    <a:lnTo>
                      <a:pt x="106" y="321"/>
                    </a:lnTo>
                    <a:lnTo>
                      <a:pt x="104" y="323"/>
                    </a:lnTo>
                    <a:lnTo>
                      <a:pt x="102" y="321"/>
                    </a:lnTo>
                    <a:lnTo>
                      <a:pt x="102" y="321"/>
                    </a:lnTo>
                    <a:lnTo>
                      <a:pt x="100" y="321"/>
                    </a:lnTo>
                    <a:lnTo>
                      <a:pt x="100" y="321"/>
                    </a:lnTo>
                    <a:lnTo>
                      <a:pt x="100" y="323"/>
                    </a:lnTo>
                    <a:lnTo>
                      <a:pt x="102" y="325"/>
                    </a:lnTo>
                    <a:lnTo>
                      <a:pt x="100" y="325"/>
                    </a:lnTo>
                    <a:lnTo>
                      <a:pt x="102" y="327"/>
                    </a:lnTo>
                    <a:lnTo>
                      <a:pt x="102" y="327"/>
                    </a:lnTo>
                    <a:lnTo>
                      <a:pt x="102" y="327"/>
                    </a:lnTo>
                    <a:lnTo>
                      <a:pt x="102" y="327"/>
                    </a:lnTo>
                    <a:lnTo>
                      <a:pt x="102" y="327"/>
                    </a:lnTo>
                    <a:lnTo>
                      <a:pt x="102" y="329"/>
                    </a:lnTo>
                    <a:lnTo>
                      <a:pt x="102" y="329"/>
                    </a:lnTo>
                    <a:lnTo>
                      <a:pt x="100" y="329"/>
                    </a:lnTo>
                    <a:lnTo>
                      <a:pt x="100" y="329"/>
                    </a:lnTo>
                    <a:lnTo>
                      <a:pt x="100" y="331"/>
                    </a:lnTo>
                    <a:lnTo>
                      <a:pt x="98" y="333"/>
                    </a:lnTo>
                    <a:lnTo>
                      <a:pt x="96" y="335"/>
                    </a:lnTo>
                    <a:lnTo>
                      <a:pt x="96" y="335"/>
                    </a:lnTo>
                    <a:lnTo>
                      <a:pt x="96" y="337"/>
                    </a:lnTo>
                    <a:lnTo>
                      <a:pt x="94" y="337"/>
                    </a:lnTo>
                    <a:lnTo>
                      <a:pt x="94" y="339"/>
                    </a:lnTo>
                    <a:lnTo>
                      <a:pt x="96" y="343"/>
                    </a:lnTo>
                    <a:lnTo>
                      <a:pt x="96" y="343"/>
                    </a:lnTo>
                    <a:lnTo>
                      <a:pt x="96" y="345"/>
                    </a:lnTo>
                    <a:lnTo>
                      <a:pt x="96" y="345"/>
                    </a:lnTo>
                    <a:lnTo>
                      <a:pt x="96" y="347"/>
                    </a:lnTo>
                    <a:lnTo>
                      <a:pt x="98" y="347"/>
                    </a:lnTo>
                    <a:lnTo>
                      <a:pt x="100" y="349"/>
                    </a:lnTo>
                    <a:lnTo>
                      <a:pt x="100" y="351"/>
                    </a:lnTo>
                    <a:lnTo>
                      <a:pt x="100" y="351"/>
                    </a:lnTo>
                    <a:lnTo>
                      <a:pt x="100" y="353"/>
                    </a:lnTo>
                    <a:lnTo>
                      <a:pt x="102" y="353"/>
                    </a:lnTo>
                    <a:lnTo>
                      <a:pt x="102" y="353"/>
                    </a:lnTo>
                    <a:lnTo>
                      <a:pt x="100" y="353"/>
                    </a:lnTo>
                    <a:lnTo>
                      <a:pt x="98" y="353"/>
                    </a:lnTo>
                    <a:lnTo>
                      <a:pt x="98" y="355"/>
                    </a:lnTo>
                    <a:lnTo>
                      <a:pt x="98" y="355"/>
                    </a:lnTo>
                    <a:lnTo>
                      <a:pt x="96" y="355"/>
                    </a:lnTo>
                    <a:lnTo>
                      <a:pt x="96" y="357"/>
                    </a:lnTo>
                    <a:lnTo>
                      <a:pt x="96" y="357"/>
                    </a:lnTo>
                    <a:lnTo>
                      <a:pt x="96" y="357"/>
                    </a:lnTo>
                    <a:lnTo>
                      <a:pt x="98" y="359"/>
                    </a:lnTo>
                    <a:lnTo>
                      <a:pt x="98" y="359"/>
                    </a:lnTo>
                    <a:lnTo>
                      <a:pt x="98" y="359"/>
                    </a:lnTo>
                    <a:lnTo>
                      <a:pt x="100" y="361"/>
                    </a:lnTo>
                    <a:lnTo>
                      <a:pt x="102" y="361"/>
                    </a:lnTo>
                    <a:lnTo>
                      <a:pt x="102" y="361"/>
                    </a:lnTo>
                    <a:lnTo>
                      <a:pt x="104" y="363"/>
                    </a:lnTo>
                    <a:lnTo>
                      <a:pt x="104" y="363"/>
                    </a:lnTo>
                    <a:lnTo>
                      <a:pt x="102" y="363"/>
                    </a:lnTo>
                    <a:lnTo>
                      <a:pt x="102" y="365"/>
                    </a:lnTo>
                    <a:lnTo>
                      <a:pt x="102" y="365"/>
                    </a:lnTo>
                    <a:lnTo>
                      <a:pt x="102" y="367"/>
                    </a:lnTo>
                    <a:lnTo>
                      <a:pt x="102" y="369"/>
                    </a:lnTo>
                    <a:lnTo>
                      <a:pt x="102" y="369"/>
                    </a:lnTo>
                    <a:lnTo>
                      <a:pt x="104" y="369"/>
                    </a:lnTo>
                    <a:lnTo>
                      <a:pt x="104" y="369"/>
                    </a:lnTo>
                    <a:lnTo>
                      <a:pt x="104" y="369"/>
                    </a:lnTo>
                    <a:lnTo>
                      <a:pt x="104" y="371"/>
                    </a:lnTo>
                    <a:lnTo>
                      <a:pt x="106" y="371"/>
                    </a:lnTo>
                    <a:lnTo>
                      <a:pt x="106" y="373"/>
                    </a:lnTo>
                    <a:lnTo>
                      <a:pt x="106" y="373"/>
                    </a:lnTo>
                    <a:lnTo>
                      <a:pt x="108" y="375"/>
                    </a:lnTo>
                    <a:lnTo>
                      <a:pt x="108" y="375"/>
                    </a:lnTo>
                    <a:lnTo>
                      <a:pt x="108" y="377"/>
                    </a:lnTo>
                    <a:lnTo>
                      <a:pt x="110" y="379"/>
                    </a:lnTo>
                    <a:lnTo>
                      <a:pt x="110" y="379"/>
                    </a:lnTo>
                    <a:lnTo>
                      <a:pt x="110" y="381"/>
                    </a:lnTo>
                    <a:lnTo>
                      <a:pt x="110" y="381"/>
                    </a:lnTo>
                    <a:lnTo>
                      <a:pt x="112" y="383"/>
                    </a:lnTo>
                    <a:lnTo>
                      <a:pt x="112" y="383"/>
                    </a:lnTo>
                    <a:lnTo>
                      <a:pt x="112" y="383"/>
                    </a:lnTo>
                    <a:lnTo>
                      <a:pt x="112" y="381"/>
                    </a:lnTo>
                    <a:lnTo>
                      <a:pt x="114" y="381"/>
                    </a:lnTo>
                    <a:lnTo>
                      <a:pt x="116" y="383"/>
                    </a:lnTo>
                    <a:lnTo>
                      <a:pt x="116" y="383"/>
                    </a:lnTo>
                    <a:lnTo>
                      <a:pt x="118" y="385"/>
                    </a:lnTo>
                    <a:lnTo>
                      <a:pt x="118" y="385"/>
                    </a:lnTo>
                    <a:lnTo>
                      <a:pt x="120" y="383"/>
                    </a:lnTo>
                    <a:lnTo>
                      <a:pt x="120" y="383"/>
                    </a:lnTo>
                    <a:lnTo>
                      <a:pt x="122" y="383"/>
                    </a:lnTo>
                    <a:lnTo>
                      <a:pt x="124" y="385"/>
                    </a:lnTo>
                    <a:lnTo>
                      <a:pt x="126" y="385"/>
                    </a:lnTo>
                    <a:lnTo>
                      <a:pt x="126" y="385"/>
                    </a:lnTo>
                    <a:lnTo>
                      <a:pt x="126" y="385"/>
                    </a:lnTo>
                    <a:lnTo>
                      <a:pt x="126" y="387"/>
                    </a:lnTo>
                    <a:lnTo>
                      <a:pt x="126" y="387"/>
                    </a:lnTo>
                    <a:lnTo>
                      <a:pt x="126" y="389"/>
                    </a:lnTo>
                    <a:lnTo>
                      <a:pt x="128" y="389"/>
                    </a:lnTo>
                    <a:lnTo>
                      <a:pt x="130" y="387"/>
                    </a:lnTo>
                    <a:lnTo>
                      <a:pt x="130" y="387"/>
                    </a:lnTo>
                    <a:lnTo>
                      <a:pt x="130" y="387"/>
                    </a:lnTo>
                    <a:lnTo>
                      <a:pt x="132" y="387"/>
                    </a:lnTo>
                    <a:lnTo>
                      <a:pt x="132" y="387"/>
                    </a:lnTo>
                    <a:lnTo>
                      <a:pt x="134" y="387"/>
                    </a:lnTo>
                    <a:lnTo>
                      <a:pt x="134" y="387"/>
                    </a:lnTo>
                    <a:lnTo>
                      <a:pt x="138" y="387"/>
                    </a:lnTo>
                    <a:lnTo>
                      <a:pt x="140" y="387"/>
                    </a:lnTo>
                    <a:lnTo>
                      <a:pt x="140" y="387"/>
                    </a:lnTo>
                    <a:lnTo>
                      <a:pt x="142" y="389"/>
                    </a:lnTo>
                    <a:lnTo>
                      <a:pt x="142" y="389"/>
                    </a:lnTo>
                    <a:lnTo>
                      <a:pt x="144" y="389"/>
                    </a:lnTo>
                    <a:lnTo>
                      <a:pt x="144" y="389"/>
                    </a:lnTo>
                    <a:lnTo>
                      <a:pt x="144" y="391"/>
                    </a:lnTo>
                    <a:lnTo>
                      <a:pt x="146" y="391"/>
                    </a:lnTo>
                    <a:lnTo>
                      <a:pt x="146" y="391"/>
                    </a:lnTo>
                    <a:lnTo>
                      <a:pt x="146" y="391"/>
                    </a:lnTo>
                    <a:lnTo>
                      <a:pt x="146" y="391"/>
                    </a:lnTo>
                    <a:lnTo>
                      <a:pt x="146" y="393"/>
                    </a:lnTo>
                    <a:lnTo>
                      <a:pt x="146" y="395"/>
                    </a:lnTo>
                    <a:lnTo>
                      <a:pt x="146" y="395"/>
                    </a:lnTo>
                    <a:lnTo>
                      <a:pt x="146" y="395"/>
                    </a:lnTo>
                    <a:lnTo>
                      <a:pt x="146" y="395"/>
                    </a:lnTo>
                    <a:lnTo>
                      <a:pt x="146" y="397"/>
                    </a:lnTo>
                    <a:lnTo>
                      <a:pt x="148" y="397"/>
                    </a:lnTo>
                    <a:lnTo>
                      <a:pt x="148" y="399"/>
                    </a:lnTo>
                    <a:lnTo>
                      <a:pt x="148" y="399"/>
                    </a:lnTo>
                    <a:lnTo>
                      <a:pt x="148" y="401"/>
                    </a:lnTo>
                    <a:lnTo>
                      <a:pt x="146" y="401"/>
                    </a:lnTo>
                    <a:lnTo>
                      <a:pt x="146" y="403"/>
                    </a:lnTo>
                    <a:lnTo>
                      <a:pt x="146" y="403"/>
                    </a:lnTo>
                    <a:lnTo>
                      <a:pt x="146" y="403"/>
                    </a:lnTo>
                    <a:lnTo>
                      <a:pt x="150" y="405"/>
                    </a:lnTo>
                    <a:lnTo>
                      <a:pt x="152" y="407"/>
                    </a:lnTo>
                    <a:lnTo>
                      <a:pt x="152" y="407"/>
                    </a:lnTo>
                    <a:lnTo>
                      <a:pt x="152" y="407"/>
                    </a:lnTo>
                    <a:lnTo>
                      <a:pt x="152" y="409"/>
                    </a:lnTo>
                    <a:lnTo>
                      <a:pt x="152" y="409"/>
                    </a:lnTo>
                    <a:lnTo>
                      <a:pt x="152" y="409"/>
                    </a:lnTo>
                    <a:lnTo>
                      <a:pt x="154" y="411"/>
                    </a:lnTo>
                    <a:lnTo>
                      <a:pt x="154" y="413"/>
                    </a:lnTo>
                    <a:lnTo>
                      <a:pt x="156" y="413"/>
                    </a:lnTo>
                    <a:lnTo>
                      <a:pt x="160" y="415"/>
                    </a:lnTo>
                    <a:lnTo>
                      <a:pt x="162" y="417"/>
                    </a:lnTo>
                    <a:lnTo>
                      <a:pt x="162" y="417"/>
                    </a:lnTo>
                    <a:lnTo>
                      <a:pt x="162" y="417"/>
                    </a:lnTo>
                    <a:lnTo>
                      <a:pt x="162" y="419"/>
                    </a:lnTo>
                    <a:lnTo>
                      <a:pt x="162" y="419"/>
                    </a:lnTo>
                    <a:lnTo>
                      <a:pt x="162" y="421"/>
                    </a:lnTo>
                    <a:lnTo>
                      <a:pt x="162" y="421"/>
                    </a:lnTo>
                    <a:lnTo>
                      <a:pt x="164" y="421"/>
                    </a:lnTo>
                    <a:lnTo>
                      <a:pt x="168" y="421"/>
                    </a:lnTo>
                    <a:lnTo>
                      <a:pt x="172" y="423"/>
                    </a:lnTo>
                    <a:lnTo>
                      <a:pt x="172" y="423"/>
                    </a:lnTo>
                    <a:lnTo>
                      <a:pt x="170" y="423"/>
                    </a:lnTo>
                    <a:lnTo>
                      <a:pt x="172" y="425"/>
                    </a:lnTo>
                    <a:lnTo>
                      <a:pt x="172" y="425"/>
                    </a:lnTo>
                    <a:lnTo>
                      <a:pt x="174" y="427"/>
                    </a:lnTo>
                    <a:lnTo>
                      <a:pt x="176" y="427"/>
                    </a:lnTo>
                    <a:lnTo>
                      <a:pt x="176" y="427"/>
                    </a:lnTo>
                    <a:lnTo>
                      <a:pt x="176" y="429"/>
                    </a:lnTo>
                    <a:lnTo>
                      <a:pt x="174" y="429"/>
                    </a:lnTo>
                    <a:lnTo>
                      <a:pt x="174" y="429"/>
                    </a:lnTo>
                    <a:lnTo>
                      <a:pt x="172" y="429"/>
                    </a:lnTo>
                    <a:lnTo>
                      <a:pt x="172" y="431"/>
                    </a:lnTo>
                    <a:lnTo>
                      <a:pt x="170" y="431"/>
                    </a:lnTo>
                    <a:lnTo>
                      <a:pt x="168" y="433"/>
                    </a:lnTo>
                    <a:lnTo>
                      <a:pt x="168" y="433"/>
                    </a:lnTo>
                    <a:lnTo>
                      <a:pt x="164" y="433"/>
                    </a:lnTo>
                    <a:lnTo>
                      <a:pt x="164" y="431"/>
                    </a:lnTo>
                    <a:lnTo>
                      <a:pt x="162" y="431"/>
                    </a:lnTo>
                    <a:lnTo>
                      <a:pt x="162" y="431"/>
                    </a:lnTo>
                    <a:lnTo>
                      <a:pt x="160" y="431"/>
                    </a:lnTo>
                    <a:lnTo>
                      <a:pt x="158" y="431"/>
                    </a:lnTo>
                    <a:lnTo>
                      <a:pt x="158" y="431"/>
                    </a:lnTo>
                    <a:lnTo>
                      <a:pt x="158" y="431"/>
                    </a:lnTo>
                    <a:lnTo>
                      <a:pt x="158" y="433"/>
                    </a:lnTo>
                    <a:lnTo>
                      <a:pt x="156" y="433"/>
                    </a:lnTo>
                    <a:lnTo>
                      <a:pt x="158" y="435"/>
                    </a:lnTo>
                    <a:lnTo>
                      <a:pt x="158" y="435"/>
                    </a:lnTo>
                    <a:lnTo>
                      <a:pt x="160" y="437"/>
                    </a:lnTo>
                    <a:lnTo>
                      <a:pt x="160" y="437"/>
                    </a:lnTo>
                    <a:lnTo>
                      <a:pt x="162" y="439"/>
                    </a:lnTo>
                    <a:lnTo>
                      <a:pt x="162" y="439"/>
                    </a:lnTo>
                    <a:lnTo>
                      <a:pt x="160" y="439"/>
                    </a:lnTo>
                    <a:lnTo>
                      <a:pt x="162" y="441"/>
                    </a:lnTo>
                    <a:lnTo>
                      <a:pt x="162" y="441"/>
                    </a:lnTo>
                    <a:lnTo>
                      <a:pt x="162" y="443"/>
                    </a:lnTo>
                    <a:lnTo>
                      <a:pt x="162" y="443"/>
                    </a:lnTo>
                    <a:lnTo>
                      <a:pt x="162" y="445"/>
                    </a:lnTo>
                    <a:lnTo>
                      <a:pt x="162" y="447"/>
                    </a:lnTo>
                    <a:lnTo>
                      <a:pt x="164" y="447"/>
                    </a:lnTo>
                    <a:lnTo>
                      <a:pt x="164" y="447"/>
                    </a:lnTo>
                    <a:lnTo>
                      <a:pt x="166" y="449"/>
                    </a:lnTo>
                    <a:lnTo>
                      <a:pt x="166" y="449"/>
                    </a:lnTo>
                    <a:lnTo>
                      <a:pt x="166" y="449"/>
                    </a:lnTo>
                    <a:lnTo>
                      <a:pt x="166" y="451"/>
                    </a:lnTo>
                    <a:lnTo>
                      <a:pt x="168" y="451"/>
                    </a:lnTo>
                    <a:lnTo>
                      <a:pt x="170" y="451"/>
                    </a:lnTo>
                    <a:lnTo>
                      <a:pt x="170" y="451"/>
                    </a:lnTo>
                    <a:lnTo>
                      <a:pt x="172" y="449"/>
                    </a:lnTo>
                    <a:lnTo>
                      <a:pt x="172" y="449"/>
                    </a:lnTo>
                    <a:lnTo>
                      <a:pt x="174" y="447"/>
                    </a:lnTo>
                    <a:lnTo>
                      <a:pt x="174" y="447"/>
                    </a:lnTo>
                    <a:lnTo>
                      <a:pt x="174" y="445"/>
                    </a:lnTo>
                    <a:lnTo>
                      <a:pt x="174" y="445"/>
                    </a:lnTo>
                    <a:lnTo>
                      <a:pt x="176" y="447"/>
                    </a:lnTo>
                    <a:lnTo>
                      <a:pt x="180" y="447"/>
                    </a:lnTo>
                    <a:lnTo>
                      <a:pt x="180" y="447"/>
                    </a:lnTo>
                    <a:lnTo>
                      <a:pt x="184" y="445"/>
                    </a:lnTo>
                    <a:lnTo>
                      <a:pt x="186" y="445"/>
                    </a:lnTo>
                    <a:lnTo>
                      <a:pt x="188" y="445"/>
                    </a:lnTo>
                    <a:lnTo>
                      <a:pt x="190" y="445"/>
                    </a:lnTo>
                    <a:lnTo>
                      <a:pt x="192" y="445"/>
                    </a:lnTo>
                    <a:lnTo>
                      <a:pt x="192" y="445"/>
                    </a:lnTo>
                    <a:lnTo>
                      <a:pt x="194" y="447"/>
                    </a:lnTo>
                    <a:lnTo>
                      <a:pt x="196" y="449"/>
                    </a:lnTo>
                    <a:lnTo>
                      <a:pt x="198" y="451"/>
                    </a:lnTo>
                    <a:lnTo>
                      <a:pt x="202" y="455"/>
                    </a:lnTo>
                    <a:lnTo>
                      <a:pt x="202" y="455"/>
                    </a:lnTo>
                    <a:lnTo>
                      <a:pt x="202" y="457"/>
                    </a:lnTo>
                    <a:lnTo>
                      <a:pt x="200" y="457"/>
                    </a:lnTo>
                    <a:lnTo>
                      <a:pt x="198" y="457"/>
                    </a:lnTo>
                    <a:lnTo>
                      <a:pt x="198" y="457"/>
                    </a:lnTo>
                    <a:lnTo>
                      <a:pt x="198" y="457"/>
                    </a:lnTo>
                    <a:lnTo>
                      <a:pt x="200" y="459"/>
                    </a:lnTo>
                    <a:lnTo>
                      <a:pt x="200" y="461"/>
                    </a:lnTo>
                    <a:lnTo>
                      <a:pt x="200" y="461"/>
                    </a:lnTo>
                    <a:lnTo>
                      <a:pt x="200" y="463"/>
                    </a:lnTo>
                    <a:lnTo>
                      <a:pt x="202" y="463"/>
                    </a:lnTo>
                    <a:lnTo>
                      <a:pt x="202" y="463"/>
                    </a:lnTo>
                    <a:lnTo>
                      <a:pt x="200" y="463"/>
                    </a:lnTo>
                    <a:lnTo>
                      <a:pt x="200" y="465"/>
                    </a:lnTo>
                    <a:lnTo>
                      <a:pt x="200" y="465"/>
                    </a:lnTo>
                    <a:lnTo>
                      <a:pt x="204" y="465"/>
                    </a:lnTo>
                    <a:lnTo>
                      <a:pt x="206" y="465"/>
                    </a:lnTo>
                    <a:lnTo>
                      <a:pt x="208" y="465"/>
                    </a:lnTo>
                    <a:lnTo>
                      <a:pt x="208" y="465"/>
                    </a:lnTo>
                    <a:lnTo>
                      <a:pt x="210" y="465"/>
                    </a:lnTo>
                    <a:lnTo>
                      <a:pt x="212" y="465"/>
                    </a:lnTo>
                    <a:lnTo>
                      <a:pt x="212" y="465"/>
                    </a:lnTo>
                    <a:lnTo>
                      <a:pt x="212" y="465"/>
                    </a:lnTo>
                    <a:lnTo>
                      <a:pt x="214" y="467"/>
                    </a:lnTo>
                    <a:lnTo>
                      <a:pt x="214" y="467"/>
                    </a:lnTo>
                    <a:lnTo>
                      <a:pt x="214" y="467"/>
                    </a:lnTo>
                    <a:lnTo>
                      <a:pt x="216" y="467"/>
                    </a:lnTo>
                    <a:lnTo>
                      <a:pt x="216" y="467"/>
                    </a:lnTo>
                    <a:lnTo>
                      <a:pt x="216" y="469"/>
                    </a:lnTo>
                    <a:lnTo>
                      <a:pt x="216" y="469"/>
                    </a:lnTo>
                    <a:lnTo>
                      <a:pt x="216" y="469"/>
                    </a:lnTo>
                    <a:lnTo>
                      <a:pt x="216" y="471"/>
                    </a:lnTo>
                    <a:lnTo>
                      <a:pt x="218" y="471"/>
                    </a:lnTo>
                    <a:lnTo>
                      <a:pt x="218" y="473"/>
                    </a:lnTo>
                    <a:lnTo>
                      <a:pt x="218" y="473"/>
                    </a:lnTo>
                    <a:lnTo>
                      <a:pt x="218" y="473"/>
                    </a:lnTo>
                    <a:lnTo>
                      <a:pt x="218" y="475"/>
                    </a:lnTo>
                    <a:lnTo>
                      <a:pt x="218" y="475"/>
                    </a:lnTo>
                    <a:lnTo>
                      <a:pt x="218" y="477"/>
                    </a:lnTo>
                    <a:lnTo>
                      <a:pt x="220" y="477"/>
                    </a:lnTo>
                    <a:lnTo>
                      <a:pt x="220" y="479"/>
                    </a:lnTo>
                    <a:lnTo>
                      <a:pt x="222" y="479"/>
                    </a:lnTo>
                    <a:lnTo>
                      <a:pt x="222" y="479"/>
                    </a:lnTo>
                    <a:lnTo>
                      <a:pt x="224" y="479"/>
                    </a:lnTo>
                    <a:lnTo>
                      <a:pt x="226" y="479"/>
                    </a:lnTo>
                    <a:lnTo>
                      <a:pt x="226" y="479"/>
                    </a:lnTo>
                    <a:lnTo>
                      <a:pt x="228" y="479"/>
                    </a:lnTo>
                    <a:lnTo>
                      <a:pt x="230" y="479"/>
                    </a:lnTo>
                    <a:lnTo>
                      <a:pt x="230" y="481"/>
                    </a:lnTo>
                    <a:lnTo>
                      <a:pt x="232" y="481"/>
                    </a:lnTo>
                    <a:lnTo>
                      <a:pt x="232" y="481"/>
                    </a:lnTo>
                    <a:lnTo>
                      <a:pt x="234" y="481"/>
                    </a:lnTo>
                    <a:lnTo>
                      <a:pt x="234" y="481"/>
                    </a:lnTo>
                    <a:lnTo>
                      <a:pt x="236" y="483"/>
                    </a:lnTo>
                    <a:lnTo>
                      <a:pt x="236" y="481"/>
                    </a:lnTo>
                    <a:lnTo>
                      <a:pt x="238" y="481"/>
                    </a:lnTo>
                    <a:lnTo>
                      <a:pt x="240" y="479"/>
                    </a:lnTo>
                    <a:lnTo>
                      <a:pt x="242" y="479"/>
                    </a:lnTo>
                    <a:lnTo>
                      <a:pt x="242" y="479"/>
                    </a:lnTo>
                    <a:lnTo>
                      <a:pt x="244" y="479"/>
                    </a:lnTo>
                    <a:lnTo>
                      <a:pt x="246" y="479"/>
                    </a:lnTo>
                    <a:lnTo>
                      <a:pt x="246" y="479"/>
                    </a:lnTo>
                    <a:lnTo>
                      <a:pt x="248" y="479"/>
                    </a:lnTo>
                    <a:lnTo>
                      <a:pt x="248" y="481"/>
                    </a:lnTo>
                    <a:lnTo>
                      <a:pt x="250" y="481"/>
                    </a:lnTo>
                    <a:lnTo>
                      <a:pt x="250" y="483"/>
                    </a:lnTo>
                    <a:lnTo>
                      <a:pt x="254" y="487"/>
                    </a:lnTo>
                    <a:lnTo>
                      <a:pt x="256" y="487"/>
                    </a:lnTo>
                    <a:lnTo>
                      <a:pt x="256" y="487"/>
                    </a:lnTo>
                    <a:lnTo>
                      <a:pt x="258" y="487"/>
                    </a:lnTo>
                    <a:lnTo>
                      <a:pt x="258" y="487"/>
                    </a:lnTo>
                    <a:lnTo>
                      <a:pt x="258" y="485"/>
                    </a:lnTo>
                    <a:lnTo>
                      <a:pt x="258" y="485"/>
                    </a:lnTo>
                    <a:lnTo>
                      <a:pt x="258" y="485"/>
                    </a:lnTo>
                    <a:lnTo>
                      <a:pt x="262" y="487"/>
                    </a:lnTo>
                    <a:lnTo>
                      <a:pt x="262" y="487"/>
                    </a:lnTo>
                    <a:lnTo>
                      <a:pt x="264" y="487"/>
                    </a:lnTo>
                    <a:lnTo>
                      <a:pt x="266" y="487"/>
                    </a:lnTo>
                    <a:lnTo>
                      <a:pt x="268" y="489"/>
                    </a:lnTo>
                    <a:lnTo>
                      <a:pt x="270" y="489"/>
                    </a:lnTo>
                    <a:lnTo>
                      <a:pt x="270" y="489"/>
                    </a:lnTo>
                    <a:lnTo>
                      <a:pt x="272" y="489"/>
                    </a:lnTo>
                    <a:lnTo>
                      <a:pt x="272" y="489"/>
                    </a:lnTo>
                    <a:lnTo>
                      <a:pt x="272" y="489"/>
                    </a:lnTo>
                    <a:lnTo>
                      <a:pt x="274" y="491"/>
                    </a:lnTo>
                    <a:lnTo>
                      <a:pt x="274" y="491"/>
                    </a:lnTo>
                    <a:lnTo>
                      <a:pt x="276" y="491"/>
                    </a:lnTo>
                    <a:lnTo>
                      <a:pt x="278" y="491"/>
                    </a:lnTo>
                    <a:lnTo>
                      <a:pt x="280" y="493"/>
                    </a:lnTo>
                    <a:lnTo>
                      <a:pt x="282" y="493"/>
                    </a:lnTo>
                    <a:lnTo>
                      <a:pt x="284" y="493"/>
                    </a:lnTo>
                    <a:lnTo>
                      <a:pt x="284" y="493"/>
                    </a:lnTo>
                    <a:lnTo>
                      <a:pt x="284" y="493"/>
                    </a:lnTo>
                    <a:lnTo>
                      <a:pt x="286" y="493"/>
                    </a:lnTo>
                    <a:lnTo>
                      <a:pt x="284" y="495"/>
                    </a:lnTo>
                    <a:lnTo>
                      <a:pt x="284" y="495"/>
                    </a:lnTo>
                    <a:lnTo>
                      <a:pt x="286" y="497"/>
                    </a:lnTo>
                    <a:lnTo>
                      <a:pt x="286" y="497"/>
                    </a:lnTo>
                    <a:lnTo>
                      <a:pt x="286" y="499"/>
                    </a:lnTo>
                    <a:lnTo>
                      <a:pt x="286" y="499"/>
                    </a:lnTo>
                    <a:lnTo>
                      <a:pt x="284" y="501"/>
                    </a:lnTo>
                    <a:lnTo>
                      <a:pt x="284" y="501"/>
                    </a:lnTo>
                    <a:lnTo>
                      <a:pt x="282" y="503"/>
                    </a:lnTo>
                    <a:lnTo>
                      <a:pt x="280" y="503"/>
                    </a:lnTo>
                    <a:lnTo>
                      <a:pt x="282" y="503"/>
                    </a:lnTo>
                    <a:lnTo>
                      <a:pt x="282" y="505"/>
                    </a:lnTo>
                    <a:lnTo>
                      <a:pt x="284" y="505"/>
                    </a:lnTo>
                    <a:lnTo>
                      <a:pt x="286" y="505"/>
                    </a:lnTo>
                    <a:lnTo>
                      <a:pt x="286" y="507"/>
                    </a:lnTo>
                    <a:lnTo>
                      <a:pt x="286" y="507"/>
                    </a:lnTo>
                    <a:lnTo>
                      <a:pt x="284" y="507"/>
                    </a:lnTo>
                    <a:lnTo>
                      <a:pt x="282" y="507"/>
                    </a:lnTo>
                    <a:lnTo>
                      <a:pt x="282" y="507"/>
                    </a:lnTo>
                    <a:lnTo>
                      <a:pt x="282" y="507"/>
                    </a:lnTo>
                    <a:lnTo>
                      <a:pt x="282" y="509"/>
                    </a:lnTo>
                    <a:lnTo>
                      <a:pt x="282" y="511"/>
                    </a:lnTo>
                    <a:lnTo>
                      <a:pt x="284" y="511"/>
                    </a:lnTo>
                    <a:lnTo>
                      <a:pt x="284" y="511"/>
                    </a:lnTo>
                    <a:lnTo>
                      <a:pt x="284" y="513"/>
                    </a:lnTo>
                    <a:lnTo>
                      <a:pt x="286" y="513"/>
                    </a:lnTo>
                    <a:lnTo>
                      <a:pt x="286" y="515"/>
                    </a:lnTo>
                    <a:lnTo>
                      <a:pt x="284" y="515"/>
                    </a:lnTo>
                    <a:lnTo>
                      <a:pt x="286" y="515"/>
                    </a:lnTo>
                    <a:lnTo>
                      <a:pt x="286" y="515"/>
                    </a:lnTo>
                    <a:lnTo>
                      <a:pt x="286" y="515"/>
                    </a:lnTo>
                    <a:lnTo>
                      <a:pt x="286" y="515"/>
                    </a:lnTo>
                    <a:lnTo>
                      <a:pt x="286" y="517"/>
                    </a:lnTo>
                    <a:lnTo>
                      <a:pt x="286" y="517"/>
                    </a:lnTo>
                    <a:lnTo>
                      <a:pt x="286" y="519"/>
                    </a:lnTo>
                    <a:lnTo>
                      <a:pt x="284" y="521"/>
                    </a:lnTo>
                    <a:lnTo>
                      <a:pt x="286" y="523"/>
                    </a:lnTo>
                    <a:lnTo>
                      <a:pt x="284" y="523"/>
                    </a:lnTo>
                    <a:lnTo>
                      <a:pt x="284" y="523"/>
                    </a:lnTo>
                    <a:lnTo>
                      <a:pt x="280" y="523"/>
                    </a:lnTo>
                    <a:lnTo>
                      <a:pt x="276" y="523"/>
                    </a:lnTo>
                    <a:lnTo>
                      <a:pt x="276" y="523"/>
                    </a:lnTo>
                    <a:lnTo>
                      <a:pt x="274" y="523"/>
                    </a:lnTo>
                    <a:lnTo>
                      <a:pt x="272" y="523"/>
                    </a:lnTo>
                    <a:lnTo>
                      <a:pt x="270" y="525"/>
                    </a:lnTo>
                    <a:lnTo>
                      <a:pt x="270" y="527"/>
                    </a:lnTo>
                    <a:lnTo>
                      <a:pt x="268" y="527"/>
                    </a:lnTo>
                    <a:lnTo>
                      <a:pt x="266" y="527"/>
                    </a:lnTo>
                    <a:lnTo>
                      <a:pt x="266" y="529"/>
                    </a:lnTo>
                    <a:lnTo>
                      <a:pt x="266" y="529"/>
                    </a:lnTo>
                    <a:lnTo>
                      <a:pt x="266" y="531"/>
                    </a:lnTo>
                    <a:lnTo>
                      <a:pt x="266" y="531"/>
                    </a:lnTo>
                    <a:lnTo>
                      <a:pt x="264" y="531"/>
                    </a:lnTo>
                    <a:lnTo>
                      <a:pt x="264" y="533"/>
                    </a:lnTo>
                    <a:lnTo>
                      <a:pt x="264" y="533"/>
                    </a:lnTo>
                    <a:lnTo>
                      <a:pt x="266" y="533"/>
                    </a:lnTo>
                    <a:lnTo>
                      <a:pt x="266" y="533"/>
                    </a:lnTo>
                    <a:lnTo>
                      <a:pt x="266" y="533"/>
                    </a:lnTo>
                    <a:lnTo>
                      <a:pt x="266" y="533"/>
                    </a:lnTo>
                    <a:lnTo>
                      <a:pt x="266" y="535"/>
                    </a:lnTo>
                    <a:lnTo>
                      <a:pt x="264" y="535"/>
                    </a:lnTo>
                    <a:lnTo>
                      <a:pt x="266" y="535"/>
                    </a:lnTo>
                    <a:lnTo>
                      <a:pt x="266" y="537"/>
                    </a:lnTo>
                    <a:lnTo>
                      <a:pt x="268" y="535"/>
                    </a:lnTo>
                    <a:lnTo>
                      <a:pt x="270" y="533"/>
                    </a:lnTo>
                    <a:lnTo>
                      <a:pt x="272" y="533"/>
                    </a:lnTo>
                    <a:lnTo>
                      <a:pt x="272" y="533"/>
                    </a:lnTo>
                    <a:lnTo>
                      <a:pt x="272" y="535"/>
                    </a:lnTo>
                    <a:lnTo>
                      <a:pt x="270" y="535"/>
                    </a:lnTo>
                    <a:lnTo>
                      <a:pt x="272" y="535"/>
                    </a:lnTo>
                    <a:lnTo>
                      <a:pt x="276" y="535"/>
                    </a:lnTo>
                    <a:lnTo>
                      <a:pt x="276" y="533"/>
                    </a:lnTo>
                    <a:lnTo>
                      <a:pt x="278" y="533"/>
                    </a:lnTo>
                    <a:lnTo>
                      <a:pt x="280" y="535"/>
                    </a:lnTo>
                    <a:lnTo>
                      <a:pt x="280" y="537"/>
                    </a:lnTo>
                    <a:lnTo>
                      <a:pt x="280" y="537"/>
                    </a:lnTo>
                    <a:lnTo>
                      <a:pt x="280" y="537"/>
                    </a:lnTo>
                    <a:lnTo>
                      <a:pt x="278" y="537"/>
                    </a:lnTo>
                    <a:lnTo>
                      <a:pt x="274" y="539"/>
                    </a:lnTo>
                    <a:lnTo>
                      <a:pt x="272" y="541"/>
                    </a:lnTo>
                    <a:lnTo>
                      <a:pt x="270" y="541"/>
                    </a:lnTo>
                    <a:lnTo>
                      <a:pt x="270" y="543"/>
                    </a:lnTo>
                    <a:lnTo>
                      <a:pt x="270" y="543"/>
                    </a:lnTo>
                    <a:lnTo>
                      <a:pt x="268" y="543"/>
                    </a:lnTo>
                    <a:lnTo>
                      <a:pt x="266" y="543"/>
                    </a:lnTo>
                    <a:lnTo>
                      <a:pt x="266" y="543"/>
                    </a:lnTo>
                    <a:lnTo>
                      <a:pt x="264" y="545"/>
                    </a:lnTo>
                    <a:lnTo>
                      <a:pt x="262" y="545"/>
                    </a:lnTo>
                    <a:lnTo>
                      <a:pt x="260" y="545"/>
                    </a:lnTo>
                    <a:lnTo>
                      <a:pt x="262" y="547"/>
                    </a:lnTo>
                    <a:lnTo>
                      <a:pt x="262" y="549"/>
                    </a:lnTo>
                    <a:lnTo>
                      <a:pt x="264" y="549"/>
                    </a:lnTo>
                    <a:lnTo>
                      <a:pt x="266" y="549"/>
                    </a:lnTo>
                    <a:lnTo>
                      <a:pt x="268" y="551"/>
                    </a:lnTo>
                    <a:lnTo>
                      <a:pt x="272" y="553"/>
                    </a:lnTo>
                    <a:lnTo>
                      <a:pt x="270" y="555"/>
                    </a:lnTo>
                    <a:lnTo>
                      <a:pt x="270" y="553"/>
                    </a:lnTo>
                    <a:lnTo>
                      <a:pt x="268" y="553"/>
                    </a:lnTo>
                    <a:lnTo>
                      <a:pt x="266" y="555"/>
                    </a:lnTo>
                    <a:lnTo>
                      <a:pt x="266" y="557"/>
                    </a:lnTo>
                    <a:lnTo>
                      <a:pt x="266" y="555"/>
                    </a:lnTo>
                    <a:lnTo>
                      <a:pt x="266" y="555"/>
                    </a:lnTo>
                    <a:lnTo>
                      <a:pt x="266" y="555"/>
                    </a:lnTo>
                    <a:lnTo>
                      <a:pt x="264" y="555"/>
                    </a:lnTo>
                    <a:lnTo>
                      <a:pt x="264" y="559"/>
                    </a:lnTo>
                    <a:lnTo>
                      <a:pt x="262" y="561"/>
                    </a:lnTo>
                    <a:lnTo>
                      <a:pt x="260" y="563"/>
                    </a:lnTo>
                    <a:lnTo>
                      <a:pt x="260" y="565"/>
                    </a:lnTo>
                    <a:lnTo>
                      <a:pt x="260" y="565"/>
                    </a:lnTo>
                    <a:lnTo>
                      <a:pt x="262" y="565"/>
                    </a:lnTo>
                    <a:lnTo>
                      <a:pt x="262" y="565"/>
                    </a:lnTo>
                    <a:lnTo>
                      <a:pt x="262" y="567"/>
                    </a:lnTo>
                    <a:lnTo>
                      <a:pt x="256" y="567"/>
                    </a:lnTo>
                    <a:lnTo>
                      <a:pt x="256" y="569"/>
                    </a:lnTo>
                    <a:lnTo>
                      <a:pt x="254" y="567"/>
                    </a:lnTo>
                    <a:lnTo>
                      <a:pt x="252" y="567"/>
                    </a:lnTo>
                    <a:lnTo>
                      <a:pt x="250" y="565"/>
                    </a:lnTo>
                    <a:lnTo>
                      <a:pt x="250" y="565"/>
                    </a:lnTo>
                    <a:lnTo>
                      <a:pt x="248" y="567"/>
                    </a:lnTo>
                    <a:lnTo>
                      <a:pt x="248" y="567"/>
                    </a:lnTo>
                    <a:lnTo>
                      <a:pt x="250" y="567"/>
                    </a:lnTo>
                    <a:lnTo>
                      <a:pt x="252" y="567"/>
                    </a:lnTo>
                    <a:lnTo>
                      <a:pt x="250" y="569"/>
                    </a:lnTo>
                    <a:lnTo>
                      <a:pt x="248" y="569"/>
                    </a:lnTo>
                    <a:lnTo>
                      <a:pt x="248" y="571"/>
                    </a:lnTo>
                    <a:lnTo>
                      <a:pt x="248" y="571"/>
                    </a:lnTo>
                    <a:lnTo>
                      <a:pt x="252" y="571"/>
                    </a:lnTo>
                    <a:lnTo>
                      <a:pt x="256" y="575"/>
                    </a:lnTo>
                    <a:lnTo>
                      <a:pt x="258" y="575"/>
                    </a:lnTo>
                    <a:lnTo>
                      <a:pt x="258" y="577"/>
                    </a:lnTo>
                    <a:lnTo>
                      <a:pt x="260" y="579"/>
                    </a:lnTo>
                    <a:lnTo>
                      <a:pt x="260" y="579"/>
                    </a:lnTo>
                    <a:lnTo>
                      <a:pt x="262" y="579"/>
                    </a:lnTo>
                    <a:lnTo>
                      <a:pt x="264" y="581"/>
                    </a:lnTo>
                    <a:lnTo>
                      <a:pt x="266" y="579"/>
                    </a:lnTo>
                    <a:lnTo>
                      <a:pt x="272" y="585"/>
                    </a:lnTo>
                    <a:lnTo>
                      <a:pt x="274" y="585"/>
                    </a:lnTo>
                    <a:lnTo>
                      <a:pt x="278" y="587"/>
                    </a:lnTo>
                    <a:lnTo>
                      <a:pt x="280" y="587"/>
                    </a:lnTo>
                    <a:lnTo>
                      <a:pt x="288" y="593"/>
                    </a:lnTo>
                    <a:lnTo>
                      <a:pt x="292" y="597"/>
                    </a:lnTo>
                    <a:lnTo>
                      <a:pt x="298" y="601"/>
                    </a:lnTo>
                    <a:lnTo>
                      <a:pt x="300" y="601"/>
                    </a:lnTo>
                    <a:lnTo>
                      <a:pt x="300" y="601"/>
                    </a:lnTo>
                    <a:lnTo>
                      <a:pt x="300" y="599"/>
                    </a:lnTo>
                    <a:lnTo>
                      <a:pt x="302" y="599"/>
                    </a:lnTo>
                    <a:lnTo>
                      <a:pt x="304" y="599"/>
                    </a:lnTo>
                    <a:lnTo>
                      <a:pt x="306" y="599"/>
                    </a:lnTo>
                    <a:lnTo>
                      <a:pt x="308" y="599"/>
                    </a:lnTo>
                    <a:lnTo>
                      <a:pt x="310" y="601"/>
                    </a:lnTo>
                    <a:lnTo>
                      <a:pt x="312" y="601"/>
                    </a:lnTo>
                    <a:lnTo>
                      <a:pt x="314" y="603"/>
                    </a:lnTo>
                    <a:lnTo>
                      <a:pt x="318" y="603"/>
                    </a:lnTo>
                    <a:lnTo>
                      <a:pt x="320" y="605"/>
                    </a:lnTo>
                    <a:lnTo>
                      <a:pt x="322" y="605"/>
                    </a:lnTo>
                    <a:lnTo>
                      <a:pt x="330" y="605"/>
                    </a:lnTo>
                    <a:lnTo>
                      <a:pt x="330" y="605"/>
                    </a:lnTo>
                    <a:lnTo>
                      <a:pt x="330" y="605"/>
                    </a:lnTo>
                    <a:lnTo>
                      <a:pt x="332" y="605"/>
                    </a:lnTo>
                    <a:lnTo>
                      <a:pt x="334" y="605"/>
                    </a:lnTo>
                    <a:lnTo>
                      <a:pt x="336" y="607"/>
                    </a:lnTo>
                    <a:lnTo>
                      <a:pt x="338" y="607"/>
                    </a:lnTo>
                    <a:lnTo>
                      <a:pt x="340" y="605"/>
                    </a:lnTo>
                    <a:lnTo>
                      <a:pt x="342" y="607"/>
                    </a:lnTo>
                    <a:lnTo>
                      <a:pt x="342" y="607"/>
                    </a:lnTo>
                    <a:lnTo>
                      <a:pt x="344" y="607"/>
                    </a:lnTo>
                    <a:lnTo>
                      <a:pt x="344" y="609"/>
                    </a:lnTo>
                    <a:lnTo>
                      <a:pt x="348" y="611"/>
                    </a:lnTo>
                    <a:lnTo>
                      <a:pt x="352" y="611"/>
                    </a:lnTo>
                    <a:lnTo>
                      <a:pt x="352" y="613"/>
                    </a:lnTo>
                    <a:lnTo>
                      <a:pt x="356" y="613"/>
                    </a:lnTo>
                    <a:lnTo>
                      <a:pt x="356" y="613"/>
                    </a:lnTo>
                    <a:lnTo>
                      <a:pt x="356" y="613"/>
                    </a:lnTo>
                    <a:lnTo>
                      <a:pt x="354" y="615"/>
                    </a:lnTo>
                    <a:lnTo>
                      <a:pt x="354" y="615"/>
                    </a:lnTo>
                    <a:lnTo>
                      <a:pt x="356" y="615"/>
                    </a:lnTo>
                    <a:lnTo>
                      <a:pt x="356" y="617"/>
                    </a:lnTo>
                    <a:lnTo>
                      <a:pt x="358" y="617"/>
                    </a:lnTo>
                    <a:lnTo>
                      <a:pt x="358" y="615"/>
                    </a:lnTo>
                    <a:lnTo>
                      <a:pt x="360" y="615"/>
                    </a:lnTo>
                    <a:lnTo>
                      <a:pt x="362" y="615"/>
                    </a:lnTo>
                    <a:lnTo>
                      <a:pt x="364" y="613"/>
                    </a:lnTo>
                    <a:lnTo>
                      <a:pt x="366" y="613"/>
                    </a:lnTo>
                    <a:lnTo>
                      <a:pt x="366" y="613"/>
                    </a:lnTo>
                    <a:lnTo>
                      <a:pt x="368" y="613"/>
                    </a:lnTo>
                    <a:lnTo>
                      <a:pt x="368" y="613"/>
                    </a:lnTo>
                    <a:lnTo>
                      <a:pt x="370" y="615"/>
                    </a:lnTo>
                    <a:lnTo>
                      <a:pt x="370" y="613"/>
                    </a:lnTo>
                    <a:lnTo>
                      <a:pt x="370" y="613"/>
                    </a:lnTo>
                    <a:lnTo>
                      <a:pt x="372" y="613"/>
                    </a:lnTo>
                    <a:lnTo>
                      <a:pt x="374" y="615"/>
                    </a:lnTo>
                    <a:lnTo>
                      <a:pt x="376" y="615"/>
                    </a:lnTo>
                    <a:lnTo>
                      <a:pt x="376" y="615"/>
                    </a:lnTo>
                    <a:lnTo>
                      <a:pt x="378" y="617"/>
                    </a:lnTo>
                    <a:lnTo>
                      <a:pt x="382" y="617"/>
                    </a:lnTo>
                    <a:lnTo>
                      <a:pt x="382" y="617"/>
                    </a:lnTo>
                    <a:lnTo>
                      <a:pt x="384" y="617"/>
                    </a:lnTo>
                    <a:lnTo>
                      <a:pt x="384" y="617"/>
                    </a:lnTo>
                    <a:lnTo>
                      <a:pt x="384" y="619"/>
                    </a:lnTo>
                    <a:lnTo>
                      <a:pt x="384" y="621"/>
                    </a:lnTo>
                    <a:lnTo>
                      <a:pt x="384" y="623"/>
                    </a:lnTo>
                    <a:lnTo>
                      <a:pt x="384" y="623"/>
                    </a:lnTo>
                    <a:lnTo>
                      <a:pt x="386" y="625"/>
                    </a:lnTo>
                    <a:lnTo>
                      <a:pt x="388" y="625"/>
                    </a:lnTo>
                    <a:lnTo>
                      <a:pt x="388" y="625"/>
                    </a:lnTo>
                    <a:lnTo>
                      <a:pt x="390" y="625"/>
                    </a:lnTo>
                    <a:lnTo>
                      <a:pt x="392" y="627"/>
                    </a:lnTo>
                    <a:lnTo>
                      <a:pt x="392" y="627"/>
                    </a:lnTo>
                    <a:lnTo>
                      <a:pt x="392" y="627"/>
                    </a:lnTo>
                    <a:lnTo>
                      <a:pt x="396" y="627"/>
                    </a:lnTo>
                    <a:lnTo>
                      <a:pt x="396" y="627"/>
                    </a:lnTo>
                    <a:lnTo>
                      <a:pt x="398" y="629"/>
                    </a:lnTo>
                    <a:lnTo>
                      <a:pt x="398" y="629"/>
                    </a:lnTo>
                    <a:lnTo>
                      <a:pt x="398" y="629"/>
                    </a:lnTo>
                    <a:lnTo>
                      <a:pt x="398" y="629"/>
                    </a:lnTo>
                    <a:lnTo>
                      <a:pt x="400" y="629"/>
                    </a:lnTo>
                    <a:lnTo>
                      <a:pt x="400" y="629"/>
                    </a:lnTo>
                    <a:lnTo>
                      <a:pt x="402" y="631"/>
                    </a:lnTo>
                    <a:lnTo>
                      <a:pt x="404" y="631"/>
                    </a:lnTo>
                    <a:lnTo>
                      <a:pt x="404" y="633"/>
                    </a:lnTo>
                    <a:lnTo>
                      <a:pt x="404" y="633"/>
                    </a:lnTo>
                    <a:lnTo>
                      <a:pt x="406" y="633"/>
                    </a:lnTo>
                    <a:lnTo>
                      <a:pt x="406" y="635"/>
                    </a:lnTo>
                    <a:lnTo>
                      <a:pt x="408" y="635"/>
                    </a:lnTo>
                    <a:lnTo>
                      <a:pt x="410" y="637"/>
                    </a:lnTo>
                    <a:lnTo>
                      <a:pt x="410" y="639"/>
                    </a:lnTo>
                    <a:lnTo>
                      <a:pt x="414" y="639"/>
                    </a:lnTo>
                    <a:lnTo>
                      <a:pt x="414" y="639"/>
                    </a:lnTo>
                    <a:lnTo>
                      <a:pt x="418" y="639"/>
                    </a:lnTo>
                    <a:lnTo>
                      <a:pt x="418" y="639"/>
                    </a:lnTo>
                    <a:lnTo>
                      <a:pt x="420" y="637"/>
                    </a:lnTo>
                    <a:lnTo>
                      <a:pt x="420" y="635"/>
                    </a:lnTo>
                    <a:lnTo>
                      <a:pt x="422" y="635"/>
                    </a:lnTo>
                    <a:lnTo>
                      <a:pt x="424" y="633"/>
                    </a:lnTo>
                    <a:lnTo>
                      <a:pt x="424" y="633"/>
                    </a:lnTo>
                    <a:lnTo>
                      <a:pt x="424" y="631"/>
                    </a:lnTo>
                    <a:lnTo>
                      <a:pt x="426" y="629"/>
                    </a:lnTo>
                    <a:lnTo>
                      <a:pt x="426" y="629"/>
                    </a:lnTo>
                    <a:lnTo>
                      <a:pt x="424" y="627"/>
                    </a:lnTo>
                    <a:lnTo>
                      <a:pt x="424" y="627"/>
                    </a:lnTo>
                    <a:lnTo>
                      <a:pt x="424" y="627"/>
                    </a:lnTo>
                    <a:lnTo>
                      <a:pt x="422" y="625"/>
                    </a:lnTo>
                    <a:lnTo>
                      <a:pt x="420" y="623"/>
                    </a:lnTo>
                    <a:lnTo>
                      <a:pt x="418" y="619"/>
                    </a:lnTo>
                    <a:lnTo>
                      <a:pt x="414" y="615"/>
                    </a:lnTo>
                    <a:lnTo>
                      <a:pt x="412" y="615"/>
                    </a:lnTo>
                    <a:lnTo>
                      <a:pt x="412" y="615"/>
                    </a:lnTo>
                    <a:lnTo>
                      <a:pt x="412" y="613"/>
                    </a:lnTo>
                    <a:lnTo>
                      <a:pt x="410" y="611"/>
                    </a:lnTo>
                    <a:lnTo>
                      <a:pt x="408" y="609"/>
                    </a:lnTo>
                    <a:lnTo>
                      <a:pt x="408" y="609"/>
                    </a:lnTo>
                    <a:lnTo>
                      <a:pt x="408" y="609"/>
                    </a:lnTo>
                    <a:lnTo>
                      <a:pt x="408" y="605"/>
                    </a:lnTo>
                    <a:lnTo>
                      <a:pt x="406" y="605"/>
                    </a:lnTo>
                    <a:lnTo>
                      <a:pt x="406" y="603"/>
                    </a:lnTo>
                    <a:lnTo>
                      <a:pt x="406" y="599"/>
                    </a:lnTo>
                    <a:lnTo>
                      <a:pt x="406" y="597"/>
                    </a:lnTo>
                    <a:lnTo>
                      <a:pt x="408" y="595"/>
                    </a:lnTo>
                    <a:lnTo>
                      <a:pt x="408" y="593"/>
                    </a:lnTo>
                    <a:lnTo>
                      <a:pt x="406" y="595"/>
                    </a:lnTo>
                    <a:lnTo>
                      <a:pt x="406" y="599"/>
                    </a:lnTo>
                    <a:lnTo>
                      <a:pt x="404" y="595"/>
                    </a:lnTo>
                    <a:lnTo>
                      <a:pt x="402" y="591"/>
                    </a:lnTo>
                    <a:lnTo>
                      <a:pt x="402" y="589"/>
                    </a:lnTo>
                    <a:lnTo>
                      <a:pt x="400" y="589"/>
                    </a:lnTo>
                    <a:lnTo>
                      <a:pt x="398" y="587"/>
                    </a:lnTo>
                    <a:lnTo>
                      <a:pt x="396" y="585"/>
                    </a:lnTo>
                    <a:lnTo>
                      <a:pt x="396" y="585"/>
                    </a:lnTo>
                    <a:lnTo>
                      <a:pt x="392" y="585"/>
                    </a:lnTo>
                    <a:lnTo>
                      <a:pt x="392" y="583"/>
                    </a:lnTo>
                    <a:lnTo>
                      <a:pt x="392" y="583"/>
                    </a:lnTo>
                    <a:lnTo>
                      <a:pt x="392" y="581"/>
                    </a:lnTo>
                    <a:lnTo>
                      <a:pt x="392" y="581"/>
                    </a:lnTo>
                    <a:lnTo>
                      <a:pt x="394" y="579"/>
                    </a:lnTo>
                    <a:lnTo>
                      <a:pt x="394" y="579"/>
                    </a:lnTo>
                    <a:lnTo>
                      <a:pt x="394" y="577"/>
                    </a:lnTo>
                    <a:lnTo>
                      <a:pt x="394" y="577"/>
                    </a:lnTo>
                    <a:lnTo>
                      <a:pt x="396" y="577"/>
                    </a:lnTo>
                    <a:lnTo>
                      <a:pt x="396" y="577"/>
                    </a:lnTo>
                    <a:lnTo>
                      <a:pt x="396" y="575"/>
                    </a:lnTo>
                    <a:lnTo>
                      <a:pt x="396" y="575"/>
                    </a:lnTo>
                    <a:lnTo>
                      <a:pt x="398" y="573"/>
                    </a:lnTo>
                    <a:lnTo>
                      <a:pt x="398" y="571"/>
                    </a:lnTo>
                    <a:lnTo>
                      <a:pt x="398" y="569"/>
                    </a:lnTo>
                    <a:lnTo>
                      <a:pt x="400" y="567"/>
                    </a:lnTo>
                    <a:lnTo>
                      <a:pt x="400" y="565"/>
                    </a:lnTo>
                    <a:lnTo>
                      <a:pt x="400" y="565"/>
                    </a:lnTo>
                    <a:lnTo>
                      <a:pt x="400" y="565"/>
                    </a:lnTo>
                    <a:lnTo>
                      <a:pt x="400" y="565"/>
                    </a:lnTo>
                    <a:lnTo>
                      <a:pt x="400" y="563"/>
                    </a:lnTo>
                    <a:lnTo>
                      <a:pt x="400" y="563"/>
                    </a:lnTo>
                    <a:lnTo>
                      <a:pt x="398" y="561"/>
                    </a:lnTo>
                    <a:lnTo>
                      <a:pt x="400" y="561"/>
                    </a:lnTo>
                    <a:lnTo>
                      <a:pt x="400" y="561"/>
                    </a:lnTo>
                    <a:lnTo>
                      <a:pt x="400" y="561"/>
                    </a:lnTo>
                    <a:lnTo>
                      <a:pt x="402" y="563"/>
                    </a:lnTo>
                    <a:lnTo>
                      <a:pt x="402" y="561"/>
                    </a:lnTo>
                    <a:lnTo>
                      <a:pt x="402" y="561"/>
                    </a:lnTo>
                    <a:lnTo>
                      <a:pt x="404" y="561"/>
                    </a:lnTo>
                    <a:lnTo>
                      <a:pt x="404" y="561"/>
                    </a:lnTo>
                    <a:lnTo>
                      <a:pt x="408" y="561"/>
                    </a:lnTo>
                    <a:lnTo>
                      <a:pt x="408" y="561"/>
                    </a:lnTo>
                    <a:lnTo>
                      <a:pt x="410" y="559"/>
                    </a:lnTo>
                    <a:lnTo>
                      <a:pt x="412" y="557"/>
                    </a:lnTo>
                    <a:lnTo>
                      <a:pt x="414" y="557"/>
                    </a:lnTo>
                    <a:lnTo>
                      <a:pt x="414" y="557"/>
                    </a:lnTo>
                    <a:lnTo>
                      <a:pt x="414" y="557"/>
                    </a:lnTo>
                    <a:lnTo>
                      <a:pt x="416" y="557"/>
                    </a:lnTo>
                    <a:lnTo>
                      <a:pt x="416" y="557"/>
                    </a:lnTo>
                    <a:lnTo>
                      <a:pt x="416" y="557"/>
                    </a:lnTo>
                    <a:lnTo>
                      <a:pt x="416" y="555"/>
                    </a:lnTo>
                    <a:lnTo>
                      <a:pt x="416" y="555"/>
                    </a:lnTo>
                    <a:lnTo>
                      <a:pt x="414" y="553"/>
                    </a:lnTo>
                    <a:lnTo>
                      <a:pt x="416" y="553"/>
                    </a:lnTo>
                    <a:lnTo>
                      <a:pt x="416" y="553"/>
                    </a:lnTo>
                    <a:lnTo>
                      <a:pt x="420" y="553"/>
                    </a:lnTo>
                    <a:lnTo>
                      <a:pt x="420" y="551"/>
                    </a:lnTo>
                    <a:lnTo>
                      <a:pt x="420" y="551"/>
                    </a:lnTo>
                    <a:lnTo>
                      <a:pt x="422" y="551"/>
                    </a:lnTo>
                    <a:lnTo>
                      <a:pt x="422" y="549"/>
                    </a:lnTo>
                    <a:lnTo>
                      <a:pt x="420" y="549"/>
                    </a:lnTo>
                    <a:lnTo>
                      <a:pt x="418" y="547"/>
                    </a:lnTo>
                    <a:lnTo>
                      <a:pt x="414" y="547"/>
                    </a:lnTo>
                    <a:lnTo>
                      <a:pt x="412" y="545"/>
                    </a:lnTo>
                    <a:lnTo>
                      <a:pt x="412" y="545"/>
                    </a:lnTo>
                    <a:lnTo>
                      <a:pt x="412" y="545"/>
                    </a:lnTo>
                    <a:lnTo>
                      <a:pt x="410" y="545"/>
                    </a:lnTo>
                    <a:lnTo>
                      <a:pt x="410" y="543"/>
                    </a:lnTo>
                    <a:lnTo>
                      <a:pt x="410" y="543"/>
                    </a:lnTo>
                    <a:lnTo>
                      <a:pt x="410" y="543"/>
                    </a:lnTo>
                    <a:lnTo>
                      <a:pt x="412" y="543"/>
                    </a:lnTo>
                    <a:lnTo>
                      <a:pt x="412" y="543"/>
                    </a:lnTo>
                    <a:lnTo>
                      <a:pt x="412" y="543"/>
                    </a:lnTo>
                    <a:lnTo>
                      <a:pt x="414" y="543"/>
                    </a:lnTo>
                    <a:lnTo>
                      <a:pt x="416" y="543"/>
                    </a:lnTo>
                    <a:lnTo>
                      <a:pt x="416" y="543"/>
                    </a:lnTo>
                    <a:lnTo>
                      <a:pt x="416" y="541"/>
                    </a:lnTo>
                    <a:lnTo>
                      <a:pt x="414" y="539"/>
                    </a:lnTo>
                    <a:lnTo>
                      <a:pt x="412" y="537"/>
                    </a:lnTo>
                    <a:lnTo>
                      <a:pt x="410" y="533"/>
                    </a:lnTo>
                    <a:lnTo>
                      <a:pt x="408" y="533"/>
                    </a:lnTo>
                    <a:lnTo>
                      <a:pt x="406" y="531"/>
                    </a:lnTo>
                    <a:lnTo>
                      <a:pt x="404" y="527"/>
                    </a:lnTo>
                    <a:lnTo>
                      <a:pt x="402" y="525"/>
                    </a:lnTo>
                    <a:lnTo>
                      <a:pt x="402" y="525"/>
                    </a:lnTo>
                    <a:lnTo>
                      <a:pt x="398" y="525"/>
                    </a:lnTo>
                    <a:lnTo>
                      <a:pt x="394" y="525"/>
                    </a:lnTo>
                    <a:lnTo>
                      <a:pt x="392" y="523"/>
                    </a:lnTo>
                    <a:lnTo>
                      <a:pt x="392" y="525"/>
                    </a:lnTo>
                    <a:lnTo>
                      <a:pt x="390" y="525"/>
                    </a:lnTo>
                    <a:lnTo>
                      <a:pt x="388" y="525"/>
                    </a:lnTo>
                    <a:lnTo>
                      <a:pt x="388" y="523"/>
                    </a:lnTo>
                    <a:lnTo>
                      <a:pt x="386" y="521"/>
                    </a:lnTo>
                    <a:lnTo>
                      <a:pt x="386" y="521"/>
                    </a:lnTo>
                    <a:lnTo>
                      <a:pt x="386" y="519"/>
                    </a:lnTo>
                    <a:lnTo>
                      <a:pt x="386" y="517"/>
                    </a:lnTo>
                    <a:lnTo>
                      <a:pt x="384" y="515"/>
                    </a:lnTo>
                    <a:lnTo>
                      <a:pt x="382" y="515"/>
                    </a:lnTo>
                    <a:lnTo>
                      <a:pt x="380" y="513"/>
                    </a:lnTo>
                    <a:lnTo>
                      <a:pt x="378" y="511"/>
                    </a:lnTo>
                    <a:lnTo>
                      <a:pt x="378" y="507"/>
                    </a:lnTo>
                    <a:lnTo>
                      <a:pt x="380" y="503"/>
                    </a:lnTo>
                    <a:lnTo>
                      <a:pt x="382" y="503"/>
                    </a:lnTo>
                    <a:lnTo>
                      <a:pt x="382" y="501"/>
                    </a:lnTo>
                    <a:lnTo>
                      <a:pt x="382" y="501"/>
                    </a:lnTo>
                    <a:lnTo>
                      <a:pt x="382" y="499"/>
                    </a:lnTo>
                    <a:lnTo>
                      <a:pt x="380" y="499"/>
                    </a:lnTo>
                    <a:lnTo>
                      <a:pt x="378" y="497"/>
                    </a:lnTo>
                    <a:lnTo>
                      <a:pt x="378" y="497"/>
                    </a:lnTo>
                    <a:lnTo>
                      <a:pt x="378" y="495"/>
                    </a:lnTo>
                    <a:lnTo>
                      <a:pt x="378" y="491"/>
                    </a:lnTo>
                    <a:lnTo>
                      <a:pt x="378" y="489"/>
                    </a:lnTo>
                    <a:lnTo>
                      <a:pt x="380" y="487"/>
                    </a:lnTo>
                    <a:lnTo>
                      <a:pt x="382" y="485"/>
                    </a:lnTo>
                    <a:lnTo>
                      <a:pt x="382" y="485"/>
                    </a:lnTo>
                    <a:lnTo>
                      <a:pt x="382" y="483"/>
                    </a:lnTo>
                    <a:lnTo>
                      <a:pt x="382" y="481"/>
                    </a:lnTo>
                    <a:lnTo>
                      <a:pt x="382" y="481"/>
                    </a:lnTo>
                    <a:lnTo>
                      <a:pt x="382" y="481"/>
                    </a:lnTo>
                    <a:lnTo>
                      <a:pt x="384" y="479"/>
                    </a:lnTo>
                    <a:lnTo>
                      <a:pt x="384" y="479"/>
                    </a:lnTo>
                    <a:lnTo>
                      <a:pt x="386" y="479"/>
                    </a:lnTo>
                    <a:lnTo>
                      <a:pt x="386" y="479"/>
                    </a:lnTo>
                    <a:lnTo>
                      <a:pt x="390" y="481"/>
                    </a:lnTo>
                    <a:lnTo>
                      <a:pt x="392" y="485"/>
                    </a:lnTo>
                    <a:lnTo>
                      <a:pt x="394" y="487"/>
                    </a:lnTo>
                    <a:lnTo>
                      <a:pt x="396" y="487"/>
                    </a:lnTo>
                    <a:lnTo>
                      <a:pt x="398" y="489"/>
                    </a:lnTo>
                    <a:lnTo>
                      <a:pt x="398" y="489"/>
                    </a:lnTo>
                    <a:lnTo>
                      <a:pt x="400" y="487"/>
                    </a:lnTo>
                    <a:lnTo>
                      <a:pt x="402" y="487"/>
                    </a:lnTo>
                    <a:lnTo>
                      <a:pt x="404" y="487"/>
                    </a:lnTo>
                    <a:lnTo>
                      <a:pt x="404" y="485"/>
                    </a:lnTo>
                    <a:lnTo>
                      <a:pt x="402" y="483"/>
                    </a:lnTo>
                    <a:lnTo>
                      <a:pt x="402" y="483"/>
                    </a:lnTo>
                    <a:lnTo>
                      <a:pt x="402" y="481"/>
                    </a:lnTo>
                    <a:lnTo>
                      <a:pt x="400" y="479"/>
                    </a:lnTo>
                    <a:lnTo>
                      <a:pt x="400" y="477"/>
                    </a:lnTo>
                    <a:lnTo>
                      <a:pt x="398" y="475"/>
                    </a:lnTo>
                    <a:lnTo>
                      <a:pt x="398" y="475"/>
                    </a:lnTo>
                    <a:lnTo>
                      <a:pt x="400" y="475"/>
                    </a:lnTo>
                    <a:lnTo>
                      <a:pt x="400" y="475"/>
                    </a:lnTo>
                    <a:lnTo>
                      <a:pt x="402" y="475"/>
                    </a:lnTo>
                    <a:lnTo>
                      <a:pt x="404" y="473"/>
                    </a:lnTo>
                    <a:lnTo>
                      <a:pt x="408" y="471"/>
                    </a:lnTo>
                    <a:lnTo>
                      <a:pt x="408" y="469"/>
                    </a:lnTo>
                    <a:lnTo>
                      <a:pt x="408" y="467"/>
                    </a:lnTo>
                    <a:lnTo>
                      <a:pt x="408" y="467"/>
                    </a:lnTo>
                    <a:lnTo>
                      <a:pt x="410" y="467"/>
                    </a:lnTo>
                    <a:lnTo>
                      <a:pt x="412" y="467"/>
                    </a:lnTo>
                    <a:lnTo>
                      <a:pt x="414" y="465"/>
                    </a:lnTo>
                    <a:lnTo>
                      <a:pt x="416" y="465"/>
                    </a:lnTo>
                    <a:lnTo>
                      <a:pt x="418" y="463"/>
                    </a:lnTo>
                    <a:lnTo>
                      <a:pt x="418" y="463"/>
                    </a:lnTo>
                    <a:lnTo>
                      <a:pt x="420" y="463"/>
                    </a:lnTo>
                    <a:lnTo>
                      <a:pt x="420" y="459"/>
                    </a:lnTo>
                    <a:lnTo>
                      <a:pt x="422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7"/>
                    </a:lnTo>
                    <a:lnTo>
                      <a:pt x="426" y="457"/>
                    </a:lnTo>
                    <a:lnTo>
                      <a:pt x="428" y="457"/>
                    </a:lnTo>
                    <a:lnTo>
                      <a:pt x="430" y="459"/>
                    </a:lnTo>
                    <a:lnTo>
                      <a:pt x="432" y="459"/>
                    </a:lnTo>
                    <a:lnTo>
                      <a:pt x="432" y="459"/>
                    </a:lnTo>
                    <a:lnTo>
                      <a:pt x="432" y="461"/>
                    </a:lnTo>
                    <a:lnTo>
                      <a:pt x="432" y="461"/>
                    </a:lnTo>
                    <a:lnTo>
                      <a:pt x="434" y="461"/>
                    </a:lnTo>
                    <a:lnTo>
                      <a:pt x="436" y="461"/>
                    </a:lnTo>
                    <a:lnTo>
                      <a:pt x="438" y="459"/>
                    </a:lnTo>
                    <a:lnTo>
                      <a:pt x="440" y="457"/>
                    </a:lnTo>
                    <a:lnTo>
                      <a:pt x="442" y="457"/>
                    </a:lnTo>
                    <a:lnTo>
                      <a:pt x="444" y="457"/>
                    </a:lnTo>
                    <a:lnTo>
                      <a:pt x="446" y="459"/>
                    </a:lnTo>
                    <a:lnTo>
                      <a:pt x="448" y="459"/>
                    </a:lnTo>
                    <a:lnTo>
                      <a:pt x="448" y="461"/>
                    </a:lnTo>
                    <a:lnTo>
                      <a:pt x="450" y="461"/>
                    </a:lnTo>
                    <a:lnTo>
                      <a:pt x="450" y="461"/>
                    </a:lnTo>
                    <a:lnTo>
                      <a:pt x="450" y="459"/>
                    </a:lnTo>
                    <a:lnTo>
                      <a:pt x="450" y="459"/>
                    </a:lnTo>
                    <a:lnTo>
                      <a:pt x="452" y="459"/>
                    </a:lnTo>
                    <a:lnTo>
                      <a:pt x="454" y="461"/>
                    </a:lnTo>
                    <a:lnTo>
                      <a:pt x="456" y="461"/>
                    </a:lnTo>
                    <a:lnTo>
                      <a:pt x="458" y="461"/>
                    </a:lnTo>
                    <a:lnTo>
                      <a:pt x="458" y="459"/>
                    </a:lnTo>
                    <a:lnTo>
                      <a:pt x="460" y="461"/>
                    </a:lnTo>
                    <a:lnTo>
                      <a:pt x="460" y="461"/>
                    </a:lnTo>
                    <a:lnTo>
                      <a:pt x="462" y="461"/>
                    </a:lnTo>
                    <a:lnTo>
                      <a:pt x="464" y="465"/>
                    </a:lnTo>
                    <a:lnTo>
                      <a:pt x="466" y="465"/>
                    </a:lnTo>
                    <a:lnTo>
                      <a:pt x="468" y="465"/>
                    </a:lnTo>
                    <a:lnTo>
                      <a:pt x="470" y="467"/>
                    </a:lnTo>
                    <a:lnTo>
                      <a:pt x="472" y="467"/>
                    </a:lnTo>
                    <a:lnTo>
                      <a:pt x="472" y="469"/>
                    </a:lnTo>
                    <a:lnTo>
                      <a:pt x="474" y="469"/>
                    </a:lnTo>
                    <a:lnTo>
                      <a:pt x="476" y="473"/>
                    </a:lnTo>
                    <a:lnTo>
                      <a:pt x="478" y="475"/>
                    </a:lnTo>
                    <a:lnTo>
                      <a:pt x="478" y="475"/>
                    </a:lnTo>
                    <a:lnTo>
                      <a:pt x="480" y="477"/>
                    </a:lnTo>
                    <a:lnTo>
                      <a:pt x="480" y="477"/>
                    </a:lnTo>
                    <a:lnTo>
                      <a:pt x="480" y="477"/>
                    </a:lnTo>
                    <a:lnTo>
                      <a:pt x="480" y="475"/>
                    </a:lnTo>
                    <a:lnTo>
                      <a:pt x="480" y="475"/>
                    </a:lnTo>
                    <a:lnTo>
                      <a:pt x="480" y="473"/>
                    </a:lnTo>
                    <a:lnTo>
                      <a:pt x="478" y="471"/>
                    </a:lnTo>
                    <a:lnTo>
                      <a:pt x="478" y="469"/>
                    </a:lnTo>
                    <a:lnTo>
                      <a:pt x="478" y="469"/>
                    </a:lnTo>
                    <a:lnTo>
                      <a:pt x="478" y="469"/>
                    </a:lnTo>
                    <a:lnTo>
                      <a:pt x="478" y="469"/>
                    </a:lnTo>
                    <a:lnTo>
                      <a:pt x="480" y="469"/>
                    </a:lnTo>
                    <a:lnTo>
                      <a:pt x="482" y="469"/>
                    </a:lnTo>
                    <a:lnTo>
                      <a:pt x="484" y="471"/>
                    </a:lnTo>
                    <a:lnTo>
                      <a:pt x="488" y="473"/>
                    </a:lnTo>
                    <a:lnTo>
                      <a:pt x="490" y="475"/>
                    </a:lnTo>
                    <a:lnTo>
                      <a:pt x="492" y="475"/>
                    </a:lnTo>
                    <a:lnTo>
                      <a:pt x="494" y="475"/>
                    </a:lnTo>
                    <a:lnTo>
                      <a:pt x="496" y="475"/>
                    </a:lnTo>
                    <a:lnTo>
                      <a:pt x="498" y="475"/>
                    </a:lnTo>
                    <a:lnTo>
                      <a:pt x="500" y="473"/>
                    </a:lnTo>
                    <a:lnTo>
                      <a:pt x="500" y="473"/>
                    </a:lnTo>
                    <a:lnTo>
                      <a:pt x="500" y="471"/>
                    </a:lnTo>
                    <a:lnTo>
                      <a:pt x="502" y="469"/>
                    </a:lnTo>
                    <a:lnTo>
                      <a:pt x="504" y="469"/>
                    </a:lnTo>
                    <a:lnTo>
                      <a:pt x="504" y="469"/>
                    </a:lnTo>
                    <a:lnTo>
                      <a:pt x="506" y="469"/>
                    </a:lnTo>
                    <a:lnTo>
                      <a:pt x="508" y="467"/>
                    </a:lnTo>
                    <a:lnTo>
                      <a:pt x="508" y="467"/>
                    </a:lnTo>
                    <a:lnTo>
                      <a:pt x="510" y="467"/>
                    </a:lnTo>
                    <a:lnTo>
                      <a:pt x="514" y="467"/>
                    </a:lnTo>
                    <a:lnTo>
                      <a:pt x="516" y="469"/>
                    </a:lnTo>
                    <a:lnTo>
                      <a:pt x="518" y="471"/>
                    </a:lnTo>
                    <a:lnTo>
                      <a:pt x="518" y="471"/>
                    </a:lnTo>
                    <a:lnTo>
                      <a:pt x="520" y="469"/>
                    </a:lnTo>
                    <a:lnTo>
                      <a:pt x="520" y="469"/>
                    </a:lnTo>
                    <a:lnTo>
                      <a:pt x="522" y="467"/>
                    </a:lnTo>
                    <a:lnTo>
                      <a:pt x="522" y="467"/>
                    </a:lnTo>
                    <a:lnTo>
                      <a:pt x="522" y="467"/>
                    </a:lnTo>
                    <a:lnTo>
                      <a:pt x="524" y="467"/>
                    </a:lnTo>
                    <a:lnTo>
                      <a:pt x="526" y="467"/>
                    </a:lnTo>
                    <a:lnTo>
                      <a:pt x="526" y="467"/>
                    </a:lnTo>
                    <a:lnTo>
                      <a:pt x="530" y="467"/>
                    </a:lnTo>
                    <a:lnTo>
                      <a:pt x="532" y="469"/>
                    </a:lnTo>
                    <a:lnTo>
                      <a:pt x="534" y="471"/>
                    </a:lnTo>
                    <a:lnTo>
                      <a:pt x="536" y="473"/>
                    </a:lnTo>
                    <a:lnTo>
                      <a:pt x="538" y="473"/>
                    </a:lnTo>
                    <a:lnTo>
                      <a:pt x="540" y="473"/>
                    </a:lnTo>
                    <a:lnTo>
                      <a:pt x="540" y="475"/>
                    </a:lnTo>
                    <a:lnTo>
                      <a:pt x="542" y="475"/>
                    </a:lnTo>
                    <a:lnTo>
                      <a:pt x="546" y="475"/>
                    </a:lnTo>
                    <a:lnTo>
                      <a:pt x="546" y="475"/>
                    </a:lnTo>
                    <a:lnTo>
                      <a:pt x="548" y="475"/>
                    </a:lnTo>
                    <a:lnTo>
                      <a:pt x="548" y="477"/>
                    </a:lnTo>
                    <a:lnTo>
                      <a:pt x="548" y="477"/>
                    </a:lnTo>
                    <a:lnTo>
                      <a:pt x="550" y="477"/>
                    </a:lnTo>
                    <a:lnTo>
                      <a:pt x="552" y="475"/>
                    </a:lnTo>
                    <a:lnTo>
                      <a:pt x="552" y="473"/>
                    </a:lnTo>
                    <a:lnTo>
                      <a:pt x="552" y="471"/>
                    </a:lnTo>
                    <a:lnTo>
                      <a:pt x="552" y="471"/>
                    </a:lnTo>
                    <a:lnTo>
                      <a:pt x="554" y="471"/>
                    </a:lnTo>
                    <a:lnTo>
                      <a:pt x="554" y="471"/>
                    </a:lnTo>
                    <a:lnTo>
                      <a:pt x="556" y="473"/>
                    </a:lnTo>
                    <a:lnTo>
                      <a:pt x="556" y="473"/>
                    </a:lnTo>
                    <a:lnTo>
                      <a:pt x="558" y="473"/>
                    </a:lnTo>
                    <a:lnTo>
                      <a:pt x="560" y="475"/>
                    </a:lnTo>
                    <a:lnTo>
                      <a:pt x="562" y="475"/>
                    </a:lnTo>
                    <a:lnTo>
                      <a:pt x="566" y="473"/>
                    </a:lnTo>
                    <a:lnTo>
                      <a:pt x="570" y="473"/>
                    </a:lnTo>
                    <a:lnTo>
                      <a:pt x="572" y="471"/>
                    </a:lnTo>
                    <a:lnTo>
                      <a:pt x="572" y="469"/>
                    </a:lnTo>
                    <a:lnTo>
                      <a:pt x="572" y="467"/>
                    </a:lnTo>
                    <a:lnTo>
                      <a:pt x="572" y="465"/>
                    </a:lnTo>
                    <a:lnTo>
                      <a:pt x="572" y="463"/>
                    </a:lnTo>
                    <a:lnTo>
                      <a:pt x="568" y="461"/>
                    </a:lnTo>
                    <a:lnTo>
                      <a:pt x="568" y="461"/>
                    </a:lnTo>
                    <a:lnTo>
                      <a:pt x="562" y="459"/>
                    </a:lnTo>
                    <a:lnTo>
                      <a:pt x="562" y="459"/>
                    </a:lnTo>
                    <a:lnTo>
                      <a:pt x="562" y="459"/>
                    </a:lnTo>
                    <a:lnTo>
                      <a:pt x="558" y="457"/>
                    </a:lnTo>
                    <a:lnTo>
                      <a:pt x="554" y="457"/>
                    </a:lnTo>
                    <a:lnTo>
                      <a:pt x="554" y="457"/>
                    </a:lnTo>
                    <a:lnTo>
                      <a:pt x="554" y="455"/>
                    </a:lnTo>
                    <a:lnTo>
                      <a:pt x="552" y="455"/>
                    </a:lnTo>
                    <a:lnTo>
                      <a:pt x="548" y="453"/>
                    </a:lnTo>
                    <a:lnTo>
                      <a:pt x="548" y="453"/>
                    </a:lnTo>
                    <a:lnTo>
                      <a:pt x="548" y="451"/>
                    </a:lnTo>
                    <a:lnTo>
                      <a:pt x="550" y="451"/>
                    </a:lnTo>
                    <a:lnTo>
                      <a:pt x="552" y="449"/>
                    </a:lnTo>
                    <a:lnTo>
                      <a:pt x="552" y="449"/>
                    </a:lnTo>
                    <a:lnTo>
                      <a:pt x="554" y="449"/>
                    </a:lnTo>
                    <a:lnTo>
                      <a:pt x="556" y="447"/>
                    </a:lnTo>
                    <a:lnTo>
                      <a:pt x="558" y="447"/>
                    </a:lnTo>
                    <a:lnTo>
                      <a:pt x="558" y="445"/>
                    </a:lnTo>
                    <a:lnTo>
                      <a:pt x="558" y="445"/>
                    </a:lnTo>
                    <a:lnTo>
                      <a:pt x="554" y="441"/>
                    </a:lnTo>
                    <a:lnTo>
                      <a:pt x="554" y="439"/>
                    </a:lnTo>
                    <a:lnTo>
                      <a:pt x="554" y="439"/>
                    </a:lnTo>
                    <a:lnTo>
                      <a:pt x="554" y="437"/>
                    </a:lnTo>
                    <a:lnTo>
                      <a:pt x="554" y="437"/>
                    </a:lnTo>
                    <a:lnTo>
                      <a:pt x="556" y="435"/>
                    </a:lnTo>
                    <a:lnTo>
                      <a:pt x="556" y="435"/>
                    </a:lnTo>
                    <a:lnTo>
                      <a:pt x="558" y="435"/>
                    </a:lnTo>
                    <a:lnTo>
                      <a:pt x="560" y="435"/>
                    </a:lnTo>
                    <a:lnTo>
                      <a:pt x="562" y="435"/>
                    </a:lnTo>
                    <a:lnTo>
                      <a:pt x="564" y="435"/>
                    </a:lnTo>
                    <a:lnTo>
                      <a:pt x="568" y="435"/>
                    </a:lnTo>
                    <a:lnTo>
                      <a:pt x="568" y="435"/>
                    </a:lnTo>
                    <a:lnTo>
                      <a:pt x="570" y="435"/>
                    </a:lnTo>
                    <a:lnTo>
                      <a:pt x="570" y="435"/>
                    </a:lnTo>
                    <a:lnTo>
                      <a:pt x="570" y="433"/>
                    </a:lnTo>
                    <a:lnTo>
                      <a:pt x="568" y="433"/>
                    </a:lnTo>
                    <a:lnTo>
                      <a:pt x="564" y="431"/>
                    </a:lnTo>
                    <a:lnTo>
                      <a:pt x="562" y="431"/>
                    </a:lnTo>
                    <a:lnTo>
                      <a:pt x="562" y="431"/>
                    </a:lnTo>
                    <a:lnTo>
                      <a:pt x="560" y="431"/>
                    </a:lnTo>
                    <a:lnTo>
                      <a:pt x="558" y="429"/>
                    </a:lnTo>
                    <a:lnTo>
                      <a:pt x="556" y="429"/>
                    </a:lnTo>
                    <a:lnTo>
                      <a:pt x="556" y="429"/>
                    </a:lnTo>
                    <a:lnTo>
                      <a:pt x="556" y="427"/>
                    </a:lnTo>
                    <a:lnTo>
                      <a:pt x="556" y="427"/>
                    </a:lnTo>
                    <a:lnTo>
                      <a:pt x="556" y="427"/>
                    </a:lnTo>
                    <a:lnTo>
                      <a:pt x="558" y="427"/>
                    </a:lnTo>
                    <a:lnTo>
                      <a:pt x="560" y="425"/>
                    </a:lnTo>
                    <a:lnTo>
                      <a:pt x="560" y="425"/>
                    </a:lnTo>
                    <a:lnTo>
                      <a:pt x="560" y="425"/>
                    </a:lnTo>
                    <a:lnTo>
                      <a:pt x="558" y="425"/>
                    </a:lnTo>
                    <a:lnTo>
                      <a:pt x="558" y="425"/>
                    </a:lnTo>
                    <a:lnTo>
                      <a:pt x="558" y="425"/>
                    </a:lnTo>
                    <a:lnTo>
                      <a:pt x="556" y="425"/>
                    </a:lnTo>
                    <a:lnTo>
                      <a:pt x="556" y="425"/>
                    </a:lnTo>
                    <a:lnTo>
                      <a:pt x="554" y="425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52" y="421"/>
                    </a:lnTo>
                    <a:lnTo>
                      <a:pt x="552" y="421"/>
                    </a:lnTo>
                    <a:lnTo>
                      <a:pt x="552" y="419"/>
                    </a:lnTo>
                    <a:lnTo>
                      <a:pt x="552" y="417"/>
                    </a:lnTo>
                    <a:lnTo>
                      <a:pt x="552" y="417"/>
                    </a:lnTo>
                    <a:lnTo>
                      <a:pt x="554" y="417"/>
                    </a:lnTo>
                    <a:lnTo>
                      <a:pt x="558" y="417"/>
                    </a:lnTo>
                    <a:lnTo>
                      <a:pt x="562" y="419"/>
                    </a:lnTo>
                    <a:lnTo>
                      <a:pt x="562" y="417"/>
                    </a:lnTo>
                    <a:lnTo>
                      <a:pt x="564" y="417"/>
                    </a:lnTo>
                    <a:lnTo>
                      <a:pt x="564" y="417"/>
                    </a:lnTo>
                    <a:lnTo>
                      <a:pt x="570" y="417"/>
                    </a:lnTo>
                    <a:lnTo>
                      <a:pt x="570" y="417"/>
                    </a:lnTo>
                    <a:lnTo>
                      <a:pt x="570" y="417"/>
                    </a:lnTo>
                    <a:lnTo>
                      <a:pt x="576" y="415"/>
                    </a:lnTo>
                    <a:lnTo>
                      <a:pt x="578" y="415"/>
                    </a:lnTo>
                    <a:lnTo>
                      <a:pt x="578" y="415"/>
                    </a:lnTo>
                    <a:lnTo>
                      <a:pt x="580" y="415"/>
                    </a:lnTo>
                    <a:lnTo>
                      <a:pt x="580" y="415"/>
                    </a:lnTo>
                    <a:lnTo>
                      <a:pt x="582" y="413"/>
                    </a:lnTo>
                    <a:lnTo>
                      <a:pt x="584" y="413"/>
                    </a:lnTo>
                    <a:lnTo>
                      <a:pt x="584" y="413"/>
                    </a:lnTo>
                    <a:lnTo>
                      <a:pt x="586" y="413"/>
                    </a:lnTo>
                    <a:lnTo>
                      <a:pt x="588" y="413"/>
                    </a:lnTo>
                    <a:lnTo>
                      <a:pt x="588" y="413"/>
                    </a:lnTo>
                    <a:lnTo>
                      <a:pt x="588" y="413"/>
                    </a:lnTo>
                    <a:lnTo>
                      <a:pt x="590" y="411"/>
                    </a:lnTo>
                    <a:lnTo>
                      <a:pt x="594" y="411"/>
                    </a:lnTo>
                    <a:lnTo>
                      <a:pt x="594" y="411"/>
                    </a:lnTo>
                    <a:lnTo>
                      <a:pt x="596" y="411"/>
                    </a:lnTo>
                    <a:lnTo>
                      <a:pt x="598" y="411"/>
                    </a:lnTo>
                    <a:lnTo>
                      <a:pt x="600" y="411"/>
                    </a:lnTo>
                    <a:lnTo>
                      <a:pt x="600" y="411"/>
                    </a:lnTo>
                    <a:lnTo>
                      <a:pt x="602" y="411"/>
                    </a:lnTo>
                    <a:lnTo>
                      <a:pt x="602" y="411"/>
                    </a:lnTo>
                    <a:lnTo>
                      <a:pt x="602" y="409"/>
                    </a:lnTo>
                    <a:lnTo>
                      <a:pt x="602" y="409"/>
                    </a:lnTo>
                    <a:lnTo>
                      <a:pt x="604" y="407"/>
                    </a:lnTo>
                    <a:lnTo>
                      <a:pt x="604" y="407"/>
                    </a:lnTo>
                    <a:lnTo>
                      <a:pt x="606" y="407"/>
                    </a:lnTo>
                    <a:lnTo>
                      <a:pt x="606" y="407"/>
                    </a:lnTo>
                    <a:lnTo>
                      <a:pt x="608" y="407"/>
                    </a:lnTo>
                    <a:lnTo>
                      <a:pt x="610" y="405"/>
                    </a:lnTo>
                    <a:lnTo>
                      <a:pt x="612" y="407"/>
                    </a:lnTo>
                    <a:lnTo>
                      <a:pt x="614" y="405"/>
                    </a:lnTo>
                    <a:lnTo>
                      <a:pt x="620" y="405"/>
                    </a:lnTo>
                    <a:lnTo>
                      <a:pt x="622" y="405"/>
                    </a:lnTo>
                    <a:lnTo>
                      <a:pt x="626" y="403"/>
                    </a:lnTo>
                    <a:lnTo>
                      <a:pt x="628" y="403"/>
                    </a:lnTo>
                    <a:lnTo>
                      <a:pt x="630" y="403"/>
                    </a:lnTo>
                    <a:lnTo>
                      <a:pt x="634" y="403"/>
                    </a:lnTo>
                    <a:lnTo>
                      <a:pt x="634" y="401"/>
                    </a:lnTo>
                    <a:lnTo>
                      <a:pt x="636" y="401"/>
                    </a:lnTo>
                    <a:lnTo>
                      <a:pt x="638" y="401"/>
                    </a:lnTo>
                    <a:lnTo>
                      <a:pt x="638" y="401"/>
                    </a:lnTo>
                    <a:lnTo>
                      <a:pt x="640" y="401"/>
                    </a:lnTo>
                    <a:lnTo>
                      <a:pt x="640" y="399"/>
                    </a:lnTo>
                    <a:lnTo>
                      <a:pt x="638" y="399"/>
                    </a:lnTo>
                    <a:lnTo>
                      <a:pt x="638" y="397"/>
                    </a:lnTo>
                    <a:lnTo>
                      <a:pt x="640" y="397"/>
                    </a:lnTo>
                    <a:lnTo>
                      <a:pt x="640" y="397"/>
                    </a:lnTo>
                    <a:lnTo>
                      <a:pt x="642" y="397"/>
                    </a:lnTo>
                    <a:lnTo>
                      <a:pt x="644" y="395"/>
                    </a:lnTo>
                    <a:lnTo>
                      <a:pt x="646" y="395"/>
                    </a:lnTo>
                    <a:lnTo>
                      <a:pt x="646" y="393"/>
                    </a:lnTo>
                    <a:lnTo>
                      <a:pt x="650" y="395"/>
                    </a:lnTo>
                    <a:lnTo>
                      <a:pt x="654" y="395"/>
                    </a:lnTo>
                    <a:lnTo>
                      <a:pt x="658" y="395"/>
                    </a:lnTo>
                    <a:lnTo>
                      <a:pt x="660" y="397"/>
                    </a:lnTo>
                    <a:lnTo>
                      <a:pt x="662" y="397"/>
                    </a:lnTo>
                    <a:lnTo>
                      <a:pt x="662" y="397"/>
                    </a:lnTo>
                    <a:lnTo>
                      <a:pt x="664" y="397"/>
                    </a:lnTo>
                    <a:lnTo>
                      <a:pt x="666" y="397"/>
                    </a:lnTo>
                    <a:lnTo>
                      <a:pt x="666" y="397"/>
                    </a:lnTo>
                    <a:lnTo>
                      <a:pt x="666" y="397"/>
                    </a:lnTo>
                    <a:lnTo>
                      <a:pt x="668" y="395"/>
                    </a:lnTo>
                    <a:lnTo>
                      <a:pt x="670" y="395"/>
                    </a:lnTo>
                    <a:lnTo>
                      <a:pt x="672" y="395"/>
                    </a:lnTo>
                    <a:lnTo>
                      <a:pt x="674" y="399"/>
                    </a:lnTo>
                    <a:lnTo>
                      <a:pt x="676" y="401"/>
                    </a:lnTo>
                    <a:lnTo>
                      <a:pt x="680" y="405"/>
                    </a:lnTo>
                    <a:lnTo>
                      <a:pt x="682" y="407"/>
                    </a:lnTo>
                    <a:lnTo>
                      <a:pt x="682" y="409"/>
                    </a:lnTo>
                    <a:lnTo>
                      <a:pt x="682" y="409"/>
                    </a:lnTo>
                    <a:lnTo>
                      <a:pt x="682" y="411"/>
                    </a:lnTo>
                    <a:lnTo>
                      <a:pt x="682" y="413"/>
                    </a:lnTo>
                    <a:lnTo>
                      <a:pt x="682" y="413"/>
                    </a:lnTo>
                    <a:lnTo>
                      <a:pt x="686" y="415"/>
                    </a:lnTo>
                    <a:lnTo>
                      <a:pt x="690" y="415"/>
                    </a:lnTo>
                    <a:lnTo>
                      <a:pt x="692" y="413"/>
                    </a:lnTo>
                    <a:lnTo>
                      <a:pt x="694" y="413"/>
                    </a:lnTo>
                    <a:lnTo>
                      <a:pt x="696" y="413"/>
                    </a:lnTo>
                    <a:lnTo>
                      <a:pt x="696" y="411"/>
                    </a:lnTo>
                    <a:lnTo>
                      <a:pt x="696" y="411"/>
                    </a:lnTo>
                    <a:lnTo>
                      <a:pt x="698" y="413"/>
                    </a:lnTo>
                    <a:lnTo>
                      <a:pt x="698" y="415"/>
                    </a:lnTo>
                    <a:lnTo>
                      <a:pt x="700" y="415"/>
                    </a:lnTo>
                    <a:lnTo>
                      <a:pt x="700" y="417"/>
                    </a:lnTo>
                    <a:lnTo>
                      <a:pt x="702" y="417"/>
                    </a:lnTo>
                    <a:lnTo>
                      <a:pt x="702" y="419"/>
                    </a:lnTo>
                    <a:lnTo>
                      <a:pt x="702" y="417"/>
                    </a:lnTo>
                    <a:lnTo>
                      <a:pt x="704" y="417"/>
                    </a:lnTo>
                    <a:lnTo>
                      <a:pt x="704" y="417"/>
                    </a:lnTo>
                    <a:lnTo>
                      <a:pt x="704" y="417"/>
                    </a:lnTo>
                    <a:lnTo>
                      <a:pt x="702" y="415"/>
                    </a:lnTo>
                    <a:lnTo>
                      <a:pt x="702" y="415"/>
                    </a:lnTo>
                    <a:lnTo>
                      <a:pt x="704" y="415"/>
                    </a:lnTo>
                    <a:lnTo>
                      <a:pt x="704" y="415"/>
                    </a:lnTo>
                    <a:lnTo>
                      <a:pt x="708" y="415"/>
                    </a:lnTo>
                    <a:lnTo>
                      <a:pt x="710" y="417"/>
                    </a:lnTo>
                    <a:lnTo>
                      <a:pt x="712" y="417"/>
                    </a:lnTo>
                    <a:lnTo>
                      <a:pt x="712" y="417"/>
                    </a:lnTo>
                    <a:lnTo>
                      <a:pt x="714" y="417"/>
                    </a:lnTo>
                    <a:lnTo>
                      <a:pt x="716" y="417"/>
                    </a:lnTo>
                    <a:lnTo>
                      <a:pt x="716" y="417"/>
                    </a:lnTo>
                    <a:lnTo>
                      <a:pt x="716" y="417"/>
                    </a:lnTo>
                    <a:lnTo>
                      <a:pt x="718" y="417"/>
                    </a:lnTo>
                    <a:lnTo>
                      <a:pt x="718" y="417"/>
                    </a:lnTo>
                    <a:lnTo>
                      <a:pt x="718" y="417"/>
                    </a:lnTo>
                    <a:lnTo>
                      <a:pt x="718" y="419"/>
                    </a:lnTo>
                    <a:lnTo>
                      <a:pt x="718" y="419"/>
                    </a:lnTo>
                    <a:lnTo>
                      <a:pt x="716" y="421"/>
                    </a:lnTo>
                    <a:lnTo>
                      <a:pt x="716" y="423"/>
                    </a:lnTo>
                    <a:lnTo>
                      <a:pt x="716" y="423"/>
                    </a:lnTo>
                    <a:lnTo>
                      <a:pt x="716" y="425"/>
                    </a:lnTo>
                    <a:lnTo>
                      <a:pt x="718" y="425"/>
                    </a:lnTo>
                    <a:lnTo>
                      <a:pt x="718" y="427"/>
                    </a:lnTo>
                    <a:lnTo>
                      <a:pt x="718" y="427"/>
                    </a:lnTo>
                    <a:lnTo>
                      <a:pt x="718" y="427"/>
                    </a:lnTo>
                    <a:lnTo>
                      <a:pt x="720" y="425"/>
                    </a:lnTo>
                    <a:lnTo>
                      <a:pt x="722" y="423"/>
                    </a:lnTo>
                    <a:lnTo>
                      <a:pt x="724" y="423"/>
                    </a:lnTo>
                    <a:lnTo>
                      <a:pt x="726" y="423"/>
                    </a:lnTo>
                    <a:lnTo>
                      <a:pt x="728" y="425"/>
                    </a:lnTo>
                    <a:lnTo>
                      <a:pt x="730" y="425"/>
                    </a:lnTo>
                    <a:lnTo>
                      <a:pt x="730" y="425"/>
                    </a:lnTo>
                    <a:lnTo>
                      <a:pt x="732" y="425"/>
                    </a:lnTo>
                    <a:lnTo>
                      <a:pt x="732" y="425"/>
                    </a:lnTo>
                    <a:lnTo>
                      <a:pt x="730" y="423"/>
                    </a:lnTo>
                    <a:lnTo>
                      <a:pt x="730" y="423"/>
                    </a:lnTo>
                    <a:lnTo>
                      <a:pt x="734" y="421"/>
                    </a:lnTo>
                    <a:lnTo>
                      <a:pt x="734" y="421"/>
                    </a:lnTo>
                    <a:lnTo>
                      <a:pt x="736" y="419"/>
                    </a:lnTo>
                    <a:lnTo>
                      <a:pt x="736" y="421"/>
                    </a:lnTo>
                    <a:lnTo>
                      <a:pt x="738" y="421"/>
                    </a:lnTo>
                    <a:lnTo>
                      <a:pt x="740" y="419"/>
                    </a:lnTo>
                    <a:lnTo>
                      <a:pt x="740" y="417"/>
                    </a:lnTo>
                    <a:lnTo>
                      <a:pt x="740" y="417"/>
                    </a:lnTo>
                    <a:lnTo>
                      <a:pt x="740" y="417"/>
                    </a:lnTo>
                    <a:lnTo>
                      <a:pt x="740" y="415"/>
                    </a:lnTo>
                    <a:lnTo>
                      <a:pt x="744" y="415"/>
                    </a:lnTo>
                    <a:lnTo>
                      <a:pt x="744" y="415"/>
                    </a:lnTo>
                    <a:lnTo>
                      <a:pt x="746" y="415"/>
                    </a:lnTo>
                    <a:lnTo>
                      <a:pt x="748" y="413"/>
                    </a:lnTo>
                    <a:lnTo>
                      <a:pt x="750" y="411"/>
                    </a:lnTo>
                    <a:lnTo>
                      <a:pt x="754" y="411"/>
                    </a:lnTo>
                    <a:lnTo>
                      <a:pt x="754" y="411"/>
                    </a:lnTo>
                    <a:lnTo>
                      <a:pt x="754" y="411"/>
                    </a:lnTo>
                    <a:lnTo>
                      <a:pt x="756" y="409"/>
                    </a:lnTo>
                    <a:lnTo>
                      <a:pt x="756" y="409"/>
                    </a:lnTo>
                    <a:lnTo>
                      <a:pt x="758" y="411"/>
                    </a:lnTo>
                    <a:lnTo>
                      <a:pt x="756" y="415"/>
                    </a:lnTo>
                    <a:lnTo>
                      <a:pt x="756" y="415"/>
                    </a:lnTo>
                    <a:lnTo>
                      <a:pt x="754" y="415"/>
                    </a:lnTo>
                    <a:lnTo>
                      <a:pt x="754" y="415"/>
                    </a:lnTo>
                    <a:lnTo>
                      <a:pt x="754" y="417"/>
                    </a:lnTo>
                    <a:lnTo>
                      <a:pt x="756" y="417"/>
                    </a:lnTo>
                    <a:lnTo>
                      <a:pt x="756" y="417"/>
                    </a:lnTo>
                    <a:lnTo>
                      <a:pt x="756" y="419"/>
                    </a:lnTo>
                    <a:lnTo>
                      <a:pt x="762" y="421"/>
                    </a:lnTo>
                    <a:lnTo>
                      <a:pt x="766" y="423"/>
                    </a:lnTo>
                    <a:lnTo>
                      <a:pt x="772" y="425"/>
                    </a:lnTo>
                    <a:lnTo>
                      <a:pt x="776" y="427"/>
                    </a:lnTo>
                    <a:lnTo>
                      <a:pt x="778" y="429"/>
                    </a:lnTo>
                    <a:lnTo>
                      <a:pt x="778" y="429"/>
                    </a:lnTo>
                    <a:lnTo>
                      <a:pt x="782" y="433"/>
                    </a:lnTo>
                    <a:lnTo>
                      <a:pt x="786" y="435"/>
                    </a:lnTo>
                    <a:lnTo>
                      <a:pt x="792" y="441"/>
                    </a:lnTo>
                    <a:lnTo>
                      <a:pt x="796" y="445"/>
                    </a:lnTo>
                    <a:lnTo>
                      <a:pt x="802" y="451"/>
                    </a:lnTo>
                    <a:lnTo>
                      <a:pt x="806" y="453"/>
                    </a:lnTo>
                    <a:lnTo>
                      <a:pt x="812" y="459"/>
                    </a:lnTo>
                    <a:lnTo>
                      <a:pt x="814" y="461"/>
                    </a:lnTo>
                    <a:lnTo>
                      <a:pt x="818" y="465"/>
                    </a:lnTo>
                    <a:lnTo>
                      <a:pt x="822" y="469"/>
                    </a:lnTo>
                    <a:lnTo>
                      <a:pt x="824" y="473"/>
                    </a:lnTo>
                    <a:lnTo>
                      <a:pt x="826" y="473"/>
                    </a:lnTo>
                    <a:lnTo>
                      <a:pt x="826" y="471"/>
                    </a:lnTo>
                    <a:lnTo>
                      <a:pt x="826" y="471"/>
                    </a:lnTo>
                    <a:lnTo>
                      <a:pt x="826" y="471"/>
                    </a:lnTo>
                    <a:lnTo>
                      <a:pt x="828" y="469"/>
                    </a:lnTo>
                    <a:lnTo>
                      <a:pt x="828" y="469"/>
                    </a:lnTo>
                    <a:lnTo>
                      <a:pt x="828" y="469"/>
                    </a:lnTo>
                    <a:lnTo>
                      <a:pt x="830" y="469"/>
                    </a:lnTo>
                    <a:lnTo>
                      <a:pt x="830" y="469"/>
                    </a:lnTo>
                    <a:lnTo>
                      <a:pt x="828" y="467"/>
                    </a:lnTo>
                    <a:lnTo>
                      <a:pt x="828" y="467"/>
                    </a:lnTo>
                    <a:lnTo>
                      <a:pt x="828" y="465"/>
                    </a:lnTo>
                    <a:lnTo>
                      <a:pt x="828" y="465"/>
                    </a:lnTo>
                    <a:lnTo>
                      <a:pt x="830" y="465"/>
                    </a:lnTo>
                    <a:lnTo>
                      <a:pt x="830" y="465"/>
                    </a:lnTo>
                    <a:lnTo>
                      <a:pt x="830" y="463"/>
                    </a:lnTo>
                    <a:lnTo>
                      <a:pt x="832" y="463"/>
                    </a:lnTo>
                    <a:lnTo>
                      <a:pt x="832" y="463"/>
                    </a:lnTo>
                    <a:lnTo>
                      <a:pt x="834" y="463"/>
                    </a:lnTo>
                    <a:lnTo>
                      <a:pt x="834" y="465"/>
                    </a:lnTo>
                    <a:lnTo>
                      <a:pt x="836" y="465"/>
                    </a:lnTo>
                    <a:lnTo>
                      <a:pt x="836" y="465"/>
                    </a:lnTo>
                    <a:lnTo>
                      <a:pt x="838" y="465"/>
                    </a:lnTo>
                    <a:lnTo>
                      <a:pt x="838" y="465"/>
                    </a:lnTo>
                    <a:lnTo>
                      <a:pt x="838" y="467"/>
                    </a:lnTo>
                    <a:lnTo>
                      <a:pt x="838" y="469"/>
                    </a:lnTo>
                    <a:lnTo>
                      <a:pt x="838" y="469"/>
                    </a:lnTo>
                    <a:lnTo>
                      <a:pt x="840" y="469"/>
                    </a:lnTo>
                    <a:lnTo>
                      <a:pt x="842" y="469"/>
                    </a:lnTo>
                    <a:lnTo>
                      <a:pt x="842" y="469"/>
                    </a:lnTo>
                    <a:lnTo>
                      <a:pt x="844" y="469"/>
                    </a:lnTo>
                    <a:lnTo>
                      <a:pt x="844" y="471"/>
                    </a:lnTo>
                    <a:lnTo>
                      <a:pt x="844" y="471"/>
                    </a:lnTo>
                    <a:lnTo>
                      <a:pt x="844" y="473"/>
                    </a:lnTo>
                    <a:lnTo>
                      <a:pt x="846" y="473"/>
                    </a:lnTo>
                    <a:lnTo>
                      <a:pt x="848" y="473"/>
                    </a:lnTo>
                    <a:lnTo>
                      <a:pt x="850" y="473"/>
                    </a:lnTo>
                    <a:lnTo>
                      <a:pt x="852" y="473"/>
                    </a:lnTo>
                    <a:lnTo>
                      <a:pt x="854" y="473"/>
                    </a:lnTo>
                    <a:lnTo>
                      <a:pt x="856" y="473"/>
                    </a:lnTo>
                    <a:lnTo>
                      <a:pt x="856" y="473"/>
                    </a:lnTo>
                    <a:lnTo>
                      <a:pt x="860" y="473"/>
                    </a:lnTo>
                    <a:lnTo>
                      <a:pt x="860" y="473"/>
                    </a:lnTo>
                    <a:lnTo>
                      <a:pt x="862" y="471"/>
                    </a:lnTo>
                    <a:lnTo>
                      <a:pt x="862" y="471"/>
                    </a:lnTo>
                    <a:lnTo>
                      <a:pt x="862" y="471"/>
                    </a:lnTo>
                    <a:lnTo>
                      <a:pt x="864" y="471"/>
                    </a:lnTo>
                    <a:lnTo>
                      <a:pt x="866" y="471"/>
                    </a:lnTo>
                    <a:lnTo>
                      <a:pt x="866" y="469"/>
                    </a:lnTo>
                    <a:lnTo>
                      <a:pt x="866" y="469"/>
                    </a:lnTo>
                    <a:lnTo>
                      <a:pt x="868" y="469"/>
                    </a:lnTo>
                    <a:lnTo>
                      <a:pt x="870" y="469"/>
                    </a:lnTo>
                    <a:lnTo>
                      <a:pt x="872" y="469"/>
                    </a:lnTo>
                    <a:lnTo>
                      <a:pt x="874" y="471"/>
                    </a:lnTo>
                    <a:lnTo>
                      <a:pt x="878" y="471"/>
                    </a:lnTo>
                    <a:lnTo>
                      <a:pt x="878" y="473"/>
                    </a:lnTo>
                    <a:lnTo>
                      <a:pt x="880" y="473"/>
                    </a:lnTo>
                    <a:lnTo>
                      <a:pt x="882" y="475"/>
                    </a:lnTo>
                    <a:lnTo>
                      <a:pt x="884" y="477"/>
                    </a:lnTo>
                    <a:lnTo>
                      <a:pt x="884" y="479"/>
                    </a:lnTo>
                    <a:lnTo>
                      <a:pt x="886" y="481"/>
                    </a:lnTo>
                    <a:lnTo>
                      <a:pt x="888" y="481"/>
                    </a:lnTo>
                    <a:lnTo>
                      <a:pt x="888" y="481"/>
                    </a:lnTo>
                    <a:lnTo>
                      <a:pt x="890" y="481"/>
                    </a:lnTo>
                    <a:lnTo>
                      <a:pt x="892" y="483"/>
                    </a:lnTo>
                    <a:lnTo>
                      <a:pt x="896" y="485"/>
                    </a:lnTo>
                    <a:lnTo>
                      <a:pt x="898" y="485"/>
                    </a:lnTo>
                    <a:lnTo>
                      <a:pt x="898" y="485"/>
                    </a:lnTo>
                    <a:lnTo>
                      <a:pt x="898" y="485"/>
                    </a:lnTo>
                    <a:lnTo>
                      <a:pt x="898" y="487"/>
                    </a:lnTo>
                    <a:lnTo>
                      <a:pt x="900" y="487"/>
                    </a:lnTo>
                    <a:lnTo>
                      <a:pt x="902" y="489"/>
                    </a:lnTo>
                    <a:lnTo>
                      <a:pt x="902" y="491"/>
                    </a:lnTo>
                    <a:lnTo>
                      <a:pt x="904" y="491"/>
                    </a:lnTo>
                    <a:lnTo>
                      <a:pt x="904" y="493"/>
                    </a:lnTo>
                    <a:lnTo>
                      <a:pt x="906" y="493"/>
                    </a:lnTo>
                    <a:lnTo>
                      <a:pt x="906" y="493"/>
                    </a:lnTo>
                    <a:lnTo>
                      <a:pt x="908" y="493"/>
                    </a:lnTo>
                    <a:lnTo>
                      <a:pt x="914" y="493"/>
                    </a:lnTo>
                    <a:lnTo>
                      <a:pt x="914" y="493"/>
                    </a:lnTo>
                    <a:lnTo>
                      <a:pt x="916" y="495"/>
                    </a:lnTo>
                    <a:lnTo>
                      <a:pt x="916" y="495"/>
                    </a:lnTo>
                    <a:lnTo>
                      <a:pt x="918" y="495"/>
                    </a:lnTo>
                    <a:lnTo>
                      <a:pt x="918" y="495"/>
                    </a:lnTo>
                    <a:lnTo>
                      <a:pt x="920" y="493"/>
                    </a:lnTo>
                    <a:lnTo>
                      <a:pt x="920" y="493"/>
                    </a:lnTo>
                    <a:lnTo>
                      <a:pt x="920" y="491"/>
                    </a:lnTo>
                    <a:lnTo>
                      <a:pt x="922" y="491"/>
                    </a:lnTo>
                    <a:lnTo>
                      <a:pt x="922" y="489"/>
                    </a:lnTo>
                    <a:lnTo>
                      <a:pt x="924" y="489"/>
                    </a:lnTo>
                    <a:lnTo>
                      <a:pt x="924" y="491"/>
                    </a:lnTo>
                    <a:lnTo>
                      <a:pt x="924" y="491"/>
                    </a:lnTo>
                    <a:lnTo>
                      <a:pt x="924" y="491"/>
                    </a:lnTo>
                    <a:lnTo>
                      <a:pt x="924" y="493"/>
                    </a:lnTo>
                    <a:lnTo>
                      <a:pt x="924" y="493"/>
                    </a:lnTo>
                    <a:lnTo>
                      <a:pt x="926" y="493"/>
                    </a:lnTo>
                    <a:lnTo>
                      <a:pt x="928" y="495"/>
                    </a:lnTo>
                    <a:lnTo>
                      <a:pt x="930" y="497"/>
                    </a:lnTo>
                    <a:lnTo>
                      <a:pt x="932" y="499"/>
                    </a:lnTo>
                    <a:lnTo>
                      <a:pt x="932" y="499"/>
                    </a:lnTo>
                    <a:lnTo>
                      <a:pt x="934" y="499"/>
                    </a:lnTo>
                    <a:lnTo>
                      <a:pt x="936" y="499"/>
                    </a:lnTo>
                    <a:lnTo>
                      <a:pt x="936" y="501"/>
                    </a:lnTo>
                    <a:lnTo>
                      <a:pt x="938" y="501"/>
                    </a:lnTo>
                    <a:lnTo>
                      <a:pt x="938" y="501"/>
                    </a:lnTo>
                    <a:lnTo>
                      <a:pt x="940" y="501"/>
                    </a:lnTo>
                    <a:lnTo>
                      <a:pt x="940" y="501"/>
                    </a:lnTo>
                    <a:lnTo>
                      <a:pt x="940" y="501"/>
                    </a:lnTo>
                    <a:lnTo>
                      <a:pt x="942" y="501"/>
                    </a:lnTo>
                    <a:lnTo>
                      <a:pt x="942" y="501"/>
                    </a:lnTo>
                    <a:lnTo>
                      <a:pt x="944" y="501"/>
                    </a:lnTo>
                    <a:lnTo>
                      <a:pt x="944" y="501"/>
                    </a:lnTo>
                    <a:lnTo>
                      <a:pt x="946" y="501"/>
                    </a:lnTo>
                    <a:lnTo>
                      <a:pt x="946" y="499"/>
                    </a:lnTo>
                    <a:lnTo>
                      <a:pt x="946" y="499"/>
                    </a:lnTo>
                    <a:lnTo>
                      <a:pt x="946" y="499"/>
                    </a:lnTo>
                    <a:lnTo>
                      <a:pt x="946" y="497"/>
                    </a:lnTo>
                    <a:lnTo>
                      <a:pt x="946" y="497"/>
                    </a:lnTo>
                    <a:lnTo>
                      <a:pt x="946" y="495"/>
                    </a:lnTo>
                    <a:lnTo>
                      <a:pt x="948" y="495"/>
                    </a:lnTo>
                    <a:lnTo>
                      <a:pt x="950" y="495"/>
                    </a:lnTo>
                    <a:lnTo>
                      <a:pt x="950" y="495"/>
                    </a:lnTo>
                    <a:lnTo>
                      <a:pt x="952" y="495"/>
                    </a:lnTo>
                    <a:lnTo>
                      <a:pt x="952" y="495"/>
                    </a:lnTo>
                    <a:lnTo>
                      <a:pt x="954" y="495"/>
                    </a:lnTo>
                    <a:lnTo>
                      <a:pt x="954" y="495"/>
                    </a:lnTo>
                    <a:lnTo>
                      <a:pt x="956" y="495"/>
                    </a:lnTo>
                    <a:lnTo>
                      <a:pt x="956" y="495"/>
                    </a:lnTo>
                    <a:lnTo>
                      <a:pt x="956" y="493"/>
                    </a:lnTo>
                    <a:lnTo>
                      <a:pt x="956" y="493"/>
                    </a:lnTo>
                    <a:lnTo>
                      <a:pt x="956" y="495"/>
                    </a:lnTo>
                    <a:lnTo>
                      <a:pt x="956" y="495"/>
                    </a:lnTo>
                    <a:lnTo>
                      <a:pt x="958" y="495"/>
                    </a:lnTo>
                    <a:lnTo>
                      <a:pt x="958" y="495"/>
                    </a:lnTo>
                    <a:lnTo>
                      <a:pt x="960" y="493"/>
                    </a:lnTo>
                    <a:lnTo>
                      <a:pt x="960" y="493"/>
                    </a:lnTo>
                    <a:lnTo>
                      <a:pt x="960" y="493"/>
                    </a:lnTo>
                    <a:lnTo>
                      <a:pt x="960" y="493"/>
                    </a:lnTo>
                    <a:lnTo>
                      <a:pt x="962" y="493"/>
                    </a:lnTo>
                    <a:lnTo>
                      <a:pt x="962" y="491"/>
                    </a:lnTo>
                    <a:lnTo>
                      <a:pt x="964" y="491"/>
                    </a:lnTo>
                    <a:lnTo>
                      <a:pt x="964" y="491"/>
                    </a:lnTo>
                    <a:lnTo>
                      <a:pt x="964" y="491"/>
                    </a:lnTo>
                    <a:lnTo>
                      <a:pt x="964" y="489"/>
                    </a:lnTo>
                    <a:lnTo>
                      <a:pt x="964" y="487"/>
                    </a:lnTo>
                    <a:lnTo>
                      <a:pt x="964" y="487"/>
                    </a:lnTo>
                    <a:lnTo>
                      <a:pt x="966" y="487"/>
                    </a:lnTo>
                    <a:lnTo>
                      <a:pt x="968" y="485"/>
                    </a:lnTo>
                    <a:lnTo>
                      <a:pt x="966" y="485"/>
                    </a:lnTo>
                    <a:lnTo>
                      <a:pt x="968" y="485"/>
                    </a:lnTo>
                    <a:lnTo>
                      <a:pt x="968" y="483"/>
                    </a:lnTo>
                    <a:lnTo>
                      <a:pt x="970" y="483"/>
                    </a:lnTo>
                    <a:lnTo>
                      <a:pt x="970" y="483"/>
                    </a:lnTo>
                    <a:lnTo>
                      <a:pt x="970" y="483"/>
                    </a:lnTo>
                    <a:lnTo>
                      <a:pt x="972" y="481"/>
                    </a:lnTo>
                    <a:lnTo>
                      <a:pt x="974" y="481"/>
                    </a:lnTo>
                    <a:lnTo>
                      <a:pt x="976" y="481"/>
                    </a:lnTo>
                    <a:lnTo>
                      <a:pt x="976" y="481"/>
                    </a:lnTo>
                    <a:lnTo>
                      <a:pt x="976" y="481"/>
                    </a:lnTo>
                    <a:lnTo>
                      <a:pt x="976" y="479"/>
                    </a:lnTo>
                    <a:lnTo>
                      <a:pt x="978" y="479"/>
                    </a:lnTo>
                    <a:lnTo>
                      <a:pt x="978" y="479"/>
                    </a:lnTo>
                    <a:lnTo>
                      <a:pt x="980" y="477"/>
                    </a:lnTo>
                    <a:lnTo>
                      <a:pt x="982" y="477"/>
                    </a:lnTo>
                    <a:lnTo>
                      <a:pt x="982" y="477"/>
                    </a:lnTo>
                    <a:lnTo>
                      <a:pt x="982" y="477"/>
                    </a:lnTo>
                    <a:lnTo>
                      <a:pt x="982" y="477"/>
                    </a:lnTo>
                    <a:lnTo>
                      <a:pt x="984" y="475"/>
                    </a:lnTo>
                    <a:lnTo>
                      <a:pt x="984" y="475"/>
                    </a:lnTo>
                    <a:lnTo>
                      <a:pt x="984" y="475"/>
                    </a:lnTo>
                    <a:lnTo>
                      <a:pt x="986" y="475"/>
                    </a:lnTo>
                    <a:lnTo>
                      <a:pt x="986" y="473"/>
                    </a:lnTo>
                    <a:lnTo>
                      <a:pt x="988" y="473"/>
                    </a:lnTo>
                    <a:lnTo>
                      <a:pt x="990" y="473"/>
                    </a:lnTo>
                    <a:lnTo>
                      <a:pt x="992" y="473"/>
                    </a:lnTo>
                    <a:lnTo>
                      <a:pt x="992" y="473"/>
                    </a:lnTo>
                    <a:lnTo>
                      <a:pt x="992" y="471"/>
                    </a:lnTo>
                    <a:lnTo>
                      <a:pt x="992" y="471"/>
                    </a:lnTo>
                    <a:lnTo>
                      <a:pt x="992" y="471"/>
                    </a:lnTo>
                    <a:lnTo>
                      <a:pt x="994" y="471"/>
                    </a:lnTo>
                    <a:lnTo>
                      <a:pt x="996" y="473"/>
                    </a:lnTo>
                    <a:lnTo>
                      <a:pt x="996" y="473"/>
                    </a:lnTo>
                    <a:lnTo>
                      <a:pt x="998" y="473"/>
                    </a:lnTo>
                    <a:lnTo>
                      <a:pt x="998" y="473"/>
                    </a:lnTo>
                    <a:lnTo>
                      <a:pt x="1000" y="473"/>
                    </a:lnTo>
                    <a:lnTo>
                      <a:pt x="1000" y="473"/>
                    </a:lnTo>
                    <a:lnTo>
                      <a:pt x="1000" y="473"/>
                    </a:lnTo>
                    <a:lnTo>
                      <a:pt x="1002" y="473"/>
                    </a:lnTo>
                    <a:lnTo>
                      <a:pt x="1002" y="473"/>
                    </a:lnTo>
                    <a:lnTo>
                      <a:pt x="1002" y="473"/>
                    </a:lnTo>
                    <a:lnTo>
                      <a:pt x="1004" y="475"/>
                    </a:lnTo>
                    <a:lnTo>
                      <a:pt x="1004" y="475"/>
                    </a:lnTo>
                    <a:lnTo>
                      <a:pt x="1006" y="475"/>
                    </a:lnTo>
                    <a:lnTo>
                      <a:pt x="1008" y="475"/>
                    </a:lnTo>
                    <a:lnTo>
                      <a:pt x="1008" y="475"/>
                    </a:lnTo>
                    <a:lnTo>
                      <a:pt x="1010" y="475"/>
                    </a:lnTo>
                    <a:lnTo>
                      <a:pt x="1012" y="475"/>
                    </a:lnTo>
                    <a:lnTo>
                      <a:pt x="1012" y="475"/>
                    </a:lnTo>
                    <a:lnTo>
                      <a:pt x="1014" y="475"/>
                    </a:lnTo>
                    <a:lnTo>
                      <a:pt x="1018" y="475"/>
                    </a:lnTo>
                    <a:lnTo>
                      <a:pt x="1018" y="475"/>
                    </a:lnTo>
                    <a:lnTo>
                      <a:pt x="1020" y="477"/>
                    </a:lnTo>
                    <a:lnTo>
                      <a:pt x="1022" y="477"/>
                    </a:lnTo>
                    <a:lnTo>
                      <a:pt x="1024" y="479"/>
                    </a:lnTo>
                    <a:lnTo>
                      <a:pt x="1024" y="481"/>
                    </a:lnTo>
                    <a:lnTo>
                      <a:pt x="1026" y="481"/>
                    </a:lnTo>
                    <a:lnTo>
                      <a:pt x="1026" y="483"/>
                    </a:lnTo>
                    <a:lnTo>
                      <a:pt x="1026" y="483"/>
                    </a:lnTo>
                    <a:lnTo>
                      <a:pt x="1028" y="483"/>
                    </a:lnTo>
                    <a:lnTo>
                      <a:pt x="1030" y="485"/>
                    </a:lnTo>
                    <a:lnTo>
                      <a:pt x="1030" y="485"/>
                    </a:lnTo>
                    <a:lnTo>
                      <a:pt x="1032" y="485"/>
                    </a:lnTo>
                    <a:lnTo>
                      <a:pt x="1032" y="485"/>
                    </a:lnTo>
                    <a:lnTo>
                      <a:pt x="1032" y="485"/>
                    </a:lnTo>
                    <a:lnTo>
                      <a:pt x="1034" y="485"/>
                    </a:lnTo>
                    <a:lnTo>
                      <a:pt x="1036" y="485"/>
                    </a:lnTo>
                    <a:lnTo>
                      <a:pt x="1036" y="487"/>
                    </a:lnTo>
                    <a:lnTo>
                      <a:pt x="1038" y="487"/>
                    </a:lnTo>
                    <a:lnTo>
                      <a:pt x="1038" y="487"/>
                    </a:lnTo>
                    <a:lnTo>
                      <a:pt x="1040" y="487"/>
                    </a:lnTo>
                    <a:lnTo>
                      <a:pt x="1042" y="487"/>
                    </a:lnTo>
                    <a:lnTo>
                      <a:pt x="1042" y="487"/>
                    </a:lnTo>
                    <a:lnTo>
                      <a:pt x="1044" y="487"/>
                    </a:lnTo>
                    <a:lnTo>
                      <a:pt x="1044" y="487"/>
                    </a:lnTo>
                    <a:lnTo>
                      <a:pt x="1046" y="487"/>
                    </a:lnTo>
                    <a:lnTo>
                      <a:pt x="1046" y="485"/>
                    </a:lnTo>
                    <a:lnTo>
                      <a:pt x="1048" y="485"/>
                    </a:lnTo>
                    <a:lnTo>
                      <a:pt x="1048" y="485"/>
                    </a:lnTo>
                    <a:lnTo>
                      <a:pt x="1048" y="487"/>
                    </a:lnTo>
                    <a:lnTo>
                      <a:pt x="1050" y="487"/>
                    </a:lnTo>
                    <a:lnTo>
                      <a:pt x="1050" y="485"/>
                    </a:lnTo>
                    <a:lnTo>
                      <a:pt x="1050" y="485"/>
                    </a:lnTo>
                    <a:lnTo>
                      <a:pt x="1052" y="485"/>
                    </a:lnTo>
                    <a:lnTo>
                      <a:pt x="1052" y="487"/>
                    </a:lnTo>
                    <a:lnTo>
                      <a:pt x="1054" y="487"/>
                    </a:lnTo>
                    <a:lnTo>
                      <a:pt x="1056" y="487"/>
                    </a:lnTo>
                    <a:lnTo>
                      <a:pt x="1056" y="487"/>
                    </a:lnTo>
                    <a:lnTo>
                      <a:pt x="1056" y="487"/>
                    </a:lnTo>
                    <a:lnTo>
                      <a:pt x="1058" y="487"/>
                    </a:lnTo>
                    <a:lnTo>
                      <a:pt x="1058" y="487"/>
                    </a:lnTo>
                    <a:lnTo>
                      <a:pt x="1060" y="487"/>
                    </a:lnTo>
                    <a:lnTo>
                      <a:pt x="1060" y="487"/>
                    </a:lnTo>
                    <a:lnTo>
                      <a:pt x="1064" y="487"/>
                    </a:lnTo>
                    <a:lnTo>
                      <a:pt x="1066" y="489"/>
                    </a:lnTo>
                    <a:lnTo>
                      <a:pt x="1066" y="489"/>
                    </a:lnTo>
                    <a:lnTo>
                      <a:pt x="1066" y="489"/>
                    </a:lnTo>
                    <a:lnTo>
                      <a:pt x="1068" y="491"/>
                    </a:lnTo>
                    <a:lnTo>
                      <a:pt x="1070" y="491"/>
                    </a:lnTo>
                    <a:lnTo>
                      <a:pt x="1070" y="489"/>
                    </a:lnTo>
                    <a:lnTo>
                      <a:pt x="1072" y="489"/>
                    </a:lnTo>
                    <a:lnTo>
                      <a:pt x="1072" y="487"/>
                    </a:lnTo>
                    <a:lnTo>
                      <a:pt x="1072" y="487"/>
                    </a:lnTo>
                    <a:lnTo>
                      <a:pt x="1074" y="487"/>
                    </a:lnTo>
                    <a:lnTo>
                      <a:pt x="1074" y="487"/>
                    </a:lnTo>
                    <a:lnTo>
                      <a:pt x="1076" y="487"/>
                    </a:lnTo>
                    <a:lnTo>
                      <a:pt x="1076" y="485"/>
                    </a:lnTo>
                    <a:lnTo>
                      <a:pt x="1076" y="485"/>
                    </a:lnTo>
                    <a:lnTo>
                      <a:pt x="1078" y="485"/>
                    </a:lnTo>
                    <a:lnTo>
                      <a:pt x="1078" y="483"/>
                    </a:lnTo>
                    <a:lnTo>
                      <a:pt x="1078" y="483"/>
                    </a:lnTo>
                    <a:lnTo>
                      <a:pt x="1078" y="481"/>
                    </a:lnTo>
                    <a:lnTo>
                      <a:pt x="1078" y="481"/>
                    </a:lnTo>
                    <a:lnTo>
                      <a:pt x="1078" y="479"/>
                    </a:lnTo>
                    <a:lnTo>
                      <a:pt x="1076" y="477"/>
                    </a:lnTo>
                    <a:lnTo>
                      <a:pt x="1076" y="477"/>
                    </a:lnTo>
                    <a:lnTo>
                      <a:pt x="1076" y="477"/>
                    </a:lnTo>
                    <a:lnTo>
                      <a:pt x="1074" y="475"/>
                    </a:lnTo>
                    <a:lnTo>
                      <a:pt x="1072" y="475"/>
                    </a:lnTo>
                    <a:lnTo>
                      <a:pt x="1072" y="475"/>
                    </a:lnTo>
                    <a:lnTo>
                      <a:pt x="1070" y="473"/>
                    </a:lnTo>
                    <a:lnTo>
                      <a:pt x="1070" y="473"/>
                    </a:lnTo>
                    <a:lnTo>
                      <a:pt x="1070" y="471"/>
                    </a:lnTo>
                    <a:lnTo>
                      <a:pt x="1068" y="471"/>
                    </a:lnTo>
                    <a:lnTo>
                      <a:pt x="1068" y="471"/>
                    </a:lnTo>
                    <a:lnTo>
                      <a:pt x="1066" y="469"/>
                    </a:lnTo>
                    <a:lnTo>
                      <a:pt x="1066" y="469"/>
                    </a:lnTo>
                    <a:lnTo>
                      <a:pt x="1066" y="467"/>
                    </a:lnTo>
                    <a:lnTo>
                      <a:pt x="1066" y="465"/>
                    </a:lnTo>
                    <a:lnTo>
                      <a:pt x="1066" y="465"/>
                    </a:lnTo>
                    <a:lnTo>
                      <a:pt x="1066" y="465"/>
                    </a:lnTo>
                    <a:lnTo>
                      <a:pt x="1064" y="463"/>
                    </a:lnTo>
                    <a:lnTo>
                      <a:pt x="1064" y="463"/>
                    </a:lnTo>
                    <a:lnTo>
                      <a:pt x="1064" y="461"/>
                    </a:lnTo>
                    <a:lnTo>
                      <a:pt x="1064" y="461"/>
                    </a:lnTo>
                    <a:lnTo>
                      <a:pt x="1066" y="461"/>
                    </a:lnTo>
                    <a:lnTo>
                      <a:pt x="1066" y="461"/>
                    </a:lnTo>
                    <a:lnTo>
                      <a:pt x="1066" y="459"/>
                    </a:lnTo>
                    <a:lnTo>
                      <a:pt x="1066" y="459"/>
                    </a:lnTo>
                    <a:lnTo>
                      <a:pt x="1066" y="457"/>
                    </a:lnTo>
                    <a:lnTo>
                      <a:pt x="1066" y="457"/>
                    </a:lnTo>
                    <a:lnTo>
                      <a:pt x="1066" y="457"/>
                    </a:lnTo>
                    <a:lnTo>
                      <a:pt x="1070" y="455"/>
                    </a:lnTo>
                    <a:lnTo>
                      <a:pt x="1070" y="453"/>
                    </a:lnTo>
                    <a:lnTo>
                      <a:pt x="1070" y="451"/>
                    </a:lnTo>
                    <a:lnTo>
                      <a:pt x="1070" y="451"/>
                    </a:lnTo>
                    <a:lnTo>
                      <a:pt x="1070" y="449"/>
                    </a:lnTo>
                    <a:lnTo>
                      <a:pt x="1072" y="449"/>
                    </a:lnTo>
                    <a:lnTo>
                      <a:pt x="1074" y="451"/>
                    </a:lnTo>
                    <a:lnTo>
                      <a:pt x="1074" y="451"/>
                    </a:lnTo>
                    <a:lnTo>
                      <a:pt x="1076" y="451"/>
                    </a:lnTo>
                    <a:lnTo>
                      <a:pt x="1080" y="453"/>
                    </a:lnTo>
                    <a:lnTo>
                      <a:pt x="1082" y="453"/>
                    </a:lnTo>
                    <a:lnTo>
                      <a:pt x="1082" y="453"/>
                    </a:lnTo>
                    <a:lnTo>
                      <a:pt x="1084" y="453"/>
                    </a:lnTo>
                    <a:lnTo>
                      <a:pt x="1086" y="455"/>
                    </a:lnTo>
                    <a:lnTo>
                      <a:pt x="1088" y="455"/>
                    </a:lnTo>
                    <a:lnTo>
                      <a:pt x="1090" y="455"/>
                    </a:lnTo>
                    <a:lnTo>
                      <a:pt x="1092" y="455"/>
                    </a:lnTo>
                    <a:lnTo>
                      <a:pt x="1096" y="455"/>
                    </a:lnTo>
                    <a:lnTo>
                      <a:pt x="1096" y="457"/>
                    </a:lnTo>
                    <a:lnTo>
                      <a:pt x="1100" y="457"/>
                    </a:lnTo>
                    <a:lnTo>
                      <a:pt x="1102" y="459"/>
                    </a:lnTo>
                    <a:lnTo>
                      <a:pt x="1106" y="459"/>
                    </a:lnTo>
                    <a:lnTo>
                      <a:pt x="1108" y="459"/>
                    </a:lnTo>
                    <a:lnTo>
                      <a:pt x="1108" y="461"/>
                    </a:lnTo>
                    <a:lnTo>
                      <a:pt x="1110" y="461"/>
                    </a:lnTo>
                    <a:lnTo>
                      <a:pt x="1112" y="461"/>
                    </a:lnTo>
                    <a:lnTo>
                      <a:pt x="1112" y="461"/>
                    </a:lnTo>
                    <a:lnTo>
                      <a:pt x="1116" y="461"/>
                    </a:lnTo>
                    <a:lnTo>
                      <a:pt x="1118" y="461"/>
                    </a:lnTo>
                    <a:lnTo>
                      <a:pt x="1120" y="463"/>
                    </a:lnTo>
                    <a:lnTo>
                      <a:pt x="1122" y="463"/>
                    </a:lnTo>
                    <a:lnTo>
                      <a:pt x="1122" y="463"/>
                    </a:lnTo>
                    <a:lnTo>
                      <a:pt x="1122" y="465"/>
                    </a:lnTo>
                    <a:lnTo>
                      <a:pt x="1124" y="467"/>
                    </a:lnTo>
                    <a:lnTo>
                      <a:pt x="1124" y="467"/>
                    </a:lnTo>
                    <a:lnTo>
                      <a:pt x="1126" y="469"/>
                    </a:lnTo>
                    <a:lnTo>
                      <a:pt x="1126" y="471"/>
                    </a:lnTo>
                    <a:lnTo>
                      <a:pt x="1128" y="471"/>
                    </a:lnTo>
                    <a:lnTo>
                      <a:pt x="1128" y="473"/>
                    </a:lnTo>
                    <a:lnTo>
                      <a:pt x="1128" y="473"/>
                    </a:lnTo>
                    <a:lnTo>
                      <a:pt x="1130" y="473"/>
                    </a:lnTo>
                    <a:lnTo>
                      <a:pt x="1130" y="475"/>
                    </a:lnTo>
                    <a:lnTo>
                      <a:pt x="1130" y="475"/>
                    </a:lnTo>
                    <a:lnTo>
                      <a:pt x="1130" y="475"/>
                    </a:lnTo>
                    <a:lnTo>
                      <a:pt x="1132" y="477"/>
                    </a:lnTo>
                    <a:lnTo>
                      <a:pt x="1132" y="477"/>
                    </a:lnTo>
                    <a:lnTo>
                      <a:pt x="1134" y="477"/>
                    </a:lnTo>
                    <a:lnTo>
                      <a:pt x="1134" y="477"/>
                    </a:lnTo>
                    <a:lnTo>
                      <a:pt x="1138" y="479"/>
                    </a:lnTo>
                    <a:lnTo>
                      <a:pt x="1138" y="479"/>
                    </a:lnTo>
                    <a:lnTo>
                      <a:pt x="1140" y="479"/>
                    </a:lnTo>
                    <a:lnTo>
                      <a:pt x="1144" y="481"/>
                    </a:lnTo>
                    <a:lnTo>
                      <a:pt x="1144" y="481"/>
                    </a:lnTo>
                    <a:lnTo>
                      <a:pt x="1146" y="481"/>
                    </a:lnTo>
                    <a:lnTo>
                      <a:pt x="1148" y="483"/>
                    </a:lnTo>
                    <a:lnTo>
                      <a:pt x="1150" y="483"/>
                    </a:lnTo>
                    <a:lnTo>
                      <a:pt x="1150" y="483"/>
                    </a:lnTo>
                    <a:lnTo>
                      <a:pt x="1152" y="483"/>
                    </a:lnTo>
                    <a:lnTo>
                      <a:pt x="1154" y="483"/>
                    </a:lnTo>
                    <a:lnTo>
                      <a:pt x="1154" y="483"/>
                    </a:lnTo>
                    <a:lnTo>
                      <a:pt x="1156" y="483"/>
                    </a:lnTo>
                    <a:lnTo>
                      <a:pt x="1156" y="483"/>
                    </a:lnTo>
                    <a:lnTo>
                      <a:pt x="1158" y="483"/>
                    </a:lnTo>
                    <a:lnTo>
                      <a:pt x="1160" y="483"/>
                    </a:lnTo>
                    <a:lnTo>
                      <a:pt x="1160" y="481"/>
                    </a:lnTo>
                    <a:lnTo>
                      <a:pt x="1162" y="481"/>
                    </a:lnTo>
                    <a:lnTo>
                      <a:pt x="1162" y="481"/>
                    </a:lnTo>
                    <a:lnTo>
                      <a:pt x="1164" y="481"/>
                    </a:lnTo>
                    <a:lnTo>
                      <a:pt x="1166" y="479"/>
                    </a:lnTo>
                    <a:lnTo>
                      <a:pt x="1168" y="479"/>
                    </a:lnTo>
                    <a:lnTo>
                      <a:pt x="1170" y="479"/>
                    </a:lnTo>
                    <a:lnTo>
                      <a:pt x="1172" y="479"/>
                    </a:lnTo>
                    <a:lnTo>
                      <a:pt x="1172" y="477"/>
                    </a:lnTo>
                    <a:lnTo>
                      <a:pt x="1174" y="477"/>
                    </a:lnTo>
                    <a:lnTo>
                      <a:pt x="1176" y="479"/>
                    </a:lnTo>
                    <a:lnTo>
                      <a:pt x="1178" y="479"/>
                    </a:lnTo>
                    <a:lnTo>
                      <a:pt x="1180" y="479"/>
                    </a:lnTo>
                    <a:lnTo>
                      <a:pt x="1182" y="479"/>
                    </a:lnTo>
                    <a:lnTo>
                      <a:pt x="1184" y="479"/>
                    </a:lnTo>
                    <a:lnTo>
                      <a:pt x="1186" y="481"/>
                    </a:lnTo>
                    <a:lnTo>
                      <a:pt x="1188" y="481"/>
                    </a:lnTo>
                    <a:lnTo>
                      <a:pt x="1192" y="479"/>
                    </a:lnTo>
                    <a:lnTo>
                      <a:pt x="1194" y="481"/>
                    </a:lnTo>
                    <a:lnTo>
                      <a:pt x="1196" y="481"/>
                    </a:lnTo>
                    <a:lnTo>
                      <a:pt x="1198" y="483"/>
                    </a:lnTo>
                    <a:lnTo>
                      <a:pt x="1200" y="485"/>
                    </a:lnTo>
                    <a:lnTo>
                      <a:pt x="1202" y="485"/>
                    </a:lnTo>
                    <a:lnTo>
                      <a:pt x="1204" y="485"/>
                    </a:lnTo>
                    <a:lnTo>
                      <a:pt x="1204" y="485"/>
                    </a:lnTo>
                    <a:lnTo>
                      <a:pt x="1208" y="485"/>
                    </a:lnTo>
                    <a:lnTo>
                      <a:pt x="1212" y="487"/>
                    </a:lnTo>
                    <a:lnTo>
                      <a:pt x="1214" y="487"/>
                    </a:lnTo>
                    <a:lnTo>
                      <a:pt x="1214" y="487"/>
                    </a:lnTo>
                    <a:lnTo>
                      <a:pt x="1214" y="489"/>
                    </a:lnTo>
                    <a:lnTo>
                      <a:pt x="1216" y="491"/>
                    </a:lnTo>
                    <a:lnTo>
                      <a:pt x="1216" y="491"/>
                    </a:lnTo>
                    <a:lnTo>
                      <a:pt x="1216" y="491"/>
                    </a:lnTo>
                    <a:lnTo>
                      <a:pt x="1218" y="491"/>
                    </a:lnTo>
                    <a:lnTo>
                      <a:pt x="1218" y="493"/>
                    </a:lnTo>
                    <a:lnTo>
                      <a:pt x="1220" y="493"/>
                    </a:lnTo>
                    <a:lnTo>
                      <a:pt x="1222" y="493"/>
                    </a:lnTo>
                    <a:lnTo>
                      <a:pt x="1224" y="497"/>
                    </a:lnTo>
                    <a:lnTo>
                      <a:pt x="1226" y="497"/>
                    </a:lnTo>
                    <a:lnTo>
                      <a:pt x="1228" y="497"/>
                    </a:lnTo>
                    <a:lnTo>
                      <a:pt x="1230" y="497"/>
                    </a:lnTo>
                    <a:lnTo>
                      <a:pt x="1232" y="497"/>
                    </a:lnTo>
                    <a:lnTo>
                      <a:pt x="1236" y="497"/>
                    </a:lnTo>
                    <a:lnTo>
                      <a:pt x="1240" y="497"/>
                    </a:lnTo>
                    <a:lnTo>
                      <a:pt x="1242" y="499"/>
                    </a:lnTo>
                    <a:lnTo>
                      <a:pt x="1244" y="499"/>
                    </a:lnTo>
                    <a:lnTo>
                      <a:pt x="1248" y="499"/>
                    </a:lnTo>
                    <a:lnTo>
                      <a:pt x="1252" y="501"/>
                    </a:lnTo>
                    <a:lnTo>
                      <a:pt x="1252" y="499"/>
                    </a:lnTo>
                    <a:lnTo>
                      <a:pt x="1254" y="499"/>
                    </a:lnTo>
                    <a:lnTo>
                      <a:pt x="1256" y="499"/>
                    </a:lnTo>
                    <a:lnTo>
                      <a:pt x="1258" y="501"/>
                    </a:lnTo>
                    <a:lnTo>
                      <a:pt x="1258" y="501"/>
                    </a:lnTo>
                    <a:lnTo>
                      <a:pt x="1260" y="501"/>
                    </a:lnTo>
                    <a:lnTo>
                      <a:pt x="1264" y="497"/>
                    </a:lnTo>
                    <a:lnTo>
                      <a:pt x="1266" y="497"/>
                    </a:lnTo>
                    <a:lnTo>
                      <a:pt x="1266" y="497"/>
                    </a:lnTo>
                    <a:lnTo>
                      <a:pt x="1268" y="497"/>
                    </a:lnTo>
                    <a:lnTo>
                      <a:pt x="1268" y="497"/>
                    </a:lnTo>
                    <a:lnTo>
                      <a:pt x="1270" y="497"/>
                    </a:lnTo>
                    <a:lnTo>
                      <a:pt x="1272" y="497"/>
                    </a:lnTo>
                    <a:lnTo>
                      <a:pt x="1274" y="495"/>
                    </a:lnTo>
                    <a:lnTo>
                      <a:pt x="1276" y="495"/>
                    </a:lnTo>
                    <a:lnTo>
                      <a:pt x="1278" y="495"/>
                    </a:lnTo>
                    <a:lnTo>
                      <a:pt x="1280" y="493"/>
                    </a:lnTo>
                    <a:lnTo>
                      <a:pt x="1282" y="495"/>
                    </a:lnTo>
                    <a:lnTo>
                      <a:pt x="1284" y="493"/>
                    </a:lnTo>
                    <a:lnTo>
                      <a:pt x="1286" y="493"/>
                    </a:lnTo>
                    <a:lnTo>
                      <a:pt x="1286" y="493"/>
                    </a:lnTo>
                    <a:lnTo>
                      <a:pt x="1286" y="491"/>
                    </a:lnTo>
                    <a:lnTo>
                      <a:pt x="1286" y="489"/>
                    </a:lnTo>
                    <a:lnTo>
                      <a:pt x="1288" y="487"/>
                    </a:lnTo>
                    <a:lnTo>
                      <a:pt x="1288" y="487"/>
                    </a:lnTo>
                    <a:lnTo>
                      <a:pt x="1291" y="485"/>
                    </a:lnTo>
                    <a:lnTo>
                      <a:pt x="1293" y="485"/>
                    </a:lnTo>
                    <a:lnTo>
                      <a:pt x="1295" y="483"/>
                    </a:lnTo>
                    <a:lnTo>
                      <a:pt x="1295" y="483"/>
                    </a:lnTo>
                    <a:lnTo>
                      <a:pt x="1297" y="481"/>
                    </a:lnTo>
                    <a:lnTo>
                      <a:pt x="1299" y="481"/>
                    </a:lnTo>
                    <a:lnTo>
                      <a:pt x="1299" y="481"/>
                    </a:lnTo>
                    <a:lnTo>
                      <a:pt x="1303" y="481"/>
                    </a:lnTo>
                    <a:lnTo>
                      <a:pt x="1303" y="481"/>
                    </a:lnTo>
                    <a:lnTo>
                      <a:pt x="1305" y="481"/>
                    </a:lnTo>
                    <a:lnTo>
                      <a:pt x="1307" y="483"/>
                    </a:lnTo>
                    <a:lnTo>
                      <a:pt x="1309" y="483"/>
                    </a:lnTo>
                    <a:lnTo>
                      <a:pt x="1311" y="485"/>
                    </a:lnTo>
                    <a:lnTo>
                      <a:pt x="1315" y="487"/>
                    </a:lnTo>
                    <a:lnTo>
                      <a:pt x="1317" y="487"/>
                    </a:lnTo>
                    <a:lnTo>
                      <a:pt x="1317" y="487"/>
                    </a:lnTo>
                    <a:lnTo>
                      <a:pt x="1319" y="487"/>
                    </a:lnTo>
                    <a:lnTo>
                      <a:pt x="1321" y="487"/>
                    </a:lnTo>
                    <a:lnTo>
                      <a:pt x="1323" y="487"/>
                    </a:lnTo>
                    <a:lnTo>
                      <a:pt x="1323" y="487"/>
                    </a:lnTo>
                    <a:lnTo>
                      <a:pt x="1327" y="485"/>
                    </a:lnTo>
                    <a:lnTo>
                      <a:pt x="1327" y="485"/>
                    </a:lnTo>
                    <a:lnTo>
                      <a:pt x="1329" y="487"/>
                    </a:lnTo>
                    <a:lnTo>
                      <a:pt x="1333" y="487"/>
                    </a:lnTo>
                    <a:lnTo>
                      <a:pt x="1335" y="487"/>
                    </a:lnTo>
                    <a:lnTo>
                      <a:pt x="1335" y="489"/>
                    </a:lnTo>
                    <a:lnTo>
                      <a:pt x="1339" y="491"/>
                    </a:lnTo>
                    <a:lnTo>
                      <a:pt x="1341" y="491"/>
                    </a:lnTo>
                    <a:lnTo>
                      <a:pt x="1345" y="493"/>
                    </a:lnTo>
                    <a:lnTo>
                      <a:pt x="1349" y="493"/>
                    </a:lnTo>
                    <a:lnTo>
                      <a:pt x="1353" y="493"/>
                    </a:lnTo>
                    <a:lnTo>
                      <a:pt x="1355" y="495"/>
                    </a:lnTo>
                    <a:lnTo>
                      <a:pt x="1355" y="495"/>
                    </a:lnTo>
                    <a:lnTo>
                      <a:pt x="1357" y="491"/>
                    </a:lnTo>
                    <a:lnTo>
                      <a:pt x="1359" y="489"/>
                    </a:lnTo>
                    <a:lnTo>
                      <a:pt x="1363" y="487"/>
                    </a:lnTo>
                    <a:lnTo>
                      <a:pt x="1365" y="487"/>
                    </a:lnTo>
                    <a:lnTo>
                      <a:pt x="1367" y="485"/>
                    </a:lnTo>
                    <a:lnTo>
                      <a:pt x="1369" y="485"/>
                    </a:lnTo>
                    <a:lnTo>
                      <a:pt x="1369" y="483"/>
                    </a:lnTo>
                    <a:lnTo>
                      <a:pt x="1367" y="481"/>
                    </a:lnTo>
                    <a:lnTo>
                      <a:pt x="1365" y="479"/>
                    </a:lnTo>
                    <a:lnTo>
                      <a:pt x="1363" y="479"/>
                    </a:lnTo>
                    <a:lnTo>
                      <a:pt x="1363" y="479"/>
                    </a:lnTo>
                    <a:lnTo>
                      <a:pt x="1363" y="479"/>
                    </a:lnTo>
                    <a:lnTo>
                      <a:pt x="1363" y="477"/>
                    </a:lnTo>
                    <a:lnTo>
                      <a:pt x="1363" y="475"/>
                    </a:lnTo>
                    <a:lnTo>
                      <a:pt x="1363" y="475"/>
                    </a:lnTo>
                    <a:lnTo>
                      <a:pt x="1365" y="473"/>
                    </a:lnTo>
                    <a:lnTo>
                      <a:pt x="1363" y="473"/>
                    </a:lnTo>
                    <a:lnTo>
                      <a:pt x="1363" y="471"/>
                    </a:lnTo>
                    <a:lnTo>
                      <a:pt x="1363" y="469"/>
                    </a:lnTo>
                    <a:lnTo>
                      <a:pt x="1363" y="467"/>
                    </a:lnTo>
                    <a:lnTo>
                      <a:pt x="1363" y="467"/>
                    </a:lnTo>
                    <a:lnTo>
                      <a:pt x="1363" y="465"/>
                    </a:lnTo>
                    <a:lnTo>
                      <a:pt x="1363" y="463"/>
                    </a:lnTo>
                    <a:lnTo>
                      <a:pt x="1363" y="461"/>
                    </a:lnTo>
                    <a:lnTo>
                      <a:pt x="1363" y="459"/>
                    </a:lnTo>
                    <a:lnTo>
                      <a:pt x="1363" y="455"/>
                    </a:lnTo>
                    <a:lnTo>
                      <a:pt x="1365" y="453"/>
                    </a:lnTo>
                    <a:lnTo>
                      <a:pt x="1367" y="451"/>
                    </a:lnTo>
                    <a:lnTo>
                      <a:pt x="1367" y="449"/>
                    </a:lnTo>
                    <a:lnTo>
                      <a:pt x="1365" y="447"/>
                    </a:lnTo>
                    <a:lnTo>
                      <a:pt x="1363" y="447"/>
                    </a:lnTo>
                    <a:lnTo>
                      <a:pt x="1361" y="445"/>
                    </a:lnTo>
                    <a:lnTo>
                      <a:pt x="1361" y="443"/>
                    </a:lnTo>
                    <a:lnTo>
                      <a:pt x="1359" y="441"/>
                    </a:lnTo>
                    <a:lnTo>
                      <a:pt x="1357" y="441"/>
                    </a:lnTo>
                    <a:lnTo>
                      <a:pt x="1355" y="441"/>
                    </a:lnTo>
                    <a:lnTo>
                      <a:pt x="1353" y="441"/>
                    </a:lnTo>
                    <a:lnTo>
                      <a:pt x="1351" y="441"/>
                    </a:lnTo>
                    <a:lnTo>
                      <a:pt x="1349" y="439"/>
                    </a:lnTo>
                    <a:lnTo>
                      <a:pt x="1349" y="437"/>
                    </a:lnTo>
                    <a:lnTo>
                      <a:pt x="1351" y="437"/>
                    </a:lnTo>
                    <a:lnTo>
                      <a:pt x="1353" y="435"/>
                    </a:lnTo>
                    <a:lnTo>
                      <a:pt x="1353" y="431"/>
                    </a:lnTo>
                    <a:lnTo>
                      <a:pt x="1355" y="429"/>
                    </a:lnTo>
                    <a:lnTo>
                      <a:pt x="1361" y="429"/>
                    </a:lnTo>
                    <a:lnTo>
                      <a:pt x="1365" y="427"/>
                    </a:lnTo>
                    <a:lnTo>
                      <a:pt x="1369" y="427"/>
                    </a:lnTo>
                    <a:lnTo>
                      <a:pt x="1371" y="425"/>
                    </a:lnTo>
                    <a:lnTo>
                      <a:pt x="1373" y="427"/>
                    </a:lnTo>
                    <a:lnTo>
                      <a:pt x="1375" y="427"/>
                    </a:lnTo>
                    <a:lnTo>
                      <a:pt x="1377" y="427"/>
                    </a:lnTo>
                    <a:lnTo>
                      <a:pt x="1379" y="425"/>
                    </a:lnTo>
                    <a:lnTo>
                      <a:pt x="1381" y="425"/>
                    </a:lnTo>
                    <a:lnTo>
                      <a:pt x="1383" y="425"/>
                    </a:lnTo>
                    <a:lnTo>
                      <a:pt x="1385" y="425"/>
                    </a:lnTo>
                    <a:lnTo>
                      <a:pt x="1387" y="425"/>
                    </a:lnTo>
                    <a:lnTo>
                      <a:pt x="1387" y="425"/>
                    </a:lnTo>
                    <a:lnTo>
                      <a:pt x="1387" y="425"/>
                    </a:lnTo>
                    <a:lnTo>
                      <a:pt x="1387" y="425"/>
                    </a:lnTo>
                    <a:lnTo>
                      <a:pt x="1389" y="425"/>
                    </a:lnTo>
                    <a:lnTo>
                      <a:pt x="1395" y="427"/>
                    </a:lnTo>
                    <a:lnTo>
                      <a:pt x="1397" y="429"/>
                    </a:lnTo>
                    <a:lnTo>
                      <a:pt x="1399" y="427"/>
                    </a:lnTo>
                    <a:lnTo>
                      <a:pt x="1399" y="429"/>
                    </a:lnTo>
                    <a:lnTo>
                      <a:pt x="1401" y="429"/>
                    </a:lnTo>
                    <a:lnTo>
                      <a:pt x="1403" y="431"/>
                    </a:lnTo>
                    <a:lnTo>
                      <a:pt x="1405" y="431"/>
                    </a:lnTo>
                    <a:lnTo>
                      <a:pt x="1409" y="431"/>
                    </a:lnTo>
                    <a:lnTo>
                      <a:pt x="1409" y="431"/>
                    </a:lnTo>
                    <a:lnTo>
                      <a:pt x="1409" y="431"/>
                    </a:lnTo>
                    <a:lnTo>
                      <a:pt x="1411" y="431"/>
                    </a:lnTo>
                    <a:lnTo>
                      <a:pt x="1411" y="431"/>
                    </a:lnTo>
                    <a:lnTo>
                      <a:pt x="1413" y="431"/>
                    </a:lnTo>
                    <a:lnTo>
                      <a:pt x="1417" y="433"/>
                    </a:lnTo>
                    <a:lnTo>
                      <a:pt x="1419" y="433"/>
                    </a:lnTo>
                    <a:lnTo>
                      <a:pt x="1421" y="433"/>
                    </a:lnTo>
                    <a:lnTo>
                      <a:pt x="1421" y="433"/>
                    </a:lnTo>
                    <a:lnTo>
                      <a:pt x="1423" y="435"/>
                    </a:lnTo>
                    <a:lnTo>
                      <a:pt x="1423" y="435"/>
                    </a:lnTo>
                    <a:lnTo>
                      <a:pt x="1423" y="435"/>
                    </a:lnTo>
                    <a:lnTo>
                      <a:pt x="1425" y="437"/>
                    </a:lnTo>
                    <a:lnTo>
                      <a:pt x="1425" y="437"/>
                    </a:lnTo>
                    <a:lnTo>
                      <a:pt x="1427" y="437"/>
                    </a:lnTo>
                    <a:lnTo>
                      <a:pt x="1427" y="437"/>
                    </a:lnTo>
                    <a:lnTo>
                      <a:pt x="1429" y="439"/>
                    </a:lnTo>
                    <a:lnTo>
                      <a:pt x="1431" y="439"/>
                    </a:lnTo>
                    <a:lnTo>
                      <a:pt x="1431" y="439"/>
                    </a:lnTo>
                    <a:lnTo>
                      <a:pt x="1431" y="439"/>
                    </a:lnTo>
                    <a:lnTo>
                      <a:pt x="1431" y="439"/>
                    </a:lnTo>
                    <a:lnTo>
                      <a:pt x="1431" y="441"/>
                    </a:lnTo>
                    <a:lnTo>
                      <a:pt x="1431" y="441"/>
                    </a:lnTo>
                    <a:lnTo>
                      <a:pt x="1433" y="441"/>
                    </a:lnTo>
                    <a:lnTo>
                      <a:pt x="1433" y="441"/>
                    </a:lnTo>
                    <a:lnTo>
                      <a:pt x="1435" y="443"/>
                    </a:lnTo>
                    <a:lnTo>
                      <a:pt x="1435" y="443"/>
                    </a:lnTo>
                    <a:lnTo>
                      <a:pt x="1437" y="443"/>
                    </a:lnTo>
                    <a:lnTo>
                      <a:pt x="1437" y="445"/>
                    </a:lnTo>
                    <a:lnTo>
                      <a:pt x="1439" y="445"/>
                    </a:lnTo>
                    <a:lnTo>
                      <a:pt x="1439" y="445"/>
                    </a:lnTo>
                    <a:lnTo>
                      <a:pt x="1439" y="445"/>
                    </a:lnTo>
                    <a:lnTo>
                      <a:pt x="1441" y="447"/>
                    </a:lnTo>
                    <a:lnTo>
                      <a:pt x="1441" y="447"/>
                    </a:lnTo>
                    <a:lnTo>
                      <a:pt x="1441" y="449"/>
                    </a:lnTo>
                    <a:lnTo>
                      <a:pt x="1443" y="449"/>
                    </a:lnTo>
                    <a:lnTo>
                      <a:pt x="1445" y="451"/>
                    </a:lnTo>
                    <a:lnTo>
                      <a:pt x="1447" y="453"/>
                    </a:lnTo>
                    <a:lnTo>
                      <a:pt x="1449" y="455"/>
                    </a:lnTo>
                    <a:lnTo>
                      <a:pt x="1451" y="457"/>
                    </a:lnTo>
                    <a:lnTo>
                      <a:pt x="1453" y="457"/>
                    </a:lnTo>
                    <a:lnTo>
                      <a:pt x="1453" y="459"/>
                    </a:lnTo>
                    <a:lnTo>
                      <a:pt x="1455" y="459"/>
                    </a:lnTo>
                    <a:lnTo>
                      <a:pt x="1455" y="459"/>
                    </a:lnTo>
                    <a:lnTo>
                      <a:pt x="1455" y="461"/>
                    </a:lnTo>
                    <a:lnTo>
                      <a:pt x="1457" y="461"/>
                    </a:lnTo>
                    <a:lnTo>
                      <a:pt x="1457" y="461"/>
                    </a:lnTo>
                    <a:lnTo>
                      <a:pt x="1457" y="463"/>
                    </a:lnTo>
                    <a:lnTo>
                      <a:pt x="1459" y="463"/>
                    </a:lnTo>
                    <a:lnTo>
                      <a:pt x="1459" y="465"/>
                    </a:lnTo>
                    <a:lnTo>
                      <a:pt x="1461" y="465"/>
                    </a:lnTo>
                    <a:lnTo>
                      <a:pt x="1461" y="467"/>
                    </a:lnTo>
                    <a:lnTo>
                      <a:pt x="1463" y="469"/>
                    </a:lnTo>
                    <a:lnTo>
                      <a:pt x="1469" y="471"/>
                    </a:lnTo>
                    <a:lnTo>
                      <a:pt x="1471" y="473"/>
                    </a:lnTo>
                    <a:lnTo>
                      <a:pt x="1473" y="475"/>
                    </a:lnTo>
                    <a:lnTo>
                      <a:pt x="1473" y="477"/>
                    </a:lnTo>
                    <a:lnTo>
                      <a:pt x="1473" y="477"/>
                    </a:lnTo>
                    <a:lnTo>
                      <a:pt x="1473" y="477"/>
                    </a:lnTo>
                    <a:lnTo>
                      <a:pt x="1475" y="479"/>
                    </a:lnTo>
                    <a:lnTo>
                      <a:pt x="1475" y="479"/>
                    </a:lnTo>
                    <a:lnTo>
                      <a:pt x="1475" y="479"/>
                    </a:lnTo>
                    <a:lnTo>
                      <a:pt x="1477" y="481"/>
                    </a:lnTo>
                    <a:lnTo>
                      <a:pt x="1481" y="483"/>
                    </a:lnTo>
                    <a:lnTo>
                      <a:pt x="1481" y="485"/>
                    </a:lnTo>
                    <a:lnTo>
                      <a:pt x="1481" y="487"/>
                    </a:lnTo>
                    <a:lnTo>
                      <a:pt x="1483" y="487"/>
                    </a:lnTo>
                    <a:lnTo>
                      <a:pt x="1485" y="489"/>
                    </a:lnTo>
                    <a:lnTo>
                      <a:pt x="1487" y="489"/>
                    </a:lnTo>
                    <a:lnTo>
                      <a:pt x="1487" y="491"/>
                    </a:lnTo>
                    <a:lnTo>
                      <a:pt x="1489" y="491"/>
                    </a:lnTo>
                    <a:lnTo>
                      <a:pt x="1491" y="493"/>
                    </a:lnTo>
                    <a:lnTo>
                      <a:pt x="1493" y="493"/>
                    </a:lnTo>
                    <a:lnTo>
                      <a:pt x="1497" y="493"/>
                    </a:lnTo>
                    <a:lnTo>
                      <a:pt x="1501" y="493"/>
                    </a:lnTo>
                    <a:lnTo>
                      <a:pt x="1503" y="493"/>
                    </a:lnTo>
                    <a:lnTo>
                      <a:pt x="1503" y="493"/>
                    </a:lnTo>
                    <a:lnTo>
                      <a:pt x="1505" y="493"/>
                    </a:lnTo>
                    <a:lnTo>
                      <a:pt x="1505" y="495"/>
                    </a:lnTo>
                    <a:lnTo>
                      <a:pt x="1505" y="495"/>
                    </a:lnTo>
                    <a:lnTo>
                      <a:pt x="1507" y="495"/>
                    </a:lnTo>
                    <a:lnTo>
                      <a:pt x="1509" y="495"/>
                    </a:lnTo>
                    <a:lnTo>
                      <a:pt x="1511" y="497"/>
                    </a:lnTo>
                    <a:lnTo>
                      <a:pt x="1511" y="497"/>
                    </a:lnTo>
                    <a:lnTo>
                      <a:pt x="1511" y="497"/>
                    </a:lnTo>
                    <a:lnTo>
                      <a:pt x="1513" y="497"/>
                    </a:lnTo>
                    <a:lnTo>
                      <a:pt x="1513" y="497"/>
                    </a:lnTo>
                    <a:lnTo>
                      <a:pt x="1515" y="497"/>
                    </a:lnTo>
                    <a:lnTo>
                      <a:pt x="1515" y="497"/>
                    </a:lnTo>
                    <a:lnTo>
                      <a:pt x="1515" y="497"/>
                    </a:lnTo>
                    <a:lnTo>
                      <a:pt x="1515" y="497"/>
                    </a:lnTo>
                    <a:lnTo>
                      <a:pt x="1517" y="497"/>
                    </a:lnTo>
                    <a:lnTo>
                      <a:pt x="1519" y="499"/>
                    </a:lnTo>
                    <a:lnTo>
                      <a:pt x="1519" y="499"/>
                    </a:lnTo>
                    <a:lnTo>
                      <a:pt x="1523" y="499"/>
                    </a:lnTo>
                    <a:lnTo>
                      <a:pt x="1529" y="503"/>
                    </a:lnTo>
                    <a:lnTo>
                      <a:pt x="1531" y="505"/>
                    </a:lnTo>
                    <a:lnTo>
                      <a:pt x="1533" y="505"/>
                    </a:lnTo>
                    <a:lnTo>
                      <a:pt x="1537" y="505"/>
                    </a:lnTo>
                    <a:lnTo>
                      <a:pt x="1539" y="507"/>
                    </a:lnTo>
                    <a:lnTo>
                      <a:pt x="1539" y="509"/>
                    </a:lnTo>
                    <a:lnTo>
                      <a:pt x="1539" y="509"/>
                    </a:lnTo>
                    <a:lnTo>
                      <a:pt x="1541" y="511"/>
                    </a:lnTo>
                    <a:lnTo>
                      <a:pt x="1541" y="513"/>
                    </a:lnTo>
                    <a:lnTo>
                      <a:pt x="1543" y="513"/>
                    </a:lnTo>
                    <a:lnTo>
                      <a:pt x="1545" y="513"/>
                    </a:lnTo>
                    <a:lnTo>
                      <a:pt x="1545" y="515"/>
                    </a:lnTo>
                    <a:lnTo>
                      <a:pt x="1547" y="517"/>
                    </a:lnTo>
                    <a:lnTo>
                      <a:pt x="1547" y="519"/>
                    </a:lnTo>
                    <a:lnTo>
                      <a:pt x="1549" y="521"/>
                    </a:lnTo>
                    <a:lnTo>
                      <a:pt x="1551" y="521"/>
                    </a:lnTo>
                    <a:lnTo>
                      <a:pt x="1553" y="523"/>
                    </a:lnTo>
                    <a:lnTo>
                      <a:pt x="1553" y="525"/>
                    </a:lnTo>
                    <a:lnTo>
                      <a:pt x="1555" y="525"/>
                    </a:lnTo>
                    <a:lnTo>
                      <a:pt x="1555" y="525"/>
                    </a:lnTo>
                    <a:lnTo>
                      <a:pt x="1557" y="525"/>
                    </a:lnTo>
                    <a:lnTo>
                      <a:pt x="1559" y="525"/>
                    </a:lnTo>
                    <a:lnTo>
                      <a:pt x="1561" y="525"/>
                    </a:lnTo>
                    <a:lnTo>
                      <a:pt x="1563" y="527"/>
                    </a:lnTo>
                    <a:lnTo>
                      <a:pt x="1567" y="527"/>
                    </a:lnTo>
                    <a:lnTo>
                      <a:pt x="1571" y="525"/>
                    </a:lnTo>
                    <a:lnTo>
                      <a:pt x="1575" y="525"/>
                    </a:lnTo>
                    <a:lnTo>
                      <a:pt x="1575" y="525"/>
                    </a:lnTo>
                    <a:lnTo>
                      <a:pt x="1577" y="525"/>
                    </a:lnTo>
                    <a:lnTo>
                      <a:pt x="1575" y="523"/>
                    </a:lnTo>
                    <a:lnTo>
                      <a:pt x="1577" y="521"/>
                    </a:lnTo>
                    <a:lnTo>
                      <a:pt x="1577" y="521"/>
                    </a:lnTo>
                    <a:lnTo>
                      <a:pt x="1579" y="521"/>
                    </a:lnTo>
                    <a:lnTo>
                      <a:pt x="1579" y="519"/>
                    </a:lnTo>
                    <a:lnTo>
                      <a:pt x="1581" y="519"/>
                    </a:lnTo>
                    <a:lnTo>
                      <a:pt x="1583" y="519"/>
                    </a:lnTo>
                    <a:lnTo>
                      <a:pt x="1585" y="519"/>
                    </a:lnTo>
                    <a:lnTo>
                      <a:pt x="1587" y="519"/>
                    </a:lnTo>
                    <a:lnTo>
                      <a:pt x="1587" y="517"/>
                    </a:lnTo>
                    <a:lnTo>
                      <a:pt x="1589" y="515"/>
                    </a:lnTo>
                    <a:lnTo>
                      <a:pt x="1593" y="515"/>
                    </a:lnTo>
                    <a:lnTo>
                      <a:pt x="1593" y="513"/>
                    </a:lnTo>
                    <a:lnTo>
                      <a:pt x="1595" y="515"/>
                    </a:lnTo>
                    <a:lnTo>
                      <a:pt x="1595" y="515"/>
                    </a:lnTo>
                    <a:lnTo>
                      <a:pt x="1597" y="515"/>
                    </a:lnTo>
                    <a:lnTo>
                      <a:pt x="1601" y="517"/>
                    </a:lnTo>
                    <a:lnTo>
                      <a:pt x="1601" y="517"/>
                    </a:lnTo>
                    <a:lnTo>
                      <a:pt x="1601" y="517"/>
                    </a:lnTo>
                    <a:lnTo>
                      <a:pt x="1601" y="519"/>
                    </a:lnTo>
                    <a:lnTo>
                      <a:pt x="1601" y="519"/>
                    </a:lnTo>
                    <a:lnTo>
                      <a:pt x="1601" y="521"/>
                    </a:lnTo>
                    <a:lnTo>
                      <a:pt x="1603" y="521"/>
                    </a:lnTo>
                    <a:lnTo>
                      <a:pt x="1605" y="523"/>
                    </a:lnTo>
                    <a:lnTo>
                      <a:pt x="1605" y="523"/>
                    </a:lnTo>
                    <a:lnTo>
                      <a:pt x="1607" y="525"/>
                    </a:lnTo>
                    <a:lnTo>
                      <a:pt x="1607" y="527"/>
                    </a:lnTo>
                    <a:lnTo>
                      <a:pt x="1607" y="527"/>
                    </a:lnTo>
                    <a:lnTo>
                      <a:pt x="1607" y="529"/>
                    </a:lnTo>
                    <a:lnTo>
                      <a:pt x="1607" y="529"/>
                    </a:lnTo>
                    <a:lnTo>
                      <a:pt x="1607" y="531"/>
                    </a:lnTo>
                    <a:lnTo>
                      <a:pt x="1605" y="531"/>
                    </a:lnTo>
                    <a:lnTo>
                      <a:pt x="1605" y="531"/>
                    </a:lnTo>
                    <a:lnTo>
                      <a:pt x="1605" y="531"/>
                    </a:lnTo>
                    <a:lnTo>
                      <a:pt x="1605" y="531"/>
                    </a:lnTo>
                    <a:lnTo>
                      <a:pt x="1603" y="531"/>
                    </a:lnTo>
                    <a:lnTo>
                      <a:pt x="1603" y="533"/>
                    </a:lnTo>
                    <a:lnTo>
                      <a:pt x="1605" y="533"/>
                    </a:lnTo>
                    <a:lnTo>
                      <a:pt x="1605" y="535"/>
                    </a:lnTo>
                    <a:lnTo>
                      <a:pt x="1605" y="535"/>
                    </a:lnTo>
                    <a:lnTo>
                      <a:pt x="1605" y="537"/>
                    </a:lnTo>
                    <a:lnTo>
                      <a:pt x="1605" y="539"/>
                    </a:lnTo>
                    <a:lnTo>
                      <a:pt x="1607" y="539"/>
                    </a:lnTo>
                    <a:lnTo>
                      <a:pt x="1607" y="541"/>
                    </a:lnTo>
                    <a:lnTo>
                      <a:pt x="1607" y="541"/>
                    </a:lnTo>
                    <a:lnTo>
                      <a:pt x="1607" y="543"/>
                    </a:lnTo>
                    <a:lnTo>
                      <a:pt x="1609" y="545"/>
                    </a:lnTo>
                    <a:lnTo>
                      <a:pt x="1609" y="547"/>
                    </a:lnTo>
                    <a:lnTo>
                      <a:pt x="1609" y="547"/>
                    </a:lnTo>
                    <a:lnTo>
                      <a:pt x="1609" y="549"/>
                    </a:lnTo>
                    <a:lnTo>
                      <a:pt x="1609" y="549"/>
                    </a:lnTo>
                    <a:lnTo>
                      <a:pt x="1611" y="551"/>
                    </a:lnTo>
                    <a:lnTo>
                      <a:pt x="1611" y="551"/>
                    </a:lnTo>
                    <a:lnTo>
                      <a:pt x="1611" y="551"/>
                    </a:lnTo>
                    <a:lnTo>
                      <a:pt x="1609" y="553"/>
                    </a:lnTo>
                    <a:lnTo>
                      <a:pt x="1609" y="553"/>
                    </a:lnTo>
                    <a:lnTo>
                      <a:pt x="1611" y="555"/>
                    </a:lnTo>
                    <a:lnTo>
                      <a:pt x="1611" y="555"/>
                    </a:lnTo>
                    <a:lnTo>
                      <a:pt x="1611" y="557"/>
                    </a:lnTo>
                    <a:lnTo>
                      <a:pt x="1611" y="557"/>
                    </a:lnTo>
                    <a:lnTo>
                      <a:pt x="1609" y="557"/>
                    </a:lnTo>
                    <a:lnTo>
                      <a:pt x="1609" y="557"/>
                    </a:lnTo>
                    <a:lnTo>
                      <a:pt x="1609" y="559"/>
                    </a:lnTo>
                    <a:lnTo>
                      <a:pt x="1611" y="559"/>
                    </a:lnTo>
                    <a:lnTo>
                      <a:pt x="1611" y="561"/>
                    </a:lnTo>
                    <a:lnTo>
                      <a:pt x="1611" y="561"/>
                    </a:lnTo>
                    <a:lnTo>
                      <a:pt x="1611" y="563"/>
                    </a:lnTo>
                    <a:lnTo>
                      <a:pt x="1611" y="563"/>
                    </a:lnTo>
                    <a:lnTo>
                      <a:pt x="1611" y="563"/>
                    </a:lnTo>
                    <a:lnTo>
                      <a:pt x="1609" y="563"/>
                    </a:lnTo>
                    <a:lnTo>
                      <a:pt x="1609" y="565"/>
                    </a:lnTo>
                    <a:lnTo>
                      <a:pt x="1609" y="567"/>
                    </a:lnTo>
                    <a:lnTo>
                      <a:pt x="1611" y="569"/>
                    </a:lnTo>
                    <a:lnTo>
                      <a:pt x="1611" y="571"/>
                    </a:lnTo>
                    <a:lnTo>
                      <a:pt x="1611" y="571"/>
                    </a:lnTo>
                    <a:lnTo>
                      <a:pt x="1611" y="573"/>
                    </a:lnTo>
                    <a:lnTo>
                      <a:pt x="1609" y="573"/>
                    </a:lnTo>
                    <a:lnTo>
                      <a:pt x="1609" y="571"/>
                    </a:lnTo>
                    <a:lnTo>
                      <a:pt x="1607" y="571"/>
                    </a:lnTo>
                    <a:lnTo>
                      <a:pt x="1605" y="571"/>
                    </a:lnTo>
                    <a:lnTo>
                      <a:pt x="1603" y="571"/>
                    </a:lnTo>
                    <a:lnTo>
                      <a:pt x="1601" y="571"/>
                    </a:lnTo>
                    <a:lnTo>
                      <a:pt x="1597" y="569"/>
                    </a:lnTo>
                    <a:lnTo>
                      <a:pt x="1597" y="569"/>
                    </a:lnTo>
                    <a:lnTo>
                      <a:pt x="1595" y="569"/>
                    </a:lnTo>
                    <a:lnTo>
                      <a:pt x="1593" y="569"/>
                    </a:lnTo>
                    <a:lnTo>
                      <a:pt x="1591" y="567"/>
                    </a:lnTo>
                    <a:lnTo>
                      <a:pt x="1591" y="567"/>
                    </a:lnTo>
                    <a:lnTo>
                      <a:pt x="1591" y="569"/>
                    </a:lnTo>
                    <a:lnTo>
                      <a:pt x="1591" y="569"/>
                    </a:lnTo>
                    <a:lnTo>
                      <a:pt x="1591" y="571"/>
                    </a:lnTo>
                    <a:lnTo>
                      <a:pt x="1591" y="571"/>
                    </a:lnTo>
                    <a:lnTo>
                      <a:pt x="1591" y="573"/>
                    </a:lnTo>
                    <a:lnTo>
                      <a:pt x="1589" y="575"/>
                    </a:lnTo>
                    <a:lnTo>
                      <a:pt x="1587" y="575"/>
                    </a:lnTo>
                    <a:lnTo>
                      <a:pt x="1587" y="575"/>
                    </a:lnTo>
                    <a:lnTo>
                      <a:pt x="1585" y="575"/>
                    </a:lnTo>
                    <a:lnTo>
                      <a:pt x="1585" y="577"/>
                    </a:lnTo>
                    <a:lnTo>
                      <a:pt x="1585" y="577"/>
                    </a:lnTo>
                    <a:lnTo>
                      <a:pt x="1585" y="577"/>
                    </a:lnTo>
                    <a:lnTo>
                      <a:pt x="1585" y="579"/>
                    </a:lnTo>
                    <a:lnTo>
                      <a:pt x="1587" y="581"/>
                    </a:lnTo>
                    <a:lnTo>
                      <a:pt x="1589" y="581"/>
                    </a:lnTo>
                    <a:lnTo>
                      <a:pt x="1591" y="583"/>
                    </a:lnTo>
                    <a:lnTo>
                      <a:pt x="1597" y="591"/>
                    </a:lnTo>
                    <a:lnTo>
                      <a:pt x="1597" y="591"/>
                    </a:lnTo>
                    <a:lnTo>
                      <a:pt x="1599" y="597"/>
                    </a:lnTo>
                    <a:lnTo>
                      <a:pt x="1599" y="597"/>
                    </a:lnTo>
                    <a:lnTo>
                      <a:pt x="1601" y="599"/>
                    </a:lnTo>
                    <a:lnTo>
                      <a:pt x="1601" y="601"/>
                    </a:lnTo>
                    <a:lnTo>
                      <a:pt x="1601" y="601"/>
                    </a:lnTo>
                    <a:lnTo>
                      <a:pt x="1603" y="601"/>
                    </a:lnTo>
                    <a:lnTo>
                      <a:pt x="1603" y="601"/>
                    </a:lnTo>
                    <a:lnTo>
                      <a:pt x="1603" y="603"/>
                    </a:lnTo>
                    <a:lnTo>
                      <a:pt x="1603" y="603"/>
                    </a:lnTo>
                    <a:lnTo>
                      <a:pt x="1603" y="605"/>
                    </a:lnTo>
                    <a:lnTo>
                      <a:pt x="1605" y="607"/>
                    </a:lnTo>
                    <a:lnTo>
                      <a:pt x="1605" y="607"/>
                    </a:lnTo>
                    <a:lnTo>
                      <a:pt x="1605" y="607"/>
                    </a:lnTo>
                    <a:lnTo>
                      <a:pt x="1605" y="609"/>
                    </a:lnTo>
                    <a:lnTo>
                      <a:pt x="1605" y="609"/>
                    </a:lnTo>
                    <a:lnTo>
                      <a:pt x="1605" y="611"/>
                    </a:lnTo>
                    <a:lnTo>
                      <a:pt x="1605" y="611"/>
                    </a:lnTo>
                    <a:lnTo>
                      <a:pt x="1603" y="611"/>
                    </a:lnTo>
                    <a:lnTo>
                      <a:pt x="1603" y="611"/>
                    </a:lnTo>
                    <a:lnTo>
                      <a:pt x="1601" y="611"/>
                    </a:lnTo>
                    <a:lnTo>
                      <a:pt x="1601" y="611"/>
                    </a:lnTo>
                    <a:lnTo>
                      <a:pt x="1599" y="613"/>
                    </a:lnTo>
                    <a:lnTo>
                      <a:pt x="1599" y="613"/>
                    </a:lnTo>
                    <a:lnTo>
                      <a:pt x="1597" y="613"/>
                    </a:lnTo>
                    <a:lnTo>
                      <a:pt x="1597" y="613"/>
                    </a:lnTo>
                    <a:lnTo>
                      <a:pt x="1597" y="613"/>
                    </a:lnTo>
                    <a:lnTo>
                      <a:pt x="1599" y="615"/>
                    </a:lnTo>
                    <a:lnTo>
                      <a:pt x="1599" y="615"/>
                    </a:lnTo>
                    <a:lnTo>
                      <a:pt x="1601" y="615"/>
                    </a:lnTo>
                    <a:lnTo>
                      <a:pt x="1601" y="617"/>
                    </a:lnTo>
                    <a:lnTo>
                      <a:pt x="1601" y="617"/>
                    </a:lnTo>
                    <a:lnTo>
                      <a:pt x="1601" y="617"/>
                    </a:lnTo>
                    <a:lnTo>
                      <a:pt x="1603" y="619"/>
                    </a:lnTo>
                    <a:lnTo>
                      <a:pt x="1605" y="619"/>
                    </a:lnTo>
                    <a:lnTo>
                      <a:pt x="1605" y="621"/>
                    </a:lnTo>
                    <a:lnTo>
                      <a:pt x="1605" y="621"/>
                    </a:lnTo>
                    <a:lnTo>
                      <a:pt x="1605" y="621"/>
                    </a:lnTo>
                    <a:lnTo>
                      <a:pt x="1605" y="617"/>
                    </a:lnTo>
                    <a:lnTo>
                      <a:pt x="1603" y="615"/>
                    </a:lnTo>
                    <a:lnTo>
                      <a:pt x="1603" y="615"/>
                    </a:lnTo>
                    <a:lnTo>
                      <a:pt x="1607" y="615"/>
                    </a:lnTo>
                    <a:lnTo>
                      <a:pt x="1607" y="615"/>
                    </a:lnTo>
                    <a:lnTo>
                      <a:pt x="1609" y="615"/>
                    </a:lnTo>
                    <a:lnTo>
                      <a:pt x="1609" y="613"/>
                    </a:lnTo>
                    <a:lnTo>
                      <a:pt x="1609" y="613"/>
                    </a:lnTo>
                    <a:lnTo>
                      <a:pt x="1611" y="611"/>
                    </a:lnTo>
                    <a:lnTo>
                      <a:pt x="1611" y="609"/>
                    </a:lnTo>
                    <a:lnTo>
                      <a:pt x="1611" y="605"/>
                    </a:lnTo>
                    <a:lnTo>
                      <a:pt x="1613" y="605"/>
                    </a:lnTo>
                    <a:lnTo>
                      <a:pt x="1613" y="603"/>
                    </a:lnTo>
                    <a:lnTo>
                      <a:pt x="1615" y="603"/>
                    </a:lnTo>
                    <a:lnTo>
                      <a:pt x="1615" y="603"/>
                    </a:lnTo>
                    <a:lnTo>
                      <a:pt x="1615" y="605"/>
                    </a:lnTo>
                    <a:lnTo>
                      <a:pt x="1615" y="607"/>
                    </a:lnTo>
                    <a:lnTo>
                      <a:pt x="1615" y="607"/>
                    </a:lnTo>
                    <a:lnTo>
                      <a:pt x="1617" y="607"/>
                    </a:lnTo>
                    <a:lnTo>
                      <a:pt x="1619" y="605"/>
                    </a:lnTo>
                    <a:lnTo>
                      <a:pt x="1619" y="603"/>
                    </a:lnTo>
                    <a:lnTo>
                      <a:pt x="1619" y="605"/>
                    </a:lnTo>
                    <a:lnTo>
                      <a:pt x="1623" y="611"/>
                    </a:lnTo>
                    <a:lnTo>
                      <a:pt x="1625" y="611"/>
                    </a:lnTo>
                    <a:lnTo>
                      <a:pt x="1627" y="611"/>
                    </a:lnTo>
                    <a:lnTo>
                      <a:pt x="1629" y="611"/>
                    </a:lnTo>
                    <a:lnTo>
                      <a:pt x="1631" y="613"/>
                    </a:lnTo>
                    <a:lnTo>
                      <a:pt x="1633" y="613"/>
                    </a:lnTo>
                    <a:lnTo>
                      <a:pt x="1633" y="613"/>
                    </a:lnTo>
                    <a:lnTo>
                      <a:pt x="1635" y="613"/>
                    </a:lnTo>
                    <a:lnTo>
                      <a:pt x="1637" y="615"/>
                    </a:lnTo>
                    <a:lnTo>
                      <a:pt x="1639" y="613"/>
                    </a:lnTo>
                    <a:lnTo>
                      <a:pt x="1641" y="611"/>
                    </a:lnTo>
                    <a:lnTo>
                      <a:pt x="1643" y="611"/>
                    </a:lnTo>
                    <a:lnTo>
                      <a:pt x="1647" y="609"/>
                    </a:lnTo>
                    <a:lnTo>
                      <a:pt x="1647" y="609"/>
                    </a:lnTo>
                    <a:lnTo>
                      <a:pt x="1653" y="603"/>
                    </a:lnTo>
                    <a:lnTo>
                      <a:pt x="1655" y="601"/>
                    </a:lnTo>
                    <a:lnTo>
                      <a:pt x="1657" y="599"/>
                    </a:lnTo>
                    <a:lnTo>
                      <a:pt x="1657" y="597"/>
                    </a:lnTo>
                    <a:lnTo>
                      <a:pt x="1659" y="595"/>
                    </a:lnTo>
                    <a:lnTo>
                      <a:pt x="1659" y="593"/>
                    </a:lnTo>
                    <a:lnTo>
                      <a:pt x="1659" y="593"/>
                    </a:lnTo>
                    <a:lnTo>
                      <a:pt x="1659" y="585"/>
                    </a:lnTo>
                    <a:lnTo>
                      <a:pt x="1659" y="583"/>
                    </a:lnTo>
                    <a:lnTo>
                      <a:pt x="1661" y="583"/>
                    </a:lnTo>
                    <a:lnTo>
                      <a:pt x="1661" y="581"/>
                    </a:lnTo>
                    <a:lnTo>
                      <a:pt x="1661" y="581"/>
                    </a:lnTo>
                    <a:lnTo>
                      <a:pt x="1663" y="577"/>
                    </a:lnTo>
                    <a:lnTo>
                      <a:pt x="1663" y="575"/>
                    </a:lnTo>
                    <a:lnTo>
                      <a:pt x="1663" y="571"/>
                    </a:lnTo>
                    <a:lnTo>
                      <a:pt x="1663" y="569"/>
                    </a:lnTo>
                    <a:lnTo>
                      <a:pt x="1665" y="565"/>
                    </a:lnTo>
                    <a:lnTo>
                      <a:pt x="1667" y="561"/>
                    </a:lnTo>
                    <a:lnTo>
                      <a:pt x="1669" y="559"/>
                    </a:lnTo>
                    <a:lnTo>
                      <a:pt x="1669" y="557"/>
                    </a:lnTo>
                    <a:lnTo>
                      <a:pt x="1671" y="551"/>
                    </a:lnTo>
                    <a:lnTo>
                      <a:pt x="1669" y="547"/>
                    </a:lnTo>
                    <a:lnTo>
                      <a:pt x="1671" y="545"/>
                    </a:lnTo>
                    <a:lnTo>
                      <a:pt x="1669" y="543"/>
                    </a:lnTo>
                    <a:lnTo>
                      <a:pt x="1669" y="539"/>
                    </a:lnTo>
                    <a:lnTo>
                      <a:pt x="1669" y="539"/>
                    </a:lnTo>
                    <a:lnTo>
                      <a:pt x="1667" y="537"/>
                    </a:lnTo>
                    <a:lnTo>
                      <a:pt x="1671" y="531"/>
                    </a:lnTo>
                    <a:lnTo>
                      <a:pt x="1669" y="527"/>
                    </a:lnTo>
                    <a:lnTo>
                      <a:pt x="1669" y="523"/>
                    </a:lnTo>
                    <a:lnTo>
                      <a:pt x="1671" y="521"/>
                    </a:lnTo>
                    <a:lnTo>
                      <a:pt x="1671" y="519"/>
                    </a:lnTo>
                    <a:lnTo>
                      <a:pt x="1671" y="517"/>
                    </a:lnTo>
                    <a:lnTo>
                      <a:pt x="1673" y="515"/>
                    </a:lnTo>
                    <a:lnTo>
                      <a:pt x="1673" y="513"/>
                    </a:lnTo>
                    <a:lnTo>
                      <a:pt x="1673" y="511"/>
                    </a:lnTo>
                    <a:lnTo>
                      <a:pt x="1671" y="507"/>
                    </a:lnTo>
                    <a:lnTo>
                      <a:pt x="1671" y="503"/>
                    </a:lnTo>
                    <a:lnTo>
                      <a:pt x="1669" y="503"/>
                    </a:lnTo>
                    <a:lnTo>
                      <a:pt x="1669" y="503"/>
                    </a:lnTo>
                    <a:lnTo>
                      <a:pt x="1669" y="501"/>
                    </a:lnTo>
                    <a:lnTo>
                      <a:pt x="1667" y="501"/>
                    </a:lnTo>
                    <a:lnTo>
                      <a:pt x="1667" y="499"/>
                    </a:lnTo>
                    <a:lnTo>
                      <a:pt x="1667" y="499"/>
                    </a:lnTo>
                    <a:lnTo>
                      <a:pt x="1667" y="497"/>
                    </a:lnTo>
                    <a:lnTo>
                      <a:pt x="1665" y="493"/>
                    </a:lnTo>
                    <a:lnTo>
                      <a:pt x="1663" y="489"/>
                    </a:lnTo>
                    <a:lnTo>
                      <a:pt x="1661" y="489"/>
                    </a:lnTo>
                    <a:lnTo>
                      <a:pt x="1661" y="487"/>
                    </a:lnTo>
                    <a:lnTo>
                      <a:pt x="1661" y="485"/>
                    </a:lnTo>
                    <a:lnTo>
                      <a:pt x="1661" y="485"/>
                    </a:lnTo>
                    <a:lnTo>
                      <a:pt x="1661" y="485"/>
                    </a:lnTo>
                    <a:lnTo>
                      <a:pt x="1659" y="483"/>
                    </a:lnTo>
                    <a:lnTo>
                      <a:pt x="1659" y="483"/>
                    </a:lnTo>
                    <a:lnTo>
                      <a:pt x="1653" y="477"/>
                    </a:lnTo>
                    <a:lnTo>
                      <a:pt x="1649" y="471"/>
                    </a:lnTo>
                    <a:lnTo>
                      <a:pt x="1649" y="469"/>
                    </a:lnTo>
                    <a:lnTo>
                      <a:pt x="1649" y="467"/>
                    </a:lnTo>
                    <a:lnTo>
                      <a:pt x="1647" y="465"/>
                    </a:lnTo>
                    <a:lnTo>
                      <a:pt x="1647" y="461"/>
                    </a:lnTo>
                    <a:lnTo>
                      <a:pt x="1645" y="457"/>
                    </a:lnTo>
                    <a:lnTo>
                      <a:pt x="1647" y="455"/>
                    </a:lnTo>
                    <a:lnTo>
                      <a:pt x="1647" y="453"/>
                    </a:lnTo>
                    <a:lnTo>
                      <a:pt x="1647" y="453"/>
                    </a:lnTo>
                    <a:lnTo>
                      <a:pt x="1645" y="451"/>
                    </a:lnTo>
                    <a:lnTo>
                      <a:pt x="1645" y="449"/>
                    </a:lnTo>
                    <a:lnTo>
                      <a:pt x="1643" y="447"/>
                    </a:lnTo>
                    <a:lnTo>
                      <a:pt x="1641" y="447"/>
                    </a:lnTo>
                    <a:lnTo>
                      <a:pt x="1639" y="445"/>
                    </a:lnTo>
                    <a:lnTo>
                      <a:pt x="1637" y="443"/>
                    </a:lnTo>
                    <a:lnTo>
                      <a:pt x="1637" y="441"/>
                    </a:lnTo>
                    <a:lnTo>
                      <a:pt x="1635" y="441"/>
                    </a:lnTo>
                    <a:lnTo>
                      <a:pt x="1633" y="437"/>
                    </a:lnTo>
                    <a:lnTo>
                      <a:pt x="1629" y="435"/>
                    </a:lnTo>
                    <a:lnTo>
                      <a:pt x="1625" y="433"/>
                    </a:lnTo>
                    <a:lnTo>
                      <a:pt x="1623" y="433"/>
                    </a:lnTo>
                    <a:lnTo>
                      <a:pt x="1625" y="433"/>
                    </a:lnTo>
                    <a:lnTo>
                      <a:pt x="1629" y="433"/>
                    </a:lnTo>
                    <a:lnTo>
                      <a:pt x="1631" y="433"/>
                    </a:lnTo>
                    <a:lnTo>
                      <a:pt x="1631" y="431"/>
                    </a:lnTo>
                    <a:lnTo>
                      <a:pt x="1629" y="429"/>
                    </a:lnTo>
                    <a:lnTo>
                      <a:pt x="1625" y="429"/>
                    </a:lnTo>
                    <a:lnTo>
                      <a:pt x="1621" y="427"/>
                    </a:lnTo>
                    <a:lnTo>
                      <a:pt x="1621" y="425"/>
                    </a:lnTo>
                    <a:lnTo>
                      <a:pt x="1615" y="425"/>
                    </a:lnTo>
                    <a:lnTo>
                      <a:pt x="1607" y="421"/>
                    </a:lnTo>
                    <a:lnTo>
                      <a:pt x="1603" y="417"/>
                    </a:lnTo>
                    <a:lnTo>
                      <a:pt x="1601" y="417"/>
                    </a:lnTo>
                    <a:lnTo>
                      <a:pt x="1595" y="413"/>
                    </a:lnTo>
                    <a:lnTo>
                      <a:pt x="1593" y="413"/>
                    </a:lnTo>
                    <a:lnTo>
                      <a:pt x="1593" y="413"/>
                    </a:lnTo>
                    <a:lnTo>
                      <a:pt x="1589" y="413"/>
                    </a:lnTo>
                    <a:lnTo>
                      <a:pt x="1585" y="413"/>
                    </a:lnTo>
                    <a:lnTo>
                      <a:pt x="1579" y="411"/>
                    </a:lnTo>
                    <a:lnTo>
                      <a:pt x="1579" y="413"/>
                    </a:lnTo>
                    <a:lnTo>
                      <a:pt x="1579" y="413"/>
                    </a:lnTo>
                    <a:lnTo>
                      <a:pt x="1581" y="415"/>
                    </a:lnTo>
                    <a:lnTo>
                      <a:pt x="1583" y="417"/>
                    </a:lnTo>
                    <a:lnTo>
                      <a:pt x="1585" y="419"/>
                    </a:lnTo>
                    <a:lnTo>
                      <a:pt x="1585" y="421"/>
                    </a:lnTo>
                    <a:lnTo>
                      <a:pt x="1587" y="425"/>
                    </a:lnTo>
                    <a:lnTo>
                      <a:pt x="1585" y="425"/>
                    </a:lnTo>
                    <a:lnTo>
                      <a:pt x="1585" y="425"/>
                    </a:lnTo>
                    <a:lnTo>
                      <a:pt x="1583" y="425"/>
                    </a:lnTo>
                    <a:lnTo>
                      <a:pt x="1583" y="425"/>
                    </a:lnTo>
                    <a:lnTo>
                      <a:pt x="1583" y="423"/>
                    </a:lnTo>
                    <a:lnTo>
                      <a:pt x="1583" y="421"/>
                    </a:lnTo>
                    <a:lnTo>
                      <a:pt x="1581" y="419"/>
                    </a:lnTo>
                    <a:lnTo>
                      <a:pt x="1581" y="417"/>
                    </a:lnTo>
                    <a:lnTo>
                      <a:pt x="1581" y="417"/>
                    </a:lnTo>
                    <a:lnTo>
                      <a:pt x="1579" y="419"/>
                    </a:lnTo>
                    <a:lnTo>
                      <a:pt x="1581" y="421"/>
                    </a:lnTo>
                    <a:lnTo>
                      <a:pt x="1579" y="423"/>
                    </a:lnTo>
                    <a:lnTo>
                      <a:pt x="1575" y="425"/>
                    </a:lnTo>
                    <a:lnTo>
                      <a:pt x="1571" y="425"/>
                    </a:lnTo>
                    <a:lnTo>
                      <a:pt x="1569" y="425"/>
                    </a:lnTo>
                    <a:lnTo>
                      <a:pt x="1569" y="425"/>
                    </a:lnTo>
                    <a:lnTo>
                      <a:pt x="1569" y="423"/>
                    </a:lnTo>
                    <a:lnTo>
                      <a:pt x="1571" y="423"/>
                    </a:lnTo>
                    <a:lnTo>
                      <a:pt x="1571" y="419"/>
                    </a:lnTo>
                    <a:lnTo>
                      <a:pt x="1571" y="419"/>
                    </a:lnTo>
                    <a:lnTo>
                      <a:pt x="1571" y="419"/>
                    </a:lnTo>
                    <a:lnTo>
                      <a:pt x="1569" y="417"/>
                    </a:lnTo>
                    <a:lnTo>
                      <a:pt x="1567" y="417"/>
                    </a:lnTo>
                    <a:lnTo>
                      <a:pt x="1563" y="415"/>
                    </a:lnTo>
                    <a:lnTo>
                      <a:pt x="1563" y="415"/>
                    </a:lnTo>
                    <a:lnTo>
                      <a:pt x="1565" y="415"/>
                    </a:lnTo>
                    <a:lnTo>
                      <a:pt x="1565" y="415"/>
                    </a:lnTo>
                    <a:lnTo>
                      <a:pt x="1565" y="413"/>
                    </a:lnTo>
                    <a:lnTo>
                      <a:pt x="1563" y="413"/>
                    </a:lnTo>
                    <a:lnTo>
                      <a:pt x="1561" y="413"/>
                    </a:lnTo>
                    <a:lnTo>
                      <a:pt x="1559" y="415"/>
                    </a:lnTo>
                    <a:lnTo>
                      <a:pt x="1559" y="415"/>
                    </a:lnTo>
                    <a:lnTo>
                      <a:pt x="1561" y="417"/>
                    </a:lnTo>
                    <a:lnTo>
                      <a:pt x="1563" y="417"/>
                    </a:lnTo>
                    <a:lnTo>
                      <a:pt x="1565" y="421"/>
                    </a:lnTo>
                    <a:lnTo>
                      <a:pt x="1563" y="419"/>
                    </a:lnTo>
                    <a:lnTo>
                      <a:pt x="1561" y="419"/>
                    </a:lnTo>
                    <a:lnTo>
                      <a:pt x="1561" y="421"/>
                    </a:lnTo>
                    <a:lnTo>
                      <a:pt x="1559" y="421"/>
                    </a:lnTo>
                    <a:lnTo>
                      <a:pt x="1557" y="419"/>
                    </a:lnTo>
                    <a:lnTo>
                      <a:pt x="1555" y="417"/>
                    </a:lnTo>
                    <a:lnTo>
                      <a:pt x="1553" y="411"/>
                    </a:lnTo>
                    <a:lnTo>
                      <a:pt x="1551" y="409"/>
                    </a:lnTo>
                    <a:lnTo>
                      <a:pt x="1551" y="407"/>
                    </a:lnTo>
                    <a:lnTo>
                      <a:pt x="1549" y="407"/>
                    </a:lnTo>
                    <a:lnTo>
                      <a:pt x="1547" y="407"/>
                    </a:lnTo>
                    <a:lnTo>
                      <a:pt x="1547" y="407"/>
                    </a:lnTo>
                    <a:lnTo>
                      <a:pt x="1541" y="407"/>
                    </a:lnTo>
                    <a:lnTo>
                      <a:pt x="1537" y="407"/>
                    </a:lnTo>
                    <a:lnTo>
                      <a:pt x="1531" y="405"/>
                    </a:lnTo>
                    <a:lnTo>
                      <a:pt x="1529" y="405"/>
                    </a:lnTo>
                    <a:lnTo>
                      <a:pt x="1527" y="405"/>
                    </a:lnTo>
                    <a:lnTo>
                      <a:pt x="1525" y="403"/>
                    </a:lnTo>
                    <a:lnTo>
                      <a:pt x="1525" y="401"/>
                    </a:lnTo>
                    <a:lnTo>
                      <a:pt x="1525" y="401"/>
                    </a:lnTo>
                    <a:lnTo>
                      <a:pt x="1525" y="399"/>
                    </a:lnTo>
                    <a:lnTo>
                      <a:pt x="1527" y="397"/>
                    </a:lnTo>
                    <a:lnTo>
                      <a:pt x="1531" y="395"/>
                    </a:lnTo>
                    <a:lnTo>
                      <a:pt x="1531" y="391"/>
                    </a:lnTo>
                    <a:lnTo>
                      <a:pt x="1531" y="391"/>
                    </a:lnTo>
                    <a:lnTo>
                      <a:pt x="1535" y="389"/>
                    </a:lnTo>
                    <a:lnTo>
                      <a:pt x="1535" y="387"/>
                    </a:lnTo>
                    <a:lnTo>
                      <a:pt x="1537" y="385"/>
                    </a:lnTo>
                    <a:lnTo>
                      <a:pt x="1537" y="383"/>
                    </a:lnTo>
                    <a:lnTo>
                      <a:pt x="1539" y="381"/>
                    </a:lnTo>
                    <a:lnTo>
                      <a:pt x="1539" y="381"/>
                    </a:lnTo>
                    <a:lnTo>
                      <a:pt x="1541" y="377"/>
                    </a:lnTo>
                    <a:lnTo>
                      <a:pt x="1541" y="375"/>
                    </a:lnTo>
                    <a:lnTo>
                      <a:pt x="1539" y="373"/>
                    </a:lnTo>
                    <a:lnTo>
                      <a:pt x="1539" y="373"/>
                    </a:lnTo>
                    <a:lnTo>
                      <a:pt x="1541" y="367"/>
                    </a:lnTo>
                    <a:lnTo>
                      <a:pt x="1543" y="365"/>
                    </a:lnTo>
                    <a:lnTo>
                      <a:pt x="1543" y="363"/>
                    </a:lnTo>
                    <a:lnTo>
                      <a:pt x="1545" y="361"/>
                    </a:lnTo>
                    <a:lnTo>
                      <a:pt x="1545" y="361"/>
                    </a:lnTo>
                    <a:lnTo>
                      <a:pt x="1545" y="359"/>
                    </a:lnTo>
                    <a:lnTo>
                      <a:pt x="1547" y="359"/>
                    </a:lnTo>
                    <a:lnTo>
                      <a:pt x="1547" y="357"/>
                    </a:lnTo>
                    <a:lnTo>
                      <a:pt x="1547" y="355"/>
                    </a:lnTo>
                    <a:lnTo>
                      <a:pt x="1551" y="353"/>
                    </a:lnTo>
                    <a:lnTo>
                      <a:pt x="1551" y="353"/>
                    </a:lnTo>
                    <a:lnTo>
                      <a:pt x="1547" y="347"/>
                    </a:lnTo>
                    <a:lnTo>
                      <a:pt x="1547" y="345"/>
                    </a:lnTo>
                    <a:lnTo>
                      <a:pt x="1549" y="343"/>
                    </a:lnTo>
                    <a:lnTo>
                      <a:pt x="1551" y="341"/>
                    </a:lnTo>
                    <a:lnTo>
                      <a:pt x="1553" y="339"/>
                    </a:lnTo>
                    <a:lnTo>
                      <a:pt x="1553" y="337"/>
                    </a:lnTo>
                    <a:lnTo>
                      <a:pt x="1553" y="333"/>
                    </a:lnTo>
                    <a:lnTo>
                      <a:pt x="1555" y="331"/>
                    </a:lnTo>
                    <a:lnTo>
                      <a:pt x="1557" y="329"/>
                    </a:lnTo>
                    <a:lnTo>
                      <a:pt x="1561" y="327"/>
                    </a:lnTo>
                    <a:lnTo>
                      <a:pt x="1567" y="327"/>
                    </a:lnTo>
                    <a:lnTo>
                      <a:pt x="1569" y="327"/>
                    </a:lnTo>
                    <a:lnTo>
                      <a:pt x="1573" y="327"/>
                    </a:lnTo>
                    <a:lnTo>
                      <a:pt x="1579" y="327"/>
                    </a:lnTo>
                    <a:lnTo>
                      <a:pt x="1591" y="327"/>
                    </a:lnTo>
                    <a:lnTo>
                      <a:pt x="1595" y="327"/>
                    </a:lnTo>
                    <a:lnTo>
                      <a:pt x="1597" y="329"/>
                    </a:lnTo>
                    <a:lnTo>
                      <a:pt x="1599" y="331"/>
                    </a:lnTo>
                    <a:lnTo>
                      <a:pt x="1601" y="331"/>
                    </a:lnTo>
                    <a:lnTo>
                      <a:pt x="1603" y="329"/>
                    </a:lnTo>
                    <a:lnTo>
                      <a:pt x="1603" y="327"/>
                    </a:lnTo>
                    <a:lnTo>
                      <a:pt x="1603" y="327"/>
                    </a:lnTo>
                    <a:lnTo>
                      <a:pt x="1607" y="327"/>
                    </a:lnTo>
                    <a:lnTo>
                      <a:pt x="1611" y="327"/>
                    </a:lnTo>
                    <a:lnTo>
                      <a:pt x="1619" y="329"/>
                    </a:lnTo>
                    <a:lnTo>
                      <a:pt x="1621" y="329"/>
                    </a:lnTo>
                    <a:lnTo>
                      <a:pt x="1621" y="327"/>
                    </a:lnTo>
                    <a:lnTo>
                      <a:pt x="1625" y="327"/>
                    </a:lnTo>
                    <a:lnTo>
                      <a:pt x="1631" y="329"/>
                    </a:lnTo>
                    <a:lnTo>
                      <a:pt x="1633" y="329"/>
                    </a:lnTo>
                    <a:lnTo>
                      <a:pt x="1635" y="329"/>
                    </a:lnTo>
                    <a:lnTo>
                      <a:pt x="1635" y="327"/>
                    </a:lnTo>
                    <a:lnTo>
                      <a:pt x="1633" y="327"/>
                    </a:lnTo>
                    <a:lnTo>
                      <a:pt x="1633" y="327"/>
                    </a:lnTo>
                    <a:lnTo>
                      <a:pt x="1631" y="327"/>
                    </a:lnTo>
                    <a:lnTo>
                      <a:pt x="1631" y="325"/>
                    </a:lnTo>
                    <a:lnTo>
                      <a:pt x="1633" y="325"/>
                    </a:lnTo>
                    <a:lnTo>
                      <a:pt x="1635" y="325"/>
                    </a:lnTo>
                    <a:lnTo>
                      <a:pt x="1637" y="325"/>
                    </a:lnTo>
                    <a:lnTo>
                      <a:pt x="1635" y="325"/>
                    </a:lnTo>
                    <a:lnTo>
                      <a:pt x="1635" y="325"/>
                    </a:lnTo>
                    <a:lnTo>
                      <a:pt x="1633" y="323"/>
                    </a:lnTo>
                    <a:lnTo>
                      <a:pt x="1633" y="321"/>
                    </a:lnTo>
                    <a:lnTo>
                      <a:pt x="1635" y="321"/>
                    </a:lnTo>
                    <a:lnTo>
                      <a:pt x="1637" y="321"/>
                    </a:lnTo>
                    <a:lnTo>
                      <a:pt x="1647" y="323"/>
                    </a:lnTo>
                    <a:lnTo>
                      <a:pt x="1647" y="323"/>
                    </a:lnTo>
                    <a:lnTo>
                      <a:pt x="1651" y="323"/>
                    </a:lnTo>
                    <a:lnTo>
                      <a:pt x="1653" y="325"/>
                    </a:lnTo>
                    <a:lnTo>
                      <a:pt x="1653" y="325"/>
                    </a:lnTo>
                    <a:lnTo>
                      <a:pt x="1653" y="325"/>
                    </a:lnTo>
                    <a:lnTo>
                      <a:pt x="1653" y="325"/>
                    </a:lnTo>
                    <a:lnTo>
                      <a:pt x="1655" y="325"/>
                    </a:lnTo>
                    <a:lnTo>
                      <a:pt x="1657" y="327"/>
                    </a:lnTo>
                    <a:lnTo>
                      <a:pt x="1657" y="325"/>
                    </a:lnTo>
                    <a:lnTo>
                      <a:pt x="1657" y="325"/>
                    </a:lnTo>
                    <a:lnTo>
                      <a:pt x="1657" y="325"/>
                    </a:lnTo>
                    <a:lnTo>
                      <a:pt x="1657" y="323"/>
                    </a:lnTo>
                    <a:lnTo>
                      <a:pt x="1659" y="325"/>
                    </a:lnTo>
                    <a:lnTo>
                      <a:pt x="1663" y="325"/>
                    </a:lnTo>
                    <a:lnTo>
                      <a:pt x="1665" y="325"/>
                    </a:lnTo>
                    <a:lnTo>
                      <a:pt x="1671" y="329"/>
                    </a:lnTo>
                    <a:lnTo>
                      <a:pt x="1675" y="329"/>
                    </a:lnTo>
                    <a:lnTo>
                      <a:pt x="1677" y="329"/>
                    </a:lnTo>
                    <a:lnTo>
                      <a:pt x="1677" y="329"/>
                    </a:lnTo>
                    <a:lnTo>
                      <a:pt x="1679" y="329"/>
                    </a:lnTo>
                    <a:lnTo>
                      <a:pt x="1677" y="331"/>
                    </a:lnTo>
                    <a:lnTo>
                      <a:pt x="1673" y="331"/>
                    </a:lnTo>
                    <a:lnTo>
                      <a:pt x="1671" y="331"/>
                    </a:lnTo>
                    <a:lnTo>
                      <a:pt x="1667" y="333"/>
                    </a:lnTo>
                    <a:lnTo>
                      <a:pt x="1673" y="335"/>
                    </a:lnTo>
                    <a:lnTo>
                      <a:pt x="1679" y="335"/>
                    </a:lnTo>
                    <a:lnTo>
                      <a:pt x="1683" y="335"/>
                    </a:lnTo>
                    <a:lnTo>
                      <a:pt x="1681" y="333"/>
                    </a:lnTo>
                    <a:lnTo>
                      <a:pt x="1683" y="333"/>
                    </a:lnTo>
                    <a:lnTo>
                      <a:pt x="1685" y="333"/>
                    </a:lnTo>
                    <a:lnTo>
                      <a:pt x="1687" y="335"/>
                    </a:lnTo>
                    <a:lnTo>
                      <a:pt x="1691" y="335"/>
                    </a:lnTo>
                    <a:lnTo>
                      <a:pt x="1691" y="335"/>
                    </a:lnTo>
                    <a:lnTo>
                      <a:pt x="1693" y="333"/>
                    </a:lnTo>
                    <a:lnTo>
                      <a:pt x="1693" y="333"/>
                    </a:lnTo>
                    <a:lnTo>
                      <a:pt x="1695" y="333"/>
                    </a:lnTo>
                    <a:lnTo>
                      <a:pt x="1693" y="331"/>
                    </a:lnTo>
                    <a:lnTo>
                      <a:pt x="1697" y="329"/>
                    </a:lnTo>
                    <a:lnTo>
                      <a:pt x="1701" y="331"/>
                    </a:lnTo>
                    <a:lnTo>
                      <a:pt x="1705" y="333"/>
                    </a:lnTo>
                    <a:lnTo>
                      <a:pt x="1707" y="331"/>
                    </a:lnTo>
                    <a:lnTo>
                      <a:pt x="1707" y="331"/>
                    </a:lnTo>
                    <a:lnTo>
                      <a:pt x="1707" y="331"/>
                    </a:lnTo>
                    <a:lnTo>
                      <a:pt x="1711" y="331"/>
                    </a:lnTo>
                    <a:lnTo>
                      <a:pt x="1713" y="331"/>
                    </a:lnTo>
                    <a:lnTo>
                      <a:pt x="1715" y="331"/>
                    </a:lnTo>
                    <a:lnTo>
                      <a:pt x="1717" y="331"/>
                    </a:lnTo>
                    <a:lnTo>
                      <a:pt x="1715" y="329"/>
                    </a:lnTo>
                    <a:lnTo>
                      <a:pt x="1713" y="327"/>
                    </a:lnTo>
                    <a:lnTo>
                      <a:pt x="1709" y="327"/>
                    </a:lnTo>
                    <a:lnTo>
                      <a:pt x="1703" y="325"/>
                    </a:lnTo>
                    <a:lnTo>
                      <a:pt x="1701" y="325"/>
                    </a:lnTo>
                    <a:lnTo>
                      <a:pt x="1701" y="325"/>
                    </a:lnTo>
                    <a:lnTo>
                      <a:pt x="1699" y="325"/>
                    </a:lnTo>
                    <a:lnTo>
                      <a:pt x="1699" y="325"/>
                    </a:lnTo>
                    <a:lnTo>
                      <a:pt x="1697" y="323"/>
                    </a:lnTo>
                    <a:lnTo>
                      <a:pt x="1697" y="323"/>
                    </a:lnTo>
                    <a:lnTo>
                      <a:pt x="1697" y="321"/>
                    </a:lnTo>
                    <a:lnTo>
                      <a:pt x="1695" y="319"/>
                    </a:lnTo>
                    <a:lnTo>
                      <a:pt x="1695" y="319"/>
                    </a:lnTo>
                    <a:lnTo>
                      <a:pt x="1695" y="319"/>
                    </a:lnTo>
                    <a:lnTo>
                      <a:pt x="1693" y="315"/>
                    </a:lnTo>
                    <a:lnTo>
                      <a:pt x="1695" y="311"/>
                    </a:lnTo>
                    <a:lnTo>
                      <a:pt x="1697" y="309"/>
                    </a:lnTo>
                    <a:lnTo>
                      <a:pt x="1699" y="307"/>
                    </a:lnTo>
                    <a:lnTo>
                      <a:pt x="1699" y="305"/>
                    </a:lnTo>
                    <a:lnTo>
                      <a:pt x="1697" y="301"/>
                    </a:lnTo>
                    <a:lnTo>
                      <a:pt x="1697" y="299"/>
                    </a:lnTo>
                    <a:lnTo>
                      <a:pt x="1699" y="297"/>
                    </a:lnTo>
                    <a:lnTo>
                      <a:pt x="1699" y="297"/>
                    </a:lnTo>
                    <a:lnTo>
                      <a:pt x="1697" y="293"/>
                    </a:lnTo>
                    <a:lnTo>
                      <a:pt x="1697" y="293"/>
                    </a:lnTo>
                    <a:lnTo>
                      <a:pt x="1697" y="291"/>
                    </a:lnTo>
                    <a:lnTo>
                      <a:pt x="1697" y="289"/>
                    </a:lnTo>
                    <a:lnTo>
                      <a:pt x="1699" y="289"/>
                    </a:lnTo>
                    <a:lnTo>
                      <a:pt x="1701" y="287"/>
                    </a:lnTo>
                    <a:lnTo>
                      <a:pt x="1705" y="289"/>
                    </a:lnTo>
                    <a:lnTo>
                      <a:pt x="1709" y="289"/>
                    </a:lnTo>
                    <a:lnTo>
                      <a:pt x="1709" y="289"/>
                    </a:lnTo>
                    <a:lnTo>
                      <a:pt x="1711" y="287"/>
                    </a:lnTo>
                    <a:lnTo>
                      <a:pt x="1713" y="287"/>
                    </a:lnTo>
                    <a:lnTo>
                      <a:pt x="1717" y="287"/>
                    </a:lnTo>
                    <a:lnTo>
                      <a:pt x="1717" y="285"/>
                    </a:lnTo>
                    <a:lnTo>
                      <a:pt x="1719" y="285"/>
                    </a:lnTo>
                    <a:lnTo>
                      <a:pt x="1721" y="287"/>
                    </a:lnTo>
                    <a:lnTo>
                      <a:pt x="1725" y="287"/>
                    </a:lnTo>
                    <a:lnTo>
                      <a:pt x="1725" y="289"/>
                    </a:lnTo>
                    <a:lnTo>
                      <a:pt x="1727" y="289"/>
                    </a:lnTo>
                    <a:lnTo>
                      <a:pt x="1729" y="289"/>
                    </a:lnTo>
                    <a:lnTo>
                      <a:pt x="1731" y="287"/>
                    </a:lnTo>
                    <a:lnTo>
                      <a:pt x="1733" y="287"/>
                    </a:lnTo>
                    <a:lnTo>
                      <a:pt x="1733" y="287"/>
                    </a:lnTo>
                    <a:lnTo>
                      <a:pt x="1735" y="287"/>
                    </a:lnTo>
                    <a:lnTo>
                      <a:pt x="1735" y="289"/>
                    </a:lnTo>
                    <a:lnTo>
                      <a:pt x="1737" y="291"/>
                    </a:lnTo>
                    <a:lnTo>
                      <a:pt x="1739" y="293"/>
                    </a:lnTo>
                    <a:lnTo>
                      <a:pt x="1739" y="295"/>
                    </a:lnTo>
                    <a:lnTo>
                      <a:pt x="1739" y="297"/>
                    </a:lnTo>
                    <a:lnTo>
                      <a:pt x="1741" y="297"/>
                    </a:lnTo>
                    <a:lnTo>
                      <a:pt x="1743" y="299"/>
                    </a:lnTo>
                    <a:lnTo>
                      <a:pt x="1743" y="301"/>
                    </a:lnTo>
                    <a:lnTo>
                      <a:pt x="1745" y="301"/>
                    </a:lnTo>
                    <a:lnTo>
                      <a:pt x="1745" y="301"/>
                    </a:lnTo>
                    <a:lnTo>
                      <a:pt x="1745" y="301"/>
                    </a:lnTo>
                    <a:lnTo>
                      <a:pt x="1747" y="301"/>
                    </a:lnTo>
                    <a:lnTo>
                      <a:pt x="1749" y="301"/>
                    </a:lnTo>
                    <a:lnTo>
                      <a:pt x="1751" y="301"/>
                    </a:lnTo>
                    <a:lnTo>
                      <a:pt x="1751" y="303"/>
                    </a:lnTo>
                    <a:lnTo>
                      <a:pt x="1753" y="305"/>
                    </a:lnTo>
                    <a:lnTo>
                      <a:pt x="1753" y="305"/>
                    </a:lnTo>
                    <a:lnTo>
                      <a:pt x="1755" y="307"/>
                    </a:lnTo>
                    <a:lnTo>
                      <a:pt x="1755" y="307"/>
                    </a:lnTo>
                    <a:lnTo>
                      <a:pt x="1755" y="305"/>
                    </a:lnTo>
                    <a:lnTo>
                      <a:pt x="1757" y="305"/>
                    </a:lnTo>
                    <a:lnTo>
                      <a:pt x="1761" y="305"/>
                    </a:lnTo>
                    <a:lnTo>
                      <a:pt x="1759" y="303"/>
                    </a:lnTo>
                    <a:lnTo>
                      <a:pt x="1759" y="301"/>
                    </a:lnTo>
                    <a:lnTo>
                      <a:pt x="1763" y="293"/>
                    </a:lnTo>
                    <a:lnTo>
                      <a:pt x="1763" y="291"/>
                    </a:lnTo>
                    <a:lnTo>
                      <a:pt x="1765" y="291"/>
                    </a:lnTo>
                    <a:lnTo>
                      <a:pt x="1767" y="291"/>
                    </a:lnTo>
                    <a:lnTo>
                      <a:pt x="1767" y="291"/>
                    </a:lnTo>
                    <a:lnTo>
                      <a:pt x="1767" y="289"/>
                    </a:lnTo>
                    <a:lnTo>
                      <a:pt x="1767" y="289"/>
                    </a:lnTo>
                    <a:lnTo>
                      <a:pt x="1769" y="289"/>
                    </a:lnTo>
                    <a:lnTo>
                      <a:pt x="1771" y="291"/>
                    </a:lnTo>
                    <a:lnTo>
                      <a:pt x="1773" y="293"/>
                    </a:lnTo>
                    <a:lnTo>
                      <a:pt x="1773" y="291"/>
                    </a:lnTo>
                    <a:lnTo>
                      <a:pt x="1773" y="291"/>
                    </a:lnTo>
                    <a:lnTo>
                      <a:pt x="1773" y="291"/>
                    </a:lnTo>
                    <a:lnTo>
                      <a:pt x="1775" y="291"/>
                    </a:lnTo>
                    <a:lnTo>
                      <a:pt x="1773" y="289"/>
                    </a:lnTo>
                    <a:lnTo>
                      <a:pt x="1773" y="289"/>
                    </a:lnTo>
                    <a:lnTo>
                      <a:pt x="1769" y="289"/>
                    </a:lnTo>
                    <a:lnTo>
                      <a:pt x="1767" y="287"/>
                    </a:lnTo>
                    <a:lnTo>
                      <a:pt x="1765" y="283"/>
                    </a:lnTo>
                    <a:lnTo>
                      <a:pt x="1763" y="283"/>
                    </a:lnTo>
                    <a:lnTo>
                      <a:pt x="1763" y="281"/>
                    </a:lnTo>
                    <a:lnTo>
                      <a:pt x="1761" y="279"/>
                    </a:lnTo>
                    <a:lnTo>
                      <a:pt x="1761" y="279"/>
                    </a:lnTo>
                    <a:lnTo>
                      <a:pt x="1761" y="279"/>
                    </a:lnTo>
                    <a:lnTo>
                      <a:pt x="1759" y="277"/>
                    </a:lnTo>
                    <a:lnTo>
                      <a:pt x="1759" y="277"/>
                    </a:lnTo>
                    <a:lnTo>
                      <a:pt x="1759" y="275"/>
                    </a:lnTo>
                    <a:lnTo>
                      <a:pt x="1767" y="273"/>
                    </a:lnTo>
                    <a:lnTo>
                      <a:pt x="1769" y="273"/>
                    </a:lnTo>
                    <a:lnTo>
                      <a:pt x="1771" y="273"/>
                    </a:lnTo>
                    <a:lnTo>
                      <a:pt x="1777" y="275"/>
                    </a:lnTo>
                    <a:lnTo>
                      <a:pt x="1781" y="277"/>
                    </a:lnTo>
                    <a:lnTo>
                      <a:pt x="1785" y="277"/>
                    </a:lnTo>
                    <a:lnTo>
                      <a:pt x="1787" y="277"/>
                    </a:lnTo>
                    <a:lnTo>
                      <a:pt x="1785" y="277"/>
                    </a:lnTo>
                    <a:lnTo>
                      <a:pt x="1783" y="277"/>
                    </a:lnTo>
                    <a:lnTo>
                      <a:pt x="1785" y="279"/>
                    </a:lnTo>
                    <a:lnTo>
                      <a:pt x="1785" y="279"/>
                    </a:lnTo>
                    <a:lnTo>
                      <a:pt x="1783" y="279"/>
                    </a:lnTo>
                    <a:lnTo>
                      <a:pt x="1781" y="277"/>
                    </a:lnTo>
                    <a:lnTo>
                      <a:pt x="1777" y="277"/>
                    </a:lnTo>
                    <a:lnTo>
                      <a:pt x="1775" y="277"/>
                    </a:lnTo>
                    <a:lnTo>
                      <a:pt x="1775" y="279"/>
                    </a:lnTo>
                    <a:lnTo>
                      <a:pt x="1775" y="281"/>
                    </a:lnTo>
                    <a:lnTo>
                      <a:pt x="1777" y="285"/>
                    </a:lnTo>
                    <a:lnTo>
                      <a:pt x="1781" y="287"/>
                    </a:lnTo>
                    <a:lnTo>
                      <a:pt x="1783" y="289"/>
                    </a:lnTo>
                    <a:lnTo>
                      <a:pt x="1783" y="291"/>
                    </a:lnTo>
                    <a:lnTo>
                      <a:pt x="1783" y="291"/>
                    </a:lnTo>
                    <a:lnTo>
                      <a:pt x="1785" y="293"/>
                    </a:lnTo>
                    <a:lnTo>
                      <a:pt x="1787" y="295"/>
                    </a:lnTo>
                    <a:lnTo>
                      <a:pt x="1789" y="295"/>
                    </a:lnTo>
                    <a:lnTo>
                      <a:pt x="1789" y="295"/>
                    </a:lnTo>
                    <a:lnTo>
                      <a:pt x="1791" y="297"/>
                    </a:lnTo>
                    <a:lnTo>
                      <a:pt x="1789" y="299"/>
                    </a:lnTo>
                    <a:lnTo>
                      <a:pt x="1789" y="299"/>
                    </a:lnTo>
                    <a:lnTo>
                      <a:pt x="1789" y="301"/>
                    </a:lnTo>
                    <a:lnTo>
                      <a:pt x="1793" y="303"/>
                    </a:lnTo>
                    <a:lnTo>
                      <a:pt x="1793" y="303"/>
                    </a:lnTo>
                    <a:lnTo>
                      <a:pt x="1793" y="303"/>
                    </a:lnTo>
                    <a:lnTo>
                      <a:pt x="1791" y="305"/>
                    </a:lnTo>
                    <a:lnTo>
                      <a:pt x="1787" y="305"/>
                    </a:lnTo>
                    <a:lnTo>
                      <a:pt x="1787" y="307"/>
                    </a:lnTo>
                    <a:lnTo>
                      <a:pt x="1783" y="309"/>
                    </a:lnTo>
                    <a:lnTo>
                      <a:pt x="1781" y="309"/>
                    </a:lnTo>
                    <a:lnTo>
                      <a:pt x="1781" y="311"/>
                    </a:lnTo>
                    <a:lnTo>
                      <a:pt x="1783" y="313"/>
                    </a:lnTo>
                    <a:lnTo>
                      <a:pt x="1783" y="315"/>
                    </a:lnTo>
                    <a:lnTo>
                      <a:pt x="1781" y="317"/>
                    </a:lnTo>
                    <a:lnTo>
                      <a:pt x="1781" y="319"/>
                    </a:lnTo>
                    <a:lnTo>
                      <a:pt x="1781" y="323"/>
                    </a:lnTo>
                    <a:lnTo>
                      <a:pt x="1779" y="323"/>
                    </a:lnTo>
                    <a:lnTo>
                      <a:pt x="1779" y="325"/>
                    </a:lnTo>
                    <a:lnTo>
                      <a:pt x="1779" y="327"/>
                    </a:lnTo>
                    <a:lnTo>
                      <a:pt x="1777" y="331"/>
                    </a:lnTo>
                    <a:lnTo>
                      <a:pt x="1779" y="337"/>
                    </a:lnTo>
                    <a:lnTo>
                      <a:pt x="1779" y="339"/>
                    </a:lnTo>
                    <a:lnTo>
                      <a:pt x="1779" y="341"/>
                    </a:lnTo>
                    <a:lnTo>
                      <a:pt x="1779" y="341"/>
                    </a:lnTo>
                    <a:lnTo>
                      <a:pt x="1779" y="343"/>
                    </a:lnTo>
                    <a:lnTo>
                      <a:pt x="1777" y="345"/>
                    </a:lnTo>
                    <a:lnTo>
                      <a:pt x="1777" y="347"/>
                    </a:lnTo>
                    <a:lnTo>
                      <a:pt x="1775" y="349"/>
                    </a:lnTo>
                    <a:lnTo>
                      <a:pt x="1777" y="349"/>
                    </a:lnTo>
                    <a:lnTo>
                      <a:pt x="1775" y="349"/>
                    </a:lnTo>
                    <a:lnTo>
                      <a:pt x="1773" y="351"/>
                    </a:lnTo>
                    <a:lnTo>
                      <a:pt x="1769" y="349"/>
                    </a:lnTo>
                    <a:lnTo>
                      <a:pt x="1769" y="353"/>
                    </a:lnTo>
                    <a:lnTo>
                      <a:pt x="1767" y="353"/>
                    </a:lnTo>
                    <a:lnTo>
                      <a:pt x="1763" y="353"/>
                    </a:lnTo>
                    <a:lnTo>
                      <a:pt x="1763" y="353"/>
                    </a:lnTo>
                    <a:lnTo>
                      <a:pt x="1761" y="353"/>
                    </a:lnTo>
                    <a:lnTo>
                      <a:pt x="1761" y="355"/>
                    </a:lnTo>
                    <a:lnTo>
                      <a:pt x="1765" y="355"/>
                    </a:lnTo>
                    <a:lnTo>
                      <a:pt x="1767" y="357"/>
                    </a:lnTo>
                    <a:lnTo>
                      <a:pt x="1767" y="357"/>
                    </a:lnTo>
                    <a:lnTo>
                      <a:pt x="1769" y="359"/>
                    </a:lnTo>
                    <a:lnTo>
                      <a:pt x="1771" y="361"/>
                    </a:lnTo>
                    <a:lnTo>
                      <a:pt x="1771" y="365"/>
                    </a:lnTo>
                    <a:lnTo>
                      <a:pt x="1771" y="367"/>
                    </a:lnTo>
                    <a:lnTo>
                      <a:pt x="1769" y="371"/>
                    </a:lnTo>
                    <a:lnTo>
                      <a:pt x="1769" y="371"/>
                    </a:lnTo>
                    <a:lnTo>
                      <a:pt x="1769" y="371"/>
                    </a:lnTo>
                    <a:lnTo>
                      <a:pt x="1775" y="383"/>
                    </a:lnTo>
                    <a:lnTo>
                      <a:pt x="1779" y="387"/>
                    </a:lnTo>
                    <a:lnTo>
                      <a:pt x="1785" y="395"/>
                    </a:lnTo>
                    <a:lnTo>
                      <a:pt x="1787" y="397"/>
                    </a:lnTo>
                    <a:lnTo>
                      <a:pt x="1793" y="403"/>
                    </a:lnTo>
                    <a:lnTo>
                      <a:pt x="1801" y="409"/>
                    </a:lnTo>
                    <a:lnTo>
                      <a:pt x="1813" y="419"/>
                    </a:lnTo>
                    <a:lnTo>
                      <a:pt x="1815" y="421"/>
                    </a:lnTo>
                    <a:lnTo>
                      <a:pt x="1829" y="435"/>
                    </a:lnTo>
                    <a:lnTo>
                      <a:pt x="1831" y="437"/>
                    </a:lnTo>
                    <a:lnTo>
                      <a:pt x="1833" y="439"/>
                    </a:lnTo>
                    <a:lnTo>
                      <a:pt x="1837" y="441"/>
                    </a:lnTo>
                    <a:lnTo>
                      <a:pt x="1841" y="443"/>
                    </a:lnTo>
                    <a:lnTo>
                      <a:pt x="1843" y="445"/>
                    </a:lnTo>
                    <a:lnTo>
                      <a:pt x="1851" y="453"/>
                    </a:lnTo>
                    <a:lnTo>
                      <a:pt x="1857" y="461"/>
                    </a:lnTo>
                    <a:lnTo>
                      <a:pt x="1859" y="461"/>
                    </a:lnTo>
                    <a:lnTo>
                      <a:pt x="1861" y="463"/>
                    </a:lnTo>
                    <a:lnTo>
                      <a:pt x="1863" y="465"/>
                    </a:lnTo>
                    <a:lnTo>
                      <a:pt x="1865" y="467"/>
                    </a:lnTo>
                    <a:lnTo>
                      <a:pt x="1867" y="467"/>
                    </a:lnTo>
                    <a:lnTo>
                      <a:pt x="1869" y="469"/>
                    </a:lnTo>
                    <a:lnTo>
                      <a:pt x="1869" y="469"/>
                    </a:lnTo>
                    <a:lnTo>
                      <a:pt x="1871" y="465"/>
                    </a:lnTo>
                    <a:lnTo>
                      <a:pt x="1873" y="461"/>
                    </a:lnTo>
                    <a:lnTo>
                      <a:pt x="1871" y="461"/>
                    </a:lnTo>
                    <a:lnTo>
                      <a:pt x="1873" y="459"/>
                    </a:lnTo>
                    <a:lnTo>
                      <a:pt x="1873" y="457"/>
                    </a:lnTo>
                    <a:lnTo>
                      <a:pt x="1875" y="455"/>
                    </a:lnTo>
                    <a:lnTo>
                      <a:pt x="1873" y="449"/>
                    </a:lnTo>
                    <a:lnTo>
                      <a:pt x="1871" y="447"/>
                    </a:lnTo>
                    <a:lnTo>
                      <a:pt x="1871" y="445"/>
                    </a:lnTo>
                    <a:lnTo>
                      <a:pt x="1869" y="443"/>
                    </a:lnTo>
                    <a:lnTo>
                      <a:pt x="1867" y="441"/>
                    </a:lnTo>
                    <a:lnTo>
                      <a:pt x="1867" y="439"/>
                    </a:lnTo>
                    <a:lnTo>
                      <a:pt x="1865" y="437"/>
                    </a:lnTo>
                    <a:lnTo>
                      <a:pt x="1863" y="435"/>
                    </a:lnTo>
                    <a:lnTo>
                      <a:pt x="1861" y="435"/>
                    </a:lnTo>
                    <a:lnTo>
                      <a:pt x="1861" y="433"/>
                    </a:lnTo>
                    <a:lnTo>
                      <a:pt x="1861" y="433"/>
                    </a:lnTo>
                    <a:lnTo>
                      <a:pt x="1863" y="433"/>
                    </a:lnTo>
                    <a:lnTo>
                      <a:pt x="1865" y="435"/>
                    </a:lnTo>
                    <a:lnTo>
                      <a:pt x="1867" y="435"/>
                    </a:lnTo>
                    <a:lnTo>
                      <a:pt x="1867" y="433"/>
                    </a:lnTo>
                    <a:lnTo>
                      <a:pt x="1869" y="433"/>
                    </a:lnTo>
                    <a:lnTo>
                      <a:pt x="1873" y="431"/>
                    </a:lnTo>
                    <a:lnTo>
                      <a:pt x="1875" y="431"/>
                    </a:lnTo>
                    <a:lnTo>
                      <a:pt x="1879" y="433"/>
                    </a:lnTo>
                    <a:lnTo>
                      <a:pt x="1879" y="431"/>
                    </a:lnTo>
                    <a:lnTo>
                      <a:pt x="1877" y="429"/>
                    </a:lnTo>
                    <a:lnTo>
                      <a:pt x="1875" y="427"/>
                    </a:lnTo>
                    <a:lnTo>
                      <a:pt x="1873" y="427"/>
                    </a:lnTo>
                    <a:lnTo>
                      <a:pt x="1873" y="425"/>
                    </a:lnTo>
                    <a:lnTo>
                      <a:pt x="1871" y="423"/>
                    </a:lnTo>
                    <a:lnTo>
                      <a:pt x="1869" y="423"/>
                    </a:lnTo>
                    <a:lnTo>
                      <a:pt x="1867" y="421"/>
                    </a:lnTo>
                    <a:lnTo>
                      <a:pt x="1865" y="417"/>
                    </a:lnTo>
                    <a:lnTo>
                      <a:pt x="1863" y="415"/>
                    </a:lnTo>
                    <a:lnTo>
                      <a:pt x="1863" y="413"/>
                    </a:lnTo>
                    <a:lnTo>
                      <a:pt x="1865" y="413"/>
                    </a:lnTo>
                    <a:lnTo>
                      <a:pt x="1865" y="409"/>
                    </a:lnTo>
                    <a:lnTo>
                      <a:pt x="1867" y="409"/>
                    </a:lnTo>
                    <a:lnTo>
                      <a:pt x="1869" y="407"/>
                    </a:lnTo>
                    <a:lnTo>
                      <a:pt x="1871" y="407"/>
                    </a:lnTo>
                    <a:lnTo>
                      <a:pt x="1875" y="409"/>
                    </a:lnTo>
                    <a:lnTo>
                      <a:pt x="1879" y="409"/>
                    </a:lnTo>
                    <a:lnTo>
                      <a:pt x="1879" y="409"/>
                    </a:lnTo>
                    <a:lnTo>
                      <a:pt x="1881" y="405"/>
                    </a:lnTo>
                    <a:lnTo>
                      <a:pt x="1881" y="405"/>
                    </a:lnTo>
                    <a:lnTo>
                      <a:pt x="1879" y="403"/>
                    </a:lnTo>
                    <a:lnTo>
                      <a:pt x="1875" y="401"/>
                    </a:lnTo>
                    <a:lnTo>
                      <a:pt x="1871" y="397"/>
                    </a:lnTo>
                    <a:lnTo>
                      <a:pt x="1869" y="397"/>
                    </a:lnTo>
                    <a:lnTo>
                      <a:pt x="1867" y="395"/>
                    </a:lnTo>
                    <a:lnTo>
                      <a:pt x="1863" y="391"/>
                    </a:lnTo>
                    <a:lnTo>
                      <a:pt x="1861" y="389"/>
                    </a:lnTo>
                    <a:lnTo>
                      <a:pt x="1861" y="387"/>
                    </a:lnTo>
                    <a:lnTo>
                      <a:pt x="1859" y="381"/>
                    </a:lnTo>
                    <a:lnTo>
                      <a:pt x="1859" y="381"/>
                    </a:lnTo>
                    <a:lnTo>
                      <a:pt x="1861" y="381"/>
                    </a:lnTo>
                    <a:lnTo>
                      <a:pt x="1861" y="379"/>
                    </a:lnTo>
                    <a:lnTo>
                      <a:pt x="1861" y="379"/>
                    </a:lnTo>
                    <a:lnTo>
                      <a:pt x="1859" y="377"/>
                    </a:lnTo>
                    <a:lnTo>
                      <a:pt x="1859" y="375"/>
                    </a:lnTo>
                    <a:lnTo>
                      <a:pt x="1859" y="375"/>
                    </a:lnTo>
                    <a:lnTo>
                      <a:pt x="1863" y="375"/>
                    </a:lnTo>
                    <a:lnTo>
                      <a:pt x="1863" y="375"/>
                    </a:lnTo>
                    <a:lnTo>
                      <a:pt x="1863" y="375"/>
                    </a:lnTo>
                    <a:lnTo>
                      <a:pt x="1865" y="375"/>
                    </a:lnTo>
                    <a:lnTo>
                      <a:pt x="1863" y="377"/>
                    </a:lnTo>
                    <a:lnTo>
                      <a:pt x="1863" y="377"/>
                    </a:lnTo>
                    <a:lnTo>
                      <a:pt x="1863" y="379"/>
                    </a:lnTo>
                    <a:lnTo>
                      <a:pt x="1869" y="383"/>
                    </a:lnTo>
                    <a:lnTo>
                      <a:pt x="1871" y="383"/>
                    </a:lnTo>
                    <a:lnTo>
                      <a:pt x="1871" y="383"/>
                    </a:lnTo>
                    <a:lnTo>
                      <a:pt x="1873" y="381"/>
                    </a:lnTo>
                    <a:lnTo>
                      <a:pt x="1873" y="381"/>
                    </a:lnTo>
                    <a:lnTo>
                      <a:pt x="1873" y="379"/>
                    </a:lnTo>
                    <a:lnTo>
                      <a:pt x="1869" y="375"/>
                    </a:lnTo>
                    <a:lnTo>
                      <a:pt x="1865" y="375"/>
                    </a:lnTo>
                    <a:lnTo>
                      <a:pt x="1863" y="371"/>
                    </a:lnTo>
                    <a:lnTo>
                      <a:pt x="1861" y="371"/>
                    </a:lnTo>
                    <a:lnTo>
                      <a:pt x="1859" y="371"/>
                    </a:lnTo>
                    <a:lnTo>
                      <a:pt x="1859" y="371"/>
                    </a:lnTo>
                    <a:lnTo>
                      <a:pt x="1857" y="371"/>
                    </a:lnTo>
                    <a:lnTo>
                      <a:pt x="1855" y="369"/>
                    </a:lnTo>
                    <a:lnTo>
                      <a:pt x="1855" y="369"/>
                    </a:lnTo>
                    <a:lnTo>
                      <a:pt x="1853" y="367"/>
                    </a:lnTo>
                    <a:lnTo>
                      <a:pt x="1851" y="365"/>
                    </a:lnTo>
                    <a:lnTo>
                      <a:pt x="1847" y="363"/>
                    </a:lnTo>
                    <a:lnTo>
                      <a:pt x="1847" y="363"/>
                    </a:lnTo>
                    <a:lnTo>
                      <a:pt x="1845" y="361"/>
                    </a:lnTo>
                    <a:lnTo>
                      <a:pt x="1847" y="359"/>
                    </a:lnTo>
                    <a:lnTo>
                      <a:pt x="1847" y="357"/>
                    </a:lnTo>
                    <a:lnTo>
                      <a:pt x="1847" y="357"/>
                    </a:lnTo>
                    <a:lnTo>
                      <a:pt x="1845" y="355"/>
                    </a:lnTo>
                    <a:lnTo>
                      <a:pt x="1843" y="353"/>
                    </a:lnTo>
                    <a:lnTo>
                      <a:pt x="1843" y="353"/>
                    </a:lnTo>
                    <a:lnTo>
                      <a:pt x="1835" y="351"/>
                    </a:lnTo>
                    <a:lnTo>
                      <a:pt x="1833" y="351"/>
                    </a:lnTo>
                    <a:lnTo>
                      <a:pt x="1833" y="351"/>
                    </a:lnTo>
                    <a:lnTo>
                      <a:pt x="1835" y="355"/>
                    </a:lnTo>
                    <a:lnTo>
                      <a:pt x="1835" y="355"/>
                    </a:lnTo>
                    <a:lnTo>
                      <a:pt x="1835" y="355"/>
                    </a:lnTo>
                    <a:lnTo>
                      <a:pt x="1833" y="353"/>
                    </a:lnTo>
                    <a:lnTo>
                      <a:pt x="1831" y="353"/>
                    </a:lnTo>
                    <a:lnTo>
                      <a:pt x="1829" y="353"/>
                    </a:lnTo>
                    <a:lnTo>
                      <a:pt x="1827" y="351"/>
                    </a:lnTo>
                    <a:lnTo>
                      <a:pt x="1825" y="351"/>
                    </a:lnTo>
                    <a:lnTo>
                      <a:pt x="1823" y="349"/>
                    </a:lnTo>
                    <a:lnTo>
                      <a:pt x="1821" y="345"/>
                    </a:lnTo>
                    <a:lnTo>
                      <a:pt x="1819" y="343"/>
                    </a:lnTo>
                    <a:lnTo>
                      <a:pt x="1817" y="339"/>
                    </a:lnTo>
                    <a:lnTo>
                      <a:pt x="1819" y="337"/>
                    </a:lnTo>
                    <a:lnTo>
                      <a:pt x="1819" y="335"/>
                    </a:lnTo>
                    <a:lnTo>
                      <a:pt x="1819" y="335"/>
                    </a:lnTo>
                    <a:lnTo>
                      <a:pt x="1819" y="333"/>
                    </a:lnTo>
                    <a:lnTo>
                      <a:pt x="1819" y="333"/>
                    </a:lnTo>
                    <a:lnTo>
                      <a:pt x="1817" y="331"/>
                    </a:lnTo>
                    <a:lnTo>
                      <a:pt x="1817" y="331"/>
                    </a:lnTo>
                    <a:lnTo>
                      <a:pt x="1817" y="331"/>
                    </a:lnTo>
                    <a:lnTo>
                      <a:pt x="1819" y="331"/>
                    </a:lnTo>
                    <a:lnTo>
                      <a:pt x="1817" y="329"/>
                    </a:lnTo>
                    <a:lnTo>
                      <a:pt x="1813" y="325"/>
                    </a:lnTo>
                    <a:lnTo>
                      <a:pt x="1811" y="323"/>
                    </a:lnTo>
                    <a:lnTo>
                      <a:pt x="1811" y="321"/>
                    </a:lnTo>
                    <a:lnTo>
                      <a:pt x="1809" y="319"/>
                    </a:lnTo>
                    <a:lnTo>
                      <a:pt x="1809" y="319"/>
                    </a:lnTo>
                    <a:lnTo>
                      <a:pt x="1811" y="319"/>
                    </a:lnTo>
                    <a:lnTo>
                      <a:pt x="1811" y="317"/>
                    </a:lnTo>
                    <a:lnTo>
                      <a:pt x="1811" y="317"/>
                    </a:lnTo>
                    <a:lnTo>
                      <a:pt x="1811" y="317"/>
                    </a:lnTo>
                    <a:lnTo>
                      <a:pt x="1813" y="317"/>
                    </a:lnTo>
                    <a:lnTo>
                      <a:pt x="1815" y="317"/>
                    </a:lnTo>
                    <a:lnTo>
                      <a:pt x="1817" y="317"/>
                    </a:lnTo>
                    <a:lnTo>
                      <a:pt x="1817" y="319"/>
                    </a:lnTo>
                    <a:lnTo>
                      <a:pt x="1817" y="317"/>
                    </a:lnTo>
                    <a:lnTo>
                      <a:pt x="1817" y="317"/>
                    </a:lnTo>
                    <a:lnTo>
                      <a:pt x="1819" y="317"/>
                    </a:lnTo>
                    <a:lnTo>
                      <a:pt x="1819" y="317"/>
                    </a:lnTo>
                    <a:lnTo>
                      <a:pt x="1823" y="317"/>
                    </a:lnTo>
                    <a:lnTo>
                      <a:pt x="1827" y="319"/>
                    </a:lnTo>
                    <a:lnTo>
                      <a:pt x="1827" y="319"/>
                    </a:lnTo>
                    <a:lnTo>
                      <a:pt x="1829" y="319"/>
                    </a:lnTo>
                    <a:lnTo>
                      <a:pt x="1829" y="319"/>
                    </a:lnTo>
                    <a:lnTo>
                      <a:pt x="1829" y="319"/>
                    </a:lnTo>
                    <a:lnTo>
                      <a:pt x="1827" y="315"/>
                    </a:lnTo>
                    <a:lnTo>
                      <a:pt x="1827" y="315"/>
                    </a:lnTo>
                    <a:lnTo>
                      <a:pt x="1827" y="315"/>
                    </a:lnTo>
                    <a:lnTo>
                      <a:pt x="1829" y="313"/>
                    </a:lnTo>
                    <a:lnTo>
                      <a:pt x="1829" y="313"/>
                    </a:lnTo>
                    <a:lnTo>
                      <a:pt x="1833" y="311"/>
                    </a:lnTo>
                    <a:lnTo>
                      <a:pt x="1833" y="309"/>
                    </a:lnTo>
                    <a:lnTo>
                      <a:pt x="1835" y="309"/>
                    </a:lnTo>
                    <a:lnTo>
                      <a:pt x="1835" y="311"/>
                    </a:lnTo>
                    <a:lnTo>
                      <a:pt x="1837" y="311"/>
                    </a:lnTo>
                    <a:lnTo>
                      <a:pt x="1839" y="315"/>
                    </a:lnTo>
                    <a:lnTo>
                      <a:pt x="1839" y="315"/>
                    </a:lnTo>
                    <a:lnTo>
                      <a:pt x="1841" y="317"/>
                    </a:lnTo>
                    <a:lnTo>
                      <a:pt x="1843" y="319"/>
                    </a:lnTo>
                    <a:lnTo>
                      <a:pt x="1845" y="319"/>
                    </a:lnTo>
                    <a:lnTo>
                      <a:pt x="1845" y="319"/>
                    </a:lnTo>
                    <a:lnTo>
                      <a:pt x="1847" y="319"/>
                    </a:lnTo>
                    <a:lnTo>
                      <a:pt x="1847" y="319"/>
                    </a:lnTo>
                    <a:lnTo>
                      <a:pt x="1845" y="313"/>
                    </a:lnTo>
                    <a:lnTo>
                      <a:pt x="1847" y="311"/>
                    </a:lnTo>
                    <a:lnTo>
                      <a:pt x="1851" y="309"/>
                    </a:lnTo>
                    <a:lnTo>
                      <a:pt x="1851" y="309"/>
                    </a:lnTo>
                    <a:lnTo>
                      <a:pt x="1855" y="307"/>
                    </a:lnTo>
                    <a:lnTo>
                      <a:pt x="1859" y="307"/>
                    </a:lnTo>
                    <a:lnTo>
                      <a:pt x="1863" y="309"/>
                    </a:lnTo>
                    <a:lnTo>
                      <a:pt x="1863" y="307"/>
                    </a:lnTo>
                    <a:lnTo>
                      <a:pt x="1869" y="307"/>
                    </a:lnTo>
                    <a:lnTo>
                      <a:pt x="1871" y="309"/>
                    </a:lnTo>
                    <a:lnTo>
                      <a:pt x="1877" y="311"/>
                    </a:lnTo>
                    <a:lnTo>
                      <a:pt x="1883" y="313"/>
                    </a:lnTo>
                    <a:lnTo>
                      <a:pt x="1883" y="313"/>
                    </a:lnTo>
                    <a:lnTo>
                      <a:pt x="1885" y="313"/>
                    </a:lnTo>
                    <a:lnTo>
                      <a:pt x="1885" y="315"/>
                    </a:lnTo>
                    <a:lnTo>
                      <a:pt x="1887" y="315"/>
                    </a:lnTo>
                    <a:lnTo>
                      <a:pt x="1889" y="317"/>
                    </a:lnTo>
                    <a:lnTo>
                      <a:pt x="1893" y="317"/>
                    </a:lnTo>
                    <a:lnTo>
                      <a:pt x="1895" y="317"/>
                    </a:lnTo>
                    <a:lnTo>
                      <a:pt x="1895" y="317"/>
                    </a:lnTo>
                    <a:lnTo>
                      <a:pt x="1895" y="317"/>
                    </a:lnTo>
                    <a:lnTo>
                      <a:pt x="1891" y="313"/>
                    </a:lnTo>
                    <a:lnTo>
                      <a:pt x="1891" y="311"/>
                    </a:lnTo>
                    <a:lnTo>
                      <a:pt x="1889" y="311"/>
                    </a:lnTo>
                    <a:lnTo>
                      <a:pt x="1889" y="311"/>
                    </a:lnTo>
                    <a:lnTo>
                      <a:pt x="1891" y="309"/>
                    </a:lnTo>
                    <a:lnTo>
                      <a:pt x="1891" y="309"/>
                    </a:lnTo>
                    <a:lnTo>
                      <a:pt x="1895" y="305"/>
                    </a:lnTo>
                    <a:lnTo>
                      <a:pt x="1895" y="303"/>
                    </a:lnTo>
                    <a:lnTo>
                      <a:pt x="1897" y="303"/>
                    </a:lnTo>
                    <a:lnTo>
                      <a:pt x="1897" y="303"/>
                    </a:lnTo>
                    <a:lnTo>
                      <a:pt x="1897" y="303"/>
                    </a:lnTo>
                    <a:lnTo>
                      <a:pt x="1899" y="303"/>
                    </a:lnTo>
                    <a:lnTo>
                      <a:pt x="1899" y="301"/>
                    </a:lnTo>
                    <a:lnTo>
                      <a:pt x="1899" y="299"/>
                    </a:lnTo>
                    <a:lnTo>
                      <a:pt x="1899" y="299"/>
                    </a:lnTo>
                    <a:lnTo>
                      <a:pt x="1897" y="299"/>
                    </a:lnTo>
                    <a:lnTo>
                      <a:pt x="1899" y="297"/>
                    </a:lnTo>
                    <a:lnTo>
                      <a:pt x="1899" y="297"/>
                    </a:lnTo>
                    <a:lnTo>
                      <a:pt x="1899" y="297"/>
                    </a:lnTo>
                    <a:lnTo>
                      <a:pt x="1899" y="297"/>
                    </a:lnTo>
                    <a:lnTo>
                      <a:pt x="1899" y="295"/>
                    </a:lnTo>
                    <a:lnTo>
                      <a:pt x="1899" y="295"/>
                    </a:lnTo>
                    <a:lnTo>
                      <a:pt x="1901" y="297"/>
                    </a:lnTo>
                    <a:lnTo>
                      <a:pt x="1901" y="295"/>
                    </a:lnTo>
                    <a:lnTo>
                      <a:pt x="1899" y="295"/>
                    </a:lnTo>
                    <a:lnTo>
                      <a:pt x="1897" y="293"/>
                    </a:lnTo>
                    <a:lnTo>
                      <a:pt x="1897" y="293"/>
                    </a:lnTo>
                    <a:lnTo>
                      <a:pt x="1901" y="295"/>
                    </a:lnTo>
                    <a:lnTo>
                      <a:pt x="1901" y="295"/>
                    </a:lnTo>
                    <a:lnTo>
                      <a:pt x="1903" y="291"/>
                    </a:lnTo>
                    <a:lnTo>
                      <a:pt x="1901" y="289"/>
                    </a:lnTo>
                    <a:lnTo>
                      <a:pt x="1905" y="289"/>
                    </a:lnTo>
                    <a:lnTo>
                      <a:pt x="1907" y="289"/>
                    </a:lnTo>
                    <a:lnTo>
                      <a:pt x="1909" y="287"/>
                    </a:lnTo>
                    <a:lnTo>
                      <a:pt x="1911" y="287"/>
                    </a:lnTo>
                    <a:lnTo>
                      <a:pt x="1911" y="287"/>
                    </a:lnTo>
                    <a:lnTo>
                      <a:pt x="1911" y="285"/>
                    </a:lnTo>
                    <a:lnTo>
                      <a:pt x="1913" y="285"/>
                    </a:lnTo>
                    <a:lnTo>
                      <a:pt x="1915" y="285"/>
                    </a:lnTo>
                    <a:lnTo>
                      <a:pt x="1915" y="283"/>
                    </a:lnTo>
                    <a:lnTo>
                      <a:pt x="1915" y="283"/>
                    </a:lnTo>
                    <a:lnTo>
                      <a:pt x="1917" y="283"/>
                    </a:lnTo>
                    <a:lnTo>
                      <a:pt x="1917" y="281"/>
                    </a:lnTo>
                    <a:lnTo>
                      <a:pt x="1923" y="279"/>
                    </a:lnTo>
                    <a:lnTo>
                      <a:pt x="1923" y="279"/>
                    </a:lnTo>
                    <a:lnTo>
                      <a:pt x="1925" y="277"/>
                    </a:lnTo>
                    <a:lnTo>
                      <a:pt x="1925" y="277"/>
                    </a:lnTo>
                    <a:lnTo>
                      <a:pt x="1929" y="275"/>
                    </a:lnTo>
                    <a:lnTo>
                      <a:pt x="1929" y="275"/>
                    </a:lnTo>
                    <a:lnTo>
                      <a:pt x="1925" y="275"/>
                    </a:lnTo>
                    <a:lnTo>
                      <a:pt x="1925" y="275"/>
                    </a:lnTo>
                    <a:lnTo>
                      <a:pt x="1923" y="273"/>
                    </a:lnTo>
                    <a:lnTo>
                      <a:pt x="1923" y="273"/>
                    </a:lnTo>
                    <a:lnTo>
                      <a:pt x="1923" y="273"/>
                    </a:lnTo>
                    <a:lnTo>
                      <a:pt x="1923" y="273"/>
                    </a:lnTo>
                    <a:lnTo>
                      <a:pt x="1925" y="273"/>
                    </a:lnTo>
                    <a:lnTo>
                      <a:pt x="1925" y="273"/>
                    </a:lnTo>
                    <a:lnTo>
                      <a:pt x="1925" y="273"/>
                    </a:lnTo>
                    <a:lnTo>
                      <a:pt x="1927" y="273"/>
                    </a:lnTo>
                    <a:lnTo>
                      <a:pt x="1927" y="273"/>
                    </a:lnTo>
                    <a:lnTo>
                      <a:pt x="1927" y="273"/>
                    </a:lnTo>
                    <a:lnTo>
                      <a:pt x="1929" y="275"/>
                    </a:lnTo>
                    <a:lnTo>
                      <a:pt x="1929" y="275"/>
                    </a:lnTo>
                    <a:lnTo>
                      <a:pt x="1931" y="275"/>
                    </a:lnTo>
                    <a:lnTo>
                      <a:pt x="1935" y="275"/>
                    </a:lnTo>
                    <a:lnTo>
                      <a:pt x="1939" y="275"/>
                    </a:lnTo>
                    <a:lnTo>
                      <a:pt x="1955" y="279"/>
                    </a:lnTo>
                    <a:lnTo>
                      <a:pt x="1957" y="279"/>
                    </a:lnTo>
                    <a:lnTo>
                      <a:pt x="1957" y="279"/>
                    </a:lnTo>
                    <a:lnTo>
                      <a:pt x="1957" y="279"/>
                    </a:lnTo>
                    <a:lnTo>
                      <a:pt x="1955" y="277"/>
                    </a:lnTo>
                    <a:lnTo>
                      <a:pt x="1955" y="277"/>
                    </a:lnTo>
                    <a:lnTo>
                      <a:pt x="1955" y="275"/>
                    </a:lnTo>
                    <a:lnTo>
                      <a:pt x="1955" y="273"/>
                    </a:lnTo>
                    <a:lnTo>
                      <a:pt x="1953" y="273"/>
                    </a:lnTo>
                    <a:lnTo>
                      <a:pt x="1951" y="271"/>
                    </a:lnTo>
                    <a:lnTo>
                      <a:pt x="1949" y="271"/>
                    </a:lnTo>
                    <a:lnTo>
                      <a:pt x="1947" y="269"/>
                    </a:lnTo>
                    <a:lnTo>
                      <a:pt x="1945" y="269"/>
                    </a:lnTo>
                    <a:lnTo>
                      <a:pt x="1945" y="267"/>
                    </a:lnTo>
                    <a:lnTo>
                      <a:pt x="1945" y="267"/>
                    </a:lnTo>
                    <a:lnTo>
                      <a:pt x="1943" y="267"/>
                    </a:lnTo>
                    <a:lnTo>
                      <a:pt x="1943" y="265"/>
                    </a:lnTo>
                    <a:lnTo>
                      <a:pt x="1937" y="265"/>
                    </a:lnTo>
                    <a:lnTo>
                      <a:pt x="1933" y="263"/>
                    </a:lnTo>
                    <a:lnTo>
                      <a:pt x="1933" y="263"/>
                    </a:lnTo>
                    <a:lnTo>
                      <a:pt x="1929" y="261"/>
                    </a:lnTo>
                    <a:lnTo>
                      <a:pt x="1929" y="261"/>
                    </a:lnTo>
                    <a:lnTo>
                      <a:pt x="1931" y="261"/>
                    </a:lnTo>
                    <a:lnTo>
                      <a:pt x="1931" y="263"/>
                    </a:lnTo>
                    <a:lnTo>
                      <a:pt x="1929" y="263"/>
                    </a:lnTo>
                    <a:lnTo>
                      <a:pt x="1929" y="261"/>
                    </a:lnTo>
                    <a:lnTo>
                      <a:pt x="1927" y="261"/>
                    </a:lnTo>
                    <a:lnTo>
                      <a:pt x="1927" y="259"/>
                    </a:lnTo>
                    <a:lnTo>
                      <a:pt x="1923" y="259"/>
                    </a:lnTo>
                    <a:lnTo>
                      <a:pt x="1923" y="259"/>
                    </a:lnTo>
                    <a:lnTo>
                      <a:pt x="1923" y="259"/>
                    </a:lnTo>
                    <a:lnTo>
                      <a:pt x="1925" y="259"/>
                    </a:lnTo>
                    <a:lnTo>
                      <a:pt x="1925" y="259"/>
                    </a:lnTo>
                    <a:lnTo>
                      <a:pt x="1921" y="255"/>
                    </a:lnTo>
                    <a:lnTo>
                      <a:pt x="1917" y="253"/>
                    </a:lnTo>
                    <a:lnTo>
                      <a:pt x="1917" y="253"/>
                    </a:lnTo>
                    <a:lnTo>
                      <a:pt x="1915" y="253"/>
                    </a:lnTo>
                    <a:lnTo>
                      <a:pt x="1913" y="251"/>
                    </a:lnTo>
                    <a:lnTo>
                      <a:pt x="1913" y="251"/>
                    </a:lnTo>
                    <a:lnTo>
                      <a:pt x="1909" y="249"/>
                    </a:lnTo>
                    <a:lnTo>
                      <a:pt x="1907" y="247"/>
                    </a:lnTo>
                    <a:lnTo>
                      <a:pt x="1905" y="247"/>
                    </a:lnTo>
                    <a:lnTo>
                      <a:pt x="1905" y="247"/>
                    </a:lnTo>
                    <a:lnTo>
                      <a:pt x="1905" y="249"/>
                    </a:lnTo>
                    <a:lnTo>
                      <a:pt x="1905" y="249"/>
                    </a:lnTo>
                    <a:lnTo>
                      <a:pt x="1903" y="249"/>
                    </a:lnTo>
                    <a:lnTo>
                      <a:pt x="1899" y="247"/>
                    </a:lnTo>
                    <a:lnTo>
                      <a:pt x="1893" y="245"/>
                    </a:lnTo>
                    <a:lnTo>
                      <a:pt x="1891" y="243"/>
                    </a:lnTo>
                    <a:lnTo>
                      <a:pt x="1887" y="241"/>
                    </a:lnTo>
                    <a:lnTo>
                      <a:pt x="1887" y="241"/>
                    </a:lnTo>
                    <a:lnTo>
                      <a:pt x="1885" y="241"/>
                    </a:lnTo>
                    <a:lnTo>
                      <a:pt x="1883" y="241"/>
                    </a:lnTo>
                    <a:lnTo>
                      <a:pt x="1881" y="243"/>
                    </a:lnTo>
                    <a:lnTo>
                      <a:pt x="1881" y="243"/>
                    </a:lnTo>
                    <a:lnTo>
                      <a:pt x="1877" y="241"/>
                    </a:lnTo>
                    <a:lnTo>
                      <a:pt x="1875" y="243"/>
                    </a:lnTo>
                    <a:lnTo>
                      <a:pt x="1875" y="243"/>
                    </a:lnTo>
                    <a:lnTo>
                      <a:pt x="1875" y="243"/>
                    </a:lnTo>
                    <a:lnTo>
                      <a:pt x="1875" y="241"/>
                    </a:lnTo>
                    <a:lnTo>
                      <a:pt x="1873" y="241"/>
                    </a:lnTo>
                    <a:lnTo>
                      <a:pt x="1871" y="239"/>
                    </a:lnTo>
                    <a:lnTo>
                      <a:pt x="1869" y="239"/>
                    </a:lnTo>
                    <a:lnTo>
                      <a:pt x="1867" y="239"/>
                    </a:lnTo>
                    <a:lnTo>
                      <a:pt x="1867" y="239"/>
                    </a:lnTo>
                    <a:lnTo>
                      <a:pt x="1867" y="239"/>
                    </a:lnTo>
                    <a:lnTo>
                      <a:pt x="1865" y="241"/>
                    </a:lnTo>
                    <a:lnTo>
                      <a:pt x="1861" y="241"/>
                    </a:lnTo>
                    <a:lnTo>
                      <a:pt x="1859" y="241"/>
                    </a:lnTo>
                    <a:lnTo>
                      <a:pt x="1855" y="241"/>
                    </a:lnTo>
                    <a:lnTo>
                      <a:pt x="1853" y="241"/>
                    </a:lnTo>
                    <a:lnTo>
                      <a:pt x="1857" y="241"/>
                    </a:lnTo>
                    <a:lnTo>
                      <a:pt x="1861" y="241"/>
                    </a:lnTo>
                    <a:lnTo>
                      <a:pt x="1865" y="239"/>
                    </a:lnTo>
                    <a:lnTo>
                      <a:pt x="1865" y="237"/>
                    </a:lnTo>
                    <a:lnTo>
                      <a:pt x="1873" y="239"/>
                    </a:lnTo>
                    <a:lnTo>
                      <a:pt x="1875" y="239"/>
                    </a:lnTo>
                    <a:lnTo>
                      <a:pt x="1877" y="239"/>
                    </a:lnTo>
                    <a:lnTo>
                      <a:pt x="1881" y="241"/>
                    </a:lnTo>
                    <a:lnTo>
                      <a:pt x="1883" y="241"/>
                    </a:lnTo>
                    <a:lnTo>
                      <a:pt x="1881" y="239"/>
                    </a:lnTo>
                    <a:lnTo>
                      <a:pt x="1879" y="237"/>
                    </a:lnTo>
                    <a:lnTo>
                      <a:pt x="1877" y="237"/>
                    </a:lnTo>
                    <a:lnTo>
                      <a:pt x="1875" y="237"/>
                    </a:lnTo>
                    <a:lnTo>
                      <a:pt x="1871" y="237"/>
                    </a:lnTo>
                    <a:lnTo>
                      <a:pt x="1869" y="237"/>
                    </a:lnTo>
                    <a:lnTo>
                      <a:pt x="1867" y="237"/>
                    </a:lnTo>
                    <a:lnTo>
                      <a:pt x="1867" y="235"/>
                    </a:lnTo>
                    <a:lnTo>
                      <a:pt x="1871" y="237"/>
                    </a:lnTo>
                    <a:lnTo>
                      <a:pt x="1873" y="235"/>
                    </a:lnTo>
                    <a:lnTo>
                      <a:pt x="1879" y="237"/>
                    </a:lnTo>
                    <a:lnTo>
                      <a:pt x="1881" y="237"/>
                    </a:lnTo>
                    <a:lnTo>
                      <a:pt x="1881" y="239"/>
                    </a:lnTo>
                    <a:lnTo>
                      <a:pt x="1887" y="241"/>
                    </a:lnTo>
                    <a:lnTo>
                      <a:pt x="1891" y="241"/>
                    </a:lnTo>
                    <a:lnTo>
                      <a:pt x="1899" y="243"/>
                    </a:lnTo>
                    <a:lnTo>
                      <a:pt x="1903" y="243"/>
                    </a:lnTo>
                    <a:lnTo>
                      <a:pt x="1905" y="243"/>
                    </a:lnTo>
                    <a:lnTo>
                      <a:pt x="1907" y="241"/>
                    </a:lnTo>
                    <a:lnTo>
                      <a:pt x="1909" y="239"/>
                    </a:lnTo>
                    <a:lnTo>
                      <a:pt x="1909" y="239"/>
                    </a:lnTo>
                    <a:lnTo>
                      <a:pt x="1909" y="237"/>
                    </a:lnTo>
                    <a:lnTo>
                      <a:pt x="1911" y="237"/>
                    </a:lnTo>
                    <a:lnTo>
                      <a:pt x="1911" y="235"/>
                    </a:lnTo>
                    <a:lnTo>
                      <a:pt x="1911" y="235"/>
                    </a:lnTo>
                    <a:lnTo>
                      <a:pt x="1911" y="235"/>
                    </a:lnTo>
                    <a:lnTo>
                      <a:pt x="1911" y="233"/>
                    </a:lnTo>
                    <a:lnTo>
                      <a:pt x="1909" y="231"/>
                    </a:lnTo>
                    <a:lnTo>
                      <a:pt x="1909" y="231"/>
                    </a:lnTo>
                    <a:lnTo>
                      <a:pt x="1909" y="228"/>
                    </a:lnTo>
                    <a:lnTo>
                      <a:pt x="1907" y="226"/>
                    </a:lnTo>
                    <a:lnTo>
                      <a:pt x="1907" y="226"/>
                    </a:lnTo>
                    <a:lnTo>
                      <a:pt x="1905" y="226"/>
                    </a:lnTo>
                    <a:lnTo>
                      <a:pt x="1901" y="224"/>
                    </a:lnTo>
                    <a:lnTo>
                      <a:pt x="1899" y="224"/>
                    </a:lnTo>
                    <a:lnTo>
                      <a:pt x="1895" y="222"/>
                    </a:lnTo>
                    <a:lnTo>
                      <a:pt x="1893" y="220"/>
                    </a:lnTo>
                    <a:lnTo>
                      <a:pt x="1891" y="218"/>
                    </a:lnTo>
                    <a:lnTo>
                      <a:pt x="1891" y="218"/>
                    </a:lnTo>
                    <a:lnTo>
                      <a:pt x="1893" y="218"/>
                    </a:lnTo>
                    <a:lnTo>
                      <a:pt x="1895" y="218"/>
                    </a:lnTo>
                    <a:lnTo>
                      <a:pt x="1895" y="218"/>
                    </a:lnTo>
                    <a:lnTo>
                      <a:pt x="1895" y="216"/>
                    </a:lnTo>
                    <a:lnTo>
                      <a:pt x="1893" y="216"/>
                    </a:lnTo>
                    <a:lnTo>
                      <a:pt x="1893" y="216"/>
                    </a:lnTo>
                    <a:lnTo>
                      <a:pt x="1893" y="216"/>
                    </a:lnTo>
                    <a:lnTo>
                      <a:pt x="1893" y="214"/>
                    </a:lnTo>
                    <a:lnTo>
                      <a:pt x="1893" y="214"/>
                    </a:lnTo>
                    <a:lnTo>
                      <a:pt x="1893" y="214"/>
                    </a:lnTo>
                    <a:lnTo>
                      <a:pt x="1897" y="216"/>
                    </a:lnTo>
                    <a:lnTo>
                      <a:pt x="1897" y="218"/>
                    </a:lnTo>
                    <a:lnTo>
                      <a:pt x="1899" y="218"/>
                    </a:lnTo>
                    <a:lnTo>
                      <a:pt x="1901" y="218"/>
                    </a:lnTo>
                    <a:lnTo>
                      <a:pt x="1901" y="218"/>
                    </a:lnTo>
                    <a:lnTo>
                      <a:pt x="1901" y="216"/>
                    </a:lnTo>
                    <a:lnTo>
                      <a:pt x="1899" y="214"/>
                    </a:lnTo>
                    <a:lnTo>
                      <a:pt x="1899" y="214"/>
                    </a:lnTo>
                    <a:lnTo>
                      <a:pt x="1901" y="216"/>
                    </a:lnTo>
                    <a:lnTo>
                      <a:pt x="1903" y="218"/>
                    </a:lnTo>
                    <a:lnTo>
                      <a:pt x="1903" y="218"/>
                    </a:lnTo>
                    <a:lnTo>
                      <a:pt x="1903" y="218"/>
                    </a:lnTo>
                    <a:lnTo>
                      <a:pt x="1905" y="220"/>
                    </a:lnTo>
                    <a:lnTo>
                      <a:pt x="1905" y="220"/>
                    </a:lnTo>
                    <a:lnTo>
                      <a:pt x="1903" y="220"/>
                    </a:lnTo>
                    <a:lnTo>
                      <a:pt x="1903" y="220"/>
                    </a:lnTo>
                    <a:lnTo>
                      <a:pt x="1905" y="222"/>
                    </a:lnTo>
                    <a:lnTo>
                      <a:pt x="1909" y="222"/>
                    </a:lnTo>
                    <a:lnTo>
                      <a:pt x="1911" y="224"/>
                    </a:lnTo>
                    <a:lnTo>
                      <a:pt x="1913" y="224"/>
                    </a:lnTo>
                    <a:lnTo>
                      <a:pt x="1913" y="224"/>
                    </a:lnTo>
                    <a:lnTo>
                      <a:pt x="1915" y="224"/>
                    </a:lnTo>
                    <a:lnTo>
                      <a:pt x="1915" y="226"/>
                    </a:lnTo>
                    <a:lnTo>
                      <a:pt x="1917" y="226"/>
                    </a:lnTo>
                    <a:lnTo>
                      <a:pt x="1919" y="228"/>
                    </a:lnTo>
                    <a:lnTo>
                      <a:pt x="1921" y="228"/>
                    </a:lnTo>
                    <a:lnTo>
                      <a:pt x="1921" y="228"/>
                    </a:lnTo>
                    <a:lnTo>
                      <a:pt x="1929" y="228"/>
                    </a:lnTo>
                    <a:lnTo>
                      <a:pt x="1931" y="228"/>
                    </a:lnTo>
                    <a:lnTo>
                      <a:pt x="1933" y="226"/>
                    </a:lnTo>
                    <a:lnTo>
                      <a:pt x="1935" y="226"/>
                    </a:lnTo>
                    <a:lnTo>
                      <a:pt x="1935" y="226"/>
                    </a:lnTo>
                    <a:lnTo>
                      <a:pt x="1941" y="228"/>
                    </a:lnTo>
                    <a:lnTo>
                      <a:pt x="1949" y="228"/>
                    </a:lnTo>
                    <a:lnTo>
                      <a:pt x="1953" y="231"/>
                    </a:lnTo>
                    <a:lnTo>
                      <a:pt x="1957" y="233"/>
                    </a:lnTo>
                    <a:lnTo>
                      <a:pt x="1959" y="235"/>
                    </a:lnTo>
                    <a:lnTo>
                      <a:pt x="1961" y="237"/>
                    </a:lnTo>
                    <a:lnTo>
                      <a:pt x="1961" y="237"/>
                    </a:lnTo>
                    <a:lnTo>
                      <a:pt x="1965" y="237"/>
                    </a:lnTo>
                    <a:lnTo>
                      <a:pt x="1969" y="239"/>
                    </a:lnTo>
                    <a:lnTo>
                      <a:pt x="1969" y="239"/>
                    </a:lnTo>
                    <a:lnTo>
                      <a:pt x="1971" y="239"/>
                    </a:lnTo>
                    <a:lnTo>
                      <a:pt x="1971" y="241"/>
                    </a:lnTo>
                    <a:lnTo>
                      <a:pt x="1973" y="241"/>
                    </a:lnTo>
                    <a:lnTo>
                      <a:pt x="1975" y="239"/>
                    </a:lnTo>
                    <a:lnTo>
                      <a:pt x="1975" y="239"/>
                    </a:lnTo>
                    <a:lnTo>
                      <a:pt x="1979" y="241"/>
                    </a:lnTo>
                    <a:lnTo>
                      <a:pt x="1983" y="241"/>
                    </a:lnTo>
                    <a:lnTo>
                      <a:pt x="1989" y="243"/>
                    </a:lnTo>
                    <a:lnTo>
                      <a:pt x="1991" y="243"/>
                    </a:lnTo>
                    <a:lnTo>
                      <a:pt x="1997" y="245"/>
                    </a:lnTo>
                    <a:lnTo>
                      <a:pt x="1999" y="247"/>
                    </a:lnTo>
                    <a:lnTo>
                      <a:pt x="2001" y="247"/>
                    </a:lnTo>
                    <a:lnTo>
                      <a:pt x="2003" y="247"/>
                    </a:lnTo>
                    <a:lnTo>
                      <a:pt x="2003" y="247"/>
                    </a:lnTo>
                    <a:lnTo>
                      <a:pt x="2003" y="245"/>
                    </a:lnTo>
                    <a:lnTo>
                      <a:pt x="2003" y="245"/>
                    </a:lnTo>
                    <a:lnTo>
                      <a:pt x="2003" y="245"/>
                    </a:lnTo>
                    <a:lnTo>
                      <a:pt x="2003" y="245"/>
                    </a:lnTo>
                    <a:lnTo>
                      <a:pt x="2005" y="245"/>
                    </a:lnTo>
                    <a:lnTo>
                      <a:pt x="2005" y="247"/>
                    </a:lnTo>
                    <a:lnTo>
                      <a:pt x="2005" y="247"/>
                    </a:lnTo>
                    <a:lnTo>
                      <a:pt x="2009" y="249"/>
                    </a:lnTo>
                    <a:lnTo>
                      <a:pt x="2011" y="249"/>
                    </a:lnTo>
                    <a:lnTo>
                      <a:pt x="2011" y="249"/>
                    </a:lnTo>
                    <a:lnTo>
                      <a:pt x="2011" y="247"/>
                    </a:lnTo>
                    <a:lnTo>
                      <a:pt x="2011" y="247"/>
                    </a:lnTo>
                    <a:lnTo>
                      <a:pt x="2007" y="245"/>
                    </a:lnTo>
                    <a:lnTo>
                      <a:pt x="2007" y="245"/>
                    </a:lnTo>
                    <a:lnTo>
                      <a:pt x="2009" y="245"/>
                    </a:lnTo>
                    <a:lnTo>
                      <a:pt x="2011" y="245"/>
                    </a:lnTo>
                    <a:lnTo>
                      <a:pt x="2013" y="247"/>
                    </a:lnTo>
                    <a:lnTo>
                      <a:pt x="2013" y="247"/>
                    </a:lnTo>
                    <a:lnTo>
                      <a:pt x="2017" y="247"/>
                    </a:lnTo>
                    <a:lnTo>
                      <a:pt x="2017" y="245"/>
                    </a:lnTo>
                    <a:close/>
                    <a:moveTo>
                      <a:pt x="332" y="2"/>
                    </a:moveTo>
                    <a:lnTo>
                      <a:pt x="336" y="2"/>
                    </a:lnTo>
                    <a:lnTo>
                      <a:pt x="346" y="0"/>
                    </a:lnTo>
                    <a:lnTo>
                      <a:pt x="346" y="0"/>
                    </a:lnTo>
                    <a:lnTo>
                      <a:pt x="346" y="0"/>
                    </a:lnTo>
                    <a:lnTo>
                      <a:pt x="344" y="0"/>
                    </a:lnTo>
                    <a:lnTo>
                      <a:pt x="334" y="0"/>
                    </a:lnTo>
                    <a:lnTo>
                      <a:pt x="332" y="0"/>
                    </a:lnTo>
                    <a:lnTo>
                      <a:pt x="332" y="0"/>
                    </a:lnTo>
                    <a:lnTo>
                      <a:pt x="332" y="2"/>
                    </a:lnTo>
                    <a:lnTo>
                      <a:pt x="332" y="2"/>
                    </a:lnTo>
                    <a:lnTo>
                      <a:pt x="332" y="2"/>
                    </a:lnTo>
                    <a:close/>
                    <a:moveTo>
                      <a:pt x="346" y="12"/>
                    </a:moveTo>
                    <a:lnTo>
                      <a:pt x="348" y="12"/>
                    </a:lnTo>
                    <a:lnTo>
                      <a:pt x="348" y="12"/>
                    </a:lnTo>
                    <a:lnTo>
                      <a:pt x="348" y="10"/>
                    </a:lnTo>
                    <a:lnTo>
                      <a:pt x="346" y="10"/>
                    </a:lnTo>
                    <a:lnTo>
                      <a:pt x="346" y="10"/>
                    </a:lnTo>
                    <a:lnTo>
                      <a:pt x="344" y="8"/>
                    </a:lnTo>
                    <a:lnTo>
                      <a:pt x="342" y="8"/>
                    </a:lnTo>
                    <a:lnTo>
                      <a:pt x="340" y="8"/>
                    </a:lnTo>
                    <a:lnTo>
                      <a:pt x="338" y="8"/>
                    </a:lnTo>
                    <a:lnTo>
                      <a:pt x="338" y="8"/>
                    </a:lnTo>
                    <a:lnTo>
                      <a:pt x="334" y="10"/>
                    </a:lnTo>
                    <a:lnTo>
                      <a:pt x="332" y="8"/>
                    </a:lnTo>
                    <a:lnTo>
                      <a:pt x="330" y="10"/>
                    </a:lnTo>
                    <a:lnTo>
                      <a:pt x="334" y="10"/>
                    </a:lnTo>
                    <a:lnTo>
                      <a:pt x="336" y="10"/>
                    </a:lnTo>
                    <a:lnTo>
                      <a:pt x="340" y="12"/>
                    </a:lnTo>
                    <a:lnTo>
                      <a:pt x="344" y="12"/>
                    </a:lnTo>
                    <a:lnTo>
                      <a:pt x="346" y="12"/>
                    </a:lnTo>
                    <a:close/>
                    <a:moveTo>
                      <a:pt x="338" y="16"/>
                    </a:moveTo>
                    <a:lnTo>
                      <a:pt x="334" y="16"/>
                    </a:lnTo>
                    <a:lnTo>
                      <a:pt x="332" y="16"/>
                    </a:lnTo>
                    <a:lnTo>
                      <a:pt x="334" y="16"/>
                    </a:lnTo>
                    <a:lnTo>
                      <a:pt x="336" y="16"/>
                    </a:lnTo>
                    <a:lnTo>
                      <a:pt x="336" y="16"/>
                    </a:lnTo>
                    <a:lnTo>
                      <a:pt x="336" y="18"/>
                    </a:lnTo>
                    <a:lnTo>
                      <a:pt x="338" y="18"/>
                    </a:lnTo>
                    <a:lnTo>
                      <a:pt x="338" y="20"/>
                    </a:lnTo>
                    <a:lnTo>
                      <a:pt x="340" y="20"/>
                    </a:lnTo>
                    <a:lnTo>
                      <a:pt x="344" y="20"/>
                    </a:lnTo>
                    <a:lnTo>
                      <a:pt x="344" y="20"/>
                    </a:lnTo>
                    <a:lnTo>
                      <a:pt x="346" y="18"/>
                    </a:lnTo>
                    <a:lnTo>
                      <a:pt x="348" y="18"/>
                    </a:lnTo>
                    <a:lnTo>
                      <a:pt x="348" y="18"/>
                    </a:lnTo>
                    <a:lnTo>
                      <a:pt x="346" y="18"/>
                    </a:lnTo>
                    <a:lnTo>
                      <a:pt x="348" y="18"/>
                    </a:lnTo>
                    <a:lnTo>
                      <a:pt x="356" y="18"/>
                    </a:lnTo>
                    <a:lnTo>
                      <a:pt x="354" y="16"/>
                    </a:lnTo>
                    <a:lnTo>
                      <a:pt x="352" y="16"/>
                    </a:lnTo>
                    <a:lnTo>
                      <a:pt x="348" y="16"/>
                    </a:lnTo>
                    <a:lnTo>
                      <a:pt x="338" y="16"/>
                    </a:lnTo>
                    <a:close/>
                    <a:moveTo>
                      <a:pt x="354" y="16"/>
                    </a:moveTo>
                    <a:lnTo>
                      <a:pt x="356" y="16"/>
                    </a:lnTo>
                    <a:lnTo>
                      <a:pt x="358" y="16"/>
                    </a:lnTo>
                    <a:lnTo>
                      <a:pt x="362" y="16"/>
                    </a:lnTo>
                    <a:lnTo>
                      <a:pt x="364" y="16"/>
                    </a:lnTo>
                    <a:lnTo>
                      <a:pt x="370" y="16"/>
                    </a:lnTo>
                    <a:lnTo>
                      <a:pt x="372" y="16"/>
                    </a:lnTo>
                    <a:lnTo>
                      <a:pt x="374" y="16"/>
                    </a:lnTo>
                    <a:lnTo>
                      <a:pt x="378" y="14"/>
                    </a:lnTo>
                    <a:lnTo>
                      <a:pt x="378" y="14"/>
                    </a:lnTo>
                    <a:lnTo>
                      <a:pt x="378" y="14"/>
                    </a:lnTo>
                    <a:lnTo>
                      <a:pt x="380" y="14"/>
                    </a:lnTo>
                    <a:lnTo>
                      <a:pt x="380" y="14"/>
                    </a:lnTo>
                    <a:lnTo>
                      <a:pt x="382" y="12"/>
                    </a:lnTo>
                    <a:lnTo>
                      <a:pt x="380" y="12"/>
                    </a:lnTo>
                    <a:lnTo>
                      <a:pt x="380" y="12"/>
                    </a:lnTo>
                    <a:lnTo>
                      <a:pt x="380" y="10"/>
                    </a:lnTo>
                    <a:lnTo>
                      <a:pt x="376" y="10"/>
                    </a:lnTo>
                    <a:lnTo>
                      <a:pt x="374" y="10"/>
                    </a:lnTo>
                    <a:lnTo>
                      <a:pt x="372" y="12"/>
                    </a:lnTo>
                    <a:lnTo>
                      <a:pt x="368" y="12"/>
                    </a:lnTo>
                    <a:lnTo>
                      <a:pt x="364" y="12"/>
                    </a:lnTo>
                    <a:lnTo>
                      <a:pt x="362" y="12"/>
                    </a:lnTo>
                    <a:lnTo>
                      <a:pt x="362" y="12"/>
                    </a:lnTo>
                    <a:lnTo>
                      <a:pt x="360" y="12"/>
                    </a:lnTo>
                    <a:lnTo>
                      <a:pt x="356" y="12"/>
                    </a:lnTo>
                    <a:lnTo>
                      <a:pt x="356" y="12"/>
                    </a:lnTo>
                    <a:lnTo>
                      <a:pt x="356" y="12"/>
                    </a:lnTo>
                    <a:lnTo>
                      <a:pt x="354" y="12"/>
                    </a:lnTo>
                    <a:lnTo>
                      <a:pt x="354" y="12"/>
                    </a:lnTo>
                    <a:lnTo>
                      <a:pt x="354" y="14"/>
                    </a:lnTo>
                    <a:lnTo>
                      <a:pt x="354" y="14"/>
                    </a:lnTo>
                    <a:lnTo>
                      <a:pt x="354" y="16"/>
                    </a:lnTo>
                    <a:close/>
                    <a:moveTo>
                      <a:pt x="342" y="6"/>
                    </a:moveTo>
                    <a:lnTo>
                      <a:pt x="342" y="6"/>
                    </a:lnTo>
                    <a:lnTo>
                      <a:pt x="344" y="6"/>
                    </a:lnTo>
                    <a:lnTo>
                      <a:pt x="346" y="6"/>
                    </a:lnTo>
                    <a:lnTo>
                      <a:pt x="348" y="6"/>
                    </a:lnTo>
                    <a:lnTo>
                      <a:pt x="350" y="6"/>
                    </a:lnTo>
                    <a:lnTo>
                      <a:pt x="348" y="6"/>
                    </a:lnTo>
                    <a:lnTo>
                      <a:pt x="346" y="4"/>
                    </a:lnTo>
                    <a:lnTo>
                      <a:pt x="344" y="4"/>
                    </a:lnTo>
                    <a:lnTo>
                      <a:pt x="342" y="6"/>
                    </a:lnTo>
                    <a:close/>
                    <a:moveTo>
                      <a:pt x="366" y="10"/>
                    </a:moveTo>
                    <a:lnTo>
                      <a:pt x="370" y="10"/>
                    </a:lnTo>
                    <a:lnTo>
                      <a:pt x="372" y="10"/>
                    </a:lnTo>
                    <a:lnTo>
                      <a:pt x="372" y="8"/>
                    </a:lnTo>
                    <a:lnTo>
                      <a:pt x="370" y="8"/>
                    </a:lnTo>
                    <a:lnTo>
                      <a:pt x="362" y="8"/>
                    </a:lnTo>
                    <a:lnTo>
                      <a:pt x="360" y="10"/>
                    </a:lnTo>
                    <a:lnTo>
                      <a:pt x="358" y="10"/>
                    </a:lnTo>
                    <a:lnTo>
                      <a:pt x="358" y="10"/>
                    </a:lnTo>
                    <a:lnTo>
                      <a:pt x="362" y="10"/>
                    </a:lnTo>
                    <a:lnTo>
                      <a:pt x="366" y="10"/>
                    </a:lnTo>
                    <a:close/>
                    <a:moveTo>
                      <a:pt x="312" y="170"/>
                    </a:moveTo>
                    <a:lnTo>
                      <a:pt x="312" y="172"/>
                    </a:lnTo>
                    <a:lnTo>
                      <a:pt x="312" y="172"/>
                    </a:lnTo>
                    <a:lnTo>
                      <a:pt x="312" y="174"/>
                    </a:lnTo>
                    <a:lnTo>
                      <a:pt x="314" y="174"/>
                    </a:lnTo>
                    <a:lnTo>
                      <a:pt x="314" y="176"/>
                    </a:lnTo>
                    <a:lnTo>
                      <a:pt x="316" y="178"/>
                    </a:lnTo>
                    <a:lnTo>
                      <a:pt x="318" y="178"/>
                    </a:lnTo>
                    <a:lnTo>
                      <a:pt x="322" y="178"/>
                    </a:lnTo>
                    <a:lnTo>
                      <a:pt x="324" y="178"/>
                    </a:lnTo>
                    <a:lnTo>
                      <a:pt x="330" y="176"/>
                    </a:lnTo>
                    <a:lnTo>
                      <a:pt x="332" y="174"/>
                    </a:lnTo>
                    <a:lnTo>
                      <a:pt x="332" y="174"/>
                    </a:lnTo>
                    <a:lnTo>
                      <a:pt x="334" y="172"/>
                    </a:lnTo>
                    <a:lnTo>
                      <a:pt x="334" y="172"/>
                    </a:lnTo>
                    <a:lnTo>
                      <a:pt x="334" y="174"/>
                    </a:lnTo>
                    <a:lnTo>
                      <a:pt x="336" y="174"/>
                    </a:lnTo>
                    <a:lnTo>
                      <a:pt x="336" y="174"/>
                    </a:lnTo>
                    <a:lnTo>
                      <a:pt x="334" y="172"/>
                    </a:lnTo>
                    <a:lnTo>
                      <a:pt x="334" y="170"/>
                    </a:lnTo>
                    <a:lnTo>
                      <a:pt x="332" y="170"/>
                    </a:lnTo>
                    <a:lnTo>
                      <a:pt x="322" y="166"/>
                    </a:lnTo>
                    <a:lnTo>
                      <a:pt x="318" y="166"/>
                    </a:lnTo>
                    <a:lnTo>
                      <a:pt x="318" y="166"/>
                    </a:lnTo>
                    <a:lnTo>
                      <a:pt x="314" y="168"/>
                    </a:lnTo>
                    <a:lnTo>
                      <a:pt x="312" y="170"/>
                    </a:lnTo>
                    <a:lnTo>
                      <a:pt x="312" y="170"/>
                    </a:lnTo>
                    <a:close/>
                    <a:moveTo>
                      <a:pt x="358" y="22"/>
                    </a:moveTo>
                    <a:lnTo>
                      <a:pt x="358" y="22"/>
                    </a:lnTo>
                    <a:lnTo>
                      <a:pt x="360" y="22"/>
                    </a:lnTo>
                    <a:lnTo>
                      <a:pt x="364" y="22"/>
                    </a:lnTo>
                    <a:lnTo>
                      <a:pt x="364" y="22"/>
                    </a:lnTo>
                    <a:lnTo>
                      <a:pt x="364" y="20"/>
                    </a:lnTo>
                    <a:lnTo>
                      <a:pt x="360" y="20"/>
                    </a:lnTo>
                    <a:lnTo>
                      <a:pt x="356" y="20"/>
                    </a:lnTo>
                    <a:lnTo>
                      <a:pt x="356" y="20"/>
                    </a:lnTo>
                    <a:lnTo>
                      <a:pt x="356" y="22"/>
                    </a:lnTo>
                    <a:lnTo>
                      <a:pt x="358" y="22"/>
                    </a:lnTo>
                    <a:lnTo>
                      <a:pt x="358" y="22"/>
                    </a:lnTo>
                    <a:close/>
                    <a:moveTo>
                      <a:pt x="318" y="18"/>
                    </a:moveTo>
                    <a:lnTo>
                      <a:pt x="320" y="18"/>
                    </a:lnTo>
                    <a:lnTo>
                      <a:pt x="318" y="18"/>
                    </a:lnTo>
                    <a:lnTo>
                      <a:pt x="318" y="18"/>
                    </a:lnTo>
                    <a:lnTo>
                      <a:pt x="316" y="18"/>
                    </a:lnTo>
                    <a:lnTo>
                      <a:pt x="316" y="18"/>
                    </a:lnTo>
                    <a:lnTo>
                      <a:pt x="314" y="18"/>
                    </a:lnTo>
                    <a:lnTo>
                      <a:pt x="316" y="18"/>
                    </a:lnTo>
                    <a:lnTo>
                      <a:pt x="318" y="18"/>
                    </a:lnTo>
                    <a:close/>
                    <a:moveTo>
                      <a:pt x="376" y="2"/>
                    </a:moveTo>
                    <a:lnTo>
                      <a:pt x="378" y="2"/>
                    </a:lnTo>
                    <a:lnTo>
                      <a:pt x="380" y="2"/>
                    </a:lnTo>
                    <a:lnTo>
                      <a:pt x="386" y="2"/>
                    </a:lnTo>
                    <a:lnTo>
                      <a:pt x="388" y="2"/>
                    </a:lnTo>
                    <a:lnTo>
                      <a:pt x="388" y="2"/>
                    </a:lnTo>
                    <a:lnTo>
                      <a:pt x="388" y="2"/>
                    </a:lnTo>
                    <a:lnTo>
                      <a:pt x="388" y="2"/>
                    </a:lnTo>
                    <a:lnTo>
                      <a:pt x="378" y="2"/>
                    </a:lnTo>
                    <a:lnTo>
                      <a:pt x="374" y="2"/>
                    </a:lnTo>
                    <a:lnTo>
                      <a:pt x="372" y="2"/>
                    </a:lnTo>
                    <a:lnTo>
                      <a:pt x="376" y="2"/>
                    </a:lnTo>
                    <a:lnTo>
                      <a:pt x="376" y="2"/>
                    </a:lnTo>
                    <a:close/>
                    <a:moveTo>
                      <a:pt x="324" y="20"/>
                    </a:moveTo>
                    <a:lnTo>
                      <a:pt x="324" y="20"/>
                    </a:lnTo>
                    <a:lnTo>
                      <a:pt x="328" y="20"/>
                    </a:lnTo>
                    <a:lnTo>
                      <a:pt x="336" y="20"/>
                    </a:lnTo>
                    <a:lnTo>
                      <a:pt x="336" y="20"/>
                    </a:lnTo>
                    <a:lnTo>
                      <a:pt x="336" y="20"/>
                    </a:lnTo>
                    <a:lnTo>
                      <a:pt x="336" y="18"/>
                    </a:lnTo>
                    <a:lnTo>
                      <a:pt x="336" y="18"/>
                    </a:lnTo>
                    <a:lnTo>
                      <a:pt x="334" y="18"/>
                    </a:lnTo>
                    <a:lnTo>
                      <a:pt x="334" y="16"/>
                    </a:lnTo>
                    <a:lnTo>
                      <a:pt x="330" y="16"/>
                    </a:lnTo>
                    <a:lnTo>
                      <a:pt x="330" y="18"/>
                    </a:lnTo>
                    <a:lnTo>
                      <a:pt x="324" y="18"/>
                    </a:lnTo>
                    <a:lnTo>
                      <a:pt x="324" y="18"/>
                    </a:lnTo>
                    <a:lnTo>
                      <a:pt x="326" y="18"/>
                    </a:lnTo>
                    <a:lnTo>
                      <a:pt x="324" y="20"/>
                    </a:lnTo>
                    <a:lnTo>
                      <a:pt x="324" y="20"/>
                    </a:lnTo>
                    <a:close/>
                    <a:moveTo>
                      <a:pt x="386" y="10"/>
                    </a:moveTo>
                    <a:lnTo>
                      <a:pt x="384" y="12"/>
                    </a:lnTo>
                    <a:lnTo>
                      <a:pt x="384" y="12"/>
                    </a:lnTo>
                    <a:lnTo>
                      <a:pt x="386" y="12"/>
                    </a:lnTo>
                    <a:lnTo>
                      <a:pt x="390" y="12"/>
                    </a:lnTo>
                    <a:lnTo>
                      <a:pt x="392" y="12"/>
                    </a:lnTo>
                    <a:lnTo>
                      <a:pt x="392" y="12"/>
                    </a:lnTo>
                    <a:lnTo>
                      <a:pt x="404" y="12"/>
                    </a:lnTo>
                    <a:lnTo>
                      <a:pt x="408" y="12"/>
                    </a:lnTo>
                    <a:lnTo>
                      <a:pt x="410" y="10"/>
                    </a:lnTo>
                    <a:lnTo>
                      <a:pt x="410" y="10"/>
                    </a:lnTo>
                    <a:lnTo>
                      <a:pt x="410" y="10"/>
                    </a:lnTo>
                    <a:lnTo>
                      <a:pt x="410" y="8"/>
                    </a:lnTo>
                    <a:lnTo>
                      <a:pt x="408" y="8"/>
                    </a:lnTo>
                    <a:lnTo>
                      <a:pt x="406" y="8"/>
                    </a:lnTo>
                    <a:lnTo>
                      <a:pt x="404" y="8"/>
                    </a:lnTo>
                    <a:lnTo>
                      <a:pt x="402" y="8"/>
                    </a:lnTo>
                    <a:lnTo>
                      <a:pt x="400" y="8"/>
                    </a:lnTo>
                    <a:lnTo>
                      <a:pt x="398" y="8"/>
                    </a:lnTo>
                    <a:lnTo>
                      <a:pt x="398" y="8"/>
                    </a:lnTo>
                    <a:lnTo>
                      <a:pt x="398" y="8"/>
                    </a:lnTo>
                    <a:lnTo>
                      <a:pt x="398" y="10"/>
                    </a:lnTo>
                    <a:lnTo>
                      <a:pt x="398" y="10"/>
                    </a:lnTo>
                    <a:lnTo>
                      <a:pt x="396" y="10"/>
                    </a:lnTo>
                    <a:lnTo>
                      <a:pt x="392" y="10"/>
                    </a:lnTo>
                    <a:lnTo>
                      <a:pt x="388" y="10"/>
                    </a:lnTo>
                    <a:lnTo>
                      <a:pt x="386" y="10"/>
                    </a:lnTo>
                    <a:close/>
                    <a:moveTo>
                      <a:pt x="316" y="8"/>
                    </a:moveTo>
                    <a:lnTo>
                      <a:pt x="320" y="6"/>
                    </a:lnTo>
                    <a:lnTo>
                      <a:pt x="322" y="8"/>
                    </a:lnTo>
                    <a:lnTo>
                      <a:pt x="322" y="8"/>
                    </a:lnTo>
                    <a:lnTo>
                      <a:pt x="324" y="8"/>
                    </a:lnTo>
                    <a:lnTo>
                      <a:pt x="326" y="6"/>
                    </a:lnTo>
                    <a:lnTo>
                      <a:pt x="330" y="8"/>
                    </a:lnTo>
                    <a:lnTo>
                      <a:pt x="332" y="8"/>
                    </a:lnTo>
                    <a:lnTo>
                      <a:pt x="336" y="8"/>
                    </a:lnTo>
                    <a:lnTo>
                      <a:pt x="336" y="8"/>
                    </a:lnTo>
                    <a:lnTo>
                      <a:pt x="336" y="6"/>
                    </a:lnTo>
                    <a:lnTo>
                      <a:pt x="336" y="6"/>
                    </a:lnTo>
                    <a:lnTo>
                      <a:pt x="334" y="6"/>
                    </a:lnTo>
                    <a:lnTo>
                      <a:pt x="340" y="6"/>
                    </a:lnTo>
                    <a:lnTo>
                      <a:pt x="340" y="4"/>
                    </a:lnTo>
                    <a:lnTo>
                      <a:pt x="340" y="4"/>
                    </a:lnTo>
                    <a:lnTo>
                      <a:pt x="336" y="4"/>
                    </a:lnTo>
                    <a:lnTo>
                      <a:pt x="334" y="4"/>
                    </a:lnTo>
                    <a:lnTo>
                      <a:pt x="332" y="4"/>
                    </a:lnTo>
                    <a:lnTo>
                      <a:pt x="332" y="4"/>
                    </a:lnTo>
                    <a:lnTo>
                      <a:pt x="330" y="4"/>
                    </a:lnTo>
                    <a:lnTo>
                      <a:pt x="328" y="4"/>
                    </a:lnTo>
                    <a:lnTo>
                      <a:pt x="326" y="4"/>
                    </a:lnTo>
                    <a:lnTo>
                      <a:pt x="324" y="4"/>
                    </a:lnTo>
                    <a:lnTo>
                      <a:pt x="324" y="4"/>
                    </a:lnTo>
                    <a:lnTo>
                      <a:pt x="320" y="6"/>
                    </a:lnTo>
                    <a:lnTo>
                      <a:pt x="318" y="6"/>
                    </a:lnTo>
                    <a:lnTo>
                      <a:pt x="314" y="6"/>
                    </a:lnTo>
                    <a:lnTo>
                      <a:pt x="312" y="6"/>
                    </a:lnTo>
                    <a:lnTo>
                      <a:pt x="314" y="6"/>
                    </a:lnTo>
                    <a:lnTo>
                      <a:pt x="316" y="8"/>
                    </a:lnTo>
                    <a:close/>
                    <a:moveTo>
                      <a:pt x="292" y="18"/>
                    </a:moveTo>
                    <a:lnTo>
                      <a:pt x="292" y="18"/>
                    </a:lnTo>
                    <a:lnTo>
                      <a:pt x="292" y="20"/>
                    </a:lnTo>
                    <a:lnTo>
                      <a:pt x="294" y="20"/>
                    </a:lnTo>
                    <a:lnTo>
                      <a:pt x="300" y="20"/>
                    </a:lnTo>
                    <a:lnTo>
                      <a:pt x="302" y="18"/>
                    </a:lnTo>
                    <a:lnTo>
                      <a:pt x="304" y="18"/>
                    </a:lnTo>
                    <a:lnTo>
                      <a:pt x="304" y="18"/>
                    </a:lnTo>
                    <a:lnTo>
                      <a:pt x="300" y="18"/>
                    </a:lnTo>
                    <a:lnTo>
                      <a:pt x="298" y="16"/>
                    </a:lnTo>
                    <a:lnTo>
                      <a:pt x="298" y="16"/>
                    </a:lnTo>
                    <a:lnTo>
                      <a:pt x="296" y="16"/>
                    </a:lnTo>
                    <a:lnTo>
                      <a:pt x="292" y="16"/>
                    </a:lnTo>
                    <a:lnTo>
                      <a:pt x="292" y="18"/>
                    </a:lnTo>
                    <a:lnTo>
                      <a:pt x="292" y="18"/>
                    </a:lnTo>
                    <a:lnTo>
                      <a:pt x="290" y="18"/>
                    </a:lnTo>
                    <a:lnTo>
                      <a:pt x="288" y="18"/>
                    </a:lnTo>
                    <a:lnTo>
                      <a:pt x="288" y="18"/>
                    </a:lnTo>
                    <a:lnTo>
                      <a:pt x="290" y="18"/>
                    </a:lnTo>
                    <a:lnTo>
                      <a:pt x="292" y="18"/>
                    </a:lnTo>
                    <a:close/>
                    <a:moveTo>
                      <a:pt x="220" y="14"/>
                    </a:moveTo>
                    <a:lnTo>
                      <a:pt x="222" y="14"/>
                    </a:lnTo>
                    <a:lnTo>
                      <a:pt x="224" y="14"/>
                    </a:lnTo>
                    <a:lnTo>
                      <a:pt x="226" y="14"/>
                    </a:lnTo>
                    <a:lnTo>
                      <a:pt x="226" y="16"/>
                    </a:lnTo>
                    <a:lnTo>
                      <a:pt x="228" y="16"/>
                    </a:lnTo>
                    <a:lnTo>
                      <a:pt x="230" y="16"/>
                    </a:lnTo>
                    <a:lnTo>
                      <a:pt x="230" y="16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40" y="14"/>
                    </a:lnTo>
                    <a:lnTo>
                      <a:pt x="240" y="12"/>
                    </a:lnTo>
                    <a:lnTo>
                      <a:pt x="240" y="12"/>
                    </a:lnTo>
                    <a:lnTo>
                      <a:pt x="242" y="12"/>
                    </a:lnTo>
                    <a:lnTo>
                      <a:pt x="244" y="14"/>
                    </a:lnTo>
                    <a:lnTo>
                      <a:pt x="250" y="14"/>
                    </a:lnTo>
                    <a:lnTo>
                      <a:pt x="250" y="14"/>
                    </a:lnTo>
                    <a:lnTo>
                      <a:pt x="250" y="12"/>
                    </a:lnTo>
                    <a:lnTo>
                      <a:pt x="248" y="12"/>
                    </a:lnTo>
                    <a:lnTo>
                      <a:pt x="248" y="12"/>
                    </a:lnTo>
                    <a:lnTo>
                      <a:pt x="246" y="12"/>
                    </a:lnTo>
                    <a:lnTo>
                      <a:pt x="246" y="12"/>
                    </a:lnTo>
                    <a:lnTo>
                      <a:pt x="242" y="12"/>
                    </a:lnTo>
                    <a:lnTo>
                      <a:pt x="238" y="12"/>
                    </a:lnTo>
                    <a:lnTo>
                      <a:pt x="236" y="12"/>
                    </a:lnTo>
                    <a:lnTo>
                      <a:pt x="234" y="12"/>
                    </a:lnTo>
                    <a:lnTo>
                      <a:pt x="232" y="12"/>
                    </a:lnTo>
                    <a:lnTo>
                      <a:pt x="228" y="12"/>
                    </a:lnTo>
                    <a:lnTo>
                      <a:pt x="216" y="14"/>
                    </a:lnTo>
                    <a:lnTo>
                      <a:pt x="214" y="14"/>
                    </a:lnTo>
                    <a:lnTo>
                      <a:pt x="216" y="14"/>
                    </a:lnTo>
                    <a:lnTo>
                      <a:pt x="220" y="14"/>
                    </a:lnTo>
                    <a:close/>
                    <a:moveTo>
                      <a:pt x="256" y="208"/>
                    </a:moveTo>
                    <a:lnTo>
                      <a:pt x="256" y="208"/>
                    </a:lnTo>
                    <a:lnTo>
                      <a:pt x="256" y="208"/>
                    </a:lnTo>
                    <a:lnTo>
                      <a:pt x="258" y="210"/>
                    </a:lnTo>
                    <a:lnTo>
                      <a:pt x="258" y="210"/>
                    </a:lnTo>
                    <a:lnTo>
                      <a:pt x="258" y="208"/>
                    </a:lnTo>
                    <a:lnTo>
                      <a:pt x="258" y="208"/>
                    </a:lnTo>
                    <a:lnTo>
                      <a:pt x="256" y="208"/>
                    </a:lnTo>
                    <a:lnTo>
                      <a:pt x="256" y="208"/>
                    </a:lnTo>
                    <a:close/>
                    <a:moveTo>
                      <a:pt x="1747" y="553"/>
                    </a:moveTo>
                    <a:lnTo>
                      <a:pt x="1747" y="553"/>
                    </a:lnTo>
                    <a:lnTo>
                      <a:pt x="1747" y="551"/>
                    </a:lnTo>
                    <a:lnTo>
                      <a:pt x="1745" y="549"/>
                    </a:lnTo>
                    <a:lnTo>
                      <a:pt x="1745" y="549"/>
                    </a:lnTo>
                    <a:lnTo>
                      <a:pt x="1743" y="545"/>
                    </a:lnTo>
                    <a:lnTo>
                      <a:pt x="1739" y="543"/>
                    </a:lnTo>
                    <a:lnTo>
                      <a:pt x="1739" y="541"/>
                    </a:lnTo>
                    <a:lnTo>
                      <a:pt x="1737" y="541"/>
                    </a:lnTo>
                    <a:lnTo>
                      <a:pt x="1737" y="541"/>
                    </a:lnTo>
                    <a:lnTo>
                      <a:pt x="1735" y="541"/>
                    </a:lnTo>
                    <a:lnTo>
                      <a:pt x="1735" y="541"/>
                    </a:lnTo>
                    <a:lnTo>
                      <a:pt x="1731" y="537"/>
                    </a:lnTo>
                    <a:lnTo>
                      <a:pt x="1727" y="535"/>
                    </a:lnTo>
                    <a:lnTo>
                      <a:pt x="1725" y="533"/>
                    </a:lnTo>
                    <a:lnTo>
                      <a:pt x="1725" y="531"/>
                    </a:lnTo>
                    <a:lnTo>
                      <a:pt x="1723" y="531"/>
                    </a:lnTo>
                    <a:lnTo>
                      <a:pt x="1723" y="531"/>
                    </a:lnTo>
                    <a:lnTo>
                      <a:pt x="1721" y="531"/>
                    </a:lnTo>
                    <a:lnTo>
                      <a:pt x="1719" y="529"/>
                    </a:lnTo>
                    <a:lnTo>
                      <a:pt x="1717" y="527"/>
                    </a:lnTo>
                    <a:lnTo>
                      <a:pt x="1715" y="525"/>
                    </a:lnTo>
                    <a:lnTo>
                      <a:pt x="1713" y="523"/>
                    </a:lnTo>
                    <a:lnTo>
                      <a:pt x="1711" y="519"/>
                    </a:lnTo>
                    <a:lnTo>
                      <a:pt x="1711" y="517"/>
                    </a:lnTo>
                    <a:lnTo>
                      <a:pt x="1707" y="505"/>
                    </a:lnTo>
                    <a:lnTo>
                      <a:pt x="1705" y="501"/>
                    </a:lnTo>
                    <a:lnTo>
                      <a:pt x="1705" y="499"/>
                    </a:lnTo>
                    <a:lnTo>
                      <a:pt x="1707" y="499"/>
                    </a:lnTo>
                    <a:lnTo>
                      <a:pt x="1709" y="499"/>
                    </a:lnTo>
                    <a:lnTo>
                      <a:pt x="1713" y="497"/>
                    </a:lnTo>
                    <a:lnTo>
                      <a:pt x="1713" y="497"/>
                    </a:lnTo>
                    <a:lnTo>
                      <a:pt x="1717" y="499"/>
                    </a:lnTo>
                    <a:lnTo>
                      <a:pt x="1717" y="499"/>
                    </a:lnTo>
                    <a:lnTo>
                      <a:pt x="1719" y="499"/>
                    </a:lnTo>
                    <a:lnTo>
                      <a:pt x="1723" y="501"/>
                    </a:lnTo>
                    <a:lnTo>
                      <a:pt x="1727" y="503"/>
                    </a:lnTo>
                    <a:lnTo>
                      <a:pt x="1729" y="505"/>
                    </a:lnTo>
                    <a:lnTo>
                      <a:pt x="1731" y="507"/>
                    </a:lnTo>
                    <a:lnTo>
                      <a:pt x="1733" y="509"/>
                    </a:lnTo>
                    <a:lnTo>
                      <a:pt x="1735" y="509"/>
                    </a:lnTo>
                    <a:lnTo>
                      <a:pt x="1733" y="507"/>
                    </a:lnTo>
                    <a:lnTo>
                      <a:pt x="1731" y="505"/>
                    </a:lnTo>
                    <a:lnTo>
                      <a:pt x="1729" y="505"/>
                    </a:lnTo>
                    <a:lnTo>
                      <a:pt x="1725" y="503"/>
                    </a:lnTo>
                    <a:lnTo>
                      <a:pt x="1723" y="499"/>
                    </a:lnTo>
                    <a:lnTo>
                      <a:pt x="1721" y="497"/>
                    </a:lnTo>
                    <a:lnTo>
                      <a:pt x="1719" y="495"/>
                    </a:lnTo>
                    <a:lnTo>
                      <a:pt x="1717" y="493"/>
                    </a:lnTo>
                    <a:lnTo>
                      <a:pt x="1713" y="491"/>
                    </a:lnTo>
                    <a:lnTo>
                      <a:pt x="1709" y="487"/>
                    </a:lnTo>
                    <a:lnTo>
                      <a:pt x="1701" y="481"/>
                    </a:lnTo>
                    <a:lnTo>
                      <a:pt x="1697" y="477"/>
                    </a:lnTo>
                    <a:lnTo>
                      <a:pt x="1685" y="465"/>
                    </a:lnTo>
                    <a:lnTo>
                      <a:pt x="1685" y="463"/>
                    </a:lnTo>
                    <a:lnTo>
                      <a:pt x="1683" y="463"/>
                    </a:lnTo>
                    <a:lnTo>
                      <a:pt x="1683" y="461"/>
                    </a:lnTo>
                    <a:lnTo>
                      <a:pt x="1681" y="461"/>
                    </a:lnTo>
                    <a:lnTo>
                      <a:pt x="1679" y="459"/>
                    </a:lnTo>
                    <a:lnTo>
                      <a:pt x="1677" y="459"/>
                    </a:lnTo>
                    <a:lnTo>
                      <a:pt x="1677" y="457"/>
                    </a:lnTo>
                    <a:lnTo>
                      <a:pt x="1675" y="455"/>
                    </a:lnTo>
                    <a:lnTo>
                      <a:pt x="1673" y="453"/>
                    </a:lnTo>
                    <a:lnTo>
                      <a:pt x="1671" y="453"/>
                    </a:lnTo>
                    <a:lnTo>
                      <a:pt x="1669" y="449"/>
                    </a:lnTo>
                    <a:lnTo>
                      <a:pt x="1665" y="445"/>
                    </a:lnTo>
                    <a:lnTo>
                      <a:pt x="1665" y="443"/>
                    </a:lnTo>
                    <a:lnTo>
                      <a:pt x="1665" y="443"/>
                    </a:lnTo>
                    <a:lnTo>
                      <a:pt x="1665" y="443"/>
                    </a:lnTo>
                    <a:lnTo>
                      <a:pt x="1663" y="441"/>
                    </a:lnTo>
                    <a:lnTo>
                      <a:pt x="1663" y="439"/>
                    </a:lnTo>
                    <a:lnTo>
                      <a:pt x="1659" y="435"/>
                    </a:lnTo>
                    <a:lnTo>
                      <a:pt x="1655" y="431"/>
                    </a:lnTo>
                    <a:lnTo>
                      <a:pt x="1655" y="431"/>
                    </a:lnTo>
                    <a:lnTo>
                      <a:pt x="1653" y="429"/>
                    </a:lnTo>
                    <a:lnTo>
                      <a:pt x="1649" y="425"/>
                    </a:lnTo>
                    <a:lnTo>
                      <a:pt x="1641" y="421"/>
                    </a:lnTo>
                    <a:lnTo>
                      <a:pt x="1641" y="421"/>
                    </a:lnTo>
                    <a:lnTo>
                      <a:pt x="1641" y="419"/>
                    </a:lnTo>
                    <a:lnTo>
                      <a:pt x="1639" y="417"/>
                    </a:lnTo>
                    <a:lnTo>
                      <a:pt x="1639" y="417"/>
                    </a:lnTo>
                    <a:lnTo>
                      <a:pt x="1639" y="415"/>
                    </a:lnTo>
                    <a:lnTo>
                      <a:pt x="1637" y="415"/>
                    </a:lnTo>
                    <a:lnTo>
                      <a:pt x="1631" y="411"/>
                    </a:lnTo>
                    <a:lnTo>
                      <a:pt x="1629" y="411"/>
                    </a:lnTo>
                    <a:lnTo>
                      <a:pt x="1631" y="411"/>
                    </a:lnTo>
                    <a:lnTo>
                      <a:pt x="1631" y="413"/>
                    </a:lnTo>
                    <a:lnTo>
                      <a:pt x="1629" y="413"/>
                    </a:lnTo>
                    <a:lnTo>
                      <a:pt x="1627" y="413"/>
                    </a:lnTo>
                    <a:lnTo>
                      <a:pt x="1631" y="415"/>
                    </a:lnTo>
                    <a:lnTo>
                      <a:pt x="1635" y="417"/>
                    </a:lnTo>
                    <a:lnTo>
                      <a:pt x="1637" y="419"/>
                    </a:lnTo>
                    <a:lnTo>
                      <a:pt x="1639" y="421"/>
                    </a:lnTo>
                    <a:lnTo>
                      <a:pt x="1639" y="421"/>
                    </a:lnTo>
                    <a:lnTo>
                      <a:pt x="1639" y="421"/>
                    </a:lnTo>
                    <a:lnTo>
                      <a:pt x="1641" y="423"/>
                    </a:lnTo>
                    <a:lnTo>
                      <a:pt x="1639" y="423"/>
                    </a:lnTo>
                    <a:lnTo>
                      <a:pt x="1639" y="425"/>
                    </a:lnTo>
                    <a:lnTo>
                      <a:pt x="1641" y="425"/>
                    </a:lnTo>
                    <a:lnTo>
                      <a:pt x="1641" y="427"/>
                    </a:lnTo>
                    <a:lnTo>
                      <a:pt x="1641" y="427"/>
                    </a:lnTo>
                    <a:lnTo>
                      <a:pt x="1639" y="427"/>
                    </a:lnTo>
                    <a:lnTo>
                      <a:pt x="1639" y="427"/>
                    </a:lnTo>
                    <a:lnTo>
                      <a:pt x="1637" y="425"/>
                    </a:lnTo>
                    <a:lnTo>
                      <a:pt x="1635" y="425"/>
                    </a:lnTo>
                    <a:lnTo>
                      <a:pt x="1633" y="427"/>
                    </a:lnTo>
                    <a:lnTo>
                      <a:pt x="1633" y="427"/>
                    </a:lnTo>
                    <a:lnTo>
                      <a:pt x="1633" y="429"/>
                    </a:lnTo>
                    <a:lnTo>
                      <a:pt x="1637" y="431"/>
                    </a:lnTo>
                    <a:lnTo>
                      <a:pt x="1639" y="433"/>
                    </a:lnTo>
                    <a:lnTo>
                      <a:pt x="1641" y="437"/>
                    </a:lnTo>
                    <a:lnTo>
                      <a:pt x="1645" y="441"/>
                    </a:lnTo>
                    <a:lnTo>
                      <a:pt x="1645" y="443"/>
                    </a:lnTo>
                    <a:lnTo>
                      <a:pt x="1645" y="445"/>
                    </a:lnTo>
                    <a:lnTo>
                      <a:pt x="1645" y="447"/>
                    </a:lnTo>
                    <a:lnTo>
                      <a:pt x="1651" y="453"/>
                    </a:lnTo>
                    <a:lnTo>
                      <a:pt x="1653" y="453"/>
                    </a:lnTo>
                    <a:lnTo>
                      <a:pt x="1655" y="455"/>
                    </a:lnTo>
                    <a:lnTo>
                      <a:pt x="1655" y="455"/>
                    </a:lnTo>
                    <a:lnTo>
                      <a:pt x="1655" y="455"/>
                    </a:lnTo>
                    <a:lnTo>
                      <a:pt x="1655" y="457"/>
                    </a:lnTo>
                    <a:lnTo>
                      <a:pt x="1657" y="457"/>
                    </a:lnTo>
                    <a:lnTo>
                      <a:pt x="1661" y="459"/>
                    </a:lnTo>
                    <a:lnTo>
                      <a:pt x="1663" y="461"/>
                    </a:lnTo>
                    <a:lnTo>
                      <a:pt x="1667" y="465"/>
                    </a:lnTo>
                    <a:lnTo>
                      <a:pt x="1671" y="469"/>
                    </a:lnTo>
                    <a:lnTo>
                      <a:pt x="1671" y="471"/>
                    </a:lnTo>
                    <a:lnTo>
                      <a:pt x="1671" y="473"/>
                    </a:lnTo>
                    <a:lnTo>
                      <a:pt x="1673" y="475"/>
                    </a:lnTo>
                    <a:lnTo>
                      <a:pt x="1675" y="477"/>
                    </a:lnTo>
                    <a:lnTo>
                      <a:pt x="1679" y="481"/>
                    </a:lnTo>
                    <a:lnTo>
                      <a:pt x="1679" y="481"/>
                    </a:lnTo>
                    <a:lnTo>
                      <a:pt x="1687" y="493"/>
                    </a:lnTo>
                    <a:lnTo>
                      <a:pt x="1689" y="495"/>
                    </a:lnTo>
                    <a:lnTo>
                      <a:pt x="1689" y="497"/>
                    </a:lnTo>
                    <a:lnTo>
                      <a:pt x="1691" y="501"/>
                    </a:lnTo>
                    <a:lnTo>
                      <a:pt x="1693" y="503"/>
                    </a:lnTo>
                    <a:lnTo>
                      <a:pt x="1693" y="507"/>
                    </a:lnTo>
                    <a:lnTo>
                      <a:pt x="1695" y="509"/>
                    </a:lnTo>
                    <a:lnTo>
                      <a:pt x="1695" y="509"/>
                    </a:lnTo>
                    <a:lnTo>
                      <a:pt x="1699" y="513"/>
                    </a:lnTo>
                    <a:lnTo>
                      <a:pt x="1703" y="515"/>
                    </a:lnTo>
                    <a:lnTo>
                      <a:pt x="1707" y="521"/>
                    </a:lnTo>
                    <a:lnTo>
                      <a:pt x="1707" y="523"/>
                    </a:lnTo>
                    <a:lnTo>
                      <a:pt x="1707" y="523"/>
                    </a:lnTo>
                    <a:lnTo>
                      <a:pt x="1709" y="525"/>
                    </a:lnTo>
                    <a:lnTo>
                      <a:pt x="1709" y="527"/>
                    </a:lnTo>
                    <a:lnTo>
                      <a:pt x="1709" y="529"/>
                    </a:lnTo>
                    <a:lnTo>
                      <a:pt x="1713" y="531"/>
                    </a:lnTo>
                    <a:lnTo>
                      <a:pt x="1713" y="533"/>
                    </a:lnTo>
                    <a:lnTo>
                      <a:pt x="1715" y="535"/>
                    </a:lnTo>
                    <a:lnTo>
                      <a:pt x="1717" y="537"/>
                    </a:lnTo>
                    <a:lnTo>
                      <a:pt x="1717" y="543"/>
                    </a:lnTo>
                    <a:lnTo>
                      <a:pt x="1721" y="547"/>
                    </a:lnTo>
                    <a:lnTo>
                      <a:pt x="1725" y="553"/>
                    </a:lnTo>
                    <a:lnTo>
                      <a:pt x="1725" y="553"/>
                    </a:lnTo>
                    <a:lnTo>
                      <a:pt x="1727" y="555"/>
                    </a:lnTo>
                    <a:lnTo>
                      <a:pt x="1729" y="557"/>
                    </a:lnTo>
                    <a:lnTo>
                      <a:pt x="1729" y="557"/>
                    </a:lnTo>
                    <a:lnTo>
                      <a:pt x="1729" y="555"/>
                    </a:lnTo>
                    <a:lnTo>
                      <a:pt x="1729" y="553"/>
                    </a:lnTo>
                    <a:lnTo>
                      <a:pt x="1727" y="549"/>
                    </a:lnTo>
                    <a:lnTo>
                      <a:pt x="1727" y="547"/>
                    </a:lnTo>
                    <a:lnTo>
                      <a:pt x="1727" y="545"/>
                    </a:lnTo>
                    <a:lnTo>
                      <a:pt x="1727" y="545"/>
                    </a:lnTo>
                    <a:lnTo>
                      <a:pt x="1727" y="543"/>
                    </a:lnTo>
                    <a:lnTo>
                      <a:pt x="1729" y="543"/>
                    </a:lnTo>
                    <a:lnTo>
                      <a:pt x="1729" y="543"/>
                    </a:lnTo>
                    <a:lnTo>
                      <a:pt x="1731" y="543"/>
                    </a:lnTo>
                    <a:lnTo>
                      <a:pt x="1731" y="545"/>
                    </a:lnTo>
                    <a:lnTo>
                      <a:pt x="1733" y="545"/>
                    </a:lnTo>
                    <a:lnTo>
                      <a:pt x="1735" y="545"/>
                    </a:lnTo>
                    <a:lnTo>
                      <a:pt x="1739" y="545"/>
                    </a:lnTo>
                    <a:lnTo>
                      <a:pt x="1741" y="547"/>
                    </a:lnTo>
                    <a:lnTo>
                      <a:pt x="1743" y="549"/>
                    </a:lnTo>
                    <a:lnTo>
                      <a:pt x="1745" y="551"/>
                    </a:lnTo>
                    <a:lnTo>
                      <a:pt x="1747" y="555"/>
                    </a:lnTo>
                    <a:lnTo>
                      <a:pt x="1747" y="555"/>
                    </a:lnTo>
                    <a:lnTo>
                      <a:pt x="1747" y="553"/>
                    </a:lnTo>
                    <a:close/>
                    <a:moveTo>
                      <a:pt x="252" y="16"/>
                    </a:moveTo>
                    <a:lnTo>
                      <a:pt x="250" y="14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4"/>
                    </a:lnTo>
                    <a:lnTo>
                      <a:pt x="244" y="14"/>
                    </a:lnTo>
                    <a:lnTo>
                      <a:pt x="242" y="16"/>
                    </a:lnTo>
                    <a:lnTo>
                      <a:pt x="240" y="16"/>
                    </a:lnTo>
                    <a:lnTo>
                      <a:pt x="234" y="18"/>
                    </a:lnTo>
                    <a:lnTo>
                      <a:pt x="234" y="18"/>
                    </a:lnTo>
                    <a:lnTo>
                      <a:pt x="236" y="18"/>
                    </a:lnTo>
                    <a:lnTo>
                      <a:pt x="238" y="20"/>
                    </a:lnTo>
                    <a:lnTo>
                      <a:pt x="240" y="20"/>
                    </a:lnTo>
                    <a:lnTo>
                      <a:pt x="240" y="20"/>
                    </a:lnTo>
                    <a:lnTo>
                      <a:pt x="242" y="18"/>
                    </a:lnTo>
                    <a:lnTo>
                      <a:pt x="244" y="18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44" y="20"/>
                    </a:lnTo>
                    <a:lnTo>
                      <a:pt x="244" y="20"/>
                    </a:lnTo>
                    <a:lnTo>
                      <a:pt x="246" y="20"/>
                    </a:lnTo>
                    <a:lnTo>
                      <a:pt x="248" y="20"/>
                    </a:lnTo>
                    <a:lnTo>
                      <a:pt x="248" y="20"/>
                    </a:lnTo>
                    <a:lnTo>
                      <a:pt x="248" y="20"/>
                    </a:lnTo>
                    <a:lnTo>
                      <a:pt x="248" y="20"/>
                    </a:lnTo>
                    <a:lnTo>
                      <a:pt x="252" y="20"/>
                    </a:lnTo>
                    <a:lnTo>
                      <a:pt x="252" y="20"/>
                    </a:lnTo>
                    <a:lnTo>
                      <a:pt x="252" y="20"/>
                    </a:lnTo>
                    <a:lnTo>
                      <a:pt x="252" y="20"/>
                    </a:lnTo>
                    <a:lnTo>
                      <a:pt x="252" y="18"/>
                    </a:lnTo>
                    <a:lnTo>
                      <a:pt x="254" y="20"/>
                    </a:lnTo>
                    <a:lnTo>
                      <a:pt x="256" y="20"/>
                    </a:lnTo>
                    <a:lnTo>
                      <a:pt x="256" y="20"/>
                    </a:lnTo>
                    <a:lnTo>
                      <a:pt x="256" y="18"/>
                    </a:lnTo>
                    <a:lnTo>
                      <a:pt x="256" y="18"/>
                    </a:lnTo>
                    <a:lnTo>
                      <a:pt x="256" y="18"/>
                    </a:lnTo>
                    <a:lnTo>
                      <a:pt x="256" y="18"/>
                    </a:lnTo>
                    <a:lnTo>
                      <a:pt x="254" y="18"/>
                    </a:lnTo>
                    <a:lnTo>
                      <a:pt x="252" y="18"/>
                    </a:lnTo>
                    <a:lnTo>
                      <a:pt x="254" y="18"/>
                    </a:lnTo>
                    <a:lnTo>
                      <a:pt x="254" y="16"/>
                    </a:lnTo>
                    <a:lnTo>
                      <a:pt x="262" y="16"/>
                    </a:lnTo>
                    <a:lnTo>
                      <a:pt x="264" y="16"/>
                    </a:lnTo>
                    <a:lnTo>
                      <a:pt x="262" y="16"/>
                    </a:lnTo>
                    <a:lnTo>
                      <a:pt x="264" y="16"/>
                    </a:lnTo>
                    <a:lnTo>
                      <a:pt x="268" y="14"/>
                    </a:lnTo>
                    <a:lnTo>
                      <a:pt x="274" y="14"/>
                    </a:lnTo>
                    <a:lnTo>
                      <a:pt x="276" y="14"/>
                    </a:lnTo>
                    <a:lnTo>
                      <a:pt x="280" y="14"/>
                    </a:lnTo>
                    <a:lnTo>
                      <a:pt x="278" y="12"/>
                    </a:lnTo>
                    <a:lnTo>
                      <a:pt x="278" y="12"/>
                    </a:lnTo>
                    <a:lnTo>
                      <a:pt x="270" y="10"/>
                    </a:lnTo>
                    <a:lnTo>
                      <a:pt x="270" y="10"/>
                    </a:lnTo>
                    <a:lnTo>
                      <a:pt x="266" y="10"/>
                    </a:lnTo>
                    <a:lnTo>
                      <a:pt x="264" y="10"/>
                    </a:lnTo>
                    <a:lnTo>
                      <a:pt x="264" y="10"/>
                    </a:lnTo>
                    <a:lnTo>
                      <a:pt x="258" y="12"/>
                    </a:lnTo>
                    <a:lnTo>
                      <a:pt x="256" y="12"/>
                    </a:lnTo>
                    <a:lnTo>
                      <a:pt x="254" y="12"/>
                    </a:lnTo>
                    <a:lnTo>
                      <a:pt x="256" y="14"/>
                    </a:lnTo>
                    <a:lnTo>
                      <a:pt x="256" y="14"/>
                    </a:lnTo>
                    <a:lnTo>
                      <a:pt x="256" y="16"/>
                    </a:lnTo>
                    <a:lnTo>
                      <a:pt x="252" y="16"/>
                    </a:lnTo>
                    <a:close/>
                    <a:moveTo>
                      <a:pt x="42" y="403"/>
                    </a:moveTo>
                    <a:lnTo>
                      <a:pt x="42" y="403"/>
                    </a:lnTo>
                    <a:lnTo>
                      <a:pt x="40" y="401"/>
                    </a:lnTo>
                    <a:lnTo>
                      <a:pt x="38" y="401"/>
                    </a:lnTo>
                    <a:lnTo>
                      <a:pt x="38" y="399"/>
                    </a:lnTo>
                    <a:lnTo>
                      <a:pt x="34" y="399"/>
                    </a:lnTo>
                    <a:lnTo>
                      <a:pt x="32" y="399"/>
                    </a:lnTo>
                    <a:lnTo>
                      <a:pt x="32" y="399"/>
                    </a:lnTo>
                    <a:lnTo>
                      <a:pt x="28" y="399"/>
                    </a:lnTo>
                    <a:lnTo>
                      <a:pt x="26" y="397"/>
                    </a:lnTo>
                    <a:lnTo>
                      <a:pt x="24" y="397"/>
                    </a:lnTo>
                    <a:lnTo>
                      <a:pt x="22" y="397"/>
                    </a:lnTo>
                    <a:lnTo>
                      <a:pt x="22" y="395"/>
                    </a:lnTo>
                    <a:lnTo>
                      <a:pt x="20" y="395"/>
                    </a:lnTo>
                    <a:lnTo>
                      <a:pt x="20" y="395"/>
                    </a:lnTo>
                    <a:lnTo>
                      <a:pt x="20" y="399"/>
                    </a:lnTo>
                    <a:lnTo>
                      <a:pt x="20" y="401"/>
                    </a:lnTo>
                    <a:lnTo>
                      <a:pt x="18" y="401"/>
                    </a:lnTo>
                    <a:lnTo>
                      <a:pt x="16" y="401"/>
                    </a:lnTo>
                    <a:lnTo>
                      <a:pt x="14" y="401"/>
                    </a:lnTo>
                    <a:lnTo>
                      <a:pt x="12" y="401"/>
                    </a:lnTo>
                    <a:lnTo>
                      <a:pt x="12" y="401"/>
                    </a:lnTo>
                    <a:lnTo>
                      <a:pt x="16" y="397"/>
                    </a:lnTo>
                    <a:lnTo>
                      <a:pt x="16" y="395"/>
                    </a:lnTo>
                    <a:lnTo>
                      <a:pt x="16" y="395"/>
                    </a:lnTo>
                    <a:lnTo>
                      <a:pt x="14" y="397"/>
                    </a:lnTo>
                    <a:lnTo>
                      <a:pt x="12" y="399"/>
                    </a:lnTo>
                    <a:lnTo>
                      <a:pt x="10" y="401"/>
                    </a:lnTo>
                    <a:lnTo>
                      <a:pt x="10" y="401"/>
                    </a:lnTo>
                    <a:lnTo>
                      <a:pt x="6" y="401"/>
                    </a:lnTo>
                    <a:lnTo>
                      <a:pt x="4" y="401"/>
                    </a:lnTo>
                    <a:lnTo>
                      <a:pt x="4" y="403"/>
                    </a:lnTo>
                    <a:lnTo>
                      <a:pt x="4" y="405"/>
                    </a:lnTo>
                    <a:lnTo>
                      <a:pt x="2" y="407"/>
                    </a:lnTo>
                    <a:lnTo>
                      <a:pt x="2" y="407"/>
                    </a:lnTo>
                    <a:lnTo>
                      <a:pt x="0" y="409"/>
                    </a:lnTo>
                    <a:lnTo>
                      <a:pt x="0" y="409"/>
                    </a:lnTo>
                    <a:lnTo>
                      <a:pt x="4" y="409"/>
                    </a:lnTo>
                    <a:lnTo>
                      <a:pt x="8" y="411"/>
                    </a:lnTo>
                    <a:lnTo>
                      <a:pt x="14" y="411"/>
                    </a:lnTo>
                    <a:lnTo>
                      <a:pt x="20" y="411"/>
                    </a:lnTo>
                    <a:lnTo>
                      <a:pt x="26" y="411"/>
                    </a:lnTo>
                    <a:lnTo>
                      <a:pt x="34" y="411"/>
                    </a:lnTo>
                    <a:lnTo>
                      <a:pt x="40" y="411"/>
                    </a:lnTo>
                    <a:lnTo>
                      <a:pt x="42" y="411"/>
                    </a:lnTo>
                    <a:lnTo>
                      <a:pt x="40" y="411"/>
                    </a:lnTo>
                    <a:lnTo>
                      <a:pt x="40" y="409"/>
                    </a:lnTo>
                    <a:lnTo>
                      <a:pt x="40" y="407"/>
                    </a:lnTo>
                    <a:lnTo>
                      <a:pt x="40" y="407"/>
                    </a:lnTo>
                    <a:lnTo>
                      <a:pt x="42" y="403"/>
                    </a:lnTo>
                    <a:close/>
                    <a:moveTo>
                      <a:pt x="302" y="16"/>
                    </a:moveTo>
                    <a:lnTo>
                      <a:pt x="306" y="16"/>
                    </a:lnTo>
                    <a:lnTo>
                      <a:pt x="308" y="16"/>
                    </a:lnTo>
                    <a:lnTo>
                      <a:pt x="308" y="16"/>
                    </a:lnTo>
                    <a:lnTo>
                      <a:pt x="308" y="14"/>
                    </a:lnTo>
                    <a:lnTo>
                      <a:pt x="306" y="14"/>
                    </a:lnTo>
                    <a:lnTo>
                      <a:pt x="304" y="14"/>
                    </a:lnTo>
                    <a:lnTo>
                      <a:pt x="302" y="14"/>
                    </a:lnTo>
                    <a:lnTo>
                      <a:pt x="302" y="14"/>
                    </a:lnTo>
                    <a:lnTo>
                      <a:pt x="302" y="14"/>
                    </a:lnTo>
                    <a:lnTo>
                      <a:pt x="302" y="16"/>
                    </a:lnTo>
                    <a:lnTo>
                      <a:pt x="302" y="16"/>
                    </a:lnTo>
                    <a:lnTo>
                      <a:pt x="302" y="16"/>
                    </a:lnTo>
                    <a:close/>
                    <a:moveTo>
                      <a:pt x="306" y="12"/>
                    </a:moveTo>
                    <a:lnTo>
                      <a:pt x="306" y="12"/>
                    </a:lnTo>
                    <a:lnTo>
                      <a:pt x="308" y="12"/>
                    </a:lnTo>
                    <a:lnTo>
                      <a:pt x="308" y="12"/>
                    </a:lnTo>
                    <a:lnTo>
                      <a:pt x="312" y="12"/>
                    </a:lnTo>
                    <a:lnTo>
                      <a:pt x="316" y="12"/>
                    </a:lnTo>
                    <a:lnTo>
                      <a:pt x="320" y="14"/>
                    </a:lnTo>
                    <a:lnTo>
                      <a:pt x="320" y="14"/>
                    </a:lnTo>
                    <a:lnTo>
                      <a:pt x="324" y="14"/>
                    </a:lnTo>
                    <a:lnTo>
                      <a:pt x="330" y="14"/>
                    </a:lnTo>
                    <a:lnTo>
                      <a:pt x="336" y="12"/>
                    </a:lnTo>
                    <a:lnTo>
                      <a:pt x="338" y="12"/>
                    </a:lnTo>
                    <a:lnTo>
                      <a:pt x="336" y="12"/>
                    </a:lnTo>
                    <a:lnTo>
                      <a:pt x="328" y="10"/>
                    </a:lnTo>
                    <a:lnTo>
                      <a:pt x="324" y="10"/>
                    </a:lnTo>
                    <a:lnTo>
                      <a:pt x="320" y="10"/>
                    </a:lnTo>
                    <a:lnTo>
                      <a:pt x="314" y="10"/>
                    </a:lnTo>
                    <a:lnTo>
                      <a:pt x="306" y="8"/>
                    </a:lnTo>
                    <a:lnTo>
                      <a:pt x="306" y="8"/>
                    </a:lnTo>
                    <a:lnTo>
                      <a:pt x="304" y="10"/>
                    </a:lnTo>
                    <a:lnTo>
                      <a:pt x="304" y="10"/>
                    </a:lnTo>
                    <a:lnTo>
                      <a:pt x="302" y="10"/>
                    </a:lnTo>
                    <a:lnTo>
                      <a:pt x="302" y="10"/>
                    </a:lnTo>
                    <a:lnTo>
                      <a:pt x="302" y="12"/>
                    </a:lnTo>
                    <a:lnTo>
                      <a:pt x="306" y="12"/>
                    </a:lnTo>
                    <a:close/>
                    <a:moveTo>
                      <a:pt x="264" y="8"/>
                    </a:moveTo>
                    <a:lnTo>
                      <a:pt x="266" y="8"/>
                    </a:lnTo>
                    <a:lnTo>
                      <a:pt x="268" y="8"/>
                    </a:lnTo>
                    <a:lnTo>
                      <a:pt x="268" y="8"/>
                    </a:lnTo>
                    <a:lnTo>
                      <a:pt x="268" y="8"/>
                    </a:lnTo>
                    <a:lnTo>
                      <a:pt x="270" y="8"/>
                    </a:lnTo>
                    <a:lnTo>
                      <a:pt x="268" y="8"/>
                    </a:lnTo>
                    <a:lnTo>
                      <a:pt x="268" y="8"/>
                    </a:lnTo>
                    <a:lnTo>
                      <a:pt x="266" y="8"/>
                    </a:lnTo>
                    <a:lnTo>
                      <a:pt x="266" y="8"/>
                    </a:lnTo>
                    <a:lnTo>
                      <a:pt x="266" y="8"/>
                    </a:lnTo>
                    <a:lnTo>
                      <a:pt x="266" y="8"/>
                    </a:lnTo>
                    <a:lnTo>
                      <a:pt x="264" y="8"/>
                    </a:lnTo>
                    <a:lnTo>
                      <a:pt x="264" y="8"/>
                    </a:lnTo>
                    <a:lnTo>
                      <a:pt x="264" y="8"/>
                    </a:lnTo>
                    <a:close/>
                    <a:moveTo>
                      <a:pt x="1659" y="333"/>
                    </a:moveTo>
                    <a:lnTo>
                      <a:pt x="1661" y="333"/>
                    </a:lnTo>
                    <a:lnTo>
                      <a:pt x="1661" y="333"/>
                    </a:lnTo>
                    <a:lnTo>
                      <a:pt x="1663" y="333"/>
                    </a:lnTo>
                    <a:lnTo>
                      <a:pt x="1661" y="331"/>
                    </a:lnTo>
                    <a:lnTo>
                      <a:pt x="1661" y="331"/>
                    </a:lnTo>
                    <a:lnTo>
                      <a:pt x="1661" y="333"/>
                    </a:lnTo>
                    <a:lnTo>
                      <a:pt x="1659" y="333"/>
                    </a:lnTo>
                    <a:lnTo>
                      <a:pt x="1659" y="333"/>
                    </a:lnTo>
                    <a:close/>
                    <a:moveTo>
                      <a:pt x="280" y="20"/>
                    </a:moveTo>
                    <a:lnTo>
                      <a:pt x="276" y="20"/>
                    </a:lnTo>
                    <a:lnTo>
                      <a:pt x="274" y="20"/>
                    </a:lnTo>
                    <a:lnTo>
                      <a:pt x="272" y="20"/>
                    </a:lnTo>
                    <a:lnTo>
                      <a:pt x="268" y="22"/>
                    </a:lnTo>
                    <a:lnTo>
                      <a:pt x="272" y="22"/>
                    </a:lnTo>
                    <a:lnTo>
                      <a:pt x="278" y="22"/>
                    </a:lnTo>
                    <a:lnTo>
                      <a:pt x="282" y="22"/>
                    </a:lnTo>
                    <a:lnTo>
                      <a:pt x="282" y="22"/>
                    </a:lnTo>
                    <a:lnTo>
                      <a:pt x="282" y="22"/>
                    </a:lnTo>
                    <a:lnTo>
                      <a:pt x="280" y="22"/>
                    </a:lnTo>
                    <a:lnTo>
                      <a:pt x="280" y="22"/>
                    </a:lnTo>
                    <a:lnTo>
                      <a:pt x="280" y="22"/>
                    </a:lnTo>
                    <a:lnTo>
                      <a:pt x="280" y="20"/>
                    </a:lnTo>
                    <a:close/>
                    <a:moveTo>
                      <a:pt x="270" y="20"/>
                    </a:moveTo>
                    <a:lnTo>
                      <a:pt x="268" y="18"/>
                    </a:lnTo>
                    <a:lnTo>
                      <a:pt x="266" y="18"/>
                    </a:lnTo>
                    <a:lnTo>
                      <a:pt x="262" y="20"/>
                    </a:lnTo>
                    <a:lnTo>
                      <a:pt x="262" y="20"/>
                    </a:lnTo>
                    <a:lnTo>
                      <a:pt x="268" y="20"/>
                    </a:lnTo>
                    <a:lnTo>
                      <a:pt x="268" y="20"/>
                    </a:lnTo>
                    <a:lnTo>
                      <a:pt x="268" y="20"/>
                    </a:lnTo>
                    <a:lnTo>
                      <a:pt x="270" y="20"/>
                    </a:lnTo>
                    <a:lnTo>
                      <a:pt x="270" y="2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9"/>
              <p:cNvSpPr>
                <a:spLocks/>
              </p:cNvSpPr>
              <p:nvPr/>
            </p:nvSpPr>
            <p:spPr bwMode="auto">
              <a:xfrm>
                <a:off x="3771" y="1215"/>
                <a:ext cx="134" cy="82"/>
              </a:xfrm>
              <a:custGeom>
                <a:avLst/>
                <a:gdLst>
                  <a:gd name="T0" fmla="*/ 124 w 134"/>
                  <a:gd name="T1" fmla="*/ 52 h 82"/>
                  <a:gd name="T2" fmla="*/ 120 w 134"/>
                  <a:gd name="T3" fmla="*/ 54 h 82"/>
                  <a:gd name="T4" fmla="*/ 114 w 134"/>
                  <a:gd name="T5" fmla="*/ 52 h 82"/>
                  <a:gd name="T6" fmla="*/ 110 w 134"/>
                  <a:gd name="T7" fmla="*/ 48 h 82"/>
                  <a:gd name="T8" fmla="*/ 110 w 134"/>
                  <a:gd name="T9" fmla="*/ 44 h 82"/>
                  <a:gd name="T10" fmla="*/ 112 w 134"/>
                  <a:gd name="T11" fmla="*/ 32 h 82"/>
                  <a:gd name="T12" fmla="*/ 108 w 134"/>
                  <a:gd name="T13" fmla="*/ 24 h 82"/>
                  <a:gd name="T14" fmla="*/ 102 w 134"/>
                  <a:gd name="T15" fmla="*/ 18 h 82"/>
                  <a:gd name="T16" fmla="*/ 96 w 134"/>
                  <a:gd name="T17" fmla="*/ 12 h 82"/>
                  <a:gd name="T18" fmla="*/ 92 w 134"/>
                  <a:gd name="T19" fmla="*/ 4 h 82"/>
                  <a:gd name="T20" fmla="*/ 88 w 134"/>
                  <a:gd name="T21" fmla="*/ 0 h 82"/>
                  <a:gd name="T22" fmla="*/ 82 w 134"/>
                  <a:gd name="T23" fmla="*/ 4 h 82"/>
                  <a:gd name="T24" fmla="*/ 70 w 134"/>
                  <a:gd name="T25" fmla="*/ 8 h 82"/>
                  <a:gd name="T26" fmla="*/ 62 w 134"/>
                  <a:gd name="T27" fmla="*/ 10 h 82"/>
                  <a:gd name="T28" fmla="*/ 54 w 134"/>
                  <a:gd name="T29" fmla="*/ 8 h 82"/>
                  <a:gd name="T30" fmla="*/ 46 w 134"/>
                  <a:gd name="T31" fmla="*/ 6 h 82"/>
                  <a:gd name="T32" fmla="*/ 38 w 134"/>
                  <a:gd name="T33" fmla="*/ 4 h 82"/>
                  <a:gd name="T34" fmla="*/ 34 w 134"/>
                  <a:gd name="T35" fmla="*/ 6 h 82"/>
                  <a:gd name="T36" fmla="*/ 30 w 134"/>
                  <a:gd name="T37" fmla="*/ 10 h 82"/>
                  <a:gd name="T38" fmla="*/ 26 w 134"/>
                  <a:gd name="T39" fmla="*/ 12 h 82"/>
                  <a:gd name="T40" fmla="*/ 22 w 134"/>
                  <a:gd name="T41" fmla="*/ 16 h 82"/>
                  <a:gd name="T42" fmla="*/ 18 w 134"/>
                  <a:gd name="T43" fmla="*/ 22 h 82"/>
                  <a:gd name="T44" fmla="*/ 16 w 134"/>
                  <a:gd name="T45" fmla="*/ 28 h 82"/>
                  <a:gd name="T46" fmla="*/ 14 w 134"/>
                  <a:gd name="T47" fmla="*/ 30 h 82"/>
                  <a:gd name="T48" fmla="*/ 12 w 134"/>
                  <a:gd name="T49" fmla="*/ 34 h 82"/>
                  <a:gd name="T50" fmla="*/ 6 w 134"/>
                  <a:gd name="T51" fmla="*/ 36 h 82"/>
                  <a:gd name="T52" fmla="*/ 4 w 134"/>
                  <a:gd name="T53" fmla="*/ 38 h 82"/>
                  <a:gd name="T54" fmla="*/ 0 w 134"/>
                  <a:gd name="T55" fmla="*/ 40 h 82"/>
                  <a:gd name="T56" fmla="*/ 6 w 134"/>
                  <a:gd name="T57" fmla="*/ 46 h 82"/>
                  <a:gd name="T58" fmla="*/ 8 w 134"/>
                  <a:gd name="T59" fmla="*/ 46 h 82"/>
                  <a:gd name="T60" fmla="*/ 8 w 134"/>
                  <a:gd name="T61" fmla="*/ 50 h 82"/>
                  <a:gd name="T62" fmla="*/ 10 w 134"/>
                  <a:gd name="T63" fmla="*/ 52 h 82"/>
                  <a:gd name="T64" fmla="*/ 16 w 134"/>
                  <a:gd name="T65" fmla="*/ 54 h 82"/>
                  <a:gd name="T66" fmla="*/ 16 w 134"/>
                  <a:gd name="T67" fmla="*/ 56 h 82"/>
                  <a:gd name="T68" fmla="*/ 16 w 134"/>
                  <a:gd name="T69" fmla="*/ 60 h 82"/>
                  <a:gd name="T70" fmla="*/ 18 w 134"/>
                  <a:gd name="T71" fmla="*/ 60 h 82"/>
                  <a:gd name="T72" fmla="*/ 16 w 134"/>
                  <a:gd name="T73" fmla="*/ 62 h 82"/>
                  <a:gd name="T74" fmla="*/ 24 w 134"/>
                  <a:gd name="T75" fmla="*/ 66 h 82"/>
                  <a:gd name="T76" fmla="*/ 32 w 134"/>
                  <a:gd name="T77" fmla="*/ 64 h 82"/>
                  <a:gd name="T78" fmla="*/ 34 w 134"/>
                  <a:gd name="T79" fmla="*/ 66 h 82"/>
                  <a:gd name="T80" fmla="*/ 34 w 134"/>
                  <a:gd name="T81" fmla="*/ 70 h 82"/>
                  <a:gd name="T82" fmla="*/ 36 w 134"/>
                  <a:gd name="T83" fmla="*/ 74 h 82"/>
                  <a:gd name="T84" fmla="*/ 38 w 134"/>
                  <a:gd name="T85" fmla="*/ 76 h 82"/>
                  <a:gd name="T86" fmla="*/ 44 w 134"/>
                  <a:gd name="T87" fmla="*/ 78 h 82"/>
                  <a:gd name="T88" fmla="*/ 66 w 134"/>
                  <a:gd name="T89" fmla="*/ 82 h 82"/>
                  <a:gd name="T90" fmla="*/ 82 w 134"/>
                  <a:gd name="T91" fmla="*/ 78 h 82"/>
                  <a:gd name="T92" fmla="*/ 98 w 134"/>
                  <a:gd name="T93" fmla="*/ 74 h 82"/>
                  <a:gd name="T94" fmla="*/ 108 w 134"/>
                  <a:gd name="T95" fmla="*/ 78 h 82"/>
                  <a:gd name="T96" fmla="*/ 116 w 134"/>
                  <a:gd name="T97" fmla="*/ 80 h 82"/>
                  <a:gd name="T98" fmla="*/ 120 w 134"/>
                  <a:gd name="T99" fmla="*/ 72 h 82"/>
                  <a:gd name="T100" fmla="*/ 122 w 134"/>
                  <a:gd name="T101" fmla="*/ 66 h 82"/>
                  <a:gd name="T102" fmla="*/ 122 w 134"/>
                  <a:gd name="T103" fmla="*/ 60 h 82"/>
                  <a:gd name="T104" fmla="*/ 126 w 134"/>
                  <a:gd name="T105" fmla="*/ 62 h 82"/>
                  <a:gd name="T106" fmla="*/ 132 w 134"/>
                  <a:gd name="T10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4" h="82">
                    <a:moveTo>
                      <a:pt x="132" y="52"/>
                    </a:moveTo>
                    <a:lnTo>
                      <a:pt x="132" y="52"/>
                    </a:lnTo>
                    <a:lnTo>
                      <a:pt x="130" y="50"/>
                    </a:lnTo>
                    <a:lnTo>
                      <a:pt x="126" y="50"/>
                    </a:lnTo>
                    <a:lnTo>
                      <a:pt x="124" y="52"/>
                    </a:lnTo>
                    <a:lnTo>
                      <a:pt x="122" y="52"/>
                    </a:lnTo>
                    <a:lnTo>
                      <a:pt x="122" y="52"/>
                    </a:lnTo>
                    <a:lnTo>
                      <a:pt x="120" y="52"/>
                    </a:lnTo>
                    <a:lnTo>
                      <a:pt x="120" y="52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16" y="52"/>
                    </a:lnTo>
                    <a:lnTo>
                      <a:pt x="114" y="52"/>
                    </a:lnTo>
                    <a:lnTo>
                      <a:pt x="112" y="50"/>
                    </a:lnTo>
                    <a:lnTo>
                      <a:pt x="112" y="48"/>
                    </a:lnTo>
                    <a:lnTo>
                      <a:pt x="110" y="48"/>
                    </a:lnTo>
                    <a:lnTo>
                      <a:pt x="110" y="48"/>
                    </a:lnTo>
                    <a:lnTo>
                      <a:pt x="110" y="48"/>
                    </a:lnTo>
                    <a:lnTo>
                      <a:pt x="110" y="46"/>
                    </a:lnTo>
                    <a:lnTo>
                      <a:pt x="112" y="46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0" y="44"/>
                    </a:lnTo>
                    <a:lnTo>
                      <a:pt x="110" y="42"/>
                    </a:lnTo>
                    <a:lnTo>
                      <a:pt x="110" y="40"/>
                    </a:lnTo>
                    <a:lnTo>
                      <a:pt x="110" y="38"/>
                    </a:lnTo>
                    <a:lnTo>
                      <a:pt x="110" y="34"/>
                    </a:lnTo>
                    <a:lnTo>
                      <a:pt x="112" y="32"/>
                    </a:lnTo>
                    <a:lnTo>
                      <a:pt x="110" y="32"/>
                    </a:lnTo>
                    <a:lnTo>
                      <a:pt x="110" y="30"/>
                    </a:lnTo>
                    <a:lnTo>
                      <a:pt x="110" y="28"/>
                    </a:lnTo>
                    <a:lnTo>
                      <a:pt x="110" y="26"/>
                    </a:lnTo>
                    <a:lnTo>
                      <a:pt x="108" y="24"/>
                    </a:lnTo>
                    <a:lnTo>
                      <a:pt x="106" y="22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100" y="14"/>
                    </a:lnTo>
                    <a:lnTo>
                      <a:pt x="98" y="14"/>
                    </a:lnTo>
                    <a:lnTo>
                      <a:pt x="98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4" y="6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8" y="2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6" y="2"/>
                    </a:lnTo>
                    <a:lnTo>
                      <a:pt x="84" y="2"/>
                    </a:lnTo>
                    <a:lnTo>
                      <a:pt x="82" y="2"/>
                    </a:lnTo>
                    <a:lnTo>
                      <a:pt x="82" y="4"/>
                    </a:lnTo>
                    <a:lnTo>
                      <a:pt x="80" y="4"/>
                    </a:lnTo>
                    <a:lnTo>
                      <a:pt x="80" y="6"/>
                    </a:lnTo>
                    <a:lnTo>
                      <a:pt x="76" y="6"/>
                    </a:lnTo>
                    <a:lnTo>
                      <a:pt x="74" y="6"/>
                    </a:lnTo>
                    <a:lnTo>
                      <a:pt x="70" y="8"/>
                    </a:lnTo>
                    <a:lnTo>
                      <a:pt x="66" y="8"/>
                    </a:lnTo>
                    <a:lnTo>
                      <a:pt x="66" y="10"/>
                    </a:lnTo>
                    <a:lnTo>
                      <a:pt x="64" y="10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60" y="8"/>
                    </a:lnTo>
                    <a:lnTo>
                      <a:pt x="58" y="6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6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2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8"/>
                    </a:lnTo>
                    <a:lnTo>
                      <a:pt x="20" y="18"/>
                    </a:lnTo>
                    <a:lnTo>
                      <a:pt x="20" y="20"/>
                    </a:lnTo>
                    <a:lnTo>
                      <a:pt x="20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0" y="36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4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8" y="54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6" y="56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8" y="62"/>
                    </a:lnTo>
                    <a:lnTo>
                      <a:pt x="20" y="64"/>
                    </a:lnTo>
                    <a:lnTo>
                      <a:pt x="20" y="64"/>
                    </a:lnTo>
                    <a:lnTo>
                      <a:pt x="22" y="64"/>
                    </a:lnTo>
                    <a:lnTo>
                      <a:pt x="24" y="66"/>
                    </a:lnTo>
                    <a:lnTo>
                      <a:pt x="26" y="66"/>
                    </a:lnTo>
                    <a:lnTo>
                      <a:pt x="26" y="68"/>
                    </a:lnTo>
                    <a:lnTo>
                      <a:pt x="28" y="66"/>
                    </a:lnTo>
                    <a:lnTo>
                      <a:pt x="30" y="64"/>
                    </a:lnTo>
                    <a:lnTo>
                      <a:pt x="32" y="64"/>
                    </a:lnTo>
                    <a:lnTo>
                      <a:pt x="34" y="6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4" y="66"/>
                    </a:lnTo>
                    <a:lnTo>
                      <a:pt x="34" y="68"/>
                    </a:lnTo>
                    <a:lnTo>
                      <a:pt x="32" y="68"/>
                    </a:lnTo>
                    <a:lnTo>
                      <a:pt x="32" y="70"/>
                    </a:lnTo>
                    <a:lnTo>
                      <a:pt x="34" y="70"/>
                    </a:lnTo>
                    <a:lnTo>
                      <a:pt x="34" y="70"/>
                    </a:lnTo>
                    <a:lnTo>
                      <a:pt x="34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6" y="74"/>
                    </a:lnTo>
                    <a:lnTo>
                      <a:pt x="40" y="74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38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0" y="80"/>
                    </a:lnTo>
                    <a:lnTo>
                      <a:pt x="44" y="78"/>
                    </a:lnTo>
                    <a:lnTo>
                      <a:pt x="48" y="80"/>
                    </a:lnTo>
                    <a:lnTo>
                      <a:pt x="54" y="80"/>
                    </a:lnTo>
                    <a:lnTo>
                      <a:pt x="58" y="80"/>
                    </a:lnTo>
                    <a:lnTo>
                      <a:pt x="60" y="80"/>
                    </a:lnTo>
                    <a:lnTo>
                      <a:pt x="66" y="82"/>
                    </a:lnTo>
                    <a:lnTo>
                      <a:pt x="72" y="82"/>
                    </a:lnTo>
                    <a:lnTo>
                      <a:pt x="76" y="82"/>
                    </a:lnTo>
                    <a:lnTo>
                      <a:pt x="78" y="82"/>
                    </a:lnTo>
                    <a:lnTo>
                      <a:pt x="80" y="80"/>
                    </a:lnTo>
                    <a:lnTo>
                      <a:pt x="82" y="78"/>
                    </a:lnTo>
                    <a:lnTo>
                      <a:pt x="86" y="76"/>
                    </a:lnTo>
                    <a:lnTo>
                      <a:pt x="90" y="76"/>
                    </a:lnTo>
                    <a:lnTo>
                      <a:pt x="94" y="74"/>
                    </a:lnTo>
                    <a:lnTo>
                      <a:pt x="98" y="74"/>
                    </a:lnTo>
                    <a:lnTo>
                      <a:pt x="98" y="74"/>
                    </a:lnTo>
                    <a:lnTo>
                      <a:pt x="104" y="76"/>
                    </a:lnTo>
                    <a:lnTo>
                      <a:pt x="104" y="76"/>
                    </a:lnTo>
                    <a:lnTo>
                      <a:pt x="106" y="76"/>
                    </a:lnTo>
                    <a:lnTo>
                      <a:pt x="108" y="78"/>
                    </a:lnTo>
                    <a:lnTo>
                      <a:pt x="108" y="78"/>
                    </a:lnTo>
                    <a:lnTo>
                      <a:pt x="110" y="76"/>
                    </a:lnTo>
                    <a:lnTo>
                      <a:pt x="110" y="78"/>
                    </a:lnTo>
                    <a:lnTo>
                      <a:pt x="112" y="80"/>
                    </a:lnTo>
                    <a:lnTo>
                      <a:pt x="114" y="80"/>
                    </a:lnTo>
                    <a:lnTo>
                      <a:pt x="116" y="80"/>
                    </a:lnTo>
                    <a:lnTo>
                      <a:pt x="118" y="82"/>
                    </a:lnTo>
                    <a:lnTo>
                      <a:pt x="120" y="80"/>
                    </a:lnTo>
                    <a:lnTo>
                      <a:pt x="120" y="80"/>
                    </a:lnTo>
                    <a:lnTo>
                      <a:pt x="120" y="76"/>
                    </a:lnTo>
                    <a:lnTo>
                      <a:pt x="120" y="72"/>
                    </a:lnTo>
                    <a:lnTo>
                      <a:pt x="120" y="70"/>
                    </a:lnTo>
                    <a:lnTo>
                      <a:pt x="122" y="68"/>
                    </a:lnTo>
                    <a:lnTo>
                      <a:pt x="124" y="66"/>
                    </a:lnTo>
                    <a:lnTo>
                      <a:pt x="122" y="66"/>
                    </a:lnTo>
                    <a:lnTo>
                      <a:pt x="122" y="66"/>
                    </a:lnTo>
                    <a:lnTo>
                      <a:pt x="122" y="66"/>
                    </a:lnTo>
                    <a:lnTo>
                      <a:pt x="122" y="64"/>
                    </a:lnTo>
                    <a:lnTo>
                      <a:pt x="122" y="64"/>
                    </a:lnTo>
                    <a:lnTo>
                      <a:pt x="124" y="62"/>
                    </a:lnTo>
                    <a:lnTo>
                      <a:pt x="122" y="60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6" y="60"/>
                    </a:lnTo>
                    <a:lnTo>
                      <a:pt x="124" y="60"/>
                    </a:lnTo>
                    <a:lnTo>
                      <a:pt x="126" y="62"/>
                    </a:lnTo>
                    <a:lnTo>
                      <a:pt x="126" y="62"/>
                    </a:lnTo>
                    <a:lnTo>
                      <a:pt x="126" y="64"/>
                    </a:lnTo>
                    <a:lnTo>
                      <a:pt x="132" y="62"/>
                    </a:lnTo>
                    <a:lnTo>
                      <a:pt x="132" y="60"/>
                    </a:lnTo>
                    <a:lnTo>
                      <a:pt x="132" y="60"/>
                    </a:lnTo>
                    <a:lnTo>
                      <a:pt x="134" y="56"/>
                    </a:lnTo>
                    <a:lnTo>
                      <a:pt x="134" y="54"/>
                    </a:lnTo>
                    <a:lnTo>
                      <a:pt x="134" y="54"/>
                    </a:lnTo>
                    <a:lnTo>
                      <a:pt x="132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70"/>
              <p:cNvSpPr>
                <a:spLocks/>
              </p:cNvSpPr>
              <p:nvPr/>
            </p:nvSpPr>
            <p:spPr bwMode="auto">
              <a:xfrm>
                <a:off x="4325" y="2450"/>
                <a:ext cx="8" cy="10"/>
              </a:xfrm>
              <a:custGeom>
                <a:avLst/>
                <a:gdLst>
                  <a:gd name="T0" fmla="*/ 8 w 8"/>
                  <a:gd name="T1" fmla="*/ 4 h 10"/>
                  <a:gd name="T2" fmla="*/ 6 w 8"/>
                  <a:gd name="T3" fmla="*/ 2 h 10"/>
                  <a:gd name="T4" fmla="*/ 6 w 8"/>
                  <a:gd name="T5" fmla="*/ 0 h 10"/>
                  <a:gd name="T6" fmla="*/ 4 w 8"/>
                  <a:gd name="T7" fmla="*/ 0 h 10"/>
                  <a:gd name="T8" fmla="*/ 2 w 8"/>
                  <a:gd name="T9" fmla="*/ 2 h 10"/>
                  <a:gd name="T10" fmla="*/ 0 w 8"/>
                  <a:gd name="T11" fmla="*/ 4 h 10"/>
                  <a:gd name="T12" fmla="*/ 0 w 8"/>
                  <a:gd name="T13" fmla="*/ 4 h 10"/>
                  <a:gd name="T14" fmla="*/ 0 w 8"/>
                  <a:gd name="T15" fmla="*/ 6 h 10"/>
                  <a:gd name="T16" fmla="*/ 2 w 8"/>
                  <a:gd name="T17" fmla="*/ 8 h 10"/>
                  <a:gd name="T18" fmla="*/ 4 w 8"/>
                  <a:gd name="T19" fmla="*/ 10 h 10"/>
                  <a:gd name="T20" fmla="*/ 6 w 8"/>
                  <a:gd name="T21" fmla="*/ 10 h 10"/>
                  <a:gd name="T22" fmla="*/ 8 w 8"/>
                  <a:gd name="T23" fmla="*/ 10 h 10"/>
                  <a:gd name="T24" fmla="*/ 8 w 8"/>
                  <a:gd name="T25" fmla="*/ 8 h 10"/>
                  <a:gd name="T26" fmla="*/ 8 w 8"/>
                  <a:gd name="T27" fmla="*/ 6 h 10"/>
                  <a:gd name="T28" fmla="*/ 8 w 8"/>
                  <a:gd name="T2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71"/>
              <p:cNvSpPr>
                <a:spLocks/>
              </p:cNvSpPr>
              <p:nvPr/>
            </p:nvSpPr>
            <p:spPr bwMode="auto">
              <a:xfrm>
                <a:off x="4251" y="1610"/>
                <a:ext cx="12" cy="28"/>
              </a:xfrm>
              <a:custGeom>
                <a:avLst/>
                <a:gdLst>
                  <a:gd name="T0" fmla="*/ 12 w 12"/>
                  <a:gd name="T1" fmla="*/ 18 h 28"/>
                  <a:gd name="T2" fmla="*/ 12 w 12"/>
                  <a:gd name="T3" fmla="*/ 14 h 28"/>
                  <a:gd name="T4" fmla="*/ 10 w 12"/>
                  <a:gd name="T5" fmla="*/ 12 h 28"/>
                  <a:gd name="T6" fmla="*/ 10 w 12"/>
                  <a:gd name="T7" fmla="*/ 12 h 28"/>
                  <a:gd name="T8" fmla="*/ 10 w 12"/>
                  <a:gd name="T9" fmla="*/ 10 h 28"/>
                  <a:gd name="T10" fmla="*/ 10 w 12"/>
                  <a:gd name="T11" fmla="*/ 8 h 28"/>
                  <a:gd name="T12" fmla="*/ 12 w 12"/>
                  <a:gd name="T13" fmla="*/ 6 h 28"/>
                  <a:gd name="T14" fmla="*/ 10 w 12"/>
                  <a:gd name="T15" fmla="*/ 4 h 28"/>
                  <a:gd name="T16" fmla="*/ 8 w 12"/>
                  <a:gd name="T17" fmla="*/ 2 h 28"/>
                  <a:gd name="T18" fmla="*/ 6 w 12"/>
                  <a:gd name="T19" fmla="*/ 0 h 28"/>
                  <a:gd name="T20" fmla="*/ 4 w 12"/>
                  <a:gd name="T21" fmla="*/ 0 h 28"/>
                  <a:gd name="T22" fmla="*/ 2 w 12"/>
                  <a:gd name="T23" fmla="*/ 2 h 28"/>
                  <a:gd name="T24" fmla="*/ 2 w 12"/>
                  <a:gd name="T25" fmla="*/ 6 h 28"/>
                  <a:gd name="T26" fmla="*/ 0 w 12"/>
                  <a:gd name="T27" fmla="*/ 8 h 28"/>
                  <a:gd name="T28" fmla="*/ 0 w 12"/>
                  <a:gd name="T29" fmla="*/ 10 h 28"/>
                  <a:gd name="T30" fmla="*/ 0 w 12"/>
                  <a:gd name="T31" fmla="*/ 12 h 28"/>
                  <a:gd name="T32" fmla="*/ 0 w 12"/>
                  <a:gd name="T33" fmla="*/ 12 h 28"/>
                  <a:gd name="T34" fmla="*/ 0 w 12"/>
                  <a:gd name="T35" fmla="*/ 16 h 28"/>
                  <a:gd name="T36" fmla="*/ 2 w 12"/>
                  <a:gd name="T37" fmla="*/ 22 h 28"/>
                  <a:gd name="T38" fmla="*/ 2 w 12"/>
                  <a:gd name="T39" fmla="*/ 22 h 28"/>
                  <a:gd name="T40" fmla="*/ 0 w 12"/>
                  <a:gd name="T41" fmla="*/ 24 h 28"/>
                  <a:gd name="T42" fmla="*/ 2 w 12"/>
                  <a:gd name="T43" fmla="*/ 26 h 28"/>
                  <a:gd name="T44" fmla="*/ 2 w 12"/>
                  <a:gd name="T45" fmla="*/ 26 h 28"/>
                  <a:gd name="T46" fmla="*/ 4 w 12"/>
                  <a:gd name="T47" fmla="*/ 28 h 28"/>
                  <a:gd name="T48" fmla="*/ 4 w 12"/>
                  <a:gd name="T49" fmla="*/ 28 h 28"/>
                  <a:gd name="T50" fmla="*/ 6 w 12"/>
                  <a:gd name="T51" fmla="*/ 28 h 28"/>
                  <a:gd name="T52" fmla="*/ 6 w 12"/>
                  <a:gd name="T53" fmla="*/ 28 h 28"/>
                  <a:gd name="T54" fmla="*/ 8 w 12"/>
                  <a:gd name="T55" fmla="*/ 26 h 28"/>
                  <a:gd name="T56" fmla="*/ 10 w 12"/>
                  <a:gd name="T57" fmla="*/ 26 h 28"/>
                  <a:gd name="T58" fmla="*/ 10 w 12"/>
                  <a:gd name="T59" fmla="*/ 26 h 28"/>
                  <a:gd name="T60" fmla="*/ 12 w 12"/>
                  <a:gd name="T61" fmla="*/ 22 h 28"/>
                  <a:gd name="T62" fmla="*/ 12 w 12"/>
                  <a:gd name="T63" fmla="*/ 20 h 28"/>
                  <a:gd name="T64" fmla="*/ 12 w 12"/>
                  <a:gd name="T65" fmla="*/ 18 h 28"/>
                  <a:gd name="T66" fmla="*/ 12 w 12"/>
                  <a:gd name="T6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" h="28">
                    <a:moveTo>
                      <a:pt x="12" y="18"/>
                    </a:moveTo>
                    <a:lnTo>
                      <a:pt x="12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72"/>
              <p:cNvSpPr>
                <a:spLocks noEditPoints="1"/>
              </p:cNvSpPr>
              <p:nvPr/>
            </p:nvSpPr>
            <p:spPr bwMode="auto">
              <a:xfrm>
                <a:off x="2413" y="1746"/>
                <a:ext cx="42" cy="10"/>
              </a:xfrm>
              <a:custGeom>
                <a:avLst/>
                <a:gdLst>
                  <a:gd name="T0" fmla="*/ 0 w 42"/>
                  <a:gd name="T1" fmla="*/ 6 h 10"/>
                  <a:gd name="T2" fmla="*/ 0 w 42"/>
                  <a:gd name="T3" fmla="*/ 6 h 10"/>
                  <a:gd name="T4" fmla="*/ 0 w 42"/>
                  <a:gd name="T5" fmla="*/ 8 h 10"/>
                  <a:gd name="T6" fmla="*/ 0 w 42"/>
                  <a:gd name="T7" fmla="*/ 8 h 10"/>
                  <a:gd name="T8" fmla="*/ 2 w 42"/>
                  <a:gd name="T9" fmla="*/ 8 h 10"/>
                  <a:gd name="T10" fmla="*/ 2 w 42"/>
                  <a:gd name="T11" fmla="*/ 8 h 10"/>
                  <a:gd name="T12" fmla="*/ 2 w 42"/>
                  <a:gd name="T13" fmla="*/ 8 h 10"/>
                  <a:gd name="T14" fmla="*/ 2 w 42"/>
                  <a:gd name="T15" fmla="*/ 6 h 10"/>
                  <a:gd name="T16" fmla="*/ 2 w 42"/>
                  <a:gd name="T17" fmla="*/ 6 h 10"/>
                  <a:gd name="T18" fmla="*/ 42 w 42"/>
                  <a:gd name="T19" fmla="*/ 6 h 10"/>
                  <a:gd name="T20" fmla="*/ 38 w 42"/>
                  <a:gd name="T21" fmla="*/ 6 h 10"/>
                  <a:gd name="T22" fmla="*/ 38 w 42"/>
                  <a:gd name="T23" fmla="*/ 6 h 10"/>
                  <a:gd name="T24" fmla="*/ 40 w 42"/>
                  <a:gd name="T25" fmla="*/ 6 h 10"/>
                  <a:gd name="T26" fmla="*/ 42 w 42"/>
                  <a:gd name="T27" fmla="*/ 6 h 10"/>
                  <a:gd name="T28" fmla="*/ 30 w 42"/>
                  <a:gd name="T29" fmla="*/ 0 h 10"/>
                  <a:gd name="T30" fmla="*/ 30 w 42"/>
                  <a:gd name="T31" fmla="*/ 0 h 10"/>
                  <a:gd name="T32" fmla="*/ 30 w 42"/>
                  <a:gd name="T33" fmla="*/ 0 h 10"/>
                  <a:gd name="T34" fmla="*/ 28 w 42"/>
                  <a:gd name="T35" fmla="*/ 0 h 10"/>
                  <a:gd name="T36" fmla="*/ 14 w 42"/>
                  <a:gd name="T37" fmla="*/ 0 h 10"/>
                  <a:gd name="T38" fmla="*/ 14 w 42"/>
                  <a:gd name="T39" fmla="*/ 0 h 10"/>
                  <a:gd name="T40" fmla="*/ 12 w 42"/>
                  <a:gd name="T41" fmla="*/ 2 h 10"/>
                  <a:gd name="T42" fmla="*/ 12 w 42"/>
                  <a:gd name="T43" fmla="*/ 2 h 10"/>
                  <a:gd name="T44" fmla="*/ 12 w 42"/>
                  <a:gd name="T45" fmla="*/ 4 h 10"/>
                  <a:gd name="T46" fmla="*/ 12 w 42"/>
                  <a:gd name="T47" fmla="*/ 8 h 10"/>
                  <a:gd name="T48" fmla="*/ 14 w 42"/>
                  <a:gd name="T49" fmla="*/ 10 h 10"/>
                  <a:gd name="T50" fmla="*/ 16 w 42"/>
                  <a:gd name="T51" fmla="*/ 10 h 10"/>
                  <a:gd name="T52" fmla="*/ 18 w 42"/>
                  <a:gd name="T53" fmla="*/ 8 h 10"/>
                  <a:gd name="T54" fmla="*/ 22 w 42"/>
                  <a:gd name="T55" fmla="*/ 8 h 10"/>
                  <a:gd name="T56" fmla="*/ 26 w 42"/>
                  <a:gd name="T57" fmla="*/ 10 h 10"/>
                  <a:gd name="T58" fmla="*/ 26 w 42"/>
                  <a:gd name="T59" fmla="*/ 10 h 10"/>
                  <a:gd name="T60" fmla="*/ 30 w 42"/>
                  <a:gd name="T61" fmla="*/ 10 h 10"/>
                  <a:gd name="T62" fmla="*/ 34 w 42"/>
                  <a:gd name="T63" fmla="*/ 6 h 10"/>
                  <a:gd name="T64" fmla="*/ 36 w 42"/>
                  <a:gd name="T65" fmla="*/ 4 h 10"/>
                  <a:gd name="T66" fmla="*/ 34 w 42"/>
                  <a:gd name="T6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10">
                    <a:moveTo>
                      <a:pt x="2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  <a:moveTo>
                      <a:pt x="42" y="6"/>
                    </a:moveTo>
                    <a:lnTo>
                      <a:pt x="40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0" y="6"/>
                    </a:lnTo>
                    <a:lnTo>
                      <a:pt x="42" y="6"/>
                    </a:lnTo>
                    <a:lnTo>
                      <a:pt x="42" y="6"/>
                    </a:lnTo>
                    <a:close/>
                    <a:moveTo>
                      <a:pt x="32" y="0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8" y="10"/>
                    </a:lnTo>
                    <a:lnTo>
                      <a:pt x="30" y="10"/>
                    </a:lnTo>
                    <a:lnTo>
                      <a:pt x="32" y="8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73"/>
              <p:cNvSpPr>
                <a:spLocks noEditPoints="1"/>
              </p:cNvSpPr>
              <p:nvPr/>
            </p:nvSpPr>
            <p:spPr bwMode="auto">
              <a:xfrm>
                <a:off x="3023" y="1323"/>
                <a:ext cx="370" cy="171"/>
              </a:xfrm>
              <a:custGeom>
                <a:avLst/>
                <a:gdLst>
                  <a:gd name="T0" fmla="*/ 194 w 370"/>
                  <a:gd name="T1" fmla="*/ 169 h 171"/>
                  <a:gd name="T2" fmla="*/ 202 w 370"/>
                  <a:gd name="T3" fmla="*/ 169 h 171"/>
                  <a:gd name="T4" fmla="*/ 84 w 370"/>
                  <a:gd name="T5" fmla="*/ 90 h 171"/>
                  <a:gd name="T6" fmla="*/ 86 w 370"/>
                  <a:gd name="T7" fmla="*/ 90 h 171"/>
                  <a:gd name="T8" fmla="*/ 80 w 370"/>
                  <a:gd name="T9" fmla="*/ 76 h 171"/>
                  <a:gd name="T10" fmla="*/ 76 w 370"/>
                  <a:gd name="T11" fmla="*/ 76 h 171"/>
                  <a:gd name="T12" fmla="*/ 40 w 370"/>
                  <a:gd name="T13" fmla="*/ 62 h 171"/>
                  <a:gd name="T14" fmla="*/ 42 w 370"/>
                  <a:gd name="T15" fmla="*/ 66 h 171"/>
                  <a:gd name="T16" fmla="*/ 40 w 370"/>
                  <a:gd name="T17" fmla="*/ 62 h 171"/>
                  <a:gd name="T18" fmla="*/ 36 w 370"/>
                  <a:gd name="T19" fmla="*/ 64 h 171"/>
                  <a:gd name="T20" fmla="*/ 44 w 370"/>
                  <a:gd name="T21" fmla="*/ 60 h 171"/>
                  <a:gd name="T22" fmla="*/ 42 w 370"/>
                  <a:gd name="T23" fmla="*/ 60 h 171"/>
                  <a:gd name="T24" fmla="*/ 56 w 370"/>
                  <a:gd name="T25" fmla="*/ 60 h 171"/>
                  <a:gd name="T26" fmla="*/ 60 w 370"/>
                  <a:gd name="T27" fmla="*/ 58 h 171"/>
                  <a:gd name="T28" fmla="*/ 2 w 370"/>
                  <a:gd name="T29" fmla="*/ 48 h 171"/>
                  <a:gd name="T30" fmla="*/ 370 w 370"/>
                  <a:gd name="T31" fmla="*/ 10 h 171"/>
                  <a:gd name="T32" fmla="*/ 364 w 370"/>
                  <a:gd name="T33" fmla="*/ 8 h 171"/>
                  <a:gd name="T34" fmla="*/ 364 w 370"/>
                  <a:gd name="T35" fmla="*/ 4 h 171"/>
                  <a:gd name="T36" fmla="*/ 358 w 370"/>
                  <a:gd name="T37" fmla="*/ 4 h 171"/>
                  <a:gd name="T38" fmla="*/ 356 w 370"/>
                  <a:gd name="T39" fmla="*/ 4 h 171"/>
                  <a:gd name="T40" fmla="*/ 350 w 370"/>
                  <a:gd name="T41" fmla="*/ 6 h 171"/>
                  <a:gd name="T42" fmla="*/ 344 w 370"/>
                  <a:gd name="T43" fmla="*/ 6 h 171"/>
                  <a:gd name="T44" fmla="*/ 340 w 370"/>
                  <a:gd name="T45" fmla="*/ 4 h 171"/>
                  <a:gd name="T46" fmla="*/ 342 w 370"/>
                  <a:gd name="T47" fmla="*/ 2 h 171"/>
                  <a:gd name="T48" fmla="*/ 336 w 370"/>
                  <a:gd name="T49" fmla="*/ 2 h 171"/>
                  <a:gd name="T50" fmla="*/ 332 w 370"/>
                  <a:gd name="T51" fmla="*/ 8 h 171"/>
                  <a:gd name="T52" fmla="*/ 334 w 370"/>
                  <a:gd name="T53" fmla="*/ 18 h 171"/>
                  <a:gd name="T54" fmla="*/ 332 w 370"/>
                  <a:gd name="T55" fmla="*/ 26 h 171"/>
                  <a:gd name="T56" fmla="*/ 330 w 370"/>
                  <a:gd name="T57" fmla="*/ 36 h 171"/>
                  <a:gd name="T58" fmla="*/ 320 w 370"/>
                  <a:gd name="T59" fmla="*/ 48 h 171"/>
                  <a:gd name="T60" fmla="*/ 318 w 370"/>
                  <a:gd name="T61" fmla="*/ 58 h 171"/>
                  <a:gd name="T62" fmla="*/ 322 w 370"/>
                  <a:gd name="T63" fmla="*/ 60 h 171"/>
                  <a:gd name="T64" fmla="*/ 328 w 370"/>
                  <a:gd name="T65" fmla="*/ 54 h 171"/>
                  <a:gd name="T66" fmla="*/ 324 w 370"/>
                  <a:gd name="T67" fmla="*/ 60 h 171"/>
                  <a:gd name="T68" fmla="*/ 322 w 370"/>
                  <a:gd name="T69" fmla="*/ 64 h 171"/>
                  <a:gd name="T70" fmla="*/ 328 w 370"/>
                  <a:gd name="T71" fmla="*/ 64 h 171"/>
                  <a:gd name="T72" fmla="*/ 326 w 370"/>
                  <a:gd name="T73" fmla="*/ 74 h 171"/>
                  <a:gd name="T74" fmla="*/ 324 w 370"/>
                  <a:gd name="T75" fmla="*/ 88 h 171"/>
                  <a:gd name="T76" fmla="*/ 328 w 370"/>
                  <a:gd name="T77" fmla="*/ 88 h 171"/>
                  <a:gd name="T78" fmla="*/ 344 w 370"/>
                  <a:gd name="T79" fmla="*/ 88 h 171"/>
                  <a:gd name="T80" fmla="*/ 346 w 370"/>
                  <a:gd name="T81" fmla="*/ 78 h 171"/>
                  <a:gd name="T82" fmla="*/ 352 w 370"/>
                  <a:gd name="T83" fmla="*/ 72 h 171"/>
                  <a:gd name="T84" fmla="*/ 348 w 370"/>
                  <a:gd name="T85" fmla="*/ 64 h 171"/>
                  <a:gd name="T86" fmla="*/ 350 w 370"/>
                  <a:gd name="T87" fmla="*/ 58 h 171"/>
                  <a:gd name="T88" fmla="*/ 354 w 370"/>
                  <a:gd name="T89" fmla="*/ 52 h 171"/>
                  <a:gd name="T90" fmla="*/ 348 w 370"/>
                  <a:gd name="T91" fmla="*/ 44 h 171"/>
                  <a:gd name="T92" fmla="*/ 354 w 370"/>
                  <a:gd name="T93" fmla="*/ 42 h 171"/>
                  <a:gd name="T94" fmla="*/ 356 w 370"/>
                  <a:gd name="T95" fmla="*/ 38 h 171"/>
                  <a:gd name="T96" fmla="*/ 358 w 370"/>
                  <a:gd name="T97" fmla="*/ 32 h 171"/>
                  <a:gd name="T98" fmla="*/ 358 w 370"/>
                  <a:gd name="T99" fmla="*/ 30 h 171"/>
                  <a:gd name="T100" fmla="*/ 358 w 370"/>
                  <a:gd name="T101" fmla="*/ 20 h 171"/>
                  <a:gd name="T102" fmla="*/ 364 w 370"/>
                  <a:gd name="T103" fmla="*/ 16 h 171"/>
                  <a:gd name="T104" fmla="*/ 370 w 370"/>
                  <a:gd name="T105" fmla="*/ 1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70" h="171">
                    <a:moveTo>
                      <a:pt x="198" y="167"/>
                    </a:moveTo>
                    <a:lnTo>
                      <a:pt x="196" y="167"/>
                    </a:lnTo>
                    <a:lnTo>
                      <a:pt x="194" y="167"/>
                    </a:lnTo>
                    <a:lnTo>
                      <a:pt x="194" y="167"/>
                    </a:lnTo>
                    <a:lnTo>
                      <a:pt x="194" y="169"/>
                    </a:lnTo>
                    <a:lnTo>
                      <a:pt x="194" y="169"/>
                    </a:lnTo>
                    <a:lnTo>
                      <a:pt x="196" y="169"/>
                    </a:lnTo>
                    <a:lnTo>
                      <a:pt x="200" y="171"/>
                    </a:lnTo>
                    <a:lnTo>
                      <a:pt x="200" y="169"/>
                    </a:lnTo>
                    <a:lnTo>
                      <a:pt x="202" y="169"/>
                    </a:lnTo>
                    <a:lnTo>
                      <a:pt x="200" y="169"/>
                    </a:lnTo>
                    <a:lnTo>
                      <a:pt x="198" y="167"/>
                    </a:lnTo>
                    <a:close/>
                    <a:moveTo>
                      <a:pt x="86" y="90"/>
                    </a:moveTo>
                    <a:lnTo>
                      <a:pt x="84" y="90"/>
                    </a:lnTo>
                    <a:lnTo>
                      <a:pt x="84" y="90"/>
                    </a:lnTo>
                    <a:lnTo>
                      <a:pt x="84" y="93"/>
                    </a:lnTo>
                    <a:lnTo>
                      <a:pt x="86" y="93"/>
                    </a:lnTo>
                    <a:lnTo>
                      <a:pt x="86" y="93"/>
                    </a:lnTo>
                    <a:lnTo>
                      <a:pt x="86" y="93"/>
                    </a:lnTo>
                    <a:lnTo>
                      <a:pt x="86" y="90"/>
                    </a:lnTo>
                    <a:lnTo>
                      <a:pt x="86" y="90"/>
                    </a:lnTo>
                    <a:close/>
                    <a:moveTo>
                      <a:pt x="86" y="76"/>
                    </a:moveTo>
                    <a:lnTo>
                      <a:pt x="86" y="76"/>
                    </a:lnTo>
                    <a:lnTo>
                      <a:pt x="84" y="76"/>
                    </a:lnTo>
                    <a:lnTo>
                      <a:pt x="80" y="76"/>
                    </a:lnTo>
                    <a:lnTo>
                      <a:pt x="78" y="76"/>
                    </a:lnTo>
                    <a:lnTo>
                      <a:pt x="78" y="74"/>
                    </a:lnTo>
                    <a:lnTo>
                      <a:pt x="76" y="74"/>
                    </a:lnTo>
                    <a:lnTo>
                      <a:pt x="76" y="74"/>
                    </a:lnTo>
                    <a:lnTo>
                      <a:pt x="76" y="76"/>
                    </a:lnTo>
                    <a:lnTo>
                      <a:pt x="78" y="76"/>
                    </a:lnTo>
                    <a:lnTo>
                      <a:pt x="82" y="78"/>
                    </a:lnTo>
                    <a:lnTo>
                      <a:pt x="84" y="78"/>
                    </a:lnTo>
                    <a:lnTo>
                      <a:pt x="86" y="76"/>
                    </a:lnTo>
                    <a:close/>
                    <a:moveTo>
                      <a:pt x="40" y="62"/>
                    </a:moveTo>
                    <a:lnTo>
                      <a:pt x="38" y="62"/>
                    </a:lnTo>
                    <a:lnTo>
                      <a:pt x="38" y="64"/>
                    </a:lnTo>
                    <a:lnTo>
                      <a:pt x="38" y="64"/>
                    </a:lnTo>
                    <a:lnTo>
                      <a:pt x="40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4" y="66"/>
                    </a:lnTo>
                    <a:lnTo>
                      <a:pt x="44" y="66"/>
                    </a:lnTo>
                    <a:lnTo>
                      <a:pt x="44" y="64"/>
                    </a:lnTo>
                    <a:lnTo>
                      <a:pt x="40" y="62"/>
                    </a:lnTo>
                    <a:close/>
                    <a:moveTo>
                      <a:pt x="36" y="62"/>
                    </a:moveTo>
                    <a:lnTo>
                      <a:pt x="36" y="62"/>
                    </a:lnTo>
                    <a:lnTo>
                      <a:pt x="34" y="62"/>
                    </a:lnTo>
                    <a:lnTo>
                      <a:pt x="36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6" y="62"/>
                    </a:lnTo>
                    <a:close/>
                    <a:moveTo>
                      <a:pt x="42" y="60"/>
                    </a:moveTo>
                    <a:lnTo>
                      <a:pt x="44" y="60"/>
                    </a:lnTo>
                    <a:lnTo>
                      <a:pt x="46" y="62"/>
                    </a:lnTo>
                    <a:lnTo>
                      <a:pt x="48" y="62"/>
                    </a:lnTo>
                    <a:lnTo>
                      <a:pt x="50" y="62"/>
                    </a:lnTo>
                    <a:lnTo>
                      <a:pt x="48" y="62"/>
                    </a:lnTo>
                    <a:lnTo>
                      <a:pt x="42" y="60"/>
                    </a:lnTo>
                    <a:close/>
                    <a:moveTo>
                      <a:pt x="58" y="58"/>
                    </a:moveTo>
                    <a:lnTo>
                      <a:pt x="56" y="58"/>
                    </a:lnTo>
                    <a:lnTo>
                      <a:pt x="56" y="58"/>
                    </a:lnTo>
                    <a:lnTo>
                      <a:pt x="56" y="60"/>
                    </a:lnTo>
                    <a:lnTo>
                      <a:pt x="56" y="60"/>
                    </a:lnTo>
                    <a:lnTo>
                      <a:pt x="60" y="62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60" y="58"/>
                    </a:lnTo>
                    <a:lnTo>
                      <a:pt x="58" y="58"/>
                    </a:lnTo>
                    <a:close/>
                    <a:moveTo>
                      <a:pt x="2" y="46"/>
                    </a:moveTo>
                    <a:lnTo>
                      <a:pt x="0" y="48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4" y="46"/>
                    </a:lnTo>
                    <a:lnTo>
                      <a:pt x="2" y="46"/>
                    </a:lnTo>
                    <a:lnTo>
                      <a:pt x="2" y="46"/>
                    </a:lnTo>
                    <a:close/>
                    <a:moveTo>
                      <a:pt x="370" y="10"/>
                    </a:moveTo>
                    <a:lnTo>
                      <a:pt x="368" y="10"/>
                    </a:lnTo>
                    <a:lnTo>
                      <a:pt x="368" y="10"/>
                    </a:lnTo>
                    <a:lnTo>
                      <a:pt x="366" y="8"/>
                    </a:lnTo>
                    <a:lnTo>
                      <a:pt x="366" y="8"/>
                    </a:lnTo>
                    <a:lnTo>
                      <a:pt x="364" y="8"/>
                    </a:lnTo>
                    <a:lnTo>
                      <a:pt x="364" y="8"/>
                    </a:lnTo>
                    <a:lnTo>
                      <a:pt x="364" y="6"/>
                    </a:lnTo>
                    <a:lnTo>
                      <a:pt x="364" y="6"/>
                    </a:lnTo>
                    <a:lnTo>
                      <a:pt x="364" y="4"/>
                    </a:lnTo>
                    <a:lnTo>
                      <a:pt x="364" y="4"/>
                    </a:lnTo>
                    <a:lnTo>
                      <a:pt x="362" y="4"/>
                    </a:lnTo>
                    <a:lnTo>
                      <a:pt x="362" y="4"/>
                    </a:lnTo>
                    <a:lnTo>
                      <a:pt x="360" y="4"/>
                    </a:lnTo>
                    <a:lnTo>
                      <a:pt x="360" y="4"/>
                    </a:lnTo>
                    <a:lnTo>
                      <a:pt x="358" y="4"/>
                    </a:lnTo>
                    <a:lnTo>
                      <a:pt x="356" y="4"/>
                    </a:lnTo>
                    <a:lnTo>
                      <a:pt x="356" y="4"/>
                    </a:lnTo>
                    <a:lnTo>
                      <a:pt x="356" y="4"/>
                    </a:lnTo>
                    <a:lnTo>
                      <a:pt x="356" y="4"/>
                    </a:lnTo>
                    <a:lnTo>
                      <a:pt x="356" y="4"/>
                    </a:lnTo>
                    <a:lnTo>
                      <a:pt x="356" y="4"/>
                    </a:lnTo>
                    <a:lnTo>
                      <a:pt x="354" y="6"/>
                    </a:lnTo>
                    <a:lnTo>
                      <a:pt x="352" y="6"/>
                    </a:lnTo>
                    <a:lnTo>
                      <a:pt x="350" y="6"/>
                    </a:lnTo>
                    <a:lnTo>
                      <a:pt x="350" y="6"/>
                    </a:lnTo>
                    <a:lnTo>
                      <a:pt x="350" y="6"/>
                    </a:lnTo>
                    <a:lnTo>
                      <a:pt x="348" y="4"/>
                    </a:lnTo>
                    <a:lnTo>
                      <a:pt x="346" y="6"/>
                    </a:lnTo>
                    <a:lnTo>
                      <a:pt x="346" y="6"/>
                    </a:lnTo>
                    <a:lnTo>
                      <a:pt x="344" y="6"/>
                    </a:lnTo>
                    <a:lnTo>
                      <a:pt x="342" y="6"/>
                    </a:lnTo>
                    <a:lnTo>
                      <a:pt x="342" y="6"/>
                    </a:lnTo>
                    <a:lnTo>
                      <a:pt x="342" y="6"/>
                    </a:lnTo>
                    <a:lnTo>
                      <a:pt x="342" y="6"/>
                    </a:lnTo>
                    <a:lnTo>
                      <a:pt x="340" y="4"/>
                    </a:lnTo>
                    <a:lnTo>
                      <a:pt x="340" y="4"/>
                    </a:lnTo>
                    <a:lnTo>
                      <a:pt x="342" y="2"/>
                    </a:lnTo>
                    <a:lnTo>
                      <a:pt x="342" y="2"/>
                    </a:lnTo>
                    <a:lnTo>
                      <a:pt x="342" y="2"/>
                    </a:lnTo>
                    <a:lnTo>
                      <a:pt x="342" y="2"/>
                    </a:lnTo>
                    <a:lnTo>
                      <a:pt x="342" y="0"/>
                    </a:lnTo>
                    <a:lnTo>
                      <a:pt x="340" y="0"/>
                    </a:lnTo>
                    <a:lnTo>
                      <a:pt x="340" y="2"/>
                    </a:lnTo>
                    <a:lnTo>
                      <a:pt x="336" y="2"/>
                    </a:lnTo>
                    <a:lnTo>
                      <a:pt x="336" y="2"/>
                    </a:lnTo>
                    <a:lnTo>
                      <a:pt x="334" y="2"/>
                    </a:lnTo>
                    <a:lnTo>
                      <a:pt x="332" y="4"/>
                    </a:lnTo>
                    <a:lnTo>
                      <a:pt x="332" y="6"/>
                    </a:lnTo>
                    <a:lnTo>
                      <a:pt x="330" y="8"/>
                    </a:lnTo>
                    <a:lnTo>
                      <a:pt x="332" y="8"/>
                    </a:lnTo>
                    <a:lnTo>
                      <a:pt x="332" y="8"/>
                    </a:lnTo>
                    <a:lnTo>
                      <a:pt x="332" y="10"/>
                    </a:lnTo>
                    <a:lnTo>
                      <a:pt x="332" y="10"/>
                    </a:lnTo>
                    <a:lnTo>
                      <a:pt x="332" y="16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34" y="20"/>
                    </a:lnTo>
                    <a:lnTo>
                      <a:pt x="332" y="22"/>
                    </a:lnTo>
                    <a:lnTo>
                      <a:pt x="332" y="24"/>
                    </a:lnTo>
                    <a:lnTo>
                      <a:pt x="332" y="26"/>
                    </a:lnTo>
                    <a:lnTo>
                      <a:pt x="330" y="28"/>
                    </a:lnTo>
                    <a:lnTo>
                      <a:pt x="328" y="34"/>
                    </a:lnTo>
                    <a:lnTo>
                      <a:pt x="328" y="34"/>
                    </a:lnTo>
                    <a:lnTo>
                      <a:pt x="330" y="36"/>
                    </a:lnTo>
                    <a:lnTo>
                      <a:pt x="330" y="36"/>
                    </a:lnTo>
                    <a:lnTo>
                      <a:pt x="326" y="40"/>
                    </a:lnTo>
                    <a:lnTo>
                      <a:pt x="324" y="44"/>
                    </a:lnTo>
                    <a:lnTo>
                      <a:pt x="322" y="46"/>
                    </a:lnTo>
                    <a:lnTo>
                      <a:pt x="322" y="48"/>
                    </a:lnTo>
                    <a:lnTo>
                      <a:pt x="320" y="48"/>
                    </a:lnTo>
                    <a:lnTo>
                      <a:pt x="320" y="50"/>
                    </a:lnTo>
                    <a:lnTo>
                      <a:pt x="320" y="50"/>
                    </a:lnTo>
                    <a:lnTo>
                      <a:pt x="320" y="52"/>
                    </a:lnTo>
                    <a:lnTo>
                      <a:pt x="318" y="56"/>
                    </a:lnTo>
                    <a:lnTo>
                      <a:pt x="318" y="58"/>
                    </a:lnTo>
                    <a:lnTo>
                      <a:pt x="318" y="58"/>
                    </a:lnTo>
                    <a:lnTo>
                      <a:pt x="318" y="60"/>
                    </a:lnTo>
                    <a:lnTo>
                      <a:pt x="318" y="60"/>
                    </a:lnTo>
                    <a:lnTo>
                      <a:pt x="320" y="60"/>
                    </a:lnTo>
                    <a:lnTo>
                      <a:pt x="322" y="60"/>
                    </a:lnTo>
                    <a:lnTo>
                      <a:pt x="322" y="60"/>
                    </a:lnTo>
                    <a:lnTo>
                      <a:pt x="324" y="58"/>
                    </a:lnTo>
                    <a:lnTo>
                      <a:pt x="326" y="54"/>
                    </a:lnTo>
                    <a:lnTo>
                      <a:pt x="328" y="54"/>
                    </a:lnTo>
                    <a:lnTo>
                      <a:pt x="328" y="54"/>
                    </a:lnTo>
                    <a:lnTo>
                      <a:pt x="326" y="54"/>
                    </a:lnTo>
                    <a:lnTo>
                      <a:pt x="326" y="56"/>
                    </a:lnTo>
                    <a:lnTo>
                      <a:pt x="326" y="58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22" y="60"/>
                    </a:lnTo>
                    <a:lnTo>
                      <a:pt x="322" y="60"/>
                    </a:lnTo>
                    <a:lnTo>
                      <a:pt x="322" y="62"/>
                    </a:lnTo>
                    <a:lnTo>
                      <a:pt x="322" y="64"/>
                    </a:lnTo>
                    <a:lnTo>
                      <a:pt x="322" y="64"/>
                    </a:lnTo>
                    <a:lnTo>
                      <a:pt x="324" y="64"/>
                    </a:lnTo>
                    <a:lnTo>
                      <a:pt x="326" y="64"/>
                    </a:lnTo>
                    <a:lnTo>
                      <a:pt x="326" y="64"/>
                    </a:lnTo>
                    <a:lnTo>
                      <a:pt x="328" y="64"/>
                    </a:lnTo>
                    <a:lnTo>
                      <a:pt x="328" y="64"/>
                    </a:lnTo>
                    <a:lnTo>
                      <a:pt x="330" y="64"/>
                    </a:lnTo>
                    <a:lnTo>
                      <a:pt x="326" y="64"/>
                    </a:lnTo>
                    <a:lnTo>
                      <a:pt x="326" y="68"/>
                    </a:lnTo>
                    <a:lnTo>
                      <a:pt x="326" y="70"/>
                    </a:lnTo>
                    <a:lnTo>
                      <a:pt x="326" y="74"/>
                    </a:lnTo>
                    <a:lnTo>
                      <a:pt x="326" y="74"/>
                    </a:lnTo>
                    <a:lnTo>
                      <a:pt x="326" y="78"/>
                    </a:lnTo>
                    <a:lnTo>
                      <a:pt x="326" y="80"/>
                    </a:lnTo>
                    <a:lnTo>
                      <a:pt x="326" y="82"/>
                    </a:lnTo>
                    <a:lnTo>
                      <a:pt x="324" y="88"/>
                    </a:lnTo>
                    <a:lnTo>
                      <a:pt x="322" y="90"/>
                    </a:lnTo>
                    <a:lnTo>
                      <a:pt x="324" y="90"/>
                    </a:lnTo>
                    <a:lnTo>
                      <a:pt x="324" y="90"/>
                    </a:lnTo>
                    <a:lnTo>
                      <a:pt x="326" y="90"/>
                    </a:lnTo>
                    <a:lnTo>
                      <a:pt x="328" y="88"/>
                    </a:lnTo>
                    <a:lnTo>
                      <a:pt x="330" y="88"/>
                    </a:lnTo>
                    <a:lnTo>
                      <a:pt x="336" y="90"/>
                    </a:lnTo>
                    <a:lnTo>
                      <a:pt x="338" y="90"/>
                    </a:lnTo>
                    <a:lnTo>
                      <a:pt x="340" y="90"/>
                    </a:lnTo>
                    <a:lnTo>
                      <a:pt x="344" y="88"/>
                    </a:lnTo>
                    <a:lnTo>
                      <a:pt x="346" y="88"/>
                    </a:lnTo>
                    <a:lnTo>
                      <a:pt x="346" y="82"/>
                    </a:lnTo>
                    <a:lnTo>
                      <a:pt x="346" y="82"/>
                    </a:lnTo>
                    <a:lnTo>
                      <a:pt x="346" y="80"/>
                    </a:lnTo>
                    <a:lnTo>
                      <a:pt x="346" y="78"/>
                    </a:lnTo>
                    <a:lnTo>
                      <a:pt x="348" y="76"/>
                    </a:lnTo>
                    <a:lnTo>
                      <a:pt x="348" y="74"/>
                    </a:lnTo>
                    <a:lnTo>
                      <a:pt x="350" y="72"/>
                    </a:lnTo>
                    <a:lnTo>
                      <a:pt x="352" y="72"/>
                    </a:lnTo>
                    <a:lnTo>
                      <a:pt x="352" y="72"/>
                    </a:lnTo>
                    <a:lnTo>
                      <a:pt x="354" y="70"/>
                    </a:lnTo>
                    <a:lnTo>
                      <a:pt x="354" y="70"/>
                    </a:lnTo>
                    <a:lnTo>
                      <a:pt x="354" y="70"/>
                    </a:lnTo>
                    <a:lnTo>
                      <a:pt x="352" y="70"/>
                    </a:lnTo>
                    <a:lnTo>
                      <a:pt x="348" y="64"/>
                    </a:lnTo>
                    <a:lnTo>
                      <a:pt x="348" y="64"/>
                    </a:lnTo>
                    <a:lnTo>
                      <a:pt x="350" y="62"/>
                    </a:lnTo>
                    <a:lnTo>
                      <a:pt x="350" y="60"/>
                    </a:lnTo>
                    <a:lnTo>
                      <a:pt x="350" y="60"/>
                    </a:lnTo>
                    <a:lnTo>
                      <a:pt x="350" y="58"/>
                    </a:lnTo>
                    <a:lnTo>
                      <a:pt x="352" y="58"/>
                    </a:lnTo>
                    <a:lnTo>
                      <a:pt x="354" y="56"/>
                    </a:lnTo>
                    <a:lnTo>
                      <a:pt x="354" y="54"/>
                    </a:lnTo>
                    <a:lnTo>
                      <a:pt x="354" y="54"/>
                    </a:lnTo>
                    <a:lnTo>
                      <a:pt x="354" y="52"/>
                    </a:lnTo>
                    <a:lnTo>
                      <a:pt x="352" y="52"/>
                    </a:lnTo>
                    <a:lnTo>
                      <a:pt x="350" y="48"/>
                    </a:lnTo>
                    <a:lnTo>
                      <a:pt x="350" y="46"/>
                    </a:lnTo>
                    <a:lnTo>
                      <a:pt x="350" y="46"/>
                    </a:lnTo>
                    <a:lnTo>
                      <a:pt x="348" y="44"/>
                    </a:lnTo>
                    <a:lnTo>
                      <a:pt x="348" y="42"/>
                    </a:lnTo>
                    <a:lnTo>
                      <a:pt x="348" y="42"/>
                    </a:lnTo>
                    <a:lnTo>
                      <a:pt x="348" y="42"/>
                    </a:lnTo>
                    <a:lnTo>
                      <a:pt x="354" y="42"/>
                    </a:lnTo>
                    <a:lnTo>
                      <a:pt x="354" y="42"/>
                    </a:lnTo>
                    <a:lnTo>
                      <a:pt x="354" y="42"/>
                    </a:lnTo>
                    <a:lnTo>
                      <a:pt x="356" y="40"/>
                    </a:lnTo>
                    <a:lnTo>
                      <a:pt x="356" y="38"/>
                    </a:lnTo>
                    <a:lnTo>
                      <a:pt x="358" y="38"/>
                    </a:lnTo>
                    <a:lnTo>
                      <a:pt x="356" y="38"/>
                    </a:lnTo>
                    <a:lnTo>
                      <a:pt x="356" y="36"/>
                    </a:lnTo>
                    <a:lnTo>
                      <a:pt x="356" y="36"/>
                    </a:lnTo>
                    <a:lnTo>
                      <a:pt x="356" y="34"/>
                    </a:lnTo>
                    <a:lnTo>
                      <a:pt x="356" y="34"/>
                    </a:lnTo>
                    <a:lnTo>
                      <a:pt x="358" y="32"/>
                    </a:lnTo>
                    <a:lnTo>
                      <a:pt x="358" y="32"/>
                    </a:lnTo>
                    <a:lnTo>
                      <a:pt x="358" y="32"/>
                    </a:lnTo>
                    <a:lnTo>
                      <a:pt x="358" y="30"/>
                    </a:lnTo>
                    <a:lnTo>
                      <a:pt x="358" y="30"/>
                    </a:lnTo>
                    <a:lnTo>
                      <a:pt x="358" y="30"/>
                    </a:lnTo>
                    <a:lnTo>
                      <a:pt x="358" y="28"/>
                    </a:lnTo>
                    <a:lnTo>
                      <a:pt x="360" y="26"/>
                    </a:lnTo>
                    <a:lnTo>
                      <a:pt x="360" y="24"/>
                    </a:lnTo>
                    <a:lnTo>
                      <a:pt x="358" y="22"/>
                    </a:lnTo>
                    <a:lnTo>
                      <a:pt x="358" y="20"/>
                    </a:lnTo>
                    <a:lnTo>
                      <a:pt x="358" y="20"/>
                    </a:lnTo>
                    <a:lnTo>
                      <a:pt x="358" y="20"/>
                    </a:lnTo>
                    <a:lnTo>
                      <a:pt x="360" y="18"/>
                    </a:lnTo>
                    <a:lnTo>
                      <a:pt x="362" y="16"/>
                    </a:lnTo>
                    <a:lnTo>
                      <a:pt x="364" y="16"/>
                    </a:lnTo>
                    <a:lnTo>
                      <a:pt x="366" y="14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70" y="12"/>
                    </a:lnTo>
                    <a:lnTo>
                      <a:pt x="370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74"/>
              <p:cNvSpPr>
                <a:spLocks/>
              </p:cNvSpPr>
              <p:nvPr/>
            </p:nvSpPr>
            <p:spPr bwMode="auto">
              <a:xfrm>
                <a:off x="3683" y="1103"/>
                <a:ext cx="136" cy="100"/>
              </a:xfrm>
              <a:custGeom>
                <a:avLst/>
                <a:gdLst>
                  <a:gd name="T0" fmla="*/ 134 w 136"/>
                  <a:gd name="T1" fmla="*/ 68 h 100"/>
                  <a:gd name="T2" fmla="*/ 134 w 136"/>
                  <a:gd name="T3" fmla="*/ 66 h 100"/>
                  <a:gd name="T4" fmla="*/ 130 w 136"/>
                  <a:gd name="T5" fmla="*/ 60 h 100"/>
                  <a:gd name="T6" fmla="*/ 128 w 136"/>
                  <a:gd name="T7" fmla="*/ 54 h 100"/>
                  <a:gd name="T8" fmla="*/ 128 w 136"/>
                  <a:gd name="T9" fmla="*/ 48 h 100"/>
                  <a:gd name="T10" fmla="*/ 124 w 136"/>
                  <a:gd name="T11" fmla="*/ 44 h 100"/>
                  <a:gd name="T12" fmla="*/ 122 w 136"/>
                  <a:gd name="T13" fmla="*/ 40 h 100"/>
                  <a:gd name="T14" fmla="*/ 130 w 136"/>
                  <a:gd name="T15" fmla="*/ 36 h 100"/>
                  <a:gd name="T16" fmla="*/ 128 w 136"/>
                  <a:gd name="T17" fmla="*/ 26 h 100"/>
                  <a:gd name="T18" fmla="*/ 124 w 136"/>
                  <a:gd name="T19" fmla="*/ 12 h 100"/>
                  <a:gd name="T20" fmla="*/ 118 w 136"/>
                  <a:gd name="T21" fmla="*/ 10 h 100"/>
                  <a:gd name="T22" fmla="*/ 114 w 136"/>
                  <a:gd name="T23" fmla="*/ 8 h 100"/>
                  <a:gd name="T24" fmla="*/ 98 w 136"/>
                  <a:gd name="T25" fmla="*/ 8 h 100"/>
                  <a:gd name="T26" fmla="*/ 72 w 136"/>
                  <a:gd name="T27" fmla="*/ 6 h 100"/>
                  <a:gd name="T28" fmla="*/ 62 w 136"/>
                  <a:gd name="T29" fmla="*/ 8 h 100"/>
                  <a:gd name="T30" fmla="*/ 58 w 136"/>
                  <a:gd name="T31" fmla="*/ 2 h 100"/>
                  <a:gd name="T32" fmla="*/ 50 w 136"/>
                  <a:gd name="T33" fmla="*/ 0 h 100"/>
                  <a:gd name="T34" fmla="*/ 30 w 136"/>
                  <a:gd name="T35" fmla="*/ 4 h 100"/>
                  <a:gd name="T36" fmla="*/ 24 w 136"/>
                  <a:gd name="T37" fmla="*/ 10 h 100"/>
                  <a:gd name="T38" fmla="*/ 0 w 136"/>
                  <a:gd name="T39" fmla="*/ 16 h 100"/>
                  <a:gd name="T40" fmla="*/ 4 w 136"/>
                  <a:gd name="T41" fmla="*/ 18 h 100"/>
                  <a:gd name="T42" fmla="*/ 4 w 136"/>
                  <a:gd name="T43" fmla="*/ 20 h 100"/>
                  <a:gd name="T44" fmla="*/ 4 w 136"/>
                  <a:gd name="T45" fmla="*/ 26 h 100"/>
                  <a:gd name="T46" fmla="*/ 0 w 136"/>
                  <a:gd name="T47" fmla="*/ 32 h 100"/>
                  <a:gd name="T48" fmla="*/ 6 w 136"/>
                  <a:gd name="T49" fmla="*/ 40 h 100"/>
                  <a:gd name="T50" fmla="*/ 6 w 136"/>
                  <a:gd name="T51" fmla="*/ 44 h 100"/>
                  <a:gd name="T52" fmla="*/ 8 w 136"/>
                  <a:gd name="T53" fmla="*/ 48 h 100"/>
                  <a:gd name="T54" fmla="*/ 6 w 136"/>
                  <a:gd name="T55" fmla="*/ 52 h 100"/>
                  <a:gd name="T56" fmla="*/ 8 w 136"/>
                  <a:gd name="T57" fmla="*/ 56 h 100"/>
                  <a:gd name="T58" fmla="*/ 12 w 136"/>
                  <a:gd name="T59" fmla="*/ 64 h 100"/>
                  <a:gd name="T60" fmla="*/ 12 w 136"/>
                  <a:gd name="T61" fmla="*/ 68 h 100"/>
                  <a:gd name="T62" fmla="*/ 16 w 136"/>
                  <a:gd name="T63" fmla="*/ 66 h 100"/>
                  <a:gd name="T64" fmla="*/ 18 w 136"/>
                  <a:gd name="T65" fmla="*/ 68 h 100"/>
                  <a:gd name="T66" fmla="*/ 24 w 136"/>
                  <a:gd name="T67" fmla="*/ 72 h 100"/>
                  <a:gd name="T68" fmla="*/ 30 w 136"/>
                  <a:gd name="T69" fmla="*/ 72 h 100"/>
                  <a:gd name="T70" fmla="*/ 30 w 136"/>
                  <a:gd name="T71" fmla="*/ 74 h 100"/>
                  <a:gd name="T72" fmla="*/ 30 w 136"/>
                  <a:gd name="T73" fmla="*/ 76 h 100"/>
                  <a:gd name="T74" fmla="*/ 34 w 136"/>
                  <a:gd name="T75" fmla="*/ 80 h 100"/>
                  <a:gd name="T76" fmla="*/ 38 w 136"/>
                  <a:gd name="T77" fmla="*/ 80 h 100"/>
                  <a:gd name="T78" fmla="*/ 38 w 136"/>
                  <a:gd name="T79" fmla="*/ 76 h 100"/>
                  <a:gd name="T80" fmla="*/ 48 w 136"/>
                  <a:gd name="T81" fmla="*/ 78 h 100"/>
                  <a:gd name="T82" fmla="*/ 50 w 136"/>
                  <a:gd name="T83" fmla="*/ 80 h 100"/>
                  <a:gd name="T84" fmla="*/ 50 w 136"/>
                  <a:gd name="T85" fmla="*/ 82 h 100"/>
                  <a:gd name="T86" fmla="*/ 54 w 136"/>
                  <a:gd name="T87" fmla="*/ 82 h 100"/>
                  <a:gd name="T88" fmla="*/ 56 w 136"/>
                  <a:gd name="T89" fmla="*/ 84 h 100"/>
                  <a:gd name="T90" fmla="*/ 62 w 136"/>
                  <a:gd name="T91" fmla="*/ 84 h 100"/>
                  <a:gd name="T92" fmla="*/ 64 w 136"/>
                  <a:gd name="T93" fmla="*/ 90 h 100"/>
                  <a:gd name="T94" fmla="*/ 70 w 136"/>
                  <a:gd name="T95" fmla="*/ 94 h 100"/>
                  <a:gd name="T96" fmla="*/ 74 w 136"/>
                  <a:gd name="T97" fmla="*/ 90 h 100"/>
                  <a:gd name="T98" fmla="*/ 76 w 136"/>
                  <a:gd name="T99" fmla="*/ 94 h 100"/>
                  <a:gd name="T100" fmla="*/ 78 w 136"/>
                  <a:gd name="T101" fmla="*/ 96 h 100"/>
                  <a:gd name="T102" fmla="*/ 82 w 136"/>
                  <a:gd name="T103" fmla="*/ 96 h 100"/>
                  <a:gd name="T104" fmla="*/ 86 w 136"/>
                  <a:gd name="T105" fmla="*/ 94 h 100"/>
                  <a:gd name="T106" fmla="*/ 90 w 136"/>
                  <a:gd name="T107" fmla="*/ 94 h 100"/>
                  <a:gd name="T108" fmla="*/ 96 w 136"/>
                  <a:gd name="T109" fmla="*/ 94 h 100"/>
                  <a:gd name="T110" fmla="*/ 104 w 136"/>
                  <a:gd name="T111" fmla="*/ 92 h 100"/>
                  <a:gd name="T112" fmla="*/ 110 w 136"/>
                  <a:gd name="T113" fmla="*/ 96 h 100"/>
                  <a:gd name="T114" fmla="*/ 118 w 136"/>
                  <a:gd name="T115" fmla="*/ 100 h 100"/>
                  <a:gd name="T116" fmla="*/ 120 w 136"/>
                  <a:gd name="T117" fmla="*/ 98 h 100"/>
                  <a:gd name="T118" fmla="*/ 118 w 136"/>
                  <a:gd name="T119" fmla="*/ 94 h 100"/>
                  <a:gd name="T120" fmla="*/ 122 w 136"/>
                  <a:gd name="T121" fmla="*/ 86 h 100"/>
                  <a:gd name="T122" fmla="*/ 130 w 136"/>
                  <a:gd name="T123" fmla="*/ 78 h 100"/>
                  <a:gd name="T124" fmla="*/ 136 w 136"/>
                  <a:gd name="T125" fmla="*/ 7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6" h="100">
                    <a:moveTo>
                      <a:pt x="136" y="72"/>
                    </a:moveTo>
                    <a:lnTo>
                      <a:pt x="136" y="70"/>
                    </a:lnTo>
                    <a:lnTo>
                      <a:pt x="134" y="70"/>
                    </a:lnTo>
                    <a:lnTo>
                      <a:pt x="134" y="70"/>
                    </a:lnTo>
                    <a:lnTo>
                      <a:pt x="134" y="68"/>
                    </a:lnTo>
                    <a:lnTo>
                      <a:pt x="134" y="68"/>
                    </a:lnTo>
                    <a:lnTo>
                      <a:pt x="136" y="68"/>
                    </a:lnTo>
                    <a:lnTo>
                      <a:pt x="136" y="68"/>
                    </a:lnTo>
                    <a:lnTo>
                      <a:pt x="136" y="68"/>
                    </a:lnTo>
                    <a:lnTo>
                      <a:pt x="134" y="66"/>
                    </a:lnTo>
                    <a:lnTo>
                      <a:pt x="134" y="66"/>
                    </a:lnTo>
                    <a:lnTo>
                      <a:pt x="132" y="64"/>
                    </a:lnTo>
                    <a:lnTo>
                      <a:pt x="130" y="60"/>
                    </a:lnTo>
                    <a:lnTo>
                      <a:pt x="130" y="60"/>
                    </a:lnTo>
                    <a:lnTo>
                      <a:pt x="130" y="60"/>
                    </a:lnTo>
                    <a:lnTo>
                      <a:pt x="130" y="58"/>
                    </a:lnTo>
                    <a:lnTo>
                      <a:pt x="128" y="58"/>
                    </a:lnTo>
                    <a:lnTo>
                      <a:pt x="128" y="56"/>
                    </a:lnTo>
                    <a:lnTo>
                      <a:pt x="128" y="54"/>
                    </a:lnTo>
                    <a:lnTo>
                      <a:pt x="128" y="54"/>
                    </a:lnTo>
                    <a:lnTo>
                      <a:pt x="128" y="52"/>
                    </a:lnTo>
                    <a:lnTo>
                      <a:pt x="128" y="52"/>
                    </a:lnTo>
                    <a:lnTo>
                      <a:pt x="128" y="50"/>
                    </a:lnTo>
                    <a:lnTo>
                      <a:pt x="128" y="48"/>
                    </a:lnTo>
                    <a:lnTo>
                      <a:pt x="128" y="48"/>
                    </a:lnTo>
                    <a:lnTo>
                      <a:pt x="128" y="48"/>
                    </a:lnTo>
                    <a:lnTo>
                      <a:pt x="128" y="46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24" y="44"/>
                    </a:lnTo>
                    <a:lnTo>
                      <a:pt x="122" y="44"/>
                    </a:lnTo>
                    <a:lnTo>
                      <a:pt x="122" y="44"/>
                    </a:lnTo>
                    <a:lnTo>
                      <a:pt x="122" y="42"/>
                    </a:lnTo>
                    <a:lnTo>
                      <a:pt x="122" y="42"/>
                    </a:lnTo>
                    <a:lnTo>
                      <a:pt x="122" y="40"/>
                    </a:lnTo>
                    <a:lnTo>
                      <a:pt x="124" y="40"/>
                    </a:lnTo>
                    <a:lnTo>
                      <a:pt x="126" y="38"/>
                    </a:lnTo>
                    <a:lnTo>
                      <a:pt x="130" y="36"/>
                    </a:lnTo>
                    <a:lnTo>
                      <a:pt x="130" y="36"/>
                    </a:lnTo>
                    <a:lnTo>
                      <a:pt x="130" y="36"/>
                    </a:lnTo>
                    <a:lnTo>
                      <a:pt x="130" y="34"/>
                    </a:lnTo>
                    <a:lnTo>
                      <a:pt x="130" y="32"/>
                    </a:lnTo>
                    <a:lnTo>
                      <a:pt x="130" y="30"/>
                    </a:lnTo>
                    <a:lnTo>
                      <a:pt x="130" y="30"/>
                    </a:lnTo>
                    <a:lnTo>
                      <a:pt x="128" y="26"/>
                    </a:lnTo>
                    <a:lnTo>
                      <a:pt x="126" y="20"/>
                    </a:lnTo>
                    <a:lnTo>
                      <a:pt x="124" y="16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2"/>
                    </a:lnTo>
                    <a:lnTo>
                      <a:pt x="122" y="12"/>
                    </a:lnTo>
                    <a:lnTo>
                      <a:pt x="122" y="10"/>
                    </a:lnTo>
                    <a:lnTo>
                      <a:pt x="120" y="10"/>
                    </a:lnTo>
                    <a:lnTo>
                      <a:pt x="118" y="10"/>
                    </a:lnTo>
                    <a:lnTo>
                      <a:pt x="118" y="10"/>
                    </a:lnTo>
                    <a:lnTo>
                      <a:pt x="118" y="10"/>
                    </a:lnTo>
                    <a:lnTo>
                      <a:pt x="116" y="8"/>
                    </a:lnTo>
                    <a:lnTo>
                      <a:pt x="116" y="8"/>
                    </a:lnTo>
                    <a:lnTo>
                      <a:pt x="116" y="8"/>
                    </a:lnTo>
                    <a:lnTo>
                      <a:pt x="114" y="8"/>
                    </a:lnTo>
                    <a:lnTo>
                      <a:pt x="114" y="8"/>
                    </a:lnTo>
                    <a:lnTo>
                      <a:pt x="114" y="8"/>
                    </a:lnTo>
                    <a:lnTo>
                      <a:pt x="112" y="8"/>
                    </a:lnTo>
                    <a:lnTo>
                      <a:pt x="106" y="8"/>
                    </a:lnTo>
                    <a:lnTo>
                      <a:pt x="98" y="8"/>
                    </a:lnTo>
                    <a:lnTo>
                      <a:pt x="92" y="8"/>
                    </a:lnTo>
                    <a:lnTo>
                      <a:pt x="86" y="8"/>
                    </a:lnTo>
                    <a:lnTo>
                      <a:pt x="80" y="8"/>
                    </a:lnTo>
                    <a:lnTo>
                      <a:pt x="76" y="6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0" y="6"/>
                    </a:lnTo>
                    <a:lnTo>
                      <a:pt x="68" y="8"/>
                    </a:lnTo>
                    <a:lnTo>
                      <a:pt x="64" y="8"/>
                    </a:lnTo>
                    <a:lnTo>
                      <a:pt x="62" y="8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0" y="4"/>
                    </a:lnTo>
                    <a:lnTo>
                      <a:pt x="60" y="2"/>
                    </a:lnTo>
                    <a:lnTo>
                      <a:pt x="56" y="2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0" y="2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0" y="4"/>
                    </a:lnTo>
                    <a:lnTo>
                      <a:pt x="28" y="6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14" y="12"/>
                    </a:lnTo>
                    <a:lnTo>
                      <a:pt x="6" y="1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4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2" y="58"/>
                    </a:lnTo>
                    <a:lnTo>
                      <a:pt x="12" y="62"/>
                    </a:lnTo>
                    <a:lnTo>
                      <a:pt x="12" y="64"/>
                    </a:lnTo>
                    <a:lnTo>
                      <a:pt x="10" y="66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2" y="68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4" y="66"/>
                    </a:lnTo>
                    <a:lnTo>
                      <a:pt x="16" y="66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18" y="68"/>
                    </a:lnTo>
                    <a:lnTo>
                      <a:pt x="18" y="68"/>
                    </a:lnTo>
                    <a:lnTo>
                      <a:pt x="20" y="70"/>
                    </a:lnTo>
                    <a:lnTo>
                      <a:pt x="22" y="70"/>
                    </a:lnTo>
                    <a:lnTo>
                      <a:pt x="24" y="70"/>
                    </a:lnTo>
                    <a:lnTo>
                      <a:pt x="24" y="70"/>
                    </a:lnTo>
                    <a:lnTo>
                      <a:pt x="24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28" y="74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32" y="78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36" y="80"/>
                    </a:lnTo>
                    <a:lnTo>
                      <a:pt x="36" y="80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38" y="80"/>
                    </a:lnTo>
                    <a:lnTo>
                      <a:pt x="40" y="78"/>
                    </a:lnTo>
                    <a:lnTo>
                      <a:pt x="40" y="78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0" y="76"/>
                    </a:lnTo>
                    <a:lnTo>
                      <a:pt x="42" y="76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0" y="80"/>
                    </a:lnTo>
                    <a:lnTo>
                      <a:pt x="48" y="80"/>
                    </a:lnTo>
                    <a:lnTo>
                      <a:pt x="48" y="80"/>
                    </a:lnTo>
                    <a:lnTo>
                      <a:pt x="48" y="80"/>
                    </a:lnTo>
                    <a:lnTo>
                      <a:pt x="48" y="80"/>
                    </a:lnTo>
                    <a:lnTo>
                      <a:pt x="50" y="82"/>
                    </a:lnTo>
                    <a:lnTo>
                      <a:pt x="50" y="82"/>
                    </a:lnTo>
                    <a:lnTo>
                      <a:pt x="50" y="82"/>
                    </a:lnTo>
                    <a:lnTo>
                      <a:pt x="52" y="84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6" y="84"/>
                    </a:lnTo>
                    <a:lnTo>
                      <a:pt x="56" y="84"/>
                    </a:lnTo>
                    <a:lnTo>
                      <a:pt x="58" y="84"/>
                    </a:lnTo>
                    <a:lnTo>
                      <a:pt x="58" y="84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66" y="92"/>
                    </a:lnTo>
                    <a:lnTo>
                      <a:pt x="66" y="92"/>
                    </a:lnTo>
                    <a:lnTo>
                      <a:pt x="66" y="92"/>
                    </a:lnTo>
                    <a:lnTo>
                      <a:pt x="68" y="94"/>
                    </a:lnTo>
                    <a:lnTo>
                      <a:pt x="70" y="94"/>
                    </a:lnTo>
                    <a:lnTo>
                      <a:pt x="70" y="92"/>
                    </a:lnTo>
                    <a:lnTo>
                      <a:pt x="72" y="90"/>
                    </a:lnTo>
                    <a:lnTo>
                      <a:pt x="72" y="90"/>
                    </a:lnTo>
                    <a:lnTo>
                      <a:pt x="74" y="90"/>
                    </a:lnTo>
                    <a:lnTo>
                      <a:pt x="74" y="90"/>
                    </a:lnTo>
                    <a:lnTo>
                      <a:pt x="74" y="92"/>
                    </a:lnTo>
                    <a:lnTo>
                      <a:pt x="76" y="92"/>
                    </a:lnTo>
                    <a:lnTo>
                      <a:pt x="76" y="92"/>
                    </a:lnTo>
                    <a:lnTo>
                      <a:pt x="76" y="92"/>
                    </a:lnTo>
                    <a:lnTo>
                      <a:pt x="76" y="94"/>
                    </a:lnTo>
                    <a:lnTo>
                      <a:pt x="78" y="94"/>
                    </a:lnTo>
                    <a:lnTo>
                      <a:pt x="78" y="94"/>
                    </a:lnTo>
                    <a:lnTo>
                      <a:pt x="78" y="94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80" y="96"/>
                    </a:lnTo>
                    <a:lnTo>
                      <a:pt x="80" y="96"/>
                    </a:lnTo>
                    <a:lnTo>
                      <a:pt x="82" y="96"/>
                    </a:lnTo>
                    <a:lnTo>
                      <a:pt x="82" y="96"/>
                    </a:lnTo>
                    <a:lnTo>
                      <a:pt x="84" y="94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4"/>
                    </a:lnTo>
                    <a:lnTo>
                      <a:pt x="86" y="94"/>
                    </a:lnTo>
                    <a:lnTo>
                      <a:pt x="88" y="94"/>
                    </a:lnTo>
                    <a:lnTo>
                      <a:pt x="88" y="94"/>
                    </a:lnTo>
                    <a:lnTo>
                      <a:pt x="88" y="94"/>
                    </a:lnTo>
                    <a:lnTo>
                      <a:pt x="90" y="94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2"/>
                    </a:lnTo>
                    <a:lnTo>
                      <a:pt x="98" y="92"/>
                    </a:lnTo>
                    <a:lnTo>
                      <a:pt x="100" y="92"/>
                    </a:lnTo>
                    <a:lnTo>
                      <a:pt x="104" y="92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10" y="96"/>
                    </a:lnTo>
                    <a:lnTo>
                      <a:pt x="112" y="98"/>
                    </a:lnTo>
                    <a:lnTo>
                      <a:pt x="116" y="98"/>
                    </a:lnTo>
                    <a:lnTo>
                      <a:pt x="116" y="98"/>
                    </a:lnTo>
                    <a:lnTo>
                      <a:pt x="118" y="98"/>
                    </a:lnTo>
                    <a:lnTo>
                      <a:pt x="118" y="100"/>
                    </a:lnTo>
                    <a:lnTo>
                      <a:pt x="120" y="100"/>
                    </a:lnTo>
                    <a:lnTo>
                      <a:pt x="120" y="100"/>
                    </a:lnTo>
                    <a:lnTo>
                      <a:pt x="120" y="98"/>
                    </a:lnTo>
                    <a:lnTo>
                      <a:pt x="120" y="98"/>
                    </a:lnTo>
                    <a:lnTo>
                      <a:pt x="120" y="98"/>
                    </a:lnTo>
                    <a:lnTo>
                      <a:pt x="118" y="98"/>
                    </a:lnTo>
                    <a:lnTo>
                      <a:pt x="118" y="96"/>
                    </a:lnTo>
                    <a:lnTo>
                      <a:pt x="118" y="96"/>
                    </a:lnTo>
                    <a:lnTo>
                      <a:pt x="118" y="94"/>
                    </a:lnTo>
                    <a:lnTo>
                      <a:pt x="118" y="94"/>
                    </a:lnTo>
                    <a:lnTo>
                      <a:pt x="118" y="92"/>
                    </a:lnTo>
                    <a:lnTo>
                      <a:pt x="118" y="90"/>
                    </a:lnTo>
                    <a:lnTo>
                      <a:pt x="118" y="90"/>
                    </a:lnTo>
                    <a:lnTo>
                      <a:pt x="120" y="86"/>
                    </a:lnTo>
                    <a:lnTo>
                      <a:pt x="122" y="86"/>
                    </a:lnTo>
                    <a:lnTo>
                      <a:pt x="122" y="84"/>
                    </a:lnTo>
                    <a:lnTo>
                      <a:pt x="126" y="82"/>
                    </a:lnTo>
                    <a:lnTo>
                      <a:pt x="128" y="80"/>
                    </a:lnTo>
                    <a:lnTo>
                      <a:pt x="128" y="78"/>
                    </a:lnTo>
                    <a:lnTo>
                      <a:pt x="130" y="78"/>
                    </a:lnTo>
                    <a:lnTo>
                      <a:pt x="132" y="76"/>
                    </a:lnTo>
                    <a:lnTo>
                      <a:pt x="134" y="76"/>
                    </a:lnTo>
                    <a:lnTo>
                      <a:pt x="134" y="74"/>
                    </a:lnTo>
                    <a:lnTo>
                      <a:pt x="136" y="74"/>
                    </a:lnTo>
                    <a:lnTo>
                      <a:pt x="136" y="74"/>
                    </a:lnTo>
                    <a:lnTo>
                      <a:pt x="136" y="7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75"/>
              <p:cNvSpPr>
                <a:spLocks/>
              </p:cNvSpPr>
              <p:nvPr/>
            </p:nvSpPr>
            <p:spPr bwMode="auto">
              <a:xfrm>
                <a:off x="1498" y="2512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  <a:gd name="T5" fmla="*/ 2 h 2"/>
                  <a:gd name="T6" fmla="*/ 2 h 2"/>
                  <a:gd name="T7" fmla="*/ 2 h 2"/>
                  <a:gd name="T8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76"/>
              <p:cNvSpPr>
                <a:spLocks noEditPoints="1"/>
              </p:cNvSpPr>
              <p:nvPr/>
            </p:nvSpPr>
            <p:spPr bwMode="auto">
              <a:xfrm>
                <a:off x="5308" y="1704"/>
                <a:ext cx="152" cy="283"/>
              </a:xfrm>
              <a:custGeom>
                <a:avLst/>
                <a:gdLst>
                  <a:gd name="T0" fmla="*/ 68 w 152"/>
                  <a:gd name="T1" fmla="*/ 265 h 283"/>
                  <a:gd name="T2" fmla="*/ 80 w 152"/>
                  <a:gd name="T3" fmla="*/ 259 h 283"/>
                  <a:gd name="T4" fmla="*/ 94 w 152"/>
                  <a:gd name="T5" fmla="*/ 241 h 283"/>
                  <a:gd name="T6" fmla="*/ 120 w 152"/>
                  <a:gd name="T7" fmla="*/ 209 h 283"/>
                  <a:gd name="T8" fmla="*/ 140 w 152"/>
                  <a:gd name="T9" fmla="*/ 199 h 283"/>
                  <a:gd name="T10" fmla="*/ 146 w 152"/>
                  <a:gd name="T11" fmla="*/ 215 h 283"/>
                  <a:gd name="T12" fmla="*/ 128 w 152"/>
                  <a:gd name="T13" fmla="*/ 215 h 283"/>
                  <a:gd name="T14" fmla="*/ 106 w 152"/>
                  <a:gd name="T15" fmla="*/ 229 h 283"/>
                  <a:gd name="T16" fmla="*/ 94 w 152"/>
                  <a:gd name="T17" fmla="*/ 227 h 283"/>
                  <a:gd name="T18" fmla="*/ 86 w 152"/>
                  <a:gd name="T19" fmla="*/ 241 h 283"/>
                  <a:gd name="T20" fmla="*/ 102 w 152"/>
                  <a:gd name="T21" fmla="*/ 235 h 283"/>
                  <a:gd name="T22" fmla="*/ 114 w 152"/>
                  <a:gd name="T23" fmla="*/ 255 h 283"/>
                  <a:gd name="T24" fmla="*/ 138 w 152"/>
                  <a:gd name="T25" fmla="*/ 269 h 283"/>
                  <a:gd name="T26" fmla="*/ 144 w 152"/>
                  <a:gd name="T27" fmla="*/ 251 h 283"/>
                  <a:gd name="T28" fmla="*/ 142 w 152"/>
                  <a:gd name="T29" fmla="*/ 196 h 283"/>
                  <a:gd name="T30" fmla="*/ 108 w 152"/>
                  <a:gd name="T31" fmla="*/ 201 h 283"/>
                  <a:gd name="T32" fmla="*/ 132 w 152"/>
                  <a:gd name="T33" fmla="*/ 186 h 283"/>
                  <a:gd name="T34" fmla="*/ 44 w 152"/>
                  <a:gd name="T35" fmla="*/ 184 h 283"/>
                  <a:gd name="T36" fmla="*/ 86 w 152"/>
                  <a:gd name="T37" fmla="*/ 182 h 283"/>
                  <a:gd name="T38" fmla="*/ 98 w 152"/>
                  <a:gd name="T39" fmla="*/ 207 h 283"/>
                  <a:gd name="T40" fmla="*/ 90 w 152"/>
                  <a:gd name="T41" fmla="*/ 178 h 283"/>
                  <a:gd name="T42" fmla="*/ 108 w 152"/>
                  <a:gd name="T43" fmla="*/ 172 h 283"/>
                  <a:gd name="T44" fmla="*/ 102 w 152"/>
                  <a:gd name="T45" fmla="*/ 194 h 283"/>
                  <a:gd name="T46" fmla="*/ 36 w 152"/>
                  <a:gd name="T47" fmla="*/ 170 h 283"/>
                  <a:gd name="T48" fmla="*/ 16 w 152"/>
                  <a:gd name="T49" fmla="*/ 207 h 283"/>
                  <a:gd name="T50" fmla="*/ 12 w 152"/>
                  <a:gd name="T51" fmla="*/ 217 h 283"/>
                  <a:gd name="T52" fmla="*/ 36 w 152"/>
                  <a:gd name="T53" fmla="*/ 188 h 283"/>
                  <a:gd name="T54" fmla="*/ 128 w 152"/>
                  <a:gd name="T55" fmla="*/ 188 h 283"/>
                  <a:gd name="T56" fmla="*/ 114 w 152"/>
                  <a:gd name="T57" fmla="*/ 168 h 283"/>
                  <a:gd name="T58" fmla="*/ 120 w 152"/>
                  <a:gd name="T59" fmla="*/ 192 h 283"/>
                  <a:gd name="T60" fmla="*/ 118 w 152"/>
                  <a:gd name="T61" fmla="*/ 164 h 283"/>
                  <a:gd name="T62" fmla="*/ 92 w 152"/>
                  <a:gd name="T63" fmla="*/ 166 h 283"/>
                  <a:gd name="T64" fmla="*/ 76 w 152"/>
                  <a:gd name="T65" fmla="*/ 174 h 283"/>
                  <a:gd name="T66" fmla="*/ 42 w 152"/>
                  <a:gd name="T67" fmla="*/ 162 h 283"/>
                  <a:gd name="T68" fmla="*/ 40 w 152"/>
                  <a:gd name="T69" fmla="*/ 154 h 283"/>
                  <a:gd name="T70" fmla="*/ 80 w 152"/>
                  <a:gd name="T71" fmla="*/ 148 h 283"/>
                  <a:gd name="T72" fmla="*/ 126 w 152"/>
                  <a:gd name="T73" fmla="*/ 174 h 283"/>
                  <a:gd name="T74" fmla="*/ 128 w 152"/>
                  <a:gd name="T75" fmla="*/ 154 h 283"/>
                  <a:gd name="T76" fmla="*/ 98 w 152"/>
                  <a:gd name="T77" fmla="*/ 154 h 283"/>
                  <a:gd name="T78" fmla="*/ 92 w 152"/>
                  <a:gd name="T79" fmla="*/ 150 h 283"/>
                  <a:gd name="T80" fmla="*/ 72 w 152"/>
                  <a:gd name="T81" fmla="*/ 152 h 283"/>
                  <a:gd name="T82" fmla="*/ 88 w 152"/>
                  <a:gd name="T83" fmla="*/ 140 h 283"/>
                  <a:gd name="T84" fmla="*/ 54 w 152"/>
                  <a:gd name="T85" fmla="*/ 132 h 283"/>
                  <a:gd name="T86" fmla="*/ 54 w 152"/>
                  <a:gd name="T87" fmla="*/ 144 h 283"/>
                  <a:gd name="T88" fmla="*/ 70 w 152"/>
                  <a:gd name="T89" fmla="*/ 130 h 283"/>
                  <a:gd name="T90" fmla="*/ 40 w 152"/>
                  <a:gd name="T91" fmla="*/ 124 h 283"/>
                  <a:gd name="T92" fmla="*/ 68 w 152"/>
                  <a:gd name="T93" fmla="*/ 118 h 283"/>
                  <a:gd name="T94" fmla="*/ 66 w 152"/>
                  <a:gd name="T95" fmla="*/ 108 h 283"/>
                  <a:gd name="T96" fmla="*/ 44 w 152"/>
                  <a:gd name="T97" fmla="*/ 114 h 283"/>
                  <a:gd name="T98" fmla="*/ 50 w 152"/>
                  <a:gd name="T99" fmla="*/ 124 h 283"/>
                  <a:gd name="T100" fmla="*/ 80 w 152"/>
                  <a:gd name="T101" fmla="*/ 136 h 283"/>
                  <a:gd name="T102" fmla="*/ 92 w 152"/>
                  <a:gd name="T103" fmla="*/ 136 h 283"/>
                  <a:gd name="T104" fmla="*/ 100 w 152"/>
                  <a:gd name="T105" fmla="*/ 138 h 283"/>
                  <a:gd name="T106" fmla="*/ 90 w 152"/>
                  <a:gd name="T107" fmla="*/ 124 h 283"/>
                  <a:gd name="T108" fmla="*/ 74 w 152"/>
                  <a:gd name="T109" fmla="*/ 122 h 283"/>
                  <a:gd name="T110" fmla="*/ 58 w 152"/>
                  <a:gd name="T111" fmla="*/ 96 h 283"/>
                  <a:gd name="T112" fmla="*/ 68 w 152"/>
                  <a:gd name="T113" fmla="*/ 64 h 283"/>
                  <a:gd name="T114" fmla="*/ 54 w 152"/>
                  <a:gd name="T115" fmla="*/ 44 h 283"/>
                  <a:gd name="T116" fmla="*/ 36 w 152"/>
                  <a:gd name="T117" fmla="*/ 72 h 283"/>
                  <a:gd name="T118" fmla="*/ 54 w 152"/>
                  <a:gd name="T119" fmla="*/ 36 h 283"/>
                  <a:gd name="T120" fmla="*/ 48 w 152"/>
                  <a:gd name="T12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2" h="283">
                    <a:moveTo>
                      <a:pt x="54" y="277"/>
                    </a:moveTo>
                    <a:lnTo>
                      <a:pt x="54" y="277"/>
                    </a:lnTo>
                    <a:lnTo>
                      <a:pt x="52" y="279"/>
                    </a:lnTo>
                    <a:lnTo>
                      <a:pt x="50" y="279"/>
                    </a:lnTo>
                    <a:lnTo>
                      <a:pt x="48" y="281"/>
                    </a:lnTo>
                    <a:lnTo>
                      <a:pt x="48" y="283"/>
                    </a:lnTo>
                    <a:lnTo>
                      <a:pt x="48" y="283"/>
                    </a:lnTo>
                    <a:lnTo>
                      <a:pt x="50" y="283"/>
                    </a:lnTo>
                    <a:lnTo>
                      <a:pt x="50" y="281"/>
                    </a:lnTo>
                    <a:lnTo>
                      <a:pt x="52" y="281"/>
                    </a:lnTo>
                    <a:lnTo>
                      <a:pt x="52" y="279"/>
                    </a:lnTo>
                    <a:lnTo>
                      <a:pt x="54" y="281"/>
                    </a:lnTo>
                    <a:lnTo>
                      <a:pt x="54" y="281"/>
                    </a:lnTo>
                    <a:lnTo>
                      <a:pt x="54" y="281"/>
                    </a:lnTo>
                    <a:lnTo>
                      <a:pt x="54" y="279"/>
                    </a:lnTo>
                    <a:lnTo>
                      <a:pt x="54" y="279"/>
                    </a:lnTo>
                    <a:lnTo>
                      <a:pt x="54" y="277"/>
                    </a:lnTo>
                    <a:close/>
                    <a:moveTo>
                      <a:pt x="70" y="265"/>
                    </a:moveTo>
                    <a:lnTo>
                      <a:pt x="70" y="265"/>
                    </a:lnTo>
                    <a:lnTo>
                      <a:pt x="68" y="265"/>
                    </a:lnTo>
                    <a:lnTo>
                      <a:pt x="66" y="265"/>
                    </a:lnTo>
                    <a:lnTo>
                      <a:pt x="64" y="265"/>
                    </a:lnTo>
                    <a:lnTo>
                      <a:pt x="64" y="267"/>
                    </a:lnTo>
                    <a:lnTo>
                      <a:pt x="64" y="267"/>
                    </a:lnTo>
                    <a:lnTo>
                      <a:pt x="66" y="267"/>
                    </a:lnTo>
                    <a:lnTo>
                      <a:pt x="68" y="267"/>
                    </a:lnTo>
                    <a:lnTo>
                      <a:pt x="70" y="267"/>
                    </a:lnTo>
                    <a:lnTo>
                      <a:pt x="70" y="269"/>
                    </a:lnTo>
                    <a:lnTo>
                      <a:pt x="72" y="267"/>
                    </a:lnTo>
                    <a:lnTo>
                      <a:pt x="72" y="267"/>
                    </a:lnTo>
                    <a:lnTo>
                      <a:pt x="72" y="265"/>
                    </a:lnTo>
                    <a:lnTo>
                      <a:pt x="70" y="265"/>
                    </a:lnTo>
                    <a:close/>
                    <a:moveTo>
                      <a:pt x="82" y="253"/>
                    </a:moveTo>
                    <a:lnTo>
                      <a:pt x="80" y="253"/>
                    </a:lnTo>
                    <a:lnTo>
                      <a:pt x="78" y="255"/>
                    </a:lnTo>
                    <a:lnTo>
                      <a:pt x="78" y="255"/>
                    </a:lnTo>
                    <a:lnTo>
                      <a:pt x="78" y="255"/>
                    </a:lnTo>
                    <a:lnTo>
                      <a:pt x="80" y="257"/>
                    </a:lnTo>
                    <a:lnTo>
                      <a:pt x="80" y="259"/>
                    </a:lnTo>
                    <a:lnTo>
                      <a:pt x="80" y="259"/>
                    </a:lnTo>
                    <a:lnTo>
                      <a:pt x="82" y="259"/>
                    </a:lnTo>
                    <a:lnTo>
                      <a:pt x="84" y="257"/>
                    </a:lnTo>
                    <a:lnTo>
                      <a:pt x="84" y="255"/>
                    </a:lnTo>
                    <a:lnTo>
                      <a:pt x="86" y="255"/>
                    </a:lnTo>
                    <a:lnTo>
                      <a:pt x="86" y="255"/>
                    </a:lnTo>
                    <a:lnTo>
                      <a:pt x="82" y="253"/>
                    </a:lnTo>
                    <a:close/>
                    <a:moveTo>
                      <a:pt x="138" y="245"/>
                    </a:moveTo>
                    <a:lnTo>
                      <a:pt x="138" y="247"/>
                    </a:lnTo>
                    <a:lnTo>
                      <a:pt x="138" y="247"/>
                    </a:lnTo>
                    <a:lnTo>
                      <a:pt x="140" y="249"/>
                    </a:lnTo>
                    <a:lnTo>
                      <a:pt x="140" y="249"/>
                    </a:lnTo>
                    <a:lnTo>
                      <a:pt x="140" y="245"/>
                    </a:lnTo>
                    <a:lnTo>
                      <a:pt x="138" y="245"/>
                    </a:lnTo>
                    <a:close/>
                    <a:moveTo>
                      <a:pt x="94" y="241"/>
                    </a:moveTo>
                    <a:lnTo>
                      <a:pt x="94" y="241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92" y="243"/>
                    </a:lnTo>
                    <a:lnTo>
                      <a:pt x="94" y="243"/>
                    </a:lnTo>
                    <a:lnTo>
                      <a:pt x="94" y="241"/>
                    </a:lnTo>
                    <a:lnTo>
                      <a:pt x="94" y="241"/>
                    </a:lnTo>
                    <a:lnTo>
                      <a:pt x="94" y="241"/>
                    </a:lnTo>
                    <a:lnTo>
                      <a:pt x="94" y="241"/>
                    </a:lnTo>
                    <a:close/>
                    <a:moveTo>
                      <a:pt x="0" y="229"/>
                    </a:moveTo>
                    <a:lnTo>
                      <a:pt x="0" y="229"/>
                    </a:lnTo>
                    <a:lnTo>
                      <a:pt x="0" y="233"/>
                    </a:lnTo>
                    <a:lnTo>
                      <a:pt x="2" y="233"/>
                    </a:lnTo>
                    <a:lnTo>
                      <a:pt x="2" y="233"/>
                    </a:lnTo>
                    <a:lnTo>
                      <a:pt x="2" y="229"/>
                    </a:lnTo>
                    <a:lnTo>
                      <a:pt x="0" y="229"/>
                    </a:lnTo>
                    <a:close/>
                    <a:moveTo>
                      <a:pt x="6" y="225"/>
                    </a:moveTo>
                    <a:lnTo>
                      <a:pt x="4" y="225"/>
                    </a:lnTo>
                    <a:lnTo>
                      <a:pt x="4" y="225"/>
                    </a:lnTo>
                    <a:lnTo>
                      <a:pt x="4" y="227"/>
                    </a:lnTo>
                    <a:lnTo>
                      <a:pt x="6" y="227"/>
                    </a:lnTo>
                    <a:lnTo>
                      <a:pt x="6" y="225"/>
                    </a:lnTo>
                    <a:lnTo>
                      <a:pt x="6" y="225"/>
                    </a:lnTo>
                    <a:close/>
                    <a:moveTo>
                      <a:pt x="120" y="209"/>
                    </a:moveTo>
                    <a:lnTo>
                      <a:pt x="120" y="209"/>
                    </a:lnTo>
                    <a:lnTo>
                      <a:pt x="120" y="209"/>
                    </a:lnTo>
                    <a:lnTo>
                      <a:pt x="120" y="209"/>
                    </a:lnTo>
                    <a:lnTo>
                      <a:pt x="122" y="211"/>
                    </a:lnTo>
                    <a:lnTo>
                      <a:pt x="122" y="209"/>
                    </a:lnTo>
                    <a:lnTo>
                      <a:pt x="122" y="209"/>
                    </a:lnTo>
                    <a:lnTo>
                      <a:pt x="120" y="209"/>
                    </a:lnTo>
                    <a:lnTo>
                      <a:pt x="120" y="209"/>
                    </a:lnTo>
                    <a:close/>
                    <a:moveTo>
                      <a:pt x="104" y="207"/>
                    </a:moveTo>
                    <a:lnTo>
                      <a:pt x="104" y="207"/>
                    </a:lnTo>
                    <a:lnTo>
                      <a:pt x="102" y="209"/>
                    </a:lnTo>
                    <a:lnTo>
                      <a:pt x="102" y="209"/>
                    </a:lnTo>
                    <a:lnTo>
                      <a:pt x="102" y="209"/>
                    </a:lnTo>
                    <a:lnTo>
                      <a:pt x="102" y="211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4" y="209"/>
                    </a:lnTo>
                    <a:lnTo>
                      <a:pt x="104" y="207"/>
                    </a:lnTo>
                    <a:close/>
                    <a:moveTo>
                      <a:pt x="140" y="201"/>
                    </a:moveTo>
                    <a:lnTo>
                      <a:pt x="140" y="201"/>
                    </a:lnTo>
                    <a:lnTo>
                      <a:pt x="140" y="199"/>
                    </a:lnTo>
                    <a:lnTo>
                      <a:pt x="140" y="199"/>
                    </a:lnTo>
                    <a:lnTo>
                      <a:pt x="138" y="201"/>
                    </a:lnTo>
                    <a:lnTo>
                      <a:pt x="140" y="203"/>
                    </a:lnTo>
                    <a:lnTo>
                      <a:pt x="140" y="201"/>
                    </a:lnTo>
                    <a:close/>
                    <a:moveTo>
                      <a:pt x="152" y="239"/>
                    </a:moveTo>
                    <a:lnTo>
                      <a:pt x="152" y="235"/>
                    </a:lnTo>
                    <a:lnTo>
                      <a:pt x="152" y="235"/>
                    </a:lnTo>
                    <a:lnTo>
                      <a:pt x="150" y="235"/>
                    </a:lnTo>
                    <a:lnTo>
                      <a:pt x="150" y="233"/>
                    </a:lnTo>
                    <a:lnTo>
                      <a:pt x="150" y="231"/>
                    </a:lnTo>
                    <a:lnTo>
                      <a:pt x="150" y="227"/>
                    </a:lnTo>
                    <a:lnTo>
                      <a:pt x="150" y="227"/>
                    </a:lnTo>
                    <a:lnTo>
                      <a:pt x="148" y="225"/>
                    </a:lnTo>
                    <a:lnTo>
                      <a:pt x="148" y="221"/>
                    </a:lnTo>
                    <a:lnTo>
                      <a:pt x="146" y="221"/>
                    </a:lnTo>
                    <a:lnTo>
                      <a:pt x="144" y="221"/>
                    </a:lnTo>
                    <a:lnTo>
                      <a:pt x="144" y="219"/>
                    </a:lnTo>
                    <a:lnTo>
                      <a:pt x="144" y="219"/>
                    </a:lnTo>
                    <a:lnTo>
                      <a:pt x="144" y="217"/>
                    </a:lnTo>
                    <a:lnTo>
                      <a:pt x="146" y="217"/>
                    </a:lnTo>
                    <a:lnTo>
                      <a:pt x="146" y="215"/>
                    </a:lnTo>
                    <a:lnTo>
                      <a:pt x="146" y="213"/>
                    </a:lnTo>
                    <a:lnTo>
                      <a:pt x="144" y="211"/>
                    </a:lnTo>
                    <a:lnTo>
                      <a:pt x="144" y="211"/>
                    </a:lnTo>
                    <a:lnTo>
                      <a:pt x="144" y="207"/>
                    </a:lnTo>
                    <a:lnTo>
                      <a:pt x="142" y="207"/>
                    </a:lnTo>
                    <a:lnTo>
                      <a:pt x="140" y="207"/>
                    </a:lnTo>
                    <a:lnTo>
                      <a:pt x="140" y="205"/>
                    </a:lnTo>
                    <a:lnTo>
                      <a:pt x="138" y="203"/>
                    </a:lnTo>
                    <a:lnTo>
                      <a:pt x="134" y="201"/>
                    </a:lnTo>
                    <a:lnTo>
                      <a:pt x="132" y="199"/>
                    </a:lnTo>
                    <a:lnTo>
                      <a:pt x="132" y="199"/>
                    </a:lnTo>
                    <a:lnTo>
                      <a:pt x="130" y="201"/>
                    </a:lnTo>
                    <a:lnTo>
                      <a:pt x="132" y="207"/>
                    </a:lnTo>
                    <a:lnTo>
                      <a:pt x="134" y="209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0" y="211"/>
                    </a:lnTo>
                    <a:lnTo>
                      <a:pt x="128" y="211"/>
                    </a:lnTo>
                    <a:lnTo>
                      <a:pt x="128" y="213"/>
                    </a:lnTo>
                    <a:lnTo>
                      <a:pt x="128" y="215"/>
                    </a:lnTo>
                    <a:lnTo>
                      <a:pt x="126" y="215"/>
                    </a:lnTo>
                    <a:lnTo>
                      <a:pt x="124" y="213"/>
                    </a:lnTo>
                    <a:lnTo>
                      <a:pt x="124" y="213"/>
                    </a:lnTo>
                    <a:lnTo>
                      <a:pt x="122" y="213"/>
                    </a:lnTo>
                    <a:lnTo>
                      <a:pt x="122" y="215"/>
                    </a:lnTo>
                    <a:lnTo>
                      <a:pt x="122" y="217"/>
                    </a:lnTo>
                    <a:lnTo>
                      <a:pt x="122" y="221"/>
                    </a:lnTo>
                    <a:lnTo>
                      <a:pt x="120" y="221"/>
                    </a:lnTo>
                    <a:lnTo>
                      <a:pt x="118" y="219"/>
                    </a:lnTo>
                    <a:lnTo>
                      <a:pt x="116" y="219"/>
                    </a:lnTo>
                    <a:lnTo>
                      <a:pt x="116" y="221"/>
                    </a:lnTo>
                    <a:lnTo>
                      <a:pt x="116" y="221"/>
                    </a:lnTo>
                    <a:lnTo>
                      <a:pt x="114" y="223"/>
                    </a:lnTo>
                    <a:lnTo>
                      <a:pt x="114" y="225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10" y="227"/>
                    </a:lnTo>
                    <a:lnTo>
                      <a:pt x="110" y="227"/>
                    </a:lnTo>
                    <a:lnTo>
                      <a:pt x="108" y="229"/>
                    </a:lnTo>
                    <a:lnTo>
                      <a:pt x="106" y="229"/>
                    </a:lnTo>
                    <a:lnTo>
                      <a:pt x="108" y="227"/>
                    </a:lnTo>
                    <a:lnTo>
                      <a:pt x="108" y="227"/>
                    </a:lnTo>
                    <a:lnTo>
                      <a:pt x="108" y="223"/>
                    </a:lnTo>
                    <a:lnTo>
                      <a:pt x="108" y="223"/>
                    </a:lnTo>
                    <a:lnTo>
                      <a:pt x="106" y="221"/>
                    </a:lnTo>
                    <a:lnTo>
                      <a:pt x="106" y="219"/>
                    </a:lnTo>
                    <a:lnTo>
                      <a:pt x="104" y="219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0" y="219"/>
                    </a:lnTo>
                    <a:lnTo>
                      <a:pt x="100" y="221"/>
                    </a:lnTo>
                    <a:lnTo>
                      <a:pt x="100" y="221"/>
                    </a:lnTo>
                    <a:lnTo>
                      <a:pt x="96" y="221"/>
                    </a:lnTo>
                    <a:lnTo>
                      <a:pt x="96" y="221"/>
                    </a:lnTo>
                    <a:lnTo>
                      <a:pt x="96" y="223"/>
                    </a:lnTo>
                    <a:lnTo>
                      <a:pt x="94" y="223"/>
                    </a:lnTo>
                    <a:lnTo>
                      <a:pt x="94" y="223"/>
                    </a:lnTo>
                    <a:lnTo>
                      <a:pt x="94" y="225"/>
                    </a:lnTo>
                    <a:lnTo>
                      <a:pt x="94" y="227"/>
                    </a:lnTo>
                    <a:lnTo>
                      <a:pt x="94" y="227"/>
                    </a:lnTo>
                    <a:lnTo>
                      <a:pt x="92" y="227"/>
                    </a:lnTo>
                    <a:lnTo>
                      <a:pt x="90" y="227"/>
                    </a:lnTo>
                    <a:lnTo>
                      <a:pt x="88" y="229"/>
                    </a:lnTo>
                    <a:lnTo>
                      <a:pt x="86" y="229"/>
                    </a:lnTo>
                    <a:lnTo>
                      <a:pt x="84" y="229"/>
                    </a:lnTo>
                    <a:lnTo>
                      <a:pt x="84" y="231"/>
                    </a:lnTo>
                    <a:lnTo>
                      <a:pt x="82" y="233"/>
                    </a:lnTo>
                    <a:lnTo>
                      <a:pt x="82" y="235"/>
                    </a:lnTo>
                    <a:lnTo>
                      <a:pt x="82" y="237"/>
                    </a:lnTo>
                    <a:lnTo>
                      <a:pt x="80" y="241"/>
                    </a:lnTo>
                    <a:lnTo>
                      <a:pt x="80" y="243"/>
                    </a:lnTo>
                    <a:lnTo>
                      <a:pt x="80" y="245"/>
                    </a:lnTo>
                    <a:lnTo>
                      <a:pt x="78" y="247"/>
                    </a:lnTo>
                    <a:lnTo>
                      <a:pt x="80" y="249"/>
                    </a:lnTo>
                    <a:lnTo>
                      <a:pt x="80" y="249"/>
                    </a:lnTo>
                    <a:lnTo>
                      <a:pt x="82" y="249"/>
                    </a:lnTo>
                    <a:lnTo>
                      <a:pt x="82" y="249"/>
                    </a:lnTo>
                    <a:lnTo>
                      <a:pt x="84" y="247"/>
                    </a:lnTo>
                    <a:lnTo>
                      <a:pt x="84" y="245"/>
                    </a:lnTo>
                    <a:lnTo>
                      <a:pt x="86" y="241"/>
                    </a:lnTo>
                    <a:lnTo>
                      <a:pt x="86" y="239"/>
                    </a:lnTo>
                    <a:lnTo>
                      <a:pt x="88" y="237"/>
                    </a:lnTo>
                    <a:lnTo>
                      <a:pt x="88" y="237"/>
                    </a:lnTo>
                    <a:lnTo>
                      <a:pt x="90" y="235"/>
                    </a:lnTo>
                    <a:lnTo>
                      <a:pt x="90" y="235"/>
                    </a:lnTo>
                    <a:lnTo>
                      <a:pt x="92" y="235"/>
                    </a:lnTo>
                    <a:lnTo>
                      <a:pt x="92" y="239"/>
                    </a:lnTo>
                    <a:lnTo>
                      <a:pt x="94" y="239"/>
                    </a:lnTo>
                    <a:lnTo>
                      <a:pt x="94" y="239"/>
                    </a:lnTo>
                    <a:lnTo>
                      <a:pt x="96" y="239"/>
                    </a:lnTo>
                    <a:lnTo>
                      <a:pt x="96" y="237"/>
                    </a:lnTo>
                    <a:lnTo>
                      <a:pt x="96" y="235"/>
                    </a:lnTo>
                    <a:lnTo>
                      <a:pt x="98" y="237"/>
                    </a:lnTo>
                    <a:lnTo>
                      <a:pt x="98" y="237"/>
                    </a:lnTo>
                    <a:lnTo>
                      <a:pt x="98" y="237"/>
                    </a:lnTo>
                    <a:lnTo>
                      <a:pt x="98" y="239"/>
                    </a:lnTo>
                    <a:lnTo>
                      <a:pt x="100" y="239"/>
                    </a:lnTo>
                    <a:lnTo>
                      <a:pt x="102" y="241"/>
                    </a:lnTo>
                    <a:lnTo>
                      <a:pt x="102" y="237"/>
                    </a:lnTo>
                    <a:lnTo>
                      <a:pt x="102" y="235"/>
                    </a:lnTo>
                    <a:lnTo>
                      <a:pt x="102" y="235"/>
                    </a:lnTo>
                    <a:lnTo>
                      <a:pt x="104" y="233"/>
                    </a:lnTo>
                    <a:lnTo>
                      <a:pt x="104" y="233"/>
                    </a:lnTo>
                    <a:lnTo>
                      <a:pt x="104" y="233"/>
                    </a:lnTo>
                    <a:lnTo>
                      <a:pt x="106" y="233"/>
                    </a:lnTo>
                    <a:lnTo>
                      <a:pt x="106" y="235"/>
                    </a:lnTo>
                    <a:lnTo>
                      <a:pt x="108" y="235"/>
                    </a:lnTo>
                    <a:lnTo>
                      <a:pt x="110" y="237"/>
                    </a:lnTo>
                    <a:lnTo>
                      <a:pt x="112" y="237"/>
                    </a:lnTo>
                    <a:lnTo>
                      <a:pt x="114" y="241"/>
                    </a:lnTo>
                    <a:lnTo>
                      <a:pt x="114" y="241"/>
                    </a:lnTo>
                    <a:lnTo>
                      <a:pt x="114" y="243"/>
                    </a:lnTo>
                    <a:lnTo>
                      <a:pt x="114" y="243"/>
                    </a:lnTo>
                    <a:lnTo>
                      <a:pt x="114" y="245"/>
                    </a:lnTo>
                    <a:lnTo>
                      <a:pt x="114" y="245"/>
                    </a:lnTo>
                    <a:lnTo>
                      <a:pt x="112" y="247"/>
                    </a:lnTo>
                    <a:lnTo>
                      <a:pt x="112" y="249"/>
                    </a:lnTo>
                    <a:lnTo>
                      <a:pt x="112" y="249"/>
                    </a:lnTo>
                    <a:lnTo>
                      <a:pt x="112" y="251"/>
                    </a:lnTo>
                    <a:lnTo>
                      <a:pt x="114" y="255"/>
                    </a:lnTo>
                    <a:lnTo>
                      <a:pt x="114" y="257"/>
                    </a:lnTo>
                    <a:lnTo>
                      <a:pt x="114" y="259"/>
                    </a:lnTo>
                    <a:lnTo>
                      <a:pt x="116" y="261"/>
                    </a:lnTo>
                    <a:lnTo>
                      <a:pt x="120" y="263"/>
                    </a:lnTo>
                    <a:lnTo>
                      <a:pt x="122" y="265"/>
                    </a:lnTo>
                    <a:lnTo>
                      <a:pt x="128" y="269"/>
                    </a:lnTo>
                    <a:lnTo>
                      <a:pt x="128" y="269"/>
                    </a:lnTo>
                    <a:lnTo>
                      <a:pt x="130" y="269"/>
                    </a:lnTo>
                    <a:lnTo>
                      <a:pt x="130" y="267"/>
                    </a:lnTo>
                    <a:lnTo>
                      <a:pt x="132" y="265"/>
                    </a:lnTo>
                    <a:lnTo>
                      <a:pt x="132" y="265"/>
                    </a:lnTo>
                    <a:lnTo>
                      <a:pt x="132" y="265"/>
                    </a:lnTo>
                    <a:lnTo>
                      <a:pt x="132" y="265"/>
                    </a:lnTo>
                    <a:lnTo>
                      <a:pt x="132" y="267"/>
                    </a:lnTo>
                    <a:lnTo>
                      <a:pt x="132" y="269"/>
                    </a:lnTo>
                    <a:lnTo>
                      <a:pt x="132" y="271"/>
                    </a:lnTo>
                    <a:lnTo>
                      <a:pt x="134" y="273"/>
                    </a:lnTo>
                    <a:lnTo>
                      <a:pt x="134" y="273"/>
                    </a:lnTo>
                    <a:lnTo>
                      <a:pt x="136" y="271"/>
                    </a:lnTo>
                    <a:lnTo>
                      <a:pt x="138" y="269"/>
                    </a:lnTo>
                    <a:lnTo>
                      <a:pt x="140" y="267"/>
                    </a:lnTo>
                    <a:lnTo>
                      <a:pt x="140" y="261"/>
                    </a:lnTo>
                    <a:lnTo>
                      <a:pt x="138" y="257"/>
                    </a:lnTo>
                    <a:lnTo>
                      <a:pt x="138" y="257"/>
                    </a:lnTo>
                    <a:lnTo>
                      <a:pt x="136" y="255"/>
                    </a:lnTo>
                    <a:lnTo>
                      <a:pt x="134" y="255"/>
                    </a:lnTo>
                    <a:lnTo>
                      <a:pt x="134" y="253"/>
                    </a:lnTo>
                    <a:lnTo>
                      <a:pt x="134" y="251"/>
                    </a:lnTo>
                    <a:lnTo>
                      <a:pt x="136" y="249"/>
                    </a:lnTo>
                    <a:lnTo>
                      <a:pt x="136" y="247"/>
                    </a:lnTo>
                    <a:lnTo>
                      <a:pt x="138" y="247"/>
                    </a:lnTo>
                    <a:lnTo>
                      <a:pt x="138" y="245"/>
                    </a:lnTo>
                    <a:lnTo>
                      <a:pt x="138" y="245"/>
                    </a:lnTo>
                    <a:lnTo>
                      <a:pt x="138" y="243"/>
                    </a:lnTo>
                    <a:lnTo>
                      <a:pt x="140" y="243"/>
                    </a:lnTo>
                    <a:lnTo>
                      <a:pt x="140" y="243"/>
                    </a:lnTo>
                    <a:lnTo>
                      <a:pt x="142" y="245"/>
                    </a:lnTo>
                    <a:lnTo>
                      <a:pt x="142" y="247"/>
                    </a:lnTo>
                    <a:lnTo>
                      <a:pt x="144" y="249"/>
                    </a:lnTo>
                    <a:lnTo>
                      <a:pt x="144" y="251"/>
                    </a:lnTo>
                    <a:lnTo>
                      <a:pt x="144" y="253"/>
                    </a:lnTo>
                    <a:lnTo>
                      <a:pt x="146" y="257"/>
                    </a:lnTo>
                    <a:lnTo>
                      <a:pt x="146" y="259"/>
                    </a:lnTo>
                    <a:lnTo>
                      <a:pt x="148" y="261"/>
                    </a:lnTo>
                    <a:lnTo>
                      <a:pt x="148" y="257"/>
                    </a:lnTo>
                    <a:lnTo>
                      <a:pt x="148" y="253"/>
                    </a:lnTo>
                    <a:lnTo>
                      <a:pt x="146" y="251"/>
                    </a:lnTo>
                    <a:lnTo>
                      <a:pt x="146" y="251"/>
                    </a:lnTo>
                    <a:lnTo>
                      <a:pt x="148" y="251"/>
                    </a:lnTo>
                    <a:lnTo>
                      <a:pt x="150" y="247"/>
                    </a:lnTo>
                    <a:lnTo>
                      <a:pt x="152" y="245"/>
                    </a:lnTo>
                    <a:lnTo>
                      <a:pt x="152" y="243"/>
                    </a:lnTo>
                    <a:lnTo>
                      <a:pt x="152" y="243"/>
                    </a:lnTo>
                    <a:lnTo>
                      <a:pt x="152" y="239"/>
                    </a:lnTo>
                    <a:close/>
                    <a:moveTo>
                      <a:pt x="140" y="199"/>
                    </a:moveTo>
                    <a:lnTo>
                      <a:pt x="140" y="199"/>
                    </a:lnTo>
                    <a:lnTo>
                      <a:pt x="142" y="199"/>
                    </a:lnTo>
                    <a:lnTo>
                      <a:pt x="142" y="199"/>
                    </a:lnTo>
                    <a:lnTo>
                      <a:pt x="142" y="196"/>
                    </a:lnTo>
                    <a:lnTo>
                      <a:pt x="142" y="196"/>
                    </a:lnTo>
                    <a:lnTo>
                      <a:pt x="142" y="194"/>
                    </a:lnTo>
                    <a:lnTo>
                      <a:pt x="140" y="192"/>
                    </a:lnTo>
                    <a:lnTo>
                      <a:pt x="140" y="194"/>
                    </a:lnTo>
                    <a:lnTo>
                      <a:pt x="140" y="196"/>
                    </a:lnTo>
                    <a:lnTo>
                      <a:pt x="140" y="199"/>
                    </a:lnTo>
                    <a:close/>
                    <a:moveTo>
                      <a:pt x="128" y="194"/>
                    </a:moveTo>
                    <a:lnTo>
                      <a:pt x="128" y="194"/>
                    </a:lnTo>
                    <a:lnTo>
                      <a:pt x="128" y="192"/>
                    </a:lnTo>
                    <a:lnTo>
                      <a:pt x="126" y="190"/>
                    </a:lnTo>
                    <a:lnTo>
                      <a:pt x="126" y="190"/>
                    </a:lnTo>
                    <a:lnTo>
                      <a:pt x="126" y="192"/>
                    </a:lnTo>
                    <a:lnTo>
                      <a:pt x="128" y="194"/>
                    </a:lnTo>
                    <a:close/>
                    <a:moveTo>
                      <a:pt x="110" y="192"/>
                    </a:moveTo>
                    <a:lnTo>
                      <a:pt x="110" y="194"/>
                    </a:lnTo>
                    <a:lnTo>
                      <a:pt x="106" y="194"/>
                    </a:lnTo>
                    <a:lnTo>
                      <a:pt x="106" y="196"/>
                    </a:lnTo>
                    <a:lnTo>
                      <a:pt x="106" y="196"/>
                    </a:lnTo>
                    <a:lnTo>
                      <a:pt x="106" y="199"/>
                    </a:lnTo>
                    <a:lnTo>
                      <a:pt x="106" y="201"/>
                    </a:lnTo>
                    <a:lnTo>
                      <a:pt x="108" y="201"/>
                    </a:lnTo>
                    <a:lnTo>
                      <a:pt x="110" y="201"/>
                    </a:lnTo>
                    <a:lnTo>
                      <a:pt x="114" y="201"/>
                    </a:lnTo>
                    <a:lnTo>
                      <a:pt x="114" y="201"/>
                    </a:lnTo>
                    <a:lnTo>
                      <a:pt x="116" y="199"/>
                    </a:lnTo>
                    <a:lnTo>
                      <a:pt x="116" y="199"/>
                    </a:lnTo>
                    <a:lnTo>
                      <a:pt x="118" y="199"/>
                    </a:lnTo>
                    <a:lnTo>
                      <a:pt x="118" y="199"/>
                    </a:lnTo>
                    <a:lnTo>
                      <a:pt x="118" y="196"/>
                    </a:lnTo>
                    <a:lnTo>
                      <a:pt x="118" y="196"/>
                    </a:lnTo>
                    <a:lnTo>
                      <a:pt x="118" y="194"/>
                    </a:lnTo>
                    <a:lnTo>
                      <a:pt x="116" y="192"/>
                    </a:lnTo>
                    <a:lnTo>
                      <a:pt x="114" y="192"/>
                    </a:lnTo>
                    <a:lnTo>
                      <a:pt x="114" y="192"/>
                    </a:lnTo>
                    <a:lnTo>
                      <a:pt x="114" y="190"/>
                    </a:lnTo>
                    <a:lnTo>
                      <a:pt x="114" y="190"/>
                    </a:lnTo>
                    <a:lnTo>
                      <a:pt x="110" y="192"/>
                    </a:lnTo>
                    <a:lnTo>
                      <a:pt x="110" y="192"/>
                    </a:lnTo>
                    <a:close/>
                    <a:moveTo>
                      <a:pt x="134" y="186"/>
                    </a:moveTo>
                    <a:lnTo>
                      <a:pt x="134" y="186"/>
                    </a:lnTo>
                    <a:lnTo>
                      <a:pt x="132" y="186"/>
                    </a:lnTo>
                    <a:lnTo>
                      <a:pt x="132" y="188"/>
                    </a:lnTo>
                    <a:lnTo>
                      <a:pt x="132" y="188"/>
                    </a:lnTo>
                    <a:lnTo>
                      <a:pt x="132" y="190"/>
                    </a:lnTo>
                    <a:lnTo>
                      <a:pt x="132" y="192"/>
                    </a:lnTo>
                    <a:lnTo>
                      <a:pt x="132" y="192"/>
                    </a:lnTo>
                    <a:lnTo>
                      <a:pt x="134" y="194"/>
                    </a:lnTo>
                    <a:lnTo>
                      <a:pt x="134" y="194"/>
                    </a:lnTo>
                    <a:lnTo>
                      <a:pt x="134" y="196"/>
                    </a:lnTo>
                    <a:lnTo>
                      <a:pt x="134" y="196"/>
                    </a:lnTo>
                    <a:lnTo>
                      <a:pt x="134" y="194"/>
                    </a:lnTo>
                    <a:lnTo>
                      <a:pt x="134" y="194"/>
                    </a:lnTo>
                    <a:lnTo>
                      <a:pt x="134" y="192"/>
                    </a:lnTo>
                    <a:lnTo>
                      <a:pt x="134" y="190"/>
                    </a:lnTo>
                    <a:lnTo>
                      <a:pt x="134" y="186"/>
                    </a:lnTo>
                    <a:lnTo>
                      <a:pt x="134" y="186"/>
                    </a:lnTo>
                    <a:close/>
                    <a:moveTo>
                      <a:pt x="42" y="182"/>
                    </a:moveTo>
                    <a:lnTo>
                      <a:pt x="40" y="184"/>
                    </a:lnTo>
                    <a:lnTo>
                      <a:pt x="42" y="186"/>
                    </a:lnTo>
                    <a:lnTo>
                      <a:pt x="44" y="184"/>
                    </a:lnTo>
                    <a:lnTo>
                      <a:pt x="44" y="184"/>
                    </a:lnTo>
                    <a:lnTo>
                      <a:pt x="44" y="184"/>
                    </a:lnTo>
                    <a:lnTo>
                      <a:pt x="44" y="182"/>
                    </a:lnTo>
                    <a:lnTo>
                      <a:pt x="42" y="182"/>
                    </a:lnTo>
                    <a:close/>
                    <a:moveTo>
                      <a:pt x="114" y="182"/>
                    </a:moveTo>
                    <a:lnTo>
                      <a:pt x="112" y="182"/>
                    </a:lnTo>
                    <a:lnTo>
                      <a:pt x="112" y="180"/>
                    </a:lnTo>
                    <a:lnTo>
                      <a:pt x="112" y="182"/>
                    </a:lnTo>
                    <a:lnTo>
                      <a:pt x="112" y="182"/>
                    </a:lnTo>
                    <a:lnTo>
                      <a:pt x="114" y="182"/>
                    </a:lnTo>
                    <a:lnTo>
                      <a:pt x="114" y="182"/>
                    </a:lnTo>
                    <a:close/>
                    <a:moveTo>
                      <a:pt x="86" y="186"/>
                    </a:moveTo>
                    <a:lnTo>
                      <a:pt x="86" y="186"/>
                    </a:lnTo>
                    <a:lnTo>
                      <a:pt x="86" y="186"/>
                    </a:lnTo>
                    <a:lnTo>
                      <a:pt x="86" y="184"/>
                    </a:lnTo>
                    <a:lnTo>
                      <a:pt x="88" y="182"/>
                    </a:lnTo>
                    <a:lnTo>
                      <a:pt x="88" y="180"/>
                    </a:lnTo>
                    <a:lnTo>
                      <a:pt x="86" y="180"/>
                    </a:lnTo>
                    <a:lnTo>
                      <a:pt x="86" y="180"/>
                    </a:lnTo>
                    <a:lnTo>
                      <a:pt x="86" y="180"/>
                    </a:lnTo>
                    <a:lnTo>
                      <a:pt x="86" y="182"/>
                    </a:lnTo>
                    <a:lnTo>
                      <a:pt x="84" y="182"/>
                    </a:lnTo>
                    <a:lnTo>
                      <a:pt x="84" y="184"/>
                    </a:lnTo>
                    <a:lnTo>
                      <a:pt x="84" y="186"/>
                    </a:lnTo>
                    <a:lnTo>
                      <a:pt x="86" y="186"/>
                    </a:lnTo>
                    <a:close/>
                    <a:moveTo>
                      <a:pt x="84" y="196"/>
                    </a:moveTo>
                    <a:lnTo>
                      <a:pt x="84" y="199"/>
                    </a:lnTo>
                    <a:lnTo>
                      <a:pt x="86" y="203"/>
                    </a:lnTo>
                    <a:lnTo>
                      <a:pt x="88" y="205"/>
                    </a:lnTo>
                    <a:lnTo>
                      <a:pt x="88" y="205"/>
                    </a:lnTo>
                    <a:lnTo>
                      <a:pt x="90" y="205"/>
                    </a:lnTo>
                    <a:lnTo>
                      <a:pt x="92" y="207"/>
                    </a:lnTo>
                    <a:lnTo>
                      <a:pt x="92" y="211"/>
                    </a:lnTo>
                    <a:lnTo>
                      <a:pt x="94" y="211"/>
                    </a:lnTo>
                    <a:lnTo>
                      <a:pt x="94" y="211"/>
                    </a:lnTo>
                    <a:lnTo>
                      <a:pt x="96" y="211"/>
                    </a:lnTo>
                    <a:lnTo>
                      <a:pt x="96" y="211"/>
                    </a:lnTo>
                    <a:lnTo>
                      <a:pt x="98" y="211"/>
                    </a:lnTo>
                    <a:lnTo>
                      <a:pt x="98" y="209"/>
                    </a:lnTo>
                    <a:lnTo>
                      <a:pt x="98" y="207"/>
                    </a:lnTo>
                    <a:lnTo>
                      <a:pt x="98" y="207"/>
                    </a:lnTo>
                    <a:lnTo>
                      <a:pt x="98" y="205"/>
                    </a:lnTo>
                    <a:lnTo>
                      <a:pt x="96" y="201"/>
                    </a:lnTo>
                    <a:lnTo>
                      <a:pt x="96" y="201"/>
                    </a:lnTo>
                    <a:lnTo>
                      <a:pt x="96" y="199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8" y="188"/>
                    </a:lnTo>
                    <a:lnTo>
                      <a:pt x="98" y="186"/>
                    </a:lnTo>
                    <a:lnTo>
                      <a:pt x="100" y="184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78"/>
                    </a:lnTo>
                    <a:lnTo>
                      <a:pt x="100" y="178"/>
                    </a:lnTo>
                    <a:lnTo>
                      <a:pt x="94" y="176"/>
                    </a:lnTo>
                    <a:lnTo>
                      <a:pt x="94" y="176"/>
                    </a:lnTo>
                    <a:lnTo>
                      <a:pt x="92" y="178"/>
                    </a:lnTo>
                    <a:lnTo>
                      <a:pt x="90" y="178"/>
                    </a:lnTo>
                    <a:lnTo>
                      <a:pt x="90" y="178"/>
                    </a:lnTo>
                    <a:lnTo>
                      <a:pt x="90" y="180"/>
                    </a:lnTo>
                    <a:lnTo>
                      <a:pt x="90" y="182"/>
                    </a:lnTo>
                    <a:lnTo>
                      <a:pt x="90" y="182"/>
                    </a:lnTo>
                    <a:lnTo>
                      <a:pt x="90" y="184"/>
                    </a:lnTo>
                    <a:lnTo>
                      <a:pt x="88" y="184"/>
                    </a:lnTo>
                    <a:lnTo>
                      <a:pt x="90" y="186"/>
                    </a:lnTo>
                    <a:lnTo>
                      <a:pt x="90" y="188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88" y="194"/>
                    </a:lnTo>
                    <a:lnTo>
                      <a:pt x="86" y="194"/>
                    </a:lnTo>
                    <a:lnTo>
                      <a:pt x="84" y="194"/>
                    </a:lnTo>
                    <a:lnTo>
                      <a:pt x="84" y="194"/>
                    </a:lnTo>
                    <a:lnTo>
                      <a:pt x="84" y="196"/>
                    </a:lnTo>
                    <a:lnTo>
                      <a:pt x="84" y="196"/>
                    </a:lnTo>
                    <a:close/>
                    <a:moveTo>
                      <a:pt x="108" y="176"/>
                    </a:moveTo>
                    <a:lnTo>
                      <a:pt x="108" y="176"/>
                    </a:lnTo>
                    <a:lnTo>
                      <a:pt x="108" y="174"/>
                    </a:lnTo>
                    <a:lnTo>
                      <a:pt x="106" y="174"/>
                    </a:lnTo>
                    <a:lnTo>
                      <a:pt x="108" y="172"/>
                    </a:lnTo>
                    <a:lnTo>
                      <a:pt x="106" y="170"/>
                    </a:lnTo>
                    <a:lnTo>
                      <a:pt x="106" y="172"/>
                    </a:lnTo>
                    <a:lnTo>
                      <a:pt x="106" y="174"/>
                    </a:lnTo>
                    <a:lnTo>
                      <a:pt x="106" y="174"/>
                    </a:lnTo>
                    <a:lnTo>
                      <a:pt x="106" y="174"/>
                    </a:lnTo>
                    <a:lnTo>
                      <a:pt x="106" y="176"/>
                    </a:lnTo>
                    <a:lnTo>
                      <a:pt x="104" y="180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8" y="203"/>
                    </a:lnTo>
                    <a:lnTo>
                      <a:pt x="98" y="203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0" y="201"/>
                    </a:lnTo>
                    <a:lnTo>
                      <a:pt x="102" y="194"/>
                    </a:lnTo>
                    <a:lnTo>
                      <a:pt x="102" y="194"/>
                    </a:lnTo>
                    <a:lnTo>
                      <a:pt x="104" y="192"/>
                    </a:lnTo>
                    <a:lnTo>
                      <a:pt x="104" y="190"/>
                    </a:lnTo>
                    <a:lnTo>
                      <a:pt x="106" y="188"/>
                    </a:lnTo>
                    <a:lnTo>
                      <a:pt x="106" y="188"/>
                    </a:lnTo>
                    <a:lnTo>
                      <a:pt x="108" y="186"/>
                    </a:lnTo>
                    <a:lnTo>
                      <a:pt x="108" y="184"/>
                    </a:lnTo>
                    <a:lnTo>
                      <a:pt x="108" y="180"/>
                    </a:lnTo>
                    <a:lnTo>
                      <a:pt x="108" y="176"/>
                    </a:lnTo>
                    <a:close/>
                    <a:moveTo>
                      <a:pt x="102" y="170"/>
                    </a:moveTo>
                    <a:lnTo>
                      <a:pt x="102" y="172"/>
                    </a:lnTo>
                    <a:lnTo>
                      <a:pt x="102" y="172"/>
                    </a:lnTo>
                    <a:lnTo>
                      <a:pt x="104" y="172"/>
                    </a:lnTo>
                    <a:lnTo>
                      <a:pt x="102" y="170"/>
                    </a:lnTo>
                    <a:lnTo>
                      <a:pt x="102" y="170"/>
                    </a:lnTo>
                    <a:close/>
                    <a:moveTo>
                      <a:pt x="38" y="180"/>
                    </a:moveTo>
                    <a:lnTo>
                      <a:pt x="36" y="176"/>
                    </a:lnTo>
                    <a:lnTo>
                      <a:pt x="36" y="174"/>
                    </a:lnTo>
                    <a:lnTo>
                      <a:pt x="36" y="174"/>
                    </a:lnTo>
                    <a:lnTo>
                      <a:pt x="36" y="172"/>
                    </a:lnTo>
                    <a:lnTo>
                      <a:pt x="36" y="170"/>
                    </a:lnTo>
                    <a:lnTo>
                      <a:pt x="36" y="170"/>
                    </a:lnTo>
                    <a:lnTo>
                      <a:pt x="36" y="170"/>
                    </a:lnTo>
                    <a:lnTo>
                      <a:pt x="34" y="170"/>
                    </a:lnTo>
                    <a:lnTo>
                      <a:pt x="34" y="176"/>
                    </a:lnTo>
                    <a:lnTo>
                      <a:pt x="32" y="176"/>
                    </a:lnTo>
                    <a:lnTo>
                      <a:pt x="32" y="178"/>
                    </a:lnTo>
                    <a:lnTo>
                      <a:pt x="34" y="180"/>
                    </a:lnTo>
                    <a:lnTo>
                      <a:pt x="34" y="182"/>
                    </a:lnTo>
                    <a:lnTo>
                      <a:pt x="34" y="184"/>
                    </a:lnTo>
                    <a:lnTo>
                      <a:pt x="32" y="184"/>
                    </a:lnTo>
                    <a:lnTo>
                      <a:pt x="32" y="186"/>
                    </a:lnTo>
                    <a:lnTo>
                      <a:pt x="32" y="186"/>
                    </a:lnTo>
                    <a:lnTo>
                      <a:pt x="30" y="186"/>
                    </a:lnTo>
                    <a:lnTo>
                      <a:pt x="30" y="188"/>
                    </a:lnTo>
                    <a:lnTo>
                      <a:pt x="26" y="192"/>
                    </a:lnTo>
                    <a:lnTo>
                      <a:pt x="26" y="192"/>
                    </a:lnTo>
                    <a:lnTo>
                      <a:pt x="26" y="192"/>
                    </a:lnTo>
                    <a:lnTo>
                      <a:pt x="22" y="199"/>
                    </a:lnTo>
                    <a:lnTo>
                      <a:pt x="20" y="201"/>
                    </a:lnTo>
                    <a:lnTo>
                      <a:pt x="16" y="207"/>
                    </a:lnTo>
                    <a:lnTo>
                      <a:pt x="16" y="207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4" y="209"/>
                    </a:lnTo>
                    <a:lnTo>
                      <a:pt x="12" y="211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6" y="217"/>
                    </a:lnTo>
                    <a:lnTo>
                      <a:pt x="6" y="217"/>
                    </a:lnTo>
                    <a:lnTo>
                      <a:pt x="4" y="221"/>
                    </a:lnTo>
                    <a:lnTo>
                      <a:pt x="4" y="223"/>
                    </a:lnTo>
                    <a:lnTo>
                      <a:pt x="4" y="223"/>
                    </a:lnTo>
                    <a:lnTo>
                      <a:pt x="6" y="223"/>
                    </a:lnTo>
                    <a:lnTo>
                      <a:pt x="6" y="221"/>
                    </a:lnTo>
                    <a:lnTo>
                      <a:pt x="8" y="221"/>
                    </a:lnTo>
                    <a:lnTo>
                      <a:pt x="8" y="221"/>
                    </a:lnTo>
                    <a:lnTo>
                      <a:pt x="8" y="219"/>
                    </a:lnTo>
                    <a:lnTo>
                      <a:pt x="8" y="219"/>
                    </a:lnTo>
                    <a:lnTo>
                      <a:pt x="10" y="219"/>
                    </a:lnTo>
                    <a:lnTo>
                      <a:pt x="12" y="217"/>
                    </a:lnTo>
                    <a:lnTo>
                      <a:pt x="14" y="215"/>
                    </a:lnTo>
                    <a:lnTo>
                      <a:pt x="16" y="215"/>
                    </a:lnTo>
                    <a:lnTo>
                      <a:pt x="16" y="213"/>
                    </a:lnTo>
                    <a:lnTo>
                      <a:pt x="18" y="211"/>
                    </a:lnTo>
                    <a:lnTo>
                      <a:pt x="18" y="209"/>
                    </a:lnTo>
                    <a:lnTo>
                      <a:pt x="20" y="209"/>
                    </a:lnTo>
                    <a:lnTo>
                      <a:pt x="22" y="207"/>
                    </a:lnTo>
                    <a:lnTo>
                      <a:pt x="22" y="207"/>
                    </a:lnTo>
                    <a:lnTo>
                      <a:pt x="24" y="205"/>
                    </a:lnTo>
                    <a:lnTo>
                      <a:pt x="26" y="199"/>
                    </a:lnTo>
                    <a:lnTo>
                      <a:pt x="26" y="196"/>
                    </a:lnTo>
                    <a:lnTo>
                      <a:pt x="26" y="194"/>
                    </a:lnTo>
                    <a:lnTo>
                      <a:pt x="28" y="194"/>
                    </a:lnTo>
                    <a:lnTo>
                      <a:pt x="28" y="194"/>
                    </a:lnTo>
                    <a:lnTo>
                      <a:pt x="32" y="192"/>
                    </a:lnTo>
                    <a:lnTo>
                      <a:pt x="32" y="192"/>
                    </a:lnTo>
                    <a:lnTo>
                      <a:pt x="34" y="190"/>
                    </a:lnTo>
                    <a:lnTo>
                      <a:pt x="34" y="188"/>
                    </a:lnTo>
                    <a:lnTo>
                      <a:pt x="34" y="188"/>
                    </a:lnTo>
                    <a:lnTo>
                      <a:pt x="36" y="188"/>
                    </a:lnTo>
                    <a:lnTo>
                      <a:pt x="38" y="186"/>
                    </a:lnTo>
                    <a:lnTo>
                      <a:pt x="38" y="186"/>
                    </a:lnTo>
                    <a:lnTo>
                      <a:pt x="40" y="184"/>
                    </a:lnTo>
                    <a:lnTo>
                      <a:pt x="40" y="184"/>
                    </a:lnTo>
                    <a:lnTo>
                      <a:pt x="38" y="180"/>
                    </a:lnTo>
                    <a:close/>
                    <a:moveTo>
                      <a:pt x="42" y="168"/>
                    </a:moveTo>
                    <a:lnTo>
                      <a:pt x="40" y="166"/>
                    </a:lnTo>
                    <a:lnTo>
                      <a:pt x="40" y="166"/>
                    </a:lnTo>
                    <a:lnTo>
                      <a:pt x="40" y="168"/>
                    </a:lnTo>
                    <a:lnTo>
                      <a:pt x="38" y="168"/>
                    </a:lnTo>
                    <a:lnTo>
                      <a:pt x="38" y="168"/>
                    </a:lnTo>
                    <a:lnTo>
                      <a:pt x="40" y="168"/>
                    </a:lnTo>
                    <a:lnTo>
                      <a:pt x="40" y="168"/>
                    </a:lnTo>
                    <a:lnTo>
                      <a:pt x="40" y="168"/>
                    </a:lnTo>
                    <a:lnTo>
                      <a:pt x="42" y="168"/>
                    </a:lnTo>
                    <a:close/>
                    <a:moveTo>
                      <a:pt x="126" y="190"/>
                    </a:moveTo>
                    <a:lnTo>
                      <a:pt x="126" y="190"/>
                    </a:lnTo>
                    <a:lnTo>
                      <a:pt x="126" y="190"/>
                    </a:lnTo>
                    <a:lnTo>
                      <a:pt x="126" y="188"/>
                    </a:lnTo>
                    <a:lnTo>
                      <a:pt x="128" y="188"/>
                    </a:lnTo>
                    <a:lnTo>
                      <a:pt x="128" y="188"/>
                    </a:lnTo>
                    <a:lnTo>
                      <a:pt x="128" y="188"/>
                    </a:lnTo>
                    <a:lnTo>
                      <a:pt x="126" y="186"/>
                    </a:lnTo>
                    <a:lnTo>
                      <a:pt x="126" y="184"/>
                    </a:lnTo>
                    <a:lnTo>
                      <a:pt x="126" y="182"/>
                    </a:lnTo>
                    <a:lnTo>
                      <a:pt x="124" y="182"/>
                    </a:lnTo>
                    <a:lnTo>
                      <a:pt x="124" y="180"/>
                    </a:lnTo>
                    <a:lnTo>
                      <a:pt x="124" y="180"/>
                    </a:lnTo>
                    <a:lnTo>
                      <a:pt x="122" y="180"/>
                    </a:lnTo>
                    <a:lnTo>
                      <a:pt x="122" y="176"/>
                    </a:lnTo>
                    <a:lnTo>
                      <a:pt x="122" y="174"/>
                    </a:lnTo>
                    <a:lnTo>
                      <a:pt x="122" y="172"/>
                    </a:lnTo>
                    <a:lnTo>
                      <a:pt x="122" y="172"/>
                    </a:lnTo>
                    <a:lnTo>
                      <a:pt x="120" y="168"/>
                    </a:lnTo>
                    <a:lnTo>
                      <a:pt x="118" y="168"/>
                    </a:lnTo>
                    <a:lnTo>
                      <a:pt x="118" y="170"/>
                    </a:lnTo>
                    <a:lnTo>
                      <a:pt x="116" y="170"/>
                    </a:lnTo>
                    <a:lnTo>
                      <a:pt x="116" y="170"/>
                    </a:lnTo>
                    <a:lnTo>
                      <a:pt x="114" y="168"/>
                    </a:lnTo>
                    <a:lnTo>
                      <a:pt x="114" y="168"/>
                    </a:lnTo>
                    <a:lnTo>
                      <a:pt x="112" y="168"/>
                    </a:lnTo>
                    <a:lnTo>
                      <a:pt x="112" y="166"/>
                    </a:lnTo>
                    <a:lnTo>
                      <a:pt x="110" y="166"/>
                    </a:lnTo>
                    <a:lnTo>
                      <a:pt x="110" y="166"/>
                    </a:lnTo>
                    <a:lnTo>
                      <a:pt x="112" y="168"/>
                    </a:lnTo>
                    <a:lnTo>
                      <a:pt x="112" y="170"/>
                    </a:lnTo>
                    <a:lnTo>
                      <a:pt x="112" y="172"/>
                    </a:lnTo>
                    <a:lnTo>
                      <a:pt x="114" y="178"/>
                    </a:lnTo>
                    <a:lnTo>
                      <a:pt x="114" y="178"/>
                    </a:lnTo>
                    <a:lnTo>
                      <a:pt x="116" y="176"/>
                    </a:lnTo>
                    <a:lnTo>
                      <a:pt x="118" y="176"/>
                    </a:lnTo>
                    <a:lnTo>
                      <a:pt x="118" y="178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20" y="182"/>
                    </a:lnTo>
                    <a:lnTo>
                      <a:pt x="120" y="186"/>
                    </a:lnTo>
                    <a:lnTo>
                      <a:pt x="120" y="188"/>
                    </a:lnTo>
                    <a:lnTo>
                      <a:pt x="120" y="188"/>
                    </a:lnTo>
                    <a:lnTo>
                      <a:pt x="120" y="190"/>
                    </a:lnTo>
                    <a:lnTo>
                      <a:pt x="120" y="192"/>
                    </a:lnTo>
                    <a:lnTo>
                      <a:pt x="122" y="192"/>
                    </a:lnTo>
                    <a:lnTo>
                      <a:pt x="124" y="192"/>
                    </a:lnTo>
                    <a:lnTo>
                      <a:pt x="124" y="192"/>
                    </a:lnTo>
                    <a:lnTo>
                      <a:pt x="124" y="190"/>
                    </a:lnTo>
                    <a:lnTo>
                      <a:pt x="124" y="186"/>
                    </a:lnTo>
                    <a:lnTo>
                      <a:pt x="124" y="188"/>
                    </a:lnTo>
                    <a:lnTo>
                      <a:pt x="126" y="190"/>
                    </a:lnTo>
                    <a:close/>
                    <a:moveTo>
                      <a:pt x="114" y="166"/>
                    </a:moveTo>
                    <a:lnTo>
                      <a:pt x="116" y="166"/>
                    </a:lnTo>
                    <a:lnTo>
                      <a:pt x="116" y="166"/>
                    </a:lnTo>
                    <a:lnTo>
                      <a:pt x="114" y="164"/>
                    </a:lnTo>
                    <a:lnTo>
                      <a:pt x="114" y="164"/>
                    </a:lnTo>
                    <a:lnTo>
                      <a:pt x="112" y="164"/>
                    </a:lnTo>
                    <a:lnTo>
                      <a:pt x="112" y="164"/>
                    </a:lnTo>
                    <a:lnTo>
                      <a:pt x="112" y="166"/>
                    </a:lnTo>
                    <a:lnTo>
                      <a:pt x="114" y="166"/>
                    </a:lnTo>
                    <a:close/>
                    <a:moveTo>
                      <a:pt x="118" y="166"/>
                    </a:moveTo>
                    <a:lnTo>
                      <a:pt x="118" y="166"/>
                    </a:lnTo>
                    <a:lnTo>
                      <a:pt x="118" y="166"/>
                    </a:lnTo>
                    <a:lnTo>
                      <a:pt x="118" y="164"/>
                    </a:lnTo>
                    <a:lnTo>
                      <a:pt x="118" y="164"/>
                    </a:lnTo>
                    <a:lnTo>
                      <a:pt x="116" y="162"/>
                    </a:lnTo>
                    <a:lnTo>
                      <a:pt x="118" y="164"/>
                    </a:lnTo>
                    <a:lnTo>
                      <a:pt x="118" y="166"/>
                    </a:lnTo>
                    <a:lnTo>
                      <a:pt x="118" y="166"/>
                    </a:lnTo>
                    <a:close/>
                    <a:moveTo>
                      <a:pt x="84" y="182"/>
                    </a:moveTo>
                    <a:lnTo>
                      <a:pt x="86" y="180"/>
                    </a:lnTo>
                    <a:lnTo>
                      <a:pt x="88" y="178"/>
                    </a:lnTo>
                    <a:lnTo>
                      <a:pt x="88" y="178"/>
                    </a:lnTo>
                    <a:lnTo>
                      <a:pt x="88" y="176"/>
                    </a:lnTo>
                    <a:lnTo>
                      <a:pt x="88" y="176"/>
                    </a:lnTo>
                    <a:lnTo>
                      <a:pt x="88" y="176"/>
                    </a:lnTo>
                    <a:lnTo>
                      <a:pt x="90" y="174"/>
                    </a:lnTo>
                    <a:lnTo>
                      <a:pt x="90" y="174"/>
                    </a:lnTo>
                    <a:lnTo>
                      <a:pt x="92" y="172"/>
                    </a:lnTo>
                    <a:lnTo>
                      <a:pt x="92" y="170"/>
                    </a:lnTo>
                    <a:lnTo>
                      <a:pt x="92" y="170"/>
                    </a:lnTo>
                    <a:lnTo>
                      <a:pt x="92" y="168"/>
                    </a:lnTo>
                    <a:lnTo>
                      <a:pt x="92" y="166"/>
                    </a:lnTo>
                    <a:lnTo>
                      <a:pt x="92" y="166"/>
                    </a:lnTo>
                    <a:lnTo>
                      <a:pt x="88" y="168"/>
                    </a:lnTo>
                    <a:lnTo>
                      <a:pt x="88" y="166"/>
                    </a:lnTo>
                    <a:lnTo>
                      <a:pt x="88" y="166"/>
                    </a:lnTo>
                    <a:lnTo>
                      <a:pt x="88" y="166"/>
                    </a:lnTo>
                    <a:lnTo>
                      <a:pt x="86" y="164"/>
                    </a:lnTo>
                    <a:lnTo>
                      <a:pt x="84" y="166"/>
                    </a:lnTo>
                    <a:lnTo>
                      <a:pt x="82" y="164"/>
                    </a:lnTo>
                    <a:lnTo>
                      <a:pt x="80" y="164"/>
                    </a:lnTo>
                    <a:lnTo>
                      <a:pt x="78" y="162"/>
                    </a:lnTo>
                    <a:lnTo>
                      <a:pt x="76" y="160"/>
                    </a:lnTo>
                    <a:lnTo>
                      <a:pt x="74" y="160"/>
                    </a:lnTo>
                    <a:lnTo>
                      <a:pt x="74" y="160"/>
                    </a:lnTo>
                    <a:lnTo>
                      <a:pt x="72" y="160"/>
                    </a:lnTo>
                    <a:lnTo>
                      <a:pt x="72" y="162"/>
                    </a:lnTo>
                    <a:lnTo>
                      <a:pt x="72" y="162"/>
                    </a:lnTo>
                    <a:lnTo>
                      <a:pt x="76" y="162"/>
                    </a:lnTo>
                    <a:lnTo>
                      <a:pt x="76" y="164"/>
                    </a:lnTo>
                    <a:lnTo>
                      <a:pt x="76" y="164"/>
                    </a:lnTo>
                    <a:lnTo>
                      <a:pt x="76" y="170"/>
                    </a:lnTo>
                    <a:lnTo>
                      <a:pt x="76" y="174"/>
                    </a:lnTo>
                    <a:lnTo>
                      <a:pt x="76" y="176"/>
                    </a:lnTo>
                    <a:lnTo>
                      <a:pt x="74" y="178"/>
                    </a:lnTo>
                    <a:lnTo>
                      <a:pt x="74" y="180"/>
                    </a:lnTo>
                    <a:lnTo>
                      <a:pt x="76" y="182"/>
                    </a:lnTo>
                    <a:lnTo>
                      <a:pt x="76" y="182"/>
                    </a:lnTo>
                    <a:lnTo>
                      <a:pt x="74" y="184"/>
                    </a:lnTo>
                    <a:lnTo>
                      <a:pt x="76" y="186"/>
                    </a:lnTo>
                    <a:lnTo>
                      <a:pt x="76" y="186"/>
                    </a:lnTo>
                    <a:lnTo>
                      <a:pt x="76" y="186"/>
                    </a:lnTo>
                    <a:lnTo>
                      <a:pt x="76" y="184"/>
                    </a:lnTo>
                    <a:lnTo>
                      <a:pt x="78" y="184"/>
                    </a:lnTo>
                    <a:lnTo>
                      <a:pt x="78" y="182"/>
                    </a:lnTo>
                    <a:lnTo>
                      <a:pt x="84" y="182"/>
                    </a:lnTo>
                    <a:close/>
                    <a:moveTo>
                      <a:pt x="42" y="160"/>
                    </a:moveTo>
                    <a:lnTo>
                      <a:pt x="42" y="158"/>
                    </a:lnTo>
                    <a:lnTo>
                      <a:pt x="42" y="158"/>
                    </a:lnTo>
                    <a:lnTo>
                      <a:pt x="40" y="158"/>
                    </a:lnTo>
                    <a:lnTo>
                      <a:pt x="40" y="158"/>
                    </a:lnTo>
                    <a:lnTo>
                      <a:pt x="42" y="162"/>
                    </a:lnTo>
                    <a:lnTo>
                      <a:pt x="42" y="162"/>
                    </a:lnTo>
                    <a:lnTo>
                      <a:pt x="42" y="164"/>
                    </a:lnTo>
                    <a:lnTo>
                      <a:pt x="42" y="164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4" y="160"/>
                    </a:lnTo>
                    <a:lnTo>
                      <a:pt x="44" y="160"/>
                    </a:lnTo>
                    <a:lnTo>
                      <a:pt x="42" y="160"/>
                    </a:lnTo>
                    <a:close/>
                    <a:moveTo>
                      <a:pt x="46" y="154"/>
                    </a:moveTo>
                    <a:lnTo>
                      <a:pt x="44" y="154"/>
                    </a:lnTo>
                    <a:lnTo>
                      <a:pt x="44" y="156"/>
                    </a:lnTo>
                    <a:lnTo>
                      <a:pt x="44" y="154"/>
                    </a:lnTo>
                    <a:lnTo>
                      <a:pt x="44" y="154"/>
                    </a:lnTo>
                    <a:lnTo>
                      <a:pt x="42" y="152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54"/>
                    </a:lnTo>
                    <a:lnTo>
                      <a:pt x="40" y="154"/>
                    </a:lnTo>
                    <a:lnTo>
                      <a:pt x="40" y="154"/>
                    </a:lnTo>
                    <a:lnTo>
                      <a:pt x="42" y="156"/>
                    </a:lnTo>
                    <a:lnTo>
                      <a:pt x="42" y="158"/>
                    </a:lnTo>
                    <a:lnTo>
                      <a:pt x="44" y="158"/>
                    </a:lnTo>
                    <a:lnTo>
                      <a:pt x="44" y="158"/>
                    </a:lnTo>
                    <a:lnTo>
                      <a:pt x="46" y="158"/>
                    </a:lnTo>
                    <a:lnTo>
                      <a:pt x="48" y="158"/>
                    </a:lnTo>
                    <a:lnTo>
                      <a:pt x="48" y="156"/>
                    </a:lnTo>
                    <a:lnTo>
                      <a:pt x="46" y="156"/>
                    </a:lnTo>
                    <a:lnTo>
                      <a:pt x="46" y="154"/>
                    </a:lnTo>
                    <a:close/>
                    <a:moveTo>
                      <a:pt x="80" y="148"/>
                    </a:moveTo>
                    <a:lnTo>
                      <a:pt x="80" y="150"/>
                    </a:lnTo>
                    <a:lnTo>
                      <a:pt x="80" y="150"/>
                    </a:lnTo>
                    <a:lnTo>
                      <a:pt x="80" y="150"/>
                    </a:lnTo>
                    <a:lnTo>
                      <a:pt x="82" y="152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50"/>
                    </a:lnTo>
                    <a:lnTo>
                      <a:pt x="82" y="150"/>
                    </a:lnTo>
                    <a:lnTo>
                      <a:pt x="80" y="148"/>
                    </a:lnTo>
                    <a:close/>
                    <a:moveTo>
                      <a:pt x="110" y="154"/>
                    </a:moveTo>
                    <a:lnTo>
                      <a:pt x="112" y="156"/>
                    </a:lnTo>
                    <a:lnTo>
                      <a:pt x="112" y="156"/>
                    </a:lnTo>
                    <a:lnTo>
                      <a:pt x="114" y="156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18" y="160"/>
                    </a:lnTo>
                    <a:lnTo>
                      <a:pt x="118" y="160"/>
                    </a:lnTo>
                    <a:lnTo>
                      <a:pt x="120" y="162"/>
                    </a:lnTo>
                    <a:lnTo>
                      <a:pt x="120" y="162"/>
                    </a:lnTo>
                    <a:lnTo>
                      <a:pt x="120" y="162"/>
                    </a:lnTo>
                    <a:lnTo>
                      <a:pt x="122" y="164"/>
                    </a:lnTo>
                    <a:lnTo>
                      <a:pt x="120" y="164"/>
                    </a:lnTo>
                    <a:lnTo>
                      <a:pt x="120" y="166"/>
                    </a:lnTo>
                    <a:lnTo>
                      <a:pt x="120" y="168"/>
                    </a:lnTo>
                    <a:lnTo>
                      <a:pt x="122" y="170"/>
                    </a:lnTo>
                    <a:lnTo>
                      <a:pt x="124" y="170"/>
                    </a:lnTo>
                    <a:lnTo>
                      <a:pt x="124" y="170"/>
                    </a:lnTo>
                    <a:lnTo>
                      <a:pt x="126" y="174"/>
                    </a:lnTo>
                    <a:lnTo>
                      <a:pt x="126" y="174"/>
                    </a:lnTo>
                    <a:lnTo>
                      <a:pt x="128" y="174"/>
                    </a:lnTo>
                    <a:lnTo>
                      <a:pt x="132" y="174"/>
                    </a:lnTo>
                    <a:lnTo>
                      <a:pt x="132" y="174"/>
                    </a:lnTo>
                    <a:lnTo>
                      <a:pt x="134" y="174"/>
                    </a:lnTo>
                    <a:lnTo>
                      <a:pt x="134" y="174"/>
                    </a:lnTo>
                    <a:lnTo>
                      <a:pt x="134" y="172"/>
                    </a:lnTo>
                    <a:lnTo>
                      <a:pt x="132" y="172"/>
                    </a:lnTo>
                    <a:lnTo>
                      <a:pt x="130" y="172"/>
                    </a:lnTo>
                    <a:lnTo>
                      <a:pt x="130" y="170"/>
                    </a:lnTo>
                    <a:lnTo>
                      <a:pt x="132" y="170"/>
                    </a:lnTo>
                    <a:lnTo>
                      <a:pt x="130" y="168"/>
                    </a:lnTo>
                    <a:lnTo>
                      <a:pt x="130" y="166"/>
                    </a:lnTo>
                    <a:lnTo>
                      <a:pt x="128" y="166"/>
                    </a:lnTo>
                    <a:lnTo>
                      <a:pt x="128" y="164"/>
                    </a:lnTo>
                    <a:lnTo>
                      <a:pt x="128" y="162"/>
                    </a:lnTo>
                    <a:lnTo>
                      <a:pt x="128" y="162"/>
                    </a:lnTo>
                    <a:lnTo>
                      <a:pt x="128" y="158"/>
                    </a:lnTo>
                    <a:lnTo>
                      <a:pt x="128" y="156"/>
                    </a:lnTo>
                    <a:lnTo>
                      <a:pt x="128" y="156"/>
                    </a:lnTo>
                    <a:lnTo>
                      <a:pt x="128" y="154"/>
                    </a:lnTo>
                    <a:lnTo>
                      <a:pt x="128" y="154"/>
                    </a:lnTo>
                    <a:lnTo>
                      <a:pt x="126" y="152"/>
                    </a:lnTo>
                    <a:lnTo>
                      <a:pt x="126" y="152"/>
                    </a:lnTo>
                    <a:lnTo>
                      <a:pt x="124" y="152"/>
                    </a:lnTo>
                    <a:lnTo>
                      <a:pt x="124" y="150"/>
                    </a:lnTo>
                    <a:lnTo>
                      <a:pt x="124" y="150"/>
                    </a:lnTo>
                    <a:lnTo>
                      <a:pt x="124" y="148"/>
                    </a:lnTo>
                    <a:lnTo>
                      <a:pt x="122" y="148"/>
                    </a:lnTo>
                    <a:lnTo>
                      <a:pt x="118" y="148"/>
                    </a:lnTo>
                    <a:lnTo>
                      <a:pt x="112" y="148"/>
                    </a:lnTo>
                    <a:lnTo>
                      <a:pt x="108" y="148"/>
                    </a:lnTo>
                    <a:lnTo>
                      <a:pt x="110" y="150"/>
                    </a:lnTo>
                    <a:lnTo>
                      <a:pt x="110" y="154"/>
                    </a:lnTo>
                    <a:close/>
                    <a:moveTo>
                      <a:pt x="92" y="156"/>
                    </a:moveTo>
                    <a:lnTo>
                      <a:pt x="92" y="158"/>
                    </a:lnTo>
                    <a:lnTo>
                      <a:pt x="92" y="160"/>
                    </a:lnTo>
                    <a:lnTo>
                      <a:pt x="94" y="158"/>
                    </a:lnTo>
                    <a:lnTo>
                      <a:pt x="96" y="154"/>
                    </a:lnTo>
                    <a:lnTo>
                      <a:pt x="96" y="154"/>
                    </a:lnTo>
                    <a:lnTo>
                      <a:pt x="98" y="154"/>
                    </a:lnTo>
                    <a:lnTo>
                      <a:pt x="98" y="156"/>
                    </a:lnTo>
                    <a:lnTo>
                      <a:pt x="100" y="156"/>
                    </a:lnTo>
                    <a:lnTo>
                      <a:pt x="100" y="156"/>
                    </a:lnTo>
                    <a:lnTo>
                      <a:pt x="100" y="158"/>
                    </a:lnTo>
                    <a:lnTo>
                      <a:pt x="100" y="158"/>
                    </a:lnTo>
                    <a:lnTo>
                      <a:pt x="102" y="158"/>
                    </a:lnTo>
                    <a:lnTo>
                      <a:pt x="102" y="160"/>
                    </a:lnTo>
                    <a:lnTo>
                      <a:pt x="104" y="162"/>
                    </a:lnTo>
                    <a:lnTo>
                      <a:pt x="106" y="162"/>
                    </a:lnTo>
                    <a:lnTo>
                      <a:pt x="106" y="162"/>
                    </a:lnTo>
                    <a:lnTo>
                      <a:pt x="106" y="158"/>
                    </a:lnTo>
                    <a:lnTo>
                      <a:pt x="104" y="154"/>
                    </a:lnTo>
                    <a:lnTo>
                      <a:pt x="100" y="152"/>
                    </a:lnTo>
                    <a:lnTo>
                      <a:pt x="98" y="150"/>
                    </a:lnTo>
                    <a:lnTo>
                      <a:pt x="98" y="150"/>
                    </a:lnTo>
                    <a:lnTo>
                      <a:pt x="96" y="148"/>
                    </a:lnTo>
                    <a:lnTo>
                      <a:pt x="94" y="148"/>
                    </a:lnTo>
                    <a:lnTo>
                      <a:pt x="92" y="148"/>
                    </a:lnTo>
                    <a:lnTo>
                      <a:pt x="92" y="148"/>
                    </a:lnTo>
                    <a:lnTo>
                      <a:pt x="92" y="150"/>
                    </a:lnTo>
                    <a:lnTo>
                      <a:pt x="92" y="152"/>
                    </a:lnTo>
                    <a:lnTo>
                      <a:pt x="92" y="156"/>
                    </a:lnTo>
                    <a:close/>
                    <a:moveTo>
                      <a:pt x="76" y="148"/>
                    </a:moveTo>
                    <a:lnTo>
                      <a:pt x="76" y="148"/>
                    </a:lnTo>
                    <a:lnTo>
                      <a:pt x="76" y="148"/>
                    </a:lnTo>
                    <a:lnTo>
                      <a:pt x="76" y="148"/>
                    </a:lnTo>
                    <a:lnTo>
                      <a:pt x="78" y="148"/>
                    </a:lnTo>
                    <a:lnTo>
                      <a:pt x="76" y="148"/>
                    </a:lnTo>
                    <a:lnTo>
                      <a:pt x="76" y="148"/>
                    </a:lnTo>
                    <a:close/>
                    <a:moveTo>
                      <a:pt x="74" y="156"/>
                    </a:moveTo>
                    <a:lnTo>
                      <a:pt x="74" y="152"/>
                    </a:lnTo>
                    <a:lnTo>
                      <a:pt x="74" y="148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72" y="148"/>
                    </a:lnTo>
                    <a:lnTo>
                      <a:pt x="72" y="150"/>
                    </a:lnTo>
                    <a:lnTo>
                      <a:pt x="72" y="150"/>
                    </a:lnTo>
                    <a:lnTo>
                      <a:pt x="72" y="152"/>
                    </a:lnTo>
                    <a:lnTo>
                      <a:pt x="72" y="152"/>
                    </a:lnTo>
                    <a:lnTo>
                      <a:pt x="72" y="154"/>
                    </a:lnTo>
                    <a:lnTo>
                      <a:pt x="72" y="154"/>
                    </a:lnTo>
                    <a:lnTo>
                      <a:pt x="74" y="156"/>
                    </a:lnTo>
                    <a:close/>
                    <a:moveTo>
                      <a:pt x="100" y="150"/>
                    </a:moveTo>
                    <a:lnTo>
                      <a:pt x="100" y="152"/>
                    </a:lnTo>
                    <a:lnTo>
                      <a:pt x="100" y="150"/>
                    </a:lnTo>
                    <a:lnTo>
                      <a:pt x="100" y="146"/>
                    </a:lnTo>
                    <a:lnTo>
                      <a:pt x="98" y="146"/>
                    </a:lnTo>
                    <a:lnTo>
                      <a:pt x="98" y="146"/>
                    </a:lnTo>
                    <a:lnTo>
                      <a:pt x="98" y="148"/>
                    </a:lnTo>
                    <a:lnTo>
                      <a:pt x="100" y="150"/>
                    </a:lnTo>
                    <a:close/>
                    <a:moveTo>
                      <a:pt x="94" y="146"/>
                    </a:moveTo>
                    <a:lnTo>
                      <a:pt x="92" y="142"/>
                    </a:lnTo>
                    <a:lnTo>
                      <a:pt x="90" y="142"/>
                    </a:lnTo>
                    <a:lnTo>
                      <a:pt x="88" y="138"/>
                    </a:lnTo>
                    <a:lnTo>
                      <a:pt x="88" y="138"/>
                    </a:lnTo>
                    <a:lnTo>
                      <a:pt x="86" y="138"/>
                    </a:lnTo>
                    <a:lnTo>
                      <a:pt x="86" y="138"/>
                    </a:lnTo>
                    <a:lnTo>
                      <a:pt x="86" y="140"/>
                    </a:lnTo>
                    <a:lnTo>
                      <a:pt x="88" y="140"/>
                    </a:lnTo>
                    <a:lnTo>
                      <a:pt x="90" y="142"/>
                    </a:lnTo>
                    <a:lnTo>
                      <a:pt x="92" y="144"/>
                    </a:lnTo>
                    <a:lnTo>
                      <a:pt x="94" y="146"/>
                    </a:lnTo>
                    <a:close/>
                    <a:moveTo>
                      <a:pt x="64" y="150"/>
                    </a:moveTo>
                    <a:lnTo>
                      <a:pt x="64" y="148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64" y="140"/>
                    </a:lnTo>
                    <a:lnTo>
                      <a:pt x="64" y="138"/>
                    </a:lnTo>
                    <a:lnTo>
                      <a:pt x="64" y="138"/>
                    </a:lnTo>
                    <a:lnTo>
                      <a:pt x="62" y="136"/>
                    </a:lnTo>
                    <a:lnTo>
                      <a:pt x="62" y="136"/>
                    </a:lnTo>
                    <a:lnTo>
                      <a:pt x="60" y="134"/>
                    </a:lnTo>
                    <a:lnTo>
                      <a:pt x="58" y="132"/>
                    </a:lnTo>
                    <a:lnTo>
                      <a:pt x="58" y="134"/>
                    </a:lnTo>
                    <a:lnTo>
                      <a:pt x="56" y="132"/>
                    </a:lnTo>
                    <a:lnTo>
                      <a:pt x="56" y="132"/>
                    </a:lnTo>
                    <a:lnTo>
                      <a:pt x="54" y="132"/>
                    </a:lnTo>
                    <a:lnTo>
                      <a:pt x="54" y="130"/>
                    </a:lnTo>
                    <a:lnTo>
                      <a:pt x="52" y="132"/>
                    </a:lnTo>
                    <a:lnTo>
                      <a:pt x="50" y="132"/>
                    </a:lnTo>
                    <a:lnTo>
                      <a:pt x="50" y="132"/>
                    </a:lnTo>
                    <a:lnTo>
                      <a:pt x="46" y="130"/>
                    </a:lnTo>
                    <a:lnTo>
                      <a:pt x="46" y="130"/>
                    </a:lnTo>
                    <a:lnTo>
                      <a:pt x="44" y="132"/>
                    </a:lnTo>
                    <a:lnTo>
                      <a:pt x="44" y="132"/>
                    </a:lnTo>
                    <a:lnTo>
                      <a:pt x="46" y="132"/>
                    </a:lnTo>
                    <a:lnTo>
                      <a:pt x="46" y="132"/>
                    </a:lnTo>
                    <a:lnTo>
                      <a:pt x="46" y="132"/>
                    </a:lnTo>
                    <a:lnTo>
                      <a:pt x="48" y="134"/>
                    </a:lnTo>
                    <a:lnTo>
                      <a:pt x="48" y="136"/>
                    </a:lnTo>
                    <a:lnTo>
                      <a:pt x="48" y="136"/>
                    </a:lnTo>
                    <a:lnTo>
                      <a:pt x="50" y="136"/>
                    </a:lnTo>
                    <a:lnTo>
                      <a:pt x="50" y="138"/>
                    </a:lnTo>
                    <a:lnTo>
                      <a:pt x="52" y="140"/>
                    </a:lnTo>
                    <a:lnTo>
                      <a:pt x="52" y="142"/>
                    </a:lnTo>
                    <a:lnTo>
                      <a:pt x="52" y="144"/>
                    </a:lnTo>
                    <a:lnTo>
                      <a:pt x="54" y="144"/>
                    </a:lnTo>
                    <a:lnTo>
                      <a:pt x="54" y="146"/>
                    </a:lnTo>
                    <a:lnTo>
                      <a:pt x="56" y="146"/>
                    </a:lnTo>
                    <a:lnTo>
                      <a:pt x="56" y="148"/>
                    </a:lnTo>
                    <a:lnTo>
                      <a:pt x="56" y="148"/>
                    </a:lnTo>
                    <a:lnTo>
                      <a:pt x="56" y="150"/>
                    </a:lnTo>
                    <a:lnTo>
                      <a:pt x="58" y="152"/>
                    </a:lnTo>
                    <a:lnTo>
                      <a:pt x="58" y="152"/>
                    </a:lnTo>
                    <a:lnTo>
                      <a:pt x="58" y="152"/>
                    </a:lnTo>
                    <a:lnTo>
                      <a:pt x="60" y="154"/>
                    </a:lnTo>
                    <a:lnTo>
                      <a:pt x="60" y="154"/>
                    </a:lnTo>
                    <a:lnTo>
                      <a:pt x="62" y="154"/>
                    </a:lnTo>
                    <a:lnTo>
                      <a:pt x="62" y="152"/>
                    </a:lnTo>
                    <a:lnTo>
                      <a:pt x="62" y="152"/>
                    </a:lnTo>
                    <a:lnTo>
                      <a:pt x="62" y="152"/>
                    </a:lnTo>
                    <a:lnTo>
                      <a:pt x="64" y="152"/>
                    </a:lnTo>
                    <a:lnTo>
                      <a:pt x="64" y="152"/>
                    </a:lnTo>
                    <a:lnTo>
                      <a:pt x="64" y="150"/>
                    </a:lnTo>
                    <a:lnTo>
                      <a:pt x="64" y="150"/>
                    </a:lnTo>
                    <a:close/>
                    <a:moveTo>
                      <a:pt x="70" y="130"/>
                    </a:moveTo>
                    <a:lnTo>
                      <a:pt x="70" y="130"/>
                    </a:lnTo>
                    <a:lnTo>
                      <a:pt x="70" y="130"/>
                    </a:lnTo>
                    <a:lnTo>
                      <a:pt x="68" y="130"/>
                    </a:lnTo>
                    <a:lnTo>
                      <a:pt x="68" y="132"/>
                    </a:lnTo>
                    <a:lnTo>
                      <a:pt x="68" y="134"/>
                    </a:lnTo>
                    <a:lnTo>
                      <a:pt x="70" y="134"/>
                    </a:lnTo>
                    <a:lnTo>
                      <a:pt x="72" y="136"/>
                    </a:lnTo>
                    <a:lnTo>
                      <a:pt x="72" y="136"/>
                    </a:lnTo>
                    <a:lnTo>
                      <a:pt x="72" y="136"/>
                    </a:lnTo>
                    <a:lnTo>
                      <a:pt x="72" y="134"/>
                    </a:lnTo>
                    <a:lnTo>
                      <a:pt x="72" y="132"/>
                    </a:lnTo>
                    <a:lnTo>
                      <a:pt x="72" y="132"/>
                    </a:lnTo>
                    <a:lnTo>
                      <a:pt x="70" y="130"/>
                    </a:lnTo>
                    <a:close/>
                    <a:moveTo>
                      <a:pt x="40" y="124"/>
                    </a:moveTo>
                    <a:lnTo>
                      <a:pt x="40" y="124"/>
                    </a:lnTo>
                    <a:lnTo>
                      <a:pt x="40" y="126"/>
                    </a:lnTo>
                    <a:lnTo>
                      <a:pt x="40" y="126"/>
                    </a:lnTo>
                    <a:lnTo>
                      <a:pt x="44" y="128"/>
                    </a:lnTo>
                    <a:lnTo>
                      <a:pt x="44" y="126"/>
                    </a:lnTo>
                    <a:lnTo>
                      <a:pt x="42" y="126"/>
                    </a:lnTo>
                    <a:lnTo>
                      <a:pt x="40" y="124"/>
                    </a:lnTo>
                    <a:close/>
                    <a:moveTo>
                      <a:pt x="102" y="130"/>
                    </a:moveTo>
                    <a:lnTo>
                      <a:pt x="104" y="130"/>
                    </a:lnTo>
                    <a:lnTo>
                      <a:pt x="106" y="130"/>
                    </a:lnTo>
                    <a:lnTo>
                      <a:pt x="106" y="130"/>
                    </a:lnTo>
                    <a:lnTo>
                      <a:pt x="106" y="130"/>
                    </a:lnTo>
                    <a:lnTo>
                      <a:pt x="108" y="128"/>
                    </a:lnTo>
                    <a:lnTo>
                      <a:pt x="108" y="128"/>
                    </a:lnTo>
                    <a:lnTo>
                      <a:pt x="108" y="126"/>
                    </a:lnTo>
                    <a:lnTo>
                      <a:pt x="108" y="124"/>
                    </a:lnTo>
                    <a:lnTo>
                      <a:pt x="106" y="124"/>
                    </a:lnTo>
                    <a:lnTo>
                      <a:pt x="106" y="124"/>
                    </a:lnTo>
                    <a:lnTo>
                      <a:pt x="104" y="120"/>
                    </a:lnTo>
                    <a:lnTo>
                      <a:pt x="104" y="122"/>
                    </a:lnTo>
                    <a:lnTo>
                      <a:pt x="104" y="122"/>
                    </a:lnTo>
                    <a:lnTo>
                      <a:pt x="102" y="122"/>
                    </a:lnTo>
                    <a:lnTo>
                      <a:pt x="104" y="126"/>
                    </a:lnTo>
                    <a:lnTo>
                      <a:pt x="102" y="128"/>
                    </a:lnTo>
                    <a:lnTo>
                      <a:pt x="102" y="130"/>
                    </a:lnTo>
                    <a:close/>
                    <a:moveTo>
                      <a:pt x="68" y="118"/>
                    </a:moveTo>
                    <a:lnTo>
                      <a:pt x="68" y="118"/>
                    </a:lnTo>
                    <a:lnTo>
                      <a:pt x="68" y="120"/>
                    </a:lnTo>
                    <a:lnTo>
                      <a:pt x="72" y="122"/>
                    </a:lnTo>
                    <a:lnTo>
                      <a:pt x="72" y="122"/>
                    </a:lnTo>
                    <a:lnTo>
                      <a:pt x="68" y="118"/>
                    </a:lnTo>
                    <a:lnTo>
                      <a:pt x="68" y="118"/>
                    </a:lnTo>
                    <a:close/>
                    <a:moveTo>
                      <a:pt x="66" y="110"/>
                    </a:moveTo>
                    <a:lnTo>
                      <a:pt x="68" y="110"/>
                    </a:lnTo>
                    <a:lnTo>
                      <a:pt x="68" y="110"/>
                    </a:lnTo>
                    <a:lnTo>
                      <a:pt x="68" y="108"/>
                    </a:lnTo>
                    <a:lnTo>
                      <a:pt x="68" y="106"/>
                    </a:lnTo>
                    <a:lnTo>
                      <a:pt x="68" y="104"/>
                    </a:lnTo>
                    <a:lnTo>
                      <a:pt x="68" y="104"/>
                    </a:lnTo>
                    <a:lnTo>
                      <a:pt x="68" y="104"/>
                    </a:lnTo>
                    <a:lnTo>
                      <a:pt x="68" y="104"/>
                    </a:lnTo>
                    <a:lnTo>
                      <a:pt x="66" y="104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66" y="10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6" y="110"/>
                    </a:lnTo>
                    <a:lnTo>
                      <a:pt x="66" y="110"/>
                    </a:lnTo>
                    <a:close/>
                    <a:moveTo>
                      <a:pt x="30" y="86"/>
                    </a:moveTo>
                    <a:lnTo>
                      <a:pt x="30" y="88"/>
                    </a:lnTo>
                    <a:lnTo>
                      <a:pt x="32" y="88"/>
                    </a:lnTo>
                    <a:lnTo>
                      <a:pt x="32" y="88"/>
                    </a:lnTo>
                    <a:lnTo>
                      <a:pt x="32" y="90"/>
                    </a:lnTo>
                    <a:lnTo>
                      <a:pt x="34" y="96"/>
                    </a:lnTo>
                    <a:lnTo>
                      <a:pt x="34" y="98"/>
                    </a:lnTo>
                    <a:lnTo>
                      <a:pt x="36" y="100"/>
                    </a:lnTo>
                    <a:lnTo>
                      <a:pt x="36" y="102"/>
                    </a:lnTo>
                    <a:lnTo>
                      <a:pt x="36" y="104"/>
                    </a:lnTo>
                    <a:lnTo>
                      <a:pt x="38" y="106"/>
                    </a:lnTo>
                    <a:lnTo>
                      <a:pt x="38" y="108"/>
                    </a:lnTo>
                    <a:lnTo>
                      <a:pt x="40" y="108"/>
                    </a:lnTo>
                    <a:lnTo>
                      <a:pt x="40" y="108"/>
                    </a:lnTo>
                    <a:lnTo>
                      <a:pt x="42" y="110"/>
                    </a:lnTo>
                    <a:lnTo>
                      <a:pt x="42" y="112"/>
                    </a:lnTo>
                    <a:lnTo>
                      <a:pt x="44" y="114"/>
                    </a:lnTo>
                    <a:lnTo>
                      <a:pt x="44" y="114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46" y="112"/>
                    </a:lnTo>
                    <a:lnTo>
                      <a:pt x="46" y="108"/>
                    </a:lnTo>
                    <a:lnTo>
                      <a:pt x="46" y="106"/>
                    </a:lnTo>
                    <a:lnTo>
                      <a:pt x="46" y="108"/>
                    </a:lnTo>
                    <a:lnTo>
                      <a:pt x="48" y="108"/>
                    </a:lnTo>
                    <a:lnTo>
                      <a:pt x="50" y="108"/>
                    </a:lnTo>
                    <a:lnTo>
                      <a:pt x="50" y="110"/>
                    </a:lnTo>
                    <a:lnTo>
                      <a:pt x="52" y="110"/>
                    </a:lnTo>
                    <a:lnTo>
                      <a:pt x="52" y="112"/>
                    </a:lnTo>
                    <a:lnTo>
                      <a:pt x="52" y="114"/>
                    </a:lnTo>
                    <a:lnTo>
                      <a:pt x="48" y="116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48" y="122"/>
                    </a:lnTo>
                    <a:lnTo>
                      <a:pt x="48" y="126"/>
                    </a:lnTo>
                    <a:lnTo>
                      <a:pt x="50" y="124"/>
                    </a:lnTo>
                    <a:lnTo>
                      <a:pt x="52" y="124"/>
                    </a:lnTo>
                    <a:lnTo>
                      <a:pt x="54" y="126"/>
                    </a:lnTo>
                    <a:lnTo>
                      <a:pt x="54" y="126"/>
                    </a:lnTo>
                    <a:lnTo>
                      <a:pt x="56" y="128"/>
                    </a:lnTo>
                    <a:lnTo>
                      <a:pt x="58" y="128"/>
                    </a:lnTo>
                    <a:lnTo>
                      <a:pt x="60" y="128"/>
                    </a:lnTo>
                    <a:lnTo>
                      <a:pt x="62" y="128"/>
                    </a:lnTo>
                    <a:lnTo>
                      <a:pt x="62" y="126"/>
                    </a:lnTo>
                    <a:lnTo>
                      <a:pt x="62" y="124"/>
                    </a:lnTo>
                    <a:lnTo>
                      <a:pt x="64" y="124"/>
                    </a:lnTo>
                    <a:lnTo>
                      <a:pt x="64" y="124"/>
                    </a:lnTo>
                    <a:lnTo>
                      <a:pt x="66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4" y="128"/>
                    </a:lnTo>
                    <a:lnTo>
                      <a:pt x="76" y="130"/>
                    </a:lnTo>
                    <a:lnTo>
                      <a:pt x="76" y="132"/>
                    </a:lnTo>
                    <a:lnTo>
                      <a:pt x="78" y="134"/>
                    </a:lnTo>
                    <a:lnTo>
                      <a:pt x="80" y="134"/>
                    </a:lnTo>
                    <a:lnTo>
                      <a:pt x="80" y="136"/>
                    </a:lnTo>
                    <a:lnTo>
                      <a:pt x="80" y="136"/>
                    </a:lnTo>
                    <a:lnTo>
                      <a:pt x="82" y="136"/>
                    </a:lnTo>
                    <a:lnTo>
                      <a:pt x="82" y="132"/>
                    </a:lnTo>
                    <a:lnTo>
                      <a:pt x="80" y="130"/>
                    </a:lnTo>
                    <a:lnTo>
                      <a:pt x="80" y="130"/>
                    </a:lnTo>
                    <a:lnTo>
                      <a:pt x="78" y="128"/>
                    </a:lnTo>
                    <a:lnTo>
                      <a:pt x="78" y="128"/>
                    </a:lnTo>
                    <a:lnTo>
                      <a:pt x="78" y="126"/>
                    </a:lnTo>
                    <a:lnTo>
                      <a:pt x="78" y="126"/>
                    </a:lnTo>
                    <a:lnTo>
                      <a:pt x="78" y="124"/>
                    </a:lnTo>
                    <a:lnTo>
                      <a:pt x="78" y="124"/>
                    </a:lnTo>
                    <a:lnTo>
                      <a:pt x="78" y="124"/>
                    </a:lnTo>
                    <a:lnTo>
                      <a:pt x="80" y="124"/>
                    </a:lnTo>
                    <a:lnTo>
                      <a:pt x="82" y="126"/>
                    </a:lnTo>
                    <a:lnTo>
                      <a:pt x="84" y="128"/>
                    </a:lnTo>
                    <a:lnTo>
                      <a:pt x="84" y="130"/>
                    </a:lnTo>
                    <a:lnTo>
                      <a:pt x="88" y="132"/>
                    </a:lnTo>
                    <a:lnTo>
                      <a:pt x="90" y="132"/>
                    </a:lnTo>
                    <a:lnTo>
                      <a:pt x="90" y="134"/>
                    </a:lnTo>
                    <a:lnTo>
                      <a:pt x="92" y="136"/>
                    </a:lnTo>
                    <a:lnTo>
                      <a:pt x="92" y="138"/>
                    </a:lnTo>
                    <a:lnTo>
                      <a:pt x="92" y="140"/>
                    </a:lnTo>
                    <a:lnTo>
                      <a:pt x="94" y="140"/>
                    </a:lnTo>
                    <a:lnTo>
                      <a:pt x="98" y="142"/>
                    </a:lnTo>
                    <a:lnTo>
                      <a:pt x="98" y="142"/>
                    </a:lnTo>
                    <a:lnTo>
                      <a:pt x="100" y="142"/>
                    </a:lnTo>
                    <a:lnTo>
                      <a:pt x="100" y="142"/>
                    </a:lnTo>
                    <a:lnTo>
                      <a:pt x="102" y="140"/>
                    </a:lnTo>
                    <a:lnTo>
                      <a:pt x="102" y="142"/>
                    </a:lnTo>
                    <a:lnTo>
                      <a:pt x="102" y="144"/>
                    </a:lnTo>
                    <a:lnTo>
                      <a:pt x="102" y="146"/>
                    </a:lnTo>
                    <a:lnTo>
                      <a:pt x="104" y="148"/>
                    </a:lnTo>
                    <a:lnTo>
                      <a:pt x="104" y="148"/>
                    </a:lnTo>
                    <a:lnTo>
                      <a:pt x="106" y="144"/>
                    </a:lnTo>
                    <a:lnTo>
                      <a:pt x="106" y="140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02" y="138"/>
                    </a:lnTo>
                    <a:lnTo>
                      <a:pt x="100" y="138"/>
                    </a:lnTo>
                    <a:lnTo>
                      <a:pt x="100" y="138"/>
                    </a:lnTo>
                    <a:lnTo>
                      <a:pt x="100" y="136"/>
                    </a:lnTo>
                    <a:lnTo>
                      <a:pt x="100" y="136"/>
                    </a:lnTo>
                    <a:lnTo>
                      <a:pt x="98" y="134"/>
                    </a:lnTo>
                    <a:lnTo>
                      <a:pt x="98" y="132"/>
                    </a:lnTo>
                    <a:lnTo>
                      <a:pt x="96" y="130"/>
                    </a:lnTo>
                    <a:lnTo>
                      <a:pt x="94" y="128"/>
                    </a:lnTo>
                    <a:lnTo>
                      <a:pt x="96" y="128"/>
                    </a:lnTo>
                    <a:lnTo>
                      <a:pt x="98" y="128"/>
                    </a:lnTo>
                    <a:lnTo>
                      <a:pt x="100" y="126"/>
                    </a:lnTo>
                    <a:lnTo>
                      <a:pt x="98" y="124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2" y="122"/>
                    </a:lnTo>
                    <a:lnTo>
                      <a:pt x="92" y="122"/>
                    </a:lnTo>
                    <a:lnTo>
                      <a:pt x="90" y="120"/>
                    </a:lnTo>
                    <a:lnTo>
                      <a:pt x="90" y="122"/>
                    </a:lnTo>
                    <a:lnTo>
                      <a:pt x="90" y="122"/>
                    </a:lnTo>
                    <a:lnTo>
                      <a:pt x="90" y="124"/>
                    </a:lnTo>
                    <a:lnTo>
                      <a:pt x="90" y="124"/>
                    </a:lnTo>
                    <a:lnTo>
                      <a:pt x="90" y="126"/>
                    </a:lnTo>
                    <a:lnTo>
                      <a:pt x="88" y="126"/>
                    </a:lnTo>
                    <a:lnTo>
                      <a:pt x="86" y="126"/>
                    </a:lnTo>
                    <a:lnTo>
                      <a:pt x="86" y="124"/>
                    </a:lnTo>
                    <a:lnTo>
                      <a:pt x="86" y="124"/>
                    </a:lnTo>
                    <a:lnTo>
                      <a:pt x="86" y="122"/>
                    </a:lnTo>
                    <a:lnTo>
                      <a:pt x="86" y="120"/>
                    </a:lnTo>
                    <a:lnTo>
                      <a:pt x="84" y="118"/>
                    </a:lnTo>
                    <a:lnTo>
                      <a:pt x="82" y="118"/>
                    </a:lnTo>
                    <a:lnTo>
                      <a:pt x="80" y="116"/>
                    </a:lnTo>
                    <a:lnTo>
                      <a:pt x="78" y="116"/>
                    </a:lnTo>
                    <a:lnTo>
                      <a:pt x="76" y="116"/>
                    </a:lnTo>
                    <a:lnTo>
                      <a:pt x="74" y="118"/>
                    </a:lnTo>
                    <a:lnTo>
                      <a:pt x="74" y="118"/>
                    </a:lnTo>
                    <a:lnTo>
                      <a:pt x="72" y="118"/>
                    </a:lnTo>
                    <a:lnTo>
                      <a:pt x="72" y="120"/>
                    </a:lnTo>
                    <a:lnTo>
                      <a:pt x="72" y="120"/>
                    </a:lnTo>
                    <a:lnTo>
                      <a:pt x="74" y="122"/>
                    </a:lnTo>
                    <a:lnTo>
                      <a:pt x="74" y="122"/>
                    </a:lnTo>
                    <a:lnTo>
                      <a:pt x="74" y="122"/>
                    </a:lnTo>
                    <a:lnTo>
                      <a:pt x="74" y="124"/>
                    </a:lnTo>
                    <a:lnTo>
                      <a:pt x="72" y="124"/>
                    </a:lnTo>
                    <a:lnTo>
                      <a:pt x="70" y="124"/>
                    </a:lnTo>
                    <a:lnTo>
                      <a:pt x="68" y="122"/>
                    </a:lnTo>
                    <a:lnTo>
                      <a:pt x="68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66" y="118"/>
                    </a:lnTo>
                    <a:lnTo>
                      <a:pt x="62" y="114"/>
                    </a:lnTo>
                    <a:lnTo>
                      <a:pt x="62" y="112"/>
                    </a:lnTo>
                    <a:lnTo>
                      <a:pt x="62" y="110"/>
                    </a:lnTo>
                    <a:lnTo>
                      <a:pt x="64" y="108"/>
                    </a:lnTo>
                    <a:lnTo>
                      <a:pt x="62" y="108"/>
                    </a:lnTo>
                    <a:lnTo>
                      <a:pt x="62" y="108"/>
                    </a:lnTo>
                    <a:lnTo>
                      <a:pt x="60" y="104"/>
                    </a:lnTo>
                    <a:lnTo>
                      <a:pt x="58" y="100"/>
                    </a:lnTo>
                    <a:lnTo>
                      <a:pt x="58" y="100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58" y="96"/>
                    </a:lnTo>
                    <a:lnTo>
                      <a:pt x="58" y="96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92"/>
                    </a:lnTo>
                    <a:lnTo>
                      <a:pt x="58" y="90"/>
                    </a:lnTo>
                    <a:lnTo>
                      <a:pt x="58" y="90"/>
                    </a:lnTo>
                    <a:lnTo>
                      <a:pt x="58" y="88"/>
                    </a:lnTo>
                    <a:lnTo>
                      <a:pt x="60" y="86"/>
                    </a:lnTo>
                    <a:lnTo>
                      <a:pt x="62" y="84"/>
                    </a:lnTo>
                    <a:lnTo>
                      <a:pt x="64" y="84"/>
                    </a:lnTo>
                    <a:lnTo>
                      <a:pt x="66" y="84"/>
                    </a:lnTo>
                    <a:lnTo>
                      <a:pt x="68" y="80"/>
                    </a:lnTo>
                    <a:lnTo>
                      <a:pt x="68" y="78"/>
                    </a:lnTo>
                    <a:lnTo>
                      <a:pt x="70" y="72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68" y="66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66" y="62"/>
                    </a:lnTo>
                    <a:lnTo>
                      <a:pt x="66" y="62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62" y="56"/>
                    </a:lnTo>
                    <a:lnTo>
                      <a:pt x="62" y="54"/>
                    </a:lnTo>
                    <a:lnTo>
                      <a:pt x="62" y="50"/>
                    </a:lnTo>
                    <a:lnTo>
                      <a:pt x="62" y="48"/>
                    </a:lnTo>
                    <a:lnTo>
                      <a:pt x="64" y="46"/>
                    </a:lnTo>
                    <a:lnTo>
                      <a:pt x="64" y="44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42"/>
                    </a:lnTo>
                    <a:lnTo>
                      <a:pt x="60" y="42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58" y="46"/>
                    </a:lnTo>
                    <a:lnTo>
                      <a:pt x="56" y="46"/>
                    </a:lnTo>
                    <a:lnTo>
                      <a:pt x="54" y="44"/>
                    </a:lnTo>
                    <a:lnTo>
                      <a:pt x="52" y="44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2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38" y="40"/>
                    </a:lnTo>
                    <a:lnTo>
                      <a:pt x="36" y="42"/>
                    </a:lnTo>
                    <a:lnTo>
                      <a:pt x="36" y="44"/>
                    </a:lnTo>
                    <a:lnTo>
                      <a:pt x="36" y="46"/>
                    </a:lnTo>
                    <a:lnTo>
                      <a:pt x="36" y="48"/>
                    </a:lnTo>
                    <a:lnTo>
                      <a:pt x="34" y="58"/>
                    </a:lnTo>
                    <a:lnTo>
                      <a:pt x="36" y="58"/>
                    </a:lnTo>
                    <a:lnTo>
                      <a:pt x="36" y="60"/>
                    </a:lnTo>
                    <a:lnTo>
                      <a:pt x="36" y="62"/>
                    </a:lnTo>
                    <a:lnTo>
                      <a:pt x="36" y="64"/>
                    </a:lnTo>
                    <a:lnTo>
                      <a:pt x="38" y="66"/>
                    </a:lnTo>
                    <a:lnTo>
                      <a:pt x="38" y="70"/>
                    </a:lnTo>
                    <a:lnTo>
                      <a:pt x="36" y="72"/>
                    </a:lnTo>
                    <a:lnTo>
                      <a:pt x="36" y="74"/>
                    </a:lnTo>
                    <a:lnTo>
                      <a:pt x="38" y="76"/>
                    </a:lnTo>
                    <a:lnTo>
                      <a:pt x="38" y="80"/>
                    </a:lnTo>
                    <a:lnTo>
                      <a:pt x="4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6" y="86"/>
                    </a:lnTo>
                    <a:lnTo>
                      <a:pt x="34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0" y="80"/>
                    </a:lnTo>
                    <a:lnTo>
                      <a:pt x="30" y="80"/>
                    </a:lnTo>
                    <a:lnTo>
                      <a:pt x="30" y="82"/>
                    </a:lnTo>
                    <a:lnTo>
                      <a:pt x="30" y="86"/>
                    </a:lnTo>
                    <a:lnTo>
                      <a:pt x="30" y="86"/>
                    </a:lnTo>
                    <a:close/>
                    <a:moveTo>
                      <a:pt x="54" y="36"/>
                    </a:moveTo>
                    <a:lnTo>
                      <a:pt x="56" y="34"/>
                    </a:lnTo>
                    <a:lnTo>
                      <a:pt x="56" y="34"/>
                    </a:lnTo>
                    <a:lnTo>
                      <a:pt x="56" y="32"/>
                    </a:lnTo>
                    <a:lnTo>
                      <a:pt x="54" y="32"/>
                    </a:lnTo>
                    <a:lnTo>
                      <a:pt x="54" y="34"/>
                    </a:lnTo>
                    <a:lnTo>
                      <a:pt x="54" y="34"/>
                    </a:lnTo>
                    <a:lnTo>
                      <a:pt x="54" y="36"/>
                    </a:lnTo>
                    <a:lnTo>
                      <a:pt x="54" y="36"/>
                    </a:lnTo>
                    <a:close/>
                    <a:moveTo>
                      <a:pt x="44" y="32"/>
                    </a:moveTo>
                    <a:lnTo>
                      <a:pt x="44" y="32"/>
                    </a:lnTo>
                    <a:lnTo>
                      <a:pt x="44" y="32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2"/>
                    </a:lnTo>
                    <a:close/>
                    <a:moveTo>
                      <a:pt x="46" y="26"/>
                    </a:moveTo>
                    <a:lnTo>
                      <a:pt x="48" y="28"/>
                    </a:lnTo>
                    <a:lnTo>
                      <a:pt x="48" y="28"/>
                    </a:lnTo>
                    <a:lnTo>
                      <a:pt x="48" y="26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6" y="26"/>
                    </a:lnTo>
                    <a:close/>
                    <a:moveTo>
                      <a:pt x="52" y="8"/>
                    </a:moveTo>
                    <a:lnTo>
                      <a:pt x="52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52" y="8"/>
                    </a:lnTo>
                    <a:close/>
                    <a:moveTo>
                      <a:pt x="48" y="2"/>
                    </a:moveTo>
                    <a:lnTo>
                      <a:pt x="50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8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77"/>
              <p:cNvSpPr>
                <a:spLocks/>
              </p:cNvSpPr>
              <p:nvPr/>
            </p:nvSpPr>
            <p:spPr bwMode="auto">
              <a:xfrm>
                <a:off x="2184" y="2077"/>
                <a:ext cx="211" cy="329"/>
              </a:xfrm>
              <a:custGeom>
                <a:avLst/>
                <a:gdLst>
                  <a:gd name="T0" fmla="*/ 203 w 211"/>
                  <a:gd name="T1" fmla="*/ 276 h 329"/>
                  <a:gd name="T2" fmla="*/ 203 w 211"/>
                  <a:gd name="T3" fmla="*/ 260 h 329"/>
                  <a:gd name="T4" fmla="*/ 207 w 211"/>
                  <a:gd name="T5" fmla="*/ 252 h 329"/>
                  <a:gd name="T6" fmla="*/ 203 w 211"/>
                  <a:gd name="T7" fmla="*/ 230 h 329"/>
                  <a:gd name="T8" fmla="*/ 201 w 211"/>
                  <a:gd name="T9" fmla="*/ 212 h 329"/>
                  <a:gd name="T10" fmla="*/ 183 w 211"/>
                  <a:gd name="T11" fmla="*/ 198 h 329"/>
                  <a:gd name="T12" fmla="*/ 175 w 211"/>
                  <a:gd name="T13" fmla="*/ 186 h 329"/>
                  <a:gd name="T14" fmla="*/ 175 w 211"/>
                  <a:gd name="T15" fmla="*/ 170 h 329"/>
                  <a:gd name="T16" fmla="*/ 163 w 211"/>
                  <a:gd name="T17" fmla="*/ 178 h 329"/>
                  <a:gd name="T18" fmla="*/ 147 w 211"/>
                  <a:gd name="T19" fmla="*/ 170 h 329"/>
                  <a:gd name="T20" fmla="*/ 135 w 211"/>
                  <a:gd name="T21" fmla="*/ 158 h 329"/>
                  <a:gd name="T22" fmla="*/ 127 w 211"/>
                  <a:gd name="T23" fmla="*/ 150 h 329"/>
                  <a:gd name="T24" fmla="*/ 123 w 211"/>
                  <a:gd name="T25" fmla="*/ 140 h 329"/>
                  <a:gd name="T26" fmla="*/ 119 w 211"/>
                  <a:gd name="T27" fmla="*/ 134 h 329"/>
                  <a:gd name="T28" fmla="*/ 123 w 211"/>
                  <a:gd name="T29" fmla="*/ 130 h 329"/>
                  <a:gd name="T30" fmla="*/ 131 w 211"/>
                  <a:gd name="T31" fmla="*/ 116 h 329"/>
                  <a:gd name="T32" fmla="*/ 133 w 211"/>
                  <a:gd name="T33" fmla="*/ 100 h 329"/>
                  <a:gd name="T34" fmla="*/ 141 w 211"/>
                  <a:gd name="T35" fmla="*/ 88 h 329"/>
                  <a:gd name="T36" fmla="*/ 159 w 211"/>
                  <a:gd name="T37" fmla="*/ 80 h 329"/>
                  <a:gd name="T38" fmla="*/ 173 w 211"/>
                  <a:gd name="T39" fmla="*/ 74 h 329"/>
                  <a:gd name="T40" fmla="*/ 179 w 211"/>
                  <a:gd name="T41" fmla="*/ 74 h 329"/>
                  <a:gd name="T42" fmla="*/ 171 w 211"/>
                  <a:gd name="T43" fmla="*/ 70 h 329"/>
                  <a:gd name="T44" fmla="*/ 177 w 211"/>
                  <a:gd name="T45" fmla="*/ 48 h 329"/>
                  <a:gd name="T46" fmla="*/ 165 w 211"/>
                  <a:gd name="T47" fmla="*/ 40 h 329"/>
                  <a:gd name="T48" fmla="*/ 153 w 211"/>
                  <a:gd name="T49" fmla="*/ 40 h 329"/>
                  <a:gd name="T50" fmla="*/ 141 w 211"/>
                  <a:gd name="T51" fmla="*/ 44 h 329"/>
                  <a:gd name="T52" fmla="*/ 131 w 211"/>
                  <a:gd name="T53" fmla="*/ 42 h 329"/>
                  <a:gd name="T54" fmla="*/ 125 w 211"/>
                  <a:gd name="T55" fmla="*/ 32 h 329"/>
                  <a:gd name="T56" fmla="*/ 119 w 211"/>
                  <a:gd name="T57" fmla="*/ 22 h 329"/>
                  <a:gd name="T58" fmla="*/ 108 w 211"/>
                  <a:gd name="T59" fmla="*/ 14 h 329"/>
                  <a:gd name="T60" fmla="*/ 102 w 211"/>
                  <a:gd name="T61" fmla="*/ 4 h 329"/>
                  <a:gd name="T62" fmla="*/ 94 w 211"/>
                  <a:gd name="T63" fmla="*/ 2 h 329"/>
                  <a:gd name="T64" fmla="*/ 94 w 211"/>
                  <a:gd name="T65" fmla="*/ 10 h 329"/>
                  <a:gd name="T66" fmla="*/ 92 w 211"/>
                  <a:gd name="T67" fmla="*/ 16 h 329"/>
                  <a:gd name="T68" fmla="*/ 78 w 211"/>
                  <a:gd name="T69" fmla="*/ 42 h 329"/>
                  <a:gd name="T70" fmla="*/ 52 w 211"/>
                  <a:gd name="T71" fmla="*/ 58 h 329"/>
                  <a:gd name="T72" fmla="*/ 48 w 211"/>
                  <a:gd name="T73" fmla="*/ 62 h 329"/>
                  <a:gd name="T74" fmla="*/ 44 w 211"/>
                  <a:gd name="T75" fmla="*/ 70 h 329"/>
                  <a:gd name="T76" fmla="*/ 42 w 211"/>
                  <a:gd name="T77" fmla="*/ 80 h 329"/>
                  <a:gd name="T78" fmla="*/ 36 w 211"/>
                  <a:gd name="T79" fmla="*/ 88 h 329"/>
                  <a:gd name="T80" fmla="*/ 26 w 211"/>
                  <a:gd name="T81" fmla="*/ 80 h 329"/>
                  <a:gd name="T82" fmla="*/ 16 w 211"/>
                  <a:gd name="T83" fmla="*/ 80 h 329"/>
                  <a:gd name="T84" fmla="*/ 14 w 211"/>
                  <a:gd name="T85" fmla="*/ 72 h 329"/>
                  <a:gd name="T86" fmla="*/ 18 w 211"/>
                  <a:gd name="T87" fmla="*/ 66 h 329"/>
                  <a:gd name="T88" fmla="*/ 12 w 211"/>
                  <a:gd name="T89" fmla="*/ 62 h 329"/>
                  <a:gd name="T90" fmla="*/ 4 w 211"/>
                  <a:gd name="T91" fmla="*/ 92 h 329"/>
                  <a:gd name="T92" fmla="*/ 4 w 211"/>
                  <a:gd name="T93" fmla="*/ 108 h 329"/>
                  <a:gd name="T94" fmla="*/ 34 w 211"/>
                  <a:gd name="T95" fmla="*/ 142 h 329"/>
                  <a:gd name="T96" fmla="*/ 54 w 211"/>
                  <a:gd name="T97" fmla="*/ 176 h 329"/>
                  <a:gd name="T98" fmla="*/ 74 w 211"/>
                  <a:gd name="T99" fmla="*/ 216 h 329"/>
                  <a:gd name="T100" fmla="*/ 90 w 211"/>
                  <a:gd name="T101" fmla="*/ 238 h 329"/>
                  <a:gd name="T102" fmla="*/ 96 w 211"/>
                  <a:gd name="T103" fmla="*/ 262 h 329"/>
                  <a:gd name="T104" fmla="*/ 133 w 211"/>
                  <a:gd name="T105" fmla="*/ 288 h 329"/>
                  <a:gd name="T106" fmla="*/ 165 w 211"/>
                  <a:gd name="T107" fmla="*/ 304 h 329"/>
                  <a:gd name="T108" fmla="*/ 185 w 211"/>
                  <a:gd name="T109" fmla="*/ 323 h 329"/>
                  <a:gd name="T110" fmla="*/ 199 w 211"/>
                  <a:gd name="T111" fmla="*/ 321 h 329"/>
                  <a:gd name="T112" fmla="*/ 203 w 211"/>
                  <a:gd name="T113" fmla="*/ 311 h 329"/>
                  <a:gd name="T114" fmla="*/ 207 w 211"/>
                  <a:gd name="T115" fmla="*/ 29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1" h="329">
                    <a:moveTo>
                      <a:pt x="211" y="292"/>
                    </a:move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90"/>
                    </a:lnTo>
                    <a:lnTo>
                      <a:pt x="205" y="288"/>
                    </a:lnTo>
                    <a:lnTo>
                      <a:pt x="203" y="282"/>
                    </a:lnTo>
                    <a:lnTo>
                      <a:pt x="201" y="280"/>
                    </a:lnTo>
                    <a:lnTo>
                      <a:pt x="201" y="278"/>
                    </a:lnTo>
                    <a:lnTo>
                      <a:pt x="203" y="276"/>
                    </a:lnTo>
                    <a:lnTo>
                      <a:pt x="203" y="274"/>
                    </a:lnTo>
                    <a:lnTo>
                      <a:pt x="205" y="272"/>
                    </a:lnTo>
                    <a:lnTo>
                      <a:pt x="205" y="272"/>
                    </a:lnTo>
                    <a:lnTo>
                      <a:pt x="201" y="268"/>
                    </a:lnTo>
                    <a:lnTo>
                      <a:pt x="201" y="268"/>
                    </a:lnTo>
                    <a:lnTo>
                      <a:pt x="201" y="266"/>
                    </a:lnTo>
                    <a:lnTo>
                      <a:pt x="201" y="264"/>
                    </a:lnTo>
                    <a:lnTo>
                      <a:pt x="203" y="264"/>
                    </a:lnTo>
                    <a:lnTo>
                      <a:pt x="203" y="262"/>
                    </a:lnTo>
                    <a:lnTo>
                      <a:pt x="203" y="260"/>
                    </a:lnTo>
                    <a:lnTo>
                      <a:pt x="203" y="260"/>
                    </a:lnTo>
                    <a:lnTo>
                      <a:pt x="203" y="260"/>
                    </a:lnTo>
                    <a:lnTo>
                      <a:pt x="205" y="258"/>
                    </a:lnTo>
                    <a:lnTo>
                      <a:pt x="205" y="258"/>
                    </a:lnTo>
                    <a:lnTo>
                      <a:pt x="205" y="256"/>
                    </a:lnTo>
                    <a:lnTo>
                      <a:pt x="205" y="254"/>
                    </a:lnTo>
                    <a:lnTo>
                      <a:pt x="207" y="254"/>
                    </a:lnTo>
                    <a:lnTo>
                      <a:pt x="207" y="254"/>
                    </a:lnTo>
                    <a:lnTo>
                      <a:pt x="207" y="254"/>
                    </a:lnTo>
                    <a:lnTo>
                      <a:pt x="207" y="252"/>
                    </a:lnTo>
                    <a:lnTo>
                      <a:pt x="207" y="250"/>
                    </a:lnTo>
                    <a:lnTo>
                      <a:pt x="205" y="250"/>
                    </a:lnTo>
                    <a:lnTo>
                      <a:pt x="205" y="246"/>
                    </a:lnTo>
                    <a:lnTo>
                      <a:pt x="203" y="244"/>
                    </a:lnTo>
                    <a:lnTo>
                      <a:pt x="203" y="244"/>
                    </a:lnTo>
                    <a:lnTo>
                      <a:pt x="205" y="242"/>
                    </a:lnTo>
                    <a:lnTo>
                      <a:pt x="205" y="242"/>
                    </a:lnTo>
                    <a:lnTo>
                      <a:pt x="205" y="240"/>
                    </a:lnTo>
                    <a:lnTo>
                      <a:pt x="203" y="232"/>
                    </a:lnTo>
                    <a:lnTo>
                      <a:pt x="203" y="230"/>
                    </a:lnTo>
                    <a:lnTo>
                      <a:pt x="205" y="230"/>
                    </a:lnTo>
                    <a:lnTo>
                      <a:pt x="205" y="228"/>
                    </a:lnTo>
                    <a:lnTo>
                      <a:pt x="207" y="228"/>
                    </a:lnTo>
                    <a:lnTo>
                      <a:pt x="207" y="226"/>
                    </a:lnTo>
                    <a:lnTo>
                      <a:pt x="207" y="226"/>
                    </a:lnTo>
                    <a:lnTo>
                      <a:pt x="207" y="224"/>
                    </a:lnTo>
                    <a:lnTo>
                      <a:pt x="207" y="224"/>
                    </a:lnTo>
                    <a:lnTo>
                      <a:pt x="205" y="220"/>
                    </a:lnTo>
                    <a:lnTo>
                      <a:pt x="203" y="216"/>
                    </a:lnTo>
                    <a:lnTo>
                      <a:pt x="201" y="212"/>
                    </a:lnTo>
                    <a:lnTo>
                      <a:pt x="199" y="208"/>
                    </a:lnTo>
                    <a:lnTo>
                      <a:pt x="197" y="206"/>
                    </a:lnTo>
                    <a:lnTo>
                      <a:pt x="195" y="202"/>
                    </a:lnTo>
                    <a:lnTo>
                      <a:pt x="195" y="200"/>
                    </a:lnTo>
                    <a:lnTo>
                      <a:pt x="191" y="196"/>
                    </a:lnTo>
                    <a:lnTo>
                      <a:pt x="191" y="196"/>
                    </a:lnTo>
                    <a:lnTo>
                      <a:pt x="187" y="196"/>
                    </a:lnTo>
                    <a:lnTo>
                      <a:pt x="185" y="196"/>
                    </a:lnTo>
                    <a:lnTo>
                      <a:pt x="185" y="196"/>
                    </a:lnTo>
                    <a:lnTo>
                      <a:pt x="183" y="198"/>
                    </a:lnTo>
                    <a:lnTo>
                      <a:pt x="181" y="198"/>
                    </a:lnTo>
                    <a:lnTo>
                      <a:pt x="181" y="198"/>
                    </a:lnTo>
                    <a:lnTo>
                      <a:pt x="179" y="198"/>
                    </a:lnTo>
                    <a:lnTo>
                      <a:pt x="179" y="196"/>
                    </a:lnTo>
                    <a:lnTo>
                      <a:pt x="177" y="196"/>
                    </a:lnTo>
                    <a:lnTo>
                      <a:pt x="177" y="196"/>
                    </a:lnTo>
                    <a:lnTo>
                      <a:pt x="175" y="196"/>
                    </a:lnTo>
                    <a:lnTo>
                      <a:pt x="175" y="194"/>
                    </a:lnTo>
                    <a:lnTo>
                      <a:pt x="175" y="190"/>
                    </a:lnTo>
                    <a:lnTo>
                      <a:pt x="175" y="186"/>
                    </a:lnTo>
                    <a:lnTo>
                      <a:pt x="175" y="182"/>
                    </a:lnTo>
                    <a:lnTo>
                      <a:pt x="175" y="178"/>
                    </a:lnTo>
                    <a:lnTo>
                      <a:pt x="175" y="176"/>
                    </a:lnTo>
                    <a:lnTo>
                      <a:pt x="175" y="174"/>
                    </a:lnTo>
                    <a:lnTo>
                      <a:pt x="175" y="174"/>
                    </a:lnTo>
                    <a:lnTo>
                      <a:pt x="175" y="172"/>
                    </a:lnTo>
                    <a:lnTo>
                      <a:pt x="175" y="170"/>
                    </a:lnTo>
                    <a:lnTo>
                      <a:pt x="175" y="170"/>
                    </a:lnTo>
                    <a:lnTo>
                      <a:pt x="175" y="168"/>
                    </a:lnTo>
                    <a:lnTo>
                      <a:pt x="175" y="170"/>
                    </a:lnTo>
                    <a:lnTo>
                      <a:pt x="173" y="170"/>
                    </a:lnTo>
                    <a:lnTo>
                      <a:pt x="173" y="170"/>
                    </a:lnTo>
                    <a:lnTo>
                      <a:pt x="171" y="170"/>
                    </a:lnTo>
                    <a:lnTo>
                      <a:pt x="171" y="172"/>
                    </a:lnTo>
                    <a:lnTo>
                      <a:pt x="171" y="172"/>
                    </a:lnTo>
                    <a:lnTo>
                      <a:pt x="169" y="174"/>
                    </a:lnTo>
                    <a:lnTo>
                      <a:pt x="167" y="176"/>
                    </a:lnTo>
                    <a:lnTo>
                      <a:pt x="167" y="176"/>
                    </a:lnTo>
                    <a:lnTo>
                      <a:pt x="165" y="178"/>
                    </a:lnTo>
                    <a:lnTo>
                      <a:pt x="163" y="178"/>
                    </a:lnTo>
                    <a:lnTo>
                      <a:pt x="159" y="178"/>
                    </a:lnTo>
                    <a:lnTo>
                      <a:pt x="155" y="178"/>
                    </a:lnTo>
                    <a:lnTo>
                      <a:pt x="151" y="178"/>
                    </a:lnTo>
                    <a:lnTo>
                      <a:pt x="151" y="178"/>
                    </a:lnTo>
                    <a:lnTo>
                      <a:pt x="149" y="178"/>
                    </a:lnTo>
                    <a:lnTo>
                      <a:pt x="151" y="176"/>
                    </a:lnTo>
                    <a:lnTo>
                      <a:pt x="149" y="174"/>
                    </a:lnTo>
                    <a:lnTo>
                      <a:pt x="149" y="174"/>
                    </a:lnTo>
                    <a:lnTo>
                      <a:pt x="147" y="172"/>
                    </a:lnTo>
                    <a:lnTo>
                      <a:pt x="147" y="170"/>
                    </a:lnTo>
                    <a:lnTo>
                      <a:pt x="147" y="170"/>
                    </a:lnTo>
                    <a:lnTo>
                      <a:pt x="145" y="170"/>
                    </a:lnTo>
                    <a:lnTo>
                      <a:pt x="143" y="168"/>
                    </a:lnTo>
                    <a:lnTo>
                      <a:pt x="139" y="168"/>
                    </a:lnTo>
                    <a:lnTo>
                      <a:pt x="137" y="168"/>
                    </a:lnTo>
                    <a:lnTo>
                      <a:pt x="133" y="168"/>
                    </a:lnTo>
                    <a:lnTo>
                      <a:pt x="135" y="166"/>
                    </a:lnTo>
                    <a:lnTo>
                      <a:pt x="137" y="162"/>
                    </a:lnTo>
                    <a:lnTo>
                      <a:pt x="137" y="160"/>
                    </a:lnTo>
                    <a:lnTo>
                      <a:pt x="135" y="158"/>
                    </a:lnTo>
                    <a:lnTo>
                      <a:pt x="135" y="158"/>
                    </a:lnTo>
                    <a:lnTo>
                      <a:pt x="133" y="156"/>
                    </a:lnTo>
                    <a:lnTo>
                      <a:pt x="131" y="154"/>
                    </a:lnTo>
                    <a:lnTo>
                      <a:pt x="131" y="154"/>
                    </a:lnTo>
                    <a:lnTo>
                      <a:pt x="131" y="152"/>
                    </a:lnTo>
                    <a:lnTo>
                      <a:pt x="129" y="152"/>
                    </a:lnTo>
                    <a:lnTo>
                      <a:pt x="129" y="152"/>
                    </a:lnTo>
                    <a:lnTo>
                      <a:pt x="129" y="150"/>
                    </a:lnTo>
                    <a:lnTo>
                      <a:pt x="127" y="150"/>
                    </a:lnTo>
                    <a:lnTo>
                      <a:pt x="127" y="150"/>
                    </a:lnTo>
                    <a:lnTo>
                      <a:pt x="127" y="148"/>
                    </a:lnTo>
                    <a:lnTo>
                      <a:pt x="127" y="148"/>
                    </a:lnTo>
                    <a:lnTo>
                      <a:pt x="125" y="146"/>
                    </a:lnTo>
                    <a:lnTo>
                      <a:pt x="125" y="146"/>
                    </a:lnTo>
                    <a:lnTo>
                      <a:pt x="125" y="144"/>
                    </a:lnTo>
                    <a:lnTo>
                      <a:pt x="125" y="144"/>
                    </a:lnTo>
                    <a:lnTo>
                      <a:pt x="123" y="142"/>
                    </a:lnTo>
                    <a:lnTo>
                      <a:pt x="123" y="142"/>
                    </a:lnTo>
                    <a:lnTo>
                      <a:pt x="123" y="142"/>
                    </a:lnTo>
                    <a:lnTo>
                      <a:pt x="123" y="140"/>
                    </a:lnTo>
                    <a:lnTo>
                      <a:pt x="123" y="140"/>
                    </a:lnTo>
                    <a:lnTo>
                      <a:pt x="123" y="140"/>
                    </a:lnTo>
                    <a:lnTo>
                      <a:pt x="123" y="138"/>
                    </a:lnTo>
                    <a:lnTo>
                      <a:pt x="123" y="138"/>
                    </a:lnTo>
                    <a:lnTo>
                      <a:pt x="121" y="136"/>
                    </a:lnTo>
                    <a:lnTo>
                      <a:pt x="119" y="136"/>
                    </a:lnTo>
                    <a:lnTo>
                      <a:pt x="119" y="136"/>
                    </a:lnTo>
                    <a:lnTo>
                      <a:pt x="119" y="134"/>
                    </a:lnTo>
                    <a:lnTo>
                      <a:pt x="119" y="134"/>
                    </a:lnTo>
                    <a:lnTo>
                      <a:pt x="119" y="134"/>
                    </a:lnTo>
                    <a:lnTo>
                      <a:pt x="119" y="134"/>
                    </a:lnTo>
                    <a:lnTo>
                      <a:pt x="119" y="132"/>
                    </a:lnTo>
                    <a:lnTo>
                      <a:pt x="119" y="132"/>
                    </a:lnTo>
                    <a:lnTo>
                      <a:pt x="121" y="132"/>
                    </a:lnTo>
                    <a:lnTo>
                      <a:pt x="121" y="132"/>
                    </a:lnTo>
                    <a:lnTo>
                      <a:pt x="121" y="132"/>
                    </a:lnTo>
                    <a:lnTo>
                      <a:pt x="121" y="132"/>
                    </a:lnTo>
                    <a:lnTo>
                      <a:pt x="123" y="132"/>
                    </a:lnTo>
                    <a:lnTo>
                      <a:pt x="123" y="130"/>
                    </a:lnTo>
                    <a:lnTo>
                      <a:pt x="123" y="130"/>
                    </a:lnTo>
                    <a:lnTo>
                      <a:pt x="123" y="128"/>
                    </a:lnTo>
                    <a:lnTo>
                      <a:pt x="121" y="128"/>
                    </a:lnTo>
                    <a:lnTo>
                      <a:pt x="121" y="126"/>
                    </a:lnTo>
                    <a:lnTo>
                      <a:pt x="123" y="124"/>
                    </a:lnTo>
                    <a:lnTo>
                      <a:pt x="123" y="124"/>
                    </a:lnTo>
                    <a:lnTo>
                      <a:pt x="123" y="122"/>
                    </a:lnTo>
                    <a:lnTo>
                      <a:pt x="127" y="120"/>
                    </a:lnTo>
                    <a:lnTo>
                      <a:pt x="129" y="118"/>
                    </a:lnTo>
                    <a:lnTo>
                      <a:pt x="131" y="118"/>
                    </a:lnTo>
                    <a:lnTo>
                      <a:pt x="131" y="116"/>
                    </a:lnTo>
                    <a:lnTo>
                      <a:pt x="131" y="116"/>
                    </a:lnTo>
                    <a:lnTo>
                      <a:pt x="131" y="114"/>
                    </a:lnTo>
                    <a:lnTo>
                      <a:pt x="131" y="114"/>
                    </a:lnTo>
                    <a:lnTo>
                      <a:pt x="131" y="112"/>
                    </a:lnTo>
                    <a:lnTo>
                      <a:pt x="131" y="110"/>
                    </a:lnTo>
                    <a:lnTo>
                      <a:pt x="129" y="108"/>
                    </a:lnTo>
                    <a:lnTo>
                      <a:pt x="131" y="108"/>
                    </a:lnTo>
                    <a:lnTo>
                      <a:pt x="131" y="106"/>
                    </a:lnTo>
                    <a:lnTo>
                      <a:pt x="133" y="104"/>
                    </a:lnTo>
                    <a:lnTo>
                      <a:pt x="133" y="100"/>
                    </a:lnTo>
                    <a:lnTo>
                      <a:pt x="133" y="100"/>
                    </a:lnTo>
                    <a:lnTo>
                      <a:pt x="133" y="98"/>
                    </a:lnTo>
                    <a:lnTo>
                      <a:pt x="135" y="94"/>
                    </a:lnTo>
                    <a:lnTo>
                      <a:pt x="135" y="92"/>
                    </a:lnTo>
                    <a:lnTo>
                      <a:pt x="135" y="92"/>
                    </a:lnTo>
                    <a:lnTo>
                      <a:pt x="135" y="92"/>
                    </a:lnTo>
                    <a:lnTo>
                      <a:pt x="135" y="92"/>
                    </a:lnTo>
                    <a:lnTo>
                      <a:pt x="137" y="90"/>
                    </a:lnTo>
                    <a:lnTo>
                      <a:pt x="139" y="90"/>
                    </a:lnTo>
                    <a:lnTo>
                      <a:pt x="141" y="88"/>
                    </a:lnTo>
                    <a:lnTo>
                      <a:pt x="143" y="86"/>
                    </a:lnTo>
                    <a:lnTo>
                      <a:pt x="145" y="84"/>
                    </a:lnTo>
                    <a:lnTo>
                      <a:pt x="147" y="82"/>
                    </a:lnTo>
                    <a:lnTo>
                      <a:pt x="149" y="82"/>
                    </a:lnTo>
                    <a:lnTo>
                      <a:pt x="149" y="82"/>
                    </a:lnTo>
                    <a:lnTo>
                      <a:pt x="151" y="80"/>
                    </a:lnTo>
                    <a:lnTo>
                      <a:pt x="153" y="80"/>
                    </a:lnTo>
                    <a:lnTo>
                      <a:pt x="155" y="80"/>
                    </a:lnTo>
                    <a:lnTo>
                      <a:pt x="157" y="80"/>
                    </a:lnTo>
                    <a:lnTo>
                      <a:pt x="159" y="80"/>
                    </a:lnTo>
                    <a:lnTo>
                      <a:pt x="161" y="78"/>
                    </a:lnTo>
                    <a:lnTo>
                      <a:pt x="161" y="78"/>
                    </a:lnTo>
                    <a:lnTo>
                      <a:pt x="165" y="78"/>
                    </a:lnTo>
                    <a:lnTo>
                      <a:pt x="165" y="76"/>
                    </a:lnTo>
                    <a:lnTo>
                      <a:pt x="167" y="76"/>
                    </a:lnTo>
                    <a:lnTo>
                      <a:pt x="167" y="74"/>
                    </a:lnTo>
                    <a:lnTo>
                      <a:pt x="169" y="74"/>
                    </a:lnTo>
                    <a:lnTo>
                      <a:pt x="169" y="74"/>
                    </a:lnTo>
                    <a:lnTo>
                      <a:pt x="171" y="74"/>
                    </a:lnTo>
                    <a:lnTo>
                      <a:pt x="173" y="74"/>
                    </a:lnTo>
                    <a:lnTo>
                      <a:pt x="175" y="74"/>
                    </a:lnTo>
                    <a:lnTo>
                      <a:pt x="175" y="76"/>
                    </a:lnTo>
                    <a:lnTo>
                      <a:pt x="177" y="76"/>
                    </a:lnTo>
                    <a:lnTo>
                      <a:pt x="177" y="76"/>
                    </a:lnTo>
                    <a:lnTo>
                      <a:pt x="177" y="76"/>
                    </a:lnTo>
                    <a:lnTo>
                      <a:pt x="179" y="78"/>
                    </a:lnTo>
                    <a:lnTo>
                      <a:pt x="179" y="78"/>
                    </a:lnTo>
                    <a:lnTo>
                      <a:pt x="181" y="76"/>
                    </a:lnTo>
                    <a:lnTo>
                      <a:pt x="181" y="76"/>
                    </a:lnTo>
                    <a:lnTo>
                      <a:pt x="179" y="74"/>
                    </a:lnTo>
                    <a:lnTo>
                      <a:pt x="179" y="74"/>
                    </a:lnTo>
                    <a:lnTo>
                      <a:pt x="177" y="72"/>
                    </a:lnTo>
                    <a:lnTo>
                      <a:pt x="177" y="72"/>
                    </a:lnTo>
                    <a:lnTo>
                      <a:pt x="175" y="70"/>
                    </a:lnTo>
                    <a:lnTo>
                      <a:pt x="175" y="68"/>
                    </a:lnTo>
                    <a:lnTo>
                      <a:pt x="175" y="68"/>
                    </a:lnTo>
                    <a:lnTo>
                      <a:pt x="173" y="68"/>
                    </a:lnTo>
                    <a:lnTo>
                      <a:pt x="173" y="68"/>
                    </a:lnTo>
                    <a:lnTo>
                      <a:pt x="171" y="70"/>
                    </a:lnTo>
                    <a:lnTo>
                      <a:pt x="171" y="70"/>
                    </a:lnTo>
                    <a:lnTo>
                      <a:pt x="169" y="68"/>
                    </a:lnTo>
                    <a:lnTo>
                      <a:pt x="167" y="68"/>
                    </a:lnTo>
                    <a:lnTo>
                      <a:pt x="169" y="64"/>
                    </a:lnTo>
                    <a:lnTo>
                      <a:pt x="173" y="58"/>
                    </a:lnTo>
                    <a:lnTo>
                      <a:pt x="175" y="56"/>
                    </a:lnTo>
                    <a:lnTo>
                      <a:pt x="177" y="52"/>
                    </a:lnTo>
                    <a:lnTo>
                      <a:pt x="177" y="50"/>
                    </a:lnTo>
                    <a:lnTo>
                      <a:pt x="179" y="48"/>
                    </a:lnTo>
                    <a:lnTo>
                      <a:pt x="177" y="48"/>
                    </a:lnTo>
                    <a:lnTo>
                      <a:pt x="177" y="48"/>
                    </a:lnTo>
                    <a:lnTo>
                      <a:pt x="177" y="48"/>
                    </a:lnTo>
                    <a:lnTo>
                      <a:pt x="175" y="46"/>
                    </a:lnTo>
                    <a:lnTo>
                      <a:pt x="175" y="46"/>
                    </a:lnTo>
                    <a:lnTo>
                      <a:pt x="173" y="46"/>
                    </a:lnTo>
                    <a:lnTo>
                      <a:pt x="173" y="44"/>
                    </a:lnTo>
                    <a:lnTo>
                      <a:pt x="171" y="44"/>
                    </a:lnTo>
                    <a:lnTo>
                      <a:pt x="169" y="44"/>
                    </a:lnTo>
                    <a:lnTo>
                      <a:pt x="169" y="44"/>
                    </a:lnTo>
                    <a:lnTo>
                      <a:pt x="167" y="42"/>
                    </a:lnTo>
                    <a:lnTo>
                      <a:pt x="165" y="40"/>
                    </a:lnTo>
                    <a:lnTo>
                      <a:pt x="163" y="40"/>
                    </a:lnTo>
                    <a:lnTo>
                      <a:pt x="163" y="40"/>
                    </a:lnTo>
                    <a:lnTo>
                      <a:pt x="161" y="40"/>
                    </a:lnTo>
                    <a:lnTo>
                      <a:pt x="159" y="42"/>
                    </a:lnTo>
                    <a:lnTo>
                      <a:pt x="159" y="42"/>
                    </a:lnTo>
                    <a:lnTo>
                      <a:pt x="157" y="42"/>
                    </a:lnTo>
                    <a:lnTo>
                      <a:pt x="157" y="42"/>
                    </a:lnTo>
                    <a:lnTo>
                      <a:pt x="155" y="40"/>
                    </a:lnTo>
                    <a:lnTo>
                      <a:pt x="155" y="40"/>
                    </a:lnTo>
                    <a:lnTo>
                      <a:pt x="153" y="40"/>
                    </a:lnTo>
                    <a:lnTo>
                      <a:pt x="151" y="38"/>
                    </a:lnTo>
                    <a:lnTo>
                      <a:pt x="151" y="38"/>
                    </a:lnTo>
                    <a:lnTo>
                      <a:pt x="149" y="40"/>
                    </a:lnTo>
                    <a:lnTo>
                      <a:pt x="149" y="40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5" y="42"/>
                    </a:lnTo>
                    <a:lnTo>
                      <a:pt x="143" y="42"/>
                    </a:lnTo>
                    <a:lnTo>
                      <a:pt x="143" y="44"/>
                    </a:lnTo>
                    <a:lnTo>
                      <a:pt x="141" y="44"/>
                    </a:lnTo>
                    <a:lnTo>
                      <a:pt x="139" y="42"/>
                    </a:lnTo>
                    <a:lnTo>
                      <a:pt x="139" y="42"/>
                    </a:lnTo>
                    <a:lnTo>
                      <a:pt x="137" y="42"/>
                    </a:lnTo>
                    <a:lnTo>
                      <a:pt x="137" y="42"/>
                    </a:lnTo>
                    <a:lnTo>
                      <a:pt x="137" y="42"/>
                    </a:lnTo>
                    <a:lnTo>
                      <a:pt x="135" y="44"/>
                    </a:lnTo>
                    <a:lnTo>
                      <a:pt x="133" y="44"/>
                    </a:lnTo>
                    <a:lnTo>
                      <a:pt x="133" y="42"/>
                    </a:lnTo>
                    <a:lnTo>
                      <a:pt x="131" y="42"/>
                    </a:lnTo>
                    <a:lnTo>
                      <a:pt x="131" y="42"/>
                    </a:lnTo>
                    <a:lnTo>
                      <a:pt x="129" y="40"/>
                    </a:lnTo>
                    <a:lnTo>
                      <a:pt x="129" y="40"/>
                    </a:lnTo>
                    <a:lnTo>
                      <a:pt x="129" y="38"/>
                    </a:lnTo>
                    <a:lnTo>
                      <a:pt x="129" y="38"/>
                    </a:lnTo>
                    <a:lnTo>
                      <a:pt x="129" y="36"/>
                    </a:lnTo>
                    <a:lnTo>
                      <a:pt x="129" y="34"/>
                    </a:lnTo>
                    <a:lnTo>
                      <a:pt x="129" y="32"/>
                    </a:lnTo>
                    <a:lnTo>
                      <a:pt x="127" y="32"/>
                    </a:lnTo>
                    <a:lnTo>
                      <a:pt x="127" y="32"/>
                    </a:lnTo>
                    <a:lnTo>
                      <a:pt x="125" y="32"/>
                    </a:lnTo>
                    <a:lnTo>
                      <a:pt x="125" y="32"/>
                    </a:lnTo>
                    <a:lnTo>
                      <a:pt x="123" y="30"/>
                    </a:lnTo>
                    <a:lnTo>
                      <a:pt x="123" y="30"/>
                    </a:lnTo>
                    <a:lnTo>
                      <a:pt x="123" y="28"/>
                    </a:lnTo>
                    <a:lnTo>
                      <a:pt x="123" y="26"/>
                    </a:lnTo>
                    <a:lnTo>
                      <a:pt x="123" y="26"/>
                    </a:lnTo>
                    <a:lnTo>
                      <a:pt x="121" y="24"/>
                    </a:lnTo>
                    <a:lnTo>
                      <a:pt x="121" y="22"/>
                    </a:lnTo>
                    <a:lnTo>
                      <a:pt x="119" y="22"/>
                    </a:lnTo>
                    <a:lnTo>
                      <a:pt x="119" y="22"/>
                    </a:lnTo>
                    <a:lnTo>
                      <a:pt x="117" y="22"/>
                    </a:lnTo>
                    <a:lnTo>
                      <a:pt x="117" y="20"/>
                    </a:lnTo>
                    <a:lnTo>
                      <a:pt x="115" y="20"/>
                    </a:lnTo>
                    <a:lnTo>
                      <a:pt x="115" y="18"/>
                    </a:lnTo>
                    <a:lnTo>
                      <a:pt x="113" y="18"/>
                    </a:lnTo>
                    <a:lnTo>
                      <a:pt x="110" y="18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0" y="14"/>
                    </a:lnTo>
                    <a:lnTo>
                      <a:pt x="108" y="14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2" y="6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8" y="2"/>
                    </a:lnTo>
                    <a:lnTo>
                      <a:pt x="98" y="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8" y="2"/>
                    </a:lnTo>
                    <a:lnTo>
                      <a:pt x="88" y="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2" y="6"/>
                    </a:lnTo>
                    <a:lnTo>
                      <a:pt x="92" y="8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94" y="12"/>
                    </a:lnTo>
                    <a:lnTo>
                      <a:pt x="94" y="12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92" y="18"/>
                    </a:lnTo>
                    <a:lnTo>
                      <a:pt x="92" y="20"/>
                    </a:lnTo>
                    <a:lnTo>
                      <a:pt x="90" y="24"/>
                    </a:lnTo>
                    <a:lnTo>
                      <a:pt x="90" y="28"/>
                    </a:lnTo>
                    <a:lnTo>
                      <a:pt x="88" y="28"/>
                    </a:lnTo>
                    <a:lnTo>
                      <a:pt x="88" y="30"/>
                    </a:lnTo>
                    <a:lnTo>
                      <a:pt x="84" y="34"/>
                    </a:lnTo>
                    <a:lnTo>
                      <a:pt x="82" y="38"/>
                    </a:lnTo>
                    <a:lnTo>
                      <a:pt x="80" y="40"/>
                    </a:lnTo>
                    <a:lnTo>
                      <a:pt x="78" y="42"/>
                    </a:lnTo>
                    <a:lnTo>
                      <a:pt x="76" y="44"/>
                    </a:lnTo>
                    <a:lnTo>
                      <a:pt x="72" y="46"/>
                    </a:lnTo>
                    <a:lnTo>
                      <a:pt x="70" y="48"/>
                    </a:lnTo>
                    <a:lnTo>
                      <a:pt x="66" y="48"/>
                    </a:lnTo>
                    <a:lnTo>
                      <a:pt x="62" y="50"/>
                    </a:lnTo>
                    <a:lnTo>
                      <a:pt x="60" y="52"/>
                    </a:lnTo>
                    <a:lnTo>
                      <a:pt x="58" y="52"/>
                    </a:lnTo>
                    <a:lnTo>
                      <a:pt x="54" y="54"/>
                    </a:lnTo>
                    <a:lnTo>
                      <a:pt x="52" y="54"/>
                    </a:lnTo>
                    <a:lnTo>
                      <a:pt x="52" y="58"/>
                    </a:lnTo>
                    <a:lnTo>
                      <a:pt x="50" y="58"/>
                    </a:lnTo>
                    <a:lnTo>
                      <a:pt x="50" y="60"/>
                    </a:lnTo>
                    <a:lnTo>
                      <a:pt x="50" y="60"/>
                    </a:lnTo>
                    <a:lnTo>
                      <a:pt x="50" y="6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48" y="62"/>
                    </a:lnTo>
                    <a:lnTo>
                      <a:pt x="48" y="62"/>
                    </a:lnTo>
                    <a:lnTo>
                      <a:pt x="48" y="62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46" y="60"/>
                    </a:lnTo>
                    <a:lnTo>
                      <a:pt x="46" y="62"/>
                    </a:lnTo>
                    <a:lnTo>
                      <a:pt x="46" y="64"/>
                    </a:lnTo>
                    <a:lnTo>
                      <a:pt x="46" y="66"/>
                    </a:lnTo>
                    <a:lnTo>
                      <a:pt x="46" y="66"/>
                    </a:lnTo>
                    <a:lnTo>
                      <a:pt x="46" y="68"/>
                    </a:lnTo>
                    <a:lnTo>
                      <a:pt x="46" y="68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72"/>
                    </a:lnTo>
                    <a:lnTo>
                      <a:pt x="44" y="72"/>
                    </a:lnTo>
                    <a:lnTo>
                      <a:pt x="44" y="74"/>
                    </a:lnTo>
                    <a:lnTo>
                      <a:pt x="42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0" y="84"/>
                    </a:lnTo>
                    <a:lnTo>
                      <a:pt x="38" y="84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6" y="88"/>
                    </a:lnTo>
                    <a:lnTo>
                      <a:pt x="36" y="9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28" y="82"/>
                    </a:lnTo>
                    <a:lnTo>
                      <a:pt x="28" y="80"/>
                    </a:lnTo>
                    <a:lnTo>
                      <a:pt x="26" y="80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24" y="80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8" y="76"/>
                    </a:lnTo>
                    <a:lnTo>
                      <a:pt x="18" y="78"/>
                    </a:lnTo>
                    <a:lnTo>
                      <a:pt x="18" y="78"/>
                    </a:lnTo>
                    <a:lnTo>
                      <a:pt x="16" y="78"/>
                    </a:lnTo>
                    <a:lnTo>
                      <a:pt x="16" y="80"/>
                    </a:lnTo>
                    <a:lnTo>
                      <a:pt x="14" y="80"/>
                    </a:lnTo>
                    <a:lnTo>
                      <a:pt x="14" y="8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16" y="76"/>
                    </a:lnTo>
                    <a:lnTo>
                      <a:pt x="14" y="76"/>
                    </a:lnTo>
                    <a:lnTo>
                      <a:pt x="14" y="74"/>
                    </a:lnTo>
                    <a:lnTo>
                      <a:pt x="14" y="74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6" y="70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4"/>
                    </a:lnTo>
                    <a:lnTo>
                      <a:pt x="16" y="64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2" y="62"/>
                    </a:lnTo>
                    <a:lnTo>
                      <a:pt x="10" y="66"/>
                    </a:lnTo>
                    <a:lnTo>
                      <a:pt x="8" y="66"/>
                    </a:lnTo>
                    <a:lnTo>
                      <a:pt x="6" y="70"/>
                    </a:lnTo>
                    <a:lnTo>
                      <a:pt x="2" y="76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2" y="86"/>
                    </a:lnTo>
                    <a:lnTo>
                      <a:pt x="2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8" y="98"/>
                    </a:lnTo>
                    <a:lnTo>
                      <a:pt x="8" y="100"/>
                    </a:lnTo>
                    <a:lnTo>
                      <a:pt x="8" y="102"/>
                    </a:lnTo>
                    <a:lnTo>
                      <a:pt x="8" y="10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4" y="104"/>
                    </a:lnTo>
                    <a:lnTo>
                      <a:pt x="4" y="106"/>
                    </a:lnTo>
                    <a:lnTo>
                      <a:pt x="4" y="108"/>
                    </a:lnTo>
                    <a:lnTo>
                      <a:pt x="6" y="110"/>
                    </a:lnTo>
                    <a:lnTo>
                      <a:pt x="10" y="112"/>
                    </a:lnTo>
                    <a:lnTo>
                      <a:pt x="22" y="118"/>
                    </a:lnTo>
                    <a:lnTo>
                      <a:pt x="24" y="120"/>
                    </a:lnTo>
                    <a:lnTo>
                      <a:pt x="24" y="124"/>
                    </a:lnTo>
                    <a:lnTo>
                      <a:pt x="28" y="126"/>
                    </a:lnTo>
                    <a:lnTo>
                      <a:pt x="30" y="130"/>
                    </a:lnTo>
                    <a:lnTo>
                      <a:pt x="30" y="132"/>
                    </a:lnTo>
                    <a:lnTo>
                      <a:pt x="34" y="140"/>
                    </a:lnTo>
                    <a:lnTo>
                      <a:pt x="34" y="142"/>
                    </a:lnTo>
                    <a:lnTo>
                      <a:pt x="38" y="144"/>
                    </a:lnTo>
                    <a:lnTo>
                      <a:pt x="40" y="146"/>
                    </a:lnTo>
                    <a:lnTo>
                      <a:pt x="42" y="150"/>
                    </a:lnTo>
                    <a:lnTo>
                      <a:pt x="44" y="154"/>
                    </a:lnTo>
                    <a:lnTo>
                      <a:pt x="44" y="156"/>
                    </a:lnTo>
                    <a:lnTo>
                      <a:pt x="46" y="160"/>
                    </a:lnTo>
                    <a:lnTo>
                      <a:pt x="48" y="164"/>
                    </a:lnTo>
                    <a:lnTo>
                      <a:pt x="50" y="168"/>
                    </a:lnTo>
                    <a:lnTo>
                      <a:pt x="52" y="172"/>
                    </a:lnTo>
                    <a:lnTo>
                      <a:pt x="54" y="176"/>
                    </a:lnTo>
                    <a:lnTo>
                      <a:pt x="54" y="180"/>
                    </a:lnTo>
                    <a:lnTo>
                      <a:pt x="56" y="184"/>
                    </a:lnTo>
                    <a:lnTo>
                      <a:pt x="62" y="194"/>
                    </a:lnTo>
                    <a:lnTo>
                      <a:pt x="64" y="196"/>
                    </a:lnTo>
                    <a:lnTo>
                      <a:pt x="64" y="200"/>
                    </a:lnTo>
                    <a:lnTo>
                      <a:pt x="66" y="202"/>
                    </a:lnTo>
                    <a:lnTo>
                      <a:pt x="70" y="206"/>
                    </a:lnTo>
                    <a:lnTo>
                      <a:pt x="72" y="208"/>
                    </a:lnTo>
                    <a:lnTo>
                      <a:pt x="74" y="212"/>
                    </a:lnTo>
                    <a:lnTo>
                      <a:pt x="74" y="216"/>
                    </a:lnTo>
                    <a:lnTo>
                      <a:pt x="76" y="216"/>
                    </a:lnTo>
                    <a:lnTo>
                      <a:pt x="76" y="218"/>
                    </a:lnTo>
                    <a:lnTo>
                      <a:pt x="76" y="218"/>
                    </a:lnTo>
                    <a:lnTo>
                      <a:pt x="80" y="220"/>
                    </a:lnTo>
                    <a:lnTo>
                      <a:pt x="80" y="224"/>
                    </a:lnTo>
                    <a:lnTo>
                      <a:pt x="82" y="228"/>
                    </a:lnTo>
                    <a:lnTo>
                      <a:pt x="84" y="230"/>
                    </a:lnTo>
                    <a:lnTo>
                      <a:pt x="86" y="232"/>
                    </a:lnTo>
                    <a:lnTo>
                      <a:pt x="86" y="234"/>
                    </a:lnTo>
                    <a:lnTo>
                      <a:pt x="90" y="238"/>
                    </a:lnTo>
                    <a:lnTo>
                      <a:pt x="92" y="242"/>
                    </a:lnTo>
                    <a:lnTo>
                      <a:pt x="90" y="246"/>
                    </a:lnTo>
                    <a:lnTo>
                      <a:pt x="90" y="246"/>
                    </a:lnTo>
                    <a:lnTo>
                      <a:pt x="88" y="248"/>
                    </a:lnTo>
                    <a:lnTo>
                      <a:pt x="90" y="250"/>
                    </a:lnTo>
                    <a:lnTo>
                      <a:pt x="90" y="252"/>
                    </a:lnTo>
                    <a:lnTo>
                      <a:pt x="92" y="254"/>
                    </a:lnTo>
                    <a:lnTo>
                      <a:pt x="94" y="256"/>
                    </a:lnTo>
                    <a:lnTo>
                      <a:pt x="96" y="258"/>
                    </a:lnTo>
                    <a:lnTo>
                      <a:pt x="96" y="262"/>
                    </a:lnTo>
                    <a:lnTo>
                      <a:pt x="100" y="264"/>
                    </a:lnTo>
                    <a:lnTo>
                      <a:pt x="104" y="266"/>
                    </a:lnTo>
                    <a:lnTo>
                      <a:pt x="106" y="270"/>
                    </a:lnTo>
                    <a:lnTo>
                      <a:pt x="108" y="272"/>
                    </a:lnTo>
                    <a:lnTo>
                      <a:pt x="110" y="274"/>
                    </a:lnTo>
                    <a:lnTo>
                      <a:pt x="113" y="276"/>
                    </a:lnTo>
                    <a:lnTo>
                      <a:pt x="121" y="280"/>
                    </a:lnTo>
                    <a:lnTo>
                      <a:pt x="125" y="282"/>
                    </a:lnTo>
                    <a:lnTo>
                      <a:pt x="129" y="284"/>
                    </a:lnTo>
                    <a:lnTo>
                      <a:pt x="133" y="288"/>
                    </a:lnTo>
                    <a:lnTo>
                      <a:pt x="135" y="290"/>
                    </a:lnTo>
                    <a:lnTo>
                      <a:pt x="141" y="292"/>
                    </a:lnTo>
                    <a:lnTo>
                      <a:pt x="143" y="292"/>
                    </a:lnTo>
                    <a:lnTo>
                      <a:pt x="147" y="296"/>
                    </a:lnTo>
                    <a:lnTo>
                      <a:pt x="151" y="296"/>
                    </a:lnTo>
                    <a:lnTo>
                      <a:pt x="155" y="298"/>
                    </a:lnTo>
                    <a:lnTo>
                      <a:pt x="157" y="300"/>
                    </a:lnTo>
                    <a:lnTo>
                      <a:pt x="159" y="302"/>
                    </a:lnTo>
                    <a:lnTo>
                      <a:pt x="163" y="304"/>
                    </a:lnTo>
                    <a:lnTo>
                      <a:pt x="165" y="304"/>
                    </a:lnTo>
                    <a:lnTo>
                      <a:pt x="167" y="306"/>
                    </a:lnTo>
                    <a:lnTo>
                      <a:pt x="167" y="308"/>
                    </a:lnTo>
                    <a:lnTo>
                      <a:pt x="171" y="308"/>
                    </a:lnTo>
                    <a:lnTo>
                      <a:pt x="173" y="311"/>
                    </a:lnTo>
                    <a:lnTo>
                      <a:pt x="173" y="313"/>
                    </a:lnTo>
                    <a:lnTo>
                      <a:pt x="175" y="315"/>
                    </a:lnTo>
                    <a:lnTo>
                      <a:pt x="175" y="317"/>
                    </a:lnTo>
                    <a:lnTo>
                      <a:pt x="181" y="321"/>
                    </a:lnTo>
                    <a:lnTo>
                      <a:pt x="183" y="321"/>
                    </a:lnTo>
                    <a:lnTo>
                      <a:pt x="185" y="323"/>
                    </a:lnTo>
                    <a:lnTo>
                      <a:pt x="189" y="327"/>
                    </a:lnTo>
                    <a:lnTo>
                      <a:pt x="191" y="329"/>
                    </a:lnTo>
                    <a:lnTo>
                      <a:pt x="191" y="329"/>
                    </a:lnTo>
                    <a:lnTo>
                      <a:pt x="193" y="329"/>
                    </a:lnTo>
                    <a:lnTo>
                      <a:pt x="195" y="329"/>
                    </a:lnTo>
                    <a:lnTo>
                      <a:pt x="197" y="327"/>
                    </a:lnTo>
                    <a:lnTo>
                      <a:pt x="199" y="327"/>
                    </a:lnTo>
                    <a:lnTo>
                      <a:pt x="199" y="325"/>
                    </a:lnTo>
                    <a:lnTo>
                      <a:pt x="201" y="323"/>
                    </a:lnTo>
                    <a:lnTo>
                      <a:pt x="199" y="321"/>
                    </a:lnTo>
                    <a:lnTo>
                      <a:pt x="199" y="319"/>
                    </a:lnTo>
                    <a:lnTo>
                      <a:pt x="199" y="317"/>
                    </a:lnTo>
                    <a:lnTo>
                      <a:pt x="199" y="317"/>
                    </a:lnTo>
                    <a:lnTo>
                      <a:pt x="201" y="317"/>
                    </a:lnTo>
                    <a:lnTo>
                      <a:pt x="203" y="315"/>
                    </a:lnTo>
                    <a:lnTo>
                      <a:pt x="203" y="313"/>
                    </a:lnTo>
                    <a:lnTo>
                      <a:pt x="203" y="313"/>
                    </a:lnTo>
                    <a:lnTo>
                      <a:pt x="203" y="313"/>
                    </a:lnTo>
                    <a:lnTo>
                      <a:pt x="203" y="311"/>
                    </a:lnTo>
                    <a:lnTo>
                      <a:pt x="203" y="311"/>
                    </a:lnTo>
                    <a:lnTo>
                      <a:pt x="201" y="308"/>
                    </a:lnTo>
                    <a:lnTo>
                      <a:pt x="201" y="308"/>
                    </a:lnTo>
                    <a:lnTo>
                      <a:pt x="201" y="308"/>
                    </a:lnTo>
                    <a:lnTo>
                      <a:pt x="203" y="306"/>
                    </a:lnTo>
                    <a:lnTo>
                      <a:pt x="203" y="306"/>
                    </a:lnTo>
                    <a:lnTo>
                      <a:pt x="205" y="304"/>
                    </a:lnTo>
                    <a:lnTo>
                      <a:pt x="205" y="304"/>
                    </a:lnTo>
                    <a:lnTo>
                      <a:pt x="207" y="302"/>
                    </a:lnTo>
                    <a:lnTo>
                      <a:pt x="207" y="300"/>
                    </a:lnTo>
                    <a:lnTo>
                      <a:pt x="207" y="298"/>
                    </a:lnTo>
                    <a:lnTo>
                      <a:pt x="209" y="298"/>
                    </a:lnTo>
                    <a:lnTo>
                      <a:pt x="209" y="298"/>
                    </a:lnTo>
                    <a:lnTo>
                      <a:pt x="209" y="296"/>
                    </a:lnTo>
                    <a:lnTo>
                      <a:pt x="209" y="294"/>
                    </a:lnTo>
                    <a:lnTo>
                      <a:pt x="209" y="294"/>
                    </a:lnTo>
                    <a:lnTo>
                      <a:pt x="211" y="292"/>
                    </a:lnTo>
                    <a:lnTo>
                      <a:pt x="211" y="292"/>
                    </a:lnTo>
                    <a:lnTo>
                      <a:pt x="211" y="292"/>
                    </a:lnTo>
                    <a:lnTo>
                      <a:pt x="211" y="29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78"/>
              <p:cNvSpPr>
                <a:spLocks/>
              </p:cNvSpPr>
              <p:nvPr/>
            </p:nvSpPr>
            <p:spPr bwMode="auto">
              <a:xfrm>
                <a:off x="2503" y="2422"/>
                <a:ext cx="134" cy="148"/>
              </a:xfrm>
              <a:custGeom>
                <a:avLst/>
                <a:gdLst>
                  <a:gd name="T0" fmla="*/ 130 w 134"/>
                  <a:gd name="T1" fmla="*/ 82 h 148"/>
                  <a:gd name="T2" fmla="*/ 124 w 134"/>
                  <a:gd name="T3" fmla="*/ 82 h 148"/>
                  <a:gd name="T4" fmla="*/ 118 w 134"/>
                  <a:gd name="T5" fmla="*/ 84 h 148"/>
                  <a:gd name="T6" fmla="*/ 114 w 134"/>
                  <a:gd name="T7" fmla="*/ 80 h 148"/>
                  <a:gd name="T8" fmla="*/ 112 w 134"/>
                  <a:gd name="T9" fmla="*/ 74 h 148"/>
                  <a:gd name="T10" fmla="*/ 110 w 134"/>
                  <a:gd name="T11" fmla="*/ 68 h 148"/>
                  <a:gd name="T12" fmla="*/ 110 w 134"/>
                  <a:gd name="T13" fmla="*/ 62 h 148"/>
                  <a:gd name="T14" fmla="*/ 108 w 134"/>
                  <a:gd name="T15" fmla="*/ 56 h 148"/>
                  <a:gd name="T16" fmla="*/ 102 w 134"/>
                  <a:gd name="T17" fmla="*/ 54 h 148"/>
                  <a:gd name="T18" fmla="*/ 96 w 134"/>
                  <a:gd name="T19" fmla="*/ 50 h 148"/>
                  <a:gd name="T20" fmla="*/ 94 w 134"/>
                  <a:gd name="T21" fmla="*/ 54 h 148"/>
                  <a:gd name="T22" fmla="*/ 88 w 134"/>
                  <a:gd name="T23" fmla="*/ 54 h 148"/>
                  <a:gd name="T24" fmla="*/ 80 w 134"/>
                  <a:gd name="T25" fmla="*/ 52 h 148"/>
                  <a:gd name="T26" fmla="*/ 74 w 134"/>
                  <a:gd name="T27" fmla="*/ 52 h 148"/>
                  <a:gd name="T28" fmla="*/ 72 w 134"/>
                  <a:gd name="T29" fmla="*/ 48 h 148"/>
                  <a:gd name="T30" fmla="*/ 72 w 134"/>
                  <a:gd name="T31" fmla="*/ 44 h 148"/>
                  <a:gd name="T32" fmla="*/ 72 w 134"/>
                  <a:gd name="T33" fmla="*/ 38 h 148"/>
                  <a:gd name="T34" fmla="*/ 72 w 134"/>
                  <a:gd name="T35" fmla="*/ 34 h 148"/>
                  <a:gd name="T36" fmla="*/ 72 w 134"/>
                  <a:gd name="T37" fmla="*/ 28 h 148"/>
                  <a:gd name="T38" fmla="*/ 70 w 134"/>
                  <a:gd name="T39" fmla="*/ 26 h 148"/>
                  <a:gd name="T40" fmla="*/ 68 w 134"/>
                  <a:gd name="T41" fmla="*/ 20 h 148"/>
                  <a:gd name="T42" fmla="*/ 66 w 134"/>
                  <a:gd name="T43" fmla="*/ 16 h 148"/>
                  <a:gd name="T44" fmla="*/ 56 w 134"/>
                  <a:gd name="T45" fmla="*/ 4 h 148"/>
                  <a:gd name="T46" fmla="*/ 22 w 134"/>
                  <a:gd name="T47" fmla="*/ 4 h 148"/>
                  <a:gd name="T48" fmla="*/ 8 w 134"/>
                  <a:gd name="T49" fmla="*/ 14 h 148"/>
                  <a:gd name="T50" fmla="*/ 4 w 134"/>
                  <a:gd name="T51" fmla="*/ 32 h 148"/>
                  <a:gd name="T52" fmla="*/ 0 w 134"/>
                  <a:gd name="T53" fmla="*/ 54 h 148"/>
                  <a:gd name="T54" fmla="*/ 8 w 134"/>
                  <a:gd name="T55" fmla="*/ 60 h 148"/>
                  <a:gd name="T56" fmla="*/ 20 w 134"/>
                  <a:gd name="T57" fmla="*/ 72 h 148"/>
                  <a:gd name="T58" fmla="*/ 28 w 134"/>
                  <a:gd name="T59" fmla="*/ 78 h 148"/>
                  <a:gd name="T60" fmla="*/ 44 w 134"/>
                  <a:gd name="T61" fmla="*/ 84 h 148"/>
                  <a:gd name="T62" fmla="*/ 58 w 134"/>
                  <a:gd name="T63" fmla="*/ 94 h 148"/>
                  <a:gd name="T64" fmla="*/ 74 w 134"/>
                  <a:gd name="T65" fmla="*/ 102 h 148"/>
                  <a:gd name="T66" fmla="*/ 84 w 134"/>
                  <a:gd name="T67" fmla="*/ 108 h 148"/>
                  <a:gd name="T68" fmla="*/ 84 w 134"/>
                  <a:gd name="T69" fmla="*/ 114 h 148"/>
                  <a:gd name="T70" fmla="*/ 82 w 134"/>
                  <a:gd name="T71" fmla="*/ 120 h 148"/>
                  <a:gd name="T72" fmla="*/ 80 w 134"/>
                  <a:gd name="T73" fmla="*/ 124 h 148"/>
                  <a:gd name="T74" fmla="*/ 78 w 134"/>
                  <a:gd name="T75" fmla="*/ 128 h 148"/>
                  <a:gd name="T76" fmla="*/ 78 w 134"/>
                  <a:gd name="T77" fmla="*/ 134 h 148"/>
                  <a:gd name="T78" fmla="*/ 78 w 134"/>
                  <a:gd name="T79" fmla="*/ 136 h 148"/>
                  <a:gd name="T80" fmla="*/ 74 w 134"/>
                  <a:gd name="T81" fmla="*/ 140 h 148"/>
                  <a:gd name="T82" fmla="*/ 94 w 134"/>
                  <a:gd name="T83" fmla="*/ 146 h 148"/>
                  <a:gd name="T84" fmla="*/ 104 w 134"/>
                  <a:gd name="T85" fmla="*/ 148 h 148"/>
                  <a:gd name="T86" fmla="*/ 110 w 134"/>
                  <a:gd name="T87" fmla="*/ 146 h 148"/>
                  <a:gd name="T88" fmla="*/ 116 w 134"/>
                  <a:gd name="T89" fmla="*/ 144 h 148"/>
                  <a:gd name="T90" fmla="*/ 120 w 134"/>
                  <a:gd name="T91" fmla="*/ 142 h 148"/>
                  <a:gd name="T92" fmla="*/ 124 w 134"/>
                  <a:gd name="T93" fmla="*/ 138 h 148"/>
                  <a:gd name="T94" fmla="*/ 128 w 134"/>
                  <a:gd name="T95" fmla="*/ 134 h 148"/>
                  <a:gd name="T96" fmla="*/ 132 w 134"/>
                  <a:gd name="T97" fmla="*/ 130 h 148"/>
                  <a:gd name="T98" fmla="*/ 132 w 134"/>
                  <a:gd name="T99" fmla="*/ 106 h 148"/>
                  <a:gd name="T100" fmla="*/ 134 w 134"/>
                  <a:gd name="T101" fmla="*/ 9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4" h="148">
                    <a:moveTo>
                      <a:pt x="132" y="86"/>
                    </a:moveTo>
                    <a:lnTo>
                      <a:pt x="134" y="86"/>
                    </a:lnTo>
                    <a:lnTo>
                      <a:pt x="134" y="86"/>
                    </a:lnTo>
                    <a:lnTo>
                      <a:pt x="132" y="84"/>
                    </a:lnTo>
                    <a:lnTo>
                      <a:pt x="130" y="82"/>
                    </a:lnTo>
                    <a:lnTo>
                      <a:pt x="128" y="82"/>
                    </a:lnTo>
                    <a:lnTo>
                      <a:pt x="128" y="82"/>
                    </a:lnTo>
                    <a:lnTo>
                      <a:pt x="126" y="82"/>
                    </a:lnTo>
                    <a:lnTo>
                      <a:pt x="126" y="82"/>
                    </a:lnTo>
                    <a:lnTo>
                      <a:pt x="124" y="82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20" y="84"/>
                    </a:lnTo>
                    <a:lnTo>
                      <a:pt x="120" y="84"/>
                    </a:lnTo>
                    <a:lnTo>
                      <a:pt x="118" y="84"/>
                    </a:lnTo>
                    <a:lnTo>
                      <a:pt x="116" y="84"/>
                    </a:lnTo>
                    <a:lnTo>
                      <a:pt x="116" y="84"/>
                    </a:lnTo>
                    <a:lnTo>
                      <a:pt x="114" y="82"/>
                    </a:lnTo>
                    <a:lnTo>
                      <a:pt x="114" y="80"/>
                    </a:lnTo>
                    <a:lnTo>
                      <a:pt x="114" y="80"/>
                    </a:lnTo>
                    <a:lnTo>
                      <a:pt x="114" y="78"/>
                    </a:lnTo>
                    <a:lnTo>
                      <a:pt x="112" y="78"/>
                    </a:lnTo>
                    <a:lnTo>
                      <a:pt x="112" y="76"/>
                    </a:lnTo>
                    <a:lnTo>
                      <a:pt x="112" y="74"/>
                    </a:lnTo>
                    <a:lnTo>
                      <a:pt x="112" y="74"/>
                    </a:lnTo>
                    <a:lnTo>
                      <a:pt x="112" y="74"/>
                    </a:lnTo>
                    <a:lnTo>
                      <a:pt x="112" y="72"/>
                    </a:lnTo>
                    <a:lnTo>
                      <a:pt x="112" y="72"/>
                    </a:lnTo>
                    <a:lnTo>
                      <a:pt x="112" y="70"/>
                    </a:lnTo>
                    <a:lnTo>
                      <a:pt x="110" y="68"/>
                    </a:lnTo>
                    <a:lnTo>
                      <a:pt x="110" y="68"/>
                    </a:lnTo>
                    <a:lnTo>
                      <a:pt x="110" y="66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10" y="62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08" y="60"/>
                    </a:lnTo>
                    <a:lnTo>
                      <a:pt x="108" y="58"/>
                    </a:lnTo>
                    <a:lnTo>
                      <a:pt x="108" y="56"/>
                    </a:lnTo>
                    <a:lnTo>
                      <a:pt x="106" y="56"/>
                    </a:lnTo>
                    <a:lnTo>
                      <a:pt x="106" y="54"/>
                    </a:lnTo>
                    <a:lnTo>
                      <a:pt x="104" y="54"/>
                    </a:lnTo>
                    <a:lnTo>
                      <a:pt x="104" y="54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8" y="52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4" y="50"/>
                    </a:lnTo>
                    <a:lnTo>
                      <a:pt x="94" y="52"/>
                    </a:lnTo>
                    <a:lnTo>
                      <a:pt x="94" y="52"/>
                    </a:lnTo>
                    <a:lnTo>
                      <a:pt x="94" y="54"/>
                    </a:lnTo>
                    <a:lnTo>
                      <a:pt x="92" y="54"/>
                    </a:lnTo>
                    <a:lnTo>
                      <a:pt x="92" y="54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8" y="54"/>
                    </a:lnTo>
                    <a:lnTo>
                      <a:pt x="86" y="52"/>
                    </a:lnTo>
                    <a:lnTo>
                      <a:pt x="84" y="52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0" y="52"/>
                    </a:lnTo>
                    <a:lnTo>
                      <a:pt x="78" y="52"/>
                    </a:lnTo>
                    <a:lnTo>
                      <a:pt x="78" y="5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4" y="52"/>
                    </a:lnTo>
                    <a:lnTo>
                      <a:pt x="74" y="52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2" y="48"/>
                    </a:lnTo>
                    <a:lnTo>
                      <a:pt x="72" y="4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2" y="44"/>
                    </a:lnTo>
                    <a:lnTo>
                      <a:pt x="72" y="44"/>
                    </a:lnTo>
                    <a:lnTo>
                      <a:pt x="72" y="42"/>
                    </a:lnTo>
                    <a:lnTo>
                      <a:pt x="72" y="42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2" y="38"/>
                    </a:lnTo>
                    <a:lnTo>
                      <a:pt x="72" y="38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2" y="32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0" y="28"/>
                    </a:lnTo>
                    <a:lnTo>
                      <a:pt x="72" y="2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68" y="22"/>
                    </a:lnTo>
                    <a:lnTo>
                      <a:pt x="68" y="22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6" y="16"/>
                    </a:lnTo>
                    <a:lnTo>
                      <a:pt x="66" y="14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0" y="6"/>
                    </a:lnTo>
                    <a:lnTo>
                      <a:pt x="56" y="4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8" y="14"/>
                    </a:lnTo>
                    <a:lnTo>
                      <a:pt x="6" y="16"/>
                    </a:lnTo>
                    <a:lnTo>
                      <a:pt x="4" y="20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4" y="32"/>
                    </a:lnTo>
                    <a:lnTo>
                      <a:pt x="2" y="38"/>
                    </a:lnTo>
                    <a:lnTo>
                      <a:pt x="2" y="44"/>
                    </a:lnTo>
                    <a:lnTo>
                      <a:pt x="2" y="48"/>
                    </a:lnTo>
                    <a:lnTo>
                      <a:pt x="0" y="5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6" y="56"/>
                    </a:lnTo>
                    <a:lnTo>
                      <a:pt x="8" y="60"/>
                    </a:lnTo>
                    <a:lnTo>
                      <a:pt x="10" y="64"/>
                    </a:lnTo>
                    <a:lnTo>
                      <a:pt x="14" y="68"/>
                    </a:lnTo>
                    <a:lnTo>
                      <a:pt x="16" y="70"/>
                    </a:lnTo>
                    <a:lnTo>
                      <a:pt x="18" y="72"/>
                    </a:lnTo>
                    <a:lnTo>
                      <a:pt x="20" y="72"/>
                    </a:lnTo>
                    <a:lnTo>
                      <a:pt x="20" y="74"/>
                    </a:lnTo>
                    <a:lnTo>
                      <a:pt x="20" y="74"/>
                    </a:lnTo>
                    <a:lnTo>
                      <a:pt x="22" y="74"/>
                    </a:lnTo>
                    <a:lnTo>
                      <a:pt x="26" y="76"/>
                    </a:lnTo>
                    <a:lnTo>
                      <a:pt x="28" y="78"/>
                    </a:lnTo>
                    <a:lnTo>
                      <a:pt x="28" y="80"/>
                    </a:lnTo>
                    <a:lnTo>
                      <a:pt x="32" y="82"/>
                    </a:lnTo>
                    <a:lnTo>
                      <a:pt x="38" y="84"/>
                    </a:lnTo>
                    <a:lnTo>
                      <a:pt x="42" y="84"/>
                    </a:lnTo>
                    <a:lnTo>
                      <a:pt x="44" y="84"/>
                    </a:lnTo>
                    <a:lnTo>
                      <a:pt x="48" y="86"/>
                    </a:lnTo>
                    <a:lnTo>
                      <a:pt x="52" y="90"/>
                    </a:lnTo>
                    <a:lnTo>
                      <a:pt x="54" y="92"/>
                    </a:lnTo>
                    <a:lnTo>
                      <a:pt x="56" y="92"/>
                    </a:lnTo>
                    <a:lnTo>
                      <a:pt x="58" y="94"/>
                    </a:lnTo>
                    <a:lnTo>
                      <a:pt x="66" y="98"/>
                    </a:lnTo>
                    <a:lnTo>
                      <a:pt x="70" y="100"/>
                    </a:lnTo>
                    <a:lnTo>
                      <a:pt x="72" y="100"/>
                    </a:lnTo>
                    <a:lnTo>
                      <a:pt x="72" y="102"/>
                    </a:lnTo>
                    <a:lnTo>
                      <a:pt x="74" y="102"/>
                    </a:lnTo>
                    <a:lnTo>
                      <a:pt x="74" y="102"/>
                    </a:lnTo>
                    <a:lnTo>
                      <a:pt x="76" y="102"/>
                    </a:lnTo>
                    <a:lnTo>
                      <a:pt x="78" y="104"/>
                    </a:lnTo>
                    <a:lnTo>
                      <a:pt x="82" y="104"/>
                    </a:lnTo>
                    <a:lnTo>
                      <a:pt x="84" y="108"/>
                    </a:lnTo>
                    <a:lnTo>
                      <a:pt x="86" y="110"/>
                    </a:lnTo>
                    <a:lnTo>
                      <a:pt x="86" y="110"/>
                    </a:lnTo>
                    <a:lnTo>
                      <a:pt x="86" y="112"/>
                    </a:lnTo>
                    <a:lnTo>
                      <a:pt x="86" y="114"/>
                    </a:lnTo>
                    <a:lnTo>
                      <a:pt x="84" y="114"/>
                    </a:lnTo>
                    <a:lnTo>
                      <a:pt x="84" y="114"/>
                    </a:lnTo>
                    <a:lnTo>
                      <a:pt x="84" y="116"/>
                    </a:lnTo>
                    <a:lnTo>
                      <a:pt x="84" y="116"/>
                    </a:lnTo>
                    <a:lnTo>
                      <a:pt x="82" y="118"/>
                    </a:lnTo>
                    <a:lnTo>
                      <a:pt x="82" y="120"/>
                    </a:lnTo>
                    <a:lnTo>
                      <a:pt x="82" y="120"/>
                    </a:lnTo>
                    <a:lnTo>
                      <a:pt x="82" y="122"/>
                    </a:lnTo>
                    <a:lnTo>
                      <a:pt x="80" y="122"/>
                    </a:lnTo>
                    <a:lnTo>
                      <a:pt x="80" y="124"/>
                    </a:lnTo>
                    <a:lnTo>
                      <a:pt x="80" y="124"/>
                    </a:lnTo>
                    <a:lnTo>
                      <a:pt x="80" y="124"/>
                    </a:lnTo>
                    <a:lnTo>
                      <a:pt x="78" y="126"/>
                    </a:lnTo>
                    <a:lnTo>
                      <a:pt x="78" y="126"/>
                    </a:lnTo>
                    <a:lnTo>
                      <a:pt x="78" y="128"/>
                    </a:lnTo>
                    <a:lnTo>
                      <a:pt x="78" y="128"/>
                    </a:lnTo>
                    <a:lnTo>
                      <a:pt x="80" y="130"/>
                    </a:lnTo>
                    <a:lnTo>
                      <a:pt x="80" y="132"/>
                    </a:lnTo>
                    <a:lnTo>
                      <a:pt x="78" y="132"/>
                    </a:lnTo>
                    <a:lnTo>
                      <a:pt x="78" y="132"/>
                    </a:lnTo>
                    <a:lnTo>
                      <a:pt x="78" y="134"/>
                    </a:lnTo>
                    <a:lnTo>
                      <a:pt x="78" y="134"/>
                    </a:lnTo>
                    <a:lnTo>
                      <a:pt x="78" y="134"/>
                    </a:lnTo>
                    <a:lnTo>
                      <a:pt x="78" y="136"/>
                    </a:lnTo>
                    <a:lnTo>
                      <a:pt x="78" y="136"/>
                    </a:lnTo>
                    <a:lnTo>
                      <a:pt x="78" y="136"/>
                    </a:lnTo>
                    <a:lnTo>
                      <a:pt x="76" y="136"/>
                    </a:lnTo>
                    <a:lnTo>
                      <a:pt x="76" y="138"/>
                    </a:lnTo>
                    <a:lnTo>
                      <a:pt x="76" y="138"/>
                    </a:lnTo>
                    <a:lnTo>
                      <a:pt x="76" y="140"/>
                    </a:lnTo>
                    <a:lnTo>
                      <a:pt x="74" y="140"/>
                    </a:lnTo>
                    <a:lnTo>
                      <a:pt x="74" y="142"/>
                    </a:lnTo>
                    <a:lnTo>
                      <a:pt x="74" y="144"/>
                    </a:lnTo>
                    <a:lnTo>
                      <a:pt x="82" y="144"/>
                    </a:lnTo>
                    <a:lnTo>
                      <a:pt x="86" y="144"/>
                    </a:lnTo>
                    <a:lnTo>
                      <a:pt x="94" y="146"/>
                    </a:lnTo>
                    <a:lnTo>
                      <a:pt x="98" y="146"/>
                    </a:lnTo>
                    <a:lnTo>
                      <a:pt x="100" y="146"/>
                    </a:lnTo>
                    <a:lnTo>
                      <a:pt x="102" y="146"/>
                    </a:lnTo>
                    <a:lnTo>
                      <a:pt x="102" y="146"/>
                    </a:lnTo>
                    <a:lnTo>
                      <a:pt x="104" y="148"/>
                    </a:lnTo>
                    <a:lnTo>
                      <a:pt x="106" y="146"/>
                    </a:lnTo>
                    <a:lnTo>
                      <a:pt x="108" y="146"/>
                    </a:lnTo>
                    <a:lnTo>
                      <a:pt x="108" y="148"/>
                    </a:lnTo>
                    <a:lnTo>
                      <a:pt x="110" y="148"/>
                    </a:lnTo>
                    <a:lnTo>
                      <a:pt x="110" y="146"/>
                    </a:lnTo>
                    <a:lnTo>
                      <a:pt x="112" y="144"/>
                    </a:lnTo>
                    <a:lnTo>
                      <a:pt x="112" y="144"/>
                    </a:lnTo>
                    <a:lnTo>
                      <a:pt x="114" y="144"/>
                    </a:lnTo>
                    <a:lnTo>
                      <a:pt x="116" y="144"/>
                    </a:lnTo>
                    <a:lnTo>
                      <a:pt x="116" y="144"/>
                    </a:lnTo>
                    <a:lnTo>
                      <a:pt x="118" y="146"/>
                    </a:lnTo>
                    <a:lnTo>
                      <a:pt x="120" y="146"/>
                    </a:lnTo>
                    <a:lnTo>
                      <a:pt x="120" y="144"/>
                    </a:lnTo>
                    <a:lnTo>
                      <a:pt x="120" y="144"/>
                    </a:lnTo>
                    <a:lnTo>
                      <a:pt x="120" y="142"/>
                    </a:lnTo>
                    <a:lnTo>
                      <a:pt x="120" y="14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2" y="138"/>
                    </a:lnTo>
                    <a:lnTo>
                      <a:pt x="124" y="138"/>
                    </a:lnTo>
                    <a:lnTo>
                      <a:pt x="126" y="138"/>
                    </a:lnTo>
                    <a:lnTo>
                      <a:pt x="126" y="136"/>
                    </a:lnTo>
                    <a:lnTo>
                      <a:pt x="126" y="136"/>
                    </a:lnTo>
                    <a:lnTo>
                      <a:pt x="128" y="136"/>
                    </a:lnTo>
                    <a:lnTo>
                      <a:pt x="128" y="134"/>
                    </a:lnTo>
                    <a:lnTo>
                      <a:pt x="130" y="134"/>
                    </a:lnTo>
                    <a:lnTo>
                      <a:pt x="130" y="132"/>
                    </a:lnTo>
                    <a:lnTo>
                      <a:pt x="130" y="132"/>
                    </a:lnTo>
                    <a:lnTo>
                      <a:pt x="130" y="132"/>
                    </a:lnTo>
                    <a:lnTo>
                      <a:pt x="132" y="130"/>
                    </a:lnTo>
                    <a:lnTo>
                      <a:pt x="132" y="126"/>
                    </a:lnTo>
                    <a:lnTo>
                      <a:pt x="132" y="120"/>
                    </a:lnTo>
                    <a:lnTo>
                      <a:pt x="132" y="112"/>
                    </a:lnTo>
                    <a:lnTo>
                      <a:pt x="132" y="110"/>
                    </a:lnTo>
                    <a:lnTo>
                      <a:pt x="132" y="106"/>
                    </a:lnTo>
                    <a:lnTo>
                      <a:pt x="134" y="104"/>
                    </a:lnTo>
                    <a:lnTo>
                      <a:pt x="132" y="104"/>
                    </a:lnTo>
                    <a:lnTo>
                      <a:pt x="132" y="100"/>
                    </a:lnTo>
                    <a:lnTo>
                      <a:pt x="134" y="94"/>
                    </a:lnTo>
                    <a:lnTo>
                      <a:pt x="134" y="90"/>
                    </a:lnTo>
                    <a:lnTo>
                      <a:pt x="132" y="88"/>
                    </a:lnTo>
                    <a:lnTo>
                      <a:pt x="132" y="8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79"/>
              <p:cNvSpPr>
                <a:spLocks noEditPoints="1"/>
              </p:cNvSpPr>
              <p:nvPr/>
            </p:nvSpPr>
            <p:spPr bwMode="auto">
              <a:xfrm>
                <a:off x="5684" y="2101"/>
                <a:ext cx="240" cy="184"/>
              </a:xfrm>
              <a:custGeom>
                <a:avLst/>
                <a:gdLst>
                  <a:gd name="T0" fmla="*/ 196 w 240"/>
                  <a:gd name="T1" fmla="*/ 184 h 184"/>
                  <a:gd name="T2" fmla="*/ 204 w 240"/>
                  <a:gd name="T3" fmla="*/ 178 h 184"/>
                  <a:gd name="T4" fmla="*/ 158 w 240"/>
                  <a:gd name="T5" fmla="*/ 154 h 184"/>
                  <a:gd name="T6" fmla="*/ 160 w 240"/>
                  <a:gd name="T7" fmla="*/ 158 h 184"/>
                  <a:gd name="T8" fmla="*/ 156 w 240"/>
                  <a:gd name="T9" fmla="*/ 148 h 184"/>
                  <a:gd name="T10" fmla="*/ 148 w 240"/>
                  <a:gd name="T11" fmla="*/ 148 h 184"/>
                  <a:gd name="T12" fmla="*/ 188 w 240"/>
                  <a:gd name="T13" fmla="*/ 140 h 184"/>
                  <a:gd name="T14" fmla="*/ 184 w 240"/>
                  <a:gd name="T15" fmla="*/ 140 h 184"/>
                  <a:gd name="T16" fmla="*/ 40 w 240"/>
                  <a:gd name="T17" fmla="*/ 130 h 184"/>
                  <a:gd name="T18" fmla="*/ 160 w 240"/>
                  <a:gd name="T19" fmla="*/ 132 h 184"/>
                  <a:gd name="T20" fmla="*/ 42 w 240"/>
                  <a:gd name="T21" fmla="*/ 126 h 184"/>
                  <a:gd name="T22" fmla="*/ 114 w 240"/>
                  <a:gd name="T23" fmla="*/ 80 h 184"/>
                  <a:gd name="T24" fmla="*/ 228 w 240"/>
                  <a:gd name="T25" fmla="*/ 80 h 184"/>
                  <a:gd name="T26" fmla="*/ 222 w 240"/>
                  <a:gd name="T27" fmla="*/ 82 h 184"/>
                  <a:gd name="T28" fmla="*/ 234 w 240"/>
                  <a:gd name="T29" fmla="*/ 98 h 184"/>
                  <a:gd name="T30" fmla="*/ 102 w 240"/>
                  <a:gd name="T31" fmla="*/ 74 h 184"/>
                  <a:gd name="T32" fmla="*/ 220 w 240"/>
                  <a:gd name="T33" fmla="*/ 68 h 184"/>
                  <a:gd name="T34" fmla="*/ 84 w 240"/>
                  <a:gd name="T35" fmla="*/ 58 h 184"/>
                  <a:gd name="T36" fmla="*/ 186 w 240"/>
                  <a:gd name="T37" fmla="*/ 56 h 184"/>
                  <a:gd name="T38" fmla="*/ 172 w 240"/>
                  <a:gd name="T39" fmla="*/ 52 h 184"/>
                  <a:gd name="T40" fmla="*/ 162 w 240"/>
                  <a:gd name="T41" fmla="*/ 72 h 184"/>
                  <a:gd name="T42" fmla="*/ 148 w 240"/>
                  <a:gd name="T43" fmla="*/ 68 h 184"/>
                  <a:gd name="T44" fmla="*/ 136 w 240"/>
                  <a:gd name="T45" fmla="*/ 76 h 184"/>
                  <a:gd name="T46" fmla="*/ 122 w 240"/>
                  <a:gd name="T47" fmla="*/ 80 h 184"/>
                  <a:gd name="T48" fmla="*/ 142 w 240"/>
                  <a:gd name="T49" fmla="*/ 88 h 184"/>
                  <a:gd name="T50" fmla="*/ 166 w 240"/>
                  <a:gd name="T51" fmla="*/ 82 h 184"/>
                  <a:gd name="T52" fmla="*/ 180 w 240"/>
                  <a:gd name="T53" fmla="*/ 70 h 184"/>
                  <a:gd name="T54" fmla="*/ 192 w 240"/>
                  <a:gd name="T55" fmla="*/ 32 h 184"/>
                  <a:gd name="T56" fmla="*/ 180 w 240"/>
                  <a:gd name="T57" fmla="*/ 26 h 184"/>
                  <a:gd name="T58" fmla="*/ 144 w 240"/>
                  <a:gd name="T59" fmla="*/ 158 h 184"/>
                  <a:gd name="T60" fmla="*/ 142 w 240"/>
                  <a:gd name="T61" fmla="*/ 150 h 184"/>
                  <a:gd name="T62" fmla="*/ 128 w 240"/>
                  <a:gd name="T63" fmla="*/ 138 h 184"/>
                  <a:gd name="T64" fmla="*/ 114 w 240"/>
                  <a:gd name="T65" fmla="*/ 122 h 184"/>
                  <a:gd name="T66" fmla="*/ 98 w 240"/>
                  <a:gd name="T67" fmla="*/ 98 h 184"/>
                  <a:gd name="T68" fmla="*/ 110 w 240"/>
                  <a:gd name="T69" fmla="*/ 86 h 184"/>
                  <a:gd name="T70" fmla="*/ 80 w 240"/>
                  <a:gd name="T71" fmla="*/ 72 h 184"/>
                  <a:gd name="T72" fmla="*/ 62 w 240"/>
                  <a:gd name="T73" fmla="*/ 46 h 184"/>
                  <a:gd name="T74" fmla="*/ 46 w 240"/>
                  <a:gd name="T75" fmla="*/ 38 h 184"/>
                  <a:gd name="T76" fmla="*/ 10 w 240"/>
                  <a:gd name="T77" fmla="*/ 22 h 184"/>
                  <a:gd name="T78" fmla="*/ 6 w 240"/>
                  <a:gd name="T79" fmla="*/ 48 h 184"/>
                  <a:gd name="T80" fmla="*/ 4 w 240"/>
                  <a:gd name="T81" fmla="*/ 90 h 184"/>
                  <a:gd name="T82" fmla="*/ 2 w 240"/>
                  <a:gd name="T83" fmla="*/ 124 h 184"/>
                  <a:gd name="T84" fmla="*/ 12 w 240"/>
                  <a:gd name="T85" fmla="*/ 140 h 184"/>
                  <a:gd name="T86" fmla="*/ 38 w 240"/>
                  <a:gd name="T87" fmla="*/ 136 h 184"/>
                  <a:gd name="T88" fmla="*/ 24 w 240"/>
                  <a:gd name="T89" fmla="*/ 124 h 184"/>
                  <a:gd name="T90" fmla="*/ 32 w 240"/>
                  <a:gd name="T91" fmla="*/ 124 h 184"/>
                  <a:gd name="T92" fmla="*/ 48 w 240"/>
                  <a:gd name="T93" fmla="*/ 120 h 184"/>
                  <a:gd name="T94" fmla="*/ 54 w 240"/>
                  <a:gd name="T95" fmla="*/ 114 h 184"/>
                  <a:gd name="T96" fmla="*/ 64 w 240"/>
                  <a:gd name="T97" fmla="*/ 114 h 184"/>
                  <a:gd name="T98" fmla="*/ 82 w 240"/>
                  <a:gd name="T99" fmla="*/ 120 h 184"/>
                  <a:gd name="T100" fmla="*/ 94 w 240"/>
                  <a:gd name="T101" fmla="*/ 138 h 184"/>
                  <a:gd name="T102" fmla="*/ 108 w 240"/>
                  <a:gd name="T103" fmla="*/ 156 h 184"/>
                  <a:gd name="T104" fmla="*/ 130 w 240"/>
                  <a:gd name="T105" fmla="*/ 160 h 184"/>
                  <a:gd name="T106" fmla="*/ 150 w 240"/>
                  <a:gd name="T107" fmla="*/ 164 h 184"/>
                  <a:gd name="T108" fmla="*/ 186 w 240"/>
                  <a:gd name="T109" fmla="*/ 38 h 184"/>
                  <a:gd name="T110" fmla="*/ 162 w 240"/>
                  <a:gd name="T111" fmla="*/ 22 h 184"/>
                  <a:gd name="T112" fmla="*/ 180 w 240"/>
                  <a:gd name="T113" fmla="*/ 38 h 184"/>
                  <a:gd name="T114" fmla="*/ 192 w 240"/>
                  <a:gd name="T115" fmla="*/ 58 h 184"/>
                  <a:gd name="T116" fmla="*/ 150 w 240"/>
                  <a:gd name="T117" fmla="*/ 20 h 184"/>
                  <a:gd name="T118" fmla="*/ 150 w 240"/>
                  <a:gd name="T119" fmla="*/ 20 h 184"/>
                  <a:gd name="T120" fmla="*/ 98 w 240"/>
                  <a:gd name="T121" fmla="*/ 16 h 184"/>
                  <a:gd name="T122" fmla="*/ 110 w 240"/>
                  <a:gd name="T123" fmla="*/ 12 h 184"/>
                  <a:gd name="T124" fmla="*/ 96 w 240"/>
                  <a:gd name="T125" fmla="*/ 1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0" h="184">
                    <a:moveTo>
                      <a:pt x="194" y="180"/>
                    </a:moveTo>
                    <a:lnTo>
                      <a:pt x="190" y="178"/>
                    </a:lnTo>
                    <a:lnTo>
                      <a:pt x="188" y="178"/>
                    </a:lnTo>
                    <a:lnTo>
                      <a:pt x="188" y="178"/>
                    </a:lnTo>
                    <a:lnTo>
                      <a:pt x="188" y="180"/>
                    </a:lnTo>
                    <a:lnTo>
                      <a:pt x="190" y="180"/>
                    </a:lnTo>
                    <a:lnTo>
                      <a:pt x="190" y="182"/>
                    </a:lnTo>
                    <a:lnTo>
                      <a:pt x="190" y="182"/>
                    </a:lnTo>
                    <a:lnTo>
                      <a:pt x="190" y="182"/>
                    </a:lnTo>
                    <a:lnTo>
                      <a:pt x="192" y="184"/>
                    </a:lnTo>
                    <a:lnTo>
                      <a:pt x="192" y="184"/>
                    </a:lnTo>
                    <a:lnTo>
                      <a:pt x="196" y="184"/>
                    </a:lnTo>
                    <a:lnTo>
                      <a:pt x="196" y="182"/>
                    </a:lnTo>
                    <a:lnTo>
                      <a:pt x="196" y="182"/>
                    </a:lnTo>
                    <a:lnTo>
                      <a:pt x="194" y="180"/>
                    </a:lnTo>
                    <a:close/>
                    <a:moveTo>
                      <a:pt x="202" y="178"/>
                    </a:moveTo>
                    <a:lnTo>
                      <a:pt x="202" y="180"/>
                    </a:lnTo>
                    <a:lnTo>
                      <a:pt x="200" y="178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4" y="180"/>
                    </a:lnTo>
                    <a:lnTo>
                      <a:pt x="204" y="180"/>
                    </a:lnTo>
                    <a:lnTo>
                      <a:pt x="204" y="178"/>
                    </a:lnTo>
                    <a:lnTo>
                      <a:pt x="204" y="178"/>
                    </a:lnTo>
                    <a:lnTo>
                      <a:pt x="202" y="178"/>
                    </a:lnTo>
                    <a:close/>
                    <a:moveTo>
                      <a:pt x="152" y="164"/>
                    </a:moveTo>
                    <a:lnTo>
                      <a:pt x="152" y="166"/>
                    </a:lnTo>
                    <a:lnTo>
                      <a:pt x="152" y="166"/>
                    </a:lnTo>
                    <a:lnTo>
                      <a:pt x="154" y="166"/>
                    </a:lnTo>
                    <a:lnTo>
                      <a:pt x="154" y="164"/>
                    </a:lnTo>
                    <a:lnTo>
                      <a:pt x="154" y="164"/>
                    </a:lnTo>
                    <a:lnTo>
                      <a:pt x="152" y="164"/>
                    </a:lnTo>
                    <a:close/>
                    <a:moveTo>
                      <a:pt x="160" y="154"/>
                    </a:moveTo>
                    <a:lnTo>
                      <a:pt x="158" y="154"/>
                    </a:lnTo>
                    <a:lnTo>
                      <a:pt x="158" y="154"/>
                    </a:lnTo>
                    <a:lnTo>
                      <a:pt x="156" y="154"/>
                    </a:lnTo>
                    <a:lnTo>
                      <a:pt x="158" y="154"/>
                    </a:lnTo>
                    <a:lnTo>
                      <a:pt x="154" y="152"/>
                    </a:lnTo>
                    <a:lnTo>
                      <a:pt x="154" y="150"/>
                    </a:lnTo>
                    <a:lnTo>
                      <a:pt x="154" y="150"/>
                    </a:lnTo>
                    <a:lnTo>
                      <a:pt x="154" y="150"/>
                    </a:lnTo>
                    <a:lnTo>
                      <a:pt x="154" y="152"/>
                    </a:lnTo>
                    <a:lnTo>
                      <a:pt x="154" y="154"/>
                    </a:lnTo>
                    <a:lnTo>
                      <a:pt x="156" y="154"/>
                    </a:lnTo>
                    <a:lnTo>
                      <a:pt x="156" y="156"/>
                    </a:lnTo>
                    <a:lnTo>
                      <a:pt x="158" y="158"/>
                    </a:lnTo>
                    <a:lnTo>
                      <a:pt x="160" y="158"/>
                    </a:lnTo>
                    <a:lnTo>
                      <a:pt x="160" y="154"/>
                    </a:lnTo>
                    <a:lnTo>
                      <a:pt x="160" y="154"/>
                    </a:lnTo>
                    <a:lnTo>
                      <a:pt x="160" y="154"/>
                    </a:lnTo>
                    <a:close/>
                    <a:moveTo>
                      <a:pt x="148" y="148"/>
                    </a:moveTo>
                    <a:lnTo>
                      <a:pt x="150" y="148"/>
                    </a:lnTo>
                    <a:lnTo>
                      <a:pt x="152" y="148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54" y="150"/>
                    </a:lnTo>
                    <a:lnTo>
                      <a:pt x="156" y="148"/>
                    </a:lnTo>
                    <a:lnTo>
                      <a:pt x="156" y="148"/>
                    </a:lnTo>
                    <a:lnTo>
                      <a:pt x="156" y="148"/>
                    </a:lnTo>
                    <a:lnTo>
                      <a:pt x="156" y="146"/>
                    </a:lnTo>
                    <a:lnTo>
                      <a:pt x="154" y="144"/>
                    </a:lnTo>
                    <a:lnTo>
                      <a:pt x="154" y="144"/>
                    </a:lnTo>
                    <a:lnTo>
                      <a:pt x="152" y="144"/>
                    </a:lnTo>
                    <a:lnTo>
                      <a:pt x="150" y="142"/>
                    </a:lnTo>
                    <a:lnTo>
                      <a:pt x="150" y="142"/>
                    </a:lnTo>
                    <a:lnTo>
                      <a:pt x="148" y="144"/>
                    </a:lnTo>
                    <a:lnTo>
                      <a:pt x="148" y="144"/>
                    </a:lnTo>
                    <a:lnTo>
                      <a:pt x="148" y="144"/>
                    </a:lnTo>
                    <a:lnTo>
                      <a:pt x="150" y="146"/>
                    </a:lnTo>
                    <a:lnTo>
                      <a:pt x="150" y="146"/>
                    </a:lnTo>
                    <a:lnTo>
                      <a:pt x="148" y="148"/>
                    </a:lnTo>
                    <a:close/>
                    <a:moveTo>
                      <a:pt x="146" y="146"/>
                    </a:moveTo>
                    <a:lnTo>
                      <a:pt x="146" y="146"/>
                    </a:lnTo>
                    <a:lnTo>
                      <a:pt x="148" y="144"/>
                    </a:lnTo>
                    <a:lnTo>
                      <a:pt x="148" y="144"/>
                    </a:lnTo>
                    <a:lnTo>
                      <a:pt x="146" y="142"/>
                    </a:lnTo>
                    <a:lnTo>
                      <a:pt x="146" y="140"/>
                    </a:lnTo>
                    <a:lnTo>
                      <a:pt x="144" y="142"/>
                    </a:lnTo>
                    <a:lnTo>
                      <a:pt x="144" y="144"/>
                    </a:lnTo>
                    <a:lnTo>
                      <a:pt x="146" y="146"/>
                    </a:lnTo>
                    <a:lnTo>
                      <a:pt x="146" y="146"/>
                    </a:lnTo>
                    <a:close/>
                    <a:moveTo>
                      <a:pt x="188" y="140"/>
                    </a:moveTo>
                    <a:lnTo>
                      <a:pt x="188" y="140"/>
                    </a:lnTo>
                    <a:lnTo>
                      <a:pt x="190" y="140"/>
                    </a:lnTo>
                    <a:lnTo>
                      <a:pt x="190" y="138"/>
                    </a:lnTo>
                    <a:lnTo>
                      <a:pt x="188" y="138"/>
                    </a:lnTo>
                    <a:lnTo>
                      <a:pt x="188" y="138"/>
                    </a:lnTo>
                    <a:lnTo>
                      <a:pt x="186" y="138"/>
                    </a:lnTo>
                    <a:lnTo>
                      <a:pt x="186" y="136"/>
                    </a:lnTo>
                    <a:lnTo>
                      <a:pt x="184" y="136"/>
                    </a:lnTo>
                    <a:lnTo>
                      <a:pt x="184" y="136"/>
                    </a:lnTo>
                    <a:lnTo>
                      <a:pt x="182" y="136"/>
                    </a:lnTo>
                    <a:lnTo>
                      <a:pt x="182" y="136"/>
                    </a:lnTo>
                    <a:lnTo>
                      <a:pt x="184" y="138"/>
                    </a:lnTo>
                    <a:lnTo>
                      <a:pt x="184" y="140"/>
                    </a:lnTo>
                    <a:lnTo>
                      <a:pt x="184" y="14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8" y="140"/>
                    </a:lnTo>
                    <a:lnTo>
                      <a:pt x="188" y="140"/>
                    </a:lnTo>
                    <a:lnTo>
                      <a:pt x="188" y="140"/>
                    </a:lnTo>
                    <a:close/>
                    <a:moveTo>
                      <a:pt x="40" y="128"/>
                    </a:moveTo>
                    <a:lnTo>
                      <a:pt x="38" y="128"/>
                    </a:lnTo>
                    <a:lnTo>
                      <a:pt x="36" y="126"/>
                    </a:lnTo>
                    <a:lnTo>
                      <a:pt x="36" y="128"/>
                    </a:lnTo>
                    <a:lnTo>
                      <a:pt x="38" y="128"/>
                    </a:lnTo>
                    <a:lnTo>
                      <a:pt x="40" y="130"/>
                    </a:lnTo>
                    <a:lnTo>
                      <a:pt x="42" y="132"/>
                    </a:lnTo>
                    <a:lnTo>
                      <a:pt x="42" y="130"/>
                    </a:lnTo>
                    <a:lnTo>
                      <a:pt x="40" y="128"/>
                    </a:lnTo>
                    <a:close/>
                    <a:moveTo>
                      <a:pt x="160" y="126"/>
                    </a:moveTo>
                    <a:lnTo>
                      <a:pt x="160" y="126"/>
                    </a:lnTo>
                    <a:lnTo>
                      <a:pt x="158" y="128"/>
                    </a:lnTo>
                    <a:lnTo>
                      <a:pt x="160" y="130"/>
                    </a:lnTo>
                    <a:lnTo>
                      <a:pt x="160" y="130"/>
                    </a:lnTo>
                    <a:lnTo>
                      <a:pt x="160" y="130"/>
                    </a:lnTo>
                    <a:lnTo>
                      <a:pt x="160" y="132"/>
                    </a:lnTo>
                    <a:lnTo>
                      <a:pt x="160" y="134"/>
                    </a:lnTo>
                    <a:lnTo>
                      <a:pt x="160" y="132"/>
                    </a:lnTo>
                    <a:lnTo>
                      <a:pt x="160" y="130"/>
                    </a:lnTo>
                    <a:lnTo>
                      <a:pt x="160" y="128"/>
                    </a:lnTo>
                    <a:lnTo>
                      <a:pt x="160" y="126"/>
                    </a:lnTo>
                    <a:lnTo>
                      <a:pt x="160" y="126"/>
                    </a:lnTo>
                    <a:close/>
                    <a:moveTo>
                      <a:pt x="42" y="126"/>
                    </a:moveTo>
                    <a:lnTo>
                      <a:pt x="38" y="126"/>
                    </a:lnTo>
                    <a:lnTo>
                      <a:pt x="38" y="126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42" y="126"/>
                    </a:lnTo>
                    <a:lnTo>
                      <a:pt x="42" y="126"/>
                    </a:lnTo>
                    <a:close/>
                    <a:moveTo>
                      <a:pt x="114" y="80"/>
                    </a:moveTo>
                    <a:lnTo>
                      <a:pt x="114" y="80"/>
                    </a:lnTo>
                    <a:lnTo>
                      <a:pt x="116" y="80"/>
                    </a:lnTo>
                    <a:lnTo>
                      <a:pt x="116" y="78"/>
                    </a:lnTo>
                    <a:lnTo>
                      <a:pt x="116" y="76"/>
                    </a:lnTo>
                    <a:lnTo>
                      <a:pt x="116" y="76"/>
                    </a:lnTo>
                    <a:lnTo>
                      <a:pt x="114" y="74"/>
                    </a:lnTo>
                    <a:lnTo>
                      <a:pt x="112" y="74"/>
                    </a:lnTo>
                    <a:lnTo>
                      <a:pt x="112" y="74"/>
                    </a:lnTo>
                    <a:lnTo>
                      <a:pt x="112" y="76"/>
                    </a:lnTo>
                    <a:lnTo>
                      <a:pt x="114" y="78"/>
                    </a:lnTo>
                    <a:lnTo>
                      <a:pt x="114" y="80"/>
                    </a:lnTo>
                    <a:close/>
                    <a:moveTo>
                      <a:pt x="240" y="94"/>
                    </a:moveTo>
                    <a:lnTo>
                      <a:pt x="238" y="92"/>
                    </a:lnTo>
                    <a:lnTo>
                      <a:pt x="238" y="90"/>
                    </a:lnTo>
                    <a:lnTo>
                      <a:pt x="236" y="88"/>
                    </a:lnTo>
                    <a:lnTo>
                      <a:pt x="234" y="88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86"/>
                    </a:lnTo>
                    <a:lnTo>
                      <a:pt x="232" y="82"/>
                    </a:lnTo>
                    <a:lnTo>
                      <a:pt x="230" y="82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8" y="76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2" y="74"/>
                    </a:lnTo>
                    <a:lnTo>
                      <a:pt x="222" y="74"/>
                    </a:lnTo>
                    <a:lnTo>
                      <a:pt x="222" y="74"/>
                    </a:lnTo>
                    <a:lnTo>
                      <a:pt x="222" y="76"/>
                    </a:lnTo>
                    <a:lnTo>
                      <a:pt x="220" y="78"/>
                    </a:lnTo>
                    <a:lnTo>
                      <a:pt x="220" y="80"/>
                    </a:lnTo>
                    <a:lnTo>
                      <a:pt x="222" y="82"/>
                    </a:lnTo>
                    <a:lnTo>
                      <a:pt x="222" y="82"/>
                    </a:lnTo>
                    <a:lnTo>
                      <a:pt x="224" y="84"/>
                    </a:lnTo>
                    <a:lnTo>
                      <a:pt x="224" y="86"/>
                    </a:lnTo>
                    <a:lnTo>
                      <a:pt x="226" y="86"/>
                    </a:lnTo>
                    <a:lnTo>
                      <a:pt x="226" y="88"/>
                    </a:lnTo>
                    <a:lnTo>
                      <a:pt x="228" y="88"/>
                    </a:lnTo>
                    <a:lnTo>
                      <a:pt x="228" y="90"/>
                    </a:lnTo>
                    <a:lnTo>
                      <a:pt x="228" y="92"/>
                    </a:lnTo>
                    <a:lnTo>
                      <a:pt x="228" y="94"/>
                    </a:lnTo>
                    <a:lnTo>
                      <a:pt x="230" y="96"/>
                    </a:lnTo>
                    <a:lnTo>
                      <a:pt x="230" y="98"/>
                    </a:lnTo>
                    <a:lnTo>
                      <a:pt x="232" y="98"/>
                    </a:lnTo>
                    <a:lnTo>
                      <a:pt x="234" y="98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6" y="98"/>
                    </a:lnTo>
                    <a:lnTo>
                      <a:pt x="238" y="96"/>
                    </a:lnTo>
                    <a:lnTo>
                      <a:pt x="238" y="98"/>
                    </a:lnTo>
                    <a:lnTo>
                      <a:pt x="238" y="98"/>
                    </a:lnTo>
                    <a:lnTo>
                      <a:pt x="240" y="96"/>
                    </a:lnTo>
                    <a:lnTo>
                      <a:pt x="240" y="94"/>
                    </a:lnTo>
                    <a:close/>
                    <a:moveTo>
                      <a:pt x="100" y="70"/>
                    </a:moveTo>
                    <a:lnTo>
                      <a:pt x="100" y="70"/>
                    </a:lnTo>
                    <a:lnTo>
                      <a:pt x="100" y="72"/>
                    </a:lnTo>
                    <a:lnTo>
                      <a:pt x="102" y="74"/>
                    </a:lnTo>
                    <a:lnTo>
                      <a:pt x="102" y="74"/>
                    </a:lnTo>
                    <a:lnTo>
                      <a:pt x="104" y="72"/>
                    </a:lnTo>
                    <a:lnTo>
                      <a:pt x="104" y="70"/>
                    </a:lnTo>
                    <a:lnTo>
                      <a:pt x="102" y="68"/>
                    </a:lnTo>
                    <a:lnTo>
                      <a:pt x="100" y="70"/>
                    </a:lnTo>
                    <a:close/>
                    <a:moveTo>
                      <a:pt x="222" y="70"/>
                    </a:moveTo>
                    <a:lnTo>
                      <a:pt x="222" y="68"/>
                    </a:lnTo>
                    <a:lnTo>
                      <a:pt x="222" y="66"/>
                    </a:lnTo>
                    <a:lnTo>
                      <a:pt x="220" y="66"/>
                    </a:lnTo>
                    <a:lnTo>
                      <a:pt x="220" y="66"/>
                    </a:lnTo>
                    <a:lnTo>
                      <a:pt x="218" y="68"/>
                    </a:lnTo>
                    <a:lnTo>
                      <a:pt x="220" y="68"/>
                    </a:lnTo>
                    <a:lnTo>
                      <a:pt x="220" y="70"/>
                    </a:lnTo>
                    <a:lnTo>
                      <a:pt x="220" y="70"/>
                    </a:lnTo>
                    <a:lnTo>
                      <a:pt x="220" y="74"/>
                    </a:lnTo>
                    <a:lnTo>
                      <a:pt x="220" y="74"/>
                    </a:lnTo>
                    <a:lnTo>
                      <a:pt x="222" y="72"/>
                    </a:lnTo>
                    <a:lnTo>
                      <a:pt x="222" y="70"/>
                    </a:lnTo>
                    <a:close/>
                    <a:moveTo>
                      <a:pt x="84" y="60"/>
                    </a:moveTo>
                    <a:lnTo>
                      <a:pt x="86" y="60"/>
                    </a:lnTo>
                    <a:lnTo>
                      <a:pt x="86" y="58"/>
                    </a:lnTo>
                    <a:lnTo>
                      <a:pt x="86" y="58"/>
                    </a:lnTo>
                    <a:lnTo>
                      <a:pt x="84" y="58"/>
                    </a:lnTo>
                    <a:lnTo>
                      <a:pt x="84" y="58"/>
                    </a:lnTo>
                    <a:lnTo>
                      <a:pt x="84" y="58"/>
                    </a:lnTo>
                    <a:lnTo>
                      <a:pt x="82" y="60"/>
                    </a:lnTo>
                    <a:lnTo>
                      <a:pt x="84" y="60"/>
                    </a:lnTo>
                    <a:lnTo>
                      <a:pt x="84" y="60"/>
                    </a:lnTo>
                    <a:close/>
                    <a:moveTo>
                      <a:pt x="182" y="66"/>
                    </a:moveTo>
                    <a:lnTo>
                      <a:pt x="182" y="64"/>
                    </a:lnTo>
                    <a:lnTo>
                      <a:pt x="184" y="64"/>
                    </a:lnTo>
                    <a:lnTo>
                      <a:pt x="184" y="62"/>
                    </a:lnTo>
                    <a:lnTo>
                      <a:pt x="186" y="60"/>
                    </a:lnTo>
                    <a:lnTo>
                      <a:pt x="186" y="58"/>
                    </a:lnTo>
                    <a:lnTo>
                      <a:pt x="186" y="58"/>
                    </a:lnTo>
                    <a:lnTo>
                      <a:pt x="186" y="56"/>
                    </a:lnTo>
                    <a:lnTo>
                      <a:pt x="186" y="54"/>
                    </a:lnTo>
                    <a:lnTo>
                      <a:pt x="184" y="54"/>
                    </a:lnTo>
                    <a:lnTo>
                      <a:pt x="182" y="52"/>
                    </a:lnTo>
                    <a:lnTo>
                      <a:pt x="182" y="52"/>
                    </a:lnTo>
                    <a:lnTo>
                      <a:pt x="180" y="54"/>
                    </a:lnTo>
                    <a:lnTo>
                      <a:pt x="178" y="52"/>
                    </a:lnTo>
                    <a:lnTo>
                      <a:pt x="178" y="52"/>
                    </a:lnTo>
                    <a:lnTo>
                      <a:pt x="176" y="52"/>
                    </a:lnTo>
                    <a:lnTo>
                      <a:pt x="176" y="52"/>
                    </a:lnTo>
                    <a:lnTo>
                      <a:pt x="174" y="52"/>
                    </a:lnTo>
                    <a:lnTo>
                      <a:pt x="172" y="52"/>
                    </a:lnTo>
                    <a:lnTo>
                      <a:pt x="172" y="52"/>
                    </a:lnTo>
                    <a:lnTo>
                      <a:pt x="172" y="54"/>
                    </a:lnTo>
                    <a:lnTo>
                      <a:pt x="174" y="58"/>
                    </a:lnTo>
                    <a:lnTo>
                      <a:pt x="174" y="62"/>
                    </a:lnTo>
                    <a:lnTo>
                      <a:pt x="174" y="64"/>
                    </a:lnTo>
                    <a:lnTo>
                      <a:pt x="172" y="64"/>
                    </a:lnTo>
                    <a:lnTo>
                      <a:pt x="170" y="64"/>
                    </a:lnTo>
                    <a:lnTo>
                      <a:pt x="170" y="64"/>
                    </a:lnTo>
                    <a:lnTo>
                      <a:pt x="168" y="64"/>
                    </a:lnTo>
                    <a:lnTo>
                      <a:pt x="166" y="68"/>
                    </a:lnTo>
                    <a:lnTo>
                      <a:pt x="164" y="68"/>
                    </a:lnTo>
                    <a:lnTo>
                      <a:pt x="164" y="72"/>
                    </a:lnTo>
                    <a:lnTo>
                      <a:pt x="162" y="72"/>
                    </a:lnTo>
                    <a:lnTo>
                      <a:pt x="162" y="74"/>
                    </a:lnTo>
                    <a:lnTo>
                      <a:pt x="160" y="74"/>
                    </a:lnTo>
                    <a:lnTo>
                      <a:pt x="160" y="74"/>
                    </a:lnTo>
                    <a:lnTo>
                      <a:pt x="158" y="74"/>
                    </a:lnTo>
                    <a:lnTo>
                      <a:pt x="156" y="74"/>
                    </a:lnTo>
                    <a:lnTo>
                      <a:pt x="156" y="74"/>
                    </a:lnTo>
                    <a:lnTo>
                      <a:pt x="154" y="74"/>
                    </a:lnTo>
                    <a:lnTo>
                      <a:pt x="152" y="74"/>
                    </a:lnTo>
                    <a:lnTo>
                      <a:pt x="150" y="74"/>
                    </a:lnTo>
                    <a:lnTo>
                      <a:pt x="148" y="74"/>
                    </a:lnTo>
                    <a:lnTo>
                      <a:pt x="148" y="70"/>
                    </a:lnTo>
                    <a:lnTo>
                      <a:pt x="148" y="68"/>
                    </a:lnTo>
                    <a:lnTo>
                      <a:pt x="150" y="68"/>
                    </a:lnTo>
                    <a:lnTo>
                      <a:pt x="150" y="66"/>
                    </a:lnTo>
                    <a:lnTo>
                      <a:pt x="150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8" y="68"/>
                    </a:lnTo>
                    <a:lnTo>
                      <a:pt x="146" y="74"/>
                    </a:lnTo>
                    <a:lnTo>
                      <a:pt x="144" y="74"/>
                    </a:lnTo>
                    <a:lnTo>
                      <a:pt x="142" y="74"/>
                    </a:lnTo>
                    <a:lnTo>
                      <a:pt x="142" y="74"/>
                    </a:lnTo>
                    <a:lnTo>
                      <a:pt x="138" y="76"/>
                    </a:lnTo>
                    <a:lnTo>
                      <a:pt x="136" y="76"/>
                    </a:lnTo>
                    <a:lnTo>
                      <a:pt x="134" y="76"/>
                    </a:lnTo>
                    <a:lnTo>
                      <a:pt x="134" y="74"/>
                    </a:lnTo>
                    <a:lnTo>
                      <a:pt x="132" y="74"/>
                    </a:lnTo>
                    <a:lnTo>
                      <a:pt x="128" y="74"/>
                    </a:lnTo>
                    <a:lnTo>
                      <a:pt x="126" y="74"/>
                    </a:lnTo>
                    <a:lnTo>
                      <a:pt x="126" y="74"/>
                    </a:lnTo>
                    <a:lnTo>
                      <a:pt x="126" y="74"/>
                    </a:lnTo>
                    <a:lnTo>
                      <a:pt x="124" y="74"/>
                    </a:lnTo>
                    <a:lnTo>
                      <a:pt x="122" y="74"/>
                    </a:lnTo>
                    <a:lnTo>
                      <a:pt x="120" y="76"/>
                    </a:lnTo>
                    <a:lnTo>
                      <a:pt x="120" y="78"/>
                    </a:lnTo>
                    <a:lnTo>
                      <a:pt x="122" y="80"/>
                    </a:lnTo>
                    <a:lnTo>
                      <a:pt x="124" y="80"/>
                    </a:lnTo>
                    <a:lnTo>
                      <a:pt x="124" y="80"/>
                    </a:lnTo>
                    <a:lnTo>
                      <a:pt x="126" y="80"/>
                    </a:lnTo>
                    <a:lnTo>
                      <a:pt x="128" y="82"/>
                    </a:lnTo>
                    <a:lnTo>
                      <a:pt x="132" y="86"/>
                    </a:lnTo>
                    <a:lnTo>
                      <a:pt x="132" y="86"/>
                    </a:lnTo>
                    <a:lnTo>
                      <a:pt x="134" y="84"/>
                    </a:lnTo>
                    <a:lnTo>
                      <a:pt x="136" y="84"/>
                    </a:lnTo>
                    <a:lnTo>
                      <a:pt x="138" y="86"/>
                    </a:lnTo>
                    <a:lnTo>
                      <a:pt x="140" y="88"/>
                    </a:lnTo>
                    <a:lnTo>
                      <a:pt x="140" y="88"/>
                    </a:lnTo>
                    <a:lnTo>
                      <a:pt x="142" y="88"/>
                    </a:lnTo>
                    <a:lnTo>
                      <a:pt x="144" y="88"/>
                    </a:lnTo>
                    <a:lnTo>
                      <a:pt x="150" y="88"/>
                    </a:lnTo>
                    <a:lnTo>
                      <a:pt x="152" y="88"/>
                    </a:lnTo>
                    <a:lnTo>
                      <a:pt x="154" y="88"/>
                    </a:lnTo>
                    <a:lnTo>
                      <a:pt x="156" y="86"/>
                    </a:lnTo>
                    <a:lnTo>
                      <a:pt x="158" y="86"/>
                    </a:lnTo>
                    <a:lnTo>
                      <a:pt x="158" y="86"/>
                    </a:lnTo>
                    <a:lnTo>
                      <a:pt x="160" y="84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4" y="84"/>
                    </a:lnTo>
                    <a:lnTo>
                      <a:pt x="166" y="82"/>
                    </a:lnTo>
                    <a:lnTo>
                      <a:pt x="168" y="80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0" y="78"/>
                    </a:lnTo>
                    <a:lnTo>
                      <a:pt x="170" y="76"/>
                    </a:lnTo>
                    <a:lnTo>
                      <a:pt x="170" y="76"/>
                    </a:lnTo>
                    <a:lnTo>
                      <a:pt x="174" y="76"/>
                    </a:lnTo>
                    <a:lnTo>
                      <a:pt x="176" y="76"/>
                    </a:lnTo>
                    <a:lnTo>
                      <a:pt x="178" y="74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80" y="70"/>
                    </a:lnTo>
                    <a:lnTo>
                      <a:pt x="178" y="68"/>
                    </a:lnTo>
                    <a:lnTo>
                      <a:pt x="178" y="66"/>
                    </a:lnTo>
                    <a:lnTo>
                      <a:pt x="180" y="66"/>
                    </a:lnTo>
                    <a:lnTo>
                      <a:pt x="182" y="66"/>
                    </a:lnTo>
                    <a:close/>
                    <a:moveTo>
                      <a:pt x="206" y="50"/>
                    </a:moveTo>
                    <a:lnTo>
                      <a:pt x="206" y="50"/>
                    </a:lnTo>
                    <a:lnTo>
                      <a:pt x="206" y="50"/>
                    </a:lnTo>
                    <a:lnTo>
                      <a:pt x="206" y="48"/>
                    </a:lnTo>
                    <a:lnTo>
                      <a:pt x="206" y="48"/>
                    </a:lnTo>
                    <a:lnTo>
                      <a:pt x="206" y="50"/>
                    </a:lnTo>
                    <a:close/>
                    <a:moveTo>
                      <a:pt x="190" y="34"/>
                    </a:moveTo>
                    <a:lnTo>
                      <a:pt x="192" y="32"/>
                    </a:lnTo>
                    <a:lnTo>
                      <a:pt x="190" y="30"/>
                    </a:lnTo>
                    <a:lnTo>
                      <a:pt x="190" y="30"/>
                    </a:lnTo>
                    <a:lnTo>
                      <a:pt x="190" y="32"/>
                    </a:lnTo>
                    <a:lnTo>
                      <a:pt x="190" y="32"/>
                    </a:lnTo>
                    <a:lnTo>
                      <a:pt x="190" y="34"/>
                    </a:lnTo>
                    <a:close/>
                    <a:moveTo>
                      <a:pt x="180" y="28"/>
                    </a:moveTo>
                    <a:lnTo>
                      <a:pt x="180" y="28"/>
                    </a:lnTo>
                    <a:lnTo>
                      <a:pt x="182" y="30"/>
                    </a:lnTo>
                    <a:lnTo>
                      <a:pt x="182" y="30"/>
                    </a:lnTo>
                    <a:lnTo>
                      <a:pt x="182" y="28"/>
                    </a:lnTo>
                    <a:lnTo>
                      <a:pt x="182" y="28"/>
                    </a:lnTo>
                    <a:lnTo>
                      <a:pt x="180" y="26"/>
                    </a:lnTo>
                    <a:lnTo>
                      <a:pt x="180" y="28"/>
                    </a:lnTo>
                    <a:close/>
                    <a:moveTo>
                      <a:pt x="182" y="26"/>
                    </a:moveTo>
                    <a:lnTo>
                      <a:pt x="182" y="24"/>
                    </a:lnTo>
                    <a:lnTo>
                      <a:pt x="180" y="24"/>
                    </a:lnTo>
                    <a:lnTo>
                      <a:pt x="180" y="26"/>
                    </a:lnTo>
                    <a:lnTo>
                      <a:pt x="180" y="26"/>
                    </a:lnTo>
                    <a:lnTo>
                      <a:pt x="180" y="26"/>
                    </a:lnTo>
                    <a:lnTo>
                      <a:pt x="182" y="26"/>
                    </a:lnTo>
                    <a:close/>
                    <a:moveTo>
                      <a:pt x="150" y="160"/>
                    </a:moveTo>
                    <a:lnTo>
                      <a:pt x="148" y="158"/>
                    </a:lnTo>
                    <a:lnTo>
                      <a:pt x="146" y="158"/>
                    </a:lnTo>
                    <a:lnTo>
                      <a:pt x="144" y="158"/>
                    </a:lnTo>
                    <a:lnTo>
                      <a:pt x="144" y="156"/>
                    </a:lnTo>
                    <a:lnTo>
                      <a:pt x="142" y="156"/>
                    </a:lnTo>
                    <a:lnTo>
                      <a:pt x="140" y="156"/>
                    </a:lnTo>
                    <a:lnTo>
                      <a:pt x="140" y="156"/>
                    </a:lnTo>
                    <a:lnTo>
                      <a:pt x="138" y="154"/>
                    </a:lnTo>
                    <a:lnTo>
                      <a:pt x="138" y="154"/>
                    </a:lnTo>
                    <a:lnTo>
                      <a:pt x="136" y="152"/>
                    </a:lnTo>
                    <a:lnTo>
                      <a:pt x="138" y="152"/>
                    </a:lnTo>
                    <a:lnTo>
                      <a:pt x="138" y="150"/>
                    </a:lnTo>
                    <a:lnTo>
                      <a:pt x="140" y="150"/>
                    </a:lnTo>
                    <a:lnTo>
                      <a:pt x="140" y="150"/>
                    </a:lnTo>
                    <a:lnTo>
                      <a:pt x="142" y="150"/>
                    </a:lnTo>
                    <a:lnTo>
                      <a:pt x="140" y="148"/>
                    </a:lnTo>
                    <a:lnTo>
                      <a:pt x="140" y="148"/>
                    </a:lnTo>
                    <a:lnTo>
                      <a:pt x="138" y="148"/>
                    </a:lnTo>
                    <a:lnTo>
                      <a:pt x="132" y="148"/>
                    </a:lnTo>
                    <a:lnTo>
                      <a:pt x="132" y="146"/>
                    </a:lnTo>
                    <a:lnTo>
                      <a:pt x="130" y="146"/>
                    </a:lnTo>
                    <a:lnTo>
                      <a:pt x="130" y="144"/>
                    </a:lnTo>
                    <a:lnTo>
                      <a:pt x="130" y="142"/>
                    </a:lnTo>
                    <a:lnTo>
                      <a:pt x="130" y="140"/>
                    </a:lnTo>
                    <a:lnTo>
                      <a:pt x="130" y="138"/>
                    </a:lnTo>
                    <a:lnTo>
                      <a:pt x="130" y="138"/>
                    </a:lnTo>
                    <a:lnTo>
                      <a:pt x="128" y="138"/>
                    </a:lnTo>
                    <a:lnTo>
                      <a:pt x="128" y="138"/>
                    </a:lnTo>
                    <a:lnTo>
                      <a:pt x="124" y="138"/>
                    </a:lnTo>
                    <a:lnTo>
                      <a:pt x="122" y="138"/>
                    </a:lnTo>
                    <a:lnTo>
                      <a:pt x="120" y="138"/>
                    </a:lnTo>
                    <a:lnTo>
                      <a:pt x="120" y="136"/>
                    </a:lnTo>
                    <a:lnTo>
                      <a:pt x="118" y="132"/>
                    </a:lnTo>
                    <a:lnTo>
                      <a:pt x="118" y="130"/>
                    </a:lnTo>
                    <a:lnTo>
                      <a:pt x="116" y="128"/>
                    </a:lnTo>
                    <a:lnTo>
                      <a:pt x="116" y="128"/>
                    </a:lnTo>
                    <a:lnTo>
                      <a:pt x="116" y="128"/>
                    </a:lnTo>
                    <a:lnTo>
                      <a:pt x="116" y="124"/>
                    </a:lnTo>
                    <a:lnTo>
                      <a:pt x="114" y="122"/>
                    </a:lnTo>
                    <a:lnTo>
                      <a:pt x="114" y="120"/>
                    </a:lnTo>
                    <a:lnTo>
                      <a:pt x="112" y="118"/>
                    </a:lnTo>
                    <a:lnTo>
                      <a:pt x="110" y="118"/>
                    </a:lnTo>
                    <a:lnTo>
                      <a:pt x="108" y="116"/>
                    </a:lnTo>
                    <a:lnTo>
                      <a:pt x="106" y="114"/>
                    </a:lnTo>
                    <a:lnTo>
                      <a:pt x="104" y="112"/>
                    </a:lnTo>
                    <a:lnTo>
                      <a:pt x="102" y="110"/>
                    </a:lnTo>
                    <a:lnTo>
                      <a:pt x="102" y="110"/>
                    </a:lnTo>
                    <a:lnTo>
                      <a:pt x="100" y="108"/>
                    </a:lnTo>
                    <a:lnTo>
                      <a:pt x="100" y="104"/>
                    </a:lnTo>
                    <a:lnTo>
                      <a:pt x="98" y="100"/>
                    </a:lnTo>
                    <a:lnTo>
                      <a:pt x="98" y="98"/>
                    </a:lnTo>
                    <a:lnTo>
                      <a:pt x="98" y="98"/>
                    </a:lnTo>
                    <a:lnTo>
                      <a:pt x="100" y="96"/>
                    </a:lnTo>
                    <a:lnTo>
                      <a:pt x="104" y="96"/>
                    </a:lnTo>
                    <a:lnTo>
                      <a:pt x="110" y="96"/>
                    </a:lnTo>
                    <a:lnTo>
                      <a:pt x="112" y="96"/>
                    </a:lnTo>
                    <a:lnTo>
                      <a:pt x="112" y="96"/>
                    </a:lnTo>
                    <a:lnTo>
                      <a:pt x="112" y="94"/>
                    </a:lnTo>
                    <a:lnTo>
                      <a:pt x="112" y="90"/>
                    </a:lnTo>
                    <a:lnTo>
                      <a:pt x="112" y="88"/>
                    </a:lnTo>
                    <a:lnTo>
                      <a:pt x="110" y="88"/>
                    </a:lnTo>
                    <a:lnTo>
                      <a:pt x="110" y="88"/>
                    </a:lnTo>
                    <a:lnTo>
                      <a:pt x="110" y="86"/>
                    </a:lnTo>
                    <a:lnTo>
                      <a:pt x="108" y="84"/>
                    </a:lnTo>
                    <a:lnTo>
                      <a:pt x="108" y="84"/>
                    </a:lnTo>
                    <a:lnTo>
                      <a:pt x="106" y="82"/>
                    </a:lnTo>
                    <a:lnTo>
                      <a:pt x="106" y="82"/>
                    </a:lnTo>
                    <a:lnTo>
                      <a:pt x="104" y="82"/>
                    </a:lnTo>
                    <a:lnTo>
                      <a:pt x="102" y="82"/>
                    </a:lnTo>
                    <a:lnTo>
                      <a:pt x="100" y="82"/>
                    </a:lnTo>
                    <a:lnTo>
                      <a:pt x="90" y="76"/>
                    </a:lnTo>
                    <a:lnTo>
                      <a:pt x="88" y="76"/>
                    </a:lnTo>
                    <a:lnTo>
                      <a:pt x="84" y="74"/>
                    </a:lnTo>
                    <a:lnTo>
                      <a:pt x="82" y="74"/>
                    </a:lnTo>
                    <a:lnTo>
                      <a:pt x="80" y="72"/>
                    </a:lnTo>
                    <a:lnTo>
                      <a:pt x="82" y="68"/>
                    </a:lnTo>
                    <a:lnTo>
                      <a:pt x="82" y="64"/>
                    </a:lnTo>
                    <a:lnTo>
                      <a:pt x="80" y="62"/>
                    </a:lnTo>
                    <a:lnTo>
                      <a:pt x="74" y="54"/>
                    </a:lnTo>
                    <a:lnTo>
                      <a:pt x="72" y="54"/>
                    </a:lnTo>
                    <a:lnTo>
                      <a:pt x="70" y="54"/>
                    </a:lnTo>
                    <a:lnTo>
                      <a:pt x="70" y="52"/>
                    </a:lnTo>
                    <a:lnTo>
                      <a:pt x="68" y="50"/>
                    </a:lnTo>
                    <a:lnTo>
                      <a:pt x="68" y="50"/>
                    </a:lnTo>
                    <a:lnTo>
                      <a:pt x="66" y="48"/>
                    </a:lnTo>
                    <a:lnTo>
                      <a:pt x="64" y="48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58" y="44"/>
                    </a:lnTo>
                    <a:lnTo>
                      <a:pt x="56" y="44"/>
                    </a:lnTo>
                    <a:lnTo>
                      <a:pt x="56" y="44"/>
                    </a:lnTo>
                    <a:lnTo>
                      <a:pt x="54" y="44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6" y="38"/>
                    </a:lnTo>
                    <a:lnTo>
                      <a:pt x="44" y="36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2" y="34"/>
                    </a:lnTo>
                    <a:lnTo>
                      <a:pt x="26" y="32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0" y="28"/>
                    </a:lnTo>
                    <a:lnTo>
                      <a:pt x="18" y="26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6" y="30"/>
                    </a:lnTo>
                    <a:lnTo>
                      <a:pt x="6" y="34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6" y="44"/>
                    </a:lnTo>
                    <a:lnTo>
                      <a:pt x="6" y="48"/>
                    </a:lnTo>
                    <a:lnTo>
                      <a:pt x="6" y="52"/>
                    </a:lnTo>
                    <a:lnTo>
                      <a:pt x="6" y="56"/>
                    </a:lnTo>
                    <a:lnTo>
                      <a:pt x="6" y="58"/>
                    </a:lnTo>
                    <a:lnTo>
                      <a:pt x="6" y="62"/>
                    </a:lnTo>
                    <a:lnTo>
                      <a:pt x="6" y="66"/>
                    </a:lnTo>
                    <a:lnTo>
                      <a:pt x="6" y="70"/>
                    </a:lnTo>
                    <a:lnTo>
                      <a:pt x="4" y="74"/>
                    </a:lnTo>
                    <a:lnTo>
                      <a:pt x="4" y="76"/>
                    </a:lnTo>
                    <a:lnTo>
                      <a:pt x="4" y="80"/>
                    </a:lnTo>
                    <a:lnTo>
                      <a:pt x="4" y="84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2" y="94"/>
                    </a:lnTo>
                    <a:lnTo>
                      <a:pt x="2" y="96"/>
                    </a:lnTo>
                    <a:lnTo>
                      <a:pt x="2" y="98"/>
                    </a:lnTo>
                    <a:lnTo>
                      <a:pt x="4" y="100"/>
                    </a:lnTo>
                    <a:lnTo>
                      <a:pt x="4" y="102"/>
                    </a:lnTo>
                    <a:lnTo>
                      <a:pt x="2" y="106"/>
                    </a:lnTo>
                    <a:lnTo>
                      <a:pt x="2" y="110"/>
                    </a:lnTo>
                    <a:lnTo>
                      <a:pt x="2" y="114"/>
                    </a:lnTo>
                    <a:lnTo>
                      <a:pt x="2" y="116"/>
                    </a:lnTo>
                    <a:lnTo>
                      <a:pt x="2" y="120"/>
                    </a:lnTo>
                    <a:lnTo>
                      <a:pt x="2" y="124"/>
                    </a:lnTo>
                    <a:lnTo>
                      <a:pt x="2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6" y="140"/>
                    </a:lnTo>
                    <a:lnTo>
                      <a:pt x="8" y="140"/>
                    </a:lnTo>
                    <a:lnTo>
                      <a:pt x="10" y="140"/>
                    </a:lnTo>
                    <a:lnTo>
                      <a:pt x="12" y="140"/>
                    </a:lnTo>
                    <a:lnTo>
                      <a:pt x="16" y="140"/>
                    </a:lnTo>
                    <a:lnTo>
                      <a:pt x="20" y="140"/>
                    </a:lnTo>
                    <a:lnTo>
                      <a:pt x="20" y="140"/>
                    </a:lnTo>
                    <a:lnTo>
                      <a:pt x="22" y="140"/>
                    </a:lnTo>
                    <a:lnTo>
                      <a:pt x="22" y="142"/>
                    </a:lnTo>
                    <a:lnTo>
                      <a:pt x="24" y="142"/>
                    </a:lnTo>
                    <a:lnTo>
                      <a:pt x="26" y="142"/>
                    </a:lnTo>
                    <a:lnTo>
                      <a:pt x="30" y="140"/>
                    </a:lnTo>
                    <a:lnTo>
                      <a:pt x="34" y="138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4" y="128"/>
                    </a:lnTo>
                    <a:lnTo>
                      <a:pt x="34" y="128"/>
                    </a:lnTo>
                    <a:lnTo>
                      <a:pt x="34" y="126"/>
                    </a:lnTo>
                    <a:lnTo>
                      <a:pt x="30" y="126"/>
                    </a:lnTo>
                    <a:lnTo>
                      <a:pt x="26" y="124"/>
                    </a:lnTo>
                    <a:lnTo>
                      <a:pt x="24" y="126"/>
                    </a:lnTo>
                    <a:lnTo>
                      <a:pt x="24" y="124"/>
                    </a:lnTo>
                    <a:lnTo>
                      <a:pt x="24" y="124"/>
                    </a:lnTo>
                    <a:lnTo>
                      <a:pt x="22" y="122"/>
                    </a:lnTo>
                    <a:lnTo>
                      <a:pt x="20" y="122"/>
                    </a:lnTo>
                    <a:lnTo>
                      <a:pt x="22" y="122"/>
                    </a:lnTo>
                    <a:lnTo>
                      <a:pt x="24" y="122"/>
                    </a:lnTo>
                    <a:lnTo>
                      <a:pt x="24" y="122"/>
                    </a:lnTo>
                    <a:lnTo>
                      <a:pt x="24" y="124"/>
                    </a:lnTo>
                    <a:lnTo>
                      <a:pt x="24" y="124"/>
                    </a:lnTo>
                    <a:lnTo>
                      <a:pt x="26" y="124"/>
                    </a:lnTo>
                    <a:lnTo>
                      <a:pt x="28" y="124"/>
                    </a:lnTo>
                    <a:lnTo>
                      <a:pt x="28" y="124"/>
                    </a:lnTo>
                    <a:lnTo>
                      <a:pt x="30" y="124"/>
                    </a:lnTo>
                    <a:lnTo>
                      <a:pt x="32" y="124"/>
                    </a:lnTo>
                    <a:lnTo>
                      <a:pt x="34" y="124"/>
                    </a:lnTo>
                    <a:lnTo>
                      <a:pt x="38" y="124"/>
                    </a:lnTo>
                    <a:lnTo>
                      <a:pt x="40" y="124"/>
                    </a:lnTo>
                    <a:lnTo>
                      <a:pt x="44" y="122"/>
                    </a:lnTo>
                    <a:lnTo>
                      <a:pt x="42" y="120"/>
                    </a:lnTo>
                    <a:lnTo>
                      <a:pt x="42" y="120"/>
                    </a:lnTo>
                    <a:lnTo>
                      <a:pt x="42" y="118"/>
                    </a:lnTo>
                    <a:lnTo>
                      <a:pt x="42" y="118"/>
                    </a:lnTo>
                    <a:lnTo>
                      <a:pt x="44" y="118"/>
                    </a:lnTo>
                    <a:lnTo>
                      <a:pt x="46" y="120"/>
                    </a:lnTo>
                    <a:lnTo>
                      <a:pt x="46" y="120"/>
                    </a:lnTo>
                    <a:lnTo>
                      <a:pt x="48" y="120"/>
                    </a:lnTo>
                    <a:lnTo>
                      <a:pt x="46" y="118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46" y="110"/>
                    </a:lnTo>
                    <a:lnTo>
                      <a:pt x="44" y="110"/>
                    </a:lnTo>
                    <a:lnTo>
                      <a:pt x="46" y="110"/>
                    </a:lnTo>
                    <a:lnTo>
                      <a:pt x="46" y="110"/>
                    </a:lnTo>
                    <a:lnTo>
                      <a:pt x="48" y="112"/>
                    </a:lnTo>
                    <a:lnTo>
                      <a:pt x="48" y="114"/>
                    </a:lnTo>
                    <a:lnTo>
                      <a:pt x="50" y="114"/>
                    </a:lnTo>
                    <a:lnTo>
                      <a:pt x="52" y="114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56" y="112"/>
                    </a:lnTo>
                    <a:lnTo>
                      <a:pt x="56" y="114"/>
                    </a:lnTo>
                    <a:lnTo>
                      <a:pt x="56" y="114"/>
                    </a:lnTo>
                    <a:lnTo>
                      <a:pt x="58" y="112"/>
                    </a:lnTo>
                    <a:lnTo>
                      <a:pt x="58" y="112"/>
                    </a:lnTo>
                    <a:lnTo>
                      <a:pt x="60" y="112"/>
                    </a:lnTo>
                    <a:lnTo>
                      <a:pt x="60" y="112"/>
                    </a:lnTo>
                    <a:lnTo>
                      <a:pt x="62" y="112"/>
                    </a:lnTo>
                    <a:lnTo>
                      <a:pt x="64" y="112"/>
                    </a:lnTo>
                    <a:lnTo>
                      <a:pt x="64" y="114"/>
                    </a:lnTo>
                    <a:lnTo>
                      <a:pt x="64" y="114"/>
                    </a:lnTo>
                    <a:lnTo>
                      <a:pt x="64" y="116"/>
                    </a:lnTo>
                    <a:lnTo>
                      <a:pt x="66" y="116"/>
                    </a:lnTo>
                    <a:lnTo>
                      <a:pt x="68" y="116"/>
                    </a:lnTo>
                    <a:lnTo>
                      <a:pt x="70" y="116"/>
                    </a:lnTo>
                    <a:lnTo>
                      <a:pt x="72" y="118"/>
                    </a:lnTo>
                    <a:lnTo>
                      <a:pt x="74" y="118"/>
                    </a:lnTo>
                    <a:lnTo>
                      <a:pt x="76" y="118"/>
                    </a:lnTo>
                    <a:lnTo>
                      <a:pt x="78" y="118"/>
                    </a:lnTo>
                    <a:lnTo>
                      <a:pt x="78" y="118"/>
                    </a:lnTo>
                    <a:lnTo>
                      <a:pt x="82" y="120"/>
                    </a:lnTo>
                    <a:lnTo>
                      <a:pt x="82" y="120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4" y="124"/>
                    </a:lnTo>
                    <a:lnTo>
                      <a:pt x="84" y="126"/>
                    </a:lnTo>
                    <a:lnTo>
                      <a:pt x="84" y="128"/>
                    </a:lnTo>
                    <a:lnTo>
                      <a:pt x="88" y="130"/>
                    </a:lnTo>
                    <a:lnTo>
                      <a:pt x="88" y="132"/>
                    </a:lnTo>
                    <a:lnTo>
                      <a:pt x="90" y="136"/>
                    </a:lnTo>
                    <a:lnTo>
                      <a:pt x="90" y="138"/>
                    </a:lnTo>
                    <a:lnTo>
                      <a:pt x="92" y="138"/>
                    </a:lnTo>
                    <a:lnTo>
                      <a:pt x="94" y="138"/>
                    </a:lnTo>
                    <a:lnTo>
                      <a:pt x="94" y="138"/>
                    </a:lnTo>
                    <a:lnTo>
                      <a:pt x="94" y="140"/>
                    </a:lnTo>
                    <a:lnTo>
                      <a:pt x="94" y="142"/>
                    </a:lnTo>
                    <a:lnTo>
                      <a:pt x="94" y="144"/>
                    </a:lnTo>
                    <a:lnTo>
                      <a:pt x="96" y="144"/>
                    </a:lnTo>
                    <a:lnTo>
                      <a:pt x="98" y="148"/>
                    </a:lnTo>
                    <a:lnTo>
                      <a:pt x="100" y="148"/>
                    </a:lnTo>
                    <a:lnTo>
                      <a:pt x="102" y="150"/>
                    </a:lnTo>
                    <a:lnTo>
                      <a:pt x="102" y="15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56"/>
                    </a:lnTo>
                    <a:lnTo>
                      <a:pt x="108" y="156"/>
                    </a:lnTo>
                    <a:lnTo>
                      <a:pt x="110" y="156"/>
                    </a:lnTo>
                    <a:lnTo>
                      <a:pt x="110" y="156"/>
                    </a:lnTo>
                    <a:lnTo>
                      <a:pt x="112" y="156"/>
                    </a:lnTo>
                    <a:lnTo>
                      <a:pt x="114" y="156"/>
                    </a:lnTo>
                    <a:lnTo>
                      <a:pt x="114" y="158"/>
                    </a:lnTo>
                    <a:lnTo>
                      <a:pt x="116" y="158"/>
                    </a:lnTo>
                    <a:lnTo>
                      <a:pt x="118" y="158"/>
                    </a:lnTo>
                    <a:lnTo>
                      <a:pt x="120" y="158"/>
                    </a:lnTo>
                    <a:lnTo>
                      <a:pt x="120" y="158"/>
                    </a:lnTo>
                    <a:lnTo>
                      <a:pt x="122" y="158"/>
                    </a:lnTo>
                    <a:lnTo>
                      <a:pt x="124" y="160"/>
                    </a:lnTo>
                    <a:lnTo>
                      <a:pt x="130" y="160"/>
                    </a:lnTo>
                    <a:lnTo>
                      <a:pt x="132" y="160"/>
                    </a:lnTo>
                    <a:lnTo>
                      <a:pt x="134" y="160"/>
                    </a:lnTo>
                    <a:lnTo>
                      <a:pt x="136" y="160"/>
                    </a:lnTo>
                    <a:lnTo>
                      <a:pt x="138" y="162"/>
                    </a:lnTo>
                    <a:lnTo>
                      <a:pt x="138" y="164"/>
                    </a:lnTo>
                    <a:lnTo>
                      <a:pt x="140" y="164"/>
                    </a:lnTo>
                    <a:lnTo>
                      <a:pt x="140" y="164"/>
                    </a:lnTo>
                    <a:lnTo>
                      <a:pt x="142" y="166"/>
                    </a:lnTo>
                    <a:lnTo>
                      <a:pt x="144" y="166"/>
                    </a:lnTo>
                    <a:lnTo>
                      <a:pt x="146" y="166"/>
                    </a:lnTo>
                    <a:lnTo>
                      <a:pt x="146" y="166"/>
                    </a:lnTo>
                    <a:lnTo>
                      <a:pt x="150" y="164"/>
                    </a:lnTo>
                    <a:lnTo>
                      <a:pt x="150" y="164"/>
                    </a:lnTo>
                    <a:lnTo>
                      <a:pt x="150" y="164"/>
                    </a:lnTo>
                    <a:lnTo>
                      <a:pt x="148" y="162"/>
                    </a:lnTo>
                    <a:lnTo>
                      <a:pt x="146" y="160"/>
                    </a:lnTo>
                    <a:lnTo>
                      <a:pt x="146" y="160"/>
                    </a:lnTo>
                    <a:lnTo>
                      <a:pt x="150" y="160"/>
                    </a:lnTo>
                    <a:lnTo>
                      <a:pt x="150" y="160"/>
                    </a:lnTo>
                    <a:lnTo>
                      <a:pt x="154" y="158"/>
                    </a:lnTo>
                    <a:lnTo>
                      <a:pt x="150" y="160"/>
                    </a:lnTo>
                    <a:close/>
                    <a:moveTo>
                      <a:pt x="196" y="50"/>
                    </a:moveTo>
                    <a:lnTo>
                      <a:pt x="186" y="40"/>
                    </a:lnTo>
                    <a:lnTo>
                      <a:pt x="186" y="38"/>
                    </a:lnTo>
                    <a:lnTo>
                      <a:pt x="184" y="36"/>
                    </a:lnTo>
                    <a:lnTo>
                      <a:pt x="182" y="34"/>
                    </a:lnTo>
                    <a:lnTo>
                      <a:pt x="182" y="34"/>
                    </a:lnTo>
                    <a:lnTo>
                      <a:pt x="178" y="32"/>
                    </a:lnTo>
                    <a:lnTo>
                      <a:pt x="176" y="30"/>
                    </a:lnTo>
                    <a:lnTo>
                      <a:pt x="174" y="30"/>
                    </a:lnTo>
                    <a:lnTo>
                      <a:pt x="172" y="28"/>
                    </a:lnTo>
                    <a:lnTo>
                      <a:pt x="170" y="28"/>
                    </a:lnTo>
                    <a:lnTo>
                      <a:pt x="168" y="28"/>
                    </a:lnTo>
                    <a:lnTo>
                      <a:pt x="168" y="26"/>
                    </a:lnTo>
                    <a:lnTo>
                      <a:pt x="166" y="24"/>
                    </a:lnTo>
                    <a:lnTo>
                      <a:pt x="162" y="22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2" y="26"/>
                    </a:lnTo>
                    <a:lnTo>
                      <a:pt x="164" y="26"/>
                    </a:lnTo>
                    <a:lnTo>
                      <a:pt x="166" y="26"/>
                    </a:lnTo>
                    <a:lnTo>
                      <a:pt x="172" y="30"/>
                    </a:lnTo>
                    <a:lnTo>
                      <a:pt x="172" y="32"/>
                    </a:lnTo>
                    <a:lnTo>
                      <a:pt x="174" y="32"/>
                    </a:lnTo>
                    <a:lnTo>
                      <a:pt x="178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8"/>
                    </a:lnTo>
                    <a:lnTo>
                      <a:pt x="184" y="38"/>
                    </a:lnTo>
                    <a:lnTo>
                      <a:pt x="184" y="40"/>
                    </a:lnTo>
                    <a:lnTo>
                      <a:pt x="186" y="42"/>
                    </a:lnTo>
                    <a:lnTo>
                      <a:pt x="190" y="48"/>
                    </a:lnTo>
                    <a:lnTo>
                      <a:pt x="190" y="50"/>
                    </a:lnTo>
                    <a:lnTo>
                      <a:pt x="190" y="52"/>
                    </a:lnTo>
                    <a:lnTo>
                      <a:pt x="190" y="54"/>
                    </a:lnTo>
                    <a:lnTo>
                      <a:pt x="190" y="56"/>
                    </a:lnTo>
                    <a:lnTo>
                      <a:pt x="190" y="56"/>
                    </a:lnTo>
                    <a:lnTo>
                      <a:pt x="192" y="58"/>
                    </a:lnTo>
                    <a:lnTo>
                      <a:pt x="192" y="60"/>
                    </a:lnTo>
                    <a:lnTo>
                      <a:pt x="192" y="62"/>
                    </a:lnTo>
                    <a:lnTo>
                      <a:pt x="194" y="62"/>
                    </a:lnTo>
                    <a:lnTo>
                      <a:pt x="194" y="60"/>
                    </a:lnTo>
                    <a:lnTo>
                      <a:pt x="196" y="60"/>
                    </a:lnTo>
                    <a:lnTo>
                      <a:pt x="196" y="58"/>
                    </a:lnTo>
                    <a:lnTo>
                      <a:pt x="196" y="56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8" y="52"/>
                    </a:lnTo>
                    <a:lnTo>
                      <a:pt x="196" y="50"/>
                    </a:lnTo>
                    <a:close/>
                    <a:moveTo>
                      <a:pt x="150" y="20"/>
                    </a:moveTo>
                    <a:lnTo>
                      <a:pt x="152" y="22"/>
                    </a:lnTo>
                    <a:lnTo>
                      <a:pt x="152" y="24"/>
                    </a:lnTo>
                    <a:lnTo>
                      <a:pt x="154" y="24"/>
                    </a:lnTo>
                    <a:lnTo>
                      <a:pt x="156" y="24"/>
                    </a:lnTo>
                    <a:lnTo>
                      <a:pt x="156" y="24"/>
                    </a:lnTo>
                    <a:lnTo>
                      <a:pt x="156" y="22"/>
                    </a:lnTo>
                    <a:lnTo>
                      <a:pt x="156" y="20"/>
                    </a:lnTo>
                    <a:lnTo>
                      <a:pt x="156" y="20"/>
                    </a:lnTo>
                    <a:lnTo>
                      <a:pt x="154" y="18"/>
                    </a:lnTo>
                    <a:lnTo>
                      <a:pt x="152" y="20"/>
                    </a:lnTo>
                    <a:lnTo>
                      <a:pt x="150" y="20"/>
                    </a:lnTo>
                    <a:lnTo>
                      <a:pt x="150" y="20"/>
                    </a:lnTo>
                    <a:lnTo>
                      <a:pt x="150" y="20"/>
                    </a:lnTo>
                    <a:close/>
                    <a:moveTo>
                      <a:pt x="116" y="18"/>
                    </a:moveTo>
                    <a:lnTo>
                      <a:pt x="116" y="16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4" y="18"/>
                    </a:lnTo>
                    <a:lnTo>
                      <a:pt x="114" y="18"/>
                    </a:lnTo>
                    <a:lnTo>
                      <a:pt x="114" y="18"/>
                    </a:lnTo>
                    <a:lnTo>
                      <a:pt x="116" y="18"/>
                    </a:lnTo>
                    <a:close/>
                    <a:moveTo>
                      <a:pt x="96" y="16"/>
                    </a:moveTo>
                    <a:lnTo>
                      <a:pt x="96" y="14"/>
                    </a:lnTo>
                    <a:lnTo>
                      <a:pt x="98" y="16"/>
                    </a:lnTo>
                    <a:lnTo>
                      <a:pt x="98" y="14"/>
                    </a:lnTo>
                    <a:lnTo>
                      <a:pt x="102" y="16"/>
                    </a:lnTo>
                    <a:lnTo>
                      <a:pt x="104" y="16"/>
                    </a:lnTo>
                    <a:lnTo>
                      <a:pt x="104" y="14"/>
                    </a:lnTo>
                    <a:lnTo>
                      <a:pt x="106" y="16"/>
                    </a:lnTo>
                    <a:lnTo>
                      <a:pt x="108" y="14"/>
                    </a:lnTo>
                    <a:lnTo>
                      <a:pt x="108" y="12"/>
                    </a:lnTo>
                    <a:lnTo>
                      <a:pt x="108" y="14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4" y="12"/>
                    </a:lnTo>
                    <a:lnTo>
                      <a:pt x="100" y="10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6" y="12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6"/>
                    </a:lnTo>
                    <a:lnTo>
                      <a:pt x="96" y="16"/>
                    </a:lnTo>
                    <a:close/>
                    <a:moveTo>
                      <a:pt x="146" y="4"/>
                    </a:moveTo>
                    <a:lnTo>
                      <a:pt x="146" y="4"/>
                    </a:lnTo>
                    <a:lnTo>
                      <a:pt x="146" y="4"/>
                    </a:lnTo>
                    <a:lnTo>
                      <a:pt x="146" y="2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44" y="2"/>
                    </a:lnTo>
                    <a:lnTo>
                      <a:pt x="144" y="2"/>
                    </a:lnTo>
                    <a:lnTo>
                      <a:pt x="146" y="4"/>
                    </a:lnTo>
                    <a:lnTo>
                      <a:pt x="146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80"/>
              <p:cNvSpPr>
                <a:spLocks noEditPoints="1"/>
              </p:cNvSpPr>
              <p:nvPr/>
            </p:nvSpPr>
            <p:spPr bwMode="auto">
              <a:xfrm>
                <a:off x="2160" y="1905"/>
                <a:ext cx="92" cy="44"/>
              </a:xfrm>
              <a:custGeom>
                <a:avLst/>
                <a:gdLst>
                  <a:gd name="T0" fmla="*/ 20 w 92"/>
                  <a:gd name="T1" fmla="*/ 36 h 44"/>
                  <a:gd name="T2" fmla="*/ 18 w 92"/>
                  <a:gd name="T3" fmla="*/ 38 h 44"/>
                  <a:gd name="T4" fmla="*/ 22 w 92"/>
                  <a:gd name="T5" fmla="*/ 42 h 44"/>
                  <a:gd name="T6" fmla="*/ 62 w 92"/>
                  <a:gd name="T7" fmla="*/ 24 h 44"/>
                  <a:gd name="T8" fmla="*/ 62 w 92"/>
                  <a:gd name="T9" fmla="*/ 24 h 44"/>
                  <a:gd name="T10" fmla="*/ 64 w 92"/>
                  <a:gd name="T11" fmla="*/ 22 h 44"/>
                  <a:gd name="T12" fmla="*/ 66 w 92"/>
                  <a:gd name="T13" fmla="*/ 24 h 44"/>
                  <a:gd name="T14" fmla="*/ 14 w 92"/>
                  <a:gd name="T15" fmla="*/ 4 h 44"/>
                  <a:gd name="T16" fmla="*/ 14 w 92"/>
                  <a:gd name="T17" fmla="*/ 6 h 44"/>
                  <a:gd name="T18" fmla="*/ 90 w 92"/>
                  <a:gd name="T19" fmla="*/ 24 h 44"/>
                  <a:gd name="T20" fmla="*/ 88 w 92"/>
                  <a:gd name="T21" fmla="*/ 20 h 44"/>
                  <a:gd name="T22" fmla="*/ 84 w 92"/>
                  <a:gd name="T23" fmla="*/ 10 h 44"/>
                  <a:gd name="T24" fmla="*/ 66 w 92"/>
                  <a:gd name="T25" fmla="*/ 4 h 44"/>
                  <a:gd name="T26" fmla="*/ 62 w 92"/>
                  <a:gd name="T27" fmla="*/ 2 h 44"/>
                  <a:gd name="T28" fmla="*/ 54 w 92"/>
                  <a:gd name="T29" fmla="*/ 2 h 44"/>
                  <a:gd name="T30" fmla="*/ 48 w 92"/>
                  <a:gd name="T31" fmla="*/ 8 h 44"/>
                  <a:gd name="T32" fmla="*/ 32 w 92"/>
                  <a:gd name="T33" fmla="*/ 14 h 44"/>
                  <a:gd name="T34" fmla="*/ 22 w 92"/>
                  <a:gd name="T35" fmla="*/ 12 h 44"/>
                  <a:gd name="T36" fmla="*/ 20 w 92"/>
                  <a:gd name="T37" fmla="*/ 10 h 44"/>
                  <a:gd name="T38" fmla="*/ 20 w 92"/>
                  <a:gd name="T39" fmla="*/ 12 h 44"/>
                  <a:gd name="T40" fmla="*/ 14 w 92"/>
                  <a:gd name="T41" fmla="*/ 8 h 44"/>
                  <a:gd name="T42" fmla="*/ 14 w 92"/>
                  <a:gd name="T43" fmla="*/ 8 h 44"/>
                  <a:gd name="T44" fmla="*/ 12 w 92"/>
                  <a:gd name="T45" fmla="*/ 4 h 44"/>
                  <a:gd name="T46" fmla="*/ 10 w 92"/>
                  <a:gd name="T47" fmla="*/ 2 h 44"/>
                  <a:gd name="T48" fmla="*/ 6 w 92"/>
                  <a:gd name="T49" fmla="*/ 0 h 44"/>
                  <a:gd name="T50" fmla="*/ 4 w 92"/>
                  <a:gd name="T51" fmla="*/ 2 h 44"/>
                  <a:gd name="T52" fmla="*/ 4 w 92"/>
                  <a:gd name="T53" fmla="*/ 10 h 44"/>
                  <a:gd name="T54" fmla="*/ 6 w 92"/>
                  <a:gd name="T55" fmla="*/ 14 h 44"/>
                  <a:gd name="T56" fmla="*/ 4 w 92"/>
                  <a:gd name="T57" fmla="*/ 18 h 44"/>
                  <a:gd name="T58" fmla="*/ 2 w 92"/>
                  <a:gd name="T59" fmla="*/ 22 h 44"/>
                  <a:gd name="T60" fmla="*/ 2 w 92"/>
                  <a:gd name="T61" fmla="*/ 26 h 44"/>
                  <a:gd name="T62" fmla="*/ 4 w 92"/>
                  <a:gd name="T63" fmla="*/ 24 h 44"/>
                  <a:gd name="T64" fmla="*/ 12 w 92"/>
                  <a:gd name="T65" fmla="*/ 24 h 44"/>
                  <a:gd name="T66" fmla="*/ 16 w 92"/>
                  <a:gd name="T67" fmla="*/ 26 h 44"/>
                  <a:gd name="T68" fmla="*/ 22 w 92"/>
                  <a:gd name="T69" fmla="*/ 28 h 44"/>
                  <a:gd name="T70" fmla="*/ 28 w 92"/>
                  <a:gd name="T71" fmla="*/ 36 h 44"/>
                  <a:gd name="T72" fmla="*/ 30 w 92"/>
                  <a:gd name="T73" fmla="*/ 32 h 44"/>
                  <a:gd name="T74" fmla="*/ 34 w 92"/>
                  <a:gd name="T75" fmla="*/ 40 h 44"/>
                  <a:gd name="T76" fmla="*/ 40 w 92"/>
                  <a:gd name="T77" fmla="*/ 42 h 44"/>
                  <a:gd name="T78" fmla="*/ 46 w 92"/>
                  <a:gd name="T79" fmla="*/ 40 h 44"/>
                  <a:gd name="T80" fmla="*/ 46 w 92"/>
                  <a:gd name="T81" fmla="*/ 36 h 44"/>
                  <a:gd name="T82" fmla="*/ 40 w 92"/>
                  <a:gd name="T83" fmla="*/ 28 h 44"/>
                  <a:gd name="T84" fmla="*/ 42 w 92"/>
                  <a:gd name="T85" fmla="*/ 24 h 44"/>
                  <a:gd name="T86" fmla="*/ 52 w 92"/>
                  <a:gd name="T87" fmla="*/ 18 h 44"/>
                  <a:gd name="T88" fmla="*/ 56 w 92"/>
                  <a:gd name="T89" fmla="*/ 14 h 44"/>
                  <a:gd name="T90" fmla="*/ 60 w 92"/>
                  <a:gd name="T91" fmla="*/ 10 h 44"/>
                  <a:gd name="T92" fmla="*/ 68 w 92"/>
                  <a:gd name="T93" fmla="*/ 14 h 44"/>
                  <a:gd name="T94" fmla="*/ 72 w 92"/>
                  <a:gd name="T95" fmla="*/ 18 h 44"/>
                  <a:gd name="T96" fmla="*/ 74 w 92"/>
                  <a:gd name="T97" fmla="*/ 22 h 44"/>
                  <a:gd name="T98" fmla="*/ 74 w 92"/>
                  <a:gd name="T99" fmla="*/ 20 h 44"/>
                  <a:gd name="T100" fmla="*/ 76 w 92"/>
                  <a:gd name="T101" fmla="*/ 22 h 44"/>
                  <a:gd name="T102" fmla="*/ 80 w 92"/>
                  <a:gd name="T103" fmla="*/ 22 h 44"/>
                  <a:gd name="T104" fmla="*/ 82 w 92"/>
                  <a:gd name="T105" fmla="*/ 26 h 44"/>
                  <a:gd name="T106" fmla="*/ 78 w 92"/>
                  <a:gd name="T107" fmla="*/ 22 h 44"/>
                  <a:gd name="T108" fmla="*/ 76 w 92"/>
                  <a:gd name="T109" fmla="*/ 28 h 44"/>
                  <a:gd name="T110" fmla="*/ 74 w 92"/>
                  <a:gd name="T111" fmla="*/ 30 h 44"/>
                  <a:gd name="T112" fmla="*/ 82 w 92"/>
                  <a:gd name="T113" fmla="*/ 40 h 44"/>
                  <a:gd name="T114" fmla="*/ 84 w 92"/>
                  <a:gd name="T115" fmla="*/ 34 h 44"/>
                  <a:gd name="T116" fmla="*/ 84 w 92"/>
                  <a:gd name="T117" fmla="*/ 36 h 44"/>
                  <a:gd name="T118" fmla="*/ 90 w 92"/>
                  <a:gd name="T119" fmla="*/ 34 h 44"/>
                  <a:gd name="T120" fmla="*/ 92 w 92"/>
                  <a:gd name="T121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2" h="44">
                    <a:moveTo>
                      <a:pt x="20" y="40"/>
                    </a:moveTo>
                    <a:lnTo>
                      <a:pt x="20" y="38"/>
                    </a:lnTo>
                    <a:lnTo>
                      <a:pt x="22" y="38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0" y="40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2" y="40"/>
                    </a:lnTo>
                    <a:lnTo>
                      <a:pt x="20" y="40"/>
                    </a:lnTo>
                    <a:close/>
                    <a:moveTo>
                      <a:pt x="62" y="24"/>
                    </a:moveTo>
                    <a:lnTo>
                      <a:pt x="62" y="24"/>
                    </a:lnTo>
                    <a:lnTo>
                      <a:pt x="62" y="26"/>
                    </a:lnTo>
                    <a:lnTo>
                      <a:pt x="64" y="24"/>
                    </a:lnTo>
                    <a:lnTo>
                      <a:pt x="62" y="24"/>
                    </a:lnTo>
                    <a:lnTo>
                      <a:pt x="62" y="24"/>
                    </a:lnTo>
                    <a:close/>
                    <a:moveTo>
                      <a:pt x="66" y="20"/>
                    </a:moveTo>
                    <a:lnTo>
                      <a:pt x="66" y="22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4" y="24"/>
                    </a:lnTo>
                    <a:lnTo>
                      <a:pt x="66" y="26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0"/>
                    </a:lnTo>
                    <a:close/>
                    <a:moveTo>
                      <a:pt x="14" y="4"/>
                    </a:moveTo>
                    <a:lnTo>
                      <a:pt x="14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4" y="4"/>
                    </a:lnTo>
                    <a:close/>
                    <a:moveTo>
                      <a:pt x="92" y="28"/>
                    </a:moveTo>
                    <a:lnTo>
                      <a:pt x="92" y="26"/>
                    </a:lnTo>
                    <a:lnTo>
                      <a:pt x="90" y="24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86" y="14"/>
                    </a:lnTo>
                    <a:lnTo>
                      <a:pt x="84" y="10"/>
                    </a:lnTo>
                    <a:lnTo>
                      <a:pt x="80" y="8"/>
                    </a:lnTo>
                    <a:lnTo>
                      <a:pt x="74" y="4"/>
                    </a:lnTo>
                    <a:lnTo>
                      <a:pt x="70" y="4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50" y="6"/>
                    </a:lnTo>
                    <a:lnTo>
                      <a:pt x="48" y="8"/>
                    </a:lnTo>
                    <a:lnTo>
                      <a:pt x="40" y="10"/>
                    </a:lnTo>
                    <a:lnTo>
                      <a:pt x="38" y="10"/>
                    </a:lnTo>
                    <a:lnTo>
                      <a:pt x="36" y="14"/>
                    </a:lnTo>
                    <a:lnTo>
                      <a:pt x="32" y="14"/>
                    </a:lnTo>
                    <a:lnTo>
                      <a:pt x="30" y="16"/>
                    </a:lnTo>
                    <a:lnTo>
                      <a:pt x="28" y="16"/>
                    </a:lnTo>
                    <a:lnTo>
                      <a:pt x="24" y="14"/>
                    </a:lnTo>
                    <a:lnTo>
                      <a:pt x="22" y="12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6" y="26"/>
                    </a:lnTo>
                    <a:lnTo>
                      <a:pt x="18" y="26"/>
                    </a:lnTo>
                    <a:lnTo>
                      <a:pt x="20" y="26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4" y="34"/>
                    </a:lnTo>
                    <a:lnTo>
                      <a:pt x="26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2" y="30"/>
                    </a:lnTo>
                    <a:lnTo>
                      <a:pt x="32" y="34"/>
                    </a:lnTo>
                    <a:lnTo>
                      <a:pt x="34" y="40"/>
                    </a:lnTo>
                    <a:lnTo>
                      <a:pt x="34" y="42"/>
                    </a:lnTo>
                    <a:lnTo>
                      <a:pt x="34" y="44"/>
                    </a:lnTo>
                    <a:lnTo>
                      <a:pt x="36" y="44"/>
                    </a:lnTo>
                    <a:lnTo>
                      <a:pt x="40" y="42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6" y="38"/>
                    </a:lnTo>
                    <a:lnTo>
                      <a:pt x="48" y="38"/>
                    </a:lnTo>
                    <a:lnTo>
                      <a:pt x="48" y="36"/>
                    </a:lnTo>
                    <a:lnTo>
                      <a:pt x="46" y="36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2" y="28"/>
                    </a:lnTo>
                    <a:lnTo>
                      <a:pt x="40" y="28"/>
                    </a:lnTo>
                    <a:lnTo>
                      <a:pt x="40" y="26"/>
                    </a:lnTo>
                    <a:lnTo>
                      <a:pt x="42" y="26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6" y="24"/>
                    </a:lnTo>
                    <a:lnTo>
                      <a:pt x="46" y="22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6"/>
                    </a:lnTo>
                    <a:lnTo>
                      <a:pt x="54" y="16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0" y="10"/>
                    </a:lnTo>
                    <a:lnTo>
                      <a:pt x="64" y="12"/>
                    </a:lnTo>
                    <a:lnTo>
                      <a:pt x="66" y="12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2" y="18"/>
                    </a:lnTo>
                    <a:lnTo>
                      <a:pt x="72" y="22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8" y="22"/>
                    </a:lnTo>
                    <a:lnTo>
                      <a:pt x="78" y="20"/>
                    </a:lnTo>
                    <a:lnTo>
                      <a:pt x="80" y="22"/>
                    </a:lnTo>
                    <a:lnTo>
                      <a:pt x="80" y="24"/>
                    </a:lnTo>
                    <a:lnTo>
                      <a:pt x="82" y="26"/>
                    </a:lnTo>
                    <a:lnTo>
                      <a:pt x="84" y="26"/>
                    </a:lnTo>
                    <a:lnTo>
                      <a:pt x="82" y="26"/>
                    </a:lnTo>
                    <a:lnTo>
                      <a:pt x="80" y="26"/>
                    </a:lnTo>
                    <a:lnTo>
                      <a:pt x="80" y="24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8" y="24"/>
                    </a:lnTo>
                    <a:lnTo>
                      <a:pt x="76" y="24"/>
                    </a:lnTo>
                    <a:lnTo>
                      <a:pt x="76" y="26"/>
                    </a:lnTo>
                    <a:lnTo>
                      <a:pt x="76" y="28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2" y="28"/>
                    </a:lnTo>
                    <a:lnTo>
                      <a:pt x="74" y="30"/>
                    </a:lnTo>
                    <a:lnTo>
                      <a:pt x="76" y="38"/>
                    </a:lnTo>
                    <a:lnTo>
                      <a:pt x="80" y="42"/>
                    </a:lnTo>
                    <a:lnTo>
                      <a:pt x="80" y="42"/>
                    </a:lnTo>
                    <a:lnTo>
                      <a:pt x="82" y="40"/>
                    </a:lnTo>
                    <a:lnTo>
                      <a:pt x="82" y="38"/>
                    </a:lnTo>
                    <a:lnTo>
                      <a:pt x="84" y="38"/>
                    </a:lnTo>
                    <a:lnTo>
                      <a:pt x="82" y="36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4" y="36"/>
                    </a:lnTo>
                    <a:lnTo>
                      <a:pt x="86" y="36"/>
                    </a:lnTo>
                    <a:lnTo>
                      <a:pt x="86" y="38"/>
                    </a:lnTo>
                    <a:lnTo>
                      <a:pt x="86" y="36"/>
                    </a:lnTo>
                    <a:lnTo>
                      <a:pt x="90" y="34"/>
                    </a:lnTo>
                    <a:lnTo>
                      <a:pt x="90" y="34"/>
                    </a:lnTo>
                    <a:lnTo>
                      <a:pt x="90" y="32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81"/>
              <p:cNvSpPr>
                <a:spLocks noEditPoints="1"/>
              </p:cNvSpPr>
              <p:nvPr/>
            </p:nvSpPr>
            <p:spPr bwMode="auto">
              <a:xfrm>
                <a:off x="5536" y="1939"/>
                <a:ext cx="50" cy="84"/>
              </a:xfrm>
              <a:custGeom>
                <a:avLst/>
                <a:gdLst>
                  <a:gd name="T0" fmla="*/ 0 w 50"/>
                  <a:gd name="T1" fmla="*/ 84 h 84"/>
                  <a:gd name="T2" fmla="*/ 0 w 50"/>
                  <a:gd name="T3" fmla="*/ 84 h 84"/>
                  <a:gd name="T4" fmla="*/ 0 w 50"/>
                  <a:gd name="T5" fmla="*/ 84 h 84"/>
                  <a:gd name="T6" fmla="*/ 0 w 50"/>
                  <a:gd name="T7" fmla="*/ 84 h 84"/>
                  <a:gd name="T8" fmla="*/ 0 w 50"/>
                  <a:gd name="T9" fmla="*/ 84 h 84"/>
                  <a:gd name="T10" fmla="*/ 0 w 50"/>
                  <a:gd name="T11" fmla="*/ 84 h 84"/>
                  <a:gd name="T12" fmla="*/ 0 w 50"/>
                  <a:gd name="T13" fmla="*/ 84 h 84"/>
                  <a:gd name="T14" fmla="*/ 0 w 50"/>
                  <a:gd name="T15" fmla="*/ 84 h 84"/>
                  <a:gd name="T16" fmla="*/ 0 w 50"/>
                  <a:gd name="T17" fmla="*/ 84 h 84"/>
                  <a:gd name="T18" fmla="*/ 50 w 50"/>
                  <a:gd name="T19" fmla="*/ 2 h 84"/>
                  <a:gd name="T20" fmla="*/ 50 w 50"/>
                  <a:gd name="T21" fmla="*/ 0 h 84"/>
                  <a:gd name="T22" fmla="*/ 50 w 50"/>
                  <a:gd name="T23" fmla="*/ 2 h 84"/>
                  <a:gd name="T24" fmla="*/ 50 w 50"/>
                  <a:gd name="T25" fmla="*/ 2 h 84"/>
                  <a:gd name="T26" fmla="*/ 50 w 50"/>
                  <a:gd name="T27" fmla="*/ 2 h 84"/>
                  <a:gd name="T28" fmla="*/ 48 w 50"/>
                  <a:gd name="T29" fmla="*/ 4 h 84"/>
                  <a:gd name="T30" fmla="*/ 48 w 50"/>
                  <a:gd name="T31" fmla="*/ 6 h 84"/>
                  <a:gd name="T32" fmla="*/ 50 w 50"/>
                  <a:gd name="T33" fmla="*/ 6 h 84"/>
                  <a:gd name="T34" fmla="*/ 50 w 50"/>
                  <a:gd name="T35" fmla="*/ 6 h 84"/>
                  <a:gd name="T36" fmla="*/ 50 w 50"/>
                  <a:gd name="T37" fmla="*/ 6 h 84"/>
                  <a:gd name="T38" fmla="*/ 50 w 50"/>
                  <a:gd name="T39" fmla="*/ 4 h 84"/>
                  <a:gd name="T40" fmla="*/ 50 w 50"/>
                  <a:gd name="T41" fmla="*/ 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84">
                    <a:moveTo>
                      <a:pt x="0" y="84"/>
                    </a:move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4"/>
                    </a:lnTo>
                    <a:close/>
                    <a:moveTo>
                      <a:pt x="50" y="2"/>
                    </a:moveTo>
                    <a:lnTo>
                      <a:pt x="50" y="0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48" y="4"/>
                    </a:lnTo>
                    <a:lnTo>
                      <a:pt x="48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4"/>
                    </a:lnTo>
                    <a:lnTo>
                      <a:pt x="50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82"/>
              <p:cNvSpPr>
                <a:spLocks noEditPoints="1"/>
              </p:cNvSpPr>
              <p:nvPr/>
            </p:nvSpPr>
            <p:spPr bwMode="auto">
              <a:xfrm>
                <a:off x="3991" y="1496"/>
                <a:ext cx="20" cy="22"/>
              </a:xfrm>
              <a:custGeom>
                <a:avLst/>
                <a:gdLst>
                  <a:gd name="T0" fmla="*/ 4 w 20"/>
                  <a:gd name="T1" fmla="*/ 16 h 22"/>
                  <a:gd name="T2" fmla="*/ 4 w 20"/>
                  <a:gd name="T3" fmla="*/ 16 h 22"/>
                  <a:gd name="T4" fmla="*/ 2 w 20"/>
                  <a:gd name="T5" fmla="*/ 18 h 22"/>
                  <a:gd name="T6" fmla="*/ 0 w 20"/>
                  <a:gd name="T7" fmla="*/ 20 h 22"/>
                  <a:gd name="T8" fmla="*/ 0 w 20"/>
                  <a:gd name="T9" fmla="*/ 22 h 22"/>
                  <a:gd name="T10" fmla="*/ 0 w 20"/>
                  <a:gd name="T11" fmla="*/ 22 h 22"/>
                  <a:gd name="T12" fmla="*/ 2 w 20"/>
                  <a:gd name="T13" fmla="*/ 22 h 22"/>
                  <a:gd name="T14" fmla="*/ 2 w 20"/>
                  <a:gd name="T15" fmla="*/ 20 h 22"/>
                  <a:gd name="T16" fmla="*/ 4 w 20"/>
                  <a:gd name="T17" fmla="*/ 18 h 22"/>
                  <a:gd name="T18" fmla="*/ 4 w 20"/>
                  <a:gd name="T19" fmla="*/ 16 h 22"/>
                  <a:gd name="T20" fmla="*/ 18 w 20"/>
                  <a:gd name="T21" fmla="*/ 10 h 22"/>
                  <a:gd name="T22" fmla="*/ 18 w 20"/>
                  <a:gd name="T23" fmla="*/ 6 h 22"/>
                  <a:gd name="T24" fmla="*/ 18 w 20"/>
                  <a:gd name="T25" fmla="*/ 4 h 22"/>
                  <a:gd name="T26" fmla="*/ 18 w 20"/>
                  <a:gd name="T27" fmla="*/ 2 h 22"/>
                  <a:gd name="T28" fmla="*/ 18 w 20"/>
                  <a:gd name="T29" fmla="*/ 2 h 22"/>
                  <a:gd name="T30" fmla="*/ 16 w 20"/>
                  <a:gd name="T31" fmla="*/ 0 h 22"/>
                  <a:gd name="T32" fmla="*/ 16 w 20"/>
                  <a:gd name="T33" fmla="*/ 0 h 22"/>
                  <a:gd name="T34" fmla="*/ 16 w 20"/>
                  <a:gd name="T35" fmla="*/ 0 h 22"/>
                  <a:gd name="T36" fmla="*/ 14 w 20"/>
                  <a:gd name="T37" fmla="*/ 0 h 22"/>
                  <a:gd name="T38" fmla="*/ 12 w 20"/>
                  <a:gd name="T39" fmla="*/ 0 h 22"/>
                  <a:gd name="T40" fmla="*/ 10 w 20"/>
                  <a:gd name="T41" fmla="*/ 0 h 22"/>
                  <a:gd name="T42" fmla="*/ 10 w 20"/>
                  <a:gd name="T43" fmla="*/ 2 h 22"/>
                  <a:gd name="T44" fmla="*/ 10 w 20"/>
                  <a:gd name="T45" fmla="*/ 4 h 22"/>
                  <a:gd name="T46" fmla="*/ 10 w 20"/>
                  <a:gd name="T47" fmla="*/ 6 h 22"/>
                  <a:gd name="T48" fmla="*/ 10 w 20"/>
                  <a:gd name="T49" fmla="*/ 8 h 22"/>
                  <a:gd name="T50" fmla="*/ 10 w 20"/>
                  <a:gd name="T51" fmla="*/ 8 h 22"/>
                  <a:gd name="T52" fmla="*/ 10 w 20"/>
                  <a:gd name="T53" fmla="*/ 10 h 22"/>
                  <a:gd name="T54" fmla="*/ 10 w 20"/>
                  <a:gd name="T55" fmla="*/ 12 h 22"/>
                  <a:gd name="T56" fmla="*/ 10 w 20"/>
                  <a:gd name="T57" fmla="*/ 12 h 22"/>
                  <a:gd name="T58" fmla="*/ 10 w 20"/>
                  <a:gd name="T59" fmla="*/ 12 h 22"/>
                  <a:gd name="T60" fmla="*/ 10 w 20"/>
                  <a:gd name="T61" fmla="*/ 12 h 22"/>
                  <a:gd name="T62" fmla="*/ 12 w 20"/>
                  <a:gd name="T63" fmla="*/ 12 h 22"/>
                  <a:gd name="T64" fmla="*/ 12 w 20"/>
                  <a:gd name="T65" fmla="*/ 12 h 22"/>
                  <a:gd name="T66" fmla="*/ 14 w 20"/>
                  <a:gd name="T67" fmla="*/ 12 h 22"/>
                  <a:gd name="T68" fmla="*/ 14 w 20"/>
                  <a:gd name="T69" fmla="*/ 14 h 22"/>
                  <a:gd name="T70" fmla="*/ 14 w 20"/>
                  <a:gd name="T71" fmla="*/ 14 h 22"/>
                  <a:gd name="T72" fmla="*/ 12 w 20"/>
                  <a:gd name="T73" fmla="*/ 14 h 22"/>
                  <a:gd name="T74" fmla="*/ 10 w 20"/>
                  <a:gd name="T75" fmla="*/ 16 h 22"/>
                  <a:gd name="T76" fmla="*/ 10 w 20"/>
                  <a:gd name="T77" fmla="*/ 18 h 22"/>
                  <a:gd name="T78" fmla="*/ 10 w 20"/>
                  <a:gd name="T79" fmla="*/ 20 h 22"/>
                  <a:gd name="T80" fmla="*/ 10 w 20"/>
                  <a:gd name="T81" fmla="*/ 20 h 22"/>
                  <a:gd name="T82" fmla="*/ 10 w 20"/>
                  <a:gd name="T83" fmla="*/ 20 h 22"/>
                  <a:gd name="T84" fmla="*/ 12 w 20"/>
                  <a:gd name="T85" fmla="*/ 20 h 22"/>
                  <a:gd name="T86" fmla="*/ 16 w 20"/>
                  <a:gd name="T87" fmla="*/ 20 h 22"/>
                  <a:gd name="T88" fmla="*/ 18 w 20"/>
                  <a:gd name="T89" fmla="*/ 18 h 22"/>
                  <a:gd name="T90" fmla="*/ 18 w 20"/>
                  <a:gd name="T91" fmla="*/ 18 h 22"/>
                  <a:gd name="T92" fmla="*/ 18 w 20"/>
                  <a:gd name="T93" fmla="*/ 16 h 22"/>
                  <a:gd name="T94" fmla="*/ 18 w 20"/>
                  <a:gd name="T95" fmla="*/ 14 h 22"/>
                  <a:gd name="T96" fmla="*/ 20 w 20"/>
                  <a:gd name="T97" fmla="*/ 12 h 22"/>
                  <a:gd name="T98" fmla="*/ 18 w 20"/>
                  <a:gd name="T99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" h="22">
                    <a:moveTo>
                      <a:pt x="4" y="16"/>
                    </a:moveTo>
                    <a:lnTo>
                      <a:pt x="4" y="16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4" y="18"/>
                    </a:lnTo>
                    <a:lnTo>
                      <a:pt x="4" y="16"/>
                    </a:lnTo>
                    <a:close/>
                    <a:moveTo>
                      <a:pt x="18" y="10"/>
                    </a:move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6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6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83"/>
              <p:cNvSpPr>
                <a:spLocks/>
              </p:cNvSpPr>
              <p:nvPr/>
            </p:nvSpPr>
            <p:spPr bwMode="auto">
              <a:xfrm>
                <a:off x="4395" y="1413"/>
                <a:ext cx="228" cy="239"/>
              </a:xfrm>
              <a:custGeom>
                <a:avLst/>
                <a:gdLst>
                  <a:gd name="T0" fmla="*/ 218 w 228"/>
                  <a:gd name="T1" fmla="*/ 25 h 239"/>
                  <a:gd name="T2" fmla="*/ 208 w 228"/>
                  <a:gd name="T3" fmla="*/ 21 h 239"/>
                  <a:gd name="T4" fmla="*/ 204 w 228"/>
                  <a:gd name="T5" fmla="*/ 9 h 239"/>
                  <a:gd name="T6" fmla="*/ 192 w 228"/>
                  <a:gd name="T7" fmla="*/ 3 h 239"/>
                  <a:gd name="T8" fmla="*/ 182 w 228"/>
                  <a:gd name="T9" fmla="*/ 3 h 239"/>
                  <a:gd name="T10" fmla="*/ 160 w 228"/>
                  <a:gd name="T11" fmla="*/ 5 h 239"/>
                  <a:gd name="T12" fmla="*/ 146 w 228"/>
                  <a:gd name="T13" fmla="*/ 11 h 239"/>
                  <a:gd name="T14" fmla="*/ 136 w 228"/>
                  <a:gd name="T15" fmla="*/ 19 h 239"/>
                  <a:gd name="T16" fmla="*/ 146 w 228"/>
                  <a:gd name="T17" fmla="*/ 31 h 239"/>
                  <a:gd name="T18" fmla="*/ 146 w 228"/>
                  <a:gd name="T19" fmla="*/ 37 h 239"/>
                  <a:gd name="T20" fmla="*/ 140 w 228"/>
                  <a:gd name="T21" fmla="*/ 47 h 239"/>
                  <a:gd name="T22" fmla="*/ 132 w 228"/>
                  <a:gd name="T23" fmla="*/ 57 h 239"/>
                  <a:gd name="T24" fmla="*/ 132 w 228"/>
                  <a:gd name="T25" fmla="*/ 67 h 239"/>
                  <a:gd name="T26" fmla="*/ 122 w 228"/>
                  <a:gd name="T27" fmla="*/ 79 h 239"/>
                  <a:gd name="T28" fmla="*/ 118 w 228"/>
                  <a:gd name="T29" fmla="*/ 99 h 239"/>
                  <a:gd name="T30" fmla="*/ 106 w 228"/>
                  <a:gd name="T31" fmla="*/ 95 h 239"/>
                  <a:gd name="T32" fmla="*/ 102 w 228"/>
                  <a:gd name="T33" fmla="*/ 103 h 239"/>
                  <a:gd name="T34" fmla="*/ 86 w 228"/>
                  <a:gd name="T35" fmla="*/ 107 h 239"/>
                  <a:gd name="T36" fmla="*/ 82 w 228"/>
                  <a:gd name="T37" fmla="*/ 121 h 239"/>
                  <a:gd name="T38" fmla="*/ 74 w 228"/>
                  <a:gd name="T39" fmla="*/ 133 h 239"/>
                  <a:gd name="T40" fmla="*/ 54 w 228"/>
                  <a:gd name="T41" fmla="*/ 137 h 239"/>
                  <a:gd name="T42" fmla="*/ 12 w 228"/>
                  <a:gd name="T43" fmla="*/ 133 h 239"/>
                  <a:gd name="T44" fmla="*/ 14 w 228"/>
                  <a:gd name="T45" fmla="*/ 147 h 239"/>
                  <a:gd name="T46" fmla="*/ 32 w 228"/>
                  <a:gd name="T47" fmla="*/ 159 h 239"/>
                  <a:gd name="T48" fmla="*/ 36 w 228"/>
                  <a:gd name="T49" fmla="*/ 175 h 239"/>
                  <a:gd name="T50" fmla="*/ 44 w 228"/>
                  <a:gd name="T51" fmla="*/ 179 h 239"/>
                  <a:gd name="T52" fmla="*/ 38 w 228"/>
                  <a:gd name="T53" fmla="*/ 187 h 239"/>
                  <a:gd name="T54" fmla="*/ 28 w 228"/>
                  <a:gd name="T55" fmla="*/ 193 h 239"/>
                  <a:gd name="T56" fmla="*/ 22 w 228"/>
                  <a:gd name="T57" fmla="*/ 203 h 239"/>
                  <a:gd name="T58" fmla="*/ 30 w 228"/>
                  <a:gd name="T59" fmla="*/ 213 h 239"/>
                  <a:gd name="T60" fmla="*/ 46 w 228"/>
                  <a:gd name="T61" fmla="*/ 213 h 239"/>
                  <a:gd name="T62" fmla="*/ 60 w 228"/>
                  <a:gd name="T63" fmla="*/ 209 h 239"/>
                  <a:gd name="T64" fmla="*/ 88 w 228"/>
                  <a:gd name="T65" fmla="*/ 209 h 239"/>
                  <a:gd name="T66" fmla="*/ 92 w 228"/>
                  <a:gd name="T67" fmla="*/ 207 h 239"/>
                  <a:gd name="T68" fmla="*/ 108 w 228"/>
                  <a:gd name="T69" fmla="*/ 221 h 239"/>
                  <a:gd name="T70" fmla="*/ 114 w 228"/>
                  <a:gd name="T71" fmla="*/ 235 h 239"/>
                  <a:gd name="T72" fmla="*/ 124 w 228"/>
                  <a:gd name="T73" fmla="*/ 237 h 239"/>
                  <a:gd name="T74" fmla="*/ 132 w 228"/>
                  <a:gd name="T75" fmla="*/ 235 h 239"/>
                  <a:gd name="T76" fmla="*/ 136 w 228"/>
                  <a:gd name="T77" fmla="*/ 229 h 239"/>
                  <a:gd name="T78" fmla="*/ 150 w 228"/>
                  <a:gd name="T79" fmla="*/ 231 h 239"/>
                  <a:gd name="T80" fmla="*/ 162 w 228"/>
                  <a:gd name="T81" fmla="*/ 229 h 239"/>
                  <a:gd name="T82" fmla="*/ 168 w 228"/>
                  <a:gd name="T83" fmla="*/ 227 h 239"/>
                  <a:gd name="T84" fmla="*/ 168 w 228"/>
                  <a:gd name="T85" fmla="*/ 221 h 239"/>
                  <a:gd name="T86" fmla="*/ 158 w 228"/>
                  <a:gd name="T87" fmla="*/ 205 h 239"/>
                  <a:gd name="T88" fmla="*/ 150 w 228"/>
                  <a:gd name="T89" fmla="*/ 193 h 239"/>
                  <a:gd name="T90" fmla="*/ 140 w 228"/>
                  <a:gd name="T91" fmla="*/ 185 h 239"/>
                  <a:gd name="T92" fmla="*/ 146 w 228"/>
                  <a:gd name="T93" fmla="*/ 169 h 239"/>
                  <a:gd name="T94" fmla="*/ 154 w 228"/>
                  <a:gd name="T95" fmla="*/ 165 h 239"/>
                  <a:gd name="T96" fmla="*/ 174 w 228"/>
                  <a:gd name="T97" fmla="*/ 163 h 239"/>
                  <a:gd name="T98" fmla="*/ 186 w 228"/>
                  <a:gd name="T99" fmla="*/ 145 h 239"/>
                  <a:gd name="T100" fmla="*/ 196 w 228"/>
                  <a:gd name="T101" fmla="*/ 125 h 239"/>
                  <a:gd name="T102" fmla="*/ 202 w 228"/>
                  <a:gd name="T103" fmla="*/ 111 h 239"/>
                  <a:gd name="T104" fmla="*/ 204 w 228"/>
                  <a:gd name="T105" fmla="*/ 101 h 239"/>
                  <a:gd name="T106" fmla="*/ 212 w 228"/>
                  <a:gd name="T107" fmla="*/ 89 h 239"/>
                  <a:gd name="T108" fmla="*/ 202 w 228"/>
                  <a:gd name="T109" fmla="*/ 83 h 239"/>
                  <a:gd name="T110" fmla="*/ 194 w 228"/>
                  <a:gd name="T111" fmla="*/ 75 h 239"/>
                  <a:gd name="T112" fmla="*/ 190 w 228"/>
                  <a:gd name="T113" fmla="*/ 69 h 239"/>
                  <a:gd name="T114" fmla="*/ 188 w 228"/>
                  <a:gd name="T115" fmla="*/ 59 h 239"/>
                  <a:gd name="T116" fmla="*/ 184 w 228"/>
                  <a:gd name="T117" fmla="*/ 55 h 239"/>
                  <a:gd name="T118" fmla="*/ 182 w 228"/>
                  <a:gd name="T119" fmla="*/ 47 h 239"/>
                  <a:gd name="T120" fmla="*/ 198 w 228"/>
                  <a:gd name="T121" fmla="*/ 45 h 239"/>
                  <a:gd name="T122" fmla="*/ 214 w 228"/>
                  <a:gd name="T123" fmla="*/ 45 h 239"/>
                  <a:gd name="T124" fmla="*/ 226 w 228"/>
                  <a:gd name="T125" fmla="*/ 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8" h="239">
                    <a:moveTo>
                      <a:pt x="226" y="35"/>
                    </a:moveTo>
                    <a:lnTo>
                      <a:pt x="226" y="33"/>
                    </a:lnTo>
                    <a:lnTo>
                      <a:pt x="224" y="31"/>
                    </a:lnTo>
                    <a:lnTo>
                      <a:pt x="224" y="31"/>
                    </a:lnTo>
                    <a:lnTo>
                      <a:pt x="222" y="27"/>
                    </a:lnTo>
                    <a:lnTo>
                      <a:pt x="220" y="27"/>
                    </a:lnTo>
                    <a:lnTo>
                      <a:pt x="220" y="25"/>
                    </a:lnTo>
                    <a:lnTo>
                      <a:pt x="218" y="25"/>
                    </a:lnTo>
                    <a:lnTo>
                      <a:pt x="218" y="25"/>
                    </a:lnTo>
                    <a:lnTo>
                      <a:pt x="216" y="21"/>
                    </a:lnTo>
                    <a:lnTo>
                      <a:pt x="216" y="23"/>
                    </a:lnTo>
                    <a:lnTo>
                      <a:pt x="214" y="23"/>
                    </a:lnTo>
                    <a:lnTo>
                      <a:pt x="212" y="23"/>
                    </a:lnTo>
                    <a:lnTo>
                      <a:pt x="212" y="23"/>
                    </a:lnTo>
                    <a:lnTo>
                      <a:pt x="212" y="23"/>
                    </a:lnTo>
                    <a:lnTo>
                      <a:pt x="210" y="21"/>
                    </a:lnTo>
                    <a:lnTo>
                      <a:pt x="210" y="21"/>
                    </a:lnTo>
                    <a:lnTo>
                      <a:pt x="208" y="21"/>
                    </a:lnTo>
                    <a:lnTo>
                      <a:pt x="208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06" y="17"/>
                    </a:lnTo>
                    <a:lnTo>
                      <a:pt x="208" y="17"/>
                    </a:lnTo>
                    <a:lnTo>
                      <a:pt x="206" y="13"/>
                    </a:lnTo>
                    <a:lnTo>
                      <a:pt x="206" y="11"/>
                    </a:lnTo>
                    <a:lnTo>
                      <a:pt x="206" y="11"/>
                    </a:lnTo>
                    <a:lnTo>
                      <a:pt x="204" y="9"/>
                    </a:lnTo>
                    <a:lnTo>
                      <a:pt x="204" y="9"/>
                    </a:lnTo>
                    <a:lnTo>
                      <a:pt x="202" y="7"/>
                    </a:lnTo>
                    <a:lnTo>
                      <a:pt x="200" y="7"/>
                    </a:lnTo>
                    <a:lnTo>
                      <a:pt x="198" y="7"/>
                    </a:lnTo>
                    <a:lnTo>
                      <a:pt x="198" y="7"/>
                    </a:lnTo>
                    <a:lnTo>
                      <a:pt x="196" y="7"/>
                    </a:lnTo>
                    <a:lnTo>
                      <a:pt x="196" y="3"/>
                    </a:lnTo>
                    <a:lnTo>
                      <a:pt x="194" y="3"/>
                    </a:lnTo>
                    <a:lnTo>
                      <a:pt x="192" y="3"/>
                    </a:lnTo>
                    <a:lnTo>
                      <a:pt x="190" y="0"/>
                    </a:lnTo>
                    <a:lnTo>
                      <a:pt x="188" y="3"/>
                    </a:lnTo>
                    <a:lnTo>
                      <a:pt x="188" y="3"/>
                    </a:lnTo>
                    <a:lnTo>
                      <a:pt x="188" y="3"/>
                    </a:lnTo>
                    <a:lnTo>
                      <a:pt x="18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82" y="0"/>
                    </a:lnTo>
                    <a:lnTo>
                      <a:pt x="182" y="3"/>
                    </a:lnTo>
                    <a:lnTo>
                      <a:pt x="178" y="3"/>
                    </a:lnTo>
                    <a:lnTo>
                      <a:pt x="176" y="5"/>
                    </a:lnTo>
                    <a:lnTo>
                      <a:pt x="176" y="5"/>
                    </a:lnTo>
                    <a:lnTo>
                      <a:pt x="174" y="5"/>
                    </a:lnTo>
                    <a:lnTo>
                      <a:pt x="172" y="3"/>
                    </a:lnTo>
                    <a:lnTo>
                      <a:pt x="172" y="3"/>
                    </a:lnTo>
                    <a:lnTo>
                      <a:pt x="166" y="3"/>
                    </a:lnTo>
                    <a:lnTo>
                      <a:pt x="162" y="5"/>
                    </a:lnTo>
                    <a:lnTo>
                      <a:pt x="160" y="5"/>
                    </a:lnTo>
                    <a:lnTo>
                      <a:pt x="158" y="5"/>
                    </a:lnTo>
                    <a:lnTo>
                      <a:pt x="154" y="5"/>
                    </a:lnTo>
                    <a:lnTo>
                      <a:pt x="154" y="5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50" y="7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46" y="11"/>
                    </a:lnTo>
                    <a:lnTo>
                      <a:pt x="144" y="11"/>
                    </a:lnTo>
                    <a:lnTo>
                      <a:pt x="144" y="13"/>
                    </a:lnTo>
                    <a:lnTo>
                      <a:pt x="144" y="13"/>
                    </a:lnTo>
                    <a:lnTo>
                      <a:pt x="142" y="13"/>
                    </a:lnTo>
                    <a:lnTo>
                      <a:pt x="140" y="13"/>
                    </a:lnTo>
                    <a:lnTo>
                      <a:pt x="140" y="15"/>
                    </a:lnTo>
                    <a:lnTo>
                      <a:pt x="138" y="17"/>
                    </a:lnTo>
                    <a:lnTo>
                      <a:pt x="138" y="17"/>
                    </a:lnTo>
                    <a:lnTo>
                      <a:pt x="136" y="19"/>
                    </a:lnTo>
                    <a:lnTo>
                      <a:pt x="138" y="19"/>
                    </a:lnTo>
                    <a:lnTo>
                      <a:pt x="140" y="21"/>
                    </a:lnTo>
                    <a:lnTo>
                      <a:pt x="140" y="23"/>
                    </a:lnTo>
                    <a:lnTo>
                      <a:pt x="142" y="23"/>
                    </a:lnTo>
                    <a:lnTo>
                      <a:pt x="142" y="25"/>
                    </a:lnTo>
                    <a:lnTo>
                      <a:pt x="144" y="27"/>
                    </a:lnTo>
                    <a:lnTo>
                      <a:pt x="144" y="29"/>
                    </a:lnTo>
                    <a:lnTo>
                      <a:pt x="144" y="29"/>
                    </a:lnTo>
                    <a:lnTo>
                      <a:pt x="146" y="31"/>
                    </a:lnTo>
                    <a:lnTo>
                      <a:pt x="146" y="31"/>
                    </a:lnTo>
                    <a:lnTo>
                      <a:pt x="144" y="33"/>
                    </a:lnTo>
                    <a:lnTo>
                      <a:pt x="144" y="33"/>
                    </a:lnTo>
                    <a:lnTo>
                      <a:pt x="146" y="33"/>
                    </a:lnTo>
                    <a:lnTo>
                      <a:pt x="146" y="35"/>
                    </a:lnTo>
                    <a:lnTo>
                      <a:pt x="146" y="35"/>
                    </a:lnTo>
                    <a:lnTo>
                      <a:pt x="146" y="35"/>
                    </a:lnTo>
                    <a:lnTo>
                      <a:pt x="146" y="37"/>
                    </a:lnTo>
                    <a:lnTo>
                      <a:pt x="146" y="37"/>
                    </a:lnTo>
                    <a:lnTo>
                      <a:pt x="144" y="39"/>
                    </a:lnTo>
                    <a:lnTo>
                      <a:pt x="144" y="39"/>
                    </a:lnTo>
                    <a:lnTo>
                      <a:pt x="142" y="41"/>
                    </a:lnTo>
                    <a:lnTo>
                      <a:pt x="142" y="43"/>
                    </a:lnTo>
                    <a:lnTo>
                      <a:pt x="140" y="43"/>
                    </a:lnTo>
                    <a:lnTo>
                      <a:pt x="140" y="45"/>
                    </a:lnTo>
                    <a:lnTo>
                      <a:pt x="140" y="47"/>
                    </a:lnTo>
                    <a:lnTo>
                      <a:pt x="140" y="47"/>
                    </a:lnTo>
                    <a:lnTo>
                      <a:pt x="140" y="47"/>
                    </a:lnTo>
                    <a:lnTo>
                      <a:pt x="140" y="49"/>
                    </a:lnTo>
                    <a:lnTo>
                      <a:pt x="142" y="49"/>
                    </a:lnTo>
                    <a:lnTo>
                      <a:pt x="142" y="51"/>
                    </a:lnTo>
                    <a:lnTo>
                      <a:pt x="142" y="53"/>
                    </a:lnTo>
                    <a:lnTo>
                      <a:pt x="142" y="53"/>
                    </a:lnTo>
                    <a:lnTo>
                      <a:pt x="142" y="55"/>
                    </a:lnTo>
                    <a:lnTo>
                      <a:pt x="140" y="57"/>
                    </a:lnTo>
                    <a:lnTo>
                      <a:pt x="136" y="57"/>
                    </a:lnTo>
                    <a:lnTo>
                      <a:pt x="132" y="57"/>
                    </a:lnTo>
                    <a:lnTo>
                      <a:pt x="132" y="57"/>
                    </a:lnTo>
                    <a:lnTo>
                      <a:pt x="130" y="57"/>
                    </a:lnTo>
                    <a:lnTo>
                      <a:pt x="126" y="55"/>
                    </a:lnTo>
                    <a:lnTo>
                      <a:pt x="124" y="55"/>
                    </a:lnTo>
                    <a:lnTo>
                      <a:pt x="124" y="57"/>
                    </a:lnTo>
                    <a:lnTo>
                      <a:pt x="128" y="61"/>
                    </a:lnTo>
                    <a:lnTo>
                      <a:pt x="130" y="63"/>
                    </a:lnTo>
                    <a:lnTo>
                      <a:pt x="132" y="65"/>
                    </a:lnTo>
                    <a:lnTo>
                      <a:pt x="132" y="67"/>
                    </a:lnTo>
                    <a:lnTo>
                      <a:pt x="132" y="69"/>
                    </a:lnTo>
                    <a:lnTo>
                      <a:pt x="130" y="71"/>
                    </a:lnTo>
                    <a:lnTo>
                      <a:pt x="128" y="71"/>
                    </a:lnTo>
                    <a:lnTo>
                      <a:pt x="126" y="73"/>
                    </a:lnTo>
                    <a:lnTo>
                      <a:pt x="124" y="73"/>
                    </a:lnTo>
                    <a:lnTo>
                      <a:pt x="122" y="73"/>
                    </a:lnTo>
                    <a:lnTo>
                      <a:pt x="122" y="77"/>
                    </a:lnTo>
                    <a:lnTo>
                      <a:pt x="122" y="79"/>
                    </a:lnTo>
                    <a:lnTo>
                      <a:pt x="122" y="79"/>
                    </a:lnTo>
                    <a:lnTo>
                      <a:pt x="122" y="81"/>
                    </a:lnTo>
                    <a:lnTo>
                      <a:pt x="120" y="83"/>
                    </a:lnTo>
                    <a:lnTo>
                      <a:pt x="120" y="85"/>
                    </a:lnTo>
                    <a:lnTo>
                      <a:pt x="122" y="87"/>
                    </a:lnTo>
                    <a:lnTo>
                      <a:pt x="122" y="93"/>
                    </a:lnTo>
                    <a:lnTo>
                      <a:pt x="122" y="95"/>
                    </a:lnTo>
                    <a:lnTo>
                      <a:pt x="120" y="97"/>
                    </a:lnTo>
                    <a:lnTo>
                      <a:pt x="118" y="97"/>
                    </a:lnTo>
                    <a:lnTo>
                      <a:pt x="118" y="99"/>
                    </a:lnTo>
                    <a:lnTo>
                      <a:pt x="116" y="99"/>
                    </a:lnTo>
                    <a:lnTo>
                      <a:pt x="114" y="97"/>
                    </a:lnTo>
                    <a:lnTo>
                      <a:pt x="114" y="97"/>
                    </a:lnTo>
                    <a:lnTo>
                      <a:pt x="112" y="95"/>
                    </a:lnTo>
                    <a:lnTo>
                      <a:pt x="112" y="95"/>
                    </a:lnTo>
                    <a:lnTo>
                      <a:pt x="110" y="97"/>
                    </a:lnTo>
                    <a:lnTo>
                      <a:pt x="108" y="95"/>
                    </a:lnTo>
                    <a:lnTo>
                      <a:pt x="106" y="95"/>
                    </a:lnTo>
                    <a:lnTo>
                      <a:pt x="106" y="95"/>
                    </a:lnTo>
                    <a:lnTo>
                      <a:pt x="106" y="97"/>
                    </a:lnTo>
                    <a:lnTo>
                      <a:pt x="104" y="97"/>
                    </a:lnTo>
                    <a:lnTo>
                      <a:pt x="100" y="99"/>
                    </a:lnTo>
                    <a:lnTo>
                      <a:pt x="98" y="99"/>
                    </a:lnTo>
                    <a:lnTo>
                      <a:pt x="98" y="101"/>
                    </a:lnTo>
                    <a:lnTo>
                      <a:pt x="98" y="101"/>
                    </a:lnTo>
                    <a:lnTo>
                      <a:pt x="100" y="103"/>
                    </a:lnTo>
                    <a:lnTo>
                      <a:pt x="100" y="103"/>
                    </a:lnTo>
                    <a:lnTo>
                      <a:pt x="102" y="103"/>
                    </a:lnTo>
                    <a:lnTo>
                      <a:pt x="100" y="105"/>
                    </a:lnTo>
                    <a:lnTo>
                      <a:pt x="100" y="105"/>
                    </a:lnTo>
                    <a:lnTo>
                      <a:pt x="98" y="105"/>
                    </a:lnTo>
                    <a:lnTo>
                      <a:pt x="94" y="105"/>
                    </a:lnTo>
                    <a:lnTo>
                      <a:pt x="92" y="105"/>
                    </a:lnTo>
                    <a:lnTo>
                      <a:pt x="90" y="105"/>
                    </a:lnTo>
                    <a:lnTo>
                      <a:pt x="88" y="105"/>
                    </a:lnTo>
                    <a:lnTo>
                      <a:pt x="88" y="105"/>
                    </a:lnTo>
                    <a:lnTo>
                      <a:pt x="86" y="107"/>
                    </a:lnTo>
                    <a:lnTo>
                      <a:pt x="86" y="109"/>
                    </a:lnTo>
                    <a:lnTo>
                      <a:pt x="84" y="109"/>
                    </a:lnTo>
                    <a:lnTo>
                      <a:pt x="84" y="109"/>
                    </a:lnTo>
                    <a:lnTo>
                      <a:pt x="84" y="111"/>
                    </a:lnTo>
                    <a:lnTo>
                      <a:pt x="82" y="111"/>
                    </a:lnTo>
                    <a:lnTo>
                      <a:pt x="82" y="113"/>
                    </a:lnTo>
                    <a:lnTo>
                      <a:pt x="82" y="117"/>
                    </a:lnTo>
                    <a:lnTo>
                      <a:pt x="82" y="119"/>
                    </a:lnTo>
                    <a:lnTo>
                      <a:pt x="82" y="121"/>
                    </a:lnTo>
                    <a:lnTo>
                      <a:pt x="82" y="123"/>
                    </a:lnTo>
                    <a:lnTo>
                      <a:pt x="82" y="125"/>
                    </a:lnTo>
                    <a:lnTo>
                      <a:pt x="82" y="127"/>
                    </a:lnTo>
                    <a:lnTo>
                      <a:pt x="84" y="127"/>
                    </a:lnTo>
                    <a:lnTo>
                      <a:pt x="84" y="129"/>
                    </a:lnTo>
                    <a:lnTo>
                      <a:pt x="82" y="129"/>
                    </a:lnTo>
                    <a:lnTo>
                      <a:pt x="82" y="131"/>
                    </a:lnTo>
                    <a:lnTo>
                      <a:pt x="78" y="131"/>
                    </a:lnTo>
                    <a:lnTo>
                      <a:pt x="74" y="133"/>
                    </a:lnTo>
                    <a:lnTo>
                      <a:pt x="72" y="133"/>
                    </a:lnTo>
                    <a:lnTo>
                      <a:pt x="68" y="135"/>
                    </a:lnTo>
                    <a:lnTo>
                      <a:pt x="66" y="135"/>
                    </a:lnTo>
                    <a:lnTo>
                      <a:pt x="64" y="135"/>
                    </a:lnTo>
                    <a:lnTo>
                      <a:pt x="62" y="135"/>
                    </a:lnTo>
                    <a:lnTo>
                      <a:pt x="60" y="135"/>
                    </a:lnTo>
                    <a:lnTo>
                      <a:pt x="58" y="135"/>
                    </a:lnTo>
                    <a:lnTo>
                      <a:pt x="56" y="135"/>
                    </a:lnTo>
                    <a:lnTo>
                      <a:pt x="54" y="137"/>
                    </a:lnTo>
                    <a:lnTo>
                      <a:pt x="52" y="137"/>
                    </a:lnTo>
                    <a:lnTo>
                      <a:pt x="52" y="137"/>
                    </a:lnTo>
                    <a:lnTo>
                      <a:pt x="52" y="139"/>
                    </a:lnTo>
                    <a:lnTo>
                      <a:pt x="50" y="137"/>
                    </a:lnTo>
                    <a:lnTo>
                      <a:pt x="42" y="137"/>
                    </a:lnTo>
                    <a:lnTo>
                      <a:pt x="26" y="137"/>
                    </a:lnTo>
                    <a:lnTo>
                      <a:pt x="24" y="137"/>
                    </a:lnTo>
                    <a:lnTo>
                      <a:pt x="20" y="135"/>
                    </a:lnTo>
                    <a:lnTo>
                      <a:pt x="12" y="133"/>
                    </a:lnTo>
                    <a:lnTo>
                      <a:pt x="6" y="131"/>
                    </a:lnTo>
                    <a:lnTo>
                      <a:pt x="0" y="129"/>
                    </a:lnTo>
                    <a:lnTo>
                      <a:pt x="4" y="133"/>
                    </a:lnTo>
                    <a:lnTo>
                      <a:pt x="6" y="135"/>
                    </a:lnTo>
                    <a:lnTo>
                      <a:pt x="10" y="139"/>
                    </a:lnTo>
                    <a:lnTo>
                      <a:pt x="10" y="139"/>
                    </a:lnTo>
                    <a:lnTo>
                      <a:pt x="10" y="141"/>
                    </a:lnTo>
                    <a:lnTo>
                      <a:pt x="12" y="145"/>
                    </a:lnTo>
                    <a:lnTo>
                      <a:pt x="14" y="147"/>
                    </a:lnTo>
                    <a:lnTo>
                      <a:pt x="16" y="149"/>
                    </a:lnTo>
                    <a:lnTo>
                      <a:pt x="18" y="151"/>
                    </a:lnTo>
                    <a:lnTo>
                      <a:pt x="20" y="153"/>
                    </a:lnTo>
                    <a:lnTo>
                      <a:pt x="22" y="155"/>
                    </a:lnTo>
                    <a:lnTo>
                      <a:pt x="24" y="155"/>
                    </a:lnTo>
                    <a:lnTo>
                      <a:pt x="28" y="155"/>
                    </a:lnTo>
                    <a:lnTo>
                      <a:pt x="28" y="157"/>
                    </a:lnTo>
                    <a:lnTo>
                      <a:pt x="30" y="159"/>
                    </a:lnTo>
                    <a:lnTo>
                      <a:pt x="32" y="159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4" y="163"/>
                    </a:lnTo>
                    <a:lnTo>
                      <a:pt x="34" y="167"/>
                    </a:lnTo>
                    <a:lnTo>
                      <a:pt x="36" y="173"/>
                    </a:lnTo>
                    <a:lnTo>
                      <a:pt x="36" y="173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36" y="177"/>
                    </a:lnTo>
                    <a:lnTo>
                      <a:pt x="36" y="177"/>
                    </a:lnTo>
                    <a:lnTo>
                      <a:pt x="36" y="177"/>
                    </a:lnTo>
                    <a:lnTo>
                      <a:pt x="38" y="177"/>
                    </a:lnTo>
                    <a:lnTo>
                      <a:pt x="42" y="177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4" y="181"/>
                    </a:lnTo>
                    <a:lnTo>
                      <a:pt x="44" y="183"/>
                    </a:lnTo>
                    <a:lnTo>
                      <a:pt x="44" y="183"/>
                    </a:lnTo>
                    <a:lnTo>
                      <a:pt x="44" y="183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2" y="187"/>
                    </a:lnTo>
                    <a:lnTo>
                      <a:pt x="38" y="187"/>
                    </a:lnTo>
                    <a:lnTo>
                      <a:pt x="36" y="187"/>
                    </a:lnTo>
                    <a:lnTo>
                      <a:pt x="36" y="189"/>
                    </a:lnTo>
                    <a:lnTo>
                      <a:pt x="32" y="189"/>
                    </a:lnTo>
                    <a:lnTo>
                      <a:pt x="32" y="189"/>
                    </a:lnTo>
                    <a:lnTo>
                      <a:pt x="30" y="189"/>
                    </a:lnTo>
                    <a:lnTo>
                      <a:pt x="30" y="191"/>
                    </a:lnTo>
                    <a:lnTo>
                      <a:pt x="30" y="193"/>
                    </a:lnTo>
                    <a:lnTo>
                      <a:pt x="30" y="193"/>
                    </a:lnTo>
                    <a:lnTo>
                      <a:pt x="28" y="193"/>
                    </a:lnTo>
                    <a:lnTo>
                      <a:pt x="28" y="193"/>
                    </a:lnTo>
                    <a:lnTo>
                      <a:pt x="24" y="195"/>
                    </a:lnTo>
                    <a:lnTo>
                      <a:pt x="24" y="195"/>
                    </a:lnTo>
                    <a:lnTo>
                      <a:pt x="24" y="195"/>
                    </a:lnTo>
                    <a:lnTo>
                      <a:pt x="24" y="199"/>
                    </a:lnTo>
                    <a:lnTo>
                      <a:pt x="24" y="201"/>
                    </a:lnTo>
                    <a:lnTo>
                      <a:pt x="22" y="201"/>
                    </a:lnTo>
                    <a:lnTo>
                      <a:pt x="22" y="203"/>
                    </a:lnTo>
                    <a:lnTo>
                      <a:pt x="22" y="203"/>
                    </a:lnTo>
                    <a:lnTo>
                      <a:pt x="22" y="205"/>
                    </a:lnTo>
                    <a:lnTo>
                      <a:pt x="22" y="207"/>
                    </a:lnTo>
                    <a:lnTo>
                      <a:pt x="22" y="211"/>
                    </a:lnTo>
                    <a:lnTo>
                      <a:pt x="22" y="213"/>
                    </a:lnTo>
                    <a:lnTo>
                      <a:pt x="22" y="213"/>
                    </a:lnTo>
                    <a:lnTo>
                      <a:pt x="24" y="215"/>
                    </a:lnTo>
                    <a:lnTo>
                      <a:pt x="26" y="215"/>
                    </a:lnTo>
                    <a:lnTo>
                      <a:pt x="30" y="213"/>
                    </a:lnTo>
                    <a:lnTo>
                      <a:pt x="30" y="213"/>
                    </a:lnTo>
                    <a:lnTo>
                      <a:pt x="32" y="213"/>
                    </a:lnTo>
                    <a:lnTo>
                      <a:pt x="32" y="213"/>
                    </a:lnTo>
                    <a:lnTo>
                      <a:pt x="32" y="215"/>
                    </a:lnTo>
                    <a:lnTo>
                      <a:pt x="34" y="213"/>
                    </a:lnTo>
                    <a:lnTo>
                      <a:pt x="34" y="213"/>
                    </a:lnTo>
                    <a:lnTo>
                      <a:pt x="36" y="213"/>
                    </a:lnTo>
                    <a:lnTo>
                      <a:pt x="38" y="211"/>
                    </a:lnTo>
                    <a:lnTo>
                      <a:pt x="44" y="213"/>
                    </a:lnTo>
                    <a:lnTo>
                      <a:pt x="46" y="213"/>
                    </a:lnTo>
                    <a:lnTo>
                      <a:pt x="48" y="213"/>
                    </a:lnTo>
                    <a:lnTo>
                      <a:pt x="50" y="213"/>
                    </a:lnTo>
                    <a:lnTo>
                      <a:pt x="50" y="211"/>
                    </a:lnTo>
                    <a:lnTo>
                      <a:pt x="52" y="211"/>
                    </a:lnTo>
                    <a:lnTo>
                      <a:pt x="54" y="209"/>
                    </a:lnTo>
                    <a:lnTo>
                      <a:pt x="58" y="211"/>
                    </a:lnTo>
                    <a:lnTo>
                      <a:pt x="58" y="211"/>
                    </a:lnTo>
                    <a:lnTo>
                      <a:pt x="60" y="209"/>
                    </a:lnTo>
                    <a:lnTo>
                      <a:pt x="60" y="209"/>
                    </a:lnTo>
                    <a:lnTo>
                      <a:pt x="60" y="211"/>
                    </a:lnTo>
                    <a:lnTo>
                      <a:pt x="68" y="213"/>
                    </a:lnTo>
                    <a:lnTo>
                      <a:pt x="68" y="213"/>
                    </a:lnTo>
                    <a:lnTo>
                      <a:pt x="68" y="213"/>
                    </a:lnTo>
                    <a:lnTo>
                      <a:pt x="70" y="211"/>
                    </a:lnTo>
                    <a:lnTo>
                      <a:pt x="74" y="211"/>
                    </a:lnTo>
                    <a:lnTo>
                      <a:pt x="80" y="209"/>
                    </a:lnTo>
                    <a:lnTo>
                      <a:pt x="84" y="211"/>
                    </a:lnTo>
                    <a:lnTo>
                      <a:pt x="88" y="209"/>
                    </a:lnTo>
                    <a:lnTo>
                      <a:pt x="92" y="209"/>
                    </a:lnTo>
                    <a:lnTo>
                      <a:pt x="94" y="209"/>
                    </a:lnTo>
                    <a:lnTo>
                      <a:pt x="96" y="209"/>
                    </a:lnTo>
                    <a:lnTo>
                      <a:pt x="96" y="209"/>
                    </a:lnTo>
                    <a:lnTo>
                      <a:pt x="96" y="207"/>
                    </a:lnTo>
                    <a:lnTo>
                      <a:pt x="94" y="207"/>
                    </a:lnTo>
                    <a:lnTo>
                      <a:pt x="90" y="207"/>
                    </a:lnTo>
                    <a:lnTo>
                      <a:pt x="92" y="207"/>
                    </a:lnTo>
                    <a:lnTo>
                      <a:pt x="92" y="207"/>
                    </a:lnTo>
                    <a:lnTo>
                      <a:pt x="94" y="205"/>
                    </a:lnTo>
                    <a:lnTo>
                      <a:pt x="96" y="207"/>
                    </a:lnTo>
                    <a:lnTo>
                      <a:pt x="98" y="207"/>
                    </a:lnTo>
                    <a:lnTo>
                      <a:pt x="98" y="209"/>
                    </a:lnTo>
                    <a:lnTo>
                      <a:pt x="100" y="213"/>
                    </a:lnTo>
                    <a:lnTo>
                      <a:pt x="100" y="215"/>
                    </a:lnTo>
                    <a:lnTo>
                      <a:pt x="100" y="217"/>
                    </a:lnTo>
                    <a:lnTo>
                      <a:pt x="100" y="219"/>
                    </a:lnTo>
                    <a:lnTo>
                      <a:pt x="108" y="221"/>
                    </a:lnTo>
                    <a:lnTo>
                      <a:pt x="108" y="221"/>
                    </a:lnTo>
                    <a:lnTo>
                      <a:pt x="110" y="227"/>
                    </a:lnTo>
                    <a:lnTo>
                      <a:pt x="112" y="229"/>
                    </a:lnTo>
                    <a:lnTo>
                      <a:pt x="112" y="231"/>
                    </a:lnTo>
                    <a:lnTo>
                      <a:pt x="112" y="233"/>
                    </a:lnTo>
                    <a:lnTo>
                      <a:pt x="114" y="233"/>
                    </a:lnTo>
                    <a:lnTo>
                      <a:pt x="114" y="233"/>
                    </a:lnTo>
                    <a:lnTo>
                      <a:pt x="114" y="235"/>
                    </a:lnTo>
                    <a:lnTo>
                      <a:pt x="114" y="235"/>
                    </a:lnTo>
                    <a:lnTo>
                      <a:pt x="116" y="237"/>
                    </a:lnTo>
                    <a:lnTo>
                      <a:pt x="118" y="235"/>
                    </a:lnTo>
                    <a:lnTo>
                      <a:pt x="118" y="237"/>
                    </a:lnTo>
                    <a:lnTo>
                      <a:pt x="118" y="237"/>
                    </a:lnTo>
                    <a:lnTo>
                      <a:pt x="120" y="237"/>
                    </a:lnTo>
                    <a:lnTo>
                      <a:pt x="120" y="237"/>
                    </a:lnTo>
                    <a:lnTo>
                      <a:pt x="122" y="237"/>
                    </a:lnTo>
                    <a:lnTo>
                      <a:pt x="122" y="237"/>
                    </a:lnTo>
                    <a:lnTo>
                      <a:pt x="124" y="237"/>
                    </a:lnTo>
                    <a:lnTo>
                      <a:pt x="124" y="237"/>
                    </a:lnTo>
                    <a:lnTo>
                      <a:pt x="124" y="239"/>
                    </a:lnTo>
                    <a:lnTo>
                      <a:pt x="126" y="239"/>
                    </a:lnTo>
                    <a:lnTo>
                      <a:pt x="126" y="237"/>
                    </a:lnTo>
                    <a:lnTo>
                      <a:pt x="126" y="237"/>
                    </a:lnTo>
                    <a:lnTo>
                      <a:pt x="126" y="235"/>
                    </a:lnTo>
                    <a:lnTo>
                      <a:pt x="128" y="235"/>
                    </a:lnTo>
                    <a:lnTo>
                      <a:pt x="130" y="235"/>
                    </a:lnTo>
                    <a:lnTo>
                      <a:pt x="132" y="235"/>
                    </a:lnTo>
                    <a:lnTo>
                      <a:pt x="134" y="235"/>
                    </a:lnTo>
                    <a:lnTo>
                      <a:pt x="134" y="229"/>
                    </a:lnTo>
                    <a:lnTo>
                      <a:pt x="134" y="229"/>
                    </a:lnTo>
                    <a:lnTo>
                      <a:pt x="134" y="229"/>
                    </a:lnTo>
                    <a:lnTo>
                      <a:pt x="134" y="229"/>
                    </a:lnTo>
                    <a:lnTo>
                      <a:pt x="134" y="229"/>
                    </a:lnTo>
                    <a:lnTo>
                      <a:pt x="134" y="229"/>
                    </a:lnTo>
                    <a:lnTo>
                      <a:pt x="136" y="229"/>
                    </a:lnTo>
                    <a:lnTo>
                      <a:pt x="136" y="229"/>
                    </a:lnTo>
                    <a:lnTo>
                      <a:pt x="136" y="229"/>
                    </a:lnTo>
                    <a:lnTo>
                      <a:pt x="138" y="229"/>
                    </a:lnTo>
                    <a:lnTo>
                      <a:pt x="140" y="229"/>
                    </a:lnTo>
                    <a:lnTo>
                      <a:pt x="140" y="229"/>
                    </a:lnTo>
                    <a:lnTo>
                      <a:pt x="144" y="229"/>
                    </a:lnTo>
                    <a:lnTo>
                      <a:pt x="146" y="229"/>
                    </a:lnTo>
                    <a:lnTo>
                      <a:pt x="148" y="231"/>
                    </a:lnTo>
                    <a:lnTo>
                      <a:pt x="148" y="231"/>
                    </a:lnTo>
                    <a:lnTo>
                      <a:pt x="150" y="231"/>
                    </a:lnTo>
                    <a:lnTo>
                      <a:pt x="152" y="231"/>
                    </a:lnTo>
                    <a:lnTo>
                      <a:pt x="154" y="231"/>
                    </a:lnTo>
                    <a:lnTo>
                      <a:pt x="154" y="231"/>
                    </a:lnTo>
                    <a:lnTo>
                      <a:pt x="154" y="229"/>
                    </a:lnTo>
                    <a:lnTo>
                      <a:pt x="156" y="229"/>
                    </a:lnTo>
                    <a:lnTo>
                      <a:pt x="160" y="227"/>
                    </a:lnTo>
                    <a:lnTo>
                      <a:pt x="160" y="227"/>
                    </a:lnTo>
                    <a:lnTo>
                      <a:pt x="162" y="227"/>
                    </a:lnTo>
                    <a:lnTo>
                      <a:pt x="162" y="229"/>
                    </a:lnTo>
                    <a:lnTo>
                      <a:pt x="162" y="229"/>
                    </a:lnTo>
                    <a:lnTo>
                      <a:pt x="162" y="231"/>
                    </a:lnTo>
                    <a:lnTo>
                      <a:pt x="164" y="231"/>
                    </a:lnTo>
                    <a:lnTo>
                      <a:pt x="164" y="231"/>
                    </a:lnTo>
                    <a:lnTo>
                      <a:pt x="166" y="229"/>
                    </a:lnTo>
                    <a:lnTo>
                      <a:pt x="166" y="229"/>
                    </a:lnTo>
                    <a:lnTo>
                      <a:pt x="166" y="229"/>
                    </a:lnTo>
                    <a:lnTo>
                      <a:pt x="168" y="229"/>
                    </a:lnTo>
                    <a:lnTo>
                      <a:pt x="168" y="227"/>
                    </a:lnTo>
                    <a:lnTo>
                      <a:pt x="168" y="227"/>
                    </a:lnTo>
                    <a:lnTo>
                      <a:pt x="168" y="227"/>
                    </a:lnTo>
                    <a:lnTo>
                      <a:pt x="168" y="225"/>
                    </a:lnTo>
                    <a:lnTo>
                      <a:pt x="168" y="225"/>
                    </a:lnTo>
                    <a:lnTo>
                      <a:pt x="166" y="225"/>
                    </a:lnTo>
                    <a:lnTo>
                      <a:pt x="166" y="223"/>
                    </a:lnTo>
                    <a:lnTo>
                      <a:pt x="168" y="223"/>
                    </a:lnTo>
                    <a:lnTo>
                      <a:pt x="168" y="223"/>
                    </a:lnTo>
                    <a:lnTo>
                      <a:pt x="168" y="221"/>
                    </a:lnTo>
                    <a:lnTo>
                      <a:pt x="166" y="219"/>
                    </a:lnTo>
                    <a:lnTo>
                      <a:pt x="164" y="215"/>
                    </a:lnTo>
                    <a:lnTo>
                      <a:pt x="164" y="213"/>
                    </a:lnTo>
                    <a:lnTo>
                      <a:pt x="162" y="211"/>
                    </a:lnTo>
                    <a:lnTo>
                      <a:pt x="160" y="209"/>
                    </a:lnTo>
                    <a:lnTo>
                      <a:pt x="160" y="205"/>
                    </a:lnTo>
                    <a:lnTo>
                      <a:pt x="160" y="205"/>
                    </a:lnTo>
                    <a:lnTo>
                      <a:pt x="160" y="205"/>
                    </a:lnTo>
                    <a:lnTo>
                      <a:pt x="158" y="205"/>
                    </a:lnTo>
                    <a:lnTo>
                      <a:pt x="158" y="205"/>
                    </a:lnTo>
                    <a:lnTo>
                      <a:pt x="156" y="205"/>
                    </a:lnTo>
                    <a:lnTo>
                      <a:pt x="154" y="205"/>
                    </a:lnTo>
                    <a:lnTo>
                      <a:pt x="154" y="205"/>
                    </a:lnTo>
                    <a:lnTo>
                      <a:pt x="150" y="201"/>
                    </a:lnTo>
                    <a:lnTo>
                      <a:pt x="150" y="199"/>
                    </a:lnTo>
                    <a:lnTo>
                      <a:pt x="150" y="197"/>
                    </a:lnTo>
                    <a:lnTo>
                      <a:pt x="150" y="195"/>
                    </a:lnTo>
                    <a:lnTo>
                      <a:pt x="150" y="193"/>
                    </a:lnTo>
                    <a:lnTo>
                      <a:pt x="150" y="191"/>
                    </a:lnTo>
                    <a:lnTo>
                      <a:pt x="150" y="189"/>
                    </a:lnTo>
                    <a:lnTo>
                      <a:pt x="150" y="189"/>
                    </a:lnTo>
                    <a:lnTo>
                      <a:pt x="148" y="189"/>
                    </a:lnTo>
                    <a:lnTo>
                      <a:pt x="146" y="189"/>
                    </a:lnTo>
                    <a:lnTo>
                      <a:pt x="144" y="187"/>
                    </a:lnTo>
                    <a:lnTo>
                      <a:pt x="142" y="187"/>
                    </a:lnTo>
                    <a:lnTo>
                      <a:pt x="140" y="185"/>
                    </a:lnTo>
                    <a:lnTo>
                      <a:pt x="140" y="185"/>
                    </a:lnTo>
                    <a:lnTo>
                      <a:pt x="140" y="185"/>
                    </a:lnTo>
                    <a:lnTo>
                      <a:pt x="140" y="181"/>
                    </a:lnTo>
                    <a:lnTo>
                      <a:pt x="140" y="179"/>
                    </a:lnTo>
                    <a:lnTo>
                      <a:pt x="140" y="177"/>
                    </a:lnTo>
                    <a:lnTo>
                      <a:pt x="140" y="177"/>
                    </a:lnTo>
                    <a:lnTo>
                      <a:pt x="142" y="177"/>
                    </a:lnTo>
                    <a:lnTo>
                      <a:pt x="142" y="175"/>
                    </a:lnTo>
                    <a:lnTo>
                      <a:pt x="144" y="173"/>
                    </a:lnTo>
                    <a:lnTo>
                      <a:pt x="146" y="169"/>
                    </a:lnTo>
                    <a:lnTo>
                      <a:pt x="148" y="165"/>
                    </a:lnTo>
                    <a:lnTo>
                      <a:pt x="148" y="165"/>
                    </a:lnTo>
                    <a:lnTo>
                      <a:pt x="148" y="165"/>
                    </a:lnTo>
                    <a:lnTo>
                      <a:pt x="150" y="163"/>
                    </a:lnTo>
                    <a:lnTo>
                      <a:pt x="150" y="163"/>
                    </a:lnTo>
                    <a:lnTo>
                      <a:pt x="152" y="163"/>
                    </a:lnTo>
                    <a:lnTo>
                      <a:pt x="154" y="163"/>
                    </a:lnTo>
                    <a:lnTo>
                      <a:pt x="154" y="165"/>
                    </a:lnTo>
                    <a:lnTo>
                      <a:pt x="154" y="165"/>
                    </a:lnTo>
                    <a:lnTo>
                      <a:pt x="156" y="167"/>
                    </a:lnTo>
                    <a:lnTo>
                      <a:pt x="156" y="167"/>
                    </a:lnTo>
                    <a:lnTo>
                      <a:pt x="158" y="169"/>
                    </a:lnTo>
                    <a:lnTo>
                      <a:pt x="158" y="169"/>
                    </a:lnTo>
                    <a:lnTo>
                      <a:pt x="162" y="167"/>
                    </a:lnTo>
                    <a:lnTo>
                      <a:pt x="164" y="165"/>
                    </a:lnTo>
                    <a:lnTo>
                      <a:pt x="168" y="165"/>
                    </a:lnTo>
                    <a:lnTo>
                      <a:pt x="170" y="165"/>
                    </a:lnTo>
                    <a:lnTo>
                      <a:pt x="174" y="163"/>
                    </a:lnTo>
                    <a:lnTo>
                      <a:pt x="174" y="163"/>
                    </a:lnTo>
                    <a:lnTo>
                      <a:pt x="174" y="159"/>
                    </a:lnTo>
                    <a:lnTo>
                      <a:pt x="176" y="157"/>
                    </a:lnTo>
                    <a:lnTo>
                      <a:pt x="176" y="155"/>
                    </a:lnTo>
                    <a:lnTo>
                      <a:pt x="176" y="153"/>
                    </a:lnTo>
                    <a:lnTo>
                      <a:pt x="178" y="151"/>
                    </a:lnTo>
                    <a:lnTo>
                      <a:pt x="178" y="149"/>
                    </a:lnTo>
                    <a:lnTo>
                      <a:pt x="182" y="147"/>
                    </a:lnTo>
                    <a:lnTo>
                      <a:pt x="186" y="145"/>
                    </a:lnTo>
                    <a:lnTo>
                      <a:pt x="186" y="143"/>
                    </a:lnTo>
                    <a:lnTo>
                      <a:pt x="188" y="139"/>
                    </a:lnTo>
                    <a:lnTo>
                      <a:pt x="190" y="135"/>
                    </a:lnTo>
                    <a:lnTo>
                      <a:pt x="190" y="135"/>
                    </a:lnTo>
                    <a:lnTo>
                      <a:pt x="190" y="131"/>
                    </a:lnTo>
                    <a:lnTo>
                      <a:pt x="190" y="129"/>
                    </a:lnTo>
                    <a:lnTo>
                      <a:pt x="192" y="127"/>
                    </a:lnTo>
                    <a:lnTo>
                      <a:pt x="194" y="127"/>
                    </a:lnTo>
                    <a:lnTo>
                      <a:pt x="196" y="125"/>
                    </a:lnTo>
                    <a:lnTo>
                      <a:pt x="198" y="125"/>
                    </a:lnTo>
                    <a:lnTo>
                      <a:pt x="198" y="123"/>
                    </a:lnTo>
                    <a:lnTo>
                      <a:pt x="198" y="123"/>
                    </a:lnTo>
                    <a:lnTo>
                      <a:pt x="196" y="121"/>
                    </a:lnTo>
                    <a:lnTo>
                      <a:pt x="196" y="121"/>
                    </a:lnTo>
                    <a:lnTo>
                      <a:pt x="196" y="119"/>
                    </a:lnTo>
                    <a:lnTo>
                      <a:pt x="198" y="119"/>
                    </a:lnTo>
                    <a:lnTo>
                      <a:pt x="200" y="113"/>
                    </a:lnTo>
                    <a:lnTo>
                      <a:pt x="202" y="111"/>
                    </a:lnTo>
                    <a:lnTo>
                      <a:pt x="202" y="111"/>
                    </a:lnTo>
                    <a:lnTo>
                      <a:pt x="204" y="111"/>
                    </a:lnTo>
                    <a:lnTo>
                      <a:pt x="206" y="109"/>
                    </a:lnTo>
                    <a:lnTo>
                      <a:pt x="206" y="109"/>
                    </a:lnTo>
                    <a:lnTo>
                      <a:pt x="206" y="107"/>
                    </a:lnTo>
                    <a:lnTo>
                      <a:pt x="204" y="107"/>
                    </a:lnTo>
                    <a:lnTo>
                      <a:pt x="204" y="107"/>
                    </a:lnTo>
                    <a:lnTo>
                      <a:pt x="204" y="105"/>
                    </a:lnTo>
                    <a:lnTo>
                      <a:pt x="204" y="101"/>
                    </a:lnTo>
                    <a:lnTo>
                      <a:pt x="204" y="101"/>
                    </a:lnTo>
                    <a:lnTo>
                      <a:pt x="202" y="97"/>
                    </a:lnTo>
                    <a:lnTo>
                      <a:pt x="202" y="95"/>
                    </a:lnTo>
                    <a:lnTo>
                      <a:pt x="202" y="95"/>
                    </a:lnTo>
                    <a:lnTo>
                      <a:pt x="204" y="93"/>
                    </a:lnTo>
                    <a:lnTo>
                      <a:pt x="204" y="93"/>
                    </a:lnTo>
                    <a:lnTo>
                      <a:pt x="210" y="91"/>
                    </a:lnTo>
                    <a:lnTo>
                      <a:pt x="210" y="89"/>
                    </a:lnTo>
                    <a:lnTo>
                      <a:pt x="212" y="89"/>
                    </a:lnTo>
                    <a:lnTo>
                      <a:pt x="212" y="87"/>
                    </a:lnTo>
                    <a:lnTo>
                      <a:pt x="212" y="87"/>
                    </a:lnTo>
                    <a:lnTo>
                      <a:pt x="212" y="87"/>
                    </a:lnTo>
                    <a:lnTo>
                      <a:pt x="210" y="85"/>
                    </a:lnTo>
                    <a:lnTo>
                      <a:pt x="208" y="85"/>
                    </a:lnTo>
                    <a:lnTo>
                      <a:pt x="206" y="83"/>
                    </a:lnTo>
                    <a:lnTo>
                      <a:pt x="204" y="83"/>
                    </a:lnTo>
                    <a:lnTo>
                      <a:pt x="202" y="83"/>
                    </a:lnTo>
                    <a:lnTo>
                      <a:pt x="202" y="83"/>
                    </a:lnTo>
                    <a:lnTo>
                      <a:pt x="200" y="81"/>
                    </a:lnTo>
                    <a:lnTo>
                      <a:pt x="200" y="79"/>
                    </a:lnTo>
                    <a:lnTo>
                      <a:pt x="200" y="79"/>
                    </a:lnTo>
                    <a:lnTo>
                      <a:pt x="200" y="79"/>
                    </a:lnTo>
                    <a:lnTo>
                      <a:pt x="198" y="79"/>
                    </a:lnTo>
                    <a:lnTo>
                      <a:pt x="196" y="79"/>
                    </a:lnTo>
                    <a:lnTo>
                      <a:pt x="196" y="77"/>
                    </a:lnTo>
                    <a:lnTo>
                      <a:pt x="196" y="77"/>
                    </a:lnTo>
                    <a:lnTo>
                      <a:pt x="194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4" y="73"/>
                    </a:lnTo>
                    <a:lnTo>
                      <a:pt x="192" y="73"/>
                    </a:lnTo>
                    <a:lnTo>
                      <a:pt x="190" y="71"/>
                    </a:lnTo>
                    <a:lnTo>
                      <a:pt x="190" y="71"/>
                    </a:lnTo>
                    <a:lnTo>
                      <a:pt x="188" y="71"/>
                    </a:lnTo>
                    <a:lnTo>
                      <a:pt x="188" y="69"/>
                    </a:lnTo>
                    <a:lnTo>
                      <a:pt x="190" y="69"/>
                    </a:lnTo>
                    <a:lnTo>
                      <a:pt x="190" y="67"/>
                    </a:lnTo>
                    <a:lnTo>
                      <a:pt x="190" y="65"/>
                    </a:lnTo>
                    <a:lnTo>
                      <a:pt x="190" y="65"/>
                    </a:lnTo>
                    <a:lnTo>
                      <a:pt x="190" y="65"/>
                    </a:lnTo>
                    <a:lnTo>
                      <a:pt x="188" y="63"/>
                    </a:lnTo>
                    <a:lnTo>
                      <a:pt x="188" y="63"/>
                    </a:lnTo>
                    <a:lnTo>
                      <a:pt x="188" y="63"/>
                    </a:lnTo>
                    <a:lnTo>
                      <a:pt x="186" y="61"/>
                    </a:lnTo>
                    <a:lnTo>
                      <a:pt x="188" y="59"/>
                    </a:lnTo>
                    <a:lnTo>
                      <a:pt x="188" y="59"/>
                    </a:lnTo>
                    <a:lnTo>
                      <a:pt x="190" y="59"/>
                    </a:lnTo>
                    <a:lnTo>
                      <a:pt x="190" y="57"/>
                    </a:lnTo>
                    <a:lnTo>
                      <a:pt x="190" y="57"/>
                    </a:lnTo>
                    <a:lnTo>
                      <a:pt x="190" y="57"/>
                    </a:lnTo>
                    <a:lnTo>
                      <a:pt x="188" y="57"/>
                    </a:lnTo>
                    <a:lnTo>
                      <a:pt x="186" y="55"/>
                    </a:lnTo>
                    <a:lnTo>
                      <a:pt x="184" y="55"/>
                    </a:lnTo>
                    <a:lnTo>
                      <a:pt x="184" y="55"/>
                    </a:lnTo>
                    <a:lnTo>
                      <a:pt x="184" y="55"/>
                    </a:lnTo>
                    <a:lnTo>
                      <a:pt x="184" y="53"/>
                    </a:lnTo>
                    <a:lnTo>
                      <a:pt x="186" y="53"/>
                    </a:lnTo>
                    <a:lnTo>
                      <a:pt x="184" y="51"/>
                    </a:lnTo>
                    <a:lnTo>
                      <a:pt x="184" y="51"/>
                    </a:lnTo>
                    <a:lnTo>
                      <a:pt x="182" y="51"/>
                    </a:lnTo>
                    <a:lnTo>
                      <a:pt x="182" y="49"/>
                    </a:lnTo>
                    <a:lnTo>
                      <a:pt x="182" y="49"/>
                    </a:lnTo>
                    <a:lnTo>
                      <a:pt x="182" y="47"/>
                    </a:lnTo>
                    <a:lnTo>
                      <a:pt x="182" y="47"/>
                    </a:lnTo>
                    <a:lnTo>
                      <a:pt x="184" y="45"/>
                    </a:lnTo>
                    <a:lnTo>
                      <a:pt x="184" y="43"/>
                    </a:lnTo>
                    <a:lnTo>
                      <a:pt x="186" y="43"/>
                    </a:lnTo>
                    <a:lnTo>
                      <a:pt x="188" y="43"/>
                    </a:lnTo>
                    <a:lnTo>
                      <a:pt x="190" y="43"/>
                    </a:lnTo>
                    <a:lnTo>
                      <a:pt x="192" y="43"/>
                    </a:lnTo>
                    <a:lnTo>
                      <a:pt x="196" y="43"/>
                    </a:lnTo>
                    <a:lnTo>
                      <a:pt x="198" y="45"/>
                    </a:lnTo>
                    <a:lnTo>
                      <a:pt x="200" y="45"/>
                    </a:lnTo>
                    <a:lnTo>
                      <a:pt x="202" y="45"/>
                    </a:lnTo>
                    <a:lnTo>
                      <a:pt x="202" y="45"/>
                    </a:lnTo>
                    <a:lnTo>
                      <a:pt x="206" y="47"/>
                    </a:lnTo>
                    <a:lnTo>
                      <a:pt x="208" y="47"/>
                    </a:lnTo>
                    <a:lnTo>
                      <a:pt x="210" y="47"/>
                    </a:lnTo>
                    <a:lnTo>
                      <a:pt x="212" y="47"/>
                    </a:lnTo>
                    <a:lnTo>
                      <a:pt x="212" y="45"/>
                    </a:lnTo>
                    <a:lnTo>
                      <a:pt x="214" y="45"/>
                    </a:lnTo>
                    <a:lnTo>
                      <a:pt x="216" y="45"/>
                    </a:lnTo>
                    <a:lnTo>
                      <a:pt x="220" y="43"/>
                    </a:lnTo>
                    <a:lnTo>
                      <a:pt x="220" y="43"/>
                    </a:lnTo>
                    <a:lnTo>
                      <a:pt x="222" y="43"/>
                    </a:lnTo>
                    <a:lnTo>
                      <a:pt x="224" y="41"/>
                    </a:lnTo>
                    <a:lnTo>
                      <a:pt x="224" y="41"/>
                    </a:lnTo>
                    <a:lnTo>
                      <a:pt x="224" y="41"/>
                    </a:lnTo>
                    <a:lnTo>
                      <a:pt x="224" y="39"/>
                    </a:lnTo>
                    <a:lnTo>
                      <a:pt x="226" y="39"/>
                    </a:lnTo>
                    <a:lnTo>
                      <a:pt x="228" y="39"/>
                    </a:lnTo>
                    <a:lnTo>
                      <a:pt x="228" y="37"/>
                    </a:lnTo>
                    <a:lnTo>
                      <a:pt x="228" y="37"/>
                    </a:lnTo>
                    <a:lnTo>
                      <a:pt x="226" y="3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84"/>
              <p:cNvSpPr>
                <a:spLocks noEditPoints="1"/>
              </p:cNvSpPr>
              <p:nvPr/>
            </p:nvSpPr>
            <p:spPr bwMode="auto">
              <a:xfrm>
                <a:off x="4277" y="1606"/>
                <a:ext cx="118" cy="172"/>
              </a:xfrm>
              <a:custGeom>
                <a:avLst/>
                <a:gdLst>
                  <a:gd name="T0" fmla="*/ 102 w 118"/>
                  <a:gd name="T1" fmla="*/ 110 h 172"/>
                  <a:gd name="T2" fmla="*/ 106 w 118"/>
                  <a:gd name="T3" fmla="*/ 104 h 172"/>
                  <a:gd name="T4" fmla="*/ 114 w 118"/>
                  <a:gd name="T5" fmla="*/ 68 h 172"/>
                  <a:gd name="T6" fmla="*/ 106 w 118"/>
                  <a:gd name="T7" fmla="*/ 60 h 172"/>
                  <a:gd name="T8" fmla="*/ 100 w 118"/>
                  <a:gd name="T9" fmla="*/ 52 h 172"/>
                  <a:gd name="T10" fmla="*/ 94 w 118"/>
                  <a:gd name="T11" fmla="*/ 48 h 172"/>
                  <a:gd name="T12" fmla="*/ 80 w 118"/>
                  <a:gd name="T13" fmla="*/ 46 h 172"/>
                  <a:gd name="T14" fmla="*/ 68 w 118"/>
                  <a:gd name="T15" fmla="*/ 36 h 172"/>
                  <a:gd name="T16" fmla="*/ 60 w 118"/>
                  <a:gd name="T17" fmla="*/ 24 h 172"/>
                  <a:gd name="T18" fmla="*/ 56 w 118"/>
                  <a:gd name="T19" fmla="*/ 28 h 172"/>
                  <a:gd name="T20" fmla="*/ 54 w 118"/>
                  <a:gd name="T21" fmla="*/ 26 h 172"/>
                  <a:gd name="T22" fmla="*/ 54 w 118"/>
                  <a:gd name="T23" fmla="*/ 24 h 172"/>
                  <a:gd name="T24" fmla="*/ 52 w 118"/>
                  <a:gd name="T25" fmla="*/ 26 h 172"/>
                  <a:gd name="T26" fmla="*/ 52 w 118"/>
                  <a:gd name="T27" fmla="*/ 30 h 172"/>
                  <a:gd name="T28" fmla="*/ 52 w 118"/>
                  <a:gd name="T29" fmla="*/ 34 h 172"/>
                  <a:gd name="T30" fmla="*/ 54 w 118"/>
                  <a:gd name="T31" fmla="*/ 38 h 172"/>
                  <a:gd name="T32" fmla="*/ 54 w 118"/>
                  <a:gd name="T33" fmla="*/ 40 h 172"/>
                  <a:gd name="T34" fmla="*/ 48 w 118"/>
                  <a:gd name="T35" fmla="*/ 42 h 172"/>
                  <a:gd name="T36" fmla="*/ 48 w 118"/>
                  <a:gd name="T37" fmla="*/ 46 h 172"/>
                  <a:gd name="T38" fmla="*/ 46 w 118"/>
                  <a:gd name="T39" fmla="*/ 56 h 172"/>
                  <a:gd name="T40" fmla="*/ 44 w 118"/>
                  <a:gd name="T41" fmla="*/ 64 h 172"/>
                  <a:gd name="T42" fmla="*/ 50 w 118"/>
                  <a:gd name="T43" fmla="*/ 74 h 172"/>
                  <a:gd name="T44" fmla="*/ 52 w 118"/>
                  <a:gd name="T45" fmla="*/ 80 h 172"/>
                  <a:gd name="T46" fmla="*/ 50 w 118"/>
                  <a:gd name="T47" fmla="*/ 90 h 172"/>
                  <a:gd name="T48" fmla="*/ 48 w 118"/>
                  <a:gd name="T49" fmla="*/ 98 h 172"/>
                  <a:gd name="T50" fmla="*/ 46 w 118"/>
                  <a:gd name="T51" fmla="*/ 106 h 172"/>
                  <a:gd name="T52" fmla="*/ 44 w 118"/>
                  <a:gd name="T53" fmla="*/ 114 h 172"/>
                  <a:gd name="T54" fmla="*/ 32 w 118"/>
                  <a:gd name="T55" fmla="*/ 118 h 172"/>
                  <a:gd name="T56" fmla="*/ 22 w 118"/>
                  <a:gd name="T57" fmla="*/ 122 h 172"/>
                  <a:gd name="T58" fmla="*/ 12 w 118"/>
                  <a:gd name="T59" fmla="*/ 126 h 172"/>
                  <a:gd name="T60" fmla="*/ 2 w 118"/>
                  <a:gd name="T61" fmla="*/ 130 h 172"/>
                  <a:gd name="T62" fmla="*/ 2 w 118"/>
                  <a:gd name="T63" fmla="*/ 136 h 172"/>
                  <a:gd name="T64" fmla="*/ 6 w 118"/>
                  <a:gd name="T65" fmla="*/ 144 h 172"/>
                  <a:gd name="T66" fmla="*/ 8 w 118"/>
                  <a:gd name="T67" fmla="*/ 150 h 172"/>
                  <a:gd name="T68" fmla="*/ 12 w 118"/>
                  <a:gd name="T69" fmla="*/ 158 h 172"/>
                  <a:gd name="T70" fmla="*/ 14 w 118"/>
                  <a:gd name="T71" fmla="*/ 164 h 172"/>
                  <a:gd name="T72" fmla="*/ 20 w 118"/>
                  <a:gd name="T73" fmla="*/ 172 h 172"/>
                  <a:gd name="T74" fmla="*/ 32 w 118"/>
                  <a:gd name="T75" fmla="*/ 168 h 172"/>
                  <a:gd name="T76" fmla="*/ 44 w 118"/>
                  <a:gd name="T77" fmla="*/ 166 h 172"/>
                  <a:gd name="T78" fmla="*/ 52 w 118"/>
                  <a:gd name="T79" fmla="*/ 160 h 172"/>
                  <a:gd name="T80" fmla="*/ 52 w 118"/>
                  <a:gd name="T81" fmla="*/ 156 h 172"/>
                  <a:gd name="T82" fmla="*/ 68 w 118"/>
                  <a:gd name="T83" fmla="*/ 150 h 172"/>
                  <a:gd name="T84" fmla="*/ 76 w 118"/>
                  <a:gd name="T85" fmla="*/ 136 h 172"/>
                  <a:gd name="T86" fmla="*/ 88 w 118"/>
                  <a:gd name="T87" fmla="*/ 132 h 172"/>
                  <a:gd name="T88" fmla="*/ 90 w 118"/>
                  <a:gd name="T89" fmla="*/ 126 h 172"/>
                  <a:gd name="T90" fmla="*/ 88 w 118"/>
                  <a:gd name="T91" fmla="*/ 116 h 172"/>
                  <a:gd name="T92" fmla="*/ 90 w 118"/>
                  <a:gd name="T93" fmla="*/ 106 h 172"/>
                  <a:gd name="T94" fmla="*/ 94 w 118"/>
                  <a:gd name="T95" fmla="*/ 104 h 172"/>
                  <a:gd name="T96" fmla="*/ 98 w 118"/>
                  <a:gd name="T97" fmla="*/ 106 h 172"/>
                  <a:gd name="T98" fmla="*/ 106 w 118"/>
                  <a:gd name="T99" fmla="*/ 90 h 172"/>
                  <a:gd name="T100" fmla="*/ 114 w 118"/>
                  <a:gd name="T101" fmla="*/ 78 h 172"/>
                  <a:gd name="T102" fmla="*/ 118 w 118"/>
                  <a:gd name="T103" fmla="*/ 70 h 172"/>
                  <a:gd name="T104" fmla="*/ 58 w 118"/>
                  <a:gd name="T105" fmla="*/ 20 h 172"/>
                  <a:gd name="T106" fmla="*/ 58 w 118"/>
                  <a:gd name="T107" fmla="*/ 18 h 172"/>
                  <a:gd name="T108" fmla="*/ 56 w 118"/>
                  <a:gd name="T109" fmla="*/ 8 h 172"/>
                  <a:gd name="T110" fmla="*/ 58 w 118"/>
                  <a:gd name="T111" fmla="*/ 12 h 172"/>
                  <a:gd name="T112" fmla="*/ 58 w 118"/>
                  <a:gd name="T113" fmla="*/ 10 h 172"/>
                  <a:gd name="T114" fmla="*/ 58 w 118"/>
                  <a:gd name="T115" fmla="*/ 0 h 172"/>
                  <a:gd name="T116" fmla="*/ 56 w 118"/>
                  <a:gd name="T117" fmla="*/ 2 h 172"/>
                  <a:gd name="T118" fmla="*/ 54 w 118"/>
                  <a:gd name="T119" fmla="*/ 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172">
                    <a:moveTo>
                      <a:pt x="104" y="104"/>
                    </a:moveTo>
                    <a:lnTo>
                      <a:pt x="102" y="106"/>
                    </a:lnTo>
                    <a:lnTo>
                      <a:pt x="102" y="110"/>
                    </a:lnTo>
                    <a:lnTo>
                      <a:pt x="102" y="110"/>
                    </a:lnTo>
                    <a:lnTo>
                      <a:pt x="102" y="110"/>
                    </a:lnTo>
                    <a:lnTo>
                      <a:pt x="104" y="108"/>
                    </a:lnTo>
                    <a:lnTo>
                      <a:pt x="104" y="106"/>
                    </a:lnTo>
                    <a:lnTo>
                      <a:pt x="106" y="104"/>
                    </a:lnTo>
                    <a:lnTo>
                      <a:pt x="104" y="100"/>
                    </a:lnTo>
                    <a:lnTo>
                      <a:pt x="104" y="104"/>
                    </a:lnTo>
                    <a:close/>
                    <a:moveTo>
                      <a:pt x="116" y="68"/>
                    </a:moveTo>
                    <a:lnTo>
                      <a:pt x="114" y="68"/>
                    </a:lnTo>
                    <a:lnTo>
                      <a:pt x="112" y="66"/>
                    </a:lnTo>
                    <a:lnTo>
                      <a:pt x="110" y="66"/>
                    </a:lnTo>
                    <a:lnTo>
                      <a:pt x="108" y="64"/>
                    </a:lnTo>
                    <a:lnTo>
                      <a:pt x="106" y="60"/>
                    </a:lnTo>
                    <a:lnTo>
                      <a:pt x="104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0" y="52"/>
                    </a:lnTo>
                    <a:lnTo>
                      <a:pt x="100" y="50"/>
                    </a:lnTo>
                    <a:lnTo>
                      <a:pt x="96" y="48"/>
                    </a:lnTo>
                    <a:lnTo>
                      <a:pt x="94" y="48"/>
                    </a:lnTo>
                    <a:lnTo>
                      <a:pt x="94" y="48"/>
                    </a:lnTo>
                    <a:lnTo>
                      <a:pt x="92" y="48"/>
                    </a:lnTo>
                    <a:lnTo>
                      <a:pt x="88" y="46"/>
                    </a:lnTo>
                    <a:lnTo>
                      <a:pt x="84" y="46"/>
                    </a:lnTo>
                    <a:lnTo>
                      <a:pt x="80" y="46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0" y="38"/>
                    </a:lnTo>
                    <a:lnTo>
                      <a:pt x="68" y="36"/>
                    </a:lnTo>
                    <a:lnTo>
                      <a:pt x="64" y="34"/>
                    </a:lnTo>
                    <a:lnTo>
                      <a:pt x="62" y="28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4"/>
                    </a:lnTo>
                    <a:lnTo>
                      <a:pt x="52" y="26"/>
                    </a:lnTo>
                    <a:lnTo>
                      <a:pt x="52" y="26"/>
                    </a:lnTo>
                    <a:lnTo>
                      <a:pt x="52" y="28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2" y="3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2" y="36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2"/>
                    </a:lnTo>
                    <a:lnTo>
                      <a:pt x="52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8" y="48"/>
                    </a:lnTo>
                    <a:lnTo>
                      <a:pt x="48" y="50"/>
                    </a:lnTo>
                    <a:lnTo>
                      <a:pt x="46" y="52"/>
                    </a:lnTo>
                    <a:lnTo>
                      <a:pt x="46" y="56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4" y="62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8" y="68"/>
                    </a:lnTo>
                    <a:lnTo>
                      <a:pt x="48" y="70"/>
                    </a:lnTo>
                    <a:lnTo>
                      <a:pt x="50" y="74"/>
                    </a:lnTo>
                    <a:lnTo>
                      <a:pt x="52" y="76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0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6"/>
                    </a:lnTo>
                    <a:lnTo>
                      <a:pt x="48" y="98"/>
                    </a:lnTo>
                    <a:lnTo>
                      <a:pt x="48" y="100"/>
                    </a:lnTo>
                    <a:lnTo>
                      <a:pt x="48" y="102"/>
                    </a:lnTo>
                    <a:lnTo>
                      <a:pt x="46" y="104"/>
                    </a:lnTo>
                    <a:lnTo>
                      <a:pt x="46" y="106"/>
                    </a:lnTo>
                    <a:lnTo>
                      <a:pt x="46" y="108"/>
                    </a:lnTo>
                    <a:lnTo>
                      <a:pt x="46" y="110"/>
                    </a:lnTo>
                    <a:lnTo>
                      <a:pt x="44" y="114"/>
                    </a:lnTo>
                    <a:lnTo>
                      <a:pt x="44" y="114"/>
                    </a:lnTo>
                    <a:lnTo>
                      <a:pt x="40" y="114"/>
                    </a:lnTo>
                    <a:lnTo>
                      <a:pt x="38" y="116"/>
                    </a:lnTo>
                    <a:lnTo>
                      <a:pt x="36" y="116"/>
                    </a:lnTo>
                    <a:lnTo>
                      <a:pt x="32" y="118"/>
                    </a:lnTo>
                    <a:lnTo>
                      <a:pt x="30" y="118"/>
                    </a:lnTo>
                    <a:lnTo>
                      <a:pt x="28" y="120"/>
                    </a:lnTo>
                    <a:lnTo>
                      <a:pt x="26" y="120"/>
                    </a:lnTo>
                    <a:lnTo>
                      <a:pt x="22" y="122"/>
                    </a:lnTo>
                    <a:lnTo>
                      <a:pt x="20" y="122"/>
                    </a:lnTo>
                    <a:lnTo>
                      <a:pt x="18" y="124"/>
                    </a:lnTo>
                    <a:lnTo>
                      <a:pt x="14" y="124"/>
                    </a:lnTo>
                    <a:lnTo>
                      <a:pt x="12" y="126"/>
                    </a:lnTo>
                    <a:lnTo>
                      <a:pt x="10" y="126"/>
                    </a:lnTo>
                    <a:lnTo>
                      <a:pt x="6" y="128"/>
                    </a:lnTo>
                    <a:lnTo>
                      <a:pt x="4" y="128"/>
                    </a:lnTo>
                    <a:lnTo>
                      <a:pt x="2" y="130"/>
                    </a:lnTo>
                    <a:lnTo>
                      <a:pt x="0" y="130"/>
                    </a:lnTo>
                    <a:lnTo>
                      <a:pt x="0" y="132"/>
                    </a:lnTo>
                    <a:lnTo>
                      <a:pt x="2" y="134"/>
                    </a:lnTo>
                    <a:lnTo>
                      <a:pt x="2" y="136"/>
                    </a:lnTo>
                    <a:lnTo>
                      <a:pt x="2" y="138"/>
                    </a:lnTo>
                    <a:lnTo>
                      <a:pt x="4" y="140"/>
                    </a:lnTo>
                    <a:lnTo>
                      <a:pt x="4" y="142"/>
                    </a:lnTo>
                    <a:lnTo>
                      <a:pt x="6" y="144"/>
                    </a:lnTo>
                    <a:lnTo>
                      <a:pt x="6" y="146"/>
                    </a:lnTo>
                    <a:lnTo>
                      <a:pt x="6" y="146"/>
                    </a:lnTo>
                    <a:lnTo>
                      <a:pt x="8" y="148"/>
                    </a:lnTo>
                    <a:lnTo>
                      <a:pt x="8" y="150"/>
                    </a:lnTo>
                    <a:lnTo>
                      <a:pt x="10" y="152"/>
                    </a:lnTo>
                    <a:lnTo>
                      <a:pt x="10" y="154"/>
                    </a:lnTo>
                    <a:lnTo>
                      <a:pt x="10" y="156"/>
                    </a:lnTo>
                    <a:lnTo>
                      <a:pt x="12" y="158"/>
                    </a:lnTo>
                    <a:lnTo>
                      <a:pt x="12" y="160"/>
                    </a:lnTo>
                    <a:lnTo>
                      <a:pt x="14" y="162"/>
                    </a:lnTo>
                    <a:lnTo>
                      <a:pt x="14" y="162"/>
                    </a:lnTo>
                    <a:lnTo>
                      <a:pt x="14" y="164"/>
                    </a:lnTo>
                    <a:lnTo>
                      <a:pt x="16" y="166"/>
                    </a:lnTo>
                    <a:lnTo>
                      <a:pt x="18" y="168"/>
                    </a:lnTo>
                    <a:lnTo>
                      <a:pt x="18" y="170"/>
                    </a:lnTo>
                    <a:lnTo>
                      <a:pt x="20" y="172"/>
                    </a:lnTo>
                    <a:lnTo>
                      <a:pt x="22" y="172"/>
                    </a:lnTo>
                    <a:lnTo>
                      <a:pt x="28" y="170"/>
                    </a:lnTo>
                    <a:lnTo>
                      <a:pt x="30" y="170"/>
                    </a:lnTo>
                    <a:lnTo>
                      <a:pt x="32" y="168"/>
                    </a:lnTo>
                    <a:lnTo>
                      <a:pt x="34" y="166"/>
                    </a:lnTo>
                    <a:lnTo>
                      <a:pt x="38" y="166"/>
                    </a:lnTo>
                    <a:lnTo>
                      <a:pt x="42" y="166"/>
                    </a:lnTo>
                    <a:lnTo>
                      <a:pt x="44" y="166"/>
                    </a:lnTo>
                    <a:lnTo>
                      <a:pt x="46" y="168"/>
                    </a:lnTo>
                    <a:lnTo>
                      <a:pt x="50" y="166"/>
                    </a:lnTo>
                    <a:lnTo>
                      <a:pt x="52" y="164"/>
                    </a:lnTo>
                    <a:lnTo>
                      <a:pt x="52" y="160"/>
                    </a:lnTo>
                    <a:lnTo>
                      <a:pt x="52" y="160"/>
                    </a:lnTo>
                    <a:lnTo>
                      <a:pt x="52" y="158"/>
                    </a:lnTo>
                    <a:lnTo>
                      <a:pt x="52" y="158"/>
                    </a:lnTo>
                    <a:lnTo>
                      <a:pt x="52" y="156"/>
                    </a:lnTo>
                    <a:lnTo>
                      <a:pt x="56" y="152"/>
                    </a:lnTo>
                    <a:lnTo>
                      <a:pt x="58" y="150"/>
                    </a:lnTo>
                    <a:lnTo>
                      <a:pt x="64" y="150"/>
                    </a:lnTo>
                    <a:lnTo>
                      <a:pt x="68" y="150"/>
                    </a:lnTo>
                    <a:lnTo>
                      <a:pt x="70" y="148"/>
                    </a:lnTo>
                    <a:lnTo>
                      <a:pt x="72" y="146"/>
                    </a:lnTo>
                    <a:lnTo>
                      <a:pt x="72" y="138"/>
                    </a:lnTo>
                    <a:lnTo>
                      <a:pt x="76" y="136"/>
                    </a:lnTo>
                    <a:lnTo>
                      <a:pt x="78" y="134"/>
                    </a:lnTo>
                    <a:lnTo>
                      <a:pt x="80" y="132"/>
                    </a:lnTo>
                    <a:lnTo>
                      <a:pt x="84" y="132"/>
                    </a:lnTo>
                    <a:lnTo>
                      <a:pt x="88" y="132"/>
                    </a:lnTo>
                    <a:lnTo>
                      <a:pt x="90" y="132"/>
                    </a:lnTo>
                    <a:lnTo>
                      <a:pt x="90" y="130"/>
                    </a:lnTo>
                    <a:lnTo>
                      <a:pt x="90" y="128"/>
                    </a:lnTo>
                    <a:lnTo>
                      <a:pt x="90" y="126"/>
                    </a:lnTo>
                    <a:lnTo>
                      <a:pt x="88" y="124"/>
                    </a:lnTo>
                    <a:lnTo>
                      <a:pt x="88" y="120"/>
                    </a:lnTo>
                    <a:lnTo>
                      <a:pt x="88" y="118"/>
                    </a:lnTo>
                    <a:lnTo>
                      <a:pt x="88" y="116"/>
                    </a:lnTo>
                    <a:lnTo>
                      <a:pt x="88" y="114"/>
                    </a:lnTo>
                    <a:lnTo>
                      <a:pt x="90" y="110"/>
                    </a:lnTo>
                    <a:lnTo>
                      <a:pt x="90" y="108"/>
                    </a:lnTo>
                    <a:lnTo>
                      <a:pt x="90" y="106"/>
                    </a:lnTo>
                    <a:lnTo>
                      <a:pt x="92" y="102"/>
                    </a:lnTo>
                    <a:lnTo>
                      <a:pt x="94" y="102"/>
                    </a:lnTo>
                    <a:lnTo>
                      <a:pt x="94" y="102"/>
                    </a:lnTo>
                    <a:lnTo>
                      <a:pt x="94" y="104"/>
                    </a:lnTo>
                    <a:lnTo>
                      <a:pt x="94" y="106"/>
                    </a:lnTo>
                    <a:lnTo>
                      <a:pt x="96" y="106"/>
                    </a:lnTo>
                    <a:lnTo>
                      <a:pt x="96" y="106"/>
                    </a:lnTo>
                    <a:lnTo>
                      <a:pt x="98" y="106"/>
                    </a:lnTo>
                    <a:lnTo>
                      <a:pt x="100" y="104"/>
                    </a:lnTo>
                    <a:lnTo>
                      <a:pt x="102" y="98"/>
                    </a:lnTo>
                    <a:lnTo>
                      <a:pt x="104" y="94"/>
                    </a:lnTo>
                    <a:lnTo>
                      <a:pt x="106" y="90"/>
                    </a:lnTo>
                    <a:lnTo>
                      <a:pt x="110" y="88"/>
                    </a:lnTo>
                    <a:lnTo>
                      <a:pt x="112" y="86"/>
                    </a:lnTo>
                    <a:lnTo>
                      <a:pt x="112" y="82"/>
                    </a:lnTo>
                    <a:lnTo>
                      <a:pt x="114" y="78"/>
                    </a:lnTo>
                    <a:lnTo>
                      <a:pt x="116" y="76"/>
                    </a:lnTo>
                    <a:lnTo>
                      <a:pt x="116" y="74"/>
                    </a:lnTo>
                    <a:lnTo>
                      <a:pt x="118" y="72"/>
                    </a:lnTo>
                    <a:lnTo>
                      <a:pt x="118" y="70"/>
                    </a:lnTo>
                    <a:lnTo>
                      <a:pt x="116" y="68"/>
                    </a:lnTo>
                    <a:close/>
                    <a:moveTo>
                      <a:pt x="58" y="18"/>
                    </a:moveTo>
                    <a:lnTo>
                      <a:pt x="58" y="18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58" y="20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18"/>
                    </a:lnTo>
                    <a:close/>
                    <a:moveTo>
                      <a:pt x="56" y="4"/>
                    </a:moveTo>
                    <a:lnTo>
                      <a:pt x="56" y="6"/>
                    </a:lnTo>
                    <a:lnTo>
                      <a:pt x="56" y="8"/>
                    </a:lnTo>
                    <a:lnTo>
                      <a:pt x="56" y="10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4"/>
                    </a:lnTo>
                    <a:lnTo>
                      <a:pt x="58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56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85"/>
              <p:cNvSpPr>
                <a:spLocks noEditPoints="1"/>
              </p:cNvSpPr>
              <p:nvPr/>
            </p:nvSpPr>
            <p:spPr bwMode="auto">
              <a:xfrm>
                <a:off x="3415" y="716"/>
                <a:ext cx="452" cy="333"/>
              </a:xfrm>
              <a:custGeom>
                <a:avLst/>
                <a:gdLst>
                  <a:gd name="T0" fmla="*/ 198 w 452"/>
                  <a:gd name="T1" fmla="*/ 241 h 333"/>
                  <a:gd name="T2" fmla="*/ 244 w 452"/>
                  <a:gd name="T3" fmla="*/ 204 h 333"/>
                  <a:gd name="T4" fmla="*/ 254 w 452"/>
                  <a:gd name="T5" fmla="*/ 172 h 333"/>
                  <a:gd name="T6" fmla="*/ 270 w 452"/>
                  <a:gd name="T7" fmla="*/ 164 h 333"/>
                  <a:gd name="T8" fmla="*/ 282 w 452"/>
                  <a:gd name="T9" fmla="*/ 168 h 333"/>
                  <a:gd name="T10" fmla="*/ 280 w 452"/>
                  <a:gd name="T11" fmla="*/ 156 h 333"/>
                  <a:gd name="T12" fmla="*/ 298 w 452"/>
                  <a:gd name="T13" fmla="*/ 152 h 333"/>
                  <a:gd name="T14" fmla="*/ 332 w 452"/>
                  <a:gd name="T15" fmla="*/ 140 h 333"/>
                  <a:gd name="T16" fmla="*/ 318 w 452"/>
                  <a:gd name="T17" fmla="*/ 140 h 333"/>
                  <a:gd name="T18" fmla="*/ 326 w 452"/>
                  <a:gd name="T19" fmla="*/ 140 h 333"/>
                  <a:gd name="T20" fmla="*/ 372 w 452"/>
                  <a:gd name="T21" fmla="*/ 134 h 333"/>
                  <a:gd name="T22" fmla="*/ 352 w 452"/>
                  <a:gd name="T23" fmla="*/ 134 h 333"/>
                  <a:gd name="T24" fmla="*/ 450 w 452"/>
                  <a:gd name="T25" fmla="*/ 138 h 333"/>
                  <a:gd name="T26" fmla="*/ 416 w 452"/>
                  <a:gd name="T27" fmla="*/ 132 h 333"/>
                  <a:gd name="T28" fmla="*/ 388 w 452"/>
                  <a:gd name="T29" fmla="*/ 138 h 333"/>
                  <a:gd name="T30" fmla="*/ 372 w 452"/>
                  <a:gd name="T31" fmla="*/ 136 h 333"/>
                  <a:gd name="T32" fmla="*/ 348 w 452"/>
                  <a:gd name="T33" fmla="*/ 146 h 333"/>
                  <a:gd name="T34" fmla="*/ 324 w 452"/>
                  <a:gd name="T35" fmla="*/ 152 h 333"/>
                  <a:gd name="T36" fmla="*/ 296 w 452"/>
                  <a:gd name="T37" fmla="*/ 162 h 333"/>
                  <a:gd name="T38" fmla="*/ 284 w 452"/>
                  <a:gd name="T39" fmla="*/ 170 h 333"/>
                  <a:gd name="T40" fmla="*/ 278 w 452"/>
                  <a:gd name="T41" fmla="*/ 182 h 333"/>
                  <a:gd name="T42" fmla="*/ 256 w 452"/>
                  <a:gd name="T43" fmla="*/ 192 h 333"/>
                  <a:gd name="T44" fmla="*/ 240 w 452"/>
                  <a:gd name="T45" fmla="*/ 217 h 333"/>
                  <a:gd name="T46" fmla="*/ 208 w 452"/>
                  <a:gd name="T47" fmla="*/ 241 h 333"/>
                  <a:gd name="T48" fmla="*/ 222 w 452"/>
                  <a:gd name="T49" fmla="*/ 245 h 333"/>
                  <a:gd name="T50" fmla="*/ 192 w 452"/>
                  <a:gd name="T51" fmla="*/ 249 h 333"/>
                  <a:gd name="T52" fmla="*/ 184 w 452"/>
                  <a:gd name="T53" fmla="*/ 259 h 333"/>
                  <a:gd name="T54" fmla="*/ 152 w 452"/>
                  <a:gd name="T55" fmla="*/ 269 h 333"/>
                  <a:gd name="T56" fmla="*/ 164 w 452"/>
                  <a:gd name="T57" fmla="*/ 283 h 333"/>
                  <a:gd name="T58" fmla="*/ 162 w 452"/>
                  <a:gd name="T59" fmla="*/ 283 h 333"/>
                  <a:gd name="T60" fmla="*/ 150 w 452"/>
                  <a:gd name="T61" fmla="*/ 307 h 333"/>
                  <a:gd name="T62" fmla="*/ 160 w 452"/>
                  <a:gd name="T63" fmla="*/ 303 h 333"/>
                  <a:gd name="T64" fmla="*/ 164 w 452"/>
                  <a:gd name="T65" fmla="*/ 311 h 333"/>
                  <a:gd name="T66" fmla="*/ 168 w 452"/>
                  <a:gd name="T67" fmla="*/ 333 h 333"/>
                  <a:gd name="T68" fmla="*/ 210 w 452"/>
                  <a:gd name="T69" fmla="*/ 317 h 333"/>
                  <a:gd name="T70" fmla="*/ 234 w 452"/>
                  <a:gd name="T71" fmla="*/ 317 h 333"/>
                  <a:gd name="T72" fmla="*/ 248 w 452"/>
                  <a:gd name="T73" fmla="*/ 277 h 333"/>
                  <a:gd name="T74" fmla="*/ 262 w 452"/>
                  <a:gd name="T75" fmla="*/ 235 h 333"/>
                  <a:gd name="T76" fmla="*/ 286 w 452"/>
                  <a:gd name="T77" fmla="*/ 182 h 333"/>
                  <a:gd name="T78" fmla="*/ 332 w 452"/>
                  <a:gd name="T79" fmla="*/ 160 h 333"/>
                  <a:gd name="T80" fmla="*/ 374 w 452"/>
                  <a:gd name="T81" fmla="*/ 162 h 333"/>
                  <a:gd name="T82" fmla="*/ 410 w 452"/>
                  <a:gd name="T83" fmla="*/ 144 h 333"/>
                  <a:gd name="T84" fmla="*/ 446 w 452"/>
                  <a:gd name="T85" fmla="*/ 150 h 333"/>
                  <a:gd name="T86" fmla="*/ 14 w 452"/>
                  <a:gd name="T87" fmla="*/ 126 h 333"/>
                  <a:gd name="T88" fmla="*/ 350 w 452"/>
                  <a:gd name="T89" fmla="*/ 28 h 333"/>
                  <a:gd name="T90" fmla="*/ 336 w 452"/>
                  <a:gd name="T91" fmla="*/ 38 h 333"/>
                  <a:gd name="T92" fmla="*/ 234 w 452"/>
                  <a:gd name="T93" fmla="*/ 26 h 333"/>
                  <a:gd name="T94" fmla="*/ 224 w 452"/>
                  <a:gd name="T95" fmla="*/ 10 h 333"/>
                  <a:gd name="T96" fmla="*/ 230 w 452"/>
                  <a:gd name="T97" fmla="*/ 18 h 333"/>
                  <a:gd name="T98" fmla="*/ 264 w 452"/>
                  <a:gd name="T99" fmla="*/ 22 h 333"/>
                  <a:gd name="T100" fmla="*/ 274 w 452"/>
                  <a:gd name="T101" fmla="*/ 26 h 333"/>
                  <a:gd name="T102" fmla="*/ 282 w 452"/>
                  <a:gd name="T103" fmla="*/ 34 h 333"/>
                  <a:gd name="T104" fmla="*/ 290 w 452"/>
                  <a:gd name="T105" fmla="*/ 44 h 333"/>
                  <a:gd name="T106" fmla="*/ 330 w 452"/>
                  <a:gd name="T107" fmla="*/ 20 h 333"/>
                  <a:gd name="T108" fmla="*/ 292 w 452"/>
                  <a:gd name="T109" fmla="*/ 12 h 333"/>
                  <a:gd name="T110" fmla="*/ 274 w 452"/>
                  <a:gd name="T111" fmla="*/ 16 h 333"/>
                  <a:gd name="T112" fmla="*/ 246 w 452"/>
                  <a:gd name="T113" fmla="*/ 8 h 333"/>
                  <a:gd name="T114" fmla="*/ 296 w 452"/>
                  <a:gd name="T115" fmla="*/ 0 h 333"/>
                  <a:gd name="T116" fmla="*/ 322 w 452"/>
                  <a:gd name="T117" fmla="*/ 12 h 333"/>
                  <a:gd name="T118" fmla="*/ 362 w 452"/>
                  <a:gd name="T119" fmla="*/ 2 h 333"/>
                  <a:gd name="T120" fmla="*/ 330 w 452"/>
                  <a:gd name="T121" fmla="*/ 4 h 333"/>
                  <a:gd name="T122" fmla="*/ 296 w 452"/>
                  <a:gd name="T123" fmla="*/ 4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52" h="333">
                    <a:moveTo>
                      <a:pt x="152" y="297"/>
                    </a:moveTo>
                    <a:lnTo>
                      <a:pt x="150" y="295"/>
                    </a:lnTo>
                    <a:lnTo>
                      <a:pt x="150" y="293"/>
                    </a:lnTo>
                    <a:lnTo>
                      <a:pt x="150" y="293"/>
                    </a:lnTo>
                    <a:lnTo>
                      <a:pt x="150" y="295"/>
                    </a:lnTo>
                    <a:lnTo>
                      <a:pt x="150" y="295"/>
                    </a:lnTo>
                    <a:lnTo>
                      <a:pt x="150" y="297"/>
                    </a:lnTo>
                    <a:lnTo>
                      <a:pt x="150" y="297"/>
                    </a:lnTo>
                    <a:lnTo>
                      <a:pt x="150" y="297"/>
                    </a:lnTo>
                    <a:lnTo>
                      <a:pt x="152" y="299"/>
                    </a:lnTo>
                    <a:lnTo>
                      <a:pt x="152" y="297"/>
                    </a:lnTo>
                    <a:close/>
                    <a:moveTo>
                      <a:pt x="150" y="283"/>
                    </a:moveTo>
                    <a:lnTo>
                      <a:pt x="150" y="281"/>
                    </a:lnTo>
                    <a:lnTo>
                      <a:pt x="148" y="281"/>
                    </a:lnTo>
                    <a:lnTo>
                      <a:pt x="148" y="283"/>
                    </a:lnTo>
                    <a:lnTo>
                      <a:pt x="148" y="283"/>
                    </a:lnTo>
                    <a:lnTo>
                      <a:pt x="148" y="283"/>
                    </a:lnTo>
                    <a:lnTo>
                      <a:pt x="150" y="283"/>
                    </a:lnTo>
                    <a:lnTo>
                      <a:pt x="150" y="283"/>
                    </a:lnTo>
                    <a:close/>
                    <a:moveTo>
                      <a:pt x="188" y="247"/>
                    </a:moveTo>
                    <a:lnTo>
                      <a:pt x="188" y="247"/>
                    </a:lnTo>
                    <a:lnTo>
                      <a:pt x="190" y="247"/>
                    </a:lnTo>
                    <a:lnTo>
                      <a:pt x="190" y="247"/>
                    </a:lnTo>
                    <a:lnTo>
                      <a:pt x="190" y="245"/>
                    </a:lnTo>
                    <a:lnTo>
                      <a:pt x="190" y="245"/>
                    </a:lnTo>
                    <a:lnTo>
                      <a:pt x="188" y="245"/>
                    </a:lnTo>
                    <a:lnTo>
                      <a:pt x="186" y="247"/>
                    </a:lnTo>
                    <a:lnTo>
                      <a:pt x="186" y="247"/>
                    </a:lnTo>
                    <a:lnTo>
                      <a:pt x="188" y="247"/>
                    </a:lnTo>
                    <a:close/>
                    <a:moveTo>
                      <a:pt x="194" y="243"/>
                    </a:moveTo>
                    <a:lnTo>
                      <a:pt x="198" y="241"/>
                    </a:lnTo>
                    <a:lnTo>
                      <a:pt x="198" y="241"/>
                    </a:lnTo>
                    <a:lnTo>
                      <a:pt x="198" y="241"/>
                    </a:lnTo>
                    <a:lnTo>
                      <a:pt x="198" y="239"/>
                    </a:lnTo>
                    <a:lnTo>
                      <a:pt x="198" y="239"/>
                    </a:lnTo>
                    <a:lnTo>
                      <a:pt x="198" y="241"/>
                    </a:lnTo>
                    <a:lnTo>
                      <a:pt x="194" y="241"/>
                    </a:lnTo>
                    <a:lnTo>
                      <a:pt x="192" y="241"/>
                    </a:lnTo>
                    <a:lnTo>
                      <a:pt x="194" y="243"/>
                    </a:lnTo>
                    <a:lnTo>
                      <a:pt x="194" y="243"/>
                    </a:lnTo>
                    <a:close/>
                    <a:moveTo>
                      <a:pt x="226" y="221"/>
                    </a:moveTo>
                    <a:lnTo>
                      <a:pt x="224" y="223"/>
                    </a:lnTo>
                    <a:lnTo>
                      <a:pt x="222" y="223"/>
                    </a:lnTo>
                    <a:lnTo>
                      <a:pt x="224" y="223"/>
                    </a:lnTo>
                    <a:lnTo>
                      <a:pt x="226" y="223"/>
                    </a:lnTo>
                    <a:lnTo>
                      <a:pt x="228" y="223"/>
                    </a:lnTo>
                    <a:lnTo>
                      <a:pt x="228" y="223"/>
                    </a:lnTo>
                    <a:lnTo>
                      <a:pt x="228" y="223"/>
                    </a:lnTo>
                    <a:lnTo>
                      <a:pt x="228" y="221"/>
                    </a:lnTo>
                    <a:lnTo>
                      <a:pt x="226" y="221"/>
                    </a:lnTo>
                    <a:close/>
                    <a:moveTo>
                      <a:pt x="234" y="210"/>
                    </a:moveTo>
                    <a:lnTo>
                      <a:pt x="234" y="210"/>
                    </a:lnTo>
                    <a:lnTo>
                      <a:pt x="234" y="210"/>
                    </a:lnTo>
                    <a:lnTo>
                      <a:pt x="236" y="210"/>
                    </a:lnTo>
                    <a:lnTo>
                      <a:pt x="236" y="210"/>
                    </a:lnTo>
                    <a:lnTo>
                      <a:pt x="238" y="210"/>
                    </a:lnTo>
                    <a:lnTo>
                      <a:pt x="238" y="210"/>
                    </a:lnTo>
                    <a:lnTo>
                      <a:pt x="236" y="208"/>
                    </a:lnTo>
                    <a:lnTo>
                      <a:pt x="234" y="210"/>
                    </a:lnTo>
                    <a:close/>
                    <a:moveTo>
                      <a:pt x="246" y="204"/>
                    </a:moveTo>
                    <a:lnTo>
                      <a:pt x="246" y="204"/>
                    </a:lnTo>
                    <a:lnTo>
                      <a:pt x="246" y="204"/>
                    </a:lnTo>
                    <a:lnTo>
                      <a:pt x="244" y="204"/>
                    </a:lnTo>
                    <a:lnTo>
                      <a:pt x="244" y="204"/>
                    </a:lnTo>
                    <a:lnTo>
                      <a:pt x="242" y="204"/>
                    </a:lnTo>
                    <a:lnTo>
                      <a:pt x="242" y="206"/>
                    </a:lnTo>
                    <a:lnTo>
                      <a:pt x="242" y="206"/>
                    </a:lnTo>
                    <a:lnTo>
                      <a:pt x="244" y="206"/>
                    </a:lnTo>
                    <a:lnTo>
                      <a:pt x="246" y="204"/>
                    </a:lnTo>
                    <a:close/>
                    <a:moveTo>
                      <a:pt x="244" y="202"/>
                    </a:moveTo>
                    <a:lnTo>
                      <a:pt x="244" y="202"/>
                    </a:lnTo>
                    <a:lnTo>
                      <a:pt x="244" y="202"/>
                    </a:lnTo>
                    <a:lnTo>
                      <a:pt x="242" y="202"/>
                    </a:lnTo>
                    <a:lnTo>
                      <a:pt x="242" y="202"/>
                    </a:lnTo>
                    <a:lnTo>
                      <a:pt x="242" y="202"/>
                    </a:lnTo>
                    <a:lnTo>
                      <a:pt x="242" y="204"/>
                    </a:lnTo>
                    <a:lnTo>
                      <a:pt x="242" y="204"/>
                    </a:lnTo>
                    <a:lnTo>
                      <a:pt x="242" y="204"/>
                    </a:lnTo>
                    <a:lnTo>
                      <a:pt x="244" y="204"/>
                    </a:lnTo>
                    <a:lnTo>
                      <a:pt x="244" y="202"/>
                    </a:lnTo>
                    <a:close/>
                    <a:moveTo>
                      <a:pt x="250" y="172"/>
                    </a:moveTo>
                    <a:lnTo>
                      <a:pt x="248" y="174"/>
                    </a:lnTo>
                    <a:lnTo>
                      <a:pt x="248" y="174"/>
                    </a:lnTo>
                    <a:lnTo>
                      <a:pt x="246" y="176"/>
                    </a:lnTo>
                    <a:lnTo>
                      <a:pt x="248" y="176"/>
                    </a:lnTo>
                    <a:lnTo>
                      <a:pt x="250" y="174"/>
                    </a:lnTo>
                    <a:lnTo>
                      <a:pt x="250" y="174"/>
                    </a:lnTo>
                    <a:lnTo>
                      <a:pt x="250" y="174"/>
                    </a:lnTo>
                    <a:lnTo>
                      <a:pt x="250" y="172"/>
                    </a:lnTo>
                    <a:lnTo>
                      <a:pt x="250" y="172"/>
                    </a:lnTo>
                    <a:close/>
                    <a:moveTo>
                      <a:pt x="260" y="170"/>
                    </a:moveTo>
                    <a:lnTo>
                      <a:pt x="258" y="170"/>
                    </a:lnTo>
                    <a:lnTo>
                      <a:pt x="258" y="170"/>
                    </a:lnTo>
                    <a:lnTo>
                      <a:pt x="256" y="170"/>
                    </a:lnTo>
                    <a:lnTo>
                      <a:pt x="254" y="170"/>
                    </a:lnTo>
                    <a:lnTo>
                      <a:pt x="254" y="172"/>
                    </a:lnTo>
                    <a:lnTo>
                      <a:pt x="252" y="170"/>
                    </a:lnTo>
                    <a:lnTo>
                      <a:pt x="252" y="172"/>
                    </a:lnTo>
                    <a:lnTo>
                      <a:pt x="252" y="172"/>
                    </a:lnTo>
                    <a:lnTo>
                      <a:pt x="250" y="172"/>
                    </a:lnTo>
                    <a:lnTo>
                      <a:pt x="252" y="174"/>
                    </a:lnTo>
                    <a:lnTo>
                      <a:pt x="252" y="174"/>
                    </a:lnTo>
                    <a:lnTo>
                      <a:pt x="254" y="174"/>
                    </a:lnTo>
                    <a:lnTo>
                      <a:pt x="254" y="172"/>
                    </a:lnTo>
                    <a:lnTo>
                      <a:pt x="254" y="172"/>
                    </a:lnTo>
                    <a:lnTo>
                      <a:pt x="254" y="172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58" y="172"/>
                    </a:lnTo>
                    <a:lnTo>
                      <a:pt x="258" y="172"/>
                    </a:lnTo>
                    <a:lnTo>
                      <a:pt x="258" y="170"/>
                    </a:lnTo>
                    <a:lnTo>
                      <a:pt x="260" y="170"/>
                    </a:lnTo>
                    <a:lnTo>
                      <a:pt x="262" y="170"/>
                    </a:lnTo>
                    <a:lnTo>
                      <a:pt x="262" y="170"/>
                    </a:lnTo>
                    <a:lnTo>
                      <a:pt x="262" y="170"/>
                    </a:lnTo>
                    <a:lnTo>
                      <a:pt x="260" y="170"/>
                    </a:lnTo>
                    <a:close/>
                    <a:moveTo>
                      <a:pt x="268" y="162"/>
                    </a:moveTo>
                    <a:lnTo>
                      <a:pt x="268" y="162"/>
                    </a:lnTo>
                    <a:lnTo>
                      <a:pt x="266" y="162"/>
                    </a:lnTo>
                    <a:lnTo>
                      <a:pt x="266" y="162"/>
                    </a:lnTo>
                    <a:lnTo>
                      <a:pt x="264" y="162"/>
                    </a:lnTo>
                    <a:lnTo>
                      <a:pt x="264" y="164"/>
                    </a:lnTo>
                    <a:lnTo>
                      <a:pt x="266" y="164"/>
                    </a:lnTo>
                    <a:lnTo>
                      <a:pt x="268" y="164"/>
                    </a:lnTo>
                    <a:lnTo>
                      <a:pt x="268" y="164"/>
                    </a:lnTo>
                    <a:lnTo>
                      <a:pt x="270" y="164"/>
                    </a:lnTo>
                    <a:lnTo>
                      <a:pt x="270" y="164"/>
                    </a:lnTo>
                    <a:lnTo>
                      <a:pt x="270" y="164"/>
                    </a:lnTo>
                    <a:lnTo>
                      <a:pt x="272" y="164"/>
                    </a:lnTo>
                    <a:lnTo>
                      <a:pt x="274" y="164"/>
                    </a:lnTo>
                    <a:lnTo>
                      <a:pt x="276" y="164"/>
                    </a:lnTo>
                    <a:lnTo>
                      <a:pt x="276" y="162"/>
                    </a:lnTo>
                    <a:lnTo>
                      <a:pt x="276" y="160"/>
                    </a:lnTo>
                    <a:lnTo>
                      <a:pt x="274" y="160"/>
                    </a:lnTo>
                    <a:lnTo>
                      <a:pt x="274" y="158"/>
                    </a:lnTo>
                    <a:lnTo>
                      <a:pt x="272" y="158"/>
                    </a:lnTo>
                    <a:lnTo>
                      <a:pt x="272" y="158"/>
                    </a:lnTo>
                    <a:lnTo>
                      <a:pt x="272" y="158"/>
                    </a:lnTo>
                    <a:lnTo>
                      <a:pt x="272" y="160"/>
                    </a:lnTo>
                    <a:lnTo>
                      <a:pt x="270" y="160"/>
                    </a:lnTo>
                    <a:lnTo>
                      <a:pt x="270" y="160"/>
                    </a:lnTo>
                    <a:lnTo>
                      <a:pt x="270" y="160"/>
                    </a:lnTo>
                    <a:lnTo>
                      <a:pt x="270" y="162"/>
                    </a:lnTo>
                    <a:lnTo>
                      <a:pt x="268" y="162"/>
                    </a:lnTo>
                    <a:close/>
                    <a:moveTo>
                      <a:pt x="264" y="170"/>
                    </a:moveTo>
                    <a:lnTo>
                      <a:pt x="264" y="170"/>
                    </a:lnTo>
                    <a:lnTo>
                      <a:pt x="268" y="170"/>
                    </a:lnTo>
                    <a:lnTo>
                      <a:pt x="270" y="168"/>
                    </a:lnTo>
                    <a:lnTo>
                      <a:pt x="272" y="170"/>
                    </a:lnTo>
                    <a:lnTo>
                      <a:pt x="272" y="170"/>
                    </a:lnTo>
                    <a:lnTo>
                      <a:pt x="274" y="168"/>
                    </a:lnTo>
                    <a:lnTo>
                      <a:pt x="274" y="168"/>
                    </a:lnTo>
                    <a:lnTo>
                      <a:pt x="276" y="168"/>
                    </a:lnTo>
                    <a:lnTo>
                      <a:pt x="276" y="168"/>
                    </a:lnTo>
                    <a:lnTo>
                      <a:pt x="276" y="168"/>
                    </a:lnTo>
                    <a:lnTo>
                      <a:pt x="280" y="168"/>
                    </a:lnTo>
                    <a:lnTo>
                      <a:pt x="280" y="168"/>
                    </a:lnTo>
                    <a:lnTo>
                      <a:pt x="282" y="168"/>
                    </a:lnTo>
                    <a:lnTo>
                      <a:pt x="282" y="168"/>
                    </a:lnTo>
                    <a:lnTo>
                      <a:pt x="282" y="168"/>
                    </a:lnTo>
                    <a:lnTo>
                      <a:pt x="282" y="168"/>
                    </a:lnTo>
                    <a:lnTo>
                      <a:pt x="284" y="166"/>
                    </a:lnTo>
                    <a:lnTo>
                      <a:pt x="286" y="166"/>
                    </a:lnTo>
                    <a:lnTo>
                      <a:pt x="286" y="164"/>
                    </a:lnTo>
                    <a:lnTo>
                      <a:pt x="290" y="164"/>
                    </a:lnTo>
                    <a:lnTo>
                      <a:pt x="290" y="162"/>
                    </a:lnTo>
                    <a:lnTo>
                      <a:pt x="288" y="162"/>
                    </a:lnTo>
                    <a:lnTo>
                      <a:pt x="288" y="160"/>
                    </a:lnTo>
                    <a:lnTo>
                      <a:pt x="286" y="160"/>
                    </a:lnTo>
                    <a:lnTo>
                      <a:pt x="286" y="160"/>
                    </a:lnTo>
                    <a:lnTo>
                      <a:pt x="286" y="160"/>
                    </a:lnTo>
                    <a:lnTo>
                      <a:pt x="284" y="160"/>
                    </a:lnTo>
                    <a:lnTo>
                      <a:pt x="284" y="162"/>
                    </a:lnTo>
                    <a:lnTo>
                      <a:pt x="284" y="162"/>
                    </a:lnTo>
                    <a:lnTo>
                      <a:pt x="284" y="162"/>
                    </a:lnTo>
                    <a:lnTo>
                      <a:pt x="284" y="164"/>
                    </a:lnTo>
                    <a:lnTo>
                      <a:pt x="282" y="164"/>
                    </a:lnTo>
                    <a:lnTo>
                      <a:pt x="280" y="166"/>
                    </a:lnTo>
                    <a:lnTo>
                      <a:pt x="280" y="164"/>
                    </a:lnTo>
                    <a:lnTo>
                      <a:pt x="280" y="164"/>
                    </a:lnTo>
                    <a:lnTo>
                      <a:pt x="282" y="162"/>
                    </a:lnTo>
                    <a:lnTo>
                      <a:pt x="282" y="162"/>
                    </a:lnTo>
                    <a:lnTo>
                      <a:pt x="282" y="160"/>
                    </a:lnTo>
                    <a:lnTo>
                      <a:pt x="280" y="158"/>
                    </a:lnTo>
                    <a:lnTo>
                      <a:pt x="280" y="158"/>
                    </a:lnTo>
                    <a:lnTo>
                      <a:pt x="282" y="156"/>
                    </a:lnTo>
                    <a:lnTo>
                      <a:pt x="284" y="156"/>
                    </a:lnTo>
                    <a:lnTo>
                      <a:pt x="284" y="154"/>
                    </a:lnTo>
                    <a:lnTo>
                      <a:pt x="284" y="154"/>
                    </a:lnTo>
                    <a:lnTo>
                      <a:pt x="282" y="154"/>
                    </a:lnTo>
                    <a:lnTo>
                      <a:pt x="282" y="154"/>
                    </a:lnTo>
                    <a:lnTo>
                      <a:pt x="280" y="156"/>
                    </a:lnTo>
                    <a:lnTo>
                      <a:pt x="278" y="156"/>
                    </a:lnTo>
                    <a:lnTo>
                      <a:pt x="276" y="158"/>
                    </a:lnTo>
                    <a:lnTo>
                      <a:pt x="276" y="158"/>
                    </a:lnTo>
                    <a:lnTo>
                      <a:pt x="276" y="160"/>
                    </a:lnTo>
                    <a:lnTo>
                      <a:pt x="278" y="160"/>
                    </a:lnTo>
                    <a:lnTo>
                      <a:pt x="278" y="160"/>
                    </a:lnTo>
                    <a:lnTo>
                      <a:pt x="278" y="162"/>
                    </a:lnTo>
                    <a:lnTo>
                      <a:pt x="276" y="164"/>
                    </a:lnTo>
                    <a:lnTo>
                      <a:pt x="272" y="166"/>
                    </a:lnTo>
                    <a:lnTo>
                      <a:pt x="266" y="168"/>
                    </a:lnTo>
                    <a:lnTo>
                      <a:pt x="266" y="168"/>
                    </a:lnTo>
                    <a:lnTo>
                      <a:pt x="264" y="170"/>
                    </a:lnTo>
                    <a:lnTo>
                      <a:pt x="264" y="170"/>
                    </a:lnTo>
                    <a:close/>
                    <a:moveTo>
                      <a:pt x="306" y="154"/>
                    </a:moveTo>
                    <a:lnTo>
                      <a:pt x="306" y="152"/>
                    </a:lnTo>
                    <a:lnTo>
                      <a:pt x="306" y="152"/>
                    </a:lnTo>
                    <a:lnTo>
                      <a:pt x="306" y="150"/>
                    </a:lnTo>
                    <a:lnTo>
                      <a:pt x="304" y="150"/>
                    </a:lnTo>
                    <a:lnTo>
                      <a:pt x="304" y="150"/>
                    </a:lnTo>
                    <a:lnTo>
                      <a:pt x="302" y="150"/>
                    </a:lnTo>
                    <a:lnTo>
                      <a:pt x="302" y="150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298" y="150"/>
                    </a:lnTo>
                    <a:lnTo>
                      <a:pt x="296" y="150"/>
                    </a:lnTo>
                    <a:lnTo>
                      <a:pt x="296" y="152"/>
                    </a:lnTo>
                    <a:lnTo>
                      <a:pt x="298" y="152"/>
                    </a:lnTo>
                    <a:lnTo>
                      <a:pt x="298" y="152"/>
                    </a:lnTo>
                    <a:lnTo>
                      <a:pt x="298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4"/>
                    </a:lnTo>
                    <a:lnTo>
                      <a:pt x="294" y="154"/>
                    </a:lnTo>
                    <a:lnTo>
                      <a:pt x="294" y="156"/>
                    </a:lnTo>
                    <a:lnTo>
                      <a:pt x="294" y="156"/>
                    </a:lnTo>
                    <a:lnTo>
                      <a:pt x="292" y="156"/>
                    </a:lnTo>
                    <a:lnTo>
                      <a:pt x="292" y="156"/>
                    </a:lnTo>
                    <a:lnTo>
                      <a:pt x="292" y="158"/>
                    </a:lnTo>
                    <a:lnTo>
                      <a:pt x="294" y="158"/>
                    </a:lnTo>
                    <a:lnTo>
                      <a:pt x="296" y="158"/>
                    </a:lnTo>
                    <a:lnTo>
                      <a:pt x="296" y="158"/>
                    </a:lnTo>
                    <a:lnTo>
                      <a:pt x="296" y="158"/>
                    </a:lnTo>
                    <a:lnTo>
                      <a:pt x="298" y="156"/>
                    </a:lnTo>
                    <a:lnTo>
                      <a:pt x="300" y="156"/>
                    </a:lnTo>
                    <a:lnTo>
                      <a:pt x="300" y="156"/>
                    </a:lnTo>
                    <a:lnTo>
                      <a:pt x="302" y="156"/>
                    </a:lnTo>
                    <a:lnTo>
                      <a:pt x="304" y="156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6" y="154"/>
                    </a:lnTo>
                    <a:close/>
                    <a:moveTo>
                      <a:pt x="440" y="144"/>
                    </a:moveTo>
                    <a:lnTo>
                      <a:pt x="438" y="146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0" y="146"/>
                    </a:lnTo>
                    <a:lnTo>
                      <a:pt x="442" y="146"/>
                    </a:lnTo>
                    <a:lnTo>
                      <a:pt x="442" y="146"/>
                    </a:lnTo>
                    <a:lnTo>
                      <a:pt x="440" y="144"/>
                    </a:lnTo>
                    <a:lnTo>
                      <a:pt x="440" y="144"/>
                    </a:lnTo>
                    <a:close/>
                    <a:moveTo>
                      <a:pt x="334" y="140"/>
                    </a:moveTo>
                    <a:lnTo>
                      <a:pt x="332" y="140"/>
                    </a:lnTo>
                    <a:lnTo>
                      <a:pt x="332" y="142"/>
                    </a:lnTo>
                    <a:lnTo>
                      <a:pt x="332" y="142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4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6" y="142"/>
                    </a:lnTo>
                    <a:lnTo>
                      <a:pt x="336" y="140"/>
                    </a:lnTo>
                    <a:lnTo>
                      <a:pt x="336" y="140"/>
                    </a:lnTo>
                    <a:lnTo>
                      <a:pt x="334" y="140"/>
                    </a:lnTo>
                    <a:close/>
                    <a:moveTo>
                      <a:pt x="308" y="150"/>
                    </a:moveTo>
                    <a:lnTo>
                      <a:pt x="310" y="150"/>
                    </a:lnTo>
                    <a:lnTo>
                      <a:pt x="314" y="150"/>
                    </a:lnTo>
                    <a:lnTo>
                      <a:pt x="314" y="150"/>
                    </a:lnTo>
                    <a:lnTo>
                      <a:pt x="314" y="148"/>
                    </a:lnTo>
                    <a:lnTo>
                      <a:pt x="316" y="148"/>
                    </a:lnTo>
                    <a:lnTo>
                      <a:pt x="316" y="146"/>
                    </a:lnTo>
                    <a:lnTo>
                      <a:pt x="318" y="146"/>
                    </a:lnTo>
                    <a:lnTo>
                      <a:pt x="318" y="146"/>
                    </a:lnTo>
                    <a:lnTo>
                      <a:pt x="320" y="146"/>
                    </a:lnTo>
                    <a:lnTo>
                      <a:pt x="322" y="144"/>
                    </a:lnTo>
                    <a:lnTo>
                      <a:pt x="322" y="144"/>
                    </a:lnTo>
                    <a:lnTo>
                      <a:pt x="324" y="144"/>
                    </a:lnTo>
                    <a:lnTo>
                      <a:pt x="322" y="142"/>
                    </a:lnTo>
                    <a:lnTo>
                      <a:pt x="322" y="142"/>
                    </a:lnTo>
                    <a:lnTo>
                      <a:pt x="320" y="144"/>
                    </a:lnTo>
                    <a:lnTo>
                      <a:pt x="320" y="144"/>
                    </a:lnTo>
                    <a:lnTo>
                      <a:pt x="318" y="142"/>
                    </a:lnTo>
                    <a:lnTo>
                      <a:pt x="318" y="140"/>
                    </a:lnTo>
                    <a:lnTo>
                      <a:pt x="318" y="140"/>
                    </a:lnTo>
                    <a:lnTo>
                      <a:pt x="318" y="140"/>
                    </a:lnTo>
                    <a:lnTo>
                      <a:pt x="316" y="140"/>
                    </a:lnTo>
                    <a:lnTo>
                      <a:pt x="316" y="142"/>
                    </a:lnTo>
                    <a:lnTo>
                      <a:pt x="316" y="142"/>
                    </a:lnTo>
                    <a:lnTo>
                      <a:pt x="316" y="142"/>
                    </a:lnTo>
                    <a:lnTo>
                      <a:pt x="316" y="142"/>
                    </a:lnTo>
                    <a:lnTo>
                      <a:pt x="314" y="144"/>
                    </a:lnTo>
                    <a:lnTo>
                      <a:pt x="314" y="144"/>
                    </a:lnTo>
                    <a:lnTo>
                      <a:pt x="312" y="146"/>
                    </a:lnTo>
                    <a:lnTo>
                      <a:pt x="312" y="146"/>
                    </a:lnTo>
                    <a:lnTo>
                      <a:pt x="312" y="146"/>
                    </a:lnTo>
                    <a:lnTo>
                      <a:pt x="312" y="146"/>
                    </a:lnTo>
                    <a:lnTo>
                      <a:pt x="312" y="146"/>
                    </a:lnTo>
                    <a:lnTo>
                      <a:pt x="312" y="146"/>
                    </a:lnTo>
                    <a:lnTo>
                      <a:pt x="310" y="146"/>
                    </a:lnTo>
                    <a:lnTo>
                      <a:pt x="310" y="146"/>
                    </a:lnTo>
                    <a:lnTo>
                      <a:pt x="308" y="146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06" y="148"/>
                    </a:lnTo>
                    <a:lnTo>
                      <a:pt x="306" y="150"/>
                    </a:lnTo>
                    <a:lnTo>
                      <a:pt x="306" y="150"/>
                    </a:lnTo>
                    <a:lnTo>
                      <a:pt x="308" y="150"/>
                    </a:lnTo>
                    <a:close/>
                    <a:moveTo>
                      <a:pt x="324" y="142"/>
                    </a:moveTo>
                    <a:lnTo>
                      <a:pt x="324" y="142"/>
                    </a:lnTo>
                    <a:lnTo>
                      <a:pt x="326" y="142"/>
                    </a:lnTo>
                    <a:lnTo>
                      <a:pt x="328" y="142"/>
                    </a:lnTo>
                    <a:lnTo>
                      <a:pt x="328" y="142"/>
                    </a:lnTo>
                    <a:lnTo>
                      <a:pt x="328" y="142"/>
                    </a:lnTo>
                    <a:lnTo>
                      <a:pt x="328" y="142"/>
                    </a:lnTo>
                    <a:lnTo>
                      <a:pt x="326" y="140"/>
                    </a:lnTo>
                    <a:lnTo>
                      <a:pt x="326" y="140"/>
                    </a:lnTo>
                    <a:lnTo>
                      <a:pt x="326" y="140"/>
                    </a:lnTo>
                    <a:lnTo>
                      <a:pt x="324" y="140"/>
                    </a:lnTo>
                    <a:lnTo>
                      <a:pt x="324" y="140"/>
                    </a:lnTo>
                    <a:lnTo>
                      <a:pt x="322" y="140"/>
                    </a:lnTo>
                    <a:lnTo>
                      <a:pt x="322" y="140"/>
                    </a:lnTo>
                    <a:lnTo>
                      <a:pt x="324" y="140"/>
                    </a:lnTo>
                    <a:lnTo>
                      <a:pt x="324" y="142"/>
                    </a:lnTo>
                    <a:close/>
                    <a:moveTo>
                      <a:pt x="368" y="136"/>
                    </a:moveTo>
                    <a:lnTo>
                      <a:pt x="368" y="136"/>
                    </a:lnTo>
                    <a:lnTo>
                      <a:pt x="368" y="136"/>
                    </a:lnTo>
                    <a:lnTo>
                      <a:pt x="368" y="134"/>
                    </a:lnTo>
                    <a:lnTo>
                      <a:pt x="366" y="134"/>
                    </a:lnTo>
                    <a:lnTo>
                      <a:pt x="364" y="136"/>
                    </a:lnTo>
                    <a:lnTo>
                      <a:pt x="362" y="136"/>
                    </a:lnTo>
                    <a:lnTo>
                      <a:pt x="360" y="136"/>
                    </a:lnTo>
                    <a:lnTo>
                      <a:pt x="360" y="136"/>
                    </a:lnTo>
                    <a:lnTo>
                      <a:pt x="360" y="138"/>
                    </a:lnTo>
                    <a:lnTo>
                      <a:pt x="360" y="138"/>
                    </a:lnTo>
                    <a:lnTo>
                      <a:pt x="360" y="138"/>
                    </a:lnTo>
                    <a:lnTo>
                      <a:pt x="362" y="138"/>
                    </a:lnTo>
                    <a:lnTo>
                      <a:pt x="362" y="138"/>
                    </a:lnTo>
                    <a:lnTo>
                      <a:pt x="362" y="138"/>
                    </a:lnTo>
                    <a:lnTo>
                      <a:pt x="362" y="140"/>
                    </a:lnTo>
                    <a:lnTo>
                      <a:pt x="364" y="138"/>
                    </a:lnTo>
                    <a:lnTo>
                      <a:pt x="364" y="138"/>
                    </a:lnTo>
                    <a:lnTo>
                      <a:pt x="364" y="138"/>
                    </a:lnTo>
                    <a:lnTo>
                      <a:pt x="368" y="138"/>
                    </a:lnTo>
                    <a:lnTo>
                      <a:pt x="368" y="136"/>
                    </a:lnTo>
                    <a:close/>
                    <a:moveTo>
                      <a:pt x="368" y="136"/>
                    </a:moveTo>
                    <a:lnTo>
                      <a:pt x="370" y="136"/>
                    </a:lnTo>
                    <a:lnTo>
                      <a:pt x="372" y="134"/>
                    </a:lnTo>
                    <a:lnTo>
                      <a:pt x="372" y="134"/>
                    </a:lnTo>
                    <a:lnTo>
                      <a:pt x="372" y="134"/>
                    </a:lnTo>
                    <a:lnTo>
                      <a:pt x="370" y="132"/>
                    </a:lnTo>
                    <a:lnTo>
                      <a:pt x="370" y="132"/>
                    </a:lnTo>
                    <a:lnTo>
                      <a:pt x="370" y="132"/>
                    </a:lnTo>
                    <a:lnTo>
                      <a:pt x="368" y="132"/>
                    </a:lnTo>
                    <a:lnTo>
                      <a:pt x="368" y="134"/>
                    </a:lnTo>
                    <a:lnTo>
                      <a:pt x="368" y="134"/>
                    </a:lnTo>
                    <a:lnTo>
                      <a:pt x="368" y="136"/>
                    </a:lnTo>
                    <a:close/>
                    <a:moveTo>
                      <a:pt x="352" y="136"/>
                    </a:moveTo>
                    <a:lnTo>
                      <a:pt x="354" y="136"/>
                    </a:lnTo>
                    <a:lnTo>
                      <a:pt x="354" y="136"/>
                    </a:lnTo>
                    <a:lnTo>
                      <a:pt x="356" y="136"/>
                    </a:lnTo>
                    <a:lnTo>
                      <a:pt x="356" y="136"/>
                    </a:lnTo>
                    <a:lnTo>
                      <a:pt x="356" y="136"/>
                    </a:lnTo>
                    <a:lnTo>
                      <a:pt x="358" y="136"/>
                    </a:lnTo>
                    <a:lnTo>
                      <a:pt x="360" y="136"/>
                    </a:lnTo>
                    <a:lnTo>
                      <a:pt x="360" y="134"/>
                    </a:lnTo>
                    <a:lnTo>
                      <a:pt x="362" y="134"/>
                    </a:lnTo>
                    <a:lnTo>
                      <a:pt x="364" y="132"/>
                    </a:lnTo>
                    <a:lnTo>
                      <a:pt x="364" y="132"/>
                    </a:lnTo>
                    <a:lnTo>
                      <a:pt x="364" y="132"/>
                    </a:lnTo>
                    <a:lnTo>
                      <a:pt x="366" y="132"/>
                    </a:lnTo>
                    <a:lnTo>
                      <a:pt x="364" y="130"/>
                    </a:lnTo>
                    <a:lnTo>
                      <a:pt x="364" y="132"/>
                    </a:lnTo>
                    <a:lnTo>
                      <a:pt x="362" y="132"/>
                    </a:lnTo>
                    <a:lnTo>
                      <a:pt x="360" y="132"/>
                    </a:lnTo>
                    <a:lnTo>
                      <a:pt x="358" y="132"/>
                    </a:lnTo>
                    <a:lnTo>
                      <a:pt x="356" y="134"/>
                    </a:lnTo>
                    <a:lnTo>
                      <a:pt x="354" y="132"/>
                    </a:lnTo>
                    <a:lnTo>
                      <a:pt x="354" y="134"/>
                    </a:lnTo>
                    <a:lnTo>
                      <a:pt x="352" y="134"/>
                    </a:lnTo>
                    <a:lnTo>
                      <a:pt x="352" y="134"/>
                    </a:lnTo>
                    <a:lnTo>
                      <a:pt x="350" y="134"/>
                    </a:lnTo>
                    <a:lnTo>
                      <a:pt x="350" y="134"/>
                    </a:lnTo>
                    <a:lnTo>
                      <a:pt x="352" y="136"/>
                    </a:lnTo>
                    <a:close/>
                    <a:moveTo>
                      <a:pt x="452" y="148"/>
                    </a:moveTo>
                    <a:lnTo>
                      <a:pt x="452" y="146"/>
                    </a:lnTo>
                    <a:lnTo>
                      <a:pt x="450" y="146"/>
                    </a:lnTo>
                    <a:lnTo>
                      <a:pt x="448" y="146"/>
                    </a:lnTo>
                    <a:lnTo>
                      <a:pt x="446" y="146"/>
                    </a:lnTo>
                    <a:lnTo>
                      <a:pt x="446" y="148"/>
                    </a:lnTo>
                    <a:lnTo>
                      <a:pt x="446" y="148"/>
                    </a:lnTo>
                    <a:lnTo>
                      <a:pt x="446" y="146"/>
                    </a:lnTo>
                    <a:lnTo>
                      <a:pt x="444" y="146"/>
                    </a:lnTo>
                    <a:lnTo>
                      <a:pt x="444" y="146"/>
                    </a:lnTo>
                    <a:lnTo>
                      <a:pt x="444" y="148"/>
                    </a:lnTo>
                    <a:lnTo>
                      <a:pt x="442" y="148"/>
                    </a:lnTo>
                    <a:lnTo>
                      <a:pt x="442" y="148"/>
                    </a:lnTo>
                    <a:lnTo>
                      <a:pt x="440" y="148"/>
                    </a:lnTo>
                    <a:lnTo>
                      <a:pt x="438" y="148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36" y="146"/>
                    </a:lnTo>
                    <a:lnTo>
                      <a:pt x="436" y="144"/>
                    </a:lnTo>
                    <a:lnTo>
                      <a:pt x="436" y="144"/>
                    </a:lnTo>
                    <a:lnTo>
                      <a:pt x="428" y="142"/>
                    </a:lnTo>
                    <a:lnTo>
                      <a:pt x="426" y="142"/>
                    </a:lnTo>
                    <a:lnTo>
                      <a:pt x="440" y="142"/>
                    </a:lnTo>
                    <a:lnTo>
                      <a:pt x="444" y="142"/>
                    </a:lnTo>
                    <a:lnTo>
                      <a:pt x="446" y="140"/>
                    </a:lnTo>
                    <a:lnTo>
                      <a:pt x="450" y="140"/>
                    </a:lnTo>
                    <a:lnTo>
                      <a:pt x="450" y="138"/>
                    </a:lnTo>
                    <a:lnTo>
                      <a:pt x="450" y="138"/>
                    </a:lnTo>
                    <a:lnTo>
                      <a:pt x="446" y="136"/>
                    </a:lnTo>
                    <a:lnTo>
                      <a:pt x="444" y="136"/>
                    </a:lnTo>
                    <a:lnTo>
                      <a:pt x="442" y="136"/>
                    </a:lnTo>
                    <a:lnTo>
                      <a:pt x="442" y="136"/>
                    </a:lnTo>
                    <a:lnTo>
                      <a:pt x="442" y="134"/>
                    </a:lnTo>
                    <a:lnTo>
                      <a:pt x="440" y="132"/>
                    </a:lnTo>
                    <a:lnTo>
                      <a:pt x="438" y="134"/>
                    </a:lnTo>
                    <a:lnTo>
                      <a:pt x="436" y="134"/>
                    </a:lnTo>
                    <a:lnTo>
                      <a:pt x="436" y="134"/>
                    </a:lnTo>
                    <a:lnTo>
                      <a:pt x="436" y="134"/>
                    </a:lnTo>
                    <a:lnTo>
                      <a:pt x="434" y="132"/>
                    </a:lnTo>
                    <a:lnTo>
                      <a:pt x="432" y="132"/>
                    </a:lnTo>
                    <a:lnTo>
                      <a:pt x="432" y="132"/>
                    </a:lnTo>
                    <a:lnTo>
                      <a:pt x="430" y="132"/>
                    </a:lnTo>
                    <a:lnTo>
                      <a:pt x="428" y="130"/>
                    </a:lnTo>
                    <a:lnTo>
                      <a:pt x="426" y="130"/>
                    </a:lnTo>
                    <a:lnTo>
                      <a:pt x="424" y="130"/>
                    </a:lnTo>
                    <a:lnTo>
                      <a:pt x="424" y="132"/>
                    </a:lnTo>
                    <a:lnTo>
                      <a:pt x="422" y="134"/>
                    </a:lnTo>
                    <a:lnTo>
                      <a:pt x="422" y="136"/>
                    </a:lnTo>
                    <a:lnTo>
                      <a:pt x="420" y="136"/>
                    </a:lnTo>
                    <a:lnTo>
                      <a:pt x="420" y="138"/>
                    </a:lnTo>
                    <a:lnTo>
                      <a:pt x="420" y="140"/>
                    </a:lnTo>
                    <a:lnTo>
                      <a:pt x="420" y="140"/>
                    </a:lnTo>
                    <a:lnTo>
                      <a:pt x="420" y="138"/>
                    </a:lnTo>
                    <a:lnTo>
                      <a:pt x="420" y="136"/>
                    </a:lnTo>
                    <a:lnTo>
                      <a:pt x="420" y="134"/>
                    </a:lnTo>
                    <a:lnTo>
                      <a:pt x="420" y="134"/>
                    </a:lnTo>
                    <a:lnTo>
                      <a:pt x="418" y="132"/>
                    </a:lnTo>
                    <a:lnTo>
                      <a:pt x="416" y="134"/>
                    </a:lnTo>
                    <a:lnTo>
                      <a:pt x="416" y="134"/>
                    </a:lnTo>
                    <a:lnTo>
                      <a:pt x="416" y="132"/>
                    </a:lnTo>
                    <a:lnTo>
                      <a:pt x="420" y="132"/>
                    </a:lnTo>
                    <a:lnTo>
                      <a:pt x="420" y="132"/>
                    </a:lnTo>
                    <a:lnTo>
                      <a:pt x="420" y="130"/>
                    </a:lnTo>
                    <a:lnTo>
                      <a:pt x="420" y="128"/>
                    </a:lnTo>
                    <a:lnTo>
                      <a:pt x="418" y="128"/>
                    </a:lnTo>
                    <a:lnTo>
                      <a:pt x="414" y="128"/>
                    </a:lnTo>
                    <a:lnTo>
                      <a:pt x="412" y="128"/>
                    </a:lnTo>
                    <a:lnTo>
                      <a:pt x="412" y="128"/>
                    </a:lnTo>
                    <a:lnTo>
                      <a:pt x="408" y="128"/>
                    </a:lnTo>
                    <a:lnTo>
                      <a:pt x="408" y="130"/>
                    </a:lnTo>
                    <a:lnTo>
                      <a:pt x="408" y="130"/>
                    </a:lnTo>
                    <a:lnTo>
                      <a:pt x="412" y="132"/>
                    </a:lnTo>
                    <a:lnTo>
                      <a:pt x="412" y="132"/>
                    </a:lnTo>
                    <a:lnTo>
                      <a:pt x="408" y="132"/>
                    </a:lnTo>
                    <a:lnTo>
                      <a:pt x="408" y="132"/>
                    </a:lnTo>
                    <a:lnTo>
                      <a:pt x="408" y="134"/>
                    </a:lnTo>
                    <a:lnTo>
                      <a:pt x="406" y="134"/>
                    </a:lnTo>
                    <a:lnTo>
                      <a:pt x="406" y="136"/>
                    </a:lnTo>
                    <a:lnTo>
                      <a:pt x="402" y="138"/>
                    </a:lnTo>
                    <a:lnTo>
                      <a:pt x="402" y="138"/>
                    </a:lnTo>
                    <a:lnTo>
                      <a:pt x="402" y="136"/>
                    </a:lnTo>
                    <a:lnTo>
                      <a:pt x="402" y="136"/>
                    </a:lnTo>
                    <a:lnTo>
                      <a:pt x="402" y="136"/>
                    </a:lnTo>
                    <a:lnTo>
                      <a:pt x="402" y="134"/>
                    </a:lnTo>
                    <a:lnTo>
                      <a:pt x="400" y="134"/>
                    </a:lnTo>
                    <a:lnTo>
                      <a:pt x="402" y="132"/>
                    </a:lnTo>
                    <a:lnTo>
                      <a:pt x="402" y="130"/>
                    </a:lnTo>
                    <a:lnTo>
                      <a:pt x="402" y="130"/>
                    </a:lnTo>
                    <a:lnTo>
                      <a:pt x="400" y="130"/>
                    </a:lnTo>
                    <a:lnTo>
                      <a:pt x="396" y="132"/>
                    </a:lnTo>
                    <a:lnTo>
                      <a:pt x="394" y="134"/>
                    </a:lnTo>
                    <a:lnTo>
                      <a:pt x="388" y="138"/>
                    </a:lnTo>
                    <a:lnTo>
                      <a:pt x="388" y="140"/>
                    </a:lnTo>
                    <a:lnTo>
                      <a:pt x="386" y="142"/>
                    </a:lnTo>
                    <a:lnTo>
                      <a:pt x="384" y="142"/>
                    </a:lnTo>
                    <a:lnTo>
                      <a:pt x="384" y="142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36"/>
                    </a:lnTo>
                    <a:lnTo>
                      <a:pt x="386" y="136"/>
                    </a:lnTo>
                    <a:lnTo>
                      <a:pt x="388" y="134"/>
                    </a:lnTo>
                    <a:lnTo>
                      <a:pt x="390" y="132"/>
                    </a:lnTo>
                    <a:lnTo>
                      <a:pt x="392" y="132"/>
                    </a:lnTo>
                    <a:lnTo>
                      <a:pt x="392" y="130"/>
                    </a:lnTo>
                    <a:lnTo>
                      <a:pt x="390" y="130"/>
                    </a:lnTo>
                    <a:lnTo>
                      <a:pt x="390" y="130"/>
                    </a:lnTo>
                    <a:lnTo>
                      <a:pt x="388" y="130"/>
                    </a:lnTo>
                    <a:lnTo>
                      <a:pt x="388" y="130"/>
                    </a:lnTo>
                    <a:lnTo>
                      <a:pt x="386" y="130"/>
                    </a:lnTo>
                    <a:lnTo>
                      <a:pt x="386" y="130"/>
                    </a:lnTo>
                    <a:lnTo>
                      <a:pt x="386" y="130"/>
                    </a:lnTo>
                    <a:lnTo>
                      <a:pt x="384" y="130"/>
                    </a:lnTo>
                    <a:lnTo>
                      <a:pt x="382" y="130"/>
                    </a:lnTo>
                    <a:lnTo>
                      <a:pt x="380" y="128"/>
                    </a:lnTo>
                    <a:lnTo>
                      <a:pt x="380" y="128"/>
                    </a:lnTo>
                    <a:lnTo>
                      <a:pt x="378" y="128"/>
                    </a:lnTo>
                    <a:lnTo>
                      <a:pt x="376" y="130"/>
                    </a:lnTo>
                    <a:lnTo>
                      <a:pt x="374" y="132"/>
                    </a:lnTo>
                    <a:lnTo>
                      <a:pt x="374" y="132"/>
                    </a:lnTo>
                    <a:lnTo>
                      <a:pt x="376" y="132"/>
                    </a:lnTo>
                    <a:lnTo>
                      <a:pt x="376" y="132"/>
                    </a:lnTo>
                    <a:lnTo>
                      <a:pt x="376" y="134"/>
                    </a:lnTo>
                    <a:lnTo>
                      <a:pt x="374" y="134"/>
                    </a:lnTo>
                    <a:lnTo>
                      <a:pt x="372" y="136"/>
                    </a:lnTo>
                    <a:lnTo>
                      <a:pt x="370" y="136"/>
                    </a:lnTo>
                    <a:lnTo>
                      <a:pt x="368" y="138"/>
                    </a:lnTo>
                    <a:lnTo>
                      <a:pt x="366" y="140"/>
                    </a:lnTo>
                    <a:lnTo>
                      <a:pt x="364" y="140"/>
                    </a:lnTo>
                    <a:lnTo>
                      <a:pt x="364" y="142"/>
                    </a:lnTo>
                    <a:lnTo>
                      <a:pt x="364" y="142"/>
                    </a:lnTo>
                    <a:lnTo>
                      <a:pt x="366" y="144"/>
                    </a:lnTo>
                    <a:lnTo>
                      <a:pt x="366" y="144"/>
                    </a:lnTo>
                    <a:lnTo>
                      <a:pt x="364" y="144"/>
                    </a:lnTo>
                    <a:lnTo>
                      <a:pt x="364" y="142"/>
                    </a:lnTo>
                    <a:lnTo>
                      <a:pt x="362" y="142"/>
                    </a:lnTo>
                    <a:lnTo>
                      <a:pt x="360" y="140"/>
                    </a:lnTo>
                    <a:lnTo>
                      <a:pt x="360" y="138"/>
                    </a:lnTo>
                    <a:lnTo>
                      <a:pt x="360" y="138"/>
                    </a:lnTo>
                    <a:lnTo>
                      <a:pt x="358" y="138"/>
                    </a:lnTo>
                    <a:lnTo>
                      <a:pt x="354" y="138"/>
                    </a:lnTo>
                    <a:lnTo>
                      <a:pt x="354" y="140"/>
                    </a:lnTo>
                    <a:lnTo>
                      <a:pt x="354" y="140"/>
                    </a:lnTo>
                    <a:lnTo>
                      <a:pt x="352" y="138"/>
                    </a:lnTo>
                    <a:lnTo>
                      <a:pt x="350" y="140"/>
                    </a:lnTo>
                    <a:lnTo>
                      <a:pt x="350" y="140"/>
                    </a:lnTo>
                    <a:lnTo>
                      <a:pt x="348" y="140"/>
                    </a:lnTo>
                    <a:lnTo>
                      <a:pt x="344" y="140"/>
                    </a:lnTo>
                    <a:lnTo>
                      <a:pt x="342" y="140"/>
                    </a:lnTo>
                    <a:lnTo>
                      <a:pt x="342" y="140"/>
                    </a:lnTo>
                    <a:lnTo>
                      <a:pt x="344" y="140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48" y="144"/>
                    </a:lnTo>
                    <a:lnTo>
                      <a:pt x="350" y="146"/>
                    </a:lnTo>
                    <a:lnTo>
                      <a:pt x="350" y="146"/>
                    </a:lnTo>
                    <a:lnTo>
                      <a:pt x="348" y="146"/>
                    </a:lnTo>
                    <a:lnTo>
                      <a:pt x="346" y="144"/>
                    </a:lnTo>
                    <a:lnTo>
                      <a:pt x="344" y="144"/>
                    </a:lnTo>
                    <a:lnTo>
                      <a:pt x="342" y="144"/>
                    </a:lnTo>
                    <a:lnTo>
                      <a:pt x="340" y="146"/>
                    </a:lnTo>
                    <a:lnTo>
                      <a:pt x="340" y="146"/>
                    </a:lnTo>
                    <a:lnTo>
                      <a:pt x="338" y="144"/>
                    </a:lnTo>
                    <a:lnTo>
                      <a:pt x="338" y="144"/>
                    </a:lnTo>
                    <a:lnTo>
                      <a:pt x="334" y="144"/>
                    </a:lnTo>
                    <a:lnTo>
                      <a:pt x="334" y="146"/>
                    </a:lnTo>
                    <a:lnTo>
                      <a:pt x="334" y="148"/>
                    </a:lnTo>
                    <a:lnTo>
                      <a:pt x="334" y="148"/>
                    </a:lnTo>
                    <a:lnTo>
                      <a:pt x="336" y="150"/>
                    </a:lnTo>
                    <a:lnTo>
                      <a:pt x="336" y="150"/>
                    </a:lnTo>
                    <a:lnTo>
                      <a:pt x="336" y="150"/>
                    </a:lnTo>
                    <a:lnTo>
                      <a:pt x="334" y="150"/>
                    </a:lnTo>
                    <a:lnTo>
                      <a:pt x="330" y="152"/>
                    </a:lnTo>
                    <a:lnTo>
                      <a:pt x="330" y="154"/>
                    </a:lnTo>
                    <a:lnTo>
                      <a:pt x="328" y="154"/>
                    </a:lnTo>
                    <a:lnTo>
                      <a:pt x="328" y="154"/>
                    </a:lnTo>
                    <a:lnTo>
                      <a:pt x="332" y="150"/>
                    </a:lnTo>
                    <a:lnTo>
                      <a:pt x="332" y="150"/>
                    </a:lnTo>
                    <a:lnTo>
                      <a:pt x="332" y="148"/>
                    </a:lnTo>
                    <a:lnTo>
                      <a:pt x="332" y="146"/>
                    </a:lnTo>
                    <a:lnTo>
                      <a:pt x="332" y="144"/>
                    </a:lnTo>
                    <a:lnTo>
                      <a:pt x="332" y="144"/>
                    </a:lnTo>
                    <a:lnTo>
                      <a:pt x="330" y="144"/>
                    </a:lnTo>
                    <a:lnTo>
                      <a:pt x="330" y="144"/>
                    </a:lnTo>
                    <a:lnTo>
                      <a:pt x="328" y="146"/>
                    </a:lnTo>
                    <a:lnTo>
                      <a:pt x="328" y="146"/>
                    </a:lnTo>
                    <a:lnTo>
                      <a:pt x="326" y="148"/>
                    </a:lnTo>
                    <a:lnTo>
                      <a:pt x="326" y="150"/>
                    </a:lnTo>
                    <a:lnTo>
                      <a:pt x="324" y="152"/>
                    </a:lnTo>
                    <a:lnTo>
                      <a:pt x="324" y="150"/>
                    </a:lnTo>
                    <a:lnTo>
                      <a:pt x="324" y="150"/>
                    </a:lnTo>
                    <a:lnTo>
                      <a:pt x="324" y="146"/>
                    </a:lnTo>
                    <a:lnTo>
                      <a:pt x="324" y="146"/>
                    </a:lnTo>
                    <a:lnTo>
                      <a:pt x="318" y="148"/>
                    </a:lnTo>
                    <a:lnTo>
                      <a:pt x="316" y="148"/>
                    </a:lnTo>
                    <a:lnTo>
                      <a:pt x="316" y="148"/>
                    </a:lnTo>
                    <a:lnTo>
                      <a:pt x="316" y="150"/>
                    </a:lnTo>
                    <a:lnTo>
                      <a:pt x="316" y="150"/>
                    </a:lnTo>
                    <a:lnTo>
                      <a:pt x="316" y="150"/>
                    </a:lnTo>
                    <a:lnTo>
                      <a:pt x="314" y="150"/>
                    </a:lnTo>
                    <a:lnTo>
                      <a:pt x="312" y="150"/>
                    </a:lnTo>
                    <a:lnTo>
                      <a:pt x="312" y="150"/>
                    </a:lnTo>
                    <a:lnTo>
                      <a:pt x="312" y="152"/>
                    </a:lnTo>
                    <a:lnTo>
                      <a:pt x="314" y="152"/>
                    </a:lnTo>
                    <a:lnTo>
                      <a:pt x="316" y="154"/>
                    </a:lnTo>
                    <a:lnTo>
                      <a:pt x="316" y="154"/>
                    </a:lnTo>
                    <a:lnTo>
                      <a:pt x="312" y="154"/>
                    </a:lnTo>
                    <a:lnTo>
                      <a:pt x="310" y="152"/>
                    </a:lnTo>
                    <a:lnTo>
                      <a:pt x="310" y="152"/>
                    </a:lnTo>
                    <a:lnTo>
                      <a:pt x="308" y="152"/>
                    </a:lnTo>
                    <a:lnTo>
                      <a:pt x="308" y="152"/>
                    </a:lnTo>
                    <a:lnTo>
                      <a:pt x="308" y="152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2" y="156"/>
                    </a:lnTo>
                    <a:lnTo>
                      <a:pt x="300" y="158"/>
                    </a:lnTo>
                    <a:lnTo>
                      <a:pt x="300" y="160"/>
                    </a:lnTo>
                    <a:lnTo>
                      <a:pt x="298" y="162"/>
                    </a:lnTo>
                    <a:lnTo>
                      <a:pt x="296" y="162"/>
                    </a:lnTo>
                    <a:lnTo>
                      <a:pt x="294" y="164"/>
                    </a:lnTo>
                    <a:lnTo>
                      <a:pt x="290" y="164"/>
                    </a:lnTo>
                    <a:lnTo>
                      <a:pt x="290" y="164"/>
                    </a:lnTo>
                    <a:lnTo>
                      <a:pt x="290" y="166"/>
                    </a:lnTo>
                    <a:lnTo>
                      <a:pt x="290" y="166"/>
                    </a:lnTo>
                    <a:lnTo>
                      <a:pt x="290" y="166"/>
                    </a:lnTo>
                    <a:lnTo>
                      <a:pt x="298" y="166"/>
                    </a:lnTo>
                    <a:lnTo>
                      <a:pt x="300" y="166"/>
                    </a:lnTo>
                    <a:lnTo>
                      <a:pt x="300" y="166"/>
                    </a:lnTo>
                    <a:lnTo>
                      <a:pt x="300" y="166"/>
                    </a:lnTo>
                    <a:lnTo>
                      <a:pt x="302" y="166"/>
                    </a:lnTo>
                    <a:lnTo>
                      <a:pt x="302" y="168"/>
                    </a:lnTo>
                    <a:lnTo>
                      <a:pt x="300" y="168"/>
                    </a:lnTo>
                    <a:lnTo>
                      <a:pt x="298" y="168"/>
                    </a:lnTo>
                    <a:lnTo>
                      <a:pt x="296" y="168"/>
                    </a:lnTo>
                    <a:lnTo>
                      <a:pt x="294" y="168"/>
                    </a:lnTo>
                    <a:lnTo>
                      <a:pt x="294" y="168"/>
                    </a:lnTo>
                    <a:lnTo>
                      <a:pt x="290" y="168"/>
                    </a:lnTo>
                    <a:lnTo>
                      <a:pt x="288" y="168"/>
                    </a:lnTo>
                    <a:lnTo>
                      <a:pt x="286" y="168"/>
                    </a:lnTo>
                    <a:lnTo>
                      <a:pt x="286" y="170"/>
                    </a:lnTo>
                    <a:lnTo>
                      <a:pt x="286" y="172"/>
                    </a:lnTo>
                    <a:lnTo>
                      <a:pt x="288" y="172"/>
                    </a:lnTo>
                    <a:lnTo>
                      <a:pt x="288" y="172"/>
                    </a:lnTo>
                    <a:lnTo>
                      <a:pt x="288" y="172"/>
                    </a:lnTo>
                    <a:lnTo>
                      <a:pt x="288" y="172"/>
                    </a:lnTo>
                    <a:lnTo>
                      <a:pt x="286" y="174"/>
                    </a:lnTo>
                    <a:lnTo>
                      <a:pt x="288" y="176"/>
                    </a:lnTo>
                    <a:lnTo>
                      <a:pt x="286" y="176"/>
                    </a:lnTo>
                    <a:lnTo>
                      <a:pt x="284" y="174"/>
                    </a:lnTo>
                    <a:lnTo>
                      <a:pt x="284" y="170"/>
                    </a:lnTo>
                    <a:lnTo>
                      <a:pt x="284" y="170"/>
                    </a:lnTo>
                    <a:lnTo>
                      <a:pt x="284" y="170"/>
                    </a:lnTo>
                    <a:lnTo>
                      <a:pt x="282" y="170"/>
                    </a:lnTo>
                    <a:lnTo>
                      <a:pt x="280" y="172"/>
                    </a:lnTo>
                    <a:lnTo>
                      <a:pt x="278" y="172"/>
                    </a:lnTo>
                    <a:lnTo>
                      <a:pt x="276" y="172"/>
                    </a:lnTo>
                    <a:lnTo>
                      <a:pt x="276" y="172"/>
                    </a:lnTo>
                    <a:lnTo>
                      <a:pt x="276" y="174"/>
                    </a:lnTo>
                    <a:lnTo>
                      <a:pt x="278" y="174"/>
                    </a:lnTo>
                    <a:lnTo>
                      <a:pt x="280" y="174"/>
                    </a:lnTo>
                    <a:lnTo>
                      <a:pt x="278" y="174"/>
                    </a:lnTo>
                    <a:lnTo>
                      <a:pt x="276" y="174"/>
                    </a:lnTo>
                    <a:lnTo>
                      <a:pt x="276" y="174"/>
                    </a:lnTo>
                    <a:lnTo>
                      <a:pt x="274" y="174"/>
                    </a:lnTo>
                    <a:lnTo>
                      <a:pt x="272" y="174"/>
                    </a:lnTo>
                    <a:lnTo>
                      <a:pt x="270" y="176"/>
                    </a:lnTo>
                    <a:lnTo>
                      <a:pt x="270" y="178"/>
                    </a:lnTo>
                    <a:lnTo>
                      <a:pt x="270" y="178"/>
                    </a:lnTo>
                    <a:lnTo>
                      <a:pt x="270" y="178"/>
                    </a:lnTo>
                    <a:lnTo>
                      <a:pt x="272" y="178"/>
                    </a:lnTo>
                    <a:lnTo>
                      <a:pt x="276" y="178"/>
                    </a:lnTo>
                    <a:lnTo>
                      <a:pt x="276" y="178"/>
                    </a:lnTo>
                    <a:lnTo>
                      <a:pt x="276" y="178"/>
                    </a:lnTo>
                    <a:lnTo>
                      <a:pt x="274" y="178"/>
                    </a:lnTo>
                    <a:lnTo>
                      <a:pt x="274" y="180"/>
                    </a:lnTo>
                    <a:lnTo>
                      <a:pt x="276" y="180"/>
                    </a:lnTo>
                    <a:lnTo>
                      <a:pt x="278" y="180"/>
                    </a:lnTo>
                    <a:lnTo>
                      <a:pt x="280" y="180"/>
                    </a:lnTo>
                    <a:lnTo>
                      <a:pt x="280" y="180"/>
                    </a:lnTo>
                    <a:lnTo>
                      <a:pt x="278" y="182"/>
                    </a:lnTo>
                    <a:lnTo>
                      <a:pt x="280" y="184"/>
                    </a:lnTo>
                    <a:lnTo>
                      <a:pt x="278" y="184"/>
                    </a:lnTo>
                    <a:lnTo>
                      <a:pt x="278" y="182"/>
                    </a:lnTo>
                    <a:lnTo>
                      <a:pt x="276" y="182"/>
                    </a:lnTo>
                    <a:lnTo>
                      <a:pt x="276" y="182"/>
                    </a:lnTo>
                    <a:lnTo>
                      <a:pt x="274" y="180"/>
                    </a:lnTo>
                    <a:lnTo>
                      <a:pt x="272" y="180"/>
                    </a:lnTo>
                    <a:lnTo>
                      <a:pt x="270" y="182"/>
                    </a:lnTo>
                    <a:lnTo>
                      <a:pt x="268" y="182"/>
                    </a:lnTo>
                    <a:lnTo>
                      <a:pt x="266" y="184"/>
                    </a:lnTo>
                    <a:lnTo>
                      <a:pt x="266" y="184"/>
                    </a:lnTo>
                    <a:lnTo>
                      <a:pt x="266" y="184"/>
                    </a:lnTo>
                    <a:lnTo>
                      <a:pt x="266" y="184"/>
                    </a:lnTo>
                    <a:lnTo>
                      <a:pt x="268" y="184"/>
                    </a:lnTo>
                    <a:lnTo>
                      <a:pt x="270" y="184"/>
                    </a:lnTo>
                    <a:lnTo>
                      <a:pt x="276" y="184"/>
                    </a:lnTo>
                    <a:lnTo>
                      <a:pt x="278" y="186"/>
                    </a:lnTo>
                    <a:lnTo>
                      <a:pt x="278" y="186"/>
                    </a:lnTo>
                    <a:lnTo>
                      <a:pt x="270" y="186"/>
                    </a:lnTo>
                    <a:lnTo>
                      <a:pt x="268" y="186"/>
                    </a:lnTo>
                    <a:lnTo>
                      <a:pt x="266" y="186"/>
                    </a:lnTo>
                    <a:lnTo>
                      <a:pt x="264" y="186"/>
                    </a:lnTo>
                    <a:lnTo>
                      <a:pt x="262" y="188"/>
                    </a:lnTo>
                    <a:lnTo>
                      <a:pt x="262" y="188"/>
                    </a:lnTo>
                    <a:lnTo>
                      <a:pt x="260" y="188"/>
                    </a:lnTo>
                    <a:lnTo>
                      <a:pt x="260" y="190"/>
                    </a:lnTo>
                    <a:lnTo>
                      <a:pt x="258" y="190"/>
                    </a:lnTo>
                    <a:lnTo>
                      <a:pt x="258" y="190"/>
                    </a:lnTo>
                    <a:lnTo>
                      <a:pt x="256" y="190"/>
                    </a:lnTo>
                    <a:lnTo>
                      <a:pt x="258" y="192"/>
                    </a:lnTo>
                    <a:lnTo>
                      <a:pt x="260" y="192"/>
                    </a:lnTo>
                    <a:lnTo>
                      <a:pt x="260" y="192"/>
                    </a:lnTo>
                    <a:lnTo>
                      <a:pt x="258" y="192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94"/>
                    </a:lnTo>
                    <a:lnTo>
                      <a:pt x="252" y="194"/>
                    </a:lnTo>
                    <a:lnTo>
                      <a:pt x="252" y="194"/>
                    </a:lnTo>
                    <a:lnTo>
                      <a:pt x="252" y="196"/>
                    </a:lnTo>
                    <a:lnTo>
                      <a:pt x="250" y="196"/>
                    </a:lnTo>
                    <a:lnTo>
                      <a:pt x="250" y="198"/>
                    </a:lnTo>
                    <a:lnTo>
                      <a:pt x="250" y="200"/>
                    </a:lnTo>
                    <a:lnTo>
                      <a:pt x="254" y="200"/>
                    </a:lnTo>
                    <a:lnTo>
                      <a:pt x="254" y="200"/>
                    </a:lnTo>
                    <a:lnTo>
                      <a:pt x="254" y="200"/>
                    </a:lnTo>
                    <a:lnTo>
                      <a:pt x="258" y="200"/>
                    </a:lnTo>
                    <a:lnTo>
                      <a:pt x="260" y="200"/>
                    </a:lnTo>
                    <a:lnTo>
                      <a:pt x="262" y="200"/>
                    </a:lnTo>
                    <a:lnTo>
                      <a:pt x="260" y="200"/>
                    </a:lnTo>
                    <a:lnTo>
                      <a:pt x="258" y="200"/>
                    </a:lnTo>
                    <a:lnTo>
                      <a:pt x="258" y="202"/>
                    </a:lnTo>
                    <a:lnTo>
                      <a:pt x="254" y="202"/>
                    </a:lnTo>
                    <a:lnTo>
                      <a:pt x="246" y="202"/>
                    </a:lnTo>
                    <a:lnTo>
                      <a:pt x="246" y="204"/>
                    </a:lnTo>
                    <a:lnTo>
                      <a:pt x="248" y="204"/>
                    </a:lnTo>
                    <a:lnTo>
                      <a:pt x="250" y="206"/>
                    </a:lnTo>
                    <a:lnTo>
                      <a:pt x="248" y="206"/>
                    </a:lnTo>
                    <a:lnTo>
                      <a:pt x="246" y="206"/>
                    </a:lnTo>
                    <a:lnTo>
                      <a:pt x="246" y="206"/>
                    </a:lnTo>
                    <a:lnTo>
                      <a:pt x="244" y="208"/>
                    </a:lnTo>
                    <a:lnTo>
                      <a:pt x="242" y="210"/>
                    </a:lnTo>
                    <a:lnTo>
                      <a:pt x="240" y="212"/>
                    </a:lnTo>
                    <a:lnTo>
                      <a:pt x="240" y="212"/>
                    </a:lnTo>
                    <a:lnTo>
                      <a:pt x="238" y="215"/>
                    </a:lnTo>
                    <a:lnTo>
                      <a:pt x="238" y="217"/>
                    </a:lnTo>
                    <a:lnTo>
                      <a:pt x="240" y="217"/>
                    </a:lnTo>
                    <a:lnTo>
                      <a:pt x="240" y="217"/>
                    </a:lnTo>
                    <a:lnTo>
                      <a:pt x="242" y="217"/>
                    </a:lnTo>
                    <a:lnTo>
                      <a:pt x="242" y="217"/>
                    </a:lnTo>
                    <a:lnTo>
                      <a:pt x="242" y="219"/>
                    </a:lnTo>
                    <a:lnTo>
                      <a:pt x="244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48" y="215"/>
                    </a:lnTo>
                    <a:lnTo>
                      <a:pt x="246" y="217"/>
                    </a:lnTo>
                    <a:lnTo>
                      <a:pt x="244" y="219"/>
                    </a:lnTo>
                    <a:lnTo>
                      <a:pt x="242" y="219"/>
                    </a:lnTo>
                    <a:lnTo>
                      <a:pt x="240" y="219"/>
                    </a:lnTo>
                    <a:lnTo>
                      <a:pt x="240" y="219"/>
                    </a:lnTo>
                    <a:lnTo>
                      <a:pt x="232" y="221"/>
                    </a:lnTo>
                    <a:lnTo>
                      <a:pt x="230" y="223"/>
                    </a:lnTo>
                    <a:lnTo>
                      <a:pt x="230" y="223"/>
                    </a:lnTo>
                    <a:lnTo>
                      <a:pt x="230" y="225"/>
                    </a:lnTo>
                    <a:lnTo>
                      <a:pt x="230" y="225"/>
                    </a:lnTo>
                    <a:lnTo>
                      <a:pt x="232" y="223"/>
                    </a:lnTo>
                    <a:lnTo>
                      <a:pt x="234" y="223"/>
                    </a:lnTo>
                    <a:lnTo>
                      <a:pt x="232" y="225"/>
                    </a:lnTo>
                    <a:lnTo>
                      <a:pt x="230" y="225"/>
                    </a:lnTo>
                    <a:lnTo>
                      <a:pt x="228" y="227"/>
                    </a:lnTo>
                    <a:lnTo>
                      <a:pt x="226" y="227"/>
                    </a:lnTo>
                    <a:lnTo>
                      <a:pt x="224" y="227"/>
                    </a:lnTo>
                    <a:lnTo>
                      <a:pt x="224" y="229"/>
                    </a:lnTo>
                    <a:lnTo>
                      <a:pt x="220" y="231"/>
                    </a:lnTo>
                    <a:lnTo>
                      <a:pt x="216" y="233"/>
                    </a:lnTo>
                    <a:lnTo>
                      <a:pt x="214" y="235"/>
                    </a:lnTo>
                    <a:lnTo>
                      <a:pt x="212" y="237"/>
                    </a:lnTo>
                    <a:lnTo>
                      <a:pt x="212" y="239"/>
                    </a:lnTo>
                    <a:lnTo>
                      <a:pt x="210" y="239"/>
                    </a:lnTo>
                    <a:lnTo>
                      <a:pt x="208" y="241"/>
                    </a:lnTo>
                    <a:lnTo>
                      <a:pt x="208" y="241"/>
                    </a:lnTo>
                    <a:lnTo>
                      <a:pt x="208" y="241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2" y="243"/>
                    </a:lnTo>
                    <a:lnTo>
                      <a:pt x="212" y="243"/>
                    </a:lnTo>
                    <a:lnTo>
                      <a:pt x="212" y="245"/>
                    </a:lnTo>
                    <a:lnTo>
                      <a:pt x="214" y="245"/>
                    </a:lnTo>
                    <a:lnTo>
                      <a:pt x="218" y="243"/>
                    </a:lnTo>
                    <a:lnTo>
                      <a:pt x="224" y="241"/>
                    </a:lnTo>
                    <a:lnTo>
                      <a:pt x="226" y="239"/>
                    </a:lnTo>
                    <a:lnTo>
                      <a:pt x="226" y="239"/>
                    </a:lnTo>
                    <a:lnTo>
                      <a:pt x="224" y="239"/>
                    </a:lnTo>
                    <a:lnTo>
                      <a:pt x="226" y="237"/>
                    </a:lnTo>
                    <a:lnTo>
                      <a:pt x="228" y="237"/>
                    </a:lnTo>
                    <a:lnTo>
                      <a:pt x="230" y="235"/>
                    </a:lnTo>
                    <a:lnTo>
                      <a:pt x="230" y="237"/>
                    </a:lnTo>
                    <a:lnTo>
                      <a:pt x="230" y="237"/>
                    </a:lnTo>
                    <a:lnTo>
                      <a:pt x="230" y="237"/>
                    </a:lnTo>
                    <a:lnTo>
                      <a:pt x="228" y="239"/>
                    </a:lnTo>
                    <a:lnTo>
                      <a:pt x="228" y="239"/>
                    </a:lnTo>
                    <a:lnTo>
                      <a:pt x="230" y="239"/>
                    </a:lnTo>
                    <a:lnTo>
                      <a:pt x="230" y="239"/>
                    </a:lnTo>
                    <a:lnTo>
                      <a:pt x="230" y="239"/>
                    </a:lnTo>
                    <a:lnTo>
                      <a:pt x="228" y="241"/>
                    </a:lnTo>
                    <a:lnTo>
                      <a:pt x="226" y="241"/>
                    </a:lnTo>
                    <a:lnTo>
                      <a:pt x="224" y="241"/>
                    </a:lnTo>
                    <a:lnTo>
                      <a:pt x="222" y="243"/>
                    </a:lnTo>
                    <a:lnTo>
                      <a:pt x="222" y="243"/>
                    </a:lnTo>
                    <a:lnTo>
                      <a:pt x="222" y="243"/>
                    </a:lnTo>
                    <a:lnTo>
                      <a:pt x="222" y="245"/>
                    </a:lnTo>
                    <a:lnTo>
                      <a:pt x="222" y="245"/>
                    </a:lnTo>
                    <a:lnTo>
                      <a:pt x="222" y="245"/>
                    </a:lnTo>
                    <a:lnTo>
                      <a:pt x="220" y="245"/>
                    </a:lnTo>
                    <a:lnTo>
                      <a:pt x="218" y="245"/>
                    </a:lnTo>
                    <a:lnTo>
                      <a:pt x="216" y="245"/>
                    </a:lnTo>
                    <a:lnTo>
                      <a:pt x="214" y="245"/>
                    </a:lnTo>
                    <a:lnTo>
                      <a:pt x="214" y="247"/>
                    </a:lnTo>
                    <a:lnTo>
                      <a:pt x="212" y="247"/>
                    </a:lnTo>
                    <a:lnTo>
                      <a:pt x="212" y="245"/>
                    </a:lnTo>
                    <a:lnTo>
                      <a:pt x="212" y="245"/>
                    </a:lnTo>
                    <a:lnTo>
                      <a:pt x="212" y="245"/>
                    </a:lnTo>
                    <a:lnTo>
                      <a:pt x="210" y="243"/>
                    </a:lnTo>
                    <a:lnTo>
                      <a:pt x="208" y="243"/>
                    </a:lnTo>
                    <a:lnTo>
                      <a:pt x="208" y="243"/>
                    </a:lnTo>
                    <a:lnTo>
                      <a:pt x="206" y="243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204" y="243"/>
                    </a:lnTo>
                    <a:lnTo>
                      <a:pt x="202" y="243"/>
                    </a:lnTo>
                    <a:lnTo>
                      <a:pt x="200" y="243"/>
                    </a:lnTo>
                    <a:lnTo>
                      <a:pt x="198" y="243"/>
                    </a:lnTo>
                    <a:lnTo>
                      <a:pt x="196" y="243"/>
                    </a:lnTo>
                    <a:lnTo>
                      <a:pt x="194" y="245"/>
                    </a:lnTo>
                    <a:lnTo>
                      <a:pt x="194" y="245"/>
                    </a:lnTo>
                    <a:lnTo>
                      <a:pt x="194" y="245"/>
                    </a:lnTo>
                    <a:lnTo>
                      <a:pt x="194" y="245"/>
                    </a:lnTo>
                    <a:lnTo>
                      <a:pt x="196" y="245"/>
                    </a:lnTo>
                    <a:lnTo>
                      <a:pt x="196" y="247"/>
                    </a:lnTo>
                    <a:lnTo>
                      <a:pt x="196" y="247"/>
                    </a:lnTo>
                    <a:lnTo>
                      <a:pt x="196" y="247"/>
                    </a:lnTo>
                    <a:lnTo>
                      <a:pt x="192" y="249"/>
                    </a:lnTo>
                    <a:lnTo>
                      <a:pt x="192" y="249"/>
                    </a:lnTo>
                    <a:lnTo>
                      <a:pt x="190" y="251"/>
                    </a:lnTo>
                    <a:lnTo>
                      <a:pt x="192" y="251"/>
                    </a:lnTo>
                    <a:lnTo>
                      <a:pt x="192" y="253"/>
                    </a:lnTo>
                    <a:lnTo>
                      <a:pt x="196" y="255"/>
                    </a:lnTo>
                    <a:lnTo>
                      <a:pt x="196" y="255"/>
                    </a:lnTo>
                    <a:lnTo>
                      <a:pt x="192" y="253"/>
                    </a:lnTo>
                    <a:lnTo>
                      <a:pt x="192" y="253"/>
                    </a:lnTo>
                    <a:lnTo>
                      <a:pt x="190" y="251"/>
                    </a:lnTo>
                    <a:lnTo>
                      <a:pt x="188" y="251"/>
                    </a:lnTo>
                    <a:lnTo>
                      <a:pt x="186" y="251"/>
                    </a:lnTo>
                    <a:lnTo>
                      <a:pt x="184" y="251"/>
                    </a:lnTo>
                    <a:lnTo>
                      <a:pt x="184" y="251"/>
                    </a:lnTo>
                    <a:lnTo>
                      <a:pt x="182" y="253"/>
                    </a:lnTo>
                    <a:lnTo>
                      <a:pt x="176" y="253"/>
                    </a:lnTo>
                    <a:lnTo>
                      <a:pt x="176" y="253"/>
                    </a:lnTo>
                    <a:lnTo>
                      <a:pt x="176" y="255"/>
                    </a:lnTo>
                    <a:lnTo>
                      <a:pt x="174" y="257"/>
                    </a:lnTo>
                    <a:lnTo>
                      <a:pt x="174" y="257"/>
                    </a:lnTo>
                    <a:lnTo>
                      <a:pt x="174" y="257"/>
                    </a:lnTo>
                    <a:lnTo>
                      <a:pt x="176" y="257"/>
                    </a:lnTo>
                    <a:lnTo>
                      <a:pt x="178" y="257"/>
                    </a:lnTo>
                    <a:lnTo>
                      <a:pt x="180" y="257"/>
                    </a:lnTo>
                    <a:lnTo>
                      <a:pt x="182" y="257"/>
                    </a:lnTo>
                    <a:lnTo>
                      <a:pt x="190" y="257"/>
                    </a:lnTo>
                    <a:lnTo>
                      <a:pt x="190" y="257"/>
                    </a:lnTo>
                    <a:lnTo>
                      <a:pt x="186" y="257"/>
                    </a:lnTo>
                    <a:lnTo>
                      <a:pt x="182" y="257"/>
                    </a:lnTo>
                    <a:lnTo>
                      <a:pt x="182" y="259"/>
                    </a:lnTo>
                    <a:lnTo>
                      <a:pt x="182" y="259"/>
                    </a:lnTo>
                    <a:lnTo>
                      <a:pt x="184" y="259"/>
                    </a:lnTo>
                    <a:lnTo>
                      <a:pt x="184" y="259"/>
                    </a:lnTo>
                    <a:lnTo>
                      <a:pt x="184" y="259"/>
                    </a:lnTo>
                    <a:lnTo>
                      <a:pt x="182" y="261"/>
                    </a:lnTo>
                    <a:lnTo>
                      <a:pt x="180" y="259"/>
                    </a:lnTo>
                    <a:lnTo>
                      <a:pt x="176" y="259"/>
                    </a:lnTo>
                    <a:lnTo>
                      <a:pt x="174" y="259"/>
                    </a:lnTo>
                    <a:lnTo>
                      <a:pt x="172" y="259"/>
                    </a:lnTo>
                    <a:lnTo>
                      <a:pt x="170" y="259"/>
                    </a:lnTo>
                    <a:lnTo>
                      <a:pt x="168" y="259"/>
                    </a:lnTo>
                    <a:lnTo>
                      <a:pt x="168" y="259"/>
                    </a:lnTo>
                    <a:lnTo>
                      <a:pt x="166" y="261"/>
                    </a:lnTo>
                    <a:lnTo>
                      <a:pt x="166" y="261"/>
                    </a:lnTo>
                    <a:lnTo>
                      <a:pt x="166" y="261"/>
                    </a:lnTo>
                    <a:lnTo>
                      <a:pt x="166" y="263"/>
                    </a:lnTo>
                    <a:lnTo>
                      <a:pt x="168" y="263"/>
                    </a:lnTo>
                    <a:lnTo>
                      <a:pt x="170" y="261"/>
                    </a:lnTo>
                    <a:lnTo>
                      <a:pt x="172" y="261"/>
                    </a:lnTo>
                    <a:lnTo>
                      <a:pt x="172" y="261"/>
                    </a:lnTo>
                    <a:lnTo>
                      <a:pt x="172" y="263"/>
                    </a:lnTo>
                    <a:lnTo>
                      <a:pt x="166" y="263"/>
                    </a:lnTo>
                    <a:lnTo>
                      <a:pt x="164" y="263"/>
                    </a:lnTo>
                    <a:lnTo>
                      <a:pt x="164" y="263"/>
                    </a:lnTo>
                    <a:lnTo>
                      <a:pt x="164" y="263"/>
                    </a:lnTo>
                    <a:lnTo>
                      <a:pt x="162" y="263"/>
                    </a:lnTo>
                    <a:lnTo>
                      <a:pt x="162" y="263"/>
                    </a:lnTo>
                    <a:lnTo>
                      <a:pt x="160" y="263"/>
                    </a:lnTo>
                    <a:lnTo>
                      <a:pt x="158" y="263"/>
                    </a:lnTo>
                    <a:lnTo>
                      <a:pt x="158" y="265"/>
                    </a:lnTo>
                    <a:lnTo>
                      <a:pt x="156" y="265"/>
                    </a:lnTo>
                    <a:lnTo>
                      <a:pt x="156" y="267"/>
                    </a:lnTo>
                    <a:lnTo>
                      <a:pt x="156" y="267"/>
                    </a:lnTo>
                    <a:lnTo>
                      <a:pt x="154" y="265"/>
                    </a:lnTo>
                    <a:lnTo>
                      <a:pt x="154" y="267"/>
                    </a:lnTo>
                    <a:lnTo>
                      <a:pt x="152" y="269"/>
                    </a:lnTo>
                    <a:lnTo>
                      <a:pt x="154" y="269"/>
                    </a:lnTo>
                    <a:lnTo>
                      <a:pt x="154" y="269"/>
                    </a:lnTo>
                    <a:lnTo>
                      <a:pt x="158" y="269"/>
                    </a:lnTo>
                    <a:lnTo>
                      <a:pt x="160" y="269"/>
                    </a:lnTo>
                    <a:lnTo>
                      <a:pt x="166" y="271"/>
                    </a:lnTo>
                    <a:lnTo>
                      <a:pt x="168" y="271"/>
                    </a:lnTo>
                    <a:lnTo>
                      <a:pt x="172" y="271"/>
                    </a:lnTo>
                    <a:lnTo>
                      <a:pt x="172" y="271"/>
                    </a:lnTo>
                    <a:lnTo>
                      <a:pt x="170" y="271"/>
                    </a:lnTo>
                    <a:lnTo>
                      <a:pt x="164" y="273"/>
                    </a:lnTo>
                    <a:lnTo>
                      <a:pt x="160" y="271"/>
                    </a:lnTo>
                    <a:lnTo>
                      <a:pt x="156" y="271"/>
                    </a:lnTo>
                    <a:lnTo>
                      <a:pt x="152" y="271"/>
                    </a:lnTo>
                    <a:lnTo>
                      <a:pt x="152" y="271"/>
                    </a:lnTo>
                    <a:lnTo>
                      <a:pt x="150" y="271"/>
                    </a:lnTo>
                    <a:lnTo>
                      <a:pt x="150" y="271"/>
                    </a:lnTo>
                    <a:lnTo>
                      <a:pt x="150" y="273"/>
                    </a:lnTo>
                    <a:lnTo>
                      <a:pt x="150" y="275"/>
                    </a:lnTo>
                    <a:lnTo>
                      <a:pt x="152" y="275"/>
                    </a:lnTo>
                    <a:lnTo>
                      <a:pt x="154" y="277"/>
                    </a:lnTo>
                    <a:lnTo>
                      <a:pt x="154" y="277"/>
                    </a:lnTo>
                    <a:lnTo>
                      <a:pt x="156" y="277"/>
                    </a:lnTo>
                    <a:lnTo>
                      <a:pt x="154" y="277"/>
                    </a:lnTo>
                    <a:lnTo>
                      <a:pt x="154" y="277"/>
                    </a:lnTo>
                    <a:lnTo>
                      <a:pt x="150" y="277"/>
                    </a:lnTo>
                    <a:lnTo>
                      <a:pt x="150" y="279"/>
                    </a:lnTo>
                    <a:lnTo>
                      <a:pt x="152" y="281"/>
                    </a:lnTo>
                    <a:lnTo>
                      <a:pt x="152" y="281"/>
                    </a:lnTo>
                    <a:lnTo>
                      <a:pt x="154" y="283"/>
                    </a:lnTo>
                    <a:lnTo>
                      <a:pt x="156" y="283"/>
                    </a:lnTo>
                    <a:lnTo>
                      <a:pt x="158" y="283"/>
                    </a:lnTo>
                    <a:lnTo>
                      <a:pt x="164" y="283"/>
                    </a:lnTo>
                    <a:lnTo>
                      <a:pt x="168" y="283"/>
                    </a:lnTo>
                    <a:lnTo>
                      <a:pt x="170" y="283"/>
                    </a:lnTo>
                    <a:lnTo>
                      <a:pt x="170" y="281"/>
                    </a:lnTo>
                    <a:lnTo>
                      <a:pt x="170" y="281"/>
                    </a:lnTo>
                    <a:lnTo>
                      <a:pt x="170" y="281"/>
                    </a:lnTo>
                    <a:lnTo>
                      <a:pt x="170" y="281"/>
                    </a:lnTo>
                    <a:lnTo>
                      <a:pt x="172" y="281"/>
                    </a:lnTo>
                    <a:lnTo>
                      <a:pt x="174" y="281"/>
                    </a:lnTo>
                    <a:lnTo>
                      <a:pt x="174" y="283"/>
                    </a:lnTo>
                    <a:lnTo>
                      <a:pt x="178" y="283"/>
                    </a:lnTo>
                    <a:lnTo>
                      <a:pt x="180" y="281"/>
                    </a:lnTo>
                    <a:lnTo>
                      <a:pt x="180" y="281"/>
                    </a:lnTo>
                    <a:lnTo>
                      <a:pt x="180" y="281"/>
                    </a:lnTo>
                    <a:lnTo>
                      <a:pt x="180" y="279"/>
                    </a:lnTo>
                    <a:lnTo>
                      <a:pt x="182" y="277"/>
                    </a:lnTo>
                    <a:lnTo>
                      <a:pt x="182" y="279"/>
                    </a:lnTo>
                    <a:lnTo>
                      <a:pt x="180" y="281"/>
                    </a:lnTo>
                    <a:lnTo>
                      <a:pt x="180" y="281"/>
                    </a:lnTo>
                    <a:lnTo>
                      <a:pt x="184" y="281"/>
                    </a:lnTo>
                    <a:lnTo>
                      <a:pt x="182" y="283"/>
                    </a:lnTo>
                    <a:lnTo>
                      <a:pt x="176" y="283"/>
                    </a:lnTo>
                    <a:lnTo>
                      <a:pt x="176" y="285"/>
                    </a:lnTo>
                    <a:lnTo>
                      <a:pt x="176" y="285"/>
                    </a:lnTo>
                    <a:lnTo>
                      <a:pt x="176" y="285"/>
                    </a:lnTo>
                    <a:lnTo>
                      <a:pt x="176" y="285"/>
                    </a:lnTo>
                    <a:lnTo>
                      <a:pt x="176" y="283"/>
                    </a:lnTo>
                    <a:lnTo>
                      <a:pt x="174" y="283"/>
                    </a:lnTo>
                    <a:lnTo>
                      <a:pt x="172" y="283"/>
                    </a:lnTo>
                    <a:lnTo>
                      <a:pt x="170" y="283"/>
                    </a:lnTo>
                    <a:lnTo>
                      <a:pt x="168" y="283"/>
                    </a:lnTo>
                    <a:lnTo>
                      <a:pt x="166" y="283"/>
                    </a:lnTo>
                    <a:lnTo>
                      <a:pt x="162" y="283"/>
                    </a:lnTo>
                    <a:lnTo>
                      <a:pt x="156" y="283"/>
                    </a:lnTo>
                    <a:lnTo>
                      <a:pt x="154" y="285"/>
                    </a:lnTo>
                    <a:lnTo>
                      <a:pt x="152" y="285"/>
                    </a:lnTo>
                    <a:lnTo>
                      <a:pt x="152" y="283"/>
                    </a:lnTo>
                    <a:lnTo>
                      <a:pt x="150" y="285"/>
                    </a:lnTo>
                    <a:lnTo>
                      <a:pt x="150" y="285"/>
                    </a:lnTo>
                    <a:lnTo>
                      <a:pt x="150" y="287"/>
                    </a:lnTo>
                    <a:lnTo>
                      <a:pt x="150" y="289"/>
                    </a:lnTo>
                    <a:lnTo>
                      <a:pt x="152" y="291"/>
                    </a:lnTo>
                    <a:lnTo>
                      <a:pt x="154" y="291"/>
                    </a:lnTo>
                    <a:lnTo>
                      <a:pt x="156" y="291"/>
                    </a:lnTo>
                    <a:lnTo>
                      <a:pt x="158" y="289"/>
                    </a:lnTo>
                    <a:lnTo>
                      <a:pt x="158" y="289"/>
                    </a:lnTo>
                    <a:lnTo>
                      <a:pt x="158" y="291"/>
                    </a:lnTo>
                    <a:lnTo>
                      <a:pt x="152" y="293"/>
                    </a:lnTo>
                    <a:lnTo>
                      <a:pt x="152" y="293"/>
                    </a:lnTo>
                    <a:lnTo>
                      <a:pt x="152" y="297"/>
                    </a:lnTo>
                    <a:lnTo>
                      <a:pt x="154" y="297"/>
                    </a:lnTo>
                    <a:lnTo>
                      <a:pt x="156" y="299"/>
                    </a:lnTo>
                    <a:lnTo>
                      <a:pt x="158" y="299"/>
                    </a:lnTo>
                    <a:lnTo>
                      <a:pt x="158" y="299"/>
                    </a:lnTo>
                    <a:lnTo>
                      <a:pt x="158" y="299"/>
                    </a:lnTo>
                    <a:lnTo>
                      <a:pt x="156" y="301"/>
                    </a:lnTo>
                    <a:lnTo>
                      <a:pt x="154" y="301"/>
                    </a:lnTo>
                    <a:lnTo>
                      <a:pt x="154" y="299"/>
                    </a:lnTo>
                    <a:lnTo>
                      <a:pt x="152" y="299"/>
                    </a:lnTo>
                    <a:lnTo>
                      <a:pt x="152" y="301"/>
                    </a:lnTo>
                    <a:lnTo>
                      <a:pt x="152" y="301"/>
                    </a:lnTo>
                    <a:lnTo>
                      <a:pt x="152" y="303"/>
                    </a:lnTo>
                    <a:lnTo>
                      <a:pt x="152" y="303"/>
                    </a:lnTo>
                    <a:lnTo>
                      <a:pt x="150" y="305"/>
                    </a:lnTo>
                    <a:lnTo>
                      <a:pt x="150" y="307"/>
                    </a:lnTo>
                    <a:lnTo>
                      <a:pt x="152" y="307"/>
                    </a:lnTo>
                    <a:lnTo>
                      <a:pt x="152" y="307"/>
                    </a:lnTo>
                    <a:lnTo>
                      <a:pt x="152" y="307"/>
                    </a:lnTo>
                    <a:lnTo>
                      <a:pt x="152" y="305"/>
                    </a:lnTo>
                    <a:lnTo>
                      <a:pt x="154" y="305"/>
                    </a:lnTo>
                    <a:lnTo>
                      <a:pt x="156" y="305"/>
                    </a:lnTo>
                    <a:lnTo>
                      <a:pt x="156" y="303"/>
                    </a:lnTo>
                    <a:lnTo>
                      <a:pt x="158" y="301"/>
                    </a:lnTo>
                    <a:lnTo>
                      <a:pt x="160" y="301"/>
                    </a:lnTo>
                    <a:lnTo>
                      <a:pt x="160" y="301"/>
                    </a:lnTo>
                    <a:lnTo>
                      <a:pt x="162" y="299"/>
                    </a:lnTo>
                    <a:lnTo>
                      <a:pt x="162" y="297"/>
                    </a:lnTo>
                    <a:lnTo>
                      <a:pt x="164" y="297"/>
                    </a:lnTo>
                    <a:lnTo>
                      <a:pt x="164" y="295"/>
                    </a:lnTo>
                    <a:lnTo>
                      <a:pt x="168" y="295"/>
                    </a:lnTo>
                    <a:lnTo>
                      <a:pt x="172" y="293"/>
                    </a:lnTo>
                    <a:lnTo>
                      <a:pt x="176" y="293"/>
                    </a:lnTo>
                    <a:lnTo>
                      <a:pt x="174" y="293"/>
                    </a:lnTo>
                    <a:lnTo>
                      <a:pt x="172" y="293"/>
                    </a:lnTo>
                    <a:lnTo>
                      <a:pt x="172" y="295"/>
                    </a:lnTo>
                    <a:lnTo>
                      <a:pt x="170" y="295"/>
                    </a:lnTo>
                    <a:lnTo>
                      <a:pt x="170" y="299"/>
                    </a:lnTo>
                    <a:lnTo>
                      <a:pt x="170" y="297"/>
                    </a:lnTo>
                    <a:lnTo>
                      <a:pt x="170" y="295"/>
                    </a:lnTo>
                    <a:lnTo>
                      <a:pt x="170" y="295"/>
                    </a:lnTo>
                    <a:lnTo>
                      <a:pt x="168" y="295"/>
                    </a:lnTo>
                    <a:lnTo>
                      <a:pt x="164" y="297"/>
                    </a:lnTo>
                    <a:lnTo>
                      <a:pt x="164" y="299"/>
                    </a:lnTo>
                    <a:lnTo>
                      <a:pt x="164" y="299"/>
                    </a:lnTo>
                    <a:lnTo>
                      <a:pt x="164" y="299"/>
                    </a:lnTo>
                    <a:lnTo>
                      <a:pt x="162" y="301"/>
                    </a:lnTo>
                    <a:lnTo>
                      <a:pt x="160" y="303"/>
                    </a:lnTo>
                    <a:lnTo>
                      <a:pt x="158" y="303"/>
                    </a:lnTo>
                    <a:lnTo>
                      <a:pt x="160" y="305"/>
                    </a:lnTo>
                    <a:lnTo>
                      <a:pt x="160" y="305"/>
                    </a:lnTo>
                    <a:lnTo>
                      <a:pt x="162" y="305"/>
                    </a:lnTo>
                    <a:lnTo>
                      <a:pt x="164" y="305"/>
                    </a:lnTo>
                    <a:lnTo>
                      <a:pt x="166" y="303"/>
                    </a:lnTo>
                    <a:lnTo>
                      <a:pt x="166" y="305"/>
                    </a:lnTo>
                    <a:lnTo>
                      <a:pt x="162" y="305"/>
                    </a:lnTo>
                    <a:lnTo>
                      <a:pt x="160" y="305"/>
                    </a:lnTo>
                    <a:lnTo>
                      <a:pt x="160" y="307"/>
                    </a:lnTo>
                    <a:lnTo>
                      <a:pt x="156" y="307"/>
                    </a:lnTo>
                    <a:lnTo>
                      <a:pt x="156" y="305"/>
                    </a:lnTo>
                    <a:lnTo>
                      <a:pt x="156" y="305"/>
                    </a:lnTo>
                    <a:lnTo>
                      <a:pt x="154" y="307"/>
                    </a:lnTo>
                    <a:lnTo>
                      <a:pt x="154" y="307"/>
                    </a:lnTo>
                    <a:lnTo>
                      <a:pt x="152" y="309"/>
                    </a:lnTo>
                    <a:lnTo>
                      <a:pt x="152" y="311"/>
                    </a:lnTo>
                    <a:lnTo>
                      <a:pt x="150" y="313"/>
                    </a:lnTo>
                    <a:lnTo>
                      <a:pt x="152" y="315"/>
                    </a:lnTo>
                    <a:lnTo>
                      <a:pt x="154" y="315"/>
                    </a:lnTo>
                    <a:lnTo>
                      <a:pt x="156" y="315"/>
                    </a:lnTo>
                    <a:lnTo>
                      <a:pt x="156" y="313"/>
                    </a:lnTo>
                    <a:lnTo>
                      <a:pt x="158" y="313"/>
                    </a:lnTo>
                    <a:lnTo>
                      <a:pt x="158" y="313"/>
                    </a:lnTo>
                    <a:lnTo>
                      <a:pt x="160" y="311"/>
                    </a:lnTo>
                    <a:lnTo>
                      <a:pt x="162" y="311"/>
                    </a:lnTo>
                    <a:lnTo>
                      <a:pt x="164" y="309"/>
                    </a:lnTo>
                    <a:lnTo>
                      <a:pt x="166" y="309"/>
                    </a:lnTo>
                    <a:lnTo>
                      <a:pt x="168" y="309"/>
                    </a:lnTo>
                    <a:lnTo>
                      <a:pt x="168" y="309"/>
                    </a:lnTo>
                    <a:lnTo>
                      <a:pt x="166" y="309"/>
                    </a:lnTo>
                    <a:lnTo>
                      <a:pt x="164" y="311"/>
                    </a:lnTo>
                    <a:lnTo>
                      <a:pt x="162" y="311"/>
                    </a:lnTo>
                    <a:lnTo>
                      <a:pt x="162" y="313"/>
                    </a:lnTo>
                    <a:lnTo>
                      <a:pt x="162" y="313"/>
                    </a:lnTo>
                    <a:lnTo>
                      <a:pt x="162" y="315"/>
                    </a:lnTo>
                    <a:lnTo>
                      <a:pt x="162" y="315"/>
                    </a:lnTo>
                    <a:lnTo>
                      <a:pt x="160" y="315"/>
                    </a:lnTo>
                    <a:lnTo>
                      <a:pt x="160" y="317"/>
                    </a:lnTo>
                    <a:lnTo>
                      <a:pt x="162" y="317"/>
                    </a:lnTo>
                    <a:lnTo>
                      <a:pt x="164" y="319"/>
                    </a:lnTo>
                    <a:lnTo>
                      <a:pt x="166" y="317"/>
                    </a:lnTo>
                    <a:lnTo>
                      <a:pt x="166" y="317"/>
                    </a:lnTo>
                    <a:lnTo>
                      <a:pt x="164" y="319"/>
                    </a:lnTo>
                    <a:lnTo>
                      <a:pt x="164" y="319"/>
                    </a:lnTo>
                    <a:lnTo>
                      <a:pt x="164" y="319"/>
                    </a:lnTo>
                    <a:lnTo>
                      <a:pt x="160" y="319"/>
                    </a:lnTo>
                    <a:lnTo>
                      <a:pt x="156" y="317"/>
                    </a:lnTo>
                    <a:lnTo>
                      <a:pt x="156" y="319"/>
                    </a:lnTo>
                    <a:lnTo>
                      <a:pt x="156" y="321"/>
                    </a:lnTo>
                    <a:lnTo>
                      <a:pt x="156" y="323"/>
                    </a:lnTo>
                    <a:lnTo>
                      <a:pt x="156" y="323"/>
                    </a:lnTo>
                    <a:lnTo>
                      <a:pt x="158" y="325"/>
                    </a:lnTo>
                    <a:lnTo>
                      <a:pt x="162" y="327"/>
                    </a:lnTo>
                    <a:lnTo>
                      <a:pt x="162" y="327"/>
                    </a:lnTo>
                    <a:lnTo>
                      <a:pt x="166" y="329"/>
                    </a:lnTo>
                    <a:lnTo>
                      <a:pt x="168" y="329"/>
                    </a:lnTo>
                    <a:lnTo>
                      <a:pt x="170" y="329"/>
                    </a:lnTo>
                    <a:lnTo>
                      <a:pt x="170" y="329"/>
                    </a:lnTo>
                    <a:lnTo>
                      <a:pt x="170" y="331"/>
                    </a:lnTo>
                    <a:lnTo>
                      <a:pt x="170" y="331"/>
                    </a:lnTo>
                    <a:lnTo>
                      <a:pt x="170" y="331"/>
                    </a:lnTo>
                    <a:lnTo>
                      <a:pt x="168" y="333"/>
                    </a:lnTo>
                    <a:lnTo>
                      <a:pt x="168" y="333"/>
                    </a:lnTo>
                    <a:lnTo>
                      <a:pt x="170" y="333"/>
                    </a:lnTo>
                    <a:lnTo>
                      <a:pt x="172" y="333"/>
                    </a:lnTo>
                    <a:lnTo>
                      <a:pt x="172" y="331"/>
                    </a:lnTo>
                    <a:lnTo>
                      <a:pt x="172" y="331"/>
                    </a:lnTo>
                    <a:lnTo>
                      <a:pt x="172" y="331"/>
                    </a:lnTo>
                    <a:lnTo>
                      <a:pt x="174" y="331"/>
                    </a:lnTo>
                    <a:lnTo>
                      <a:pt x="172" y="333"/>
                    </a:lnTo>
                    <a:lnTo>
                      <a:pt x="172" y="333"/>
                    </a:lnTo>
                    <a:lnTo>
                      <a:pt x="172" y="333"/>
                    </a:lnTo>
                    <a:lnTo>
                      <a:pt x="174" y="333"/>
                    </a:lnTo>
                    <a:lnTo>
                      <a:pt x="176" y="333"/>
                    </a:lnTo>
                    <a:lnTo>
                      <a:pt x="180" y="333"/>
                    </a:lnTo>
                    <a:lnTo>
                      <a:pt x="186" y="333"/>
                    </a:lnTo>
                    <a:lnTo>
                      <a:pt x="188" y="331"/>
                    </a:lnTo>
                    <a:lnTo>
                      <a:pt x="190" y="331"/>
                    </a:lnTo>
                    <a:lnTo>
                      <a:pt x="192" y="331"/>
                    </a:lnTo>
                    <a:lnTo>
                      <a:pt x="194" y="329"/>
                    </a:lnTo>
                    <a:lnTo>
                      <a:pt x="198" y="325"/>
                    </a:lnTo>
                    <a:lnTo>
                      <a:pt x="202" y="323"/>
                    </a:lnTo>
                    <a:lnTo>
                      <a:pt x="202" y="323"/>
                    </a:lnTo>
                    <a:lnTo>
                      <a:pt x="202" y="321"/>
                    </a:lnTo>
                    <a:lnTo>
                      <a:pt x="204" y="321"/>
                    </a:lnTo>
                    <a:lnTo>
                      <a:pt x="204" y="321"/>
                    </a:lnTo>
                    <a:lnTo>
                      <a:pt x="204" y="319"/>
                    </a:lnTo>
                    <a:lnTo>
                      <a:pt x="206" y="319"/>
                    </a:lnTo>
                    <a:lnTo>
                      <a:pt x="208" y="319"/>
                    </a:lnTo>
                    <a:lnTo>
                      <a:pt x="208" y="319"/>
                    </a:lnTo>
                    <a:lnTo>
                      <a:pt x="208" y="317"/>
                    </a:lnTo>
                    <a:lnTo>
                      <a:pt x="208" y="317"/>
                    </a:lnTo>
                    <a:lnTo>
                      <a:pt x="208" y="315"/>
                    </a:lnTo>
                    <a:lnTo>
                      <a:pt x="208" y="315"/>
                    </a:lnTo>
                    <a:lnTo>
                      <a:pt x="210" y="317"/>
                    </a:lnTo>
                    <a:lnTo>
                      <a:pt x="210" y="319"/>
                    </a:lnTo>
                    <a:lnTo>
                      <a:pt x="212" y="319"/>
                    </a:lnTo>
                    <a:lnTo>
                      <a:pt x="214" y="317"/>
                    </a:lnTo>
                    <a:lnTo>
                      <a:pt x="214" y="317"/>
                    </a:lnTo>
                    <a:lnTo>
                      <a:pt x="216" y="317"/>
                    </a:lnTo>
                    <a:lnTo>
                      <a:pt x="216" y="317"/>
                    </a:lnTo>
                    <a:lnTo>
                      <a:pt x="218" y="313"/>
                    </a:lnTo>
                    <a:lnTo>
                      <a:pt x="218" y="311"/>
                    </a:lnTo>
                    <a:lnTo>
                      <a:pt x="218" y="311"/>
                    </a:lnTo>
                    <a:lnTo>
                      <a:pt x="218" y="311"/>
                    </a:lnTo>
                    <a:lnTo>
                      <a:pt x="218" y="309"/>
                    </a:lnTo>
                    <a:lnTo>
                      <a:pt x="220" y="309"/>
                    </a:lnTo>
                    <a:lnTo>
                      <a:pt x="220" y="307"/>
                    </a:lnTo>
                    <a:lnTo>
                      <a:pt x="220" y="307"/>
                    </a:lnTo>
                    <a:lnTo>
                      <a:pt x="220" y="305"/>
                    </a:lnTo>
                    <a:lnTo>
                      <a:pt x="220" y="307"/>
                    </a:lnTo>
                    <a:lnTo>
                      <a:pt x="220" y="307"/>
                    </a:lnTo>
                    <a:lnTo>
                      <a:pt x="220" y="311"/>
                    </a:lnTo>
                    <a:lnTo>
                      <a:pt x="220" y="311"/>
                    </a:lnTo>
                    <a:lnTo>
                      <a:pt x="222" y="313"/>
                    </a:lnTo>
                    <a:lnTo>
                      <a:pt x="224" y="315"/>
                    </a:lnTo>
                    <a:lnTo>
                      <a:pt x="224" y="315"/>
                    </a:lnTo>
                    <a:lnTo>
                      <a:pt x="226" y="315"/>
                    </a:lnTo>
                    <a:lnTo>
                      <a:pt x="226" y="315"/>
                    </a:lnTo>
                    <a:lnTo>
                      <a:pt x="228" y="315"/>
                    </a:lnTo>
                    <a:lnTo>
                      <a:pt x="230" y="315"/>
                    </a:lnTo>
                    <a:lnTo>
                      <a:pt x="230" y="317"/>
                    </a:lnTo>
                    <a:lnTo>
                      <a:pt x="230" y="317"/>
                    </a:lnTo>
                    <a:lnTo>
                      <a:pt x="232" y="319"/>
                    </a:lnTo>
                    <a:lnTo>
                      <a:pt x="232" y="319"/>
                    </a:lnTo>
                    <a:lnTo>
                      <a:pt x="234" y="319"/>
                    </a:lnTo>
                    <a:lnTo>
                      <a:pt x="234" y="317"/>
                    </a:lnTo>
                    <a:lnTo>
                      <a:pt x="234" y="315"/>
                    </a:lnTo>
                    <a:lnTo>
                      <a:pt x="236" y="313"/>
                    </a:lnTo>
                    <a:lnTo>
                      <a:pt x="234" y="311"/>
                    </a:lnTo>
                    <a:lnTo>
                      <a:pt x="234" y="309"/>
                    </a:lnTo>
                    <a:lnTo>
                      <a:pt x="234" y="307"/>
                    </a:lnTo>
                    <a:lnTo>
                      <a:pt x="236" y="307"/>
                    </a:lnTo>
                    <a:lnTo>
                      <a:pt x="236" y="305"/>
                    </a:lnTo>
                    <a:lnTo>
                      <a:pt x="238" y="303"/>
                    </a:lnTo>
                    <a:lnTo>
                      <a:pt x="238" y="303"/>
                    </a:lnTo>
                    <a:lnTo>
                      <a:pt x="238" y="303"/>
                    </a:lnTo>
                    <a:lnTo>
                      <a:pt x="240" y="303"/>
                    </a:lnTo>
                    <a:lnTo>
                      <a:pt x="242" y="301"/>
                    </a:lnTo>
                    <a:lnTo>
                      <a:pt x="244" y="301"/>
                    </a:lnTo>
                    <a:lnTo>
                      <a:pt x="244" y="299"/>
                    </a:lnTo>
                    <a:lnTo>
                      <a:pt x="244" y="297"/>
                    </a:lnTo>
                    <a:lnTo>
                      <a:pt x="244" y="297"/>
                    </a:lnTo>
                    <a:lnTo>
                      <a:pt x="244" y="295"/>
                    </a:lnTo>
                    <a:lnTo>
                      <a:pt x="246" y="293"/>
                    </a:lnTo>
                    <a:lnTo>
                      <a:pt x="244" y="293"/>
                    </a:lnTo>
                    <a:lnTo>
                      <a:pt x="244" y="289"/>
                    </a:lnTo>
                    <a:lnTo>
                      <a:pt x="242" y="287"/>
                    </a:lnTo>
                    <a:lnTo>
                      <a:pt x="242" y="285"/>
                    </a:lnTo>
                    <a:lnTo>
                      <a:pt x="242" y="285"/>
                    </a:lnTo>
                    <a:lnTo>
                      <a:pt x="244" y="285"/>
                    </a:lnTo>
                    <a:lnTo>
                      <a:pt x="246" y="285"/>
                    </a:lnTo>
                    <a:lnTo>
                      <a:pt x="246" y="283"/>
                    </a:lnTo>
                    <a:lnTo>
                      <a:pt x="246" y="283"/>
                    </a:lnTo>
                    <a:lnTo>
                      <a:pt x="248" y="283"/>
                    </a:lnTo>
                    <a:lnTo>
                      <a:pt x="248" y="281"/>
                    </a:lnTo>
                    <a:lnTo>
                      <a:pt x="248" y="281"/>
                    </a:lnTo>
                    <a:lnTo>
                      <a:pt x="248" y="279"/>
                    </a:lnTo>
                    <a:lnTo>
                      <a:pt x="248" y="277"/>
                    </a:lnTo>
                    <a:lnTo>
                      <a:pt x="246" y="277"/>
                    </a:lnTo>
                    <a:lnTo>
                      <a:pt x="244" y="275"/>
                    </a:lnTo>
                    <a:lnTo>
                      <a:pt x="242" y="275"/>
                    </a:lnTo>
                    <a:lnTo>
                      <a:pt x="240" y="273"/>
                    </a:lnTo>
                    <a:lnTo>
                      <a:pt x="240" y="269"/>
                    </a:lnTo>
                    <a:lnTo>
                      <a:pt x="242" y="267"/>
                    </a:lnTo>
                    <a:lnTo>
                      <a:pt x="242" y="265"/>
                    </a:lnTo>
                    <a:lnTo>
                      <a:pt x="242" y="265"/>
                    </a:lnTo>
                    <a:lnTo>
                      <a:pt x="240" y="259"/>
                    </a:lnTo>
                    <a:lnTo>
                      <a:pt x="240" y="259"/>
                    </a:lnTo>
                    <a:lnTo>
                      <a:pt x="240" y="257"/>
                    </a:lnTo>
                    <a:lnTo>
                      <a:pt x="240" y="255"/>
                    </a:lnTo>
                    <a:lnTo>
                      <a:pt x="240" y="253"/>
                    </a:lnTo>
                    <a:lnTo>
                      <a:pt x="240" y="253"/>
                    </a:lnTo>
                    <a:lnTo>
                      <a:pt x="240" y="253"/>
                    </a:lnTo>
                    <a:lnTo>
                      <a:pt x="240" y="251"/>
                    </a:lnTo>
                    <a:lnTo>
                      <a:pt x="240" y="251"/>
                    </a:lnTo>
                    <a:lnTo>
                      <a:pt x="238" y="249"/>
                    </a:lnTo>
                    <a:lnTo>
                      <a:pt x="240" y="245"/>
                    </a:lnTo>
                    <a:lnTo>
                      <a:pt x="240" y="243"/>
                    </a:lnTo>
                    <a:lnTo>
                      <a:pt x="242" y="241"/>
                    </a:lnTo>
                    <a:lnTo>
                      <a:pt x="244" y="239"/>
                    </a:lnTo>
                    <a:lnTo>
                      <a:pt x="246" y="237"/>
                    </a:lnTo>
                    <a:lnTo>
                      <a:pt x="246" y="237"/>
                    </a:lnTo>
                    <a:lnTo>
                      <a:pt x="248" y="237"/>
                    </a:lnTo>
                    <a:lnTo>
                      <a:pt x="250" y="235"/>
                    </a:lnTo>
                    <a:lnTo>
                      <a:pt x="252" y="235"/>
                    </a:lnTo>
                    <a:lnTo>
                      <a:pt x="254" y="235"/>
                    </a:lnTo>
                    <a:lnTo>
                      <a:pt x="258" y="237"/>
                    </a:lnTo>
                    <a:lnTo>
                      <a:pt x="262" y="237"/>
                    </a:lnTo>
                    <a:lnTo>
                      <a:pt x="262" y="237"/>
                    </a:lnTo>
                    <a:lnTo>
                      <a:pt x="262" y="235"/>
                    </a:lnTo>
                    <a:lnTo>
                      <a:pt x="264" y="235"/>
                    </a:lnTo>
                    <a:lnTo>
                      <a:pt x="264" y="233"/>
                    </a:lnTo>
                    <a:lnTo>
                      <a:pt x="264" y="231"/>
                    </a:lnTo>
                    <a:lnTo>
                      <a:pt x="262" y="229"/>
                    </a:lnTo>
                    <a:lnTo>
                      <a:pt x="260" y="229"/>
                    </a:lnTo>
                    <a:lnTo>
                      <a:pt x="258" y="227"/>
                    </a:lnTo>
                    <a:lnTo>
                      <a:pt x="260" y="225"/>
                    </a:lnTo>
                    <a:lnTo>
                      <a:pt x="262" y="221"/>
                    </a:lnTo>
                    <a:lnTo>
                      <a:pt x="266" y="219"/>
                    </a:lnTo>
                    <a:lnTo>
                      <a:pt x="266" y="217"/>
                    </a:lnTo>
                    <a:lnTo>
                      <a:pt x="268" y="217"/>
                    </a:lnTo>
                    <a:lnTo>
                      <a:pt x="268" y="210"/>
                    </a:lnTo>
                    <a:lnTo>
                      <a:pt x="268" y="208"/>
                    </a:lnTo>
                    <a:lnTo>
                      <a:pt x="268" y="208"/>
                    </a:lnTo>
                    <a:lnTo>
                      <a:pt x="268" y="206"/>
                    </a:lnTo>
                    <a:lnTo>
                      <a:pt x="268" y="206"/>
                    </a:lnTo>
                    <a:lnTo>
                      <a:pt x="268" y="202"/>
                    </a:lnTo>
                    <a:lnTo>
                      <a:pt x="272" y="202"/>
                    </a:lnTo>
                    <a:lnTo>
                      <a:pt x="274" y="202"/>
                    </a:lnTo>
                    <a:lnTo>
                      <a:pt x="274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8" y="196"/>
                    </a:lnTo>
                    <a:lnTo>
                      <a:pt x="280" y="196"/>
                    </a:lnTo>
                    <a:lnTo>
                      <a:pt x="282" y="192"/>
                    </a:lnTo>
                    <a:lnTo>
                      <a:pt x="286" y="190"/>
                    </a:lnTo>
                    <a:lnTo>
                      <a:pt x="288" y="188"/>
                    </a:lnTo>
                    <a:lnTo>
                      <a:pt x="288" y="188"/>
                    </a:lnTo>
                    <a:lnTo>
                      <a:pt x="290" y="186"/>
                    </a:lnTo>
                    <a:lnTo>
                      <a:pt x="288" y="184"/>
                    </a:lnTo>
                    <a:lnTo>
                      <a:pt x="288" y="184"/>
                    </a:lnTo>
                    <a:lnTo>
                      <a:pt x="286" y="182"/>
                    </a:lnTo>
                    <a:lnTo>
                      <a:pt x="286" y="182"/>
                    </a:lnTo>
                    <a:lnTo>
                      <a:pt x="288" y="180"/>
                    </a:lnTo>
                    <a:lnTo>
                      <a:pt x="290" y="180"/>
                    </a:lnTo>
                    <a:lnTo>
                      <a:pt x="290" y="180"/>
                    </a:lnTo>
                    <a:lnTo>
                      <a:pt x="290" y="180"/>
                    </a:lnTo>
                    <a:lnTo>
                      <a:pt x="292" y="176"/>
                    </a:lnTo>
                    <a:lnTo>
                      <a:pt x="298" y="174"/>
                    </a:lnTo>
                    <a:lnTo>
                      <a:pt x="298" y="172"/>
                    </a:lnTo>
                    <a:lnTo>
                      <a:pt x="302" y="172"/>
                    </a:lnTo>
                    <a:lnTo>
                      <a:pt x="306" y="174"/>
                    </a:lnTo>
                    <a:lnTo>
                      <a:pt x="308" y="172"/>
                    </a:lnTo>
                    <a:lnTo>
                      <a:pt x="308" y="172"/>
                    </a:lnTo>
                    <a:lnTo>
                      <a:pt x="308" y="170"/>
                    </a:lnTo>
                    <a:lnTo>
                      <a:pt x="308" y="168"/>
                    </a:lnTo>
                    <a:lnTo>
                      <a:pt x="308" y="166"/>
                    </a:lnTo>
                    <a:lnTo>
                      <a:pt x="308" y="166"/>
                    </a:lnTo>
                    <a:lnTo>
                      <a:pt x="310" y="166"/>
                    </a:lnTo>
                    <a:lnTo>
                      <a:pt x="310" y="164"/>
                    </a:lnTo>
                    <a:lnTo>
                      <a:pt x="316" y="166"/>
                    </a:lnTo>
                    <a:lnTo>
                      <a:pt x="316" y="166"/>
                    </a:lnTo>
                    <a:lnTo>
                      <a:pt x="318" y="166"/>
                    </a:lnTo>
                    <a:lnTo>
                      <a:pt x="320" y="166"/>
                    </a:lnTo>
                    <a:lnTo>
                      <a:pt x="326" y="168"/>
                    </a:lnTo>
                    <a:lnTo>
                      <a:pt x="328" y="168"/>
                    </a:lnTo>
                    <a:lnTo>
                      <a:pt x="330" y="168"/>
                    </a:lnTo>
                    <a:lnTo>
                      <a:pt x="330" y="168"/>
                    </a:lnTo>
                    <a:lnTo>
                      <a:pt x="332" y="166"/>
                    </a:lnTo>
                    <a:lnTo>
                      <a:pt x="328" y="166"/>
                    </a:lnTo>
                    <a:lnTo>
                      <a:pt x="330" y="164"/>
                    </a:lnTo>
                    <a:lnTo>
                      <a:pt x="332" y="164"/>
                    </a:lnTo>
                    <a:lnTo>
                      <a:pt x="332" y="162"/>
                    </a:lnTo>
                    <a:lnTo>
                      <a:pt x="332" y="160"/>
                    </a:lnTo>
                    <a:lnTo>
                      <a:pt x="332" y="160"/>
                    </a:lnTo>
                    <a:lnTo>
                      <a:pt x="332" y="160"/>
                    </a:lnTo>
                    <a:lnTo>
                      <a:pt x="330" y="158"/>
                    </a:lnTo>
                    <a:lnTo>
                      <a:pt x="334" y="158"/>
                    </a:lnTo>
                    <a:lnTo>
                      <a:pt x="336" y="158"/>
                    </a:lnTo>
                    <a:lnTo>
                      <a:pt x="336" y="158"/>
                    </a:lnTo>
                    <a:lnTo>
                      <a:pt x="338" y="158"/>
                    </a:lnTo>
                    <a:lnTo>
                      <a:pt x="340" y="158"/>
                    </a:lnTo>
                    <a:lnTo>
                      <a:pt x="342" y="158"/>
                    </a:lnTo>
                    <a:lnTo>
                      <a:pt x="342" y="158"/>
                    </a:lnTo>
                    <a:lnTo>
                      <a:pt x="340" y="156"/>
                    </a:lnTo>
                    <a:lnTo>
                      <a:pt x="340" y="156"/>
                    </a:lnTo>
                    <a:lnTo>
                      <a:pt x="342" y="154"/>
                    </a:lnTo>
                    <a:lnTo>
                      <a:pt x="342" y="154"/>
                    </a:lnTo>
                    <a:lnTo>
                      <a:pt x="346" y="154"/>
                    </a:lnTo>
                    <a:lnTo>
                      <a:pt x="346" y="154"/>
                    </a:lnTo>
                    <a:lnTo>
                      <a:pt x="346" y="154"/>
                    </a:lnTo>
                    <a:lnTo>
                      <a:pt x="350" y="156"/>
                    </a:lnTo>
                    <a:lnTo>
                      <a:pt x="352" y="158"/>
                    </a:lnTo>
                    <a:lnTo>
                      <a:pt x="352" y="158"/>
                    </a:lnTo>
                    <a:lnTo>
                      <a:pt x="356" y="160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8" y="162"/>
                    </a:lnTo>
                    <a:lnTo>
                      <a:pt x="362" y="162"/>
                    </a:lnTo>
                    <a:lnTo>
                      <a:pt x="364" y="164"/>
                    </a:lnTo>
                    <a:lnTo>
                      <a:pt x="366" y="164"/>
                    </a:lnTo>
                    <a:lnTo>
                      <a:pt x="368" y="164"/>
                    </a:lnTo>
                    <a:lnTo>
                      <a:pt x="368" y="164"/>
                    </a:lnTo>
                    <a:lnTo>
                      <a:pt x="372" y="162"/>
                    </a:lnTo>
                    <a:lnTo>
                      <a:pt x="372" y="162"/>
                    </a:lnTo>
                    <a:lnTo>
                      <a:pt x="374" y="162"/>
                    </a:lnTo>
                    <a:lnTo>
                      <a:pt x="374" y="162"/>
                    </a:lnTo>
                    <a:lnTo>
                      <a:pt x="376" y="162"/>
                    </a:lnTo>
                    <a:lnTo>
                      <a:pt x="378" y="162"/>
                    </a:lnTo>
                    <a:lnTo>
                      <a:pt x="380" y="164"/>
                    </a:lnTo>
                    <a:lnTo>
                      <a:pt x="384" y="164"/>
                    </a:lnTo>
                    <a:lnTo>
                      <a:pt x="384" y="164"/>
                    </a:lnTo>
                    <a:lnTo>
                      <a:pt x="386" y="164"/>
                    </a:lnTo>
                    <a:lnTo>
                      <a:pt x="388" y="164"/>
                    </a:lnTo>
                    <a:lnTo>
                      <a:pt x="388" y="162"/>
                    </a:lnTo>
                    <a:lnTo>
                      <a:pt x="390" y="162"/>
                    </a:lnTo>
                    <a:lnTo>
                      <a:pt x="390" y="160"/>
                    </a:lnTo>
                    <a:lnTo>
                      <a:pt x="392" y="160"/>
                    </a:lnTo>
                    <a:lnTo>
                      <a:pt x="392" y="160"/>
                    </a:lnTo>
                    <a:lnTo>
                      <a:pt x="394" y="160"/>
                    </a:lnTo>
                    <a:lnTo>
                      <a:pt x="394" y="158"/>
                    </a:lnTo>
                    <a:lnTo>
                      <a:pt x="394" y="158"/>
                    </a:lnTo>
                    <a:lnTo>
                      <a:pt x="394" y="154"/>
                    </a:lnTo>
                    <a:lnTo>
                      <a:pt x="394" y="154"/>
                    </a:lnTo>
                    <a:lnTo>
                      <a:pt x="396" y="152"/>
                    </a:lnTo>
                    <a:lnTo>
                      <a:pt x="396" y="150"/>
                    </a:lnTo>
                    <a:lnTo>
                      <a:pt x="396" y="148"/>
                    </a:lnTo>
                    <a:lnTo>
                      <a:pt x="396" y="148"/>
                    </a:lnTo>
                    <a:lnTo>
                      <a:pt x="398" y="148"/>
                    </a:lnTo>
                    <a:lnTo>
                      <a:pt x="400" y="146"/>
                    </a:lnTo>
                    <a:lnTo>
                      <a:pt x="402" y="144"/>
                    </a:lnTo>
                    <a:lnTo>
                      <a:pt x="402" y="144"/>
                    </a:lnTo>
                    <a:lnTo>
                      <a:pt x="404" y="144"/>
                    </a:lnTo>
                    <a:lnTo>
                      <a:pt x="406" y="144"/>
                    </a:lnTo>
                    <a:lnTo>
                      <a:pt x="408" y="144"/>
                    </a:lnTo>
                    <a:lnTo>
                      <a:pt x="408" y="144"/>
                    </a:lnTo>
                    <a:lnTo>
                      <a:pt x="410" y="144"/>
                    </a:lnTo>
                    <a:lnTo>
                      <a:pt x="410" y="144"/>
                    </a:lnTo>
                    <a:lnTo>
                      <a:pt x="414" y="142"/>
                    </a:lnTo>
                    <a:lnTo>
                      <a:pt x="416" y="142"/>
                    </a:lnTo>
                    <a:lnTo>
                      <a:pt x="416" y="142"/>
                    </a:lnTo>
                    <a:lnTo>
                      <a:pt x="418" y="144"/>
                    </a:lnTo>
                    <a:lnTo>
                      <a:pt x="422" y="146"/>
                    </a:lnTo>
                    <a:lnTo>
                      <a:pt x="424" y="146"/>
                    </a:lnTo>
                    <a:lnTo>
                      <a:pt x="428" y="148"/>
                    </a:lnTo>
                    <a:lnTo>
                      <a:pt x="432" y="148"/>
                    </a:lnTo>
                    <a:lnTo>
                      <a:pt x="434" y="152"/>
                    </a:lnTo>
                    <a:lnTo>
                      <a:pt x="434" y="152"/>
                    </a:lnTo>
                    <a:lnTo>
                      <a:pt x="434" y="152"/>
                    </a:lnTo>
                    <a:lnTo>
                      <a:pt x="432" y="154"/>
                    </a:lnTo>
                    <a:lnTo>
                      <a:pt x="430" y="156"/>
                    </a:lnTo>
                    <a:lnTo>
                      <a:pt x="430" y="156"/>
                    </a:lnTo>
                    <a:lnTo>
                      <a:pt x="430" y="158"/>
                    </a:lnTo>
                    <a:lnTo>
                      <a:pt x="432" y="158"/>
                    </a:lnTo>
                    <a:lnTo>
                      <a:pt x="434" y="158"/>
                    </a:lnTo>
                    <a:lnTo>
                      <a:pt x="434" y="158"/>
                    </a:lnTo>
                    <a:lnTo>
                      <a:pt x="434" y="156"/>
                    </a:lnTo>
                    <a:lnTo>
                      <a:pt x="436" y="154"/>
                    </a:lnTo>
                    <a:lnTo>
                      <a:pt x="436" y="154"/>
                    </a:lnTo>
                    <a:lnTo>
                      <a:pt x="440" y="152"/>
                    </a:lnTo>
                    <a:lnTo>
                      <a:pt x="442" y="152"/>
                    </a:lnTo>
                    <a:lnTo>
                      <a:pt x="444" y="152"/>
                    </a:lnTo>
                    <a:lnTo>
                      <a:pt x="444" y="152"/>
                    </a:lnTo>
                    <a:lnTo>
                      <a:pt x="444" y="150"/>
                    </a:lnTo>
                    <a:lnTo>
                      <a:pt x="444" y="150"/>
                    </a:lnTo>
                    <a:lnTo>
                      <a:pt x="444" y="150"/>
                    </a:lnTo>
                    <a:lnTo>
                      <a:pt x="444" y="148"/>
                    </a:lnTo>
                    <a:lnTo>
                      <a:pt x="444" y="148"/>
                    </a:lnTo>
                    <a:lnTo>
                      <a:pt x="444" y="148"/>
                    </a:lnTo>
                    <a:lnTo>
                      <a:pt x="446" y="150"/>
                    </a:lnTo>
                    <a:lnTo>
                      <a:pt x="450" y="150"/>
                    </a:lnTo>
                    <a:lnTo>
                      <a:pt x="452" y="150"/>
                    </a:lnTo>
                    <a:lnTo>
                      <a:pt x="452" y="150"/>
                    </a:lnTo>
                    <a:lnTo>
                      <a:pt x="452" y="150"/>
                    </a:lnTo>
                    <a:lnTo>
                      <a:pt x="452" y="150"/>
                    </a:lnTo>
                    <a:lnTo>
                      <a:pt x="452" y="148"/>
                    </a:lnTo>
                    <a:close/>
                    <a:moveTo>
                      <a:pt x="386" y="128"/>
                    </a:moveTo>
                    <a:lnTo>
                      <a:pt x="388" y="128"/>
                    </a:lnTo>
                    <a:lnTo>
                      <a:pt x="388" y="130"/>
                    </a:lnTo>
                    <a:lnTo>
                      <a:pt x="390" y="130"/>
                    </a:lnTo>
                    <a:lnTo>
                      <a:pt x="392" y="130"/>
                    </a:lnTo>
                    <a:lnTo>
                      <a:pt x="394" y="128"/>
                    </a:lnTo>
                    <a:lnTo>
                      <a:pt x="394" y="128"/>
                    </a:lnTo>
                    <a:lnTo>
                      <a:pt x="396" y="128"/>
                    </a:lnTo>
                    <a:lnTo>
                      <a:pt x="394" y="128"/>
                    </a:lnTo>
                    <a:lnTo>
                      <a:pt x="392" y="128"/>
                    </a:lnTo>
                    <a:lnTo>
                      <a:pt x="392" y="128"/>
                    </a:lnTo>
                    <a:lnTo>
                      <a:pt x="388" y="126"/>
                    </a:lnTo>
                    <a:lnTo>
                      <a:pt x="386" y="128"/>
                    </a:lnTo>
                    <a:lnTo>
                      <a:pt x="386" y="128"/>
                    </a:lnTo>
                    <a:lnTo>
                      <a:pt x="386" y="128"/>
                    </a:lnTo>
                    <a:close/>
                    <a:moveTo>
                      <a:pt x="10" y="126"/>
                    </a:moveTo>
                    <a:lnTo>
                      <a:pt x="6" y="128"/>
                    </a:lnTo>
                    <a:lnTo>
                      <a:pt x="2" y="130"/>
                    </a:lnTo>
                    <a:lnTo>
                      <a:pt x="0" y="130"/>
                    </a:lnTo>
                    <a:lnTo>
                      <a:pt x="0" y="132"/>
                    </a:lnTo>
                    <a:lnTo>
                      <a:pt x="2" y="130"/>
                    </a:lnTo>
                    <a:lnTo>
                      <a:pt x="6" y="130"/>
                    </a:lnTo>
                    <a:lnTo>
                      <a:pt x="10" y="128"/>
                    </a:lnTo>
                    <a:lnTo>
                      <a:pt x="12" y="128"/>
                    </a:lnTo>
                    <a:lnTo>
                      <a:pt x="14" y="126"/>
                    </a:lnTo>
                    <a:lnTo>
                      <a:pt x="14" y="126"/>
                    </a:lnTo>
                    <a:lnTo>
                      <a:pt x="10" y="126"/>
                    </a:lnTo>
                    <a:close/>
                    <a:moveTo>
                      <a:pt x="312" y="80"/>
                    </a:moveTo>
                    <a:lnTo>
                      <a:pt x="314" y="80"/>
                    </a:lnTo>
                    <a:lnTo>
                      <a:pt x="314" y="78"/>
                    </a:lnTo>
                    <a:lnTo>
                      <a:pt x="314" y="78"/>
                    </a:lnTo>
                    <a:lnTo>
                      <a:pt x="312" y="78"/>
                    </a:lnTo>
                    <a:lnTo>
                      <a:pt x="310" y="78"/>
                    </a:lnTo>
                    <a:lnTo>
                      <a:pt x="308" y="78"/>
                    </a:lnTo>
                    <a:lnTo>
                      <a:pt x="310" y="80"/>
                    </a:lnTo>
                    <a:lnTo>
                      <a:pt x="312" y="80"/>
                    </a:lnTo>
                    <a:close/>
                    <a:moveTo>
                      <a:pt x="342" y="40"/>
                    </a:moveTo>
                    <a:lnTo>
                      <a:pt x="344" y="40"/>
                    </a:lnTo>
                    <a:lnTo>
                      <a:pt x="346" y="40"/>
                    </a:lnTo>
                    <a:lnTo>
                      <a:pt x="348" y="40"/>
                    </a:lnTo>
                    <a:lnTo>
                      <a:pt x="348" y="38"/>
                    </a:lnTo>
                    <a:lnTo>
                      <a:pt x="350" y="38"/>
                    </a:lnTo>
                    <a:lnTo>
                      <a:pt x="352" y="38"/>
                    </a:lnTo>
                    <a:lnTo>
                      <a:pt x="354" y="38"/>
                    </a:lnTo>
                    <a:lnTo>
                      <a:pt x="356" y="38"/>
                    </a:lnTo>
                    <a:lnTo>
                      <a:pt x="356" y="38"/>
                    </a:lnTo>
                    <a:lnTo>
                      <a:pt x="358" y="36"/>
                    </a:lnTo>
                    <a:lnTo>
                      <a:pt x="358" y="36"/>
                    </a:lnTo>
                    <a:lnTo>
                      <a:pt x="360" y="34"/>
                    </a:lnTo>
                    <a:lnTo>
                      <a:pt x="366" y="34"/>
                    </a:lnTo>
                    <a:lnTo>
                      <a:pt x="364" y="32"/>
                    </a:lnTo>
                    <a:lnTo>
                      <a:pt x="360" y="32"/>
                    </a:lnTo>
                    <a:lnTo>
                      <a:pt x="356" y="32"/>
                    </a:lnTo>
                    <a:lnTo>
                      <a:pt x="354" y="32"/>
                    </a:lnTo>
                    <a:lnTo>
                      <a:pt x="350" y="32"/>
                    </a:lnTo>
                    <a:lnTo>
                      <a:pt x="348" y="30"/>
                    </a:lnTo>
                    <a:lnTo>
                      <a:pt x="348" y="30"/>
                    </a:lnTo>
                    <a:lnTo>
                      <a:pt x="350" y="28"/>
                    </a:lnTo>
                    <a:lnTo>
                      <a:pt x="352" y="28"/>
                    </a:lnTo>
                    <a:lnTo>
                      <a:pt x="350" y="28"/>
                    </a:lnTo>
                    <a:lnTo>
                      <a:pt x="348" y="28"/>
                    </a:lnTo>
                    <a:lnTo>
                      <a:pt x="346" y="28"/>
                    </a:lnTo>
                    <a:lnTo>
                      <a:pt x="344" y="28"/>
                    </a:lnTo>
                    <a:lnTo>
                      <a:pt x="342" y="28"/>
                    </a:lnTo>
                    <a:lnTo>
                      <a:pt x="340" y="28"/>
                    </a:lnTo>
                    <a:lnTo>
                      <a:pt x="338" y="26"/>
                    </a:lnTo>
                    <a:lnTo>
                      <a:pt x="336" y="24"/>
                    </a:lnTo>
                    <a:lnTo>
                      <a:pt x="334" y="24"/>
                    </a:lnTo>
                    <a:lnTo>
                      <a:pt x="332" y="22"/>
                    </a:lnTo>
                    <a:lnTo>
                      <a:pt x="330" y="22"/>
                    </a:lnTo>
                    <a:lnTo>
                      <a:pt x="326" y="24"/>
                    </a:lnTo>
                    <a:lnTo>
                      <a:pt x="320" y="24"/>
                    </a:lnTo>
                    <a:lnTo>
                      <a:pt x="318" y="24"/>
                    </a:lnTo>
                    <a:lnTo>
                      <a:pt x="320" y="26"/>
                    </a:lnTo>
                    <a:lnTo>
                      <a:pt x="322" y="26"/>
                    </a:lnTo>
                    <a:lnTo>
                      <a:pt x="322" y="26"/>
                    </a:lnTo>
                    <a:lnTo>
                      <a:pt x="324" y="28"/>
                    </a:lnTo>
                    <a:lnTo>
                      <a:pt x="324" y="28"/>
                    </a:lnTo>
                    <a:lnTo>
                      <a:pt x="328" y="30"/>
                    </a:lnTo>
                    <a:lnTo>
                      <a:pt x="328" y="30"/>
                    </a:lnTo>
                    <a:lnTo>
                      <a:pt x="334" y="32"/>
                    </a:lnTo>
                    <a:lnTo>
                      <a:pt x="334" y="32"/>
                    </a:lnTo>
                    <a:lnTo>
                      <a:pt x="332" y="32"/>
                    </a:lnTo>
                    <a:lnTo>
                      <a:pt x="330" y="34"/>
                    </a:lnTo>
                    <a:lnTo>
                      <a:pt x="330" y="34"/>
                    </a:lnTo>
                    <a:lnTo>
                      <a:pt x="330" y="36"/>
                    </a:lnTo>
                    <a:lnTo>
                      <a:pt x="326" y="36"/>
                    </a:lnTo>
                    <a:lnTo>
                      <a:pt x="326" y="38"/>
                    </a:lnTo>
                    <a:lnTo>
                      <a:pt x="328" y="38"/>
                    </a:lnTo>
                    <a:lnTo>
                      <a:pt x="336" y="38"/>
                    </a:lnTo>
                    <a:lnTo>
                      <a:pt x="338" y="38"/>
                    </a:lnTo>
                    <a:lnTo>
                      <a:pt x="340" y="36"/>
                    </a:lnTo>
                    <a:lnTo>
                      <a:pt x="342" y="36"/>
                    </a:lnTo>
                    <a:lnTo>
                      <a:pt x="342" y="36"/>
                    </a:lnTo>
                    <a:lnTo>
                      <a:pt x="344" y="36"/>
                    </a:lnTo>
                    <a:lnTo>
                      <a:pt x="344" y="36"/>
                    </a:lnTo>
                    <a:lnTo>
                      <a:pt x="346" y="36"/>
                    </a:lnTo>
                    <a:lnTo>
                      <a:pt x="344" y="38"/>
                    </a:lnTo>
                    <a:lnTo>
                      <a:pt x="342" y="38"/>
                    </a:lnTo>
                    <a:lnTo>
                      <a:pt x="344" y="38"/>
                    </a:lnTo>
                    <a:lnTo>
                      <a:pt x="342" y="40"/>
                    </a:lnTo>
                    <a:lnTo>
                      <a:pt x="342" y="40"/>
                    </a:lnTo>
                    <a:close/>
                    <a:moveTo>
                      <a:pt x="382" y="20"/>
                    </a:moveTo>
                    <a:lnTo>
                      <a:pt x="380" y="20"/>
                    </a:lnTo>
                    <a:lnTo>
                      <a:pt x="380" y="20"/>
                    </a:lnTo>
                    <a:lnTo>
                      <a:pt x="380" y="22"/>
                    </a:lnTo>
                    <a:lnTo>
                      <a:pt x="384" y="22"/>
                    </a:lnTo>
                    <a:lnTo>
                      <a:pt x="384" y="22"/>
                    </a:lnTo>
                    <a:lnTo>
                      <a:pt x="386" y="22"/>
                    </a:lnTo>
                    <a:lnTo>
                      <a:pt x="384" y="22"/>
                    </a:lnTo>
                    <a:lnTo>
                      <a:pt x="382" y="20"/>
                    </a:lnTo>
                    <a:close/>
                    <a:moveTo>
                      <a:pt x="224" y="22"/>
                    </a:moveTo>
                    <a:lnTo>
                      <a:pt x="224" y="22"/>
                    </a:lnTo>
                    <a:lnTo>
                      <a:pt x="226" y="24"/>
                    </a:lnTo>
                    <a:lnTo>
                      <a:pt x="228" y="24"/>
                    </a:lnTo>
                    <a:lnTo>
                      <a:pt x="230" y="24"/>
                    </a:lnTo>
                    <a:lnTo>
                      <a:pt x="232" y="26"/>
                    </a:lnTo>
                    <a:lnTo>
                      <a:pt x="234" y="26"/>
                    </a:lnTo>
                    <a:lnTo>
                      <a:pt x="236" y="28"/>
                    </a:lnTo>
                    <a:lnTo>
                      <a:pt x="236" y="28"/>
                    </a:lnTo>
                    <a:lnTo>
                      <a:pt x="236" y="26"/>
                    </a:lnTo>
                    <a:lnTo>
                      <a:pt x="234" y="26"/>
                    </a:lnTo>
                    <a:lnTo>
                      <a:pt x="234" y="26"/>
                    </a:lnTo>
                    <a:lnTo>
                      <a:pt x="234" y="24"/>
                    </a:lnTo>
                    <a:lnTo>
                      <a:pt x="232" y="24"/>
                    </a:lnTo>
                    <a:lnTo>
                      <a:pt x="230" y="24"/>
                    </a:lnTo>
                    <a:lnTo>
                      <a:pt x="228" y="24"/>
                    </a:lnTo>
                    <a:lnTo>
                      <a:pt x="228" y="22"/>
                    </a:lnTo>
                    <a:lnTo>
                      <a:pt x="226" y="22"/>
                    </a:lnTo>
                    <a:lnTo>
                      <a:pt x="226" y="22"/>
                    </a:lnTo>
                    <a:lnTo>
                      <a:pt x="226" y="22"/>
                    </a:lnTo>
                    <a:lnTo>
                      <a:pt x="226" y="20"/>
                    </a:lnTo>
                    <a:lnTo>
                      <a:pt x="226" y="20"/>
                    </a:lnTo>
                    <a:lnTo>
                      <a:pt x="224" y="20"/>
                    </a:lnTo>
                    <a:lnTo>
                      <a:pt x="222" y="18"/>
                    </a:lnTo>
                    <a:lnTo>
                      <a:pt x="222" y="20"/>
                    </a:lnTo>
                    <a:lnTo>
                      <a:pt x="222" y="20"/>
                    </a:lnTo>
                    <a:lnTo>
                      <a:pt x="224" y="22"/>
                    </a:lnTo>
                    <a:close/>
                    <a:moveTo>
                      <a:pt x="400" y="20"/>
                    </a:moveTo>
                    <a:lnTo>
                      <a:pt x="404" y="20"/>
                    </a:lnTo>
                    <a:lnTo>
                      <a:pt x="408" y="20"/>
                    </a:lnTo>
                    <a:lnTo>
                      <a:pt x="412" y="18"/>
                    </a:lnTo>
                    <a:lnTo>
                      <a:pt x="412" y="18"/>
                    </a:lnTo>
                    <a:lnTo>
                      <a:pt x="408" y="18"/>
                    </a:lnTo>
                    <a:lnTo>
                      <a:pt x="406" y="18"/>
                    </a:lnTo>
                    <a:lnTo>
                      <a:pt x="404" y="18"/>
                    </a:lnTo>
                    <a:lnTo>
                      <a:pt x="400" y="18"/>
                    </a:lnTo>
                    <a:lnTo>
                      <a:pt x="400" y="18"/>
                    </a:lnTo>
                    <a:lnTo>
                      <a:pt x="398" y="18"/>
                    </a:lnTo>
                    <a:lnTo>
                      <a:pt x="396" y="18"/>
                    </a:lnTo>
                    <a:lnTo>
                      <a:pt x="394" y="20"/>
                    </a:lnTo>
                    <a:lnTo>
                      <a:pt x="396" y="20"/>
                    </a:lnTo>
                    <a:lnTo>
                      <a:pt x="400" y="20"/>
                    </a:lnTo>
                    <a:close/>
                    <a:moveTo>
                      <a:pt x="224" y="10"/>
                    </a:moveTo>
                    <a:lnTo>
                      <a:pt x="224" y="10"/>
                    </a:lnTo>
                    <a:lnTo>
                      <a:pt x="222" y="10"/>
                    </a:lnTo>
                    <a:lnTo>
                      <a:pt x="222" y="10"/>
                    </a:lnTo>
                    <a:lnTo>
                      <a:pt x="222" y="12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4" y="14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28" y="16"/>
                    </a:lnTo>
                    <a:lnTo>
                      <a:pt x="228" y="16"/>
                    </a:lnTo>
                    <a:lnTo>
                      <a:pt x="230" y="16"/>
                    </a:lnTo>
                    <a:lnTo>
                      <a:pt x="232" y="16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4" y="16"/>
                    </a:lnTo>
                    <a:lnTo>
                      <a:pt x="234" y="16"/>
                    </a:lnTo>
                    <a:lnTo>
                      <a:pt x="234" y="16"/>
                    </a:lnTo>
                    <a:lnTo>
                      <a:pt x="236" y="18"/>
                    </a:lnTo>
                    <a:lnTo>
                      <a:pt x="236" y="18"/>
                    </a:lnTo>
                    <a:lnTo>
                      <a:pt x="236" y="18"/>
                    </a:lnTo>
                    <a:lnTo>
                      <a:pt x="238" y="18"/>
                    </a:lnTo>
                    <a:lnTo>
                      <a:pt x="240" y="18"/>
                    </a:lnTo>
                    <a:lnTo>
                      <a:pt x="240" y="18"/>
                    </a:lnTo>
                    <a:lnTo>
                      <a:pt x="238" y="18"/>
                    </a:lnTo>
                    <a:lnTo>
                      <a:pt x="238" y="18"/>
                    </a:lnTo>
                    <a:lnTo>
                      <a:pt x="230" y="18"/>
                    </a:lnTo>
                    <a:lnTo>
                      <a:pt x="230" y="18"/>
                    </a:lnTo>
                    <a:lnTo>
                      <a:pt x="230" y="18"/>
                    </a:lnTo>
                    <a:lnTo>
                      <a:pt x="232" y="20"/>
                    </a:lnTo>
                    <a:lnTo>
                      <a:pt x="234" y="20"/>
                    </a:lnTo>
                    <a:lnTo>
                      <a:pt x="232" y="20"/>
                    </a:lnTo>
                    <a:lnTo>
                      <a:pt x="232" y="20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38" y="22"/>
                    </a:lnTo>
                    <a:lnTo>
                      <a:pt x="240" y="24"/>
                    </a:lnTo>
                    <a:lnTo>
                      <a:pt x="242" y="26"/>
                    </a:lnTo>
                    <a:lnTo>
                      <a:pt x="244" y="26"/>
                    </a:lnTo>
                    <a:lnTo>
                      <a:pt x="244" y="26"/>
                    </a:lnTo>
                    <a:lnTo>
                      <a:pt x="244" y="26"/>
                    </a:lnTo>
                    <a:lnTo>
                      <a:pt x="248" y="28"/>
                    </a:lnTo>
                    <a:lnTo>
                      <a:pt x="252" y="28"/>
                    </a:lnTo>
                    <a:lnTo>
                      <a:pt x="254" y="28"/>
                    </a:lnTo>
                    <a:lnTo>
                      <a:pt x="256" y="26"/>
                    </a:lnTo>
                    <a:lnTo>
                      <a:pt x="258" y="26"/>
                    </a:lnTo>
                    <a:lnTo>
                      <a:pt x="260" y="26"/>
                    </a:lnTo>
                    <a:lnTo>
                      <a:pt x="260" y="26"/>
                    </a:lnTo>
                    <a:lnTo>
                      <a:pt x="262" y="26"/>
                    </a:lnTo>
                    <a:lnTo>
                      <a:pt x="262" y="24"/>
                    </a:lnTo>
                    <a:lnTo>
                      <a:pt x="260" y="24"/>
                    </a:lnTo>
                    <a:lnTo>
                      <a:pt x="260" y="24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2" y="22"/>
                    </a:lnTo>
                    <a:lnTo>
                      <a:pt x="262" y="22"/>
                    </a:lnTo>
                    <a:lnTo>
                      <a:pt x="262" y="22"/>
                    </a:lnTo>
                    <a:lnTo>
                      <a:pt x="264" y="22"/>
                    </a:lnTo>
                    <a:lnTo>
                      <a:pt x="264" y="22"/>
                    </a:lnTo>
                    <a:lnTo>
                      <a:pt x="264" y="22"/>
                    </a:lnTo>
                    <a:lnTo>
                      <a:pt x="266" y="22"/>
                    </a:lnTo>
                    <a:lnTo>
                      <a:pt x="266" y="22"/>
                    </a:lnTo>
                    <a:lnTo>
                      <a:pt x="268" y="22"/>
                    </a:lnTo>
                    <a:lnTo>
                      <a:pt x="268" y="20"/>
                    </a:lnTo>
                    <a:lnTo>
                      <a:pt x="270" y="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68" y="22"/>
                    </a:lnTo>
                    <a:lnTo>
                      <a:pt x="268" y="22"/>
                    </a:lnTo>
                    <a:lnTo>
                      <a:pt x="268" y="24"/>
                    </a:lnTo>
                    <a:lnTo>
                      <a:pt x="270" y="24"/>
                    </a:lnTo>
                    <a:lnTo>
                      <a:pt x="270" y="24"/>
                    </a:lnTo>
                    <a:lnTo>
                      <a:pt x="272" y="24"/>
                    </a:lnTo>
                    <a:lnTo>
                      <a:pt x="276" y="24"/>
                    </a:lnTo>
                    <a:lnTo>
                      <a:pt x="278" y="24"/>
                    </a:lnTo>
                    <a:lnTo>
                      <a:pt x="280" y="22"/>
                    </a:lnTo>
                    <a:lnTo>
                      <a:pt x="280" y="22"/>
                    </a:lnTo>
                    <a:lnTo>
                      <a:pt x="284" y="22"/>
                    </a:lnTo>
                    <a:lnTo>
                      <a:pt x="282" y="22"/>
                    </a:lnTo>
                    <a:lnTo>
                      <a:pt x="280" y="24"/>
                    </a:lnTo>
                    <a:lnTo>
                      <a:pt x="282" y="24"/>
                    </a:lnTo>
                    <a:lnTo>
                      <a:pt x="284" y="26"/>
                    </a:lnTo>
                    <a:lnTo>
                      <a:pt x="284" y="26"/>
                    </a:lnTo>
                    <a:lnTo>
                      <a:pt x="286" y="26"/>
                    </a:lnTo>
                    <a:lnTo>
                      <a:pt x="288" y="26"/>
                    </a:lnTo>
                    <a:lnTo>
                      <a:pt x="286" y="26"/>
                    </a:lnTo>
                    <a:lnTo>
                      <a:pt x="284" y="26"/>
                    </a:lnTo>
                    <a:lnTo>
                      <a:pt x="278" y="26"/>
                    </a:lnTo>
                    <a:lnTo>
                      <a:pt x="274" y="26"/>
                    </a:lnTo>
                    <a:lnTo>
                      <a:pt x="274" y="26"/>
                    </a:lnTo>
                    <a:lnTo>
                      <a:pt x="272" y="26"/>
                    </a:lnTo>
                    <a:lnTo>
                      <a:pt x="272" y="28"/>
                    </a:lnTo>
                    <a:lnTo>
                      <a:pt x="272" y="28"/>
                    </a:lnTo>
                    <a:lnTo>
                      <a:pt x="272" y="28"/>
                    </a:lnTo>
                    <a:lnTo>
                      <a:pt x="270" y="28"/>
                    </a:lnTo>
                    <a:lnTo>
                      <a:pt x="266" y="28"/>
                    </a:lnTo>
                    <a:lnTo>
                      <a:pt x="258" y="30"/>
                    </a:lnTo>
                    <a:lnTo>
                      <a:pt x="258" y="30"/>
                    </a:lnTo>
                    <a:lnTo>
                      <a:pt x="256" y="30"/>
                    </a:lnTo>
                    <a:lnTo>
                      <a:pt x="256" y="30"/>
                    </a:lnTo>
                    <a:lnTo>
                      <a:pt x="254" y="30"/>
                    </a:lnTo>
                    <a:lnTo>
                      <a:pt x="254" y="30"/>
                    </a:lnTo>
                    <a:lnTo>
                      <a:pt x="252" y="30"/>
                    </a:lnTo>
                    <a:lnTo>
                      <a:pt x="252" y="30"/>
                    </a:lnTo>
                    <a:lnTo>
                      <a:pt x="252" y="32"/>
                    </a:lnTo>
                    <a:lnTo>
                      <a:pt x="254" y="32"/>
                    </a:lnTo>
                    <a:lnTo>
                      <a:pt x="254" y="32"/>
                    </a:lnTo>
                    <a:lnTo>
                      <a:pt x="256" y="34"/>
                    </a:lnTo>
                    <a:lnTo>
                      <a:pt x="256" y="34"/>
                    </a:lnTo>
                    <a:lnTo>
                      <a:pt x="262" y="34"/>
                    </a:lnTo>
                    <a:lnTo>
                      <a:pt x="264" y="34"/>
                    </a:lnTo>
                    <a:lnTo>
                      <a:pt x="268" y="34"/>
                    </a:lnTo>
                    <a:lnTo>
                      <a:pt x="270" y="32"/>
                    </a:lnTo>
                    <a:lnTo>
                      <a:pt x="272" y="32"/>
                    </a:lnTo>
                    <a:lnTo>
                      <a:pt x="274" y="32"/>
                    </a:lnTo>
                    <a:lnTo>
                      <a:pt x="276" y="32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6" y="32"/>
                    </a:lnTo>
                    <a:lnTo>
                      <a:pt x="286" y="32"/>
                    </a:lnTo>
                    <a:lnTo>
                      <a:pt x="286" y="34"/>
                    </a:lnTo>
                    <a:lnTo>
                      <a:pt x="282" y="34"/>
                    </a:lnTo>
                    <a:lnTo>
                      <a:pt x="278" y="34"/>
                    </a:lnTo>
                    <a:lnTo>
                      <a:pt x="266" y="34"/>
                    </a:lnTo>
                    <a:lnTo>
                      <a:pt x="264" y="36"/>
                    </a:lnTo>
                    <a:lnTo>
                      <a:pt x="262" y="36"/>
                    </a:lnTo>
                    <a:lnTo>
                      <a:pt x="262" y="36"/>
                    </a:lnTo>
                    <a:lnTo>
                      <a:pt x="260" y="36"/>
                    </a:lnTo>
                    <a:lnTo>
                      <a:pt x="256" y="36"/>
                    </a:lnTo>
                    <a:lnTo>
                      <a:pt x="256" y="36"/>
                    </a:lnTo>
                    <a:lnTo>
                      <a:pt x="256" y="36"/>
                    </a:lnTo>
                    <a:lnTo>
                      <a:pt x="256" y="38"/>
                    </a:lnTo>
                    <a:lnTo>
                      <a:pt x="256" y="38"/>
                    </a:lnTo>
                    <a:lnTo>
                      <a:pt x="258" y="40"/>
                    </a:lnTo>
                    <a:lnTo>
                      <a:pt x="258" y="40"/>
                    </a:lnTo>
                    <a:lnTo>
                      <a:pt x="260" y="40"/>
                    </a:lnTo>
                    <a:lnTo>
                      <a:pt x="262" y="42"/>
                    </a:lnTo>
                    <a:lnTo>
                      <a:pt x="264" y="42"/>
                    </a:lnTo>
                    <a:lnTo>
                      <a:pt x="268" y="42"/>
                    </a:lnTo>
                    <a:lnTo>
                      <a:pt x="272" y="46"/>
                    </a:lnTo>
                    <a:lnTo>
                      <a:pt x="278" y="46"/>
                    </a:lnTo>
                    <a:lnTo>
                      <a:pt x="278" y="48"/>
                    </a:lnTo>
                    <a:lnTo>
                      <a:pt x="280" y="48"/>
                    </a:lnTo>
                    <a:lnTo>
                      <a:pt x="280" y="48"/>
                    </a:lnTo>
                    <a:lnTo>
                      <a:pt x="282" y="50"/>
                    </a:lnTo>
                    <a:lnTo>
                      <a:pt x="284" y="50"/>
                    </a:lnTo>
                    <a:lnTo>
                      <a:pt x="286" y="50"/>
                    </a:lnTo>
                    <a:lnTo>
                      <a:pt x="288" y="48"/>
                    </a:lnTo>
                    <a:lnTo>
                      <a:pt x="288" y="48"/>
                    </a:lnTo>
                    <a:lnTo>
                      <a:pt x="288" y="46"/>
                    </a:lnTo>
                    <a:lnTo>
                      <a:pt x="288" y="46"/>
                    </a:lnTo>
                    <a:lnTo>
                      <a:pt x="288" y="46"/>
                    </a:lnTo>
                    <a:lnTo>
                      <a:pt x="290" y="44"/>
                    </a:lnTo>
                    <a:lnTo>
                      <a:pt x="290" y="44"/>
                    </a:lnTo>
                    <a:lnTo>
                      <a:pt x="288" y="44"/>
                    </a:lnTo>
                    <a:lnTo>
                      <a:pt x="290" y="42"/>
                    </a:lnTo>
                    <a:lnTo>
                      <a:pt x="292" y="40"/>
                    </a:lnTo>
                    <a:lnTo>
                      <a:pt x="294" y="38"/>
                    </a:lnTo>
                    <a:lnTo>
                      <a:pt x="296" y="38"/>
                    </a:lnTo>
                    <a:lnTo>
                      <a:pt x="298" y="38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300" y="34"/>
                    </a:lnTo>
                    <a:lnTo>
                      <a:pt x="300" y="34"/>
                    </a:lnTo>
                    <a:lnTo>
                      <a:pt x="300" y="32"/>
                    </a:lnTo>
                    <a:lnTo>
                      <a:pt x="300" y="30"/>
                    </a:lnTo>
                    <a:lnTo>
                      <a:pt x="300" y="30"/>
                    </a:lnTo>
                    <a:lnTo>
                      <a:pt x="302" y="30"/>
                    </a:lnTo>
                    <a:lnTo>
                      <a:pt x="304" y="30"/>
                    </a:lnTo>
                    <a:lnTo>
                      <a:pt x="304" y="30"/>
                    </a:lnTo>
                    <a:lnTo>
                      <a:pt x="306" y="30"/>
                    </a:lnTo>
                    <a:lnTo>
                      <a:pt x="306" y="28"/>
                    </a:lnTo>
                    <a:lnTo>
                      <a:pt x="306" y="28"/>
                    </a:lnTo>
                    <a:lnTo>
                      <a:pt x="306" y="28"/>
                    </a:lnTo>
                    <a:lnTo>
                      <a:pt x="306" y="26"/>
                    </a:lnTo>
                    <a:lnTo>
                      <a:pt x="308" y="26"/>
                    </a:lnTo>
                    <a:lnTo>
                      <a:pt x="310" y="24"/>
                    </a:lnTo>
                    <a:lnTo>
                      <a:pt x="312" y="24"/>
                    </a:lnTo>
                    <a:lnTo>
                      <a:pt x="312" y="22"/>
                    </a:lnTo>
                    <a:lnTo>
                      <a:pt x="312" y="22"/>
                    </a:lnTo>
                    <a:lnTo>
                      <a:pt x="314" y="22"/>
                    </a:lnTo>
                    <a:lnTo>
                      <a:pt x="320" y="22"/>
                    </a:lnTo>
                    <a:lnTo>
                      <a:pt x="322" y="22"/>
                    </a:lnTo>
                    <a:lnTo>
                      <a:pt x="326" y="22"/>
                    </a:lnTo>
                    <a:lnTo>
                      <a:pt x="328" y="22"/>
                    </a:lnTo>
                    <a:lnTo>
                      <a:pt x="330" y="20"/>
                    </a:lnTo>
                    <a:lnTo>
                      <a:pt x="330" y="20"/>
                    </a:lnTo>
                    <a:lnTo>
                      <a:pt x="328" y="20"/>
                    </a:lnTo>
                    <a:lnTo>
                      <a:pt x="326" y="20"/>
                    </a:lnTo>
                    <a:lnTo>
                      <a:pt x="322" y="18"/>
                    </a:lnTo>
                    <a:lnTo>
                      <a:pt x="320" y="18"/>
                    </a:lnTo>
                    <a:lnTo>
                      <a:pt x="322" y="16"/>
                    </a:lnTo>
                    <a:lnTo>
                      <a:pt x="322" y="16"/>
                    </a:lnTo>
                    <a:lnTo>
                      <a:pt x="320" y="16"/>
                    </a:lnTo>
                    <a:lnTo>
                      <a:pt x="316" y="16"/>
                    </a:lnTo>
                    <a:lnTo>
                      <a:pt x="316" y="16"/>
                    </a:lnTo>
                    <a:lnTo>
                      <a:pt x="316" y="16"/>
                    </a:lnTo>
                    <a:lnTo>
                      <a:pt x="314" y="16"/>
                    </a:lnTo>
                    <a:lnTo>
                      <a:pt x="312" y="16"/>
                    </a:lnTo>
                    <a:lnTo>
                      <a:pt x="310" y="16"/>
                    </a:lnTo>
                    <a:lnTo>
                      <a:pt x="306" y="16"/>
                    </a:lnTo>
                    <a:lnTo>
                      <a:pt x="304" y="16"/>
                    </a:lnTo>
                    <a:lnTo>
                      <a:pt x="304" y="14"/>
                    </a:lnTo>
                    <a:lnTo>
                      <a:pt x="302" y="14"/>
                    </a:lnTo>
                    <a:lnTo>
                      <a:pt x="302" y="14"/>
                    </a:lnTo>
                    <a:lnTo>
                      <a:pt x="302" y="14"/>
                    </a:lnTo>
                    <a:lnTo>
                      <a:pt x="302" y="14"/>
                    </a:lnTo>
                    <a:lnTo>
                      <a:pt x="302" y="14"/>
                    </a:lnTo>
                    <a:lnTo>
                      <a:pt x="304" y="12"/>
                    </a:lnTo>
                    <a:lnTo>
                      <a:pt x="302" y="12"/>
                    </a:lnTo>
                    <a:lnTo>
                      <a:pt x="302" y="12"/>
                    </a:lnTo>
                    <a:lnTo>
                      <a:pt x="302" y="12"/>
                    </a:lnTo>
                    <a:lnTo>
                      <a:pt x="300" y="10"/>
                    </a:lnTo>
                    <a:lnTo>
                      <a:pt x="298" y="10"/>
                    </a:lnTo>
                    <a:lnTo>
                      <a:pt x="298" y="10"/>
                    </a:lnTo>
                    <a:lnTo>
                      <a:pt x="298" y="10"/>
                    </a:lnTo>
                    <a:lnTo>
                      <a:pt x="294" y="12"/>
                    </a:lnTo>
                    <a:lnTo>
                      <a:pt x="292" y="12"/>
                    </a:lnTo>
                    <a:lnTo>
                      <a:pt x="292" y="12"/>
                    </a:lnTo>
                    <a:lnTo>
                      <a:pt x="292" y="12"/>
                    </a:lnTo>
                    <a:lnTo>
                      <a:pt x="292" y="10"/>
                    </a:lnTo>
                    <a:lnTo>
                      <a:pt x="292" y="10"/>
                    </a:lnTo>
                    <a:lnTo>
                      <a:pt x="294" y="10"/>
                    </a:lnTo>
                    <a:lnTo>
                      <a:pt x="294" y="8"/>
                    </a:lnTo>
                    <a:lnTo>
                      <a:pt x="292" y="8"/>
                    </a:lnTo>
                    <a:lnTo>
                      <a:pt x="292" y="8"/>
                    </a:lnTo>
                    <a:lnTo>
                      <a:pt x="290" y="6"/>
                    </a:lnTo>
                    <a:lnTo>
                      <a:pt x="286" y="6"/>
                    </a:lnTo>
                    <a:lnTo>
                      <a:pt x="284" y="6"/>
                    </a:lnTo>
                    <a:lnTo>
                      <a:pt x="284" y="6"/>
                    </a:lnTo>
                    <a:lnTo>
                      <a:pt x="284" y="6"/>
                    </a:lnTo>
                    <a:lnTo>
                      <a:pt x="282" y="6"/>
                    </a:lnTo>
                    <a:lnTo>
                      <a:pt x="282" y="6"/>
                    </a:lnTo>
                    <a:lnTo>
                      <a:pt x="280" y="6"/>
                    </a:lnTo>
                    <a:lnTo>
                      <a:pt x="278" y="4"/>
                    </a:lnTo>
                    <a:lnTo>
                      <a:pt x="276" y="4"/>
                    </a:lnTo>
                    <a:lnTo>
                      <a:pt x="276" y="6"/>
                    </a:lnTo>
                    <a:lnTo>
                      <a:pt x="276" y="6"/>
                    </a:lnTo>
                    <a:lnTo>
                      <a:pt x="276" y="6"/>
                    </a:lnTo>
                    <a:lnTo>
                      <a:pt x="274" y="8"/>
                    </a:lnTo>
                    <a:lnTo>
                      <a:pt x="274" y="8"/>
                    </a:lnTo>
                    <a:lnTo>
                      <a:pt x="272" y="8"/>
                    </a:lnTo>
                    <a:lnTo>
                      <a:pt x="272" y="10"/>
                    </a:lnTo>
                    <a:lnTo>
                      <a:pt x="274" y="10"/>
                    </a:lnTo>
                    <a:lnTo>
                      <a:pt x="274" y="12"/>
                    </a:lnTo>
                    <a:lnTo>
                      <a:pt x="276" y="14"/>
                    </a:lnTo>
                    <a:lnTo>
                      <a:pt x="278" y="16"/>
                    </a:lnTo>
                    <a:lnTo>
                      <a:pt x="278" y="18"/>
                    </a:lnTo>
                    <a:lnTo>
                      <a:pt x="278" y="18"/>
                    </a:lnTo>
                    <a:lnTo>
                      <a:pt x="274" y="16"/>
                    </a:lnTo>
                    <a:lnTo>
                      <a:pt x="272" y="16"/>
                    </a:lnTo>
                    <a:lnTo>
                      <a:pt x="272" y="14"/>
                    </a:lnTo>
                    <a:lnTo>
                      <a:pt x="270" y="12"/>
                    </a:lnTo>
                    <a:lnTo>
                      <a:pt x="268" y="10"/>
                    </a:lnTo>
                    <a:lnTo>
                      <a:pt x="266" y="10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8" y="8"/>
                    </a:lnTo>
                    <a:lnTo>
                      <a:pt x="256" y="10"/>
                    </a:lnTo>
                    <a:lnTo>
                      <a:pt x="256" y="10"/>
                    </a:lnTo>
                    <a:lnTo>
                      <a:pt x="256" y="10"/>
                    </a:lnTo>
                    <a:lnTo>
                      <a:pt x="256" y="12"/>
                    </a:lnTo>
                    <a:lnTo>
                      <a:pt x="256" y="12"/>
                    </a:lnTo>
                    <a:lnTo>
                      <a:pt x="256" y="12"/>
                    </a:lnTo>
                    <a:lnTo>
                      <a:pt x="256" y="14"/>
                    </a:lnTo>
                    <a:lnTo>
                      <a:pt x="254" y="14"/>
                    </a:lnTo>
                    <a:lnTo>
                      <a:pt x="254" y="12"/>
                    </a:lnTo>
                    <a:lnTo>
                      <a:pt x="252" y="12"/>
                    </a:lnTo>
                    <a:lnTo>
                      <a:pt x="252" y="12"/>
                    </a:lnTo>
                    <a:lnTo>
                      <a:pt x="250" y="12"/>
                    </a:lnTo>
                    <a:lnTo>
                      <a:pt x="250" y="12"/>
                    </a:lnTo>
                    <a:lnTo>
                      <a:pt x="248" y="10"/>
                    </a:lnTo>
                    <a:lnTo>
                      <a:pt x="248" y="10"/>
                    </a:lnTo>
                    <a:lnTo>
                      <a:pt x="240" y="10"/>
                    </a:lnTo>
                    <a:lnTo>
                      <a:pt x="246" y="10"/>
                    </a:lnTo>
                    <a:lnTo>
                      <a:pt x="252" y="8"/>
                    </a:lnTo>
                    <a:lnTo>
                      <a:pt x="254" y="8"/>
                    </a:lnTo>
                    <a:lnTo>
                      <a:pt x="254" y="8"/>
                    </a:lnTo>
                    <a:lnTo>
                      <a:pt x="254" y="8"/>
                    </a:lnTo>
                    <a:lnTo>
                      <a:pt x="254" y="8"/>
                    </a:lnTo>
                    <a:lnTo>
                      <a:pt x="252" y="6"/>
                    </a:lnTo>
                    <a:lnTo>
                      <a:pt x="246" y="8"/>
                    </a:lnTo>
                    <a:lnTo>
                      <a:pt x="242" y="8"/>
                    </a:lnTo>
                    <a:lnTo>
                      <a:pt x="242" y="8"/>
                    </a:lnTo>
                    <a:lnTo>
                      <a:pt x="238" y="8"/>
                    </a:lnTo>
                    <a:lnTo>
                      <a:pt x="238" y="8"/>
                    </a:lnTo>
                    <a:lnTo>
                      <a:pt x="238" y="8"/>
                    </a:lnTo>
                    <a:lnTo>
                      <a:pt x="238" y="8"/>
                    </a:lnTo>
                    <a:lnTo>
                      <a:pt x="238" y="8"/>
                    </a:lnTo>
                    <a:lnTo>
                      <a:pt x="236" y="8"/>
                    </a:lnTo>
                    <a:lnTo>
                      <a:pt x="232" y="8"/>
                    </a:lnTo>
                    <a:lnTo>
                      <a:pt x="228" y="8"/>
                    </a:lnTo>
                    <a:lnTo>
                      <a:pt x="228" y="8"/>
                    </a:lnTo>
                    <a:lnTo>
                      <a:pt x="228" y="8"/>
                    </a:lnTo>
                    <a:lnTo>
                      <a:pt x="226" y="8"/>
                    </a:lnTo>
                    <a:lnTo>
                      <a:pt x="226" y="8"/>
                    </a:lnTo>
                    <a:lnTo>
                      <a:pt x="224" y="8"/>
                    </a:lnTo>
                    <a:lnTo>
                      <a:pt x="224" y="8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4" y="10"/>
                    </a:lnTo>
                    <a:close/>
                    <a:moveTo>
                      <a:pt x="436" y="4"/>
                    </a:moveTo>
                    <a:lnTo>
                      <a:pt x="446" y="2"/>
                    </a:lnTo>
                    <a:lnTo>
                      <a:pt x="446" y="2"/>
                    </a:lnTo>
                    <a:lnTo>
                      <a:pt x="444" y="2"/>
                    </a:lnTo>
                    <a:lnTo>
                      <a:pt x="442" y="2"/>
                    </a:lnTo>
                    <a:lnTo>
                      <a:pt x="440" y="2"/>
                    </a:lnTo>
                    <a:lnTo>
                      <a:pt x="426" y="4"/>
                    </a:lnTo>
                    <a:lnTo>
                      <a:pt x="426" y="4"/>
                    </a:lnTo>
                    <a:lnTo>
                      <a:pt x="436" y="4"/>
                    </a:lnTo>
                    <a:close/>
                    <a:moveTo>
                      <a:pt x="300" y="2"/>
                    </a:moveTo>
                    <a:lnTo>
                      <a:pt x="298" y="2"/>
                    </a:lnTo>
                    <a:lnTo>
                      <a:pt x="296" y="0"/>
                    </a:lnTo>
                    <a:lnTo>
                      <a:pt x="296" y="2"/>
                    </a:lnTo>
                    <a:lnTo>
                      <a:pt x="296" y="2"/>
                    </a:lnTo>
                    <a:lnTo>
                      <a:pt x="298" y="2"/>
                    </a:lnTo>
                    <a:lnTo>
                      <a:pt x="300" y="2"/>
                    </a:lnTo>
                    <a:close/>
                    <a:moveTo>
                      <a:pt x="298" y="4"/>
                    </a:moveTo>
                    <a:lnTo>
                      <a:pt x="302" y="4"/>
                    </a:lnTo>
                    <a:lnTo>
                      <a:pt x="302" y="6"/>
                    </a:lnTo>
                    <a:lnTo>
                      <a:pt x="300" y="6"/>
                    </a:lnTo>
                    <a:lnTo>
                      <a:pt x="296" y="6"/>
                    </a:lnTo>
                    <a:lnTo>
                      <a:pt x="296" y="6"/>
                    </a:lnTo>
                    <a:lnTo>
                      <a:pt x="298" y="6"/>
                    </a:lnTo>
                    <a:lnTo>
                      <a:pt x="298" y="8"/>
                    </a:lnTo>
                    <a:lnTo>
                      <a:pt x="302" y="8"/>
                    </a:lnTo>
                    <a:lnTo>
                      <a:pt x="304" y="8"/>
                    </a:lnTo>
                    <a:lnTo>
                      <a:pt x="308" y="8"/>
                    </a:lnTo>
                    <a:lnTo>
                      <a:pt x="310" y="8"/>
                    </a:lnTo>
                    <a:lnTo>
                      <a:pt x="314" y="8"/>
                    </a:lnTo>
                    <a:lnTo>
                      <a:pt x="316" y="8"/>
                    </a:lnTo>
                    <a:lnTo>
                      <a:pt x="318" y="8"/>
                    </a:lnTo>
                    <a:lnTo>
                      <a:pt x="322" y="8"/>
                    </a:lnTo>
                    <a:lnTo>
                      <a:pt x="320" y="8"/>
                    </a:lnTo>
                    <a:lnTo>
                      <a:pt x="320" y="10"/>
                    </a:lnTo>
                    <a:lnTo>
                      <a:pt x="320" y="10"/>
                    </a:lnTo>
                    <a:lnTo>
                      <a:pt x="316" y="10"/>
                    </a:lnTo>
                    <a:lnTo>
                      <a:pt x="314" y="10"/>
                    </a:lnTo>
                    <a:lnTo>
                      <a:pt x="312" y="10"/>
                    </a:lnTo>
                    <a:lnTo>
                      <a:pt x="312" y="10"/>
                    </a:lnTo>
                    <a:lnTo>
                      <a:pt x="312" y="10"/>
                    </a:lnTo>
                    <a:lnTo>
                      <a:pt x="314" y="10"/>
                    </a:lnTo>
                    <a:lnTo>
                      <a:pt x="316" y="12"/>
                    </a:lnTo>
                    <a:lnTo>
                      <a:pt x="318" y="12"/>
                    </a:lnTo>
                    <a:lnTo>
                      <a:pt x="322" y="12"/>
                    </a:lnTo>
                    <a:lnTo>
                      <a:pt x="322" y="12"/>
                    </a:lnTo>
                    <a:lnTo>
                      <a:pt x="324" y="12"/>
                    </a:lnTo>
                    <a:lnTo>
                      <a:pt x="334" y="12"/>
                    </a:lnTo>
                    <a:lnTo>
                      <a:pt x="342" y="12"/>
                    </a:lnTo>
                    <a:lnTo>
                      <a:pt x="342" y="14"/>
                    </a:lnTo>
                    <a:lnTo>
                      <a:pt x="342" y="14"/>
                    </a:lnTo>
                    <a:lnTo>
                      <a:pt x="344" y="14"/>
                    </a:lnTo>
                    <a:lnTo>
                      <a:pt x="352" y="16"/>
                    </a:lnTo>
                    <a:lnTo>
                      <a:pt x="354" y="16"/>
                    </a:lnTo>
                    <a:lnTo>
                      <a:pt x="356" y="14"/>
                    </a:lnTo>
                    <a:lnTo>
                      <a:pt x="358" y="14"/>
                    </a:lnTo>
                    <a:lnTo>
                      <a:pt x="358" y="14"/>
                    </a:lnTo>
                    <a:lnTo>
                      <a:pt x="362" y="14"/>
                    </a:lnTo>
                    <a:lnTo>
                      <a:pt x="362" y="14"/>
                    </a:lnTo>
                    <a:lnTo>
                      <a:pt x="366" y="14"/>
                    </a:lnTo>
                    <a:lnTo>
                      <a:pt x="366" y="14"/>
                    </a:lnTo>
                    <a:lnTo>
                      <a:pt x="370" y="12"/>
                    </a:lnTo>
                    <a:lnTo>
                      <a:pt x="372" y="12"/>
                    </a:lnTo>
                    <a:lnTo>
                      <a:pt x="372" y="10"/>
                    </a:lnTo>
                    <a:lnTo>
                      <a:pt x="374" y="10"/>
                    </a:lnTo>
                    <a:lnTo>
                      <a:pt x="376" y="10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84" y="4"/>
                    </a:lnTo>
                    <a:lnTo>
                      <a:pt x="382" y="4"/>
                    </a:lnTo>
                    <a:lnTo>
                      <a:pt x="380" y="4"/>
                    </a:lnTo>
                    <a:lnTo>
                      <a:pt x="376" y="4"/>
                    </a:lnTo>
                    <a:lnTo>
                      <a:pt x="370" y="4"/>
                    </a:lnTo>
                    <a:lnTo>
                      <a:pt x="370" y="4"/>
                    </a:lnTo>
                    <a:lnTo>
                      <a:pt x="368" y="2"/>
                    </a:lnTo>
                    <a:lnTo>
                      <a:pt x="366" y="2"/>
                    </a:lnTo>
                    <a:lnTo>
                      <a:pt x="362" y="2"/>
                    </a:lnTo>
                    <a:lnTo>
                      <a:pt x="360" y="2"/>
                    </a:lnTo>
                    <a:lnTo>
                      <a:pt x="360" y="2"/>
                    </a:lnTo>
                    <a:lnTo>
                      <a:pt x="358" y="2"/>
                    </a:lnTo>
                    <a:lnTo>
                      <a:pt x="358" y="2"/>
                    </a:lnTo>
                    <a:lnTo>
                      <a:pt x="356" y="2"/>
                    </a:lnTo>
                    <a:lnTo>
                      <a:pt x="356" y="0"/>
                    </a:lnTo>
                    <a:lnTo>
                      <a:pt x="354" y="2"/>
                    </a:lnTo>
                    <a:lnTo>
                      <a:pt x="354" y="2"/>
                    </a:lnTo>
                    <a:lnTo>
                      <a:pt x="354" y="2"/>
                    </a:lnTo>
                    <a:lnTo>
                      <a:pt x="352" y="2"/>
                    </a:lnTo>
                    <a:lnTo>
                      <a:pt x="350" y="2"/>
                    </a:lnTo>
                    <a:lnTo>
                      <a:pt x="350" y="2"/>
                    </a:lnTo>
                    <a:lnTo>
                      <a:pt x="346" y="4"/>
                    </a:lnTo>
                    <a:lnTo>
                      <a:pt x="344" y="4"/>
                    </a:lnTo>
                    <a:lnTo>
                      <a:pt x="344" y="2"/>
                    </a:lnTo>
                    <a:lnTo>
                      <a:pt x="344" y="0"/>
                    </a:lnTo>
                    <a:lnTo>
                      <a:pt x="346" y="0"/>
                    </a:lnTo>
                    <a:lnTo>
                      <a:pt x="344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0" y="0"/>
                    </a:lnTo>
                    <a:lnTo>
                      <a:pt x="340" y="0"/>
                    </a:lnTo>
                    <a:lnTo>
                      <a:pt x="338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8" y="2"/>
                    </a:lnTo>
                    <a:lnTo>
                      <a:pt x="338" y="2"/>
                    </a:lnTo>
                    <a:lnTo>
                      <a:pt x="336" y="4"/>
                    </a:lnTo>
                    <a:lnTo>
                      <a:pt x="336" y="4"/>
                    </a:lnTo>
                    <a:lnTo>
                      <a:pt x="336" y="4"/>
                    </a:lnTo>
                    <a:lnTo>
                      <a:pt x="332" y="4"/>
                    </a:lnTo>
                    <a:lnTo>
                      <a:pt x="330" y="4"/>
                    </a:lnTo>
                    <a:lnTo>
                      <a:pt x="330" y="4"/>
                    </a:lnTo>
                    <a:lnTo>
                      <a:pt x="330" y="2"/>
                    </a:lnTo>
                    <a:lnTo>
                      <a:pt x="328" y="2"/>
                    </a:lnTo>
                    <a:lnTo>
                      <a:pt x="324" y="2"/>
                    </a:lnTo>
                    <a:lnTo>
                      <a:pt x="322" y="2"/>
                    </a:lnTo>
                    <a:lnTo>
                      <a:pt x="320" y="2"/>
                    </a:lnTo>
                    <a:lnTo>
                      <a:pt x="318" y="0"/>
                    </a:lnTo>
                    <a:lnTo>
                      <a:pt x="316" y="0"/>
                    </a:lnTo>
                    <a:lnTo>
                      <a:pt x="314" y="0"/>
                    </a:lnTo>
                    <a:lnTo>
                      <a:pt x="312" y="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10" y="0"/>
                    </a:lnTo>
                    <a:lnTo>
                      <a:pt x="310" y="2"/>
                    </a:lnTo>
                    <a:lnTo>
                      <a:pt x="312" y="2"/>
                    </a:lnTo>
                    <a:lnTo>
                      <a:pt x="312" y="2"/>
                    </a:lnTo>
                    <a:lnTo>
                      <a:pt x="310" y="2"/>
                    </a:lnTo>
                    <a:lnTo>
                      <a:pt x="310" y="2"/>
                    </a:lnTo>
                    <a:lnTo>
                      <a:pt x="306" y="2"/>
                    </a:lnTo>
                    <a:lnTo>
                      <a:pt x="306" y="2"/>
                    </a:lnTo>
                    <a:lnTo>
                      <a:pt x="306" y="2"/>
                    </a:lnTo>
                    <a:lnTo>
                      <a:pt x="304" y="2"/>
                    </a:lnTo>
                    <a:lnTo>
                      <a:pt x="306" y="2"/>
                    </a:lnTo>
                    <a:lnTo>
                      <a:pt x="308" y="4"/>
                    </a:lnTo>
                    <a:lnTo>
                      <a:pt x="308" y="4"/>
                    </a:lnTo>
                    <a:lnTo>
                      <a:pt x="308" y="4"/>
                    </a:lnTo>
                    <a:lnTo>
                      <a:pt x="306" y="4"/>
                    </a:lnTo>
                    <a:lnTo>
                      <a:pt x="304" y="4"/>
                    </a:lnTo>
                    <a:lnTo>
                      <a:pt x="302" y="2"/>
                    </a:lnTo>
                    <a:lnTo>
                      <a:pt x="294" y="4"/>
                    </a:lnTo>
                    <a:lnTo>
                      <a:pt x="294" y="4"/>
                    </a:lnTo>
                    <a:lnTo>
                      <a:pt x="296" y="4"/>
                    </a:lnTo>
                    <a:lnTo>
                      <a:pt x="298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86"/>
              <p:cNvSpPr>
                <a:spLocks noEditPoints="1"/>
              </p:cNvSpPr>
              <p:nvPr/>
            </p:nvSpPr>
            <p:spPr bwMode="auto">
              <a:xfrm>
                <a:off x="5732" y="1740"/>
                <a:ext cx="14" cy="84"/>
              </a:xfrm>
              <a:custGeom>
                <a:avLst/>
                <a:gdLst>
                  <a:gd name="T0" fmla="*/ 8 w 14"/>
                  <a:gd name="T1" fmla="*/ 82 h 84"/>
                  <a:gd name="T2" fmla="*/ 8 w 14"/>
                  <a:gd name="T3" fmla="*/ 84 h 84"/>
                  <a:gd name="T4" fmla="*/ 8 w 14"/>
                  <a:gd name="T5" fmla="*/ 84 h 84"/>
                  <a:gd name="T6" fmla="*/ 8 w 14"/>
                  <a:gd name="T7" fmla="*/ 84 h 84"/>
                  <a:gd name="T8" fmla="*/ 8 w 14"/>
                  <a:gd name="T9" fmla="*/ 84 h 84"/>
                  <a:gd name="T10" fmla="*/ 8 w 14"/>
                  <a:gd name="T11" fmla="*/ 84 h 84"/>
                  <a:gd name="T12" fmla="*/ 8 w 14"/>
                  <a:gd name="T13" fmla="*/ 82 h 84"/>
                  <a:gd name="T14" fmla="*/ 8 w 14"/>
                  <a:gd name="T15" fmla="*/ 82 h 84"/>
                  <a:gd name="T16" fmla="*/ 12 w 14"/>
                  <a:gd name="T17" fmla="*/ 68 h 84"/>
                  <a:gd name="T18" fmla="*/ 12 w 14"/>
                  <a:gd name="T19" fmla="*/ 68 h 84"/>
                  <a:gd name="T20" fmla="*/ 12 w 14"/>
                  <a:gd name="T21" fmla="*/ 68 h 84"/>
                  <a:gd name="T22" fmla="*/ 12 w 14"/>
                  <a:gd name="T23" fmla="*/ 70 h 84"/>
                  <a:gd name="T24" fmla="*/ 12 w 14"/>
                  <a:gd name="T25" fmla="*/ 68 h 84"/>
                  <a:gd name="T26" fmla="*/ 12 w 14"/>
                  <a:gd name="T27" fmla="*/ 68 h 84"/>
                  <a:gd name="T28" fmla="*/ 12 w 14"/>
                  <a:gd name="T29" fmla="*/ 68 h 84"/>
                  <a:gd name="T30" fmla="*/ 14 w 14"/>
                  <a:gd name="T31" fmla="*/ 64 h 84"/>
                  <a:gd name="T32" fmla="*/ 14 w 14"/>
                  <a:gd name="T33" fmla="*/ 64 h 84"/>
                  <a:gd name="T34" fmla="*/ 14 w 14"/>
                  <a:gd name="T35" fmla="*/ 64 h 84"/>
                  <a:gd name="T36" fmla="*/ 14 w 14"/>
                  <a:gd name="T37" fmla="*/ 64 h 84"/>
                  <a:gd name="T38" fmla="*/ 12 w 14"/>
                  <a:gd name="T39" fmla="*/ 66 h 84"/>
                  <a:gd name="T40" fmla="*/ 14 w 14"/>
                  <a:gd name="T41" fmla="*/ 66 h 84"/>
                  <a:gd name="T42" fmla="*/ 14 w 14"/>
                  <a:gd name="T43" fmla="*/ 66 h 84"/>
                  <a:gd name="T44" fmla="*/ 14 w 14"/>
                  <a:gd name="T45" fmla="*/ 66 h 84"/>
                  <a:gd name="T46" fmla="*/ 14 w 14"/>
                  <a:gd name="T47" fmla="*/ 66 h 84"/>
                  <a:gd name="T48" fmla="*/ 14 w 14"/>
                  <a:gd name="T49" fmla="*/ 64 h 84"/>
                  <a:gd name="T50" fmla="*/ 8 w 14"/>
                  <a:gd name="T51" fmla="*/ 44 h 84"/>
                  <a:gd name="T52" fmla="*/ 8 w 14"/>
                  <a:gd name="T53" fmla="*/ 44 h 84"/>
                  <a:gd name="T54" fmla="*/ 8 w 14"/>
                  <a:gd name="T55" fmla="*/ 44 h 84"/>
                  <a:gd name="T56" fmla="*/ 10 w 14"/>
                  <a:gd name="T57" fmla="*/ 44 h 84"/>
                  <a:gd name="T58" fmla="*/ 10 w 14"/>
                  <a:gd name="T59" fmla="*/ 44 h 84"/>
                  <a:gd name="T60" fmla="*/ 10 w 14"/>
                  <a:gd name="T61" fmla="*/ 44 h 84"/>
                  <a:gd name="T62" fmla="*/ 10 w 14"/>
                  <a:gd name="T63" fmla="*/ 44 h 84"/>
                  <a:gd name="T64" fmla="*/ 8 w 14"/>
                  <a:gd name="T65" fmla="*/ 44 h 84"/>
                  <a:gd name="T66" fmla="*/ 4 w 14"/>
                  <a:gd name="T67" fmla="*/ 12 h 84"/>
                  <a:gd name="T68" fmla="*/ 4 w 14"/>
                  <a:gd name="T69" fmla="*/ 14 h 84"/>
                  <a:gd name="T70" fmla="*/ 4 w 14"/>
                  <a:gd name="T71" fmla="*/ 14 h 84"/>
                  <a:gd name="T72" fmla="*/ 6 w 14"/>
                  <a:gd name="T73" fmla="*/ 12 h 84"/>
                  <a:gd name="T74" fmla="*/ 4 w 14"/>
                  <a:gd name="T75" fmla="*/ 12 h 84"/>
                  <a:gd name="T76" fmla="*/ 4 w 14"/>
                  <a:gd name="T77" fmla="*/ 12 h 84"/>
                  <a:gd name="T78" fmla="*/ 0 w 14"/>
                  <a:gd name="T79" fmla="*/ 0 h 84"/>
                  <a:gd name="T80" fmla="*/ 0 w 14"/>
                  <a:gd name="T81" fmla="*/ 0 h 84"/>
                  <a:gd name="T82" fmla="*/ 0 w 14"/>
                  <a:gd name="T83" fmla="*/ 2 h 84"/>
                  <a:gd name="T84" fmla="*/ 2 w 14"/>
                  <a:gd name="T85" fmla="*/ 2 h 84"/>
                  <a:gd name="T86" fmla="*/ 2 w 14"/>
                  <a:gd name="T87" fmla="*/ 2 h 84"/>
                  <a:gd name="T88" fmla="*/ 2 w 14"/>
                  <a:gd name="T89" fmla="*/ 0 h 84"/>
                  <a:gd name="T90" fmla="*/ 0 w 14"/>
                  <a:gd name="T9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84">
                    <a:moveTo>
                      <a:pt x="8" y="82"/>
                    </a:moveTo>
                    <a:lnTo>
                      <a:pt x="8" y="84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82"/>
                    </a:lnTo>
                    <a:lnTo>
                      <a:pt x="8" y="82"/>
                    </a:lnTo>
                    <a:close/>
                    <a:moveTo>
                      <a:pt x="12" y="68"/>
                    </a:moveTo>
                    <a:lnTo>
                      <a:pt x="12" y="68"/>
                    </a:lnTo>
                    <a:lnTo>
                      <a:pt x="12" y="68"/>
                    </a:lnTo>
                    <a:lnTo>
                      <a:pt x="12" y="70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2" y="68"/>
                    </a:lnTo>
                    <a:close/>
                    <a:moveTo>
                      <a:pt x="14" y="64"/>
                    </a:move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2" y="66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4" y="64"/>
                    </a:lnTo>
                    <a:close/>
                    <a:moveTo>
                      <a:pt x="8" y="44"/>
                    </a:moveTo>
                    <a:lnTo>
                      <a:pt x="8" y="44"/>
                    </a:lnTo>
                    <a:lnTo>
                      <a:pt x="8" y="44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8" y="44"/>
                    </a:lnTo>
                    <a:close/>
                    <a:moveTo>
                      <a:pt x="4" y="12"/>
                    </a:moveTo>
                    <a:lnTo>
                      <a:pt x="4" y="14"/>
                    </a:lnTo>
                    <a:lnTo>
                      <a:pt x="4" y="14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87"/>
              <p:cNvSpPr>
                <a:spLocks noEditPoints="1"/>
              </p:cNvSpPr>
              <p:nvPr/>
            </p:nvSpPr>
            <p:spPr bwMode="auto">
              <a:xfrm>
                <a:off x="5290" y="1309"/>
                <a:ext cx="70" cy="92"/>
              </a:xfrm>
              <a:custGeom>
                <a:avLst/>
                <a:gdLst>
                  <a:gd name="T0" fmla="*/ 12 w 70"/>
                  <a:gd name="T1" fmla="*/ 58 h 92"/>
                  <a:gd name="T2" fmla="*/ 70 w 70"/>
                  <a:gd name="T3" fmla="*/ 12 h 92"/>
                  <a:gd name="T4" fmla="*/ 66 w 70"/>
                  <a:gd name="T5" fmla="*/ 8 h 92"/>
                  <a:gd name="T6" fmla="*/ 60 w 70"/>
                  <a:gd name="T7" fmla="*/ 4 h 92"/>
                  <a:gd name="T8" fmla="*/ 56 w 70"/>
                  <a:gd name="T9" fmla="*/ 0 h 92"/>
                  <a:gd name="T10" fmla="*/ 52 w 70"/>
                  <a:gd name="T11" fmla="*/ 0 h 92"/>
                  <a:gd name="T12" fmla="*/ 54 w 70"/>
                  <a:gd name="T13" fmla="*/ 8 h 92"/>
                  <a:gd name="T14" fmla="*/ 54 w 70"/>
                  <a:gd name="T15" fmla="*/ 10 h 92"/>
                  <a:gd name="T16" fmla="*/ 50 w 70"/>
                  <a:gd name="T17" fmla="*/ 10 h 92"/>
                  <a:gd name="T18" fmla="*/ 48 w 70"/>
                  <a:gd name="T19" fmla="*/ 14 h 92"/>
                  <a:gd name="T20" fmla="*/ 44 w 70"/>
                  <a:gd name="T21" fmla="*/ 16 h 92"/>
                  <a:gd name="T22" fmla="*/ 36 w 70"/>
                  <a:gd name="T23" fmla="*/ 18 h 92"/>
                  <a:gd name="T24" fmla="*/ 40 w 70"/>
                  <a:gd name="T25" fmla="*/ 22 h 92"/>
                  <a:gd name="T26" fmla="*/ 42 w 70"/>
                  <a:gd name="T27" fmla="*/ 26 h 92"/>
                  <a:gd name="T28" fmla="*/ 38 w 70"/>
                  <a:gd name="T29" fmla="*/ 26 h 92"/>
                  <a:gd name="T30" fmla="*/ 28 w 70"/>
                  <a:gd name="T31" fmla="*/ 26 h 92"/>
                  <a:gd name="T32" fmla="*/ 24 w 70"/>
                  <a:gd name="T33" fmla="*/ 22 h 92"/>
                  <a:gd name="T34" fmla="*/ 20 w 70"/>
                  <a:gd name="T35" fmla="*/ 22 h 92"/>
                  <a:gd name="T36" fmla="*/ 18 w 70"/>
                  <a:gd name="T37" fmla="*/ 24 h 92"/>
                  <a:gd name="T38" fmla="*/ 18 w 70"/>
                  <a:gd name="T39" fmla="*/ 28 h 92"/>
                  <a:gd name="T40" fmla="*/ 16 w 70"/>
                  <a:gd name="T41" fmla="*/ 34 h 92"/>
                  <a:gd name="T42" fmla="*/ 12 w 70"/>
                  <a:gd name="T43" fmla="*/ 38 h 92"/>
                  <a:gd name="T44" fmla="*/ 10 w 70"/>
                  <a:gd name="T45" fmla="*/ 40 h 92"/>
                  <a:gd name="T46" fmla="*/ 6 w 70"/>
                  <a:gd name="T47" fmla="*/ 44 h 92"/>
                  <a:gd name="T48" fmla="*/ 2 w 70"/>
                  <a:gd name="T49" fmla="*/ 46 h 92"/>
                  <a:gd name="T50" fmla="*/ 0 w 70"/>
                  <a:gd name="T51" fmla="*/ 52 h 92"/>
                  <a:gd name="T52" fmla="*/ 8 w 70"/>
                  <a:gd name="T53" fmla="*/ 58 h 92"/>
                  <a:gd name="T54" fmla="*/ 14 w 70"/>
                  <a:gd name="T55" fmla="*/ 58 h 92"/>
                  <a:gd name="T56" fmla="*/ 20 w 70"/>
                  <a:gd name="T57" fmla="*/ 64 h 92"/>
                  <a:gd name="T58" fmla="*/ 26 w 70"/>
                  <a:gd name="T59" fmla="*/ 74 h 92"/>
                  <a:gd name="T60" fmla="*/ 22 w 70"/>
                  <a:gd name="T61" fmla="*/ 76 h 92"/>
                  <a:gd name="T62" fmla="*/ 20 w 70"/>
                  <a:gd name="T63" fmla="*/ 84 h 92"/>
                  <a:gd name="T64" fmla="*/ 28 w 70"/>
                  <a:gd name="T65" fmla="*/ 86 h 92"/>
                  <a:gd name="T66" fmla="*/ 28 w 70"/>
                  <a:gd name="T67" fmla="*/ 88 h 92"/>
                  <a:gd name="T68" fmla="*/ 34 w 70"/>
                  <a:gd name="T69" fmla="*/ 92 h 92"/>
                  <a:gd name="T70" fmla="*/ 40 w 70"/>
                  <a:gd name="T71" fmla="*/ 88 h 92"/>
                  <a:gd name="T72" fmla="*/ 46 w 70"/>
                  <a:gd name="T73" fmla="*/ 88 h 92"/>
                  <a:gd name="T74" fmla="*/ 52 w 70"/>
                  <a:gd name="T75" fmla="*/ 90 h 92"/>
                  <a:gd name="T76" fmla="*/ 52 w 70"/>
                  <a:gd name="T77" fmla="*/ 82 h 92"/>
                  <a:gd name="T78" fmla="*/ 60 w 70"/>
                  <a:gd name="T79" fmla="*/ 80 h 92"/>
                  <a:gd name="T80" fmla="*/ 68 w 70"/>
                  <a:gd name="T81" fmla="*/ 80 h 92"/>
                  <a:gd name="T82" fmla="*/ 70 w 70"/>
                  <a:gd name="T83" fmla="*/ 76 h 92"/>
                  <a:gd name="T84" fmla="*/ 62 w 70"/>
                  <a:gd name="T85" fmla="*/ 70 h 92"/>
                  <a:gd name="T86" fmla="*/ 50 w 70"/>
                  <a:gd name="T87" fmla="*/ 64 h 92"/>
                  <a:gd name="T88" fmla="*/ 50 w 70"/>
                  <a:gd name="T89" fmla="*/ 60 h 92"/>
                  <a:gd name="T90" fmla="*/ 52 w 70"/>
                  <a:gd name="T91" fmla="*/ 50 h 92"/>
                  <a:gd name="T92" fmla="*/ 60 w 70"/>
                  <a:gd name="T93" fmla="*/ 48 h 92"/>
                  <a:gd name="T94" fmla="*/ 64 w 70"/>
                  <a:gd name="T95" fmla="*/ 40 h 92"/>
                  <a:gd name="T96" fmla="*/ 66 w 70"/>
                  <a:gd name="T97" fmla="*/ 30 h 92"/>
                  <a:gd name="T98" fmla="*/ 64 w 70"/>
                  <a:gd name="T99" fmla="*/ 20 h 92"/>
                  <a:gd name="T100" fmla="*/ 66 w 70"/>
                  <a:gd name="T101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" h="92">
                    <a:moveTo>
                      <a:pt x="10" y="58"/>
                    </a:moveTo>
                    <a:lnTo>
                      <a:pt x="10" y="58"/>
                    </a:lnTo>
                    <a:lnTo>
                      <a:pt x="10" y="60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0" y="58"/>
                    </a:lnTo>
                    <a:close/>
                    <a:moveTo>
                      <a:pt x="68" y="12"/>
                    </a:moveTo>
                    <a:lnTo>
                      <a:pt x="68" y="12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70" y="10"/>
                    </a:lnTo>
                    <a:lnTo>
                      <a:pt x="68" y="10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4" y="6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60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6" y="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52" y="4"/>
                    </a:lnTo>
                    <a:lnTo>
                      <a:pt x="54" y="4"/>
                    </a:lnTo>
                    <a:lnTo>
                      <a:pt x="54" y="6"/>
                    </a:lnTo>
                    <a:lnTo>
                      <a:pt x="54" y="8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8" y="14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16"/>
                    </a:lnTo>
                    <a:lnTo>
                      <a:pt x="40" y="16"/>
                    </a:lnTo>
                    <a:lnTo>
                      <a:pt x="38" y="16"/>
                    </a:lnTo>
                    <a:lnTo>
                      <a:pt x="36" y="16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20"/>
                    </a:lnTo>
                    <a:lnTo>
                      <a:pt x="38" y="20"/>
                    </a:lnTo>
                    <a:lnTo>
                      <a:pt x="38" y="22"/>
                    </a:lnTo>
                    <a:lnTo>
                      <a:pt x="40" y="22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40" y="28"/>
                    </a:lnTo>
                    <a:lnTo>
                      <a:pt x="40" y="26"/>
                    </a:lnTo>
                    <a:lnTo>
                      <a:pt x="38" y="26"/>
                    </a:lnTo>
                    <a:lnTo>
                      <a:pt x="36" y="26"/>
                    </a:lnTo>
                    <a:lnTo>
                      <a:pt x="34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26" y="24"/>
                    </a:lnTo>
                    <a:lnTo>
                      <a:pt x="26" y="24"/>
                    </a:lnTo>
                    <a:lnTo>
                      <a:pt x="24" y="24"/>
                    </a:lnTo>
                    <a:lnTo>
                      <a:pt x="24" y="2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0" y="20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4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8" y="4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2" y="54"/>
                    </a:lnTo>
                    <a:lnTo>
                      <a:pt x="4" y="54"/>
                    </a:lnTo>
                    <a:lnTo>
                      <a:pt x="6" y="56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8" y="54"/>
                    </a:lnTo>
                    <a:lnTo>
                      <a:pt x="10" y="56"/>
                    </a:lnTo>
                    <a:lnTo>
                      <a:pt x="14" y="58"/>
                    </a:lnTo>
                    <a:lnTo>
                      <a:pt x="16" y="58"/>
                    </a:lnTo>
                    <a:lnTo>
                      <a:pt x="18" y="60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20" y="64"/>
                    </a:lnTo>
                    <a:lnTo>
                      <a:pt x="20" y="70"/>
                    </a:lnTo>
                    <a:lnTo>
                      <a:pt x="22" y="72"/>
                    </a:lnTo>
                    <a:lnTo>
                      <a:pt x="24" y="74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6" y="74"/>
                    </a:lnTo>
                    <a:lnTo>
                      <a:pt x="24" y="74"/>
                    </a:lnTo>
                    <a:lnTo>
                      <a:pt x="22" y="76"/>
                    </a:lnTo>
                    <a:lnTo>
                      <a:pt x="22" y="78"/>
                    </a:lnTo>
                    <a:lnTo>
                      <a:pt x="20" y="80"/>
                    </a:lnTo>
                    <a:lnTo>
                      <a:pt x="22" y="82"/>
                    </a:lnTo>
                    <a:lnTo>
                      <a:pt x="22" y="82"/>
                    </a:lnTo>
                    <a:lnTo>
                      <a:pt x="20" y="84"/>
                    </a:lnTo>
                    <a:lnTo>
                      <a:pt x="22" y="84"/>
                    </a:lnTo>
                    <a:lnTo>
                      <a:pt x="22" y="84"/>
                    </a:lnTo>
                    <a:lnTo>
                      <a:pt x="24" y="86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26" y="88"/>
                    </a:lnTo>
                    <a:lnTo>
                      <a:pt x="26" y="88"/>
                    </a:lnTo>
                    <a:lnTo>
                      <a:pt x="28" y="88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36" y="90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36" y="86"/>
                    </a:lnTo>
                    <a:lnTo>
                      <a:pt x="40" y="88"/>
                    </a:lnTo>
                    <a:lnTo>
                      <a:pt x="42" y="88"/>
                    </a:lnTo>
                    <a:lnTo>
                      <a:pt x="44" y="92"/>
                    </a:lnTo>
                    <a:lnTo>
                      <a:pt x="44" y="90"/>
                    </a:lnTo>
                    <a:lnTo>
                      <a:pt x="44" y="90"/>
                    </a:lnTo>
                    <a:lnTo>
                      <a:pt x="46" y="88"/>
                    </a:lnTo>
                    <a:lnTo>
                      <a:pt x="50" y="90"/>
                    </a:lnTo>
                    <a:lnTo>
                      <a:pt x="50" y="90"/>
                    </a:lnTo>
                    <a:lnTo>
                      <a:pt x="50" y="90"/>
                    </a:lnTo>
                    <a:lnTo>
                      <a:pt x="52" y="90"/>
                    </a:lnTo>
                    <a:lnTo>
                      <a:pt x="52" y="90"/>
                    </a:lnTo>
                    <a:lnTo>
                      <a:pt x="50" y="88"/>
                    </a:lnTo>
                    <a:lnTo>
                      <a:pt x="52" y="86"/>
                    </a:lnTo>
                    <a:lnTo>
                      <a:pt x="52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2"/>
                    </a:lnTo>
                    <a:lnTo>
                      <a:pt x="54" y="82"/>
                    </a:lnTo>
                    <a:lnTo>
                      <a:pt x="56" y="80"/>
                    </a:lnTo>
                    <a:lnTo>
                      <a:pt x="60" y="82"/>
                    </a:lnTo>
                    <a:lnTo>
                      <a:pt x="60" y="80"/>
                    </a:lnTo>
                    <a:lnTo>
                      <a:pt x="62" y="80"/>
                    </a:lnTo>
                    <a:lnTo>
                      <a:pt x="64" y="82"/>
                    </a:lnTo>
                    <a:lnTo>
                      <a:pt x="66" y="82"/>
                    </a:lnTo>
                    <a:lnTo>
                      <a:pt x="68" y="80"/>
                    </a:lnTo>
                    <a:lnTo>
                      <a:pt x="68" y="80"/>
                    </a:lnTo>
                    <a:lnTo>
                      <a:pt x="68" y="80"/>
                    </a:lnTo>
                    <a:lnTo>
                      <a:pt x="70" y="80"/>
                    </a:lnTo>
                    <a:lnTo>
                      <a:pt x="70" y="78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68" y="74"/>
                    </a:lnTo>
                    <a:lnTo>
                      <a:pt x="66" y="74"/>
                    </a:lnTo>
                    <a:lnTo>
                      <a:pt x="66" y="72"/>
                    </a:lnTo>
                    <a:lnTo>
                      <a:pt x="64" y="72"/>
                    </a:lnTo>
                    <a:lnTo>
                      <a:pt x="62" y="70"/>
                    </a:lnTo>
                    <a:lnTo>
                      <a:pt x="58" y="66"/>
                    </a:lnTo>
                    <a:lnTo>
                      <a:pt x="56" y="66"/>
                    </a:lnTo>
                    <a:lnTo>
                      <a:pt x="54" y="66"/>
                    </a:lnTo>
                    <a:lnTo>
                      <a:pt x="52" y="66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2" y="62"/>
                    </a:lnTo>
                    <a:lnTo>
                      <a:pt x="50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52" y="52"/>
                    </a:lnTo>
                    <a:lnTo>
                      <a:pt x="52" y="50"/>
                    </a:lnTo>
                    <a:lnTo>
                      <a:pt x="54" y="52"/>
                    </a:lnTo>
                    <a:lnTo>
                      <a:pt x="56" y="52"/>
                    </a:lnTo>
                    <a:lnTo>
                      <a:pt x="58" y="50"/>
                    </a:lnTo>
                    <a:lnTo>
                      <a:pt x="60" y="50"/>
                    </a:lnTo>
                    <a:lnTo>
                      <a:pt x="60" y="48"/>
                    </a:lnTo>
                    <a:lnTo>
                      <a:pt x="60" y="46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4" y="44"/>
                    </a:lnTo>
                    <a:lnTo>
                      <a:pt x="64" y="40"/>
                    </a:lnTo>
                    <a:lnTo>
                      <a:pt x="66" y="40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68" y="32"/>
                    </a:lnTo>
                    <a:lnTo>
                      <a:pt x="66" y="30"/>
                    </a:lnTo>
                    <a:lnTo>
                      <a:pt x="66" y="28"/>
                    </a:lnTo>
                    <a:lnTo>
                      <a:pt x="64" y="26"/>
                    </a:lnTo>
                    <a:lnTo>
                      <a:pt x="62" y="24"/>
                    </a:lnTo>
                    <a:lnTo>
                      <a:pt x="62" y="22"/>
                    </a:lnTo>
                    <a:lnTo>
                      <a:pt x="64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4" y="16"/>
                    </a:lnTo>
                    <a:lnTo>
                      <a:pt x="66" y="16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8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88"/>
              <p:cNvSpPr>
                <a:spLocks/>
              </p:cNvSpPr>
              <p:nvPr/>
            </p:nvSpPr>
            <p:spPr bwMode="auto">
              <a:xfrm>
                <a:off x="6026" y="2596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0 h 2"/>
                  <a:gd name="T5" fmla="*/ 0 h 2"/>
                  <a:gd name="T6" fmla="*/ 0 h 2"/>
                  <a:gd name="T7" fmla="*/ 0 h 2"/>
                  <a:gd name="T8" fmla="*/ 0 h 2"/>
                  <a:gd name="T9" fmla="*/ 0 h 2"/>
                  <a:gd name="T10" fmla="*/ 2 h 2"/>
                  <a:gd name="T11" fmla="*/ 2 h 2"/>
                  <a:gd name="T12" fmla="*/ 2 h 2"/>
                  <a:gd name="T13" fmla="*/ 2 h 2"/>
                  <a:gd name="T14" fmla="*/ 2 h 2"/>
                  <a:gd name="T15" fmla="*/ 2 h 2"/>
                  <a:gd name="T16" fmla="*/ 2 h 2"/>
                  <a:gd name="T17" fmla="*/ 2 h 2"/>
                  <a:gd name="T18" fmla="*/ 2 h 2"/>
                  <a:gd name="T19" fmla="*/ 2 h 2"/>
                  <a:gd name="T20" fmla="*/ 2 h 2"/>
                  <a:gd name="T21" fmla="*/ 2 h 2"/>
                  <a:gd name="T22" fmla="*/ 2 h 2"/>
                  <a:gd name="T23" fmla="*/ 0 h 2"/>
                  <a:gd name="T24" fmla="*/ 0 h 2"/>
                  <a:gd name="T2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9"/>
              <p:cNvSpPr>
                <a:spLocks/>
              </p:cNvSpPr>
              <p:nvPr/>
            </p:nvSpPr>
            <p:spPr bwMode="auto">
              <a:xfrm>
                <a:off x="6420" y="2416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0 h 4"/>
                  <a:gd name="T4" fmla="*/ 2 w 4"/>
                  <a:gd name="T5" fmla="*/ 2 h 4"/>
                  <a:gd name="T6" fmla="*/ 0 w 4"/>
                  <a:gd name="T7" fmla="*/ 2 h 4"/>
                  <a:gd name="T8" fmla="*/ 0 w 4"/>
                  <a:gd name="T9" fmla="*/ 4 h 4"/>
                  <a:gd name="T10" fmla="*/ 2 w 4"/>
                  <a:gd name="T11" fmla="*/ 2 h 4"/>
                  <a:gd name="T12" fmla="*/ 4 w 4"/>
                  <a:gd name="T13" fmla="*/ 2 h 4"/>
                  <a:gd name="T14" fmla="*/ 2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90"/>
              <p:cNvSpPr>
                <a:spLocks noEditPoints="1"/>
              </p:cNvSpPr>
              <p:nvPr/>
            </p:nvSpPr>
            <p:spPr bwMode="auto">
              <a:xfrm>
                <a:off x="3509" y="1828"/>
                <a:ext cx="188" cy="173"/>
              </a:xfrm>
              <a:custGeom>
                <a:avLst/>
                <a:gdLst>
                  <a:gd name="T0" fmla="*/ 72 w 188"/>
                  <a:gd name="T1" fmla="*/ 169 h 173"/>
                  <a:gd name="T2" fmla="*/ 184 w 188"/>
                  <a:gd name="T3" fmla="*/ 28 h 173"/>
                  <a:gd name="T4" fmla="*/ 180 w 188"/>
                  <a:gd name="T5" fmla="*/ 22 h 173"/>
                  <a:gd name="T6" fmla="*/ 168 w 188"/>
                  <a:gd name="T7" fmla="*/ 4 h 173"/>
                  <a:gd name="T8" fmla="*/ 156 w 188"/>
                  <a:gd name="T9" fmla="*/ 12 h 173"/>
                  <a:gd name="T10" fmla="*/ 140 w 188"/>
                  <a:gd name="T11" fmla="*/ 10 h 173"/>
                  <a:gd name="T12" fmla="*/ 116 w 188"/>
                  <a:gd name="T13" fmla="*/ 12 h 173"/>
                  <a:gd name="T14" fmla="*/ 92 w 188"/>
                  <a:gd name="T15" fmla="*/ 14 h 173"/>
                  <a:gd name="T16" fmla="*/ 74 w 188"/>
                  <a:gd name="T17" fmla="*/ 14 h 173"/>
                  <a:gd name="T18" fmla="*/ 66 w 188"/>
                  <a:gd name="T19" fmla="*/ 16 h 173"/>
                  <a:gd name="T20" fmla="*/ 58 w 188"/>
                  <a:gd name="T21" fmla="*/ 4 h 173"/>
                  <a:gd name="T22" fmla="*/ 44 w 188"/>
                  <a:gd name="T23" fmla="*/ 0 h 173"/>
                  <a:gd name="T24" fmla="*/ 30 w 188"/>
                  <a:gd name="T25" fmla="*/ 4 h 173"/>
                  <a:gd name="T26" fmla="*/ 22 w 188"/>
                  <a:gd name="T27" fmla="*/ 18 h 173"/>
                  <a:gd name="T28" fmla="*/ 16 w 188"/>
                  <a:gd name="T29" fmla="*/ 32 h 173"/>
                  <a:gd name="T30" fmla="*/ 16 w 188"/>
                  <a:gd name="T31" fmla="*/ 38 h 173"/>
                  <a:gd name="T32" fmla="*/ 16 w 188"/>
                  <a:gd name="T33" fmla="*/ 48 h 173"/>
                  <a:gd name="T34" fmla="*/ 18 w 188"/>
                  <a:gd name="T35" fmla="*/ 56 h 173"/>
                  <a:gd name="T36" fmla="*/ 16 w 188"/>
                  <a:gd name="T37" fmla="*/ 62 h 173"/>
                  <a:gd name="T38" fmla="*/ 16 w 188"/>
                  <a:gd name="T39" fmla="*/ 70 h 173"/>
                  <a:gd name="T40" fmla="*/ 10 w 188"/>
                  <a:gd name="T41" fmla="*/ 77 h 173"/>
                  <a:gd name="T42" fmla="*/ 6 w 188"/>
                  <a:gd name="T43" fmla="*/ 87 h 173"/>
                  <a:gd name="T44" fmla="*/ 0 w 188"/>
                  <a:gd name="T45" fmla="*/ 99 h 173"/>
                  <a:gd name="T46" fmla="*/ 2 w 188"/>
                  <a:gd name="T47" fmla="*/ 113 h 173"/>
                  <a:gd name="T48" fmla="*/ 2 w 188"/>
                  <a:gd name="T49" fmla="*/ 121 h 173"/>
                  <a:gd name="T50" fmla="*/ 2 w 188"/>
                  <a:gd name="T51" fmla="*/ 129 h 173"/>
                  <a:gd name="T52" fmla="*/ 10 w 188"/>
                  <a:gd name="T53" fmla="*/ 135 h 173"/>
                  <a:gd name="T54" fmla="*/ 14 w 188"/>
                  <a:gd name="T55" fmla="*/ 133 h 173"/>
                  <a:gd name="T56" fmla="*/ 34 w 188"/>
                  <a:gd name="T57" fmla="*/ 141 h 173"/>
                  <a:gd name="T58" fmla="*/ 42 w 188"/>
                  <a:gd name="T59" fmla="*/ 149 h 173"/>
                  <a:gd name="T60" fmla="*/ 44 w 188"/>
                  <a:gd name="T61" fmla="*/ 149 h 173"/>
                  <a:gd name="T62" fmla="*/ 42 w 188"/>
                  <a:gd name="T63" fmla="*/ 153 h 173"/>
                  <a:gd name="T64" fmla="*/ 42 w 188"/>
                  <a:gd name="T65" fmla="*/ 155 h 173"/>
                  <a:gd name="T66" fmla="*/ 42 w 188"/>
                  <a:gd name="T67" fmla="*/ 157 h 173"/>
                  <a:gd name="T68" fmla="*/ 52 w 188"/>
                  <a:gd name="T69" fmla="*/ 171 h 173"/>
                  <a:gd name="T70" fmla="*/ 56 w 188"/>
                  <a:gd name="T71" fmla="*/ 169 h 173"/>
                  <a:gd name="T72" fmla="*/ 60 w 188"/>
                  <a:gd name="T73" fmla="*/ 171 h 173"/>
                  <a:gd name="T74" fmla="*/ 64 w 188"/>
                  <a:gd name="T75" fmla="*/ 171 h 173"/>
                  <a:gd name="T76" fmla="*/ 64 w 188"/>
                  <a:gd name="T77" fmla="*/ 165 h 173"/>
                  <a:gd name="T78" fmla="*/ 68 w 188"/>
                  <a:gd name="T79" fmla="*/ 171 h 173"/>
                  <a:gd name="T80" fmla="*/ 72 w 188"/>
                  <a:gd name="T81" fmla="*/ 167 h 173"/>
                  <a:gd name="T82" fmla="*/ 78 w 188"/>
                  <a:gd name="T83" fmla="*/ 167 h 173"/>
                  <a:gd name="T84" fmla="*/ 88 w 188"/>
                  <a:gd name="T85" fmla="*/ 161 h 173"/>
                  <a:gd name="T86" fmla="*/ 92 w 188"/>
                  <a:gd name="T87" fmla="*/ 165 h 173"/>
                  <a:gd name="T88" fmla="*/ 98 w 188"/>
                  <a:gd name="T89" fmla="*/ 151 h 173"/>
                  <a:gd name="T90" fmla="*/ 106 w 188"/>
                  <a:gd name="T91" fmla="*/ 137 h 173"/>
                  <a:gd name="T92" fmla="*/ 112 w 188"/>
                  <a:gd name="T93" fmla="*/ 129 h 173"/>
                  <a:gd name="T94" fmla="*/ 118 w 188"/>
                  <a:gd name="T95" fmla="*/ 125 h 173"/>
                  <a:gd name="T96" fmla="*/ 124 w 188"/>
                  <a:gd name="T97" fmla="*/ 123 h 173"/>
                  <a:gd name="T98" fmla="*/ 132 w 188"/>
                  <a:gd name="T99" fmla="*/ 129 h 173"/>
                  <a:gd name="T100" fmla="*/ 136 w 188"/>
                  <a:gd name="T101" fmla="*/ 133 h 173"/>
                  <a:gd name="T102" fmla="*/ 140 w 188"/>
                  <a:gd name="T103" fmla="*/ 127 h 173"/>
                  <a:gd name="T104" fmla="*/ 144 w 188"/>
                  <a:gd name="T105" fmla="*/ 119 h 173"/>
                  <a:gd name="T106" fmla="*/ 150 w 188"/>
                  <a:gd name="T107" fmla="*/ 107 h 173"/>
                  <a:gd name="T108" fmla="*/ 158 w 188"/>
                  <a:gd name="T109" fmla="*/ 95 h 173"/>
                  <a:gd name="T110" fmla="*/ 160 w 188"/>
                  <a:gd name="T111" fmla="*/ 83 h 173"/>
                  <a:gd name="T112" fmla="*/ 166 w 188"/>
                  <a:gd name="T113" fmla="*/ 72 h 173"/>
                  <a:gd name="T114" fmla="*/ 172 w 188"/>
                  <a:gd name="T115" fmla="*/ 58 h 173"/>
                  <a:gd name="T116" fmla="*/ 182 w 188"/>
                  <a:gd name="T117" fmla="*/ 46 h 173"/>
                  <a:gd name="T118" fmla="*/ 188 w 188"/>
                  <a:gd name="T119" fmla="*/ 3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8" h="173">
                    <a:moveTo>
                      <a:pt x="72" y="169"/>
                    </a:moveTo>
                    <a:lnTo>
                      <a:pt x="70" y="171"/>
                    </a:lnTo>
                    <a:lnTo>
                      <a:pt x="72" y="171"/>
                    </a:lnTo>
                    <a:lnTo>
                      <a:pt x="74" y="171"/>
                    </a:lnTo>
                    <a:lnTo>
                      <a:pt x="74" y="169"/>
                    </a:lnTo>
                    <a:lnTo>
                      <a:pt x="72" y="169"/>
                    </a:lnTo>
                    <a:lnTo>
                      <a:pt x="72" y="169"/>
                    </a:lnTo>
                    <a:close/>
                    <a:moveTo>
                      <a:pt x="188" y="32"/>
                    </a:moveTo>
                    <a:lnTo>
                      <a:pt x="188" y="30"/>
                    </a:lnTo>
                    <a:lnTo>
                      <a:pt x="188" y="30"/>
                    </a:lnTo>
                    <a:lnTo>
                      <a:pt x="186" y="28"/>
                    </a:lnTo>
                    <a:lnTo>
                      <a:pt x="184" y="28"/>
                    </a:lnTo>
                    <a:lnTo>
                      <a:pt x="182" y="28"/>
                    </a:lnTo>
                    <a:lnTo>
                      <a:pt x="182" y="26"/>
                    </a:lnTo>
                    <a:lnTo>
                      <a:pt x="182" y="26"/>
                    </a:lnTo>
                    <a:lnTo>
                      <a:pt x="182" y="26"/>
                    </a:lnTo>
                    <a:lnTo>
                      <a:pt x="182" y="24"/>
                    </a:lnTo>
                    <a:lnTo>
                      <a:pt x="180" y="22"/>
                    </a:lnTo>
                    <a:lnTo>
                      <a:pt x="180" y="14"/>
                    </a:lnTo>
                    <a:lnTo>
                      <a:pt x="178" y="12"/>
                    </a:lnTo>
                    <a:lnTo>
                      <a:pt x="174" y="8"/>
                    </a:lnTo>
                    <a:lnTo>
                      <a:pt x="172" y="4"/>
                    </a:lnTo>
                    <a:lnTo>
                      <a:pt x="170" y="4"/>
                    </a:lnTo>
                    <a:lnTo>
                      <a:pt x="168" y="4"/>
                    </a:lnTo>
                    <a:lnTo>
                      <a:pt x="166" y="6"/>
                    </a:lnTo>
                    <a:lnTo>
                      <a:pt x="164" y="6"/>
                    </a:lnTo>
                    <a:lnTo>
                      <a:pt x="160" y="8"/>
                    </a:lnTo>
                    <a:lnTo>
                      <a:pt x="158" y="10"/>
                    </a:lnTo>
                    <a:lnTo>
                      <a:pt x="158" y="10"/>
                    </a:lnTo>
                    <a:lnTo>
                      <a:pt x="156" y="12"/>
                    </a:lnTo>
                    <a:lnTo>
                      <a:pt x="154" y="14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6" y="12"/>
                    </a:lnTo>
                    <a:lnTo>
                      <a:pt x="142" y="10"/>
                    </a:lnTo>
                    <a:lnTo>
                      <a:pt x="140" y="10"/>
                    </a:lnTo>
                    <a:lnTo>
                      <a:pt x="138" y="10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0" y="10"/>
                    </a:lnTo>
                    <a:lnTo>
                      <a:pt x="118" y="12"/>
                    </a:lnTo>
                    <a:lnTo>
                      <a:pt x="116" y="12"/>
                    </a:lnTo>
                    <a:lnTo>
                      <a:pt x="114" y="14"/>
                    </a:lnTo>
                    <a:lnTo>
                      <a:pt x="110" y="20"/>
                    </a:lnTo>
                    <a:lnTo>
                      <a:pt x="104" y="20"/>
                    </a:lnTo>
                    <a:lnTo>
                      <a:pt x="100" y="18"/>
                    </a:lnTo>
                    <a:lnTo>
                      <a:pt x="96" y="18"/>
                    </a:lnTo>
                    <a:lnTo>
                      <a:pt x="92" y="14"/>
                    </a:lnTo>
                    <a:lnTo>
                      <a:pt x="86" y="10"/>
                    </a:lnTo>
                    <a:lnTo>
                      <a:pt x="84" y="10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2" y="14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68" y="16"/>
                    </a:lnTo>
                    <a:lnTo>
                      <a:pt x="68" y="16"/>
                    </a:lnTo>
                    <a:lnTo>
                      <a:pt x="66" y="16"/>
                    </a:lnTo>
                    <a:lnTo>
                      <a:pt x="66" y="14"/>
                    </a:lnTo>
                    <a:lnTo>
                      <a:pt x="62" y="10"/>
                    </a:lnTo>
                    <a:lnTo>
                      <a:pt x="62" y="8"/>
                    </a:lnTo>
                    <a:lnTo>
                      <a:pt x="62" y="8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6" y="6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14"/>
                    </a:lnTo>
                    <a:lnTo>
                      <a:pt x="22" y="18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6" y="24"/>
                    </a:lnTo>
                    <a:lnTo>
                      <a:pt x="16" y="26"/>
                    </a:lnTo>
                    <a:lnTo>
                      <a:pt x="16" y="30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40"/>
                    </a:lnTo>
                    <a:lnTo>
                      <a:pt x="14" y="40"/>
                    </a:lnTo>
                    <a:lnTo>
                      <a:pt x="14" y="42"/>
                    </a:lnTo>
                    <a:lnTo>
                      <a:pt x="14" y="44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50"/>
                    </a:lnTo>
                    <a:lnTo>
                      <a:pt x="18" y="50"/>
                    </a:lnTo>
                    <a:lnTo>
                      <a:pt x="18" y="52"/>
                    </a:lnTo>
                    <a:lnTo>
                      <a:pt x="18" y="54"/>
                    </a:lnTo>
                    <a:lnTo>
                      <a:pt x="18" y="56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16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6" y="66"/>
                    </a:lnTo>
                    <a:lnTo>
                      <a:pt x="16" y="70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0" y="75"/>
                    </a:lnTo>
                    <a:lnTo>
                      <a:pt x="10" y="77"/>
                    </a:lnTo>
                    <a:lnTo>
                      <a:pt x="10" y="79"/>
                    </a:lnTo>
                    <a:lnTo>
                      <a:pt x="8" y="79"/>
                    </a:lnTo>
                    <a:lnTo>
                      <a:pt x="8" y="81"/>
                    </a:lnTo>
                    <a:lnTo>
                      <a:pt x="8" y="83"/>
                    </a:lnTo>
                    <a:lnTo>
                      <a:pt x="8" y="85"/>
                    </a:lnTo>
                    <a:lnTo>
                      <a:pt x="6" y="87"/>
                    </a:lnTo>
                    <a:lnTo>
                      <a:pt x="4" y="87"/>
                    </a:lnTo>
                    <a:lnTo>
                      <a:pt x="2" y="87"/>
                    </a:lnTo>
                    <a:lnTo>
                      <a:pt x="2" y="93"/>
                    </a:lnTo>
                    <a:lnTo>
                      <a:pt x="2" y="95"/>
                    </a:lnTo>
                    <a:lnTo>
                      <a:pt x="2" y="99"/>
                    </a:lnTo>
                    <a:lnTo>
                      <a:pt x="0" y="99"/>
                    </a:lnTo>
                    <a:lnTo>
                      <a:pt x="2" y="101"/>
                    </a:lnTo>
                    <a:lnTo>
                      <a:pt x="0" y="105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2" y="111"/>
                    </a:lnTo>
                    <a:lnTo>
                      <a:pt x="2" y="113"/>
                    </a:lnTo>
                    <a:lnTo>
                      <a:pt x="2" y="115"/>
                    </a:lnTo>
                    <a:lnTo>
                      <a:pt x="2" y="115"/>
                    </a:lnTo>
                    <a:lnTo>
                      <a:pt x="2" y="117"/>
                    </a:lnTo>
                    <a:lnTo>
                      <a:pt x="2" y="117"/>
                    </a:lnTo>
                    <a:lnTo>
                      <a:pt x="2" y="117"/>
                    </a:lnTo>
                    <a:lnTo>
                      <a:pt x="2" y="121"/>
                    </a:lnTo>
                    <a:lnTo>
                      <a:pt x="2" y="123"/>
                    </a:lnTo>
                    <a:lnTo>
                      <a:pt x="2" y="123"/>
                    </a:lnTo>
                    <a:lnTo>
                      <a:pt x="2" y="125"/>
                    </a:lnTo>
                    <a:lnTo>
                      <a:pt x="2" y="127"/>
                    </a:lnTo>
                    <a:lnTo>
                      <a:pt x="2" y="129"/>
                    </a:lnTo>
                    <a:lnTo>
                      <a:pt x="2" y="129"/>
                    </a:lnTo>
                    <a:lnTo>
                      <a:pt x="2" y="131"/>
                    </a:lnTo>
                    <a:lnTo>
                      <a:pt x="2" y="131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2" y="135"/>
                    </a:lnTo>
                    <a:lnTo>
                      <a:pt x="10" y="135"/>
                    </a:lnTo>
                    <a:lnTo>
                      <a:pt x="12" y="133"/>
                    </a:lnTo>
                    <a:lnTo>
                      <a:pt x="14" y="133"/>
                    </a:lnTo>
                    <a:lnTo>
                      <a:pt x="16" y="131"/>
                    </a:lnTo>
                    <a:lnTo>
                      <a:pt x="18" y="131"/>
                    </a:lnTo>
                    <a:lnTo>
                      <a:pt x="14" y="133"/>
                    </a:lnTo>
                    <a:lnTo>
                      <a:pt x="14" y="133"/>
                    </a:lnTo>
                    <a:lnTo>
                      <a:pt x="12" y="135"/>
                    </a:lnTo>
                    <a:lnTo>
                      <a:pt x="14" y="135"/>
                    </a:lnTo>
                    <a:lnTo>
                      <a:pt x="24" y="135"/>
                    </a:lnTo>
                    <a:lnTo>
                      <a:pt x="28" y="135"/>
                    </a:lnTo>
                    <a:lnTo>
                      <a:pt x="32" y="139"/>
                    </a:lnTo>
                    <a:lnTo>
                      <a:pt x="34" y="141"/>
                    </a:lnTo>
                    <a:lnTo>
                      <a:pt x="38" y="145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9"/>
                    </a:lnTo>
                    <a:lnTo>
                      <a:pt x="40" y="149"/>
                    </a:lnTo>
                    <a:lnTo>
                      <a:pt x="42" y="149"/>
                    </a:lnTo>
                    <a:lnTo>
                      <a:pt x="42" y="147"/>
                    </a:lnTo>
                    <a:lnTo>
                      <a:pt x="42" y="147"/>
                    </a:lnTo>
                    <a:lnTo>
                      <a:pt x="42" y="149"/>
                    </a:lnTo>
                    <a:lnTo>
                      <a:pt x="42" y="149"/>
                    </a:lnTo>
                    <a:lnTo>
                      <a:pt x="44" y="149"/>
                    </a:lnTo>
                    <a:lnTo>
                      <a:pt x="44" y="149"/>
                    </a:lnTo>
                    <a:lnTo>
                      <a:pt x="44" y="149"/>
                    </a:lnTo>
                    <a:lnTo>
                      <a:pt x="42" y="149"/>
                    </a:lnTo>
                    <a:lnTo>
                      <a:pt x="40" y="149"/>
                    </a:lnTo>
                    <a:lnTo>
                      <a:pt x="40" y="151"/>
                    </a:lnTo>
                    <a:lnTo>
                      <a:pt x="40" y="151"/>
                    </a:lnTo>
                    <a:lnTo>
                      <a:pt x="42" y="153"/>
                    </a:lnTo>
                    <a:lnTo>
                      <a:pt x="46" y="151"/>
                    </a:lnTo>
                    <a:lnTo>
                      <a:pt x="46" y="153"/>
                    </a:lnTo>
                    <a:lnTo>
                      <a:pt x="44" y="153"/>
                    </a:lnTo>
                    <a:lnTo>
                      <a:pt x="44" y="153"/>
                    </a:lnTo>
                    <a:lnTo>
                      <a:pt x="42" y="153"/>
                    </a:lnTo>
                    <a:lnTo>
                      <a:pt x="42" y="155"/>
                    </a:lnTo>
                    <a:lnTo>
                      <a:pt x="42" y="157"/>
                    </a:lnTo>
                    <a:lnTo>
                      <a:pt x="44" y="157"/>
                    </a:lnTo>
                    <a:lnTo>
                      <a:pt x="44" y="157"/>
                    </a:lnTo>
                    <a:lnTo>
                      <a:pt x="44" y="157"/>
                    </a:lnTo>
                    <a:lnTo>
                      <a:pt x="44" y="157"/>
                    </a:lnTo>
                    <a:lnTo>
                      <a:pt x="42" y="157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6" y="165"/>
                    </a:lnTo>
                    <a:lnTo>
                      <a:pt x="46" y="167"/>
                    </a:lnTo>
                    <a:lnTo>
                      <a:pt x="50" y="169"/>
                    </a:lnTo>
                    <a:lnTo>
                      <a:pt x="52" y="171"/>
                    </a:lnTo>
                    <a:lnTo>
                      <a:pt x="52" y="171"/>
                    </a:lnTo>
                    <a:lnTo>
                      <a:pt x="54" y="173"/>
                    </a:lnTo>
                    <a:lnTo>
                      <a:pt x="56" y="173"/>
                    </a:lnTo>
                    <a:lnTo>
                      <a:pt x="56" y="173"/>
                    </a:lnTo>
                    <a:lnTo>
                      <a:pt x="56" y="171"/>
                    </a:lnTo>
                    <a:lnTo>
                      <a:pt x="56" y="169"/>
                    </a:lnTo>
                    <a:lnTo>
                      <a:pt x="56" y="171"/>
                    </a:lnTo>
                    <a:lnTo>
                      <a:pt x="56" y="171"/>
                    </a:lnTo>
                    <a:lnTo>
                      <a:pt x="56" y="173"/>
                    </a:lnTo>
                    <a:lnTo>
                      <a:pt x="58" y="173"/>
                    </a:lnTo>
                    <a:lnTo>
                      <a:pt x="60" y="171"/>
                    </a:lnTo>
                    <a:lnTo>
                      <a:pt x="60" y="171"/>
                    </a:lnTo>
                    <a:lnTo>
                      <a:pt x="62" y="171"/>
                    </a:lnTo>
                    <a:lnTo>
                      <a:pt x="62" y="169"/>
                    </a:lnTo>
                    <a:lnTo>
                      <a:pt x="62" y="169"/>
                    </a:lnTo>
                    <a:lnTo>
                      <a:pt x="62" y="171"/>
                    </a:lnTo>
                    <a:lnTo>
                      <a:pt x="62" y="171"/>
                    </a:lnTo>
                    <a:lnTo>
                      <a:pt x="64" y="171"/>
                    </a:lnTo>
                    <a:lnTo>
                      <a:pt x="64" y="171"/>
                    </a:lnTo>
                    <a:lnTo>
                      <a:pt x="66" y="171"/>
                    </a:lnTo>
                    <a:lnTo>
                      <a:pt x="66" y="169"/>
                    </a:lnTo>
                    <a:lnTo>
                      <a:pt x="66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6" y="165"/>
                    </a:lnTo>
                    <a:lnTo>
                      <a:pt x="66" y="167"/>
                    </a:lnTo>
                    <a:lnTo>
                      <a:pt x="66" y="169"/>
                    </a:lnTo>
                    <a:lnTo>
                      <a:pt x="66" y="169"/>
                    </a:lnTo>
                    <a:lnTo>
                      <a:pt x="68" y="171"/>
                    </a:lnTo>
                    <a:lnTo>
                      <a:pt x="68" y="171"/>
                    </a:lnTo>
                    <a:lnTo>
                      <a:pt x="70" y="169"/>
                    </a:lnTo>
                    <a:lnTo>
                      <a:pt x="70" y="167"/>
                    </a:lnTo>
                    <a:lnTo>
                      <a:pt x="70" y="165"/>
                    </a:lnTo>
                    <a:lnTo>
                      <a:pt x="70" y="165"/>
                    </a:lnTo>
                    <a:lnTo>
                      <a:pt x="70" y="165"/>
                    </a:lnTo>
                    <a:lnTo>
                      <a:pt x="72" y="167"/>
                    </a:lnTo>
                    <a:lnTo>
                      <a:pt x="72" y="167"/>
                    </a:lnTo>
                    <a:lnTo>
                      <a:pt x="76" y="167"/>
                    </a:lnTo>
                    <a:lnTo>
                      <a:pt x="76" y="167"/>
                    </a:lnTo>
                    <a:lnTo>
                      <a:pt x="76" y="167"/>
                    </a:lnTo>
                    <a:lnTo>
                      <a:pt x="76" y="165"/>
                    </a:lnTo>
                    <a:lnTo>
                      <a:pt x="78" y="167"/>
                    </a:lnTo>
                    <a:lnTo>
                      <a:pt x="78" y="169"/>
                    </a:lnTo>
                    <a:lnTo>
                      <a:pt x="82" y="169"/>
                    </a:lnTo>
                    <a:lnTo>
                      <a:pt x="84" y="167"/>
                    </a:lnTo>
                    <a:lnTo>
                      <a:pt x="88" y="167"/>
                    </a:lnTo>
                    <a:lnTo>
                      <a:pt x="90" y="165"/>
                    </a:lnTo>
                    <a:lnTo>
                      <a:pt x="88" y="161"/>
                    </a:lnTo>
                    <a:lnTo>
                      <a:pt x="88" y="161"/>
                    </a:lnTo>
                    <a:lnTo>
                      <a:pt x="90" y="163"/>
                    </a:lnTo>
                    <a:lnTo>
                      <a:pt x="90" y="163"/>
                    </a:lnTo>
                    <a:lnTo>
                      <a:pt x="90" y="165"/>
                    </a:lnTo>
                    <a:lnTo>
                      <a:pt x="92" y="165"/>
                    </a:lnTo>
                    <a:lnTo>
                      <a:pt x="92" y="165"/>
                    </a:lnTo>
                    <a:lnTo>
                      <a:pt x="92" y="165"/>
                    </a:lnTo>
                    <a:lnTo>
                      <a:pt x="94" y="163"/>
                    </a:lnTo>
                    <a:lnTo>
                      <a:pt x="94" y="161"/>
                    </a:lnTo>
                    <a:lnTo>
                      <a:pt x="96" y="159"/>
                    </a:lnTo>
                    <a:lnTo>
                      <a:pt x="96" y="157"/>
                    </a:lnTo>
                    <a:lnTo>
                      <a:pt x="98" y="151"/>
                    </a:lnTo>
                    <a:lnTo>
                      <a:pt x="98" y="149"/>
                    </a:lnTo>
                    <a:lnTo>
                      <a:pt x="98" y="145"/>
                    </a:lnTo>
                    <a:lnTo>
                      <a:pt x="100" y="143"/>
                    </a:lnTo>
                    <a:lnTo>
                      <a:pt x="100" y="141"/>
                    </a:lnTo>
                    <a:lnTo>
                      <a:pt x="104" y="139"/>
                    </a:lnTo>
                    <a:lnTo>
                      <a:pt x="106" y="137"/>
                    </a:lnTo>
                    <a:lnTo>
                      <a:pt x="106" y="135"/>
                    </a:lnTo>
                    <a:lnTo>
                      <a:pt x="108" y="135"/>
                    </a:lnTo>
                    <a:lnTo>
                      <a:pt x="108" y="133"/>
                    </a:lnTo>
                    <a:lnTo>
                      <a:pt x="110" y="133"/>
                    </a:lnTo>
                    <a:lnTo>
                      <a:pt x="112" y="131"/>
                    </a:lnTo>
                    <a:lnTo>
                      <a:pt x="112" y="129"/>
                    </a:lnTo>
                    <a:lnTo>
                      <a:pt x="112" y="127"/>
                    </a:lnTo>
                    <a:lnTo>
                      <a:pt x="114" y="127"/>
                    </a:lnTo>
                    <a:lnTo>
                      <a:pt x="116" y="125"/>
                    </a:lnTo>
                    <a:lnTo>
                      <a:pt x="118" y="125"/>
                    </a:lnTo>
                    <a:lnTo>
                      <a:pt x="118" y="125"/>
                    </a:lnTo>
                    <a:lnTo>
                      <a:pt x="118" y="125"/>
                    </a:lnTo>
                    <a:lnTo>
                      <a:pt x="118" y="125"/>
                    </a:lnTo>
                    <a:lnTo>
                      <a:pt x="120" y="127"/>
                    </a:lnTo>
                    <a:lnTo>
                      <a:pt x="122" y="127"/>
                    </a:lnTo>
                    <a:lnTo>
                      <a:pt x="124" y="127"/>
                    </a:lnTo>
                    <a:lnTo>
                      <a:pt x="124" y="125"/>
                    </a:lnTo>
                    <a:lnTo>
                      <a:pt x="124" y="123"/>
                    </a:lnTo>
                    <a:lnTo>
                      <a:pt x="124" y="123"/>
                    </a:lnTo>
                    <a:lnTo>
                      <a:pt x="126" y="123"/>
                    </a:lnTo>
                    <a:lnTo>
                      <a:pt x="128" y="125"/>
                    </a:lnTo>
                    <a:lnTo>
                      <a:pt x="130" y="127"/>
                    </a:lnTo>
                    <a:lnTo>
                      <a:pt x="130" y="129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32" y="133"/>
                    </a:lnTo>
                    <a:lnTo>
                      <a:pt x="134" y="133"/>
                    </a:lnTo>
                    <a:lnTo>
                      <a:pt x="134" y="135"/>
                    </a:lnTo>
                    <a:lnTo>
                      <a:pt x="136" y="133"/>
                    </a:lnTo>
                    <a:lnTo>
                      <a:pt x="136" y="133"/>
                    </a:lnTo>
                    <a:lnTo>
                      <a:pt x="138" y="133"/>
                    </a:lnTo>
                    <a:lnTo>
                      <a:pt x="138" y="131"/>
                    </a:lnTo>
                    <a:lnTo>
                      <a:pt x="140" y="131"/>
                    </a:lnTo>
                    <a:lnTo>
                      <a:pt x="140" y="129"/>
                    </a:lnTo>
                    <a:lnTo>
                      <a:pt x="140" y="127"/>
                    </a:lnTo>
                    <a:lnTo>
                      <a:pt x="140" y="127"/>
                    </a:lnTo>
                    <a:lnTo>
                      <a:pt x="142" y="125"/>
                    </a:lnTo>
                    <a:lnTo>
                      <a:pt x="144" y="123"/>
                    </a:lnTo>
                    <a:lnTo>
                      <a:pt x="144" y="121"/>
                    </a:lnTo>
                    <a:lnTo>
                      <a:pt x="144" y="121"/>
                    </a:lnTo>
                    <a:lnTo>
                      <a:pt x="144" y="121"/>
                    </a:lnTo>
                    <a:lnTo>
                      <a:pt x="144" y="119"/>
                    </a:lnTo>
                    <a:lnTo>
                      <a:pt x="144" y="117"/>
                    </a:lnTo>
                    <a:lnTo>
                      <a:pt x="144" y="117"/>
                    </a:lnTo>
                    <a:lnTo>
                      <a:pt x="148" y="113"/>
                    </a:lnTo>
                    <a:lnTo>
                      <a:pt x="148" y="113"/>
                    </a:lnTo>
                    <a:lnTo>
                      <a:pt x="148" y="111"/>
                    </a:lnTo>
                    <a:lnTo>
                      <a:pt x="150" y="107"/>
                    </a:lnTo>
                    <a:lnTo>
                      <a:pt x="150" y="103"/>
                    </a:lnTo>
                    <a:lnTo>
                      <a:pt x="150" y="101"/>
                    </a:lnTo>
                    <a:lnTo>
                      <a:pt x="152" y="99"/>
                    </a:lnTo>
                    <a:lnTo>
                      <a:pt x="154" y="95"/>
                    </a:lnTo>
                    <a:lnTo>
                      <a:pt x="156" y="95"/>
                    </a:lnTo>
                    <a:lnTo>
                      <a:pt x="158" y="95"/>
                    </a:lnTo>
                    <a:lnTo>
                      <a:pt x="158" y="93"/>
                    </a:lnTo>
                    <a:lnTo>
                      <a:pt x="160" y="91"/>
                    </a:lnTo>
                    <a:lnTo>
                      <a:pt x="160" y="91"/>
                    </a:lnTo>
                    <a:lnTo>
                      <a:pt x="160" y="89"/>
                    </a:lnTo>
                    <a:lnTo>
                      <a:pt x="160" y="85"/>
                    </a:lnTo>
                    <a:lnTo>
                      <a:pt x="160" y="83"/>
                    </a:lnTo>
                    <a:lnTo>
                      <a:pt x="162" y="81"/>
                    </a:lnTo>
                    <a:lnTo>
                      <a:pt x="164" y="79"/>
                    </a:lnTo>
                    <a:lnTo>
                      <a:pt x="166" y="79"/>
                    </a:lnTo>
                    <a:lnTo>
                      <a:pt x="166" y="79"/>
                    </a:lnTo>
                    <a:lnTo>
                      <a:pt x="166" y="77"/>
                    </a:lnTo>
                    <a:lnTo>
                      <a:pt x="166" y="72"/>
                    </a:lnTo>
                    <a:lnTo>
                      <a:pt x="166" y="70"/>
                    </a:lnTo>
                    <a:lnTo>
                      <a:pt x="166" y="70"/>
                    </a:lnTo>
                    <a:lnTo>
                      <a:pt x="168" y="68"/>
                    </a:lnTo>
                    <a:lnTo>
                      <a:pt x="170" y="66"/>
                    </a:lnTo>
                    <a:lnTo>
                      <a:pt x="170" y="62"/>
                    </a:lnTo>
                    <a:lnTo>
                      <a:pt x="172" y="58"/>
                    </a:lnTo>
                    <a:lnTo>
                      <a:pt x="174" y="54"/>
                    </a:lnTo>
                    <a:lnTo>
                      <a:pt x="176" y="50"/>
                    </a:lnTo>
                    <a:lnTo>
                      <a:pt x="178" y="48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2" y="46"/>
                    </a:lnTo>
                    <a:lnTo>
                      <a:pt x="184" y="44"/>
                    </a:lnTo>
                    <a:lnTo>
                      <a:pt x="186" y="44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88" y="38"/>
                    </a:lnTo>
                    <a:lnTo>
                      <a:pt x="188" y="36"/>
                    </a:lnTo>
                    <a:lnTo>
                      <a:pt x="188" y="34"/>
                    </a:lnTo>
                    <a:lnTo>
                      <a:pt x="188" y="32"/>
                    </a:lnTo>
                    <a:lnTo>
                      <a:pt x="188" y="3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1"/>
              <p:cNvSpPr>
                <a:spLocks/>
              </p:cNvSpPr>
              <p:nvPr/>
            </p:nvSpPr>
            <p:spPr bwMode="auto">
              <a:xfrm>
                <a:off x="3471" y="1656"/>
                <a:ext cx="246" cy="212"/>
              </a:xfrm>
              <a:custGeom>
                <a:avLst/>
                <a:gdLst>
                  <a:gd name="T0" fmla="*/ 240 w 246"/>
                  <a:gd name="T1" fmla="*/ 48 h 212"/>
                  <a:gd name="T2" fmla="*/ 234 w 246"/>
                  <a:gd name="T3" fmla="*/ 36 h 212"/>
                  <a:gd name="T4" fmla="*/ 230 w 246"/>
                  <a:gd name="T5" fmla="*/ 10 h 212"/>
                  <a:gd name="T6" fmla="*/ 220 w 246"/>
                  <a:gd name="T7" fmla="*/ 16 h 212"/>
                  <a:gd name="T8" fmla="*/ 208 w 246"/>
                  <a:gd name="T9" fmla="*/ 6 h 212"/>
                  <a:gd name="T10" fmla="*/ 176 w 246"/>
                  <a:gd name="T11" fmla="*/ 6 h 212"/>
                  <a:gd name="T12" fmla="*/ 144 w 246"/>
                  <a:gd name="T13" fmla="*/ 28 h 212"/>
                  <a:gd name="T14" fmla="*/ 114 w 246"/>
                  <a:gd name="T15" fmla="*/ 48 h 212"/>
                  <a:gd name="T16" fmla="*/ 100 w 246"/>
                  <a:gd name="T17" fmla="*/ 62 h 212"/>
                  <a:gd name="T18" fmla="*/ 88 w 246"/>
                  <a:gd name="T19" fmla="*/ 74 h 212"/>
                  <a:gd name="T20" fmla="*/ 68 w 246"/>
                  <a:gd name="T21" fmla="*/ 78 h 212"/>
                  <a:gd name="T22" fmla="*/ 64 w 246"/>
                  <a:gd name="T23" fmla="*/ 92 h 212"/>
                  <a:gd name="T24" fmla="*/ 64 w 246"/>
                  <a:gd name="T25" fmla="*/ 112 h 212"/>
                  <a:gd name="T26" fmla="*/ 64 w 246"/>
                  <a:gd name="T27" fmla="*/ 124 h 212"/>
                  <a:gd name="T28" fmla="*/ 60 w 246"/>
                  <a:gd name="T29" fmla="*/ 136 h 212"/>
                  <a:gd name="T30" fmla="*/ 58 w 246"/>
                  <a:gd name="T31" fmla="*/ 140 h 212"/>
                  <a:gd name="T32" fmla="*/ 52 w 246"/>
                  <a:gd name="T33" fmla="*/ 146 h 212"/>
                  <a:gd name="T34" fmla="*/ 44 w 246"/>
                  <a:gd name="T35" fmla="*/ 144 h 212"/>
                  <a:gd name="T36" fmla="*/ 30 w 246"/>
                  <a:gd name="T37" fmla="*/ 146 h 212"/>
                  <a:gd name="T38" fmla="*/ 16 w 246"/>
                  <a:gd name="T39" fmla="*/ 150 h 212"/>
                  <a:gd name="T40" fmla="*/ 4 w 246"/>
                  <a:gd name="T41" fmla="*/ 152 h 212"/>
                  <a:gd name="T42" fmla="*/ 0 w 246"/>
                  <a:gd name="T43" fmla="*/ 154 h 212"/>
                  <a:gd name="T44" fmla="*/ 2 w 246"/>
                  <a:gd name="T45" fmla="*/ 162 h 212"/>
                  <a:gd name="T46" fmla="*/ 4 w 246"/>
                  <a:gd name="T47" fmla="*/ 168 h 212"/>
                  <a:gd name="T48" fmla="*/ 8 w 246"/>
                  <a:gd name="T49" fmla="*/ 176 h 212"/>
                  <a:gd name="T50" fmla="*/ 12 w 246"/>
                  <a:gd name="T51" fmla="*/ 178 h 212"/>
                  <a:gd name="T52" fmla="*/ 14 w 246"/>
                  <a:gd name="T53" fmla="*/ 180 h 212"/>
                  <a:gd name="T54" fmla="*/ 12 w 246"/>
                  <a:gd name="T55" fmla="*/ 182 h 212"/>
                  <a:gd name="T56" fmla="*/ 12 w 246"/>
                  <a:gd name="T57" fmla="*/ 188 h 212"/>
                  <a:gd name="T58" fmla="*/ 22 w 246"/>
                  <a:gd name="T59" fmla="*/ 194 h 212"/>
                  <a:gd name="T60" fmla="*/ 28 w 246"/>
                  <a:gd name="T61" fmla="*/ 194 h 212"/>
                  <a:gd name="T62" fmla="*/ 30 w 246"/>
                  <a:gd name="T63" fmla="*/ 194 h 212"/>
                  <a:gd name="T64" fmla="*/ 32 w 246"/>
                  <a:gd name="T65" fmla="*/ 198 h 212"/>
                  <a:gd name="T66" fmla="*/ 30 w 246"/>
                  <a:gd name="T67" fmla="*/ 200 h 212"/>
                  <a:gd name="T68" fmla="*/ 34 w 246"/>
                  <a:gd name="T69" fmla="*/ 208 h 212"/>
                  <a:gd name="T70" fmla="*/ 36 w 246"/>
                  <a:gd name="T71" fmla="*/ 202 h 212"/>
                  <a:gd name="T72" fmla="*/ 40 w 246"/>
                  <a:gd name="T73" fmla="*/ 200 h 212"/>
                  <a:gd name="T74" fmla="*/ 46 w 246"/>
                  <a:gd name="T75" fmla="*/ 204 h 212"/>
                  <a:gd name="T76" fmla="*/ 52 w 246"/>
                  <a:gd name="T77" fmla="*/ 208 h 212"/>
                  <a:gd name="T78" fmla="*/ 54 w 246"/>
                  <a:gd name="T79" fmla="*/ 210 h 212"/>
                  <a:gd name="T80" fmla="*/ 54 w 246"/>
                  <a:gd name="T81" fmla="*/ 208 h 212"/>
                  <a:gd name="T82" fmla="*/ 54 w 246"/>
                  <a:gd name="T83" fmla="*/ 198 h 212"/>
                  <a:gd name="T84" fmla="*/ 60 w 246"/>
                  <a:gd name="T85" fmla="*/ 190 h 212"/>
                  <a:gd name="T86" fmla="*/ 64 w 246"/>
                  <a:gd name="T87" fmla="*/ 178 h 212"/>
                  <a:gd name="T88" fmla="*/ 72 w 246"/>
                  <a:gd name="T89" fmla="*/ 174 h 212"/>
                  <a:gd name="T90" fmla="*/ 82 w 246"/>
                  <a:gd name="T91" fmla="*/ 172 h 212"/>
                  <a:gd name="T92" fmla="*/ 94 w 246"/>
                  <a:gd name="T93" fmla="*/ 176 h 212"/>
                  <a:gd name="T94" fmla="*/ 100 w 246"/>
                  <a:gd name="T95" fmla="*/ 180 h 212"/>
                  <a:gd name="T96" fmla="*/ 104 w 246"/>
                  <a:gd name="T97" fmla="*/ 188 h 212"/>
                  <a:gd name="T98" fmla="*/ 108 w 246"/>
                  <a:gd name="T99" fmla="*/ 188 h 212"/>
                  <a:gd name="T100" fmla="*/ 120 w 246"/>
                  <a:gd name="T101" fmla="*/ 182 h 212"/>
                  <a:gd name="T102" fmla="*/ 130 w 246"/>
                  <a:gd name="T103" fmla="*/ 186 h 212"/>
                  <a:gd name="T104" fmla="*/ 148 w 246"/>
                  <a:gd name="T105" fmla="*/ 192 h 212"/>
                  <a:gd name="T106" fmla="*/ 158 w 246"/>
                  <a:gd name="T107" fmla="*/ 182 h 212"/>
                  <a:gd name="T108" fmla="*/ 178 w 246"/>
                  <a:gd name="T109" fmla="*/ 182 h 212"/>
                  <a:gd name="T110" fmla="*/ 190 w 246"/>
                  <a:gd name="T111" fmla="*/ 186 h 212"/>
                  <a:gd name="T112" fmla="*/ 196 w 246"/>
                  <a:gd name="T113" fmla="*/ 182 h 212"/>
                  <a:gd name="T114" fmla="*/ 206 w 246"/>
                  <a:gd name="T115" fmla="*/ 176 h 212"/>
                  <a:gd name="T116" fmla="*/ 208 w 246"/>
                  <a:gd name="T117" fmla="*/ 164 h 212"/>
                  <a:gd name="T118" fmla="*/ 220 w 246"/>
                  <a:gd name="T119" fmla="*/ 144 h 212"/>
                  <a:gd name="T120" fmla="*/ 240 w 246"/>
                  <a:gd name="T121" fmla="*/ 118 h 212"/>
                  <a:gd name="T122" fmla="*/ 242 w 246"/>
                  <a:gd name="T123" fmla="*/ 84 h 212"/>
                  <a:gd name="T124" fmla="*/ 244 w 246"/>
                  <a:gd name="T125" fmla="*/ 6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6" h="212">
                    <a:moveTo>
                      <a:pt x="246" y="56"/>
                    </a:moveTo>
                    <a:lnTo>
                      <a:pt x="242" y="50"/>
                    </a:lnTo>
                    <a:lnTo>
                      <a:pt x="240" y="50"/>
                    </a:lnTo>
                    <a:lnTo>
                      <a:pt x="240" y="48"/>
                    </a:lnTo>
                    <a:lnTo>
                      <a:pt x="240" y="46"/>
                    </a:lnTo>
                    <a:lnTo>
                      <a:pt x="236" y="38"/>
                    </a:lnTo>
                    <a:lnTo>
                      <a:pt x="234" y="36"/>
                    </a:lnTo>
                    <a:lnTo>
                      <a:pt x="234" y="36"/>
                    </a:lnTo>
                    <a:lnTo>
                      <a:pt x="234" y="34"/>
                    </a:lnTo>
                    <a:lnTo>
                      <a:pt x="234" y="28"/>
                    </a:lnTo>
                    <a:lnTo>
                      <a:pt x="232" y="20"/>
                    </a:lnTo>
                    <a:lnTo>
                      <a:pt x="230" y="10"/>
                    </a:lnTo>
                    <a:lnTo>
                      <a:pt x="230" y="10"/>
                    </a:lnTo>
                    <a:lnTo>
                      <a:pt x="224" y="14"/>
                    </a:lnTo>
                    <a:lnTo>
                      <a:pt x="220" y="16"/>
                    </a:lnTo>
                    <a:lnTo>
                      <a:pt x="220" y="16"/>
                    </a:lnTo>
                    <a:lnTo>
                      <a:pt x="218" y="16"/>
                    </a:lnTo>
                    <a:lnTo>
                      <a:pt x="214" y="12"/>
                    </a:lnTo>
                    <a:lnTo>
                      <a:pt x="210" y="8"/>
                    </a:lnTo>
                    <a:lnTo>
                      <a:pt x="208" y="6"/>
                    </a:lnTo>
                    <a:lnTo>
                      <a:pt x="200" y="4"/>
                    </a:lnTo>
                    <a:lnTo>
                      <a:pt x="192" y="2"/>
                    </a:lnTo>
                    <a:lnTo>
                      <a:pt x="184" y="0"/>
                    </a:lnTo>
                    <a:lnTo>
                      <a:pt x="176" y="6"/>
                    </a:lnTo>
                    <a:lnTo>
                      <a:pt x="168" y="12"/>
                    </a:lnTo>
                    <a:lnTo>
                      <a:pt x="160" y="16"/>
                    </a:lnTo>
                    <a:lnTo>
                      <a:pt x="152" y="22"/>
                    </a:lnTo>
                    <a:lnTo>
                      <a:pt x="144" y="28"/>
                    </a:lnTo>
                    <a:lnTo>
                      <a:pt x="136" y="32"/>
                    </a:lnTo>
                    <a:lnTo>
                      <a:pt x="128" y="38"/>
                    </a:lnTo>
                    <a:lnTo>
                      <a:pt x="120" y="44"/>
                    </a:lnTo>
                    <a:lnTo>
                      <a:pt x="114" y="48"/>
                    </a:lnTo>
                    <a:lnTo>
                      <a:pt x="112" y="50"/>
                    </a:lnTo>
                    <a:lnTo>
                      <a:pt x="108" y="54"/>
                    </a:lnTo>
                    <a:lnTo>
                      <a:pt x="104" y="58"/>
                    </a:lnTo>
                    <a:lnTo>
                      <a:pt x="100" y="62"/>
                    </a:lnTo>
                    <a:lnTo>
                      <a:pt x="96" y="66"/>
                    </a:lnTo>
                    <a:lnTo>
                      <a:pt x="94" y="68"/>
                    </a:lnTo>
                    <a:lnTo>
                      <a:pt x="90" y="72"/>
                    </a:lnTo>
                    <a:lnTo>
                      <a:pt x="88" y="74"/>
                    </a:lnTo>
                    <a:lnTo>
                      <a:pt x="82" y="74"/>
                    </a:lnTo>
                    <a:lnTo>
                      <a:pt x="76" y="76"/>
                    </a:lnTo>
                    <a:lnTo>
                      <a:pt x="72" y="76"/>
                    </a:lnTo>
                    <a:lnTo>
                      <a:pt x="68" y="78"/>
                    </a:lnTo>
                    <a:lnTo>
                      <a:pt x="64" y="78"/>
                    </a:lnTo>
                    <a:lnTo>
                      <a:pt x="64" y="82"/>
                    </a:lnTo>
                    <a:lnTo>
                      <a:pt x="64" y="86"/>
                    </a:lnTo>
                    <a:lnTo>
                      <a:pt x="64" y="92"/>
                    </a:lnTo>
                    <a:lnTo>
                      <a:pt x="64" y="96"/>
                    </a:lnTo>
                    <a:lnTo>
                      <a:pt x="64" y="102"/>
                    </a:lnTo>
                    <a:lnTo>
                      <a:pt x="64" y="106"/>
                    </a:lnTo>
                    <a:lnTo>
                      <a:pt x="64" y="112"/>
                    </a:lnTo>
                    <a:lnTo>
                      <a:pt x="64" y="116"/>
                    </a:lnTo>
                    <a:lnTo>
                      <a:pt x="64" y="118"/>
                    </a:lnTo>
                    <a:lnTo>
                      <a:pt x="64" y="120"/>
                    </a:lnTo>
                    <a:lnTo>
                      <a:pt x="64" y="124"/>
                    </a:lnTo>
                    <a:lnTo>
                      <a:pt x="62" y="128"/>
                    </a:lnTo>
                    <a:lnTo>
                      <a:pt x="60" y="130"/>
                    </a:lnTo>
                    <a:lnTo>
                      <a:pt x="60" y="134"/>
                    </a:lnTo>
                    <a:lnTo>
                      <a:pt x="60" y="136"/>
                    </a:lnTo>
                    <a:lnTo>
                      <a:pt x="58" y="136"/>
                    </a:lnTo>
                    <a:lnTo>
                      <a:pt x="58" y="138"/>
                    </a:lnTo>
                    <a:lnTo>
                      <a:pt x="58" y="138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6" y="140"/>
                    </a:lnTo>
                    <a:lnTo>
                      <a:pt x="52" y="144"/>
                    </a:lnTo>
                    <a:lnTo>
                      <a:pt x="52" y="146"/>
                    </a:lnTo>
                    <a:lnTo>
                      <a:pt x="50" y="146"/>
                    </a:lnTo>
                    <a:lnTo>
                      <a:pt x="46" y="144"/>
                    </a:lnTo>
                    <a:lnTo>
                      <a:pt x="46" y="144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0" y="146"/>
                    </a:lnTo>
                    <a:lnTo>
                      <a:pt x="36" y="146"/>
                    </a:lnTo>
                    <a:lnTo>
                      <a:pt x="30" y="146"/>
                    </a:lnTo>
                    <a:lnTo>
                      <a:pt x="26" y="146"/>
                    </a:lnTo>
                    <a:lnTo>
                      <a:pt x="22" y="148"/>
                    </a:lnTo>
                    <a:lnTo>
                      <a:pt x="18" y="148"/>
                    </a:lnTo>
                    <a:lnTo>
                      <a:pt x="16" y="150"/>
                    </a:lnTo>
                    <a:lnTo>
                      <a:pt x="12" y="152"/>
                    </a:lnTo>
                    <a:lnTo>
                      <a:pt x="12" y="152"/>
                    </a:lnTo>
                    <a:lnTo>
                      <a:pt x="8" y="154"/>
                    </a:lnTo>
                    <a:lnTo>
                      <a:pt x="4" y="152"/>
                    </a:lnTo>
                    <a:lnTo>
                      <a:pt x="2" y="152"/>
                    </a:lnTo>
                    <a:lnTo>
                      <a:pt x="2" y="152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56"/>
                    </a:lnTo>
                    <a:lnTo>
                      <a:pt x="0" y="158"/>
                    </a:lnTo>
                    <a:lnTo>
                      <a:pt x="0" y="162"/>
                    </a:lnTo>
                    <a:lnTo>
                      <a:pt x="2" y="162"/>
                    </a:lnTo>
                    <a:lnTo>
                      <a:pt x="2" y="164"/>
                    </a:lnTo>
                    <a:lnTo>
                      <a:pt x="4" y="166"/>
                    </a:lnTo>
                    <a:lnTo>
                      <a:pt x="2" y="168"/>
                    </a:lnTo>
                    <a:lnTo>
                      <a:pt x="4" y="168"/>
                    </a:lnTo>
                    <a:lnTo>
                      <a:pt x="4" y="170"/>
                    </a:lnTo>
                    <a:lnTo>
                      <a:pt x="6" y="172"/>
                    </a:lnTo>
                    <a:lnTo>
                      <a:pt x="6" y="176"/>
                    </a:lnTo>
                    <a:lnTo>
                      <a:pt x="8" y="176"/>
                    </a:lnTo>
                    <a:lnTo>
                      <a:pt x="10" y="176"/>
                    </a:lnTo>
                    <a:lnTo>
                      <a:pt x="10" y="176"/>
                    </a:lnTo>
                    <a:lnTo>
                      <a:pt x="10" y="176"/>
                    </a:lnTo>
                    <a:lnTo>
                      <a:pt x="12" y="178"/>
                    </a:lnTo>
                    <a:lnTo>
                      <a:pt x="12" y="178"/>
                    </a:lnTo>
                    <a:lnTo>
                      <a:pt x="12" y="178"/>
                    </a:lnTo>
                    <a:lnTo>
                      <a:pt x="14" y="180"/>
                    </a:lnTo>
                    <a:lnTo>
                      <a:pt x="14" y="180"/>
                    </a:lnTo>
                    <a:lnTo>
                      <a:pt x="16" y="182"/>
                    </a:lnTo>
                    <a:lnTo>
                      <a:pt x="16" y="182"/>
                    </a:lnTo>
                    <a:lnTo>
                      <a:pt x="14" y="182"/>
                    </a:lnTo>
                    <a:lnTo>
                      <a:pt x="12" y="182"/>
                    </a:lnTo>
                    <a:lnTo>
                      <a:pt x="12" y="182"/>
                    </a:lnTo>
                    <a:lnTo>
                      <a:pt x="12" y="184"/>
                    </a:lnTo>
                    <a:lnTo>
                      <a:pt x="12" y="188"/>
                    </a:lnTo>
                    <a:lnTo>
                      <a:pt x="12" y="188"/>
                    </a:lnTo>
                    <a:lnTo>
                      <a:pt x="14" y="188"/>
                    </a:lnTo>
                    <a:lnTo>
                      <a:pt x="18" y="190"/>
                    </a:lnTo>
                    <a:lnTo>
                      <a:pt x="20" y="194"/>
                    </a:lnTo>
                    <a:lnTo>
                      <a:pt x="22" y="194"/>
                    </a:lnTo>
                    <a:lnTo>
                      <a:pt x="24" y="194"/>
                    </a:lnTo>
                    <a:lnTo>
                      <a:pt x="26" y="194"/>
                    </a:lnTo>
                    <a:lnTo>
                      <a:pt x="26" y="194"/>
                    </a:lnTo>
                    <a:lnTo>
                      <a:pt x="28" y="194"/>
                    </a:lnTo>
                    <a:lnTo>
                      <a:pt x="28" y="192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32" y="196"/>
                    </a:lnTo>
                    <a:lnTo>
                      <a:pt x="32" y="198"/>
                    </a:lnTo>
                    <a:lnTo>
                      <a:pt x="32" y="198"/>
                    </a:lnTo>
                    <a:lnTo>
                      <a:pt x="32" y="198"/>
                    </a:lnTo>
                    <a:lnTo>
                      <a:pt x="30" y="198"/>
                    </a:lnTo>
                    <a:lnTo>
                      <a:pt x="30" y="200"/>
                    </a:lnTo>
                    <a:lnTo>
                      <a:pt x="30" y="200"/>
                    </a:lnTo>
                    <a:lnTo>
                      <a:pt x="30" y="200"/>
                    </a:lnTo>
                    <a:lnTo>
                      <a:pt x="30" y="200"/>
                    </a:lnTo>
                    <a:lnTo>
                      <a:pt x="32" y="204"/>
                    </a:lnTo>
                    <a:lnTo>
                      <a:pt x="34" y="206"/>
                    </a:lnTo>
                    <a:lnTo>
                      <a:pt x="34" y="208"/>
                    </a:lnTo>
                    <a:lnTo>
                      <a:pt x="34" y="206"/>
                    </a:lnTo>
                    <a:lnTo>
                      <a:pt x="34" y="202"/>
                    </a:lnTo>
                    <a:lnTo>
                      <a:pt x="34" y="202"/>
                    </a:lnTo>
                    <a:lnTo>
                      <a:pt x="36" y="202"/>
                    </a:lnTo>
                    <a:lnTo>
                      <a:pt x="38" y="200"/>
                    </a:lnTo>
                    <a:lnTo>
                      <a:pt x="38" y="200"/>
                    </a:lnTo>
                    <a:lnTo>
                      <a:pt x="40" y="200"/>
                    </a:lnTo>
                    <a:lnTo>
                      <a:pt x="40" y="200"/>
                    </a:lnTo>
                    <a:lnTo>
                      <a:pt x="42" y="198"/>
                    </a:lnTo>
                    <a:lnTo>
                      <a:pt x="42" y="200"/>
                    </a:lnTo>
                    <a:lnTo>
                      <a:pt x="42" y="200"/>
                    </a:lnTo>
                    <a:lnTo>
                      <a:pt x="46" y="204"/>
                    </a:lnTo>
                    <a:lnTo>
                      <a:pt x="48" y="206"/>
                    </a:lnTo>
                    <a:lnTo>
                      <a:pt x="48" y="208"/>
                    </a:lnTo>
                    <a:lnTo>
                      <a:pt x="50" y="208"/>
                    </a:lnTo>
                    <a:lnTo>
                      <a:pt x="52" y="208"/>
                    </a:lnTo>
                    <a:lnTo>
                      <a:pt x="52" y="210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4" y="210"/>
                    </a:lnTo>
                    <a:lnTo>
                      <a:pt x="54" y="210"/>
                    </a:lnTo>
                    <a:lnTo>
                      <a:pt x="54" y="208"/>
                    </a:lnTo>
                    <a:lnTo>
                      <a:pt x="54" y="208"/>
                    </a:lnTo>
                    <a:lnTo>
                      <a:pt x="54" y="208"/>
                    </a:lnTo>
                    <a:lnTo>
                      <a:pt x="54" y="206"/>
                    </a:lnTo>
                    <a:lnTo>
                      <a:pt x="54" y="204"/>
                    </a:lnTo>
                    <a:lnTo>
                      <a:pt x="54" y="202"/>
                    </a:lnTo>
                    <a:lnTo>
                      <a:pt x="54" y="198"/>
                    </a:lnTo>
                    <a:lnTo>
                      <a:pt x="54" y="196"/>
                    </a:lnTo>
                    <a:lnTo>
                      <a:pt x="56" y="194"/>
                    </a:lnTo>
                    <a:lnTo>
                      <a:pt x="58" y="192"/>
                    </a:lnTo>
                    <a:lnTo>
                      <a:pt x="60" y="190"/>
                    </a:lnTo>
                    <a:lnTo>
                      <a:pt x="62" y="186"/>
                    </a:lnTo>
                    <a:lnTo>
                      <a:pt x="62" y="180"/>
                    </a:lnTo>
                    <a:lnTo>
                      <a:pt x="62" y="180"/>
                    </a:lnTo>
                    <a:lnTo>
                      <a:pt x="64" y="178"/>
                    </a:lnTo>
                    <a:lnTo>
                      <a:pt x="66" y="176"/>
                    </a:lnTo>
                    <a:lnTo>
                      <a:pt x="68" y="176"/>
                    </a:lnTo>
                    <a:lnTo>
                      <a:pt x="70" y="174"/>
                    </a:lnTo>
                    <a:lnTo>
                      <a:pt x="72" y="174"/>
                    </a:lnTo>
                    <a:lnTo>
                      <a:pt x="74" y="174"/>
                    </a:lnTo>
                    <a:lnTo>
                      <a:pt x="78" y="174"/>
                    </a:lnTo>
                    <a:lnTo>
                      <a:pt x="80" y="174"/>
                    </a:lnTo>
                    <a:lnTo>
                      <a:pt x="82" y="172"/>
                    </a:lnTo>
                    <a:lnTo>
                      <a:pt x="82" y="172"/>
                    </a:lnTo>
                    <a:lnTo>
                      <a:pt x="84" y="172"/>
                    </a:lnTo>
                    <a:lnTo>
                      <a:pt x="88" y="174"/>
                    </a:lnTo>
                    <a:lnTo>
                      <a:pt x="94" y="176"/>
                    </a:lnTo>
                    <a:lnTo>
                      <a:pt x="96" y="176"/>
                    </a:lnTo>
                    <a:lnTo>
                      <a:pt x="96" y="176"/>
                    </a:lnTo>
                    <a:lnTo>
                      <a:pt x="98" y="178"/>
                    </a:lnTo>
                    <a:lnTo>
                      <a:pt x="100" y="180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4" y="186"/>
                    </a:lnTo>
                    <a:lnTo>
                      <a:pt x="104" y="188"/>
                    </a:lnTo>
                    <a:lnTo>
                      <a:pt x="106" y="188"/>
                    </a:lnTo>
                    <a:lnTo>
                      <a:pt x="106" y="188"/>
                    </a:lnTo>
                    <a:lnTo>
                      <a:pt x="108" y="188"/>
                    </a:lnTo>
                    <a:lnTo>
                      <a:pt x="108" y="188"/>
                    </a:lnTo>
                    <a:lnTo>
                      <a:pt x="110" y="186"/>
                    </a:lnTo>
                    <a:lnTo>
                      <a:pt x="112" y="186"/>
                    </a:lnTo>
                    <a:lnTo>
                      <a:pt x="112" y="186"/>
                    </a:lnTo>
                    <a:lnTo>
                      <a:pt x="120" y="182"/>
                    </a:lnTo>
                    <a:lnTo>
                      <a:pt x="120" y="182"/>
                    </a:lnTo>
                    <a:lnTo>
                      <a:pt x="122" y="182"/>
                    </a:lnTo>
                    <a:lnTo>
                      <a:pt x="124" y="182"/>
                    </a:lnTo>
                    <a:lnTo>
                      <a:pt x="130" y="186"/>
                    </a:lnTo>
                    <a:lnTo>
                      <a:pt x="134" y="190"/>
                    </a:lnTo>
                    <a:lnTo>
                      <a:pt x="138" y="190"/>
                    </a:lnTo>
                    <a:lnTo>
                      <a:pt x="142" y="192"/>
                    </a:lnTo>
                    <a:lnTo>
                      <a:pt x="148" y="192"/>
                    </a:lnTo>
                    <a:lnTo>
                      <a:pt x="152" y="186"/>
                    </a:lnTo>
                    <a:lnTo>
                      <a:pt x="154" y="184"/>
                    </a:lnTo>
                    <a:lnTo>
                      <a:pt x="156" y="184"/>
                    </a:lnTo>
                    <a:lnTo>
                      <a:pt x="158" y="182"/>
                    </a:lnTo>
                    <a:lnTo>
                      <a:pt x="162" y="182"/>
                    </a:lnTo>
                    <a:lnTo>
                      <a:pt x="168" y="182"/>
                    </a:lnTo>
                    <a:lnTo>
                      <a:pt x="176" y="182"/>
                    </a:lnTo>
                    <a:lnTo>
                      <a:pt x="178" y="182"/>
                    </a:lnTo>
                    <a:lnTo>
                      <a:pt x="180" y="182"/>
                    </a:lnTo>
                    <a:lnTo>
                      <a:pt x="184" y="184"/>
                    </a:lnTo>
                    <a:lnTo>
                      <a:pt x="186" y="186"/>
                    </a:lnTo>
                    <a:lnTo>
                      <a:pt x="190" y="186"/>
                    </a:lnTo>
                    <a:lnTo>
                      <a:pt x="192" y="186"/>
                    </a:lnTo>
                    <a:lnTo>
                      <a:pt x="194" y="184"/>
                    </a:lnTo>
                    <a:lnTo>
                      <a:pt x="196" y="182"/>
                    </a:lnTo>
                    <a:lnTo>
                      <a:pt x="196" y="182"/>
                    </a:lnTo>
                    <a:lnTo>
                      <a:pt x="198" y="180"/>
                    </a:lnTo>
                    <a:lnTo>
                      <a:pt x="202" y="178"/>
                    </a:lnTo>
                    <a:lnTo>
                      <a:pt x="204" y="178"/>
                    </a:lnTo>
                    <a:lnTo>
                      <a:pt x="206" y="176"/>
                    </a:lnTo>
                    <a:lnTo>
                      <a:pt x="208" y="176"/>
                    </a:lnTo>
                    <a:lnTo>
                      <a:pt x="210" y="176"/>
                    </a:lnTo>
                    <a:lnTo>
                      <a:pt x="208" y="168"/>
                    </a:lnTo>
                    <a:lnTo>
                      <a:pt x="208" y="164"/>
                    </a:lnTo>
                    <a:lnTo>
                      <a:pt x="208" y="162"/>
                    </a:lnTo>
                    <a:lnTo>
                      <a:pt x="210" y="158"/>
                    </a:lnTo>
                    <a:lnTo>
                      <a:pt x="214" y="152"/>
                    </a:lnTo>
                    <a:lnTo>
                      <a:pt x="220" y="144"/>
                    </a:lnTo>
                    <a:lnTo>
                      <a:pt x="222" y="138"/>
                    </a:lnTo>
                    <a:lnTo>
                      <a:pt x="228" y="132"/>
                    </a:lnTo>
                    <a:lnTo>
                      <a:pt x="236" y="124"/>
                    </a:lnTo>
                    <a:lnTo>
                      <a:pt x="240" y="118"/>
                    </a:lnTo>
                    <a:lnTo>
                      <a:pt x="240" y="110"/>
                    </a:lnTo>
                    <a:lnTo>
                      <a:pt x="240" y="100"/>
                    </a:lnTo>
                    <a:lnTo>
                      <a:pt x="240" y="92"/>
                    </a:lnTo>
                    <a:lnTo>
                      <a:pt x="242" y="84"/>
                    </a:lnTo>
                    <a:lnTo>
                      <a:pt x="242" y="78"/>
                    </a:lnTo>
                    <a:lnTo>
                      <a:pt x="242" y="72"/>
                    </a:lnTo>
                    <a:lnTo>
                      <a:pt x="242" y="64"/>
                    </a:lnTo>
                    <a:lnTo>
                      <a:pt x="244" y="64"/>
                    </a:lnTo>
                    <a:lnTo>
                      <a:pt x="246" y="58"/>
                    </a:lnTo>
                    <a:lnTo>
                      <a:pt x="246" y="56"/>
                    </a:lnTo>
                    <a:lnTo>
                      <a:pt x="246" y="5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92"/>
              <p:cNvSpPr>
                <a:spLocks/>
              </p:cNvSpPr>
              <p:nvPr/>
            </p:nvSpPr>
            <p:spPr bwMode="auto">
              <a:xfrm>
                <a:off x="2094" y="1808"/>
                <a:ext cx="74" cy="76"/>
              </a:xfrm>
              <a:custGeom>
                <a:avLst/>
                <a:gdLst>
                  <a:gd name="T0" fmla="*/ 68 w 74"/>
                  <a:gd name="T1" fmla="*/ 2 h 76"/>
                  <a:gd name="T2" fmla="*/ 66 w 74"/>
                  <a:gd name="T3" fmla="*/ 2 h 76"/>
                  <a:gd name="T4" fmla="*/ 60 w 74"/>
                  <a:gd name="T5" fmla="*/ 4 h 76"/>
                  <a:gd name="T6" fmla="*/ 60 w 74"/>
                  <a:gd name="T7" fmla="*/ 6 h 76"/>
                  <a:gd name="T8" fmla="*/ 58 w 74"/>
                  <a:gd name="T9" fmla="*/ 4 h 76"/>
                  <a:gd name="T10" fmla="*/ 56 w 74"/>
                  <a:gd name="T11" fmla="*/ 6 h 76"/>
                  <a:gd name="T12" fmla="*/ 54 w 74"/>
                  <a:gd name="T13" fmla="*/ 6 h 76"/>
                  <a:gd name="T14" fmla="*/ 50 w 74"/>
                  <a:gd name="T15" fmla="*/ 6 h 76"/>
                  <a:gd name="T16" fmla="*/ 46 w 74"/>
                  <a:gd name="T17" fmla="*/ 4 h 76"/>
                  <a:gd name="T18" fmla="*/ 44 w 74"/>
                  <a:gd name="T19" fmla="*/ 8 h 76"/>
                  <a:gd name="T20" fmla="*/ 42 w 74"/>
                  <a:gd name="T21" fmla="*/ 8 h 76"/>
                  <a:gd name="T22" fmla="*/ 42 w 74"/>
                  <a:gd name="T23" fmla="*/ 12 h 76"/>
                  <a:gd name="T24" fmla="*/ 38 w 74"/>
                  <a:gd name="T25" fmla="*/ 14 h 76"/>
                  <a:gd name="T26" fmla="*/ 34 w 74"/>
                  <a:gd name="T27" fmla="*/ 18 h 76"/>
                  <a:gd name="T28" fmla="*/ 32 w 74"/>
                  <a:gd name="T29" fmla="*/ 20 h 76"/>
                  <a:gd name="T30" fmla="*/ 28 w 74"/>
                  <a:gd name="T31" fmla="*/ 18 h 76"/>
                  <a:gd name="T32" fmla="*/ 26 w 74"/>
                  <a:gd name="T33" fmla="*/ 18 h 76"/>
                  <a:gd name="T34" fmla="*/ 22 w 74"/>
                  <a:gd name="T35" fmla="*/ 22 h 76"/>
                  <a:gd name="T36" fmla="*/ 16 w 74"/>
                  <a:gd name="T37" fmla="*/ 22 h 76"/>
                  <a:gd name="T38" fmla="*/ 16 w 74"/>
                  <a:gd name="T39" fmla="*/ 28 h 76"/>
                  <a:gd name="T40" fmla="*/ 14 w 74"/>
                  <a:gd name="T41" fmla="*/ 30 h 76"/>
                  <a:gd name="T42" fmla="*/ 12 w 74"/>
                  <a:gd name="T43" fmla="*/ 32 h 76"/>
                  <a:gd name="T44" fmla="*/ 10 w 74"/>
                  <a:gd name="T45" fmla="*/ 36 h 76"/>
                  <a:gd name="T46" fmla="*/ 6 w 74"/>
                  <a:gd name="T47" fmla="*/ 36 h 76"/>
                  <a:gd name="T48" fmla="*/ 4 w 74"/>
                  <a:gd name="T49" fmla="*/ 36 h 76"/>
                  <a:gd name="T50" fmla="*/ 0 w 74"/>
                  <a:gd name="T51" fmla="*/ 36 h 76"/>
                  <a:gd name="T52" fmla="*/ 8 w 74"/>
                  <a:gd name="T53" fmla="*/ 44 h 76"/>
                  <a:gd name="T54" fmla="*/ 14 w 74"/>
                  <a:gd name="T55" fmla="*/ 50 h 76"/>
                  <a:gd name="T56" fmla="*/ 24 w 74"/>
                  <a:gd name="T57" fmla="*/ 66 h 76"/>
                  <a:gd name="T58" fmla="*/ 28 w 74"/>
                  <a:gd name="T59" fmla="*/ 70 h 76"/>
                  <a:gd name="T60" fmla="*/ 28 w 74"/>
                  <a:gd name="T61" fmla="*/ 70 h 76"/>
                  <a:gd name="T62" fmla="*/ 30 w 74"/>
                  <a:gd name="T63" fmla="*/ 68 h 76"/>
                  <a:gd name="T64" fmla="*/ 36 w 74"/>
                  <a:gd name="T65" fmla="*/ 70 h 76"/>
                  <a:gd name="T66" fmla="*/ 44 w 74"/>
                  <a:gd name="T67" fmla="*/ 70 h 76"/>
                  <a:gd name="T68" fmla="*/ 48 w 74"/>
                  <a:gd name="T69" fmla="*/ 72 h 76"/>
                  <a:gd name="T70" fmla="*/ 52 w 74"/>
                  <a:gd name="T71" fmla="*/ 74 h 76"/>
                  <a:gd name="T72" fmla="*/ 52 w 74"/>
                  <a:gd name="T73" fmla="*/ 76 h 76"/>
                  <a:gd name="T74" fmla="*/ 58 w 74"/>
                  <a:gd name="T75" fmla="*/ 76 h 76"/>
                  <a:gd name="T76" fmla="*/ 60 w 74"/>
                  <a:gd name="T77" fmla="*/ 72 h 76"/>
                  <a:gd name="T78" fmla="*/ 58 w 74"/>
                  <a:gd name="T79" fmla="*/ 66 h 76"/>
                  <a:gd name="T80" fmla="*/ 58 w 74"/>
                  <a:gd name="T81" fmla="*/ 62 h 76"/>
                  <a:gd name="T82" fmla="*/ 62 w 74"/>
                  <a:gd name="T83" fmla="*/ 58 h 76"/>
                  <a:gd name="T84" fmla="*/ 60 w 74"/>
                  <a:gd name="T85" fmla="*/ 56 h 76"/>
                  <a:gd name="T86" fmla="*/ 60 w 74"/>
                  <a:gd name="T87" fmla="*/ 56 h 76"/>
                  <a:gd name="T88" fmla="*/ 60 w 74"/>
                  <a:gd name="T89" fmla="*/ 52 h 76"/>
                  <a:gd name="T90" fmla="*/ 62 w 74"/>
                  <a:gd name="T91" fmla="*/ 50 h 76"/>
                  <a:gd name="T92" fmla="*/ 62 w 74"/>
                  <a:gd name="T93" fmla="*/ 46 h 76"/>
                  <a:gd name="T94" fmla="*/ 62 w 74"/>
                  <a:gd name="T95" fmla="*/ 44 h 76"/>
                  <a:gd name="T96" fmla="*/ 64 w 74"/>
                  <a:gd name="T97" fmla="*/ 42 h 76"/>
                  <a:gd name="T98" fmla="*/ 62 w 74"/>
                  <a:gd name="T99" fmla="*/ 46 h 76"/>
                  <a:gd name="T100" fmla="*/ 64 w 74"/>
                  <a:gd name="T101" fmla="*/ 46 h 76"/>
                  <a:gd name="T102" fmla="*/ 66 w 74"/>
                  <a:gd name="T103" fmla="*/ 36 h 76"/>
                  <a:gd name="T104" fmla="*/ 68 w 74"/>
                  <a:gd name="T105" fmla="*/ 18 h 76"/>
                  <a:gd name="T106" fmla="*/ 72 w 74"/>
                  <a:gd name="T107" fmla="*/ 14 h 76"/>
                  <a:gd name="T108" fmla="*/ 72 w 74"/>
                  <a:gd name="T109" fmla="*/ 4 h 76"/>
                  <a:gd name="T110" fmla="*/ 70 w 74"/>
                  <a:gd name="T111" fmla="*/ 2 h 76"/>
                  <a:gd name="T112" fmla="*/ 72 w 74"/>
                  <a:gd name="T113" fmla="*/ 4 h 76"/>
                  <a:gd name="T114" fmla="*/ 74 w 74"/>
                  <a:gd name="T11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76">
                    <a:moveTo>
                      <a:pt x="70" y="0"/>
                    </a:moveTo>
                    <a:lnTo>
                      <a:pt x="68" y="0"/>
                    </a:lnTo>
                    <a:lnTo>
                      <a:pt x="68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2" y="4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0" y="6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6" y="4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2" y="8"/>
                    </a:lnTo>
                    <a:lnTo>
                      <a:pt x="42" y="1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38" y="14"/>
                    </a:lnTo>
                    <a:lnTo>
                      <a:pt x="36" y="16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4" y="20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18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4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2" y="50"/>
                    </a:lnTo>
                    <a:lnTo>
                      <a:pt x="14" y="50"/>
                    </a:lnTo>
                    <a:lnTo>
                      <a:pt x="14" y="54"/>
                    </a:lnTo>
                    <a:lnTo>
                      <a:pt x="18" y="58"/>
                    </a:lnTo>
                    <a:lnTo>
                      <a:pt x="24" y="66"/>
                    </a:lnTo>
                    <a:lnTo>
                      <a:pt x="26" y="68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30" y="68"/>
                    </a:lnTo>
                    <a:lnTo>
                      <a:pt x="30" y="68"/>
                    </a:lnTo>
                    <a:lnTo>
                      <a:pt x="30" y="68"/>
                    </a:lnTo>
                    <a:lnTo>
                      <a:pt x="30" y="68"/>
                    </a:lnTo>
                    <a:lnTo>
                      <a:pt x="34" y="70"/>
                    </a:lnTo>
                    <a:lnTo>
                      <a:pt x="36" y="70"/>
                    </a:lnTo>
                    <a:lnTo>
                      <a:pt x="40" y="72"/>
                    </a:lnTo>
                    <a:lnTo>
                      <a:pt x="42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8" y="72"/>
                    </a:lnTo>
                    <a:lnTo>
                      <a:pt x="48" y="72"/>
                    </a:lnTo>
                    <a:lnTo>
                      <a:pt x="50" y="72"/>
                    </a:lnTo>
                    <a:lnTo>
                      <a:pt x="50" y="74"/>
                    </a:lnTo>
                    <a:lnTo>
                      <a:pt x="52" y="74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6" y="76"/>
                    </a:lnTo>
                    <a:lnTo>
                      <a:pt x="58" y="76"/>
                    </a:lnTo>
                    <a:lnTo>
                      <a:pt x="58" y="76"/>
                    </a:lnTo>
                    <a:lnTo>
                      <a:pt x="60" y="74"/>
                    </a:lnTo>
                    <a:lnTo>
                      <a:pt x="60" y="74"/>
                    </a:lnTo>
                    <a:lnTo>
                      <a:pt x="60" y="72"/>
                    </a:lnTo>
                    <a:lnTo>
                      <a:pt x="58" y="72"/>
                    </a:lnTo>
                    <a:lnTo>
                      <a:pt x="58" y="70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8" y="64"/>
                    </a:lnTo>
                    <a:lnTo>
                      <a:pt x="58" y="62"/>
                    </a:lnTo>
                    <a:lnTo>
                      <a:pt x="60" y="62"/>
                    </a:lnTo>
                    <a:lnTo>
                      <a:pt x="62" y="60"/>
                    </a:lnTo>
                    <a:lnTo>
                      <a:pt x="62" y="58"/>
                    </a:lnTo>
                    <a:lnTo>
                      <a:pt x="60" y="56"/>
                    </a:lnTo>
                    <a:lnTo>
                      <a:pt x="60" y="56"/>
                    </a:lnTo>
                    <a:lnTo>
                      <a:pt x="60" y="56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0" y="56"/>
                    </a:lnTo>
                    <a:lnTo>
                      <a:pt x="60" y="54"/>
                    </a:lnTo>
                    <a:lnTo>
                      <a:pt x="60" y="52"/>
                    </a:lnTo>
                    <a:lnTo>
                      <a:pt x="60" y="52"/>
                    </a:lnTo>
                    <a:lnTo>
                      <a:pt x="60" y="54"/>
                    </a:lnTo>
                    <a:lnTo>
                      <a:pt x="62" y="54"/>
                    </a:lnTo>
                    <a:lnTo>
                      <a:pt x="62" y="50"/>
                    </a:lnTo>
                    <a:lnTo>
                      <a:pt x="62" y="48"/>
                    </a:lnTo>
                    <a:lnTo>
                      <a:pt x="62" y="48"/>
                    </a:lnTo>
                    <a:lnTo>
                      <a:pt x="62" y="46"/>
                    </a:lnTo>
                    <a:lnTo>
                      <a:pt x="60" y="44"/>
                    </a:lnTo>
                    <a:lnTo>
                      <a:pt x="62" y="44"/>
                    </a:lnTo>
                    <a:lnTo>
                      <a:pt x="62" y="44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4" y="44"/>
                    </a:lnTo>
                    <a:lnTo>
                      <a:pt x="62" y="44"/>
                    </a:lnTo>
                    <a:lnTo>
                      <a:pt x="62" y="46"/>
                    </a:lnTo>
                    <a:lnTo>
                      <a:pt x="64" y="46"/>
                    </a:lnTo>
                    <a:lnTo>
                      <a:pt x="64" y="46"/>
                    </a:lnTo>
                    <a:lnTo>
                      <a:pt x="64" y="46"/>
                    </a:lnTo>
                    <a:lnTo>
                      <a:pt x="64" y="44"/>
                    </a:lnTo>
                    <a:lnTo>
                      <a:pt x="64" y="44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8" y="22"/>
                    </a:lnTo>
                    <a:lnTo>
                      <a:pt x="68" y="18"/>
                    </a:lnTo>
                    <a:lnTo>
                      <a:pt x="70" y="18"/>
                    </a:lnTo>
                    <a:lnTo>
                      <a:pt x="72" y="16"/>
                    </a:lnTo>
                    <a:lnTo>
                      <a:pt x="72" y="14"/>
                    </a:lnTo>
                    <a:lnTo>
                      <a:pt x="72" y="12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0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4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93"/>
              <p:cNvSpPr>
                <a:spLocks noEditPoints="1"/>
              </p:cNvSpPr>
              <p:nvPr/>
            </p:nvSpPr>
            <p:spPr bwMode="auto">
              <a:xfrm>
                <a:off x="5750" y="2229"/>
                <a:ext cx="686" cy="784"/>
              </a:xfrm>
              <a:custGeom>
                <a:avLst/>
                <a:gdLst>
                  <a:gd name="T0" fmla="*/ 2 w 686"/>
                  <a:gd name="T1" fmla="*/ 752 h 784"/>
                  <a:gd name="T2" fmla="*/ 6 w 686"/>
                  <a:gd name="T3" fmla="*/ 750 h 784"/>
                  <a:gd name="T4" fmla="*/ 82 w 686"/>
                  <a:gd name="T5" fmla="*/ 686 h 784"/>
                  <a:gd name="T6" fmla="*/ 86 w 686"/>
                  <a:gd name="T7" fmla="*/ 688 h 784"/>
                  <a:gd name="T8" fmla="*/ 84 w 686"/>
                  <a:gd name="T9" fmla="*/ 664 h 784"/>
                  <a:gd name="T10" fmla="*/ 94 w 686"/>
                  <a:gd name="T11" fmla="*/ 658 h 784"/>
                  <a:gd name="T12" fmla="*/ 346 w 686"/>
                  <a:gd name="T13" fmla="*/ 631 h 784"/>
                  <a:gd name="T14" fmla="*/ 348 w 686"/>
                  <a:gd name="T15" fmla="*/ 631 h 784"/>
                  <a:gd name="T16" fmla="*/ 252 w 686"/>
                  <a:gd name="T17" fmla="*/ 577 h 784"/>
                  <a:gd name="T18" fmla="*/ 252 w 686"/>
                  <a:gd name="T19" fmla="*/ 581 h 784"/>
                  <a:gd name="T20" fmla="*/ 244 w 686"/>
                  <a:gd name="T21" fmla="*/ 585 h 784"/>
                  <a:gd name="T22" fmla="*/ 238 w 686"/>
                  <a:gd name="T23" fmla="*/ 585 h 784"/>
                  <a:gd name="T24" fmla="*/ 240 w 686"/>
                  <a:gd name="T25" fmla="*/ 573 h 784"/>
                  <a:gd name="T26" fmla="*/ 204 w 686"/>
                  <a:gd name="T27" fmla="*/ 593 h 784"/>
                  <a:gd name="T28" fmla="*/ 184 w 686"/>
                  <a:gd name="T29" fmla="*/ 611 h 784"/>
                  <a:gd name="T30" fmla="*/ 174 w 686"/>
                  <a:gd name="T31" fmla="*/ 617 h 784"/>
                  <a:gd name="T32" fmla="*/ 164 w 686"/>
                  <a:gd name="T33" fmla="*/ 619 h 784"/>
                  <a:gd name="T34" fmla="*/ 144 w 686"/>
                  <a:gd name="T35" fmla="*/ 629 h 784"/>
                  <a:gd name="T36" fmla="*/ 114 w 686"/>
                  <a:gd name="T37" fmla="*/ 644 h 784"/>
                  <a:gd name="T38" fmla="*/ 106 w 686"/>
                  <a:gd name="T39" fmla="*/ 648 h 784"/>
                  <a:gd name="T40" fmla="*/ 96 w 686"/>
                  <a:gd name="T41" fmla="*/ 658 h 784"/>
                  <a:gd name="T42" fmla="*/ 90 w 686"/>
                  <a:gd name="T43" fmla="*/ 662 h 784"/>
                  <a:gd name="T44" fmla="*/ 82 w 686"/>
                  <a:gd name="T45" fmla="*/ 668 h 784"/>
                  <a:gd name="T46" fmla="*/ 90 w 686"/>
                  <a:gd name="T47" fmla="*/ 672 h 784"/>
                  <a:gd name="T48" fmla="*/ 96 w 686"/>
                  <a:gd name="T49" fmla="*/ 680 h 784"/>
                  <a:gd name="T50" fmla="*/ 126 w 686"/>
                  <a:gd name="T51" fmla="*/ 672 h 784"/>
                  <a:gd name="T52" fmla="*/ 148 w 686"/>
                  <a:gd name="T53" fmla="*/ 658 h 784"/>
                  <a:gd name="T54" fmla="*/ 168 w 686"/>
                  <a:gd name="T55" fmla="*/ 637 h 784"/>
                  <a:gd name="T56" fmla="*/ 186 w 686"/>
                  <a:gd name="T57" fmla="*/ 629 h 784"/>
                  <a:gd name="T58" fmla="*/ 190 w 686"/>
                  <a:gd name="T59" fmla="*/ 629 h 784"/>
                  <a:gd name="T60" fmla="*/ 198 w 686"/>
                  <a:gd name="T61" fmla="*/ 625 h 784"/>
                  <a:gd name="T62" fmla="*/ 204 w 686"/>
                  <a:gd name="T63" fmla="*/ 619 h 784"/>
                  <a:gd name="T64" fmla="*/ 242 w 686"/>
                  <a:gd name="T65" fmla="*/ 595 h 784"/>
                  <a:gd name="T66" fmla="*/ 250 w 686"/>
                  <a:gd name="T67" fmla="*/ 585 h 784"/>
                  <a:gd name="T68" fmla="*/ 326 w 686"/>
                  <a:gd name="T69" fmla="*/ 495 h 784"/>
                  <a:gd name="T70" fmla="*/ 344 w 686"/>
                  <a:gd name="T71" fmla="*/ 523 h 784"/>
                  <a:gd name="T72" fmla="*/ 320 w 686"/>
                  <a:gd name="T73" fmla="*/ 523 h 784"/>
                  <a:gd name="T74" fmla="*/ 322 w 686"/>
                  <a:gd name="T75" fmla="*/ 503 h 784"/>
                  <a:gd name="T76" fmla="*/ 316 w 686"/>
                  <a:gd name="T77" fmla="*/ 515 h 784"/>
                  <a:gd name="T78" fmla="*/ 308 w 686"/>
                  <a:gd name="T79" fmla="*/ 507 h 784"/>
                  <a:gd name="T80" fmla="*/ 314 w 686"/>
                  <a:gd name="T81" fmla="*/ 489 h 784"/>
                  <a:gd name="T82" fmla="*/ 316 w 686"/>
                  <a:gd name="T83" fmla="*/ 479 h 784"/>
                  <a:gd name="T84" fmla="*/ 308 w 686"/>
                  <a:gd name="T85" fmla="*/ 473 h 784"/>
                  <a:gd name="T86" fmla="*/ 304 w 686"/>
                  <a:gd name="T87" fmla="*/ 463 h 784"/>
                  <a:gd name="T88" fmla="*/ 302 w 686"/>
                  <a:gd name="T89" fmla="*/ 483 h 784"/>
                  <a:gd name="T90" fmla="*/ 304 w 686"/>
                  <a:gd name="T91" fmla="*/ 497 h 784"/>
                  <a:gd name="T92" fmla="*/ 308 w 686"/>
                  <a:gd name="T93" fmla="*/ 497 h 784"/>
                  <a:gd name="T94" fmla="*/ 304 w 686"/>
                  <a:gd name="T95" fmla="*/ 501 h 784"/>
                  <a:gd name="T96" fmla="*/ 306 w 686"/>
                  <a:gd name="T97" fmla="*/ 513 h 784"/>
                  <a:gd name="T98" fmla="*/ 300 w 686"/>
                  <a:gd name="T99" fmla="*/ 525 h 784"/>
                  <a:gd name="T100" fmla="*/ 278 w 686"/>
                  <a:gd name="T101" fmla="*/ 547 h 784"/>
                  <a:gd name="T102" fmla="*/ 272 w 686"/>
                  <a:gd name="T103" fmla="*/ 559 h 784"/>
                  <a:gd name="T104" fmla="*/ 256 w 686"/>
                  <a:gd name="T105" fmla="*/ 585 h 784"/>
                  <a:gd name="T106" fmla="*/ 256 w 686"/>
                  <a:gd name="T107" fmla="*/ 589 h 784"/>
                  <a:gd name="T108" fmla="*/ 280 w 686"/>
                  <a:gd name="T109" fmla="*/ 581 h 784"/>
                  <a:gd name="T110" fmla="*/ 310 w 686"/>
                  <a:gd name="T111" fmla="*/ 555 h 784"/>
                  <a:gd name="T112" fmla="*/ 330 w 686"/>
                  <a:gd name="T113" fmla="*/ 549 h 784"/>
                  <a:gd name="T114" fmla="*/ 354 w 686"/>
                  <a:gd name="T115" fmla="*/ 525 h 784"/>
                  <a:gd name="T116" fmla="*/ 666 w 686"/>
                  <a:gd name="T117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86" h="784">
                    <a:moveTo>
                      <a:pt x="16" y="782"/>
                    </a:moveTo>
                    <a:lnTo>
                      <a:pt x="16" y="782"/>
                    </a:lnTo>
                    <a:lnTo>
                      <a:pt x="16" y="782"/>
                    </a:lnTo>
                    <a:lnTo>
                      <a:pt x="16" y="784"/>
                    </a:lnTo>
                    <a:lnTo>
                      <a:pt x="16" y="784"/>
                    </a:lnTo>
                    <a:lnTo>
                      <a:pt x="18" y="784"/>
                    </a:lnTo>
                    <a:lnTo>
                      <a:pt x="18" y="782"/>
                    </a:lnTo>
                    <a:lnTo>
                      <a:pt x="18" y="782"/>
                    </a:lnTo>
                    <a:lnTo>
                      <a:pt x="16" y="782"/>
                    </a:lnTo>
                    <a:close/>
                    <a:moveTo>
                      <a:pt x="8" y="748"/>
                    </a:moveTo>
                    <a:lnTo>
                      <a:pt x="6" y="750"/>
                    </a:lnTo>
                    <a:lnTo>
                      <a:pt x="4" y="752"/>
                    </a:lnTo>
                    <a:lnTo>
                      <a:pt x="2" y="752"/>
                    </a:lnTo>
                    <a:lnTo>
                      <a:pt x="0" y="754"/>
                    </a:lnTo>
                    <a:lnTo>
                      <a:pt x="0" y="754"/>
                    </a:lnTo>
                    <a:lnTo>
                      <a:pt x="2" y="754"/>
                    </a:lnTo>
                    <a:lnTo>
                      <a:pt x="2" y="752"/>
                    </a:lnTo>
                    <a:lnTo>
                      <a:pt x="2" y="754"/>
                    </a:lnTo>
                    <a:lnTo>
                      <a:pt x="2" y="754"/>
                    </a:lnTo>
                    <a:lnTo>
                      <a:pt x="4" y="754"/>
                    </a:lnTo>
                    <a:lnTo>
                      <a:pt x="4" y="754"/>
                    </a:lnTo>
                    <a:lnTo>
                      <a:pt x="6" y="752"/>
                    </a:lnTo>
                    <a:lnTo>
                      <a:pt x="6" y="752"/>
                    </a:lnTo>
                    <a:lnTo>
                      <a:pt x="6" y="752"/>
                    </a:lnTo>
                    <a:lnTo>
                      <a:pt x="6" y="752"/>
                    </a:lnTo>
                    <a:lnTo>
                      <a:pt x="6" y="750"/>
                    </a:lnTo>
                    <a:lnTo>
                      <a:pt x="8" y="750"/>
                    </a:lnTo>
                    <a:lnTo>
                      <a:pt x="8" y="750"/>
                    </a:lnTo>
                    <a:lnTo>
                      <a:pt x="10" y="750"/>
                    </a:lnTo>
                    <a:lnTo>
                      <a:pt x="10" y="748"/>
                    </a:lnTo>
                    <a:lnTo>
                      <a:pt x="10" y="748"/>
                    </a:lnTo>
                    <a:lnTo>
                      <a:pt x="8" y="748"/>
                    </a:lnTo>
                    <a:close/>
                    <a:moveTo>
                      <a:pt x="88" y="686"/>
                    </a:move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4"/>
                    </a:lnTo>
                    <a:lnTo>
                      <a:pt x="82" y="686"/>
                    </a:lnTo>
                    <a:lnTo>
                      <a:pt x="82" y="686"/>
                    </a:lnTo>
                    <a:lnTo>
                      <a:pt x="80" y="688"/>
                    </a:lnTo>
                    <a:lnTo>
                      <a:pt x="80" y="688"/>
                    </a:lnTo>
                    <a:lnTo>
                      <a:pt x="78" y="688"/>
                    </a:lnTo>
                    <a:lnTo>
                      <a:pt x="78" y="690"/>
                    </a:lnTo>
                    <a:lnTo>
                      <a:pt x="76" y="690"/>
                    </a:lnTo>
                    <a:lnTo>
                      <a:pt x="74" y="692"/>
                    </a:lnTo>
                    <a:lnTo>
                      <a:pt x="74" y="692"/>
                    </a:lnTo>
                    <a:lnTo>
                      <a:pt x="76" y="692"/>
                    </a:lnTo>
                    <a:lnTo>
                      <a:pt x="80" y="690"/>
                    </a:lnTo>
                    <a:lnTo>
                      <a:pt x="80" y="690"/>
                    </a:lnTo>
                    <a:lnTo>
                      <a:pt x="80" y="690"/>
                    </a:lnTo>
                    <a:lnTo>
                      <a:pt x="84" y="690"/>
                    </a:lnTo>
                    <a:lnTo>
                      <a:pt x="86" y="688"/>
                    </a:lnTo>
                    <a:lnTo>
                      <a:pt x="86" y="688"/>
                    </a:lnTo>
                    <a:lnTo>
                      <a:pt x="88" y="688"/>
                    </a:lnTo>
                    <a:lnTo>
                      <a:pt x="88" y="686"/>
                    </a:lnTo>
                    <a:lnTo>
                      <a:pt x="86" y="686"/>
                    </a:lnTo>
                    <a:lnTo>
                      <a:pt x="86" y="686"/>
                    </a:lnTo>
                    <a:lnTo>
                      <a:pt x="86" y="686"/>
                    </a:lnTo>
                    <a:lnTo>
                      <a:pt x="86" y="686"/>
                    </a:lnTo>
                    <a:lnTo>
                      <a:pt x="88" y="686"/>
                    </a:lnTo>
                    <a:close/>
                    <a:moveTo>
                      <a:pt x="82" y="664"/>
                    </a:moveTo>
                    <a:lnTo>
                      <a:pt x="82" y="664"/>
                    </a:lnTo>
                    <a:lnTo>
                      <a:pt x="84" y="664"/>
                    </a:lnTo>
                    <a:lnTo>
                      <a:pt x="84" y="664"/>
                    </a:lnTo>
                    <a:lnTo>
                      <a:pt x="84" y="664"/>
                    </a:lnTo>
                    <a:lnTo>
                      <a:pt x="86" y="664"/>
                    </a:lnTo>
                    <a:lnTo>
                      <a:pt x="86" y="664"/>
                    </a:lnTo>
                    <a:lnTo>
                      <a:pt x="84" y="662"/>
                    </a:lnTo>
                    <a:lnTo>
                      <a:pt x="82" y="664"/>
                    </a:lnTo>
                    <a:lnTo>
                      <a:pt x="82" y="664"/>
                    </a:lnTo>
                    <a:lnTo>
                      <a:pt x="82" y="664"/>
                    </a:lnTo>
                    <a:lnTo>
                      <a:pt x="82" y="664"/>
                    </a:lnTo>
                    <a:close/>
                    <a:moveTo>
                      <a:pt x="94" y="658"/>
                    </a:moveTo>
                    <a:lnTo>
                      <a:pt x="94" y="656"/>
                    </a:lnTo>
                    <a:lnTo>
                      <a:pt x="94" y="656"/>
                    </a:lnTo>
                    <a:lnTo>
                      <a:pt x="92" y="656"/>
                    </a:lnTo>
                    <a:lnTo>
                      <a:pt x="92" y="658"/>
                    </a:lnTo>
                    <a:lnTo>
                      <a:pt x="94" y="658"/>
                    </a:lnTo>
                    <a:close/>
                    <a:moveTo>
                      <a:pt x="346" y="637"/>
                    </a:moveTo>
                    <a:lnTo>
                      <a:pt x="344" y="639"/>
                    </a:lnTo>
                    <a:lnTo>
                      <a:pt x="346" y="639"/>
                    </a:lnTo>
                    <a:lnTo>
                      <a:pt x="346" y="637"/>
                    </a:lnTo>
                    <a:lnTo>
                      <a:pt x="346" y="637"/>
                    </a:lnTo>
                    <a:lnTo>
                      <a:pt x="346" y="637"/>
                    </a:lnTo>
                    <a:lnTo>
                      <a:pt x="346" y="637"/>
                    </a:lnTo>
                    <a:close/>
                    <a:moveTo>
                      <a:pt x="346" y="629"/>
                    </a:moveTo>
                    <a:lnTo>
                      <a:pt x="344" y="629"/>
                    </a:lnTo>
                    <a:lnTo>
                      <a:pt x="342" y="629"/>
                    </a:lnTo>
                    <a:lnTo>
                      <a:pt x="344" y="629"/>
                    </a:lnTo>
                    <a:lnTo>
                      <a:pt x="346" y="629"/>
                    </a:lnTo>
                    <a:lnTo>
                      <a:pt x="346" y="631"/>
                    </a:lnTo>
                    <a:lnTo>
                      <a:pt x="346" y="631"/>
                    </a:lnTo>
                    <a:lnTo>
                      <a:pt x="344" y="631"/>
                    </a:lnTo>
                    <a:lnTo>
                      <a:pt x="344" y="633"/>
                    </a:lnTo>
                    <a:lnTo>
                      <a:pt x="342" y="633"/>
                    </a:lnTo>
                    <a:lnTo>
                      <a:pt x="342" y="635"/>
                    </a:lnTo>
                    <a:lnTo>
                      <a:pt x="342" y="635"/>
                    </a:lnTo>
                    <a:lnTo>
                      <a:pt x="344" y="635"/>
                    </a:lnTo>
                    <a:lnTo>
                      <a:pt x="344" y="633"/>
                    </a:lnTo>
                    <a:lnTo>
                      <a:pt x="346" y="633"/>
                    </a:lnTo>
                    <a:lnTo>
                      <a:pt x="348" y="633"/>
                    </a:lnTo>
                    <a:lnTo>
                      <a:pt x="348" y="631"/>
                    </a:lnTo>
                    <a:lnTo>
                      <a:pt x="346" y="631"/>
                    </a:lnTo>
                    <a:lnTo>
                      <a:pt x="348" y="631"/>
                    </a:lnTo>
                    <a:lnTo>
                      <a:pt x="348" y="629"/>
                    </a:lnTo>
                    <a:lnTo>
                      <a:pt x="348" y="629"/>
                    </a:lnTo>
                    <a:lnTo>
                      <a:pt x="348" y="629"/>
                    </a:lnTo>
                    <a:lnTo>
                      <a:pt x="348" y="629"/>
                    </a:lnTo>
                    <a:lnTo>
                      <a:pt x="350" y="629"/>
                    </a:lnTo>
                    <a:lnTo>
                      <a:pt x="350" y="629"/>
                    </a:lnTo>
                    <a:lnTo>
                      <a:pt x="348" y="631"/>
                    </a:lnTo>
                    <a:lnTo>
                      <a:pt x="352" y="629"/>
                    </a:lnTo>
                    <a:lnTo>
                      <a:pt x="352" y="629"/>
                    </a:lnTo>
                    <a:lnTo>
                      <a:pt x="354" y="629"/>
                    </a:lnTo>
                    <a:lnTo>
                      <a:pt x="348" y="627"/>
                    </a:lnTo>
                    <a:lnTo>
                      <a:pt x="346" y="629"/>
                    </a:lnTo>
                    <a:close/>
                    <a:moveTo>
                      <a:pt x="252" y="577"/>
                    </a:moveTo>
                    <a:lnTo>
                      <a:pt x="252" y="575"/>
                    </a:lnTo>
                    <a:lnTo>
                      <a:pt x="252" y="577"/>
                    </a:lnTo>
                    <a:lnTo>
                      <a:pt x="250" y="577"/>
                    </a:lnTo>
                    <a:lnTo>
                      <a:pt x="250" y="577"/>
                    </a:lnTo>
                    <a:lnTo>
                      <a:pt x="248" y="579"/>
                    </a:lnTo>
                    <a:lnTo>
                      <a:pt x="248" y="579"/>
                    </a:lnTo>
                    <a:lnTo>
                      <a:pt x="250" y="579"/>
                    </a:lnTo>
                    <a:lnTo>
                      <a:pt x="252" y="577"/>
                    </a:lnTo>
                    <a:close/>
                    <a:moveTo>
                      <a:pt x="250" y="583"/>
                    </a:moveTo>
                    <a:lnTo>
                      <a:pt x="250" y="583"/>
                    </a:lnTo>
                    <a:lnTo>
                      <a:pt x="252" y="581"/>
                    </a:lnTo>
                    <a:lnTo>
                      <a:pt x="254" y="581"/>
                    </a:lnTo>
                    <a:lnTo>
                      <a:pt x="252" y="581"/>
                    </a:lnTo>
                    <a:lnTo>
                      <a:pt x="252" y="581"/>
                    </a:lnTo>
                    <a:lnTo>
                      <a:pt x="252" y="581"/>
                    </a:lnTo>
                    <a:lnTo>
                      <a:pt x="252" y="581"/>
                    </a:lnTo>
                    <a:lnTo>
                      <a:pt x="250" y="581"/>
                    </a:lnTo>
                    <a:lnTo>
                      <a:pt x="250" y="581"/>
                    </a:lnTo>
                    <a:lnTo>
                      <a:pt x="248" y="581"/>
                    </a:lnTo>
                    <a:lnTo>
                      <a:pt x="248" y="581"/>
                    </a:lnTo>
                    <a:lnTo>
                      <a:pt x="248" y="583"/>
                    </a:lnTo>
                    <a:lnTo>
                      <a:pt x="246" y="583"/>
                    </a:lnTo>
                    <a:lnTo>
                      <a:pt x="246" y="583"/>
                    </a:lnTo>
                    <a:lnTo>
                      <a:pt x="244" y="585"/>
                    </a:lnTo>
                    <a:lnTo>
                      <a:pt x="242" y="585"/>
                    </a:lnTo>
                    <a:lnTo>
                      <a:pt x="244" y="585"/>
                    </a:lnTo>
                    <a:lnTo>
                      <a:pt x="246" y="583"/>
                    </a:lnTo>
                    <a:lnTo>
                      <a:pt x="248" y="581"/>
                    </a:lnTo>
                    <a:lnTo>
                      <a:pt x="248" y="581"/>
                    </a:lnTo>
                    <a:lnTo>
                      <a:pt x="248" y="581"/>
                    </a:lnTo>
                    <a:lnTo>
                      <a:pt x="248" y="581"/>
                    </a:lnTo>
                    <a:lnTo>
                      <a:pt x="250" y="579"/>
                    </a:lnTo>
                    <a:lnTo>
                      <a:pt x="250" y="579"/>
                    </a:lnTo>
                    <a:lnTo>
                      <a:pt x="248" y="579"/>
                    </a:lnTo>
                    <a:lnTo>
                      <a:pt x="246" y="581"/>
                    </a:lnTo>
                    <a:lnTo>
                      <a:pt x="246" y="581"/>
                    </a:lnTo>
                    <a:lnTo>
                      <a:pt x="242" y="583"/>
                    </a:lnTo>
                    <a:lnTo>
                      <a:pt x="240" y="583"/>
                    </a:lnTo>
                    <a:lnTo>
                      <a:pt x="238" y="585"/>
                    </a:lnTo>
                    <a:lnTo>
                      <a:pt x="234" y="585"/>
                    </a:lnTo>
                    <a:lnTo>
                      <a:pt x="234" y="585"/>
                    </a:lnTo>
                    <a:lnTo>
                      <a:pt x="234" y="583"/>
                    </a:lnTo>
                    <a:lnTo>
                      <a:pt x="234" y="583"/>
                    </a:lnTo>
                    <a:lnTo>
                      <a:pt x="236" y="579"/>
                    </a:lnTo>
                    <a:lnTo>
                      <a:pt x="236" y="577"/>
                    </a:lnTo>
                    <a:lnTo>
                      <a:pt x="236" y="577"/>
                    </a:lnTo>
                    <a:lnTo>
                      <a:pt x="234" y="577"/>
                    </a:lnTo>
                    <a:lnTo>
                      <a:pt x="234" y="575"/>
                    </a:lnTo>
                    <a:lnTo>
                      <a:pt x="234" y="575"/>
                    </a:lnTo>
                    <a:lnTo>
                      <a:pt x="236" y="573"/>
                    </a:lnTo>
                    <a:lnTo>
                      <a:pt x="236" y="573"/>
                    </a:lnTo>
                    <a:lnTo>
                      <a:pt x="240" y="573"/>
                    </a:lnTo>
                    <a:lnTo>
                      <a:pt x="238" y="571"/>
                    </a:lnTo>
                    <a:lnTo>
                      <a:pt x="236" y="571"/>
                    </a:lnTo>
                    <a:lnTo>
                      <a:pt x="236" y="573"/>
                    </a:lnTo>
                    <a:lnTo>
                      <a:pt x="232" y="575"/>
                    </a:lnTo>
                    <a:lnTo>
                      <a:pt x="228" y="577"/>
                    </a:lnTo>
                    <a:lnTo>
                      <a:pt x="224" y="579"/>
                    </a:lnTo>
                    <a:lnTo>
                      <a:pt x="220" y="585"/>
                    </a:lnTo>
                    <a:lnTo>
                      <a:pt x="214" y="589"/>
                    </a:lnTo>
                    <a:lnTo>
                      <a:pt x="212" y="591"/>
                    </a:lnTo>
                    <a:lnTo>
                      <a:pt x="210" y="593"/>
                    </a:lnTo>
                    <a:lnTo>
                      <a:pt x="208" y="593"/>
                    </a:lnTo>
                    <a:lnTo>
                      <a:pt x="206" y="593"/>
                    </a:lnTo>
                    <a:lnTo>
                      <a:pt x="204" y="593"/>
                    </a:lnTo>
                    <a:lnTo>
                      <a:pt x="204" y="595"/>
                    </a:lnTo>
                    <a:lnTo>
                      <a:pt x="200" y="597"/>
                    </a:lnTo>
                    <a:lnTo>
                      <a:pt x="198" y="599"/>
                    </a:lnTo>
                    <a:lnTo>
                      <a:pt x="196" y="601"/>
                    </a:lnTo>
                    <a:lnTo>
                      <a:pt x="194" y="603"/>
                    </a:lnTo>
                    <a:lnTo>
                      <a:pt x="192" y="605"/>
                    </a:lnTo>
                    <a:lnTo>
                      <a:pt x="192" y="605"/>
                    </a:lnTo>
                    <a:lnTo>
                      <a:pt x="192" y="607"/>
                    </a:lnTo>
                    <a:lnTo>
                      <a:pt x="192" y="607"/>
                    </a:lnTo>
                    <a:lnTo>
                      <a:pt x="190" y="607"/>
                    </a:lnTo>
                    <a:lnTo>
                      <a:pt x="190" y="607"/>
                    </a:lnTo>
                    <a:lnTo>
                      <a:pt x="184" y="611"/>
                    </a:lnTo>
                    <a:lnTo>
                      <a:pt x="184" y="611"/>
                    </a:lnTo>
                    <a:lnTo>
                      <a:pt x="182" y="613"/>
                    </a:lnTo>
                    <a:lnTo>
                      <a:pt x="182" y="613"/>
                    </a:lnTo>
                    <a:lnTo>
                      <a:pt x="184" y="613"/>
                    </a:lnTo>
                    <a:lnTo>
                      <a:pt x="184" y="611"/>
                    </a:lnTo>
                    <a:lnTo>
                      <a:pt x="184" y="611"/>
                    </a:lnTo>
                    <a:lnTo>
                      <a:pt x="180" y="613"/>
                    </a:lnTo>
                    <a:lnTo>
                      <a:pt x="178" y="615"/>
                    </a:lnTo>
                    <a:lnTo>
                      <a:pt x="176" y="615"/>
                    </a:lnTo>
                    <a:lnTo>
                      <a:pt x="176" y="615"/>
                    </a:lnTo>
                    <a:lnTo>
                      <a:pt x="176" y="615"/>
                    </a:lnTo>
                    <a:lnTo>
                      <a:pt x="176" y="615"/>
                    </a:lnTo>
                    <a:lnTo>
                      <a:pt x="174" y="615"/>
                    </a:lnTo>
                    <a:lnTo>
                      <a:pt x="174" y="617"/>
                    </a:lnTo>
                    <a:lnTo>
                      <a:pt x="174" y="617"/>
                    </a:lnTo>
                    <a:lnTo>
                      <a:pt x="174" y="617"/>
                    </a:lnTo>
                    <a:lnTo>
                      <a:pt x="172" y="615"/>
                    </a:lnTo>
                    <a:lnTo>
                      <a:pt x="170" y="617"/>
                    </a:lnTo>
                    <a:lnTo>
                      <a:pt x="170" y="617"/>
                    </a:lnTo>
                    <a:lnTo>
                      <a:pt x="170" y="617"/>
                    </a:lnTo>
                    <a:lnTo>
                      <a:pt x="170" y="619"/>
                    </a:lnTo>
                    <a:lnTo>
                      <a:pt x="170" y="617"/>
                    </a:lnTo>
                    <a:lnTo>
                      <a:pt x="168" y="617"/>
                    </a:lnTo>
                    <a:lnTo>
                      <a:pt x="168" y="619"/>
                    </a:lnTo>
                    <a:lnTo>
                      <a:pt x="166" y="619"/>
                    </a:lnTo>
                    <a:lnTo>
                      <a:pt x="166" y="619"/>
                    </a:lnTo>
                    <a:lnTo>
                      <a:pt x="164" y="619"/>
                    </a:lnTo>
                    <a:lnTo>
                      <a:pt x="162" y="621"/>
                    </a:lnTo>
                    <a:lnTo>
                      <a:pt x="158" y="623"/>
                    </a:lnTo>
                    <a:lnTo>
                      <a:pt x="160" y="623"/>
                    </a:lnTo>
                    <a:lnTo>
                      <a:pt x="158" y="623"/>
                    </a:lnTo>
                    <a:lnTo>
                      <a:pt x="158" y="623"/>
                    </a:lnTo>
                    <a:lnTo>
                      <a:pt x="158" y="623"/>
                    </a:lnTo>
                    <a:lnTo>
                      <a:pt x="156" y="625"/>
                    </a:lnTo>
                    <a:lnTo>
                      <a:pt x="156" y="625"/>
                    </a:lnTo>
                    <a:lnTo>
                      <a:pt x="154" y="625"/>
                    </a:lnTo>
                    <a:lnTo>
                      <a:pt x="152" y="627"/>
                    </a:lnTo>
                    <a:lnTo>
                      <a:pt x="148" y="627"/>
                    </a:lnTo>
                    <a:lnTo>
                      <a:pt x="144" y="629"/>
                    </a:lnTo>
                    <a:lnTo>
                      <a:pt x="144" y="629"/>
                    </a:lnTo>
                    <a:lnTo>
                      <a:pt x="142" y="631"/>
                    </a:lnTo>
                    <a:lnTo>
                      <a:pt x="142" y="631"/>
                    </a:lnTo>
                    <a:lnTo>
                      <a:pt x="142" y="631"/>
                    </a:lnTo>
                    <a:lnTo>
                      <a:pt x="140" y="631"/>
                    </a:lnTo>
                    <a:lnTo>
                      <a:pt x="136" y="633"/>
                    </a:lnTo>
                    <a:lnTo>
                      <a:pt x="136" y="633"/>
                    </a:lnTo>
                    <a:lnTo>
                      <a:pt x="134" y="633"/>
                    </a:lnTo>
                    <a:lnTo>
                      <a:pt x="130" y="633"/>
                    </a:lnTo>
                    <a:lnTo>
                      <a:pt x="128" y="635"/>
                    </a:lnTo>
                    <a:lnTo>
                      <a:pt x="124" y="637"/>
                    </a:lnTo>
                    <a:lnTo>
                      <a:pt x="120" y="639"/>
                    </a:lnTo>
                    <a:lnTo>
                      <a:pt x="116" y="641"/>
                    </a:lnTo>
                    <a:lnTo>
                      <a:pt x="114" y="644"/>
                    </a:lnTo>
                    <a:lnTo>
                      <a:pt x="116" y="644"/>
                    </a:lnTo>
                    <a:lnTo>
                      <a:pt x="114" y="646"/>
                    </a:lnTo>
                    <a:lnTo>
                      <a:pt x="114" y="644"/>
                    </a:lnTo>
                    <a:lnTo>
                      <a:pt x="114" y="644"/>
                    </a:lnTo>
                    <a:lnTo>
                      <a:pt x="112" y="644"/>
                    </a:lnTo>
                    <a:lnTo>
                      <a:pt x="108" y="646"/>
                    </a:lnTo>
                    <a:lnTo>
                      <a:pt x="108" y="646"/>
                    </a:lnTo>
                    <a:lnTo>
                      <a:pt x="106" y="648"/>
                    </a:lnTo>
                    <a:lnTo>
                      <a:pt x="106" y="648"/>
                    </a:lnTo>
                    <a:lnTo>
                      <a:pt x="106" y="648"/>
                    </a:lnTo>
                    <a:lnTo>
                      <a:pt x="106" y="650"/>
                    </a:lnTo>
                    <a:lnTo>
                      <a:pt x="104" y="650"/>
                    </a:lnTo>
                    <a:lnTo>
                      <a:pt x="106" y="648"/>
                    </a:lnTo>
                    <a:lnTo>
                      <a:pt x="100" y="650"/>
                    </a:lnTo>
                    <a:lnTo>
                      <a:pt x="100" y="650"/>
                    </a:lnTo>
                    <a:lnTo>
                      <a:pt x="100" y="654"/>
                    </a:lnTo>
                    <a:lnTo>
                      <a:pt x="100" y="654"/>
                    </a:lnTo>
                    <a:lnTo>
                      <a:pt x="98" y="654"/>
                    </a:lnTo>
                    <a:lnTo>
                      <a:pt x="98" y="654"/>
                    </a:lnTo>
                    <a:lnTo>
                      <a:pt x="96" y="654"/>
                    </a:lnTo>
                    <a:lnTo>
                      <a:pt x="96" y="656"/>
                    </a:lnTo>
                    <a:lnTo>
                      <a:pt x="94" y="656"/>
                    </a:lnTo>
                    <a:lnTo>
                      <a:pt x="96" y="656"/>
                    </a:lnTo>
                    <a:lnTo>
                      <a:pt x="96" y="658"/>
                    </a:lnTo>
                    <a:lnTo>
                      <a:pt x="96" y="658"/>
                    </a:lnTo>
                    <a:lnTo>
                      <a:pt x="96" y="658"/>
                    </a:lnTo>
                    <a:lnTo>
                      <a:pt x="94" y="658"/>
                    </a:lnTo>
                    <a:lnTo>
                      <a:pt x="94" y="658"/>
                    </a:lnTo>
                    <a:lnTo>
                      <a:pt x="94" y="660"/>
                    </a:lnTo>
                    <a:lnTo>
                      <a:pt x="92" y="658"/>
                    </a:lnTo>
                    <a:lnTo>
                      <a:pt x="92" y="658"/>
                    </a:lnTo>
                    <a:lnTo>
                      <a:pt x="92" y="658"/>
                    </a:lnTo>
                    <a:lnTo>
                      <a:pt x="90" y="658"/>
                    </a:lnTo>
                    <a:lnTo>
                      <a:pt x="90" y="660"/>
                    </a:lnTo>
                    <a:lnTo>
                      <a:pt x="88" y="660"/>
                    </a:lnTo>
                    <a:lnTo>
                      <a:pt x="88" y="660"/>
                    </a:lnTo>
                    <a:lnTo>
                      <a:pt x="86" y="662"/>
                    </a:lnTo>
                    <a:lnTo>
                      <a:pt x="88" y="662"/>
                    </a:lnTo>
                    <a:lnTo>
                      <a:pt x="90" y="662"/>
                    </a:lnTo>
                    <a:lnTo>
                      <a:pt x="86" y="662"/>
                    </a:lnTo>
                    <a:lnTo>
                      <a:pt x="86" y="664"/>
                    </a:lnTo>
                    <a:lnTo>
                      <a:pt x="86" y="664"/>
                    </a:lnTo>
                    <a:lnTo>
                      <a:pt x="88" y="664"/>
                    </a:lnTo>
                    <a:lnTo>
                      <a:pt x="86" y="666"/>
                    </a:lnTo>
                    <a:lnTo>
                      <a:pt x="84" y="666"/>
                    </a:lnTo>
                    <a:lnTo>
                      <a:pt x="80" y="666"/>
                    </a:lnTo>
                    <a:lnTo>
                      <a:pt x="80" y="666"/>
                    </a:lnTo>
                    <a:lnTo>
                      <a:pt x="78" y="668"/>
                    </a:lnTo>
                    <a:lnTo>
                      <a:pt x="78" y="670"/>
                    </a:lnTo>
                    <a:lnTo>
                      <a:pt x="80" y="668"/>
                    </a:lnTo>
                    <a:lnTo>
                      <a:pt x="82" y="668"/>
                    </a:lnTo>
                    <a:lnTo>
                      <a:pt x="82" y="668"/>
                    </a:lnTo>
                    <a:lnTo>
                      <a:pt x="80" y="670"/>
                    </a:lnTo>
                    <a:lnTo>
                      <a:pt x="78" y="670"/>
                    </a:lnTo>
                    <a:lnTo>
                      <a:pt x="80" y="670"/>
                    </a:lnTo>
                    <a:lnTo>
                      <a:pt x="82" y="670"/>
                    </a:lnTo>
                    <a:lnTo>
                      <a:pt x="84" y="668"/>
                    </a:lnTo>
                    <a:lnTo>
                      <a:pt x="78" y="672"/>
                    </a:lnTo>
                    <a:lnTo>
                      <a:pt x="78" y="674"/>
                    </a:lnTo>
                    <a:lnTo>
                      <a:pt x="78" y="674"/>
                    </a:lnTo>
                    <a:lnTo>
                      <a:pt x="82" y="674"/>
                    </a:lnTo>
                    <a:lnTo>
                      <a:pt x="86" y="674"/>
                    </a:lnTo>
                    <a:lnTo>
                      <a:pt x="86" y="674"/>
                    </a:lnTo>
                    <a:lnTo>
                      <a:pt x="88" y="672"/>
                    </a:lnTo>
                    <a:lnTo>
                      <a:pt x="90" y="672"/>
                    </a:lnTo>
                    <a:lnTo>
                      <a:pt x="90" y="674"/>
                    </a:lnTo>
                    <a:lnTo>
                      <a:pt x="92" y="674"/>
                    </a:lnTo>
                    <a:lnTo>
                      <a:pt x="90" y="676"/>
                    </a:lnTo>
                    <a:lnTo>
                      <a:pt x="92" y="676"/>
                    </a:lnTo>
                    <a:lnTo>
                      <a:pt x="94" y="676"/>
                    </a:lnTo>
                    <a:lnTo>
                      <a:pt x="96" y="676"/>
                    </a:lnTo>
                    <a:lnTo>
                      <a:pt x="96" y="676"/>
                    </a:lnTo>
                    <a:lnTo>
                      <a:pt x="96" y="676"/>
                    </a:lnTo>
                    <a:lnTo>
                      <a:pt x="96" y="678"/>
                    </a:lnTo>
                    <a:lnTo>
                      <a:pt x="96" y="678"/>
                    </a:lnTo>
                    <a:lnTo>
                      <a:pt x="96" y="680"/>
                    </a:lnTo>
                    <a:lnTo>
                      <a:pt x="96" y="680"/>
                    </a:lnTo>
                    <a:lnTo>
                      <a:pt x="96" y="680"/>
                    </a:lnTo>
                    <a:lnTo>
                      <a:pt x="96" y="680"/>
                    </a:lnTo>
                    <a:lnTo>
                      <a:pt x="98" y="680"/>
                    </a:lnTo>
                    <a:lnTo>
                      <a:pt x="98" y="680"/>
                    </a:lnTo>
                    <a:lnTo>
                      <a:pt x="102" y="680"/>
                    </a:lnTo>
                    <a:lnTo>
                      <a:pt x="102" y="680"/>
                    </a:lnTo>
                    <a:lnTo>
                      <a:pt x="104" y="680"/>
                    </a:lnTo>
                    <a:lnTo>
                      <a:pt x="104" y="680"/>
                    </a:lnTo>
                    <a:lnTo>
                      <a:pt x="108" y="680"/>
                    </a:lnTo>
                    <a:lnTo>
                      <a:pt x="114" y="680"/>
                    </a:lnTo>
                    <a:lnTo>
                      <a:pt x="116" y="678"/>
                    </a:lnTo>
                    <a:lnTo>
                      <a:pt x="116" y="678"/>
                    </a:lnTo>
                    <a:lnTo>
                      <a:pt x="120" y="676"/>
                    </a:lnTo>
                    <a:lnTo>
                      <a:pt x="126" y="672"/>
                    </a:lnTo>
                    <a:lnTo>
                      <a:pt x="128" y="672"/>
                    </a:lnTo>
                    <a:lnTo>
                      <a:pt x="132" y="670"/>
                    </a:lnTo>
                    <a:lnTo>
                      <a:pt x="132" y="668"/>
                    </a:lnTo>
                    <a:lnTo>
                      <a:pt x="138" y="668"/>
                    </a:lnTo>
                    <a:lnTo>
                      <a:pt x="138" y="668"/>
                    </a:lnTo>
                    <a:lnTo>
                      <a:pt x="138" y="668"/>
                    </a:lnTo>
                    <a:lnTo>
                      <a:pt x="140" y="666"/>
                    </a:lnTo>
                    <a:lnTo>
                      <a:pt x="140" y="666"/>
                    </a:lnTo>
                    <a:lnTo>
                      <a:pt x="140" y="666"/>
                    </a:lnTo>
                    <a:lnTo>
                      <a:pt x="140" y="664"/>
                    </a:lnTo>
                    <a:lnTo>
                      <a:pt x="140" y="664"/>
                    </a:lnTo>
                    <a:lnTo>
                      <a:pt x="144" y="662"/>
                    </a:lnTo>
                    <a:lnTo>
                      <a:pt x="148" y="658"/>
                    </a:lnTo>
                    <a:lnTo>
                      <a:pt x="150" y="656"/>
                    </a:lnTo>
                    <a:lnTo>
                      <a:pt x="152" y="654"/>
                    </a:lnTo>
                    <a:lnTo>
                      <a:pt x="154" y="652"/>
                    </a:lnTo>
                    <a:lnTo>
                      <a:pt x="156" y="650"/>
                    </a:lnTo>
                    <a:lnTo>
                      <a:pt x="156" y="650"/>
                    </a:lnTo>
                    <a:lnTo>
                      <a:pt x="156" y="650"/>
                    </a:lnTo>
                    <a:lnTo>
                      <a:pt x="158" y="650"/>
                    </a:lnTo>
                    <a:lnTo>
                      <a:pt x="160" y="646"/>
                    </a:lnTo>
                    <a:lnTo>
                      <a:pt x="162" y="644"/>
                    </a:lnTo>
                    <a:lnTo>
                      <a:pt x="164" y="641"/>
                    </a:lnTo>
                    <a:lnTo>
                      <a:pt x="168" y="637"/>
                    </a:lnTo>
                    <a:lnTo>
                      <a:pt x="168" y="637"/>
                    </a:lnTo>
                    <a:lnTo>
                      <a:pt x="168" y="637"/>
                    </a:lnTo>
                    <a:lnTo>
                      <a:pt x="170" y="637"/>
                    </a:lnTo>
                    <a:lnTo>
                      <a:pt x="170" y="637"/>
                    </a:lnTo>
                    <a:lnTo>
                      <a:pt x="172" y="635"/>
                    </a:lnTo>
                    <a:lnTo>
                      <a:pt x="174" y="635"/>
                    </a:lnTo>
                    <a:lnTo>
                      <a:pt x="176" y="635"/>
                    </a:lnTo>
                    <a:lnTo>
                      <a:pt x="176" y="635"/>
                    </a:lnTo>
                    <a:lnTo>
                      <a:pt x="178" y="633"/>
                    </a:lnTo>
                    <a:lnTo>
                      <a:pt x="180" y="633"/>
                    </a:lnTo>
                    <a:lnTo>
                      <a:pt x="182" y="633"/>
                    </a:lnTo>
                    <a:lnTo>
                      <a:pt x="184" y="631"/>
                    </a:lnTo>
                    <a:lnTo>
                      <a:pt x="186" y="631"/>
                    </a:lnTo>
                    <a:lnTo>
                      <a:pt x="186" y="629"/>
                    </a:lnTo>
                    <a:lnTo>
                      <a:pt x="186" y="629"/>
                    </a:lnTo>
                    <a:lnTo>
                      <a:pt x="186" y="627"/>
                    </a:lnTo>
                    <a:lnTo>
                      <a:pt x="186" y="629"/>
                    </a:lnTo>
                    <a:lnTo>
                      <a:pt x="188" y="629"/>
                    </a:lnTo>
                    <a:lnTo>
                      <a:pt x="188" y="631"/>
                    </a:lnTo>
                    <a:lnTo>
                      <a:pt x="188" y="631"/>
                    </a:lnTo>
                    <a:lnTo>
                      <a:pt x="190" y="629"/>
                    </a:lnTo>
                    <a:lnTo>
                      <a:pt x="190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9"/>
                    </a:lnTo>
                    <a:lnTo>
                      <a:pt x="192" y="629"/>
                    </a:lnTo>
                    <a:lnTo>
                      <a:pt x="190" y="629"/>
                    </a:lnTo>
                    <a:lnTo>
                      <a:pt x="190" y="629"/>
                    </a:lnTo>
                    <a:lnTo>
                      <a:pt x="192" y="629"/>
                    </a:lnTo>
                    <a:lnTo>
                      <a:pt x="194" y="629"/>
                    </a:lnTo>
                    <a:lnTo>
                      <a:pt x="194" y="631"/>
                    </a:lnTo>
                    <a:lnTo>
                      <a:pt x="196" y="631"/>
                    </a:lnTo>
                    <a:lnTo>
                      <a:pt x="198" y="631"/>
                    </a:lnTo>
                    <a:lnTo>
                      <a:pt x="198" y="631"/>
                    </a:lnTo>
                    <a:lnTo>
                      <a:pt x="200" y="629"/>
                    </a:lnTo>
                    <a:lnTo>
                      <a:pt x="200" y="629"/>
                    </a:lnTo>
                    <a:lnTo>
                      <a:pt x="202" y="627"/>
                    </a:lnTo>
                    <a:lnTo>
                      <a:pt x="202" y="627"/>
                    </a:lnTo>
                    <a:lnTo>
                      <a:pt x="200" y="627"/>
                    </a:lnTo>
                    <a:lnTo>
                      <a:pt x="198" y="627"/>
                    </a:lnTo>
                    <a:lnTo>
                      <a:pt x="198" y="625"/>
                    </a:lnTo>
                    <a:lnTo>
                      <a:pt x="198" y="625"/>
                    </a:lnTo>
                    <a:lnTo>
                      <a:pt x="200" y="623"/>
                    </a:lnTo>
                    <a:lnTo>
                      <a:pt x="198" y="623"/>
                    </a:lnTo>
                    <a:lnTo>
                      <a:pt x="196" y="623"/>
                    </a:lnTo>
                    <a:lnTo>
                      <a:pt x="198" y="623"/>
                    </a:lnTo>
                    <a:lnTo>
                      <a:pt x="198" y="623"/>
                    </a:lnTo>
                    <a:lnTo>
                      <a:pt x="200" y="623"/>
                    </a:lnTo>
                    <a:lnTo>
                      <a:pt x="200" y="621"/>
                    </a:lnTo>
                    <a:lnTo>
                      <a:pt x="200" y="621"/>
                    </a:lnTo>
                    <a:lnTo>
                      <a:pt x="200" y="621"/>
                    </a:lnTo>
                    <a:lnTo>
                      <a:pt x="200" y="621"/>
                    </a:lnTo>
                    <a:lnTo>
                      <a:pt x="202" y="619"/>
                    </a:lnTo>
                    <a:lnTo>
                      <a:pt x="204" y="619"/>
                    </a:lnTo>
                    <a:lnTo>
                      <a:pt x="206" y="617"/>
                    </a:lnTo>
                    <a:lnTo>
                      <a:pt x="210" y="617"/>
                    </a:lnTo>
                    <a:lnTo>
                      <a:pt x="210" y="615"/>
                    </a:lnTo>
                    <a:lnTo>
                      <a:pt x="212" y="615"/>
                    </a:lnTo>
                    <a:lnTo>
                      <a:pt x="216" y="613"/>
                    </a:lnTo>
                    <a:lnTo>
                      <a:pt x="224" y="607"/>
                    </a:lnTo>
                    <a:lnTo>
                      <a:pt x="224" y="607"/>
                    </a:lnTo>
                    <a:lnTo>
                      <a:pt x="230" y="603"/>
                    </a:lnTo>
                    <a:lnTo>
                      <a:pt x="232" y="601"/>
                    </a:lnTo>
                    <a:lnTo>
                      <a:pt x="234" y="601"/>
                    </a:lnTo>
                    <a:lnTo>
                      <a:pt x="236" y="599"/>
                    </a:lnTo>
                    <a:lnTo>
                      <a:pt x="238" y="599"/>
                    </a:lnTo>
                    <a:lnTo>
                      <a:pt x="242" y="595"/>
                    </a:lnTo>
                    <a:lnTo>
                      <a:pt x="242" y="595"/>
                    </a:lnTo>
                    <a:lnTo>
                      <a:pt x="244" y="593"/>
                    </a:lnTo>
                    <a:lnTo>
                      <a:pt x="244" y="593"/>
                    </a:lnTo>
                    <a:lnTo>
                      <a:pt x="244" y="593"/>
                    </a:lnTo>
                    <a:lnTo>
                      <a:pt x="242" y="593"/>
                    </a:lnTo>
                    <a:lnTo>
                      <a:pt x="244" y="591"/>
                    </a:lnTo>
                    <a:lnTo>
                      <a:pt x="244" y="589"/>
                    </a:lnTo>
                    <a:lnTo>
                      <a:pt x="244" y="589"/>
                    </a:lnTo>
                    <a:lnTo>
                      <a:pt x="244" y="589"/>
                    </a:lnTo>
                    <a:lnTo>
                      <a:pt x="246" y="587"/>
                    </a:lnTo>
                    <a:lnTo>
                      <a:pt x="248" y="587"/>
                    </a:lnTo>
                    <a:lnTo>
                      <a:pt x="248" y="587"/>
                    </a:lnTo>
                    <a:lnTo>
                      <a:pt x="250" y="585"/>
                    </a:lnTo>
                    <a:lnTo>
                      <a:pt x="252" y="583"/>
                    </a:lnTo>
                    <a:lnTo>
                      <a:pt x="254" y="583"/>
                    </a:lnTo>
                    <a:lnTo>
                      <a:pt x="252" y="583"/>
                    </a:lnTo>
                    <a:lnTo>
                      <a:pt x="248" y="585"/>
                    </a:lnTo>
                    <a:lnTo>
                      <a:pt x="246" y="585"/>
                    </a:lnTo>
                    <a:lnTo>
                      <a:pt x="248" y="585"/>
                    </a:lnTo>
                    <a:lnTo>
                      <a:pt x="250" y="583"/>
                    </a:lnTo>
                    <a:close/>
                    <a:moveTo>
                      <a:pt x="324" y="497"/>
                    </a:moveTo>
                    <a:lnTo>
                      <a:pt x="324" y="497"/>
                    </a:lnTo>
                    <a:lnTo>
                      <a:pt x="326" y="499"/>
                    </a:lnTo>
                    <a:lnTo>
                      <a:pt x="326" y="497"/>
                    </a:lnTo>
                    <a:lnTo>
                      <a:pt x="326" y="495"/>
                    </a:lnTo>
                    <a:lnTo>
                      <a:pt x="326" y="495"/>
                    </a:lnTo>
                    <a:lnTo>
                      <a:pt x="326" y="493"/>
                    </a:lnTo>
                    <a:lnTo>
                      <a:pt x="326" y="493"/>
                    </a:lnTo>
                    <a:lnTo>
                      <a:pt x="326" y="493"/>
                    </a:lnTo>
                    <a:lnTo>
                      <a:pt x="324" y="495"/>
                    </a:lnTo>
                    <a:lnTo>
                      <a:pt x="324" y="497"/>
                    </a:lnTo>
                    <a:lnTo>
                      <a:pt x="324" y="497"/>
                    </a:lnTo>
                    <a:lnTo>
                      <a:pt x="324" y="497"/>
                    </a:lnTo>
                    <a:close/>
                    <a:moveTo>
                      <a:pt x="352" y="521"/>
                    </a:moveTo>
                    <a:lnTo>
                      <a:pt x="352" y="521"/>
                    </a:lnTo>
                    <a:lnTo>
                      <a:pt x="348" y="521"/>
                    </a:lnTo>
                    <a:lnTo>
                      <a:pt x="348" y="521"/>
                    </a:lnTo>
                    <a:lnTo>
                      <a:pt x="346" y="521"/>
                    </a:lnTo>
                    <a:lnTo>
                      <a:pt x="344" y="523"/>
                    </a:lnTo>
                    <a:lnTo>
                      <a:pt x="342" y="523"/>
                    </a:lnTo>
                    <a:lnTo>
                      <a:pt x="340" y="525"/>
                    </a:lnTo>
                    <a:lnTo>
                      <a:pt x="338" y="527"/>
                    </a:lnTo>
                    <a:lnTo>
                      <a:pt x="336" y="527"/>
                    </a:lnTo>
                    <a:lnTo>
                      <a:pt x="334" y="529"/>
                    </a:lnTo>
                    <a:lnTo>
                      <a:pt x="332" y="529"/>
                    </a:lnTo>
                    <a:lnTo>
                      <a:pt x="332" y="529"/>
                    </a:lnTo>
                    <a:lnTo>
                      <a:pt x="326" y="527"/>
                    </a:lnTo>
                    <a:lnTo>
                      <a:pt x="324" y="525"/>
                    </a:lnTo>
                    <a:lnTo>
                      <a:pt x="322" y="523"/>
                    </a:lnTo>
                    <a:lnTo>
                      <a:pt x="322" y="523"/>
                    </a:lnTo>
                    <a:lnTo>
                      <a:pt x="320" y="523"/>
                    </a:lnTo>
                    <a:lnTo>
                      <a:pt x="320" y="523"/>
                    </a:lnTo>
                    <a:lnTo>
                      <a:pt x="318" y="521"/>
                    </a:lnTo>
                    <a:lnTo>
                      <a:pt x="320" y="521"/>
                    </a:lnTo>
                    <a:lnTo>
                      <a:pt x="320" y="521"/>
                    </a:lnTo>
                    <a:lnTo>
                      <a:pt x="320" y="521"/>
                    </a:lnTo>
                    <a:lnTo>
                      <a:pt x="320" y="521"/>
                    </a:lnTo>
                    <a:lnTo>
                      <a:pt x="320" y="519"/>
                    </a:lnTo>
                    <a:lnTo>
                      <a:pt x="322" y="515"/>
                    </a:lnTo>
                    <a:lnTo>
                      <a:pt x="324" y="509"/>
                    </a:lnTo>
                    <a:lnTo>
                      <a:pt x="324" y="509"/>
                    </a:lnTo>
                    <a:lnTo>
                      <a:pt x="324" y="507"/>
                    </a:lnTo>
                    <a:lnTo>
                      <a:pt x="324" y="505"/>
                    </a:lnTo>
                    <a:lnTo>
                      <a:pt x="322" y="505"/>
                    </a:lnTo>
                    <a:lnTo>
                      <a:pt x="322" y="503"/>
                    </a:lnTo>
                    <a:lnTo>
                      <a:pt x="322" y="501"/>
                    </a:lnTo>
                    <a:lnTo>
                      <a:pt x="322" y="501"/>
                    </a:lnTo>
                    <a:lnTo>
                      <a:pt x="322" y="501"/>
                    </a:lnTo>
                    <a:lnTo>
                      <a:pt x="320" y="503"/>
                    </a:lnTo>
                    <a:lnTo>
                      <a:pt x="320" y="503"/>
                    </a:lnTo>
                    <a:lnTo>
                      <a:pt x="320" y="503"/>
                    </a:lnTo>
                    <a:lnTo>
                      <a:pt x="320" y="505"/>
                    </a:lnTo>
                    <a:lnTo>
                      <a:pt x="320" y="505"/>
                    </a:lnTo>
                    <a:lnTo>
                      <a:pt x="320" y="507"/>
                    </a:lnTo>
                    <a:lnTo>
                      <a:pt x="318" y="507"/>
                    </a:lnTo>
                    <a:lnTo>
                      <a:pt x="318" y="511"/>
                    </a:lnTo>
                    <a:lnTo>
                      <a:pt x="316" y="513"/>
                    </a:lnTo>
                    <a:lnTo>
                      <a:pt x="316" y="515"/>
                    </a:lnTo>
                    <a:lnTo>
                      <a:pt x="314" y="515"/>
                    </a:lnTo>
                    <a:lnTo>
                      <a:pt x="314" y="515"/>
                    </a:lnTo>
                    <a:lnTo>
                      <a:pt x="314" y="513"/>
                    </a:lnTo>
                    <a:lnTo>
                      <a:pt x="314" y="511"/>
                    </a:lnTo>
                    <a:lnTo>
                      <a:pt x="314" y="511"/>
                    </a:lnTo>
                    <a:lnTo>
                      <a:pt x="314" y="509"/>
                    </a:lnTo>
                    <a:lnTo>
                      <a:pt x="312" y="509"/>
                    </a:lnTo>
                    <a:lnTo>
                      <a:pt x="312" y="507"/>
                    </a:lnTo>
                    <a:lnTo>
                      <a:pt x="310" y="507"/>
                    </a:lnTo>
                    <a:lnTo>
                      <a:pt x="310" y="509"/>
                    </a:lnTo>
                    <a:lnTo>
                      <a:pt x="310" y="509"/>
                    </a:lnTo>
                    <a:lnTo>
                      <a:pt x="308" y="507"/>
                    </a:lnTo>
                    <a:lnTo>
                      <a:pt x="308" y="507"/>
                    </a:lnTo>
                    <a:lnTo>
                      <a:pt x="308" y="507"/>
                    </a:lnTo>
                    <a:lnTo>
                      <a:pt x="308" y="507"/>
                    </a:lnTo>
                    <a:lnTo>
                      <a:pt x="310" y="503"/>
                    </a:lnTo>
                    <a:lnTo>
                      <a:pt x="312" y="503"/>
                    </a:lnTo>
                    <a:lnTo>
                      <a:pt x="312" y="501"/>
                    </a:lnTo>
                    <a:lnTo>
                      <a:pt x="312" y="501"/>
                    </a:lnTo>
                    <a:lnTo>
                      <a:pt x="314" y="499"/>
                    </a:lnTo>
                    <a:lnTo>
                      <a:pt x="314" y="497"/>
                    </a:lnTo>
                    <a:lnTo>
                      <a:pt x="314" y="493"/>
                    </a:lnTo>
                    <a:lnTo>
                      <a:pt x="314" y="493"/>
                    </a:lnTo>
                    <a:lnTo>
                      <a:pt x="314" y="491"/>
                    </a:lnTo>
                    <a:lnTo>
                      <a:pt x="314" y="489"/>
                    </a:lnTo>
                    <a:lnTo>
                      <a:pt x="314" y="489"/>
                    </a:lnTo>
                    <a:lnTo>
                      <a:pt x="316" y="489"/>
                    </a:lnTo>
                    <a:lnTo>
                      <a:pt x="316" y="489"/>
                    </a:lnTo>
                    <a:lnTo>
                      <a:pt x="316" y="487"/>
                    </a:lnTo>
                    <a:lnTo>
                      <a:pt x="318" y="485"/>
                    </a:lnTo>
                    <a:lnTo>
                      <a:pt x="318" y="485"/>
                    </a:lnTo>
                    <a:lnTo>
                      <a:pt x="318" y="483"/>
                    </a:lnTo>
                    <a:lnTo>
                      <a:pt x="318" y="481"/>
                    </a:lnTo>
                    <a:lnTo>
                      <a:pt x="318" y="481"/>
                    </a:lnTo>
                    <a:lnTo>
                      <a:pt x="318" y="481"/>
                    </a:lnTo>
                    <a:lnTo>
                      <a:pt x="318" y="479"/>
                    </a:lnTo>
                    <a:lnTo>
                      <a:pt x="318" y="479"/>
                    </a:lnTo>
                    <a:lnTo>
                      <a:pt x="318" y="479"/>
                    </a:lnTo>
                    <a:lnTo>
                      <a:pt x="316" y="479"/>
                    </a:lnTo>
                    <a:lnTo>
                      <a:pt x="316" y="479"/>
                    </a:lnTo>
                    <a:lnTo>
                      <a:pt x="316" y="479"/>
                    </a:lnTo>
                    <a:lnTo>
                      <a:pt x="316" y="477"/>
                    </a:lnTo>
                    <a:lnTo>
                      <a:pt x="316" y="477"/>
                    </a:lnTo>
                    <a:lnTo>
                      <a:pt x="316" y="477"/>
                    </a:lnTo>
                    <a:lnTo>
                      <a:pt x="314" y="475"/>
                    </a:lnTo>
                    <a:lnTo>
                      <a:pt x="314" y="475"/>
                    </a:lnTo>
                    <a:lnTo>
                      <a:pt x="312" y="475"/>
                    </a:lnTo>
                    <a:lnTo>
                      <a:pt x="312" y="475"/>
                    </a:lnTo>
                    <a:lnTo>
                      <a:pt x="312" y="475"/>
                    </a:lnTo>
                    <a:lnTo>
                      <a:pt x="312" y="475"/>
                    </a:lnTo>
                    <a:lnTo>
                      <a:pt x="308" y="473"/>
                    </a:lnTo>
                    <a:lnTo>
                      <a:pt x="308" y="473"/>
                    </a:lnTo>
                    <a:lnTo>
                      <a:pt x="310" y="471"/>
                    </a:lnTo>
                    <a:lnTo>
                      <a:pt x="308" y="473"/>
                    </a:lnTo>
                    <a:lnTo>
                      <a:pt x="306" y="473"/>
                    </a:lnTo>
                    <a:lnTo>
                      <a:pt x="306" y="473"/>
                    </a:lnTo>
                    <a:lnTo>
                      <a:pt x="306" y="473"/>
                    </a:lnTo>
                    <a:lnTo>
                      <a:pt x="306" y="473"/>
                    </a:lnTo>
                    <a:lnTo>
                      <a:pt x="306" y="471"/>
                    </a:lnTo>
                    <a:lnTo>
                      <a:pt x="306" y="471"/>
                    </a:lnTo>
                    <a:lnTo>
                      <a:pt x="306" y="467"/>
                    </a:lnTo>
                    <a:lnTo>
                      <a:pt x="304" y="467"/>
                    </a:lnTo>
                    <a:lnTo>
                      <a:pt x="304" y="465"/>
                    </a:lnTo>
                    <a:lnTo>
                      <a:pt x="308" y="463"/>
                    </a:lnTo>
                    <a:lnTo>
                      <a:pt x="304" y="463"/>
                    </a:lnTo>
                    <a:lnTo>
                      <a:pt x="302" y="465"/>
                    </a:lnTo>
                    <a:lnTo>
                      <a:pt x="302" y="467"/>
                    </a:lnTo>
                    <a:lnTo>
                      <a:pt x="304" y="471"/>
                    </a:lnTo>
                    <a:lnTo>
                      <a:pt x="304" y="473"/>
                    </a:lnTo>
                    <a:lnTo>
                      <a:pt x="304" y="475"/>
                    </a:lnTo>
                    <a:lnTo>
                      <a:pt x="302" y="477"/>
                    </a:lnTo>
                    <a:lnTo>
                      <a:pt x="300" y="477"/>
                    </a:lnTo>
                    <a:lnTo>
                      <a:pt x="300" y="479"/>
                    </a:lnTo>
                    <a:lnTo>
                      <a:pt x="302" y="481"/>
                    </a:lnTo>
                    <a:lnTo>
                      <a:pt x="302" y="481"/>
                    </a:lnTo>
                    <a:lnTo>
                      <a:pt x="302" y="481"/>
                    </a:lnTo>
                    <a:lnTo>
                      <a:pt x="302" y="481"/>
                    </a:lnTo>
                    <a:lnTo>
                      <a:pt x="302" y="483"/>
                    </a:lnTo>
                    <a:lnTo>
                      <a:pt x="302" y="483"/>
                    </a:lnTo>
                    <a:lnTo>
                      <a:pt x="302" y="483"/>
                    </a:lnTo>
                    <a:lnTo>
                      <a:pt x="304" y="481"/>
                    </a:lnTo>
                    <a:lnTo>
                      <a:pt x="304" y="481"/>
                    </a:lnTo>
                    <a:lnTo>
                      <a:pt x="306" y="481"/>
                    </a:lnTo>
                    <a:lnTo>
                      <a:pt x="306" y="479"/>
                    </a:lnTo>
                    <a:lnTo>
                      <a:pt x="308" y="479"/>
                    </a:lnTo>
                    <a:lnTo>
                      <a:pt x="306" y="481"/>
                    </a:lnTo>
                    <a:lnTo>
                      <a:pt x="306" y="481"/>
                    </a:lnTo>
                    <a:lnTo>
                      <a:pt x="304" y="483"/>
                    </a:lnTo>
                    <a:lnTo>
                      <a:pt x="302" y="483"/>
                    </a:lnTo>
                    <a:lnTo>
                      <a:pt x="304" y="495"/>
                    </a:lnTo>
                    <a:lnTo>
                      <a:pt x="304" y="497"/>
                    </a:lnTo>
                    <a:lnTo>
                      <a:pt x="302" y="499"/>
                    </a:lnTo>
                    <a:lnTo>
                      <a:pt x="304" y="499"/>
                    </a:lnTo>
                    <a:lnTo>
                      <a:pt x="304" y="499"/>
                    </a:lnTo>
                    <a:lnTo>
                      <a:pt x="304" y="499"/>
                    </a:lnTo>
                    <a:lnTo>
                      <a:pt x="304" y="497"/>
                    </a:lnTo>
                    <a:lnTo>
                      <a:pt x="304" y="495"/>
                    </a:lnTo>
                    <a:lnTo>
                      <a:pt x="304" y="493"/>
                    </a:lnTo>
                    <a:lnTo>
                      <a:pt x="304" y="491"/>
                    </a:lnTo>
                    <a:lnTo>
                      <a:pt x="306" y="491"/>
                    </a:lnTo>
                    <a:lnTo>
                      <a:pt x="306" y="493"/>
                    </a:lnTo>
                    <a:lnTo>
                      <a:pt x="306" y="495"/>
                    </a:lnTo>
                    <a:lnTo>
                      <a:pt x="308" y="497"/>
                    </a:lnTo>
                    <a:lnTo>
                      <a:pt x="308" y="497"/>
                    </a:lnTo>
                    <a:lnTo>
                      <a:pt x="308" y="495"/>
                    </a:lnTo>
                    <a:lnTo>
                      <a:pt x="308" y="495"/>
                    </a:lnTo>
                    <a:lnTo>
                      <a:pt x="308" y="495"/>
                    </a:lnTo>
                    <a:lnTo>
                      <a:pt x="310" y="497"/>
                    </a:lnTo>
                    <a:lnTo>
                      <a:pt x="308" y="497"/>
                    </a:lnTo>
                    <a:lnTo>
                      <a:pt x="308" y="499"/>
                    </a:lnTo>
                    <a:lnTo>
                      <a:pt x="308" y="499"/>
                    </a:lnTo>
                    <a:lnTo>
                      <a:pt x="308" y="499"/>
                    </a:lnTo>
                    <a:lnTo>
                      <a:pt x="308" y="501"/>
                    </a:lnTo>
                    <a:lnTo>
                      <a:pt x="308" y="501"/>
                    </a:lnTo>
                    <a:lnTo>
                      <a:pt x="306" y="503"/>
                    </a:lnTo>
                    <a:lnTo>
                      <a:pt x="306" y="503"/>
                    </a:lnTo>
                    <a:lnTo>
                      <a:pt x="304" y="501"/>
                    </a:lnTo>
                    <a:lnTo>
                      <a:pt x="304" y="501"/>
                    </a:lnTo>
                    <a:lnTo>
                      <a:pt x="304" y="505"/>
                    </a:lnTo>
                    <a:lnTo>
                      <a:pt x="304" y="507"/>
                    </a:lnTo>
                    <a:lnTo>
                      <a:pt x="304" y="509"/>
                    </a:lnTo>
                    <a:lnTo>
                      <a:pt x="304" y="509"/>
                    </a:lnTo>
                    <a:lnTo>
                      <a:pt x="304" y="509"/>
                    </a:lnTo>
                    <a:lnTo>
                      <a:pt x="304" y="511"/>
                    </a:lnTo>
                    <a:lnTo>
                      <a:pt x="306" y="509"/>
                    </a:lnTo>
                    <a:lnTo>
                      <a:pt x="306" y="509"/>
                    </a:lnTo>
                    <a:lnTo>
                      <a:pt x="308" y="509"/>
                    </a:lnTo>
                    <a:lnTo>
                      <a:pt x="308" y="511"/>
                    </a:lnTo>
                    <a:lnTo>
                      <a:pt x="308" y="511"/>
                    </a:lnTo>
                    <a:lnTo>
                      <a:pt x="306" y="513"/>
                    </a:lnTo>
                    <a:lnTo>
                      <a:pt x="304" y="513"/>
                    </a:lnTo>
                    <a:lnTo>
                      <a:pt x="304" y="515"/>
                    </a:lnTo>
                    <a:lnTo>
                      <a:pt x="304" y="511"/>
                    </a:lnTo>
                    <a:lnTo>
                      <a:pt x="304" y="511"/>
                    </a:lnTo>
                    <a:lnTo>
                      <a:pt x="304" y="513"/>
                    </a:lnTo>
                    <a:lnTo>
                      <a:pt x="302" y="515"/>
                    </a:lnTo>
                    <a:lnTo>
                      <a:pt x="302" y="517"/>
                    </a:lnTo>
                    <a:lnTo>
                      <a:pt x="304" y="517"/>
                    </a:lnTo>
                    <a:lnTo>
                      <a:pt x="302" y="517"/>
                    </a:lnTo>
                    <a:lnTo>
                      <a:pt x="302" y="519"/>
                    </a:lnTo>
                    <a:lnTo>
                      <a:pt x="302" y="519"/>
                    </a:lnTo>
                    <a:lnTo>
                      <a:pt x="300" y="523"/>
                    </a:lnTo>
                    <a:lnTo>
                      <a:pt x="300" y="525"/>
                    </a:lnTo>
                    <a:lnTo>
                      <a:pt x="300" y="525"/>
                    </a:lnTo>
                    <a:lnTo>
                      <a:pt x="298" y="525"/>
                    </a:lnTo>
                    <a:lnTo>
                      <a:pt x="298" y="527"/>
                    </a:lnTo>
                    <a:lnTo>
                      <a:pt x="296" y="529"/>
                    </a:lnTo>
                    <a:lnTo>
                      <a:pt x="296" y="531"/>
                    </a:lnTo>
                    <a:lnTo>
                      <a:pt x="292" y="533"/>
                    </a:lnTo>
                    <a:lnTo>
                      <a:pt x="290" y="537"/>
                    </a:lnTo>
                    <a:lnTo>
                      <a:pt x="286" y="539"/>
                    </a:lnTo>
                    <a:lnTo>
                      <a:pt x="284" y="543"/>
                    </a:lnTo>
                    <a:lnTo>
                      <a:pt x="284" y="543"/>
                    </a:lnTo>
                    <a:lnTo>
                      <a:pt x="280" y="545"/>
                    </a:lnTo>
                    <a:lnTo>
                      <a:pt x="280" y="545"/>
                    </a:lnTo>
                    <a:lnTo>
                      <a:pt x="278" y="547"/>
                    </a:lnTo>
                    <a:lnTo>
                      <a:pt x="278" y="547"/>
                    </a:lnTo>
                    <a:lnTo>
                      <a:pt x="274" y="547"/>
                    </a:lnTo>
                    <a:lnTo>
                      <a:pt x="270" y="549"/>
                    </a:lnTo>
                    <a:lnTo>
                      <a:pt x="268" y="549"/>
                    </a:lnTo>
                    <a:lnTo>
                      <a:pt x="268" y="551"/>
                    </a:lnTo>
                    <a:lnTo>
                      <a:pt x="266" y="551"/>
                    </a:lnTo>
                    <a:lnTo>
                      <a:pt x="266" y="553"/>
                    </a:lnTo>
                    <a:lnTo>
                      <a:pt x="266" y="553"/>
                    </a:lnTo>
                    <a:lnTo>
                      <a:pt x="266" y="555"/>
                    </a:lnTo>
                    <a:lnTo>
                      <a:pt x="266" y="555"/>
                    </a:lnTo>
                    <a:lnTo>
                      <a:pt x="268" y="557"/>
                    </a:lnTo>
                    <a:lnTo>
                      <a:pt x="270" y="559"/>
                    </a:lnTo>
                    <a:lnTo>
                      <a:pt x="272" y="559"/>
                    </a:lnTo>
                    <a:lnTo>
                      <a:pt x="272" y="561"/>
                    </a:lnTo>
                    <a:lnTo>
                      <a:pt x="274" y="561"/>
                    </a:lnTo>
                    <a:lnTo>
                      <a:pt x="276" y="561"/>
                    </a:lnTo>
                    <a:lnTo>
                      <a:pt x="276" y="563"/>
                    </a:lnTo>
                    <a:lnTo>
                      <a:pt x="278" y="565"/>
                    </a:lnTo>
                    <a:lnTo>
                      <a:pt x="276" y="567"/>
                    </a:lnTo>
                    <a:lnTo>
                      <a:pt x="276" y="569"/>
                    </a:lnTo>
                    <a:lnTo>
                      <a:pt x="272" y="571"/>
                    </a:lnTo>
                    <a:lnTo>
                      <a:pt x="270" y="575"/>
                    </a:lnTo>
                    <a:lnTo>
                      <a:pt x="266" y="577"/>
                    </a:lnTo>
                    <a:lnTo>
                      <a:pt x="260" y="581"/>
                    </a:lnTo>
                    <a:lnTo>
                      <a:pt x="256" y="585"/>
                    </a:lnTo>
                    <a:lnTo>
                      <a:pt x="256" y="585"/>
                    </a:lnTo>
                    <a:lnTo>
                      <a:pt x="254" y="585"/>
                    </a:lnTo>
                    <a:lnTo>
                      <a:pt x="254" y="587"/>
                    </a:lnTo>
                    <a:lnTo>
                      <a:pt x="254" y="587"/>
                    </a:lnTo>
                    <a:lnTo>
                      <a:pt x="256" y="587"/>
                    </a:lnTo>
                    <a:lnTo>
                      <a:pt x="258" y="585"/>
                    </a:lnTo>
                    <a:lnTo>
                      <a:pt x="258" y="585"/>
                    </a:lnTo>
                    <a:lnTo>
                      <a:pt x="258" y="585"/>
                    </a:lnTo>
                    <a:lnTo>
                      <a:pt x="260" y="585"/>
                    </a:lnTo>
                    <a:lnTo>
                      <a:pt x="260" y="585"/>
                    </a:lnTo>
                    <a:lnTo>
                      <a:pt x="258" y="585"/>
                    </a:lnTo>
                    <a:lnTo>
                      <a:pt x="256" y="587"/>
                    </a:lnTo>
                    <a:lnTo>
                      <a:pt x="256" y="589"/>
                    </a:lnTo>
                    <a:lnTo>
                      <a:pt x="256" y="589"/>
                    </a:lnTo>
                    <a:lnTo>
                      <a:pt x="260" y="587"/>
                    </a:lnTo>
                    <a:lnTo>
                      <a:pt x="260" y="587"/>
                    </a:lnTo>
                    <a:lnTo>
                      <a:pt x="260" y="589"/>
                    </a:lnTo>
                    <a:lnTo>
                      <a:pt x="260" y="589"/>
                    </a:lnTo>
                    <a:lnTo>
                      <a:pt x="260" y="591"/>
                    </a:lnTo>
                    <a:lnTo>
                      <a:pt x="260" y="591"/>
                    </a:lnTo>
                    <a:lnTo>
                      <a:pt x="262" y="591"/>
                    </a:lnTo>
                    <a:lnTo>
                      <a:pt x="264" y="591"/>
                    </a:lnTo>
                    <a:lnTo>
                      <a:pt x="268" y="587"/>
                    </a:lnTo>
                    <a:lnTo>
                      <a:pt x="272" y="587"/>
                    </a:lnTo>
                    <a:lnTo>
                      <a:pt x="276" y="585"/>
                    </a:lnTo>
                    <a:lnTo>
                      <a:pt x="278" y="583"/>
                    </a:lnTo>
                    <a:lnTo>
                      <a:pt x="280" y="581"/>
                    </a:lnTo>
                    <a:lnTo>
                      <a:pt x="284" y="579"/>
                    </a:lnTo>
                    <a:lnTo>
                      <a:pt x="286" y="577"/>
                    </a:lnTo>
                    <a:lnTo>
                      <a:pt x="288" y="575"/>
                    </a:lnTo>
                    <a:lnTo>
                      <a:pt x="290" y="573"/>
                    </a:lnTo>
                    <a:lnTo>
                      <a:pt x="294" y="571"/>
                    </a:lnTo>
                    <a:lnTo>
                      <a:pt x="298" y="569"/>
                    </a:lnTo>
                    <a:lnTo>
                      <a:pt x="300" y="567"/>
                    </a:lnTo>
                    <a:lnTo>
                      <a:pt x="300" y="565"/>
                    </a:lnTo>
                    <a:lnTo>
                      <a:pt x="306" y="563"/>
                    </a:lnTo>
                    <a:lnTo>
                      <a:pt x="310" y="559"/>
                    </a:lnTo>
                    <a:lnTo>
                      <a:pt x="310" y="557"/>
                    </a:lnTo>
                    <a:lnTo>
                      <a:pt x="310" y="557"/>
                    </a:lnTo>
                    <a:lnTo>
                      <a:pt x="310" y="555"/>
                    </a:lnTo>
                    <a:lnTo>
                      <a:pt x="312" y="553"/>
                    </a:lnTo>
                    <a:lnTo>
                      <a:pt x="314" y="551"/>
                    </a:lnTo>
                    <a:lnTo>
                      <a:pt x="316" y="551"/>
                    </a:lnTo>
                    <a:lnTo>
                      <a:pt x="316" y="549"/>
                    </a:lnTo>
                    <a:lnTo>
                      <a:pt x="320" y="549"/>
                    </a:lnTo>
                    <a:lnTo>
                      <a:pt x="322" y="549"/>
                    </a:lnTo>
                    <a:lnTo>
                      <a:pt x="324" y="547"/>
                    </a:lnTo>
                    <a:lnTo>
                      <a:pt x="326" y="549"/>
                    </a:lnTo>
                    <a:lnTo>
                      <a:pt x="328" y="549"/>
                    </a:lnTo>
                    <a:lnTo>
                      <a:pt x="328" y="549"/>
                    </a:lnTo>
                    <a:lnTo>
                      <a:pt x="328" y="551"/>
                    </a:lnTo>
                    <a:lnTo>
                      <a:pt x="328" y="551"/>
                    </a:lnTo>
                    <a:lnTo>
                      <a:pt x="330" y="549"/>
                    </a:lnTo>
                    <a:lnTo>
                      <a:pt x="330" y="549"/>
                    </a:lnTo>
                    <a:lnTo>
                      <a:pt x="330" y="547"/>
                    </a:lnTo>
                    <a:lnTo>
                      <a:pt x="330" y="547"/>
                    </a:lnTo>
                    <a:lnTo>
                      <a:pt x="332" y="545"/>
                    </a:lnTo>
                    <a:lnTo>
                      <a:pt x="334" y="541"/>
                    </a:lnTo>
                    <a:lnTo>
                      <a:pt x="336" y="541"/>
                    </a:lnTo>
                    <a:lnTo>
                      <a:pt x="338" y="541"/>
                    </a:lnTo>
                    <a:lnTo>
                      <a:pt x="340" y="539"/>
                    </a:lnTo>
                    <a:lnTo>
                      <a:pt x="342" y="537"/>
                    </a:lnTo>
                    <a:lnTo>
                      <a:pt x="346" y="533"/>
                    </a:lnTo>
                    <a:lnTo>
                      <a:pt x="350" y="527"/>
                    </a:lnTo>
                    <a:lnTo>
                      <a:pt x="352" y="525"/>
                    </a:lnTo>
                    <a:lnTo>
                      <a:pt x="354" y="525"/>
                    </a:lnTo>
                    <a:lnTo>
                      <a:pt x="354" y="523"/>
                    </a:lnTo>
                    <a:lnTo>
                      <a:pt x="354" y="523"/>
                    </a:lnTo>
                    <a:lnTo>
                      <a:pt x="352" y="521"/>
                    </a:lnTo>
                    <a:close/>
                    <a:moveTo>
                      <a:pt x="686" y="14"/>
                    </a:moveTo>
                    <a:lnTo>
                      <a:pt x="686" y="14"/>
                    </a:lnTo>
                    <a:lnTo>
                      <a:pt x="686" y="14"/>
                    </a:lnTo>
                    <a:lnTo>
                      <a:pt x="686" y="14"/>
                    </a:lnTo>
                    <a:lnTo>
                      <a:pt x="686" y="14"/>
                    </a:lnTo>
                    <a:lnTo>
                      <a:pt x="686" y="16"/>
                    </a:lnTo>
                    <a:lnTo>
                      <a:pt x="686" y="16"/>
                    </a:lnTo>
                    <a:lnTo>
                      <a:pt x="686" y="16"/>
                    </a:lnTo>
                    <a:lnTo>
                      <a:pt x="686" y="14"/>
                    </a:lnTo>
                    <a:close/>
                    <a:moveTo>
                      <a:pt x="666" y="0"/>
                    </a:moveTo>
                    <a:lnTo>
                      <a:pt x="666" y="0"/>
                    </a:lnTo>
                    <a:lnTo>
                      <a:pt x="666" y="0"/>
                    </a:lnTo>
                    <a:lnTo>
                      <a:pt x="666" y="0"/>
                    </a:lnTo>
                    <a:lnTo>
                      <a:pt x="666" y="2"/>
                    </a:lnTo>
                    <a:lnTo>
                      <a:pt x="666" y="2"/>
                    </a:lnTo>
                    <a:lnTo>
                      <a:pt x="666" y="2"/>
                    </a:lnTo>
                    <a:lnTo>
                      <a:pt x="666" y="2"/>
                    </a:lnTo>
                    <a:lnTo>
                      <a:pt x="66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94"/>
              <p:cNvSpPr>
                <a:spLocks noEditPoints="1"/>
              </p:cNvSpPr>
              <p:nvPr/>
            </p:nvSpPr>
            <p:spPr bwMode="auto">
              <a:xfrm>
                <a:off x="5952" y="2420"/>
                <a:ext cx="118" cy="62"/>
              </a:xfrm>
              <a:custGeom>
                <a:avLst/>
                <a:gdLst>
                  <a:gd name="T0" fmla="*/ 102 w 118"/>
                  <a:gd name="T1" fmla="*/ 62 h 62"/>
                  <a:gd name="T2" fmla="*/ 104 w 118"/>
                  <a:gd name="T3" fmla="*/ 62 h 62"/>
                  <a:gd name="T4" fmla="*/ 104 w 118"/>
                  <a:gd name="T5" fmla="*/ 62 h 62"/>
                  <a:gd name="T6" fmla="*/ 104 w 118"/>
                  <a:gd name="T7" fmla="*/ 60 h 62"/>
                  <a:gd name="T8" fmla="*/ 116 w 118"/>
                  <a:gd name="T9" fmla="*/ 40 h 62"/>
                  <a:gd name="T10" fmla="*/ 116 w 118"/>
                  <a:gd name="T11" fmla="*/ 40 h 62"/>
                  <a:gd name="T12" fmla="*/ 116 w 118"/>
                  <a:gd name="T13" fmla="*/ 40 h 62"/>
                  <a:gd name="T14" fmla="*/ 114 w 118"/>
                  <a:gd name="T15" fmla="*/ 42 h 62"/>
                  <a:gd name="T16" fmla="*/ 114 w 118"/>
                  <a:gd name="T17" fmla="*/ 44 h 62"/>
                  <a:gd name="T18" fmla="*/ 116 w 118"/>
                  <a:gd name="T19" fmla="*/ 44 h 62"/>
                  <a:gd name="T20" fmla="*/ 118 w 118"/>
                  <a:gd name="T21" fmla="*/ 40 h 62"/>
                  <a:gd name="T22" fmla="*/ 108 w 118"/>
                  <a:gd name="T23" fmla="*/ 32 h 62"/>
                  <a:gd name="T24" fmla="*/ 108 w 118"/>
                  <a:gd name="T25" fmla="*/ 28 h 62"/>
                  <a:gd name="T26" fmla="*/ 104 w 118"/>
                  <a:gd name="T27" fmla="*/ 28 h 62"/>
                  <a:gd name="T28" fmla="*/ 106 w 118"/>
                  <a:gd name="T29" fmla="*/ 28 h 62"/>
                  <a:gd name="T30" fmla="*/ 104 w 118"/>
                  <a:gd name="T31" fmla="*/ 32 h 62"/>
                  <a:gd name="T32" fmla="*/ 104 w 118"/>
                  <a:gd name="T33" fmla="*/ 32 h 62"/>
                  <a:gd name="T34" fmla="*/ 106 w 118"/>
                  <a:gd name="T35" fmla="*/ 34 h 62"/>
                  <a:gd name="T36" fmla="*/ 108 w 118"/>
                  <a:gd name="T37" fmla="*/ 36 h 62"/>
                  <a:gd name="T38" fmla="*/ 110 w 118"/>
                  <a:gd name="T39" fmla="*/ 34 h 62"/>
                  <a:gd name="T40" fmla="*/ 108 w 118"/>
                  <a:gd name="T41" fmla="*/ 32 h 62"/>
                  <a:gd name="T42" fmla="*/ 98 w 118"/>
                  <a:gd name="T43" fmla="*/ 24 h 62"/>
                  <a:gd name="T44" fmla="*/ 98 w 118"/>
                  <a:gd name="T45" fmla="*/ 26 h 62"/>
                  <a:gd name="T46" fmla="*/ 98 w 118"/>
                  <a:gd name="T47" fmla="*/ 28 h 62"/>
                  <a:gd name="T48" fmla="*/ 98 w 118"/>
                  <a:gd name="T49" fmla="*/ 26 h 62"/>
                  <a:gd name="T50" fmla="*/ 98 w 118"/>
                  <a:gd name="T51" fmla="*/ 24 h 62"/>
                  <a:gd name="T52" fmla="*/ 100 w 118"/>
                  <a:gd name="T53" fmla="*/ 24 h 62"/>
                  <a:gd name="T54" fmla="*/ 98 w 118"/>
                  <a:gd name="T55" fmla="*/ 22 h 62"/>
                  <a:gd name="T56" fmla="*/ 94 w 118"/>
                  <a:gd name="T57" fmla="*/ 50 h 62"/>
                  <a:gd name="T58" fmla="*/ 92 w 118"/>
                  <a:gd name="T59" fmla="*/ 48 h 62"/>
                  <a:gd name="T60" fmla="*/ 86 w 118"/>
                  <a:gd name="T61" fmla="*/ 42 h 62"/>
                  <a:gd name="T62" fmla="*/ 84 w 118"/>
                  <a:gd name="T63" fmla="*/ 40 h 62"/>
                  <a:gd name="T64" fmla="*/ 82 w 118"/>
                  <a:gd name="T65" fmla="*/ 38 h 62"/>
                  <a:gd name="T66" fmla="*/ 80 w 118"/>
                  <a:gd name="T67" fmla="*/ 36 h 62"/>
                  <a:gd name="T68" fmla="*/ 78 w 118"/>
                  <a:gd name="T69" fmla="*/ 34 h 62"/>
                  <a:gd name="T70" fmla="*/ 78 w 118"/>
                  <a:gd name="T71" fmla="*/ 32 h 62"/>
                  <a:gd name="T72" fmla="*/ 76 w 118"/>
                  <a:gd name="T73" fmla="*/ 30 h 62"/>
                  <a:gd name="T74" fmla="*/ 74 w 118"/>
                  <a:gd name="T75" fmla="*/ 28 h 62"/>
                  <a:gd name="T76" fmla="*/ 68 w 118"/>
                  <a:gd name="T77" fmla="*/ 22 h 62"/>
                  <a:gd name="T78" fmla="*/ 64 w 118"/>
                  <a:gd name="T79" fmla="*/ 20 h 62"/>
                  <a:gd name="T80" fmla="*/ 60 w 118"/>
                  <a:gd name="T81" fmla="*/ 18 h 62"/>
                  <a:gd name="T82" fmla="*/ 60 w 118"/>
                  <a:gd name="T83" fmla="*/ 20 h 62"/>
                  <a:gd name="T84" fmla="*/ 62 w 118"/>
                  <a:gd name="T85" fmla="*/ 20 h 62"/>
                  <a:gd name="T86" fmla="*/ 62 w 118"/>
                  <a:gd name="T87" fmla="*/ 22 h 62"/>
                  <a:gd name="T88" fmla="*/ 62 w 118"/>
                  <a:gd name="T89" fmla="*/ 26 h 62"/>
                  <a:gd name="T90" fmla="*/ 64 w 118"/>
                  <a:gd name="T91" fmla="*/ 30 h 62"/>
                  <a:gd name="T92" fmla="*/ 66 w 118"/>
                  <a:gd name="T93" fmla="*/ 32 h 62"/>
                  <a:gd name="T94" fmla="*/ 70 w 118"/>
                  <a:gd name="T95" fmla="*/ 38 h 62"/>
                  <a:gd name="T96" fmla="*/ 74 w 118"/>
                  <a:gd name="T97" fmla="*/ 42 h 62"/>
                  <a:gd name="T98" fmla="*/ 76 w 118"/>
                  <a:gd name="T99" fmla="*/ 44 h 62"/>
                  <a:gd name="T100" fmla="*/ 80 w 118"/>
                  <a:gd name="T101" fmla="*/ 46 h 62"/>
                  <a:gd name="T102" fmla="*/ 82 w 118"/>
                  <a:gd name="T103" fmla="*/ 50 h 62"/>
                  <a:gd name="T104" fmla="*/ 86 w 118"/>
                  <a:gd name="T105" fmla="*/ 50 h 62"/>
                  <a:gd name="T106" fmla="*/ 86 w 118"/>
                  <a:gd name="T107" fmla="*/ 52 h 62"/>
                  <a:gd name="T108" fmla="*/ 88 w 118"/>
                  <a:gd name="T109" fmla="*/ 54 h 62"/>
                  <a:gd name="T110" fmla="*/ 90 w 118"/>
                  <a:gd name="T111" fmla="*/ 56 h 62"/>
                  <a:gd name="T112" fmla="*/ 90 w 118"/>
                  <a:gd name="T113" fmla="*/ 56 h 62"/>
                  <a:gd name="T114" fmla="*/ 94 w 118"/>
                  <a:gd name="T115" fmla="*/ 58 h 62"/>
                  <a:gd name="T116" fmla="*/ 96 w 118"/>
                  <a:gd name="T117" fmla="*/ 56 h 62"/>
                  <a:gd name="T118" fmla="*/ 98 w 118"/>
                  <a:gd name="T119" fmla="*/ 52 h 62"/>
                  <a:gd name="T120" fmla="*/ 0 w 118"/>
                  <a:gd name="T121" fmla="*/ 4 h 62"/>
                  <a:gd name="T122" fmla="*/ 2 w 118"/>
                  <a:gd name="T123" fmla="*/ 2 h 62"/>
                  <a:gd name="T124" fmla="*/ 0 w 118"/>
                  <a:gd name="T12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8" h="62">
                    <a:moveTo>
                      <a:pt x="104" y="60"/>
                    </a:moveTo>
                    <a:lnTo>
                      <a:pt x="102" y="62"/>
                    </a:lnTo>
                    <a:lnTo>
                      <a:pt x="102" y="62"/>
                    </a:lnTo>
                    <a:lnTo>
                      <a:pt x="104" y="62"/>
                    </a:lnTo>
                    <a:lnTo>
                      <a:pt x="104" y="62"/>
                    </a:lnTo>
                    <a:lnTo>
                      <a:pt x="104" y="62"/>
                    </a:lnTo>
                    <a:lnTo>
                      <a:pt x="104" y="62"/>
                    </a:lnTo>
                    <a:lnTo>
                      <a:pt x="104" y="60"/>
                    </a:lnTo>
                    <a:close/>
                    <a:moveTo>
                      <a:pt x="118" y="42"/>
                    </a:moveTo>
                    <a:lnTo>
                      <a:pt x="116" y="40"/>
                    </a:lnTo>
                    <a:lnTo>
                      <a:pt x="116" y="40"/>
                    </a:lnTo>
                    <a:lnTo>
                      <a:pt x="116" y="40"/>
                    </a:lnTo>
                    <a:lnTo>
                      <a:pt x="116" y="40"/>
                    </a:lnTo>
                    <a:lnTo>
                      <a:pt x="116" y="40"/>
                    </a:lnTo>
                    <a:lnTo>
                      <a:pt x="114" y="40"/>
                    </a:lnTo>
                    <a:lnTo>
                      <a:pt x="114" y="42"/>
                    </a:lnTo>
                    <a:lnTo>
                      <a:pt x="114" y="44"/>
                    </a:lnTo>
                    <a:lnTo>
                      <a:pt x="114" y="44"/>
                    </a:lnTo>
                    <a:lnTo>
                      <a:pt x="116" y="44"/>
                    </a:lnTo>
                    <a:lnTo>
                      <a:pt x="116" y="44"/>
                    </a:lnTo>
                    <a:lnTo>
                      <a:pt x="118" y="44"/>
                    </a:lnTo>
                    <a:lnTo>
                      <a:pt x="118" y="40"/>
                    </a:lnTo>
                    <a:lnTo>
                      <a:pt x="118" y="42"/>
                    </a:lnTo>
                    <a:close/>
                    <a:moveTo>
                      <a:pt x="108" y="32"/>
                    </a:moveTo>
                    <a:lnTo>
                      <a:pt x="108" y="28"/>
                    </a:lnTo>
                    <a:lnTo>
                      <a:pt x="108" y="28"/>
                    </a:lnTo>
                    <a:lnTo>
                      <a:pt x="108" y="28"/>
                    </a:lnTo>
                    <a:lnTo>
                      <a:pt x="104" y="28"/>
                    </a:lnTo>
                    <a:lnTo>
                      <a:pt x="104" y="28"/>
                    </a:lnTo>
                    <a:lnTo>
                      <a:pt x="106" y="28"/>
                    </a:lnTo>
                    <a:lnTo>
                      <a:pt x="106" y="30"/>
                    </a:lnTo>
                    <a:lnTo>
                      <a:pt x="104" y="32"/>
                    </a:lnTo>
                    <a:lnTo>
                      <a:pt x="104" y="32"/>
                    </a:lnTo>
                    <a:lnTo>
                      <a:pt x="104" y="32"/>
                    </a:lnTo>
                    <a:lnTo>
                      <a:pt x="104" y="34"/>
                    </a:lnTo>
                    <a:lnTo>
                      <a:pt x="106" y="34"/>
                    </a:lnTo>
                    <a:lnTo>
                      <a:pt x="108" y="36"/>
                    </a:lnTo>
                    <a:lnTo>
                      <a:pt x="108" y="36"/>
                    </a:lnTo>
                    <a:lnTo>
                      <a:pt x="110" y="34"/>
                    </a:lnTo>
                    <a:lnTo>
                      <a:pt x="110" y="34"/>
                    </a:lnTo>
                    <a:lnTo>
                      <a:pt x="108" y="32"/>
                    </a:lnTo>
                    <a:lnTo>
                      <a:pt x="108" y="32"/>
                    </a:lnTo>
                    <a:close/>
                    <a:moveTo>
                      <a:pt x="98" y="22"/>
                    </a:moveTo>
                    <a:lnTo>
                      <a:pt x="98" y="24"/>
                    </a:lnTo>
                    <a:lnTo>
                      <a:pt x="98" y="26"/>
                    </a:lnTo>
                    <a:lnTo>
                      <a:pt x="98" y="26"/>
                    </a:lnTo>
                    <a:lnTo>
                      <a:pt x="96" y="28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98" y="26"/>
                    </a:lnTo>
                    <a:lnTo>
                      <a:pt x="98" y="26"/>
                    </a:lnTo>
                    <a:lnTo>
                      <a:pt x="98" y="24"/>
                    </a:lnTo>
                    <a:lnTo>
                      <a:pt x="100" y="24"/>
                    </a:lnTo>
                    <a:lnTo>
                      <a:pt x="100" y="24"/>
                    </a:lnTo>
                    <a:lnTo>
                      <a:pt x="100" y="22"/>
                    </a:lnTo>
                    <a:lnTo>
                      <a:pt x="98" y="22"/>
                    </a:lnTo>
                    <a:close/>
                    <a:moveTo>
                      <a:pt x="96" y="52"/>
                    </a:moveTo>
                    <a:lnTo>
                      <a:pt x="94" y="50"/>
                    </a:lnTo>
                    <a:lnTo>
                      <a:pt x="92" y="48"/>
                    </a:lnTo>
                    <a:lnTo>
                      <a:pt x="92" y="48"/>
                    </a:lnTo>
                    <a:lnTo>
                      <a:pt x="90" y="44"/>
                    </a:lnTo>
                    <a:lnTo>
                      <a:pt x="86" y="42"/>
                    </a:lnTo>
                    <a:lnTo>
                      <a:pt x="84" y="40"/>
                    </a:lnTo>
                    <a:lnTo>
                      <a:pt x="84" y="40"/>
                    </a:lnTo>
                    <a:lnTo>
                      <a:pt x="84" y="40"/>
                    </a:lnTo>
                    <a:lnTo>
                      <a:pt x="82" y="38"/>
                    </a:lnTo>
                    <a:lnTo>
                      <a:pt x="82" y="38"/>
                    </a:lnTo>
                    <a:lnTo>
                      <a:pt x="80" y="36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30"/>
                    </a:lnTo>
                    <a:lnTo>
                      <a:pt x="76" y="28"/>
                    </a:lnTo>
                    <a:lnTo>
                      <a:pt x="74" y="28"/>
                    </a:lnTo>
                    <a:lnTo>
                      <a:pt x="72" y="28"/>
                    </a:lnTo>
                    <a:lnTo>
                      <a:pt x="68" y="22"/>
                    </a:lnTo>
                    <a:lnTo>
                      <a:pt x="66" y="20"/>
                    </a:lnTo>
                    <a:lnTo>
                      <a:pt x="64" y="20"/>
                    </a:lnTo>
                    <a:lnTo>
                      <a:pt x="62" y="20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2" y="2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2" y="24"/>
                    </a:lnTo>
                    <a:lnTo>
                      <a:pt x="62" y="26"/>
                    </a:lnTo>
                    <a:lnTo>
                      <a:pt x="64" y="28"/>
                    </a:lnTo>
                    <a:lnTo>
                      <a:pt x="64" y="30"/>
                    </a:lnTo>
                    <a:lnTo>
                      <a:pt x="66" y="32"/>
                    </a:lnTo>
                    <a:lnTo>
                      <a:pt x="66" y="32"/>
                    </a:lnTo>
                    <a:lnTo>
                      <a:pt x="68" y="36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4" y="42"/>
                    </a:lnTo>
                    <a:lnTo>
                      <a:pt x="74" y="44"/>
                    </a:lnTo>
                    <a:lnTo>
                      <a:pt x="76" y="44"/>
                    </a:lnTo>
                    <a:lnTo>
                      <a:pt x="78" y="46"/>
                    </a:lnTo>
                    <a:lnTo>
                      <a:pt x="80" y="46"/>
                    </a:lnTo>
                    <a:lnTo>
                      <a:pt x="82" y="48"/>
                    </a:lnTo>
                    <a:lnTo>
                      <a:pt x="82" y="50"/>
                    </a:lnTo>
                    <a:lnTo>
                      <a:pt x="84" y="50"/>
                    </a:lnTo>
                    <a:lnTo>
                      <a:pt x="86" y="50"/>
                    </a:lnTo>
                    <a:lnTo>
                      <a:pt x="86" y="52"/>
                    </a:lnTo>
                    <a:lnTo>
                      <a:pt x="86" y="52"/>
                    </a:lnTo>
                    <a:lnTo>
                      <a:pt x="86" y="54"/>
                    </a:lnTo>
                    <a:lnTo>
                      <a:pt x="88" y="54"/>
                    </a:lnTo>
                    <a:lnTo>
                      <a:pt x="88" y="56"/>
                    </a:lnTo>
                    <a:lnTo>
                      <a:pt x="90" y="56"/>
                    </a:lnTo>
                    <a:lnTo>
                      <a:pt x="90" y="56"/>
                    </a:lnTo>
                    <a:lnTo>
                      <a:pt x="90" y="56"/>
                    </a:lnTo>
                    <a:lnTo>
                      <a:pt x="94" y="58"/>
                    </a:lnTo>
                    <a:lnTo>
                      <a:pt x="94" y="58"/>
                    </a:lnTo>
                    <a:lnTo>
                      <a:pt x="96" y="58"/>
                    </a:lnTo>
                    <a:lnTo>
                      <a:pt x="96" y="56"/>
                    </a:lnTo>
                    <a:lnTo>
                      <a:pt x="98" y="56"/>
                    </a:lnTo>
                    <a:lnTo>
                      <a:pt x="98" y="52"/>
                    </a:lnTo>
                    <a:lnTo>
                      <a:pt x="96" y="52"/>
                    </a:lnTo>
                    <a:close/>
                    <a:moveTo>
                      <a:pt x="0" y="4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95"/>
              <p:cNvSpPr>
                <a:spLocks noEditPoints="1"/>
              </p:cNvSpPr>
              <p:nvPr/>
            </p:nvSpPr>
            <p:spPr bwMode="auto">
              <a:xfrm>
                <a:off x="3537" y="1123"/>
                <a:ext cx="52" cy="50"/>
              </a:xfrm>
              <a:custGeom>
                <a:avLst/>
                <a:gdLst>
                  <a:gd name="T0" fmla="*/ 28 w 52"/>
                  <a:gd name="T1" fmla="*/ 4 h 50"/>
                  <a:gd name="T2" fmla="*/ 34 w 52"/>
                  <a:gd name="T3" fmla="*/ 4 h 50"/>
                  <a:gd name="T4" fmla="*/ 32 w 52"/>
                  <a:gd name="T5" fmla="*/ 4 h 50"/>
                  <a:gd name="T6" fmla="*/ 42 w 52"/>
                  <a:gd name="T7" fmla="*/ 2 h 50"/>
                  <a:gd name="T8" fmla="*/ 40 w 52"/>
                  <a:gd name="T9" fmla="*/ 4 h 50"/>
                  <a:gd name="T10" fmla="*/ 46 w 52"/>
                  <a:gd name="T11" fmla="*/ 0 h 50"/>
                  <a:gd name="T12" fmla="*/ 8 w 52"/>
                  <a:gd name="T13" fmla="*/ 38 h 50"/>
                  <a:gd name="T14" fmla="*/ 0 w 52"/>
                  <a:gd name="T15" fmla="*/ 38 h 50"/>
                  <a:gd name="T16" fmla="*/ 0 w 52"/>
                  <a:gd name="T17" fmla="*/ 42 h 50"/>
                  <a:gd name="T18" fmla="*/ 4 w 52"/>
                  <a:gd name="T19" fmla="*/ 40 h 50"/>
                  <a:gd name="T20" fmla="*/ 8 w 52"/>
                  <a:gd name="T21" fmla="*/ 42 h 50"/>
                  <a:gd name="T22" fmla="*/ 12 w 52"/>
                  <a:gd name="T23" fmla="*/ 38 h 50"/>
                  <a:gd name="T24" fmla="*/ 24 w 52"/>
                  <a:gd name="T25" fmla="*/ 6 h 50"/>
                  <a:gd name="T26" fmla="*/ 50 w 52"/>
                  <a:gd name="T27" fmla="*/ 6 h 50"/>
                  <a:gd name="T28" fmla="*/ 44 w 52"/>
                  <a:gd name="T29" fmla="*/ 4 h 50"/>
                  <a:gd name="T30" fmla="*/ 30 w 52"/>
                  <a:gd name="T31" fmla="*/ 6 h 50"/>
                  <a:gd name="T32" fmla="*/ 22 w 52"/>
                  <a:gd name="T33" fmla="*/ 12 h 50"/>
                  <a:gd name="T34" fmla="*/ 18 w 52"/>
                  <a:gd name="T35" fmla="*/ 14 h 50"/>
                  <a:gd name="T36" fmla="*/ 12 w 52"/>
                  <a:gd name="T37" fmla="*/ 28 h 50"/>
                  <a:gd name="T38" fmla="*/ 8 w 52"/>
                  <a:gd name="T39" fmla="*/ 30 h 50"/>
                  <a:gd name="T40" fmla="*/ 12 w 52"/>
                  <a:gd name="T41" fmla="*/ 34 h 50"/>
                  <a:gd name="T42" fmla="*/ 12 w 52"/>
                  <a:gd name="T43" fmla="*/ 36 h 50"/>
                  <a:gd name="T44" fmla="*/ 8 w 52"/>
                  <a:gd name="T45" fmla="*/ 36 h 50"/>
                  <a:gd name="T46" fmla="*/ 2 w 52"/>
                  <a:gd name="T47" fmla="*/ 36 h 50"/>
                  <a:gd name="T48" fmla="*/ 6 w 52"/>
                  <a:gd name="T49" fmla="*/ 38 h 50"/>
                  <a:gd name="T50" fmla="*/ 12 w 52"/>
                  <a:gd name="T51" fmla="*/ 40 h 50"/>
                  <a:gd name="T52" fmla="*/ 14 w 52"/>
                  <a:gd name="T53" fmla="*/ 38 h 50"/>
                  <a:gd name="T54" fmla="*/ 18 w 52"/>
                  <a:gd name="T55" fmla="*/ 38 h 50"/>
                  <a:gd name="T56" fmla="*/ 20 w 52"/>
                  <a:gd name="T57" fmla="*/ 38 h 50"/>
                  <a:gd name="T58" fmla="*/ 22 w 52"/>
                  <a:gd name="T59" fmla="*/ 38 h 50"/>
                  <a:gd name="T60" fmla="*/ 24 w 52"/>
                  <a:gd name="T61" fmla="*/ 40 h 50"/>
                  <a:gd name="T62" fmla="*/ 28 w 52"/>
                  <a:gd name="T63" fmla="*/ 40 h 50"/>
                  <a:gd name="T64" fmla="*/ 32 w 52"/>
                  <a:gd name="T65" fmla="*/ 42 h 50"/>
                  <a:gd name="T66" fmla="*/ 32 w 52"/>
                  <a:gd name="T67" fmla="*/ 46 h 50"/>
                  <a:gd name="T68" fmla="*/ 30 w 52"/>
                  <a:gd name="T69" fmla="*/ 48 h 50"/>
                  <a:gd name="T70" fmla="*/ 32 w 52"/>
                  <a:gd name="T71" fmla="*/ 50 h 50"/>
                  <a:gd name="T72" fmla="*/ 36 w 52"/>
                  <a:gd name="T73" fmla="*/ 48 h 50"/>
                  <a:gd name="T74" fmla="*/ 34 w 52"/>
                  <a:gd name="T75" fmla="*/ 46 h 50"/>
                  <a:gd name="T76" fmla="*/ 34 w 52"/>
                  <a:gd name="T77" fmla="*/ 44 h 50"/>
                  <a:gd name="T78" fmla="*/ 36 w 52"/>
                  <a:gd name="T79" fmla="*/ 42 h 50"/>
                  <a:gd name="T80" fmla="*/ 38 w 52"/>
                  <a:gd name="T81" fmla="*/ 38 h 50"/>
                  <a:gd name="T82" fmla="*/ 36 w 52"/>
                  <a:gd name="T83" fmla="*/ 36 h 50"/>
                  <a:gd name="T84" fmla="*/ 36 w 52"/>
                  <a:gd name="T85" fmla="*/ 32 h 50"/>
                  <a:gd name="T86" fmla="*/ 38 w 52"/>
                  <a:gd name="T87" fmla="*/ 30 h 50"/>
                  <a:gd name="T88" fmla="*/ 42 w 52"/>
                  <a:gd name="T89" fmla="*/ 30 h 50"/>
                  <a:gd name="T90" fmla="*/ 46 w 52"/>
                  <a:gd name="T91" fmla="*/ 28 h 50"/>
                  <a:gd name="T92" fmla="*/ 46 w 52"/>
                  <a:gd name="T93" fmla="*/ 26 h 50"/>
                  <a:gd name="T94" fmla="*/ 50 w 52"/>
                  <a:gd name="T95" fmla="*/ 24 h 50"/>
                  <a:gd name="T96" fmla="*/ 50 w 52"/>
                  <a:gd name="T97" fmla="*/ 22 h 50"/>
                  <a:gd name="T98" fmla="*/ 46 w 52"/>
                  <a:gd name="T99" fmla="*/ 20 h 50"/>
                  <a:gd name="T100" fmla="*/ 46 w 52"/>
                  <a:gd name="T101" fmla="*/ 18 h 50"/>
                  <a:gd name="T102" fmla="*/ 50 w 52"/>
                  <a:gd name="T103" fmla="*/ 18 h 50"/>
                  <a:gd name="T104" fmla="*/ 52 w 52"/>
                  <a:gd name="T105" fmla="*/ 12 h 50"/>
                  <a:gd name="T106" fmla="*/ 50 w 52"/>
                  <a:gd name="T107" fmla="*/ 6 h 50"/>
                  <a:gd name="T108" fmla="*/ 10 w 52"/>
                  <a:gd name="T109" fmla="*/ 34 h 50"/>
                  <a:gd name="T110" fmla="*/ 4 w 52"/>
                  <a:gd name="T111" fmla="*/ 32 h 50"/>
                  <a:gd name="T112" fmla="*/ 20 w 52"/>
                  <a:gd name="T113" fmla="*/ 12 h 50"/>
                  <a:gd name="T114" fmla="*/ 20 w 52"/>
                  <a:gd name="T115" fmla="*/ 1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2" h="50">
                    <a:moveTo>
                      <a:pt x="28" y="4"/>
                    </a:moveTo>
                    <a:lnTo>
                      <a:pt x="32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8" y="4"/>
                    </a:lnTo>
                    <a:close/>
                    <a:moveTo>
                      <a:pt x="34" y="4"/>
                    </a:moveTo>
                    <a:lnTo>
                      <a:pt x="36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4" y="4"/>
                    </a:lnTo>
                    <a:close/>
                    <a:moveTo>
                      <a:pt x="42" y="2"/>
                    </a:moveTo>
                    <a:lnTo>
                      <a:pt x="40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40" y="4"/>
                    </a:lnTo>
                    <a:lnTo>
                      <a:pt x="42" y="2"/>
                    </a:lnTo>
                    <a:close/>
                    <a:moveTo>
                      <a:pt x="48" y="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8" y="0"/>
                    </a:lnTo>
                    <a:close/>
                    <a:moveTo>
                      <a:pt x="8" y="38"/>
                    </a:moveTo>
                    <a:lnTo>
                      <a:pt x="6" y="40"/>
                    </a:lnTo>
                    <a:lnTo>
                      <a:pt x="4" y="40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2" y="38"/>
                    </a:lnTo>
                    <a:lnTo>
                      <a:pt x="10" y="40"/>
                    </a:lnTo>
                    <a:lnTo>
                      <a:pt x="8" y="38"/>
                    </a:lnTo>
                    <a:close/>
                    <a:moveTo>
                      <a:pt x="24" y="6"/>
                    </a:moveTo>
                    <a:lnTo>
                      <a:pt x="24" y="6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4" y="6"/>
                    </a:lnTo>
                    <a:close/>
                    <a:moveTo>
                      <a:pt x="50" y="6"/>
                    </a:moveTo>
                    <a:lnTo>
                      <a:pt x="50" y="6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30" y="6"/>
                    </a:lnTo>
                    <a:lnTo>
                      <a:pt x="30" y="8"/>
                    </a:lnTo>
                    <a:lnTo>
                      <a:pt x="28" y="10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4"/>
                    </a:lnTo>
                    <a:lnTo>
                      <a:pt x="18" y="14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30"/>
                    </a:lnTo>
                    <a:lnTo>
                      <a:pt x="8" y="30"/>
                    </a:lnTo>
                    <a:lnTo>
                      <a:pt x="8" y="32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6" y="38"/>
                    </a:lnTo>
                    <a:lnTo>
                      <a:pt x="8" y="38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2" y="40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18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2" y="38"/>
                    </a:lnTo>
                    <a:lnTo>
                      <a:pt x="22" y="38"/>
                    </a:lnTo>
                    <a:lnTo>
                      <a:pt x="22" y="38"/>
                    </a:lnTo>
                    <a:lnTo>
                      <a:pt x="22" y="38"/>
                    </a:lnTo>
                    <a:lnTo>
                      <a:pt x="24" y="38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6" y="40"/>
                    </a:lnTo>
                    <a:lnTo>
                      <a:pt x="28" y="40"/>
                    </a:lnTo>
                    <a:lnTo>
                      <a:pt x="28" y="40"/>
                    </a:lnTo>
                    <a:lnTo>
                      <a:pt x="28" y="40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8" y="40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6" y="36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8" y="30"/>
                    </a:lnTo>
                    <a:lnTo>
                      <a:pt x="38" y="30"/>
                    </a:lnTo>
                    <a:lnTo>
                      <a:pt x="38" y="30"/>
                    </a:lnTo>
                    <a:lnTo>
                      <a:pt x="40" y="30"/>
                    </a:lnTo>
                    <a:lnTo>
                      <a:pt x="40" y="32"/>
                    </a:lnTo>
                    <a:lnTo>
                      <a:pt x="40" y="32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46" y="28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6" y="26"/>
                    </a:lnTo>
                    <a:lnTo>
                      <a:pt x="48" y="26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0" y="20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50" y="16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2" y="8"/>
                    </a:lnTo>
                    <a:lnTo>
                      <a:pt x="52" y="6"/>
                    </a:lnTo>
                    <a:lnTo>
                      <a:pt x="50" y="6"/>
                    </a:lnTo>
                    <a:close/>
                    <a:moveTo>
                      <a:pt x="6" y="34"/>
                    </a:moveTo>
                    <a:lnTo>
                      <a:pt x="8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10" y="34"/>
                    </a:lnTo>
                    <a:lnTo>
                      <a:pt x="8" y="32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6" y="34"/>
                    </a:lnTo>
                    <a:lnTo>
                      <a:pt x="6" y="34"/>
                    </a:lnTo>
                    <a:close/>
                    <a:moveTo>
                      <a:pt x="20" y="12"/>
                    </a:moveTo>
                    <a:lnTo>
                      <a:pt x="22" y="10"/>
                    </a:lnTo>
                    <a:lnTo>
                      <a:pt x="22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96"/>
              <p:cNvSpPr>
                <a:spLocks/>
              </p:cNvSpPr>
              <p:nvPr/>
            </p:nvSpPr>
            <p:spPr bwMode="auto">
              <a:xfrm>
                <a:off x="4689" y="1534"/>
                <a:ext cx="132" cy="72"/>
              </a:xfrm>
              <a:custGeom>
                <a:avLst/>
                <a:gdLst>
                  <a:gd name="T0" fmla="*/ 128 w 132"/>
                  <a:gd name="T1" fmla="*/ 58 h 72"/>
                  <a:gd name="T2" fmla="*/ 128 w 132"/>
                  <a:gd name="T3" fmla="*/ 46 h 72"/>
                  <a:gd name="T4" fmla="*/ 126 w 132"/>
                  <a:gd name="T5" fmla="*/ 44 h 72"/>
                  <a:gd name="T6" fmla="*/ 120 w 132"/>
                  <a:gd name="T7" fmla="*/ 46 h 72"/>
                  <a:gd name="T8" fmla="*/ 112 w 132"/>
                  <a:gd name="T9" fmla="*/ 44 h 72"/>
                  <a:gd name="T10" fmla="*/ 106 w 132"/>
                  <a:gd name="T11" fmla="*/ 42 h 72"/>
                  <a:gd name="T12" fmla="*/ 102 w 132"/>
                  <a:gd name="T13" fmla="*/ 40 h 72"/>
                  <a:gd name="T14" fmla="*/ 100 w 132"/>
                  <a:gd name="T15" fmla="*/ 42 h 72"/>
                  <a:gd name="T16" fmla="*/ 96 w 132"/>
                  <a:gd name="T17" fmla="*/ 40 h 72"/>
                  <a:gd name="T18" fmla="*/ 94 w 132"/>
                  <a:gd name="T19" fmla="*/ 44 h 72"/>
                  <a:gd name="T20" fmla="*/ 88 w 132"/>
                  <a:gd name="T21" fmla="*/ 38 h 72"/>
                  <a:gd name="T22" fmla="*/ 80 w 132"/>
                  <a:gd name="T23" fmla="*/ 36 h 72"/>
                  <a:gd name="T24" fmla="*/ 78 w 132"/>
                  <a:gd name="T25" fmla="*/ 32 h 72"/>
                  <a:gd name="T26" fmla="*/ 74 w 132"/>
                  <a:gd name="T27" fmla="*/ 32 h 72"/>
                  <a:gd name="T28" fmla="*/ 68 w 132"/>
                  <a:gd name="T29" fmla="*/ 28 h 72"/>
                  <a:gd name="T30" fmla="*/ 64 w 132"/>
                  <a:gd name="T31" fmla="*/ 24 h 72"/>
                  <a:gd name="T32" fmla="*/ 58 w 132"/>
                  <a:gd name="T33" fmla="*/ 20 h 72"/>
                  <a:gd name="T34" fmla="*/ 52 w 132"/>
                  <a:gd name="T35" fmla="*/ 18 h 72"/>
                  <a:gd name="T36" fmla="*/ 44 w 132"/>
                  <a:gd name="T37" fmla="*/ 14 h 72"/>
                  <a:gd name="T38" fmla="*/ 30 w 132"/>
                  <a:gd name="T39" fmla="*/ 6 h 72"/>
                  <a:gd name="T40" fmla="*/ 26 w 132"/>
                  <a:gd name="T41" fmla="*/ 0 h 72"/>
                  <a:gd name="T42" fmla="*/ 16 w 132"/>
                  <a:gd name="T43" fmla="*/ 4 h 72"/>
                  <a:gd name="T44" fmla="*/ 12 w 132"/>
                  <a:gd name="T45" fmla="*/ 4 h 72"/>
                  <a:gd name="T46" fmla="*/ 8 w 132"/>
                  <a:gd name="T47" fmla="*/ 4 h 72"/>
                  <a:gd name="T48" fmla="*/ 4 w 132"/>
                  <a:gd name="T49" fmla="*/ 12 h 72"/>
                  <a:gd name="T50" fmla="*/ 2 w 132"/>
                  <a:gd name="T51" fmla="*/ 20 h 72"/>
                  <a:gd name="T52" fmla="*/ 0 w 132"/>
                  <a:gd name="T53" fmla="*/ 26 h 72"/>
                  <a:gd name="T54" fmla="*/ 6 w 132"/>
                  <a:gd name="T55" fmla="*/ 30 h 72"/>
                  <a:gd name="T56" fmla="*/ 8 w 132"/>
                  <a:gd name="T57" fmla="*/ 30 h 72"/>
                  <a:gd name="T58" fmla="*/ 12 w 132"/>
                  <a:gd name="T59" fmla="*/ 32 h 72"/>
                  <a:gd name="T60" fmla="*/ 20 w 132"/>
                  <a:gd name="T61" fmla="*/ 36 h 72"/>
                  <a:gd name="T62" fmla="*/ 28 w 132"/>
                  <a:gd name="T63" fmla="*/ 42 h 72"/>
                  <a:gd name="T64" fmla="*/ 32 w 132"/>
                  <a:gd name="T65" fmla="*/ 44 h 72"/>
                  <a:gd name="T66" fmla="*/ 38 w 132"/>
                  <a:gd name="T67" fmla="*/ 46 h 72"/>
                  <a:gd name="T68" fmla="*/ 46 w 132"/>
                  <a:gd name="T69" fmla="*/ 50 h 72"/>
                  <a:gd name="T70" fmla="*/ 54 w 132"/>
                  <a:gd name="T71" fmla="*/ 52 h 72"/>
                  <a:gd name="T72" fmla="*/ 56 w 132"/>
                  <a:gd name="T73" fmla="*/ 52 h 72"/>
                  <a:gd name="T74" fmla="*/ 64 w 132"/>
                  <a:gd name="T75" fmla="*/ 52 h 72"/>
                  <a:gd name="T76" fmla="*/ 74 w 132"/>
                  <a:gd name="T77" fmla="*/ 54 h 72"/>
                  <a:gd name="T78" fmla="*/ 76 w 132"/>
                  <a:gd name="T79" fmla="*/ 58 h 72"/>
                  <a:gd name="T80" fmla="*/ 84 w 132"/>
                  <a:gd name="T81" fmla="*/ 62 h 72"/>
                  <a:gd name="T82" fmla="*/ 86 w 132"/>
                  <a:gd name="T83" fmla="*/ 64 h 72"/>
                  <a:gd name="T84" fmla="*/ 92 w 132"/>
                  <a:gd name="T85" fmla="*/ 62 h 72"/>
                  <a:gd name="T86" fmla="*/ 94 w 132"/>
                  <a:gd name="T87" fmla="*/ 66 h 72"/>
                  <a:gd name="T88" fmla="*/ 100 w 132"/>
                  <a:gd name="T89" fmla="*/ 66 h 72"/>
                  <a:gd name="T90" fmla="*/ 108 w 132"/>
                  <a:gd name="T91" fmla="*/ 68 h 72"/>
                  <a:gd name="T92" fmla="*/ 114 w 132"/>
                  <a:gd name="T93" fmla="*/ 68 h 72"/>
                  <a:gd name="T94" fmla="*/ 120 w 132"/>
                  <a:gd name="T95" fmla="*/ 70 h 72"/>
                  <a:gd name="T96" fmla="*/ 128 w 132"/>
                  <a:gd name="T97" fmla="*/ 70 h 72"/>
                  <a:gd name="T98" fmla="*/ 130 w 132"/>
                  <a:gd name="T99" fmla="*/ 6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72">
                    <a:moveTo>
                      <a:pt x="130" y="64"/>
                    </a:moveTo>
                    <a:lnTo>
                      <a:pt x="130" y="62"/>
                    </a:lnTo>
                    <a:lnTo>
                      <a:pt x="128" y="58"/>
                    </a:lnTo>
                    <a:lnTo>
                      <a:pt x="128" y="58"/>
                    </a:lnTo>
                    <a:lnTo>
                      <a:pt x="126" y="52"/>
                    </a:lnTo>
                    <a:lnTo>
                      <a:pt x="128" y="50"/>
                    </a:lnTo>
                    <a:lnTo>
                      <a:pt x="128" y="48"/>
                    </a:lnTo>
                    <a:lnTo>
                      <a:pt x="128" y="46"/>
                    </a:lnTo>
                    <a:lnTo>
                      <a:pt x="128" y="46"/>
                    </a:lnTo>
                    <a:lnTo>
                      <a:pt x="128" y="44"/>
                    </a:lnTo>
                    <a:lnTo>
                      <a:pt x="126" y="44"/>
                    </a:lnTo>
                    <a:lnTo>
                      <a:pt x="126" y="44"/>
                    </a:lnTo>
                    <a:lnTo>
                      <a:pt x="124" y="44"/>
                    </a:lnTo>
                    <a:lnTo>
                      <a:pt x="122" y="44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4" y="46"/>
                    </a:lnTo>
                    <a:lnTo>
                      <a:pt x="112" y="44"/>
                    </a:lnTo>
                    <a:lnTo>
                      <a:pt x="110" y="44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6" y="42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102" y="40"/>
                    </a:lnTo>
                    <a:lnTo>
                      <a:pt x="102" y="42"/>
                    </a:lnTo>
                    <a:lnTo>
                      <a:pt x="102" y="44"/>
                    </a:lnTo>
                    <a:lnTo>
                      <a:pt x="100" y="44"/>
                    </a:lnTo>
                    <a:lnTo>
                      <a:pt x="100" y="42"/>
                    </a:lnTo>
                    <a:lnTo>
                      <a:pt x="98" y="42"/>
                    </a:lnTo>
                    <a:lnTo>
                      <a:pt x="96" y="40"/>
                    </a:lnTo>
                    <a:lnTo>
                      <a:pt x="96" y="40"/>
                    </a:lnTo>
                    <a:lnTo>
                      <a:pt x="96" y="40"/>
                    </a:lnTo>
                    <a:lnTo>
                      <a:pt x="96" y="42"/>
                    </a:lnTo>
                    <a:lnTo>
                      <a:pt x="96" y="44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94" y="42"/>
                    </a:lnTo>
                    <a:lnTo>
                      <a:pt x="92" y="40"/>
                    </a:lnTo>
                    <a:lnTo>
                      <a:pt x="90" y="38"/>
                    </a:lnTo>
                    <a:lnTo>
                      <a:pt x="88" y="38"/>
                    </a:lnTo>
                    <a:lnTo>
                      <a:pt x="84" y="38"/>
                    </a:lnTo>
                    <a:lnTo>
                      <a:pt x="82" y="36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34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32"/>
                    </a:lnTo>
                    <a:lnTo>
                      <a:pt x="74" y="32"/>
                    </a:lnTo>
                    <a:lnTo>
                      <a:pt x="74" y="32"/>
                    </a:lnTo>
                    <a:lnTo>
                      <a:pt x="72" y="32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4" y="24"/>
                    </a:lnTo>
                    <a:lnTo>
                      <a:pt x="62" y="22"/>
                    </a:lnTo>
                    <a:lnTo>
                      <a:pt x="62" y="20"/>
                    </a:lnTo>
                    <a:lnTo>
                      <a:pt x="60" y="20"/>
                    </a:lnTo>
                    <a:lnTo>
                      <a:pt x="58" y="20"/>
                    </a:lnTo>
                    <a:lnTo>
                      <a:pt x="56" y="2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2" y="18"/>
                    </a:lnTo>
                    <a:lnTo>
                      <a:pt x="50" y="16"/>
                    </a:lnTo>
                    <a:lnTo>
                      <a:pt x="48" y="14"/>
                    </a:lnTo>
                    <a:lnTo>
                      <a:pt x="46" y="14"/>
                    </a:lnTo>
                    <a:lnTo>
                      <a:pt x="44" y="14"/>
                    </a:lnTo>
                    <a:lnTo>
                      <a:pt x="40" y="12"/>
                    </a:lnTo>
                    <a:lnTo>
                      <a:pt x="38" y="10"/>
                    </a:lnTo>
                    <a:lnTo>
                      <a:pt x="34" y="8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2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0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8" y="34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0" y="38"/>
                    </a:lnTo>
                    <a:lnTo>
                      <a:pt x="22" y="38"/>
                    </a:lnTo>
                    <a:lnTo>
                      <a:pt x="26" y="40"/>
                    </a:lnTo>
                    <a:lnTo>
                      <a:pt x="28" y="42"/>
                    </a:lnTo>
                    <a:lnTo>
                      <a:pt x="30" y="44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6" y="44"/>
                    </a:lnTo>
                    <a:lnTo>
                      <a:pt x="38" y="46"/>
                    </a:lnTo>
                    <a:lnTo>
                      <a:pt x="42" y="48"/>
                    </a:lnTo>
                    <a:lnTo>
                      <a:pt x="44" y="48"/>
                    </a:lnTo>
                    <a:lnTo>
                      <a:pt x="44" y="48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50" y="52"/>
                    </a:lnTo>
                    <a:lnTo>
                      <a:pt x="52" y="52"/>
                    </a:lnTo>
                    <a:lnTo>
                      <a:pt x="54" y="52"/>
                    </a:lnTo>
                    <a:lnTo>
                      <a:pt x="54" y="54"/>
                    </a:lnTo>
                    <a:lnTo>
                      <a:pt x="56" y="52"/>
                    </a:lnTo>
                    <a:lnTo>
                      <a:pt x="56" y="52"/>
                    </a:lnTo>
                    <a:lnTo>
                      <a:pt x="56" y="52"/>
                    </a:lnTo>
                    <a:lnTo>
                      <a:pt x="58" y="52"/>
                    </a:lnTo>
                    <a:lnTo>
                      <a:pt x="62" y="52"/>
                    </a:lnTo>
                    <a:lnTo>
                      <a:pt x="64" y="54"/>
                    </a:lnTo>
                    <a:lnTo>
                      <a:pt x="64" y="52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70" y="52"/>
                    </a:lnTo>
                    <a:lnTo>
                      <a:pt x="74" y="54"/>
                    </a:lnTo>
                    <a:lnTo>
                      <a:pt x="76" y="54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8"/>
                    </a:lnTo>
                    <a:lnTo>
                      <a:pt x="78" y="60"/>
                    </a:lnTo>
                    <a:lnTo>
                      <a:pt x="82" y="62"/>
                    </a:lnTo>
                    <a:lnTo>
                      <a:pt x="82" y="62"/>
                    </a:lnTo>
                    <a:lnTo>
                      <a:pt x="84" y="62"/>
                    </a:lnTo>
                    <a:lnTo>
                      <a:pt x="84" y="62"/>
                    </a:lnTo>
                    <a:lnTo>
                      <a:pt x="84" y="62"/>
                    </a:lnTo>
                    <a:lnTo>
                      <a:pt x="86" y="64"/>
                    </a:lnTo>
                    <a:lnTo>
                      <a:pt x="86" y="64"/>
                    </a:lnTo>
                    <a:lnTo>
                      <a:pt x="86" y="64"/>
                    </a:lnTo>
                    <a:lnTo>
                      <a:pt x="88" y="64"/>
                    </a:lnTo>
                    <a:lnTo>
                      <a:pt x="90" y="64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4" y="64"/>
                    </a:lnTo>
                    <a:lnTo>
                      <a:pt x="94" y="66"/>
                    </a:lnTo>
                    <a:lnTo>
                      <a:pt x="94" y="66"/>
                    </a:lnTo>
                    <a:lnTo>
                      <a:pt x="96" y="66"/>
                    </a:lnTo>
                    <a:lnTo>
                      <a:pt x="96" y="68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2" y="68"/>
                    </a:lnTo>
                    <a:lnTo>
                      <a:pt x="104" y="68"/>
                    </a:lnTo>
                    <a:lnTo>
                      <a:pt x="104" y="68"/>
                    </a:lnTo>
                    <a:lnTo>
                      <a:pt x="108" y="68"/>
                    </a:lnTo>
                    <a:lnTo>
                      <a:pt x="110" y="70"/>
                    </a:lnTo>
                    <a:lnTo>
                      <a:pt x="110" y="70"/>
                    </a:lnTo>
                    <a:lnTo>
                      <a:pt x="114" y="68"/>
                    </a:lnTo>
                    <a:lnTo>
                      <a:pt x="114" y="68"/>
                    </a:lnTo>
                    <a:lnTo>
                      <a:pt x="116" y="70"/>
                    </a:lnTo>
                    <a:lnTo>
                      <a:pt x="116" y="70"/>
                    </a:lnTo>
                    <a:lnTo>
                      <a:pt x="118" y="72"/>
                    </a:lnTo>
                    <a:lnTo>
                      <a:pt x="120" y="70"/>
                    </a:lnTo>
                    <a:lnTo>
                      <a:pt x="122" y="70"/>
                    </a:lnTo>
                    <a:lnTo>
                      <a:pt x="124" y="70"/>
                    </a:lnTo>
                    <a:lnTo>
                      <a:pt x="126" y="70"/>
                    </a:lnTo>
                    <a:lnTo>
                      <a:pt x="128" y="70"/>
                    </a:lnTo>
                    <a:lnTo>
                      <a:pt x="130" y="70"/>
                    </a:lnTo>
                    <a:lnTo>
                      <a:pt x="130" y="70"/>
                    </a:lnTo>
                    <a:lnTo>
                      <a:pt x="130" y="70"/>
                    </a:lnTo>
                    <a:lnTo>
                      <a:pt x="130" y="68"/>
                    </a:lnTo>
                    <a:lnTo>
                      <a:pt x="132" y="64"/>
                    </a:lnTo>
                    <a:lnTo>
                      <a:pt x="130" y="6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97"/>
              <p:cNvSpPr>
                <a:spLocks/>
              </p:cNvSpPr>
              <p:nvPr/>
            </p:nvSpPr>
            <p:spPr bwMode="auto">
              <a:xfrm>
                <a:off x="6102" y="2085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2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98"/>
              <p:cNvSpPr>
                <a:spLocks/>
              </p:cNvSpPr>
              <p:nvPr/>
            </p:nvSpPr>
            <p:spPr bwMode="auto">
              <a:xfrm>
                <a:off x="3651" y="2381"/>
                <a:ext cx="212" cy="213"/>
              </a:xfrm>
              <a:custGeom>
                <a:avLst/>
                <a:gdLst>
                  <a:gd name="T0" fmla="*/ 204 w 212"/>
                  <a:gd name="T1" fmla="*/ 9 h 213"/>
                  <a:gd name="T2" fmla="*/ 188 w 212"/>
                  <a:gd name="T3" fmla="*/ 11 h 213"/>
                  <a:gd name="T4" fmla="*/ 170 w 212"/>
                  <a:gd name="T5" fmla="*/ 15 h 213"/>
                  <a:gd name="T6" fmla="*/ 152 w 212"/>
                  <a:gd name="T7" fmla="*/ 19 h 213"/>
                  <a:gd name="T8" fmla="*/ 144 w 212"/>
                  <a:gd name="T9" fmla="*/ 19 h 213"/>
                  <a:gd name="T10" fmla="*/ 136 w 212"/>
                  <a:gd name="T11" fmla="*/ 17 h 213"/>
                  <a:gd name="T12" fmla="*/ 120 w 212"/>
                  <a:gd name="T13" fmla="*/ 15 h 213"/>
                  <a:gd name="T14" fmla="*/ 112 w 212"/>
                  <a:gd name="T15" fmla="*/ 15 h 213"/>
                  <a:gd name="T16" fmla="*/ 106 w 212"/>
                  <a:gd name="T17" fmla="*/ 9 h 213"/>
                  <a:gd name="T18" fmla="*/ 96 w 212"/>
                  <a:gd name="T19" fmla="*/ 7 h 213"/>
                  <a:gd name="T20" fmla="*/ 70 w 212"/>
                  <a:gd name="T21" fmla="*/ 7 h 213"/>
                  <a:gd name="T22" fmla="*/ 42 w 212"/>
                  <a:gd name="T23" fmla="*/ 7 h 213"/>
                  <a:gd name="T24" fmla="*/ 36 w 212"/>
                  <a:gd name="T25" fmla="*/ 7 h 213"/>
                  <a:gd name="T26" fmla="*/ 30 w 212"/>
                  <a:gd name="T27" fmla="*/ 2 h 213"/>
                  <a:gd name="T28" fmla="*/ 24 w 212"/>
                  <a:gd name="T29" fmla="*/ 0 h 213"/>
                  <a:gd name="T30" fmla="*/ 18 w 212"/>
                  <a:gd name="T31" fmla="*/ 2 h 213"/>
                  <a:gd name="T32" fmla="*/ 10 w 212"/>
                  <a:gd name="T33" fmla="*/ 4 h 213"/>
                  <a:gd name="T34" fmla="*/ 4 w 212"/>
                  <a:gd name="T35" fmla="*/ 4 h 213"/>
                  <a:gd name="T36" fmla="*/ 2 w 212"/>
                  <a:gd name="T37" fmla="*/ 19 h 213"/>
                  <a:gd name="T38" fmla="*/ 10 w 212"/>
                  <a:gd name="T39" fmla="*/ 31 h 213"/>
                  <a:gd name="T40" fmla="*/ 24 w 212"/>
                  <a:gd name="T41" fmla="*/ 63 h 213"/>
                  <a:gd name="T42" fmla="*/ 36 w 212"/>
                  <a:gd name="T43" fmla="*/ 85 h 213"/>
                  <a:gd name="T44" fmla="*/ 44 w 212"/>
                  <a:gd name="T45" fmla="*/ 105 h 213"/>
                  <a:gd name="T46" fmla="*/ 42 w 212"/>
                  <a:gd name="T47" fmla="*/ 107 h 213"/>
                  <a:gd name="T48" fmla="*/ 44 w 212"/>
                  <a:gd name="T49" fmla="*/ 119 h 213"/>
                  <a:gd name="T50" fmla="*/ 48 w 212"/>
                  <a:gd name="T51" fmla="*/ 139 h 213"/>
                  <a:gd name="T52" fmla="*/ 48 w 212"/>
                  <a:gd name="T53" fmla="*/ 153 h 213"/>
                  <a:gd name="T54" fmla="*/ 52 w 212"/>
                  <a:gd name="T55" fmla="*/ 169 h 213"/>
                  <a:gd name="T56" fmla="*/ 52 w 212"/>
                  <a:gd name="T57" fmla="*/ 175 h 213"/>
                  <a:gd name="T58" fmla="*/ 62 w 212"/>
                  <a:gd name="T59" fmla="*/ 197 h 213"/>
                  <a:gd name="T60" fmla="*/ 72 w 212"/>
                  <a:gd name="T61" fmla="*/ 209 h 213"/>
                  <a:gd name="T62" fmla="*/ 76 w 212"/>
                  <a:gd name="T63" fmla="*/ 205 h 213"/>
                  <a:gd name="T64" fmla="*/ 78 w 212"/>
                  <a:gd name="T65" fmla="*/ 201 h 213"/>
                  <a:gd name="T66" fmla="*/ 82 w 212"/>
                  <a:gd name="T67" fmla="*/ 197 h 213"/>
                  <a:gd name="T68" fmla="*/ 84 w 212"/>
                  <a:gd name="T69" fmla="*/ 201 h 213"/>
                  <a:gd name="T70" fmla="*/ 86 w 212"/>
                  <a:gd name="T71" fmla="*/ 205 h 213"/>
                  <a:gd name="T72" fmla="*/ 88 w 212"/>
                  <a:gd name="T73" fmla="*/ 209 h 213"/>
                  <a:gd name="T74" fmla="*/ 94 w 212"/>
                  <a:gd name="T75" fmla="*/ 211 h 213"/>
                  <a:gd name="T76" fmla="*/ 104 w 212"/>
                  <a:gd name="T77" fmla="*/ 213 h 213"/>
                  <a:gd name="T78" fmla="*/ 114 w 212"/>
                  <a:gd name="T79" fmla="*/ 213 h 213"/>
                  <a:gd name="T80" fmla="*/ 118 w 212"/>
                  <a:gd name="T81" fmla="*/ 209 h 213"/>
                  <a:gd name="T82" fmla="*/ 124 w 212"/>
                  <a:gd name="T83" fmla="*/ 205 h 213"/>
                  <a:gd name="T84" fmla="*/ 126 w 212"/>
                  <a:gd name="T85" fmla="*/ 187 h 213"/>
                  <a:gd name="T86" fmla="*/ 128 w 212"/>
                  <a:gd name="T87" fmla="*/ 155 h 213"/>
                  <a:gd name="T88" fmla="*/ 128 w 212"/>
                  <a:gd name="T89" fmla="*/ 135 h 213"/>
                  <a:gd name="T90" fmla="*/ 128 w 212"/>
                  <a:gd name="T91" fmla="*/ 115 h 213"/>
                  <a:gd name="T92" fmla="*/ 128 w 212"/>
                  <a:gd name="T93" fmla="*/ 95 h 213"/>
                  <a:gd name="T94" fmla="*/ 144 w 212"/>
                  <a:gd name="T95" fmla="*/ 87 h 213"/>
                  <a:gd name="T96" fmla="*/ 144 w 212"/>
                  <a:gd name="T97" fmla="*/ 57 h 213"/>
                  <a:gd name="T98" fmla="*/ 144 w 212"/>
                  <a:gd name="T99" fmla="*/ 27 h 213"/>
                  <a:gd name="T100" fmla="*/ 160 w 212"/>
                  <a:gd name="T101" fmla="*/ 23 h 213"/>
                  <a:gd name="T102" fmla="*/ 180 w 212"/>
                  <a:gd name="T103" fmla="*/ 19 h 213"/>
                  <a:gd name="T104" fmla="*/ 184 w 212"/>
                  <a:gd name="T105" fmla="*/ 25 h 213"/>
                  <a:gd name="T106" fmla="*/ 186 w 212"/>
                  <a:gd name="T107" fmla="*/ 27 h 213"/>
                  <a:gd name="T108" fmla="*/ 194 w 212"/>
                  <a:gd name="T109" fmla="*/ 19 h 213"/>
                  <a:gd name="T110" fmla="*/ 198 w 212"/>
                  <a:gd name="T111" fmla="*/ 19 h 213"/>
                  <a:gd name="T112" fmla="*/ 210 w 212"/>
                  <a:gd name="T113" fmla="*/ 1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2" h="213">
                    <a:moveTo>
                      <a:pt x="208" y="11"/>
                    </a:moveTo>
                    <a:lnTo>
                      <a:pt x="208" y="11"/>
                    </a:lnTo>
                    <a:lnTo>
                      <a:pt x="206" y="11"/>
                    </a:lnTo>
                    <a:lnTo>
                      <a:pt x="204" y="9"/>
                    </a:lnTo>
                    <a:lnTo>
                      <a:pt x="196" y="9"/>
                    </a:lnTo>
                    <a:lnTo>
                      <a:pt x="196" y="9"/>
                    </a:lnTo>
                    <a:lnTo>
                      <a:pt x="192" y="9"/>
                    </a:lnTo>
                    <a:lnTo>
                      <a:pt x="188" y="11"/>
                    </a:lnTo>
                    <a:lnTo>
                      <a:pt x="186" y="11"/>
                    </a:lnTo>
                    <a:lnTo>
                      <a:pt x="182" y="13"/>
                    </a:lnTo>
                    <a:lnTo>
                      <a:pt x="178" y="13"/>
                    </a:lnTo>
                    <a:lnTo>
                      <a:pt x="170" y="15"/>
                    </a:lnTo>
                    <a:lnTo>
                      <a:pt x="166" y="15"/>
                    </a:lnTo>
                    <a:lnTo>
                      <a:pt x="160" y="17"/>
                    </a:lnTo>
                    <a:lnTo>
                      <a:pt x="156" y="17"/>
                    </a:lnTo>
                    <a:lnTo>
                      <a:pt x="152" y="19"/>
                    </a:lnTo>
                    <a:lnTo>
                      <a:pt x="150" y="19"/>
                    </a:lnTo>
                    <a:lnTo>
                      <a:pt x="150" y="17"/>
                    </a:lnTo>
                    <a:lnTo>
                      <a:pt x="146" y="17"/>
                    </a:lnTo>
                    <a:lnTo>
                      <a:pt x="144" y="19"/>
                    </a:lnTo>
                    <a:lnTo>
                      <a:pt x="140" y="19"/>
                    </a:lnTo>
                    <a:lnTo>
                      <a:pt x="140" y="19"/>
                    </a:lnTo>
                    <a:lnTo>
                      <a:pt x="138" y="17"/>
                    </a:lnTo>
                    <a:lnTo>
                      <a:pt x="136" y="17"/>
                    </a:lnTo>
                    <a:lnTo>
                      <a:pt x="132" y="17"/>
                    </a:lnTo>
                    <a:lnTo>
                      <a:pt x="128" y="17"/>
                    </a:lnTo>
                    <a:lnTo>
                      <a:pt x="124" y="17"/>
                    </a:lnTo>
                    <a:lnTo>
                      <a:pt x="120" y="15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4" y="15"/>
                    </a:lnTo>
                    <a:lnTo>
                      <a:pt x="112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06" y="7"/>
                    </a:lnTo>
                    <a:lnTo>
                      <a:pt x="104" y="7"/>
                    </a:lnTo>
                    <a:lnTo>
                      <a:pt x="100" y="7"/>
                    </a:lnTo>
                    <a:lnTo>
                      <a:pt x="96" y="7"/>
                    </a:lnTo>
                    <a:lnTo>
                      <a:pt x="94" y="7"/>
                    </a:lnTo>
                    <a:lnTo>
                      <a:pt x="88" y="7"/>
                    </a:lnTo>
                    <a:lnTo>
                      <a:pt x="82" y="7"/>
                    </a:lnTo>
                    <a:lnTo>
                      <a:pt x="70" y="7"/>
                    </a:lnTo>
                    <a:lnTo>
                      <a:pt x="64" y="7"/>
                    </a:lnTo>
                    <a:lnTo>
                      <a:pt x="58" y="7"/>
                    </a:lnTo>
                    <a:lnTo>
                      <a:pt x="46" y="7"/>
                    </a:lnTo>
                    <a:lnTo>
                      <a:pt x="42" y="7"/>
                    </a:lnTo>
                    <a:lnTo>
                      <a:pt x="40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4" y="7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6" y="27"/>
                    </a:lnTo>
                    <a:lnTo>
                      <a:pt x="6" y="29"/>
                    </a:lnTo>
                    <a:lnTo>
                      <a:pt x="10" y="31"/>
                    </a:lnTo>
                    <a:lnTo>
                      <a:pt x="12" y="35"/>
                    </a:lnTo>
                    <a:lnTo>
                      <a:pt x="22" y="55"/>
                    </a:lnTo>
                    <a:lnTo>
                      <a:pt x="24" y="57"/>
                    </a:lnTo>
                    <a:lnTo>
                      <a:pt x="24" y="63"/>
                    </a:lnTo>
                    <a:lnTo>
                      <a:pt x="28" y="71"/>
                    </a:lnTo>
                    <a:lnTo>
                      <a:pt x="34" y="81"/>
                    </a:lnTo>
                    <a:lnTo>
                      <a:pt x="34" y="83"/>
                    </a:lnTo>
                    <a:lnTo>
                      <a:pt x="36" y="85"/>
                    </a:lnTo>
                    <a:lnTo>
                      <a:pt x="40" y="93"/>
                    </a:lnTo>
                    <a:lnTo>
                      <a:pt x="42" y="97"/>
                    </a:lnTo>
                    <a:lnTo>
                      <a:pt x="44" y="103"/>
                    </a:lnTo>
                    <a:lnTo>
                      <a:pt x="44" y="105"/>
                    </a:lnTo>
                    <a:lnTo>
                      <a:pt x="44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2" y="107"/>
                    </a:lnTo>
                    <a:lnTo>
                      <a:pt x="42" y="109"/>
                    </a:lnTo>
                    <a:lnTo>
                      <a:pt x="42" y="113"/>
                    </a:lnTo>
                    <a:lnTo>
                      <a:pt x="42" y="117"/>
                    </a:lnTo>
                    <a:lnTo>
                      <a:pt x="44" y="119"/>
                    </a:lnTo>
                    <a:lnTo>
                      <a:pt x="44" y="127"/>
                    </a:lnTo>
                    <a:lnTo>
                      <a:pt x="44" y="129"/>
                    </a:lnTo>
                    <a:lnTo>
                      <a:pt x="46" y="135"/>
                    </a:lnTo>
                    <a:lnTo>
                      <a:pt x="48" y="139"/>
                    </a:lnTo>
                    <a:lnTo>
                      <a:pt x="48" y="145"/>
                    </a:lnTo>
                    <a:lnTo>
                      <a:pt x="48" y="147"/>
                    </a:lnTo>
                    <a:lnTo>
                      <a:pt x="48" y="149"/>
                    </a:lnTo>
                    <a:lnTo>
                      <a:pt x="48" y="153"/>
                    </a:lnTo>
                    <a:lnTo>
                      <a:pt x="48" y="157"/>
                    </a:lnTo>
                    <a:lnTo>
                      <a:pt x="50" y="161"/>
                    </a:lnTo>
                    <a:lnTo>
                      <a:pt x="50" y="167"/>
                    </a:lnTo>
                    <a:lnTo>
                      <a:pt x="52" y="169"/>
                    </a:lnTo>
                    <a:lnTo>
                      <a:pt x="52" y="171"/>
                    </a:lnTo>
                    <a:lnTo>
                      <a:pt x="54" y="173"/>
                    </a:lnTo>
                    <a:lnTo>
                      <a:pt x="52" y="173"/>
                    </a:lnTo>
                    <a:lnTo>
                      <a:pt x="52" y="175"/>
                    </a:lnTo>
                    <a:lnTo>
                      <a:pt x="54" y="179"/>
                    </a:lnTo>
                    <a:lnTo>
                      <a:pt x="54" y="185"/>
                    </a:lnTo>
                    <a:lnTo>
                      <a:pt x="56" y="187"/>
                    </a:lnTo>
                    <a:lnTo>
                      <a:pt x="62" y="197"/>
                    </a:lnTo>
                    <a:lnTo>
                      <a:pt x="64" y="199"/>
                    </a:lnTo>
                    <a:lnTo>
                      <a:pt x="66" y="201"/>
                    </a:lnTo>
                    <a:lnTo>
                      <a:pt x="70" y="207"/>
                    </a:lnTo>
                    <a:lnTo>
                      <a:pt x="72" y="209"/>
                    </a:lnTo>
                    <a:lnTo>
                      <a:pt x="72" y="207"/>
                    </a:lnTo>
                    <a:lnTo>
                      <a:pt x="76" y="205"/>
                    </a:lnTo>
                    <a:lnTo>
                      <a:pt x="76" y="205"/>
                    </a:lnTo>
                    <a:lnTo>
                      <a:pt x="76" y="205"/>
                    </a:lnTo>
                    <a:lnTo>
                      <a:pt x="78" y="205"/>
                    </a:lnTo>
                    <a:lnTo>
                      <a:pt x="78" y="205"/>
                    </a:lnTo>
                    <a:lnTo>
                      <a:pt x="78" y="203"/>
                    </a:lnTo>
                    <a:lnTo>
                      <a:pt x="78" y="201"/>
                    </a:lnTo>
                    <a:lnTo>
                      <a:pt x="78" y="201"/>
                    </a:lnTo>
                    <a:lnTo>
                      <a:pt x="78" y="199"/>
                    </a:lnTo>
                    <a:lnTo>
                      <a:pt x="80" y="199"/>
                    </a:lnTo>
                    <a:lnTo>
                      <a:pt x="82" y="197"/>
                    </a:lnTo>
                    <a:lnTo>
                      <a:pt x="84" y="199"/>
                    </a:lnTo>
                    <a:lnTo>
                      <a:pt x="84" y="199"/>
                    </a:lnTo>
                    <a:lnTo>
                      <a:pt x="84" y="201"/>
                    </a:lnTo>
                    <a:lnTo>
                      <a:pt x="84" y="201"/>
                    </a:lnTo>
                    <a:lnTo>
                      <a:pt x="86" y="201"/>
                    </a:lnTo>
                    <a:lnTo>
                      <a:pt x="86" y="201"/>
                    </a:lnTo>
                    <a:lnTo>
                      <a:pt x="86" y="203"/>
                    </a:lnTo>
                    <a:lnTo>
                      <a:pt x="86" y="205"/>
                    </a:lnTo>
                    <a:lnTo>
                      <a:pt x="86" y="205"/>
                    </a:lnTo>
                    <a:lnTo>
                      <a:pt x="86" y="207"/>
                    </a:lnTo>
                    <a:lnTo>
                      <a:pt x="86" y="207"/>
                    </a:lnTo>
                    <a:lnTo>
                      <a:pt x="88" y="209"/>
                    </a:lnTo>
                    <a:lnTo>
                      <a:pt x="88" y="209"/>
                    </a:lnTo>
                    <a:lnTo>
                      <a:pt x="90" y="211"/>
                    </a:lnTo>
                    <a:lnTo>
                      <a:pt x="92" y="211"/>
                    </a:lnTo>
                    <a:lnTo>
                      <a:pt x="94" y="211"/>
                    </a:lnTo>
                    <a:lnTo>
                      <a:pt x="96" y="211"/>
                    </a:lnTo>
                    <a:lnTo>
                      <a:pt x="98" y="213"/>
                    </a:lnTo>
                    <a:lnTo>
                      <a:pt x="100" y="213"/>
                    </a:lnTo>
                    <a:lnTo>
                      <a:pt x="104" y="213"/>
                    </a:lnTo>
                    <a:lnTo>
                      <a:pt x="108" y="213"/>
                    </a:lnTo>
                    <a:lnTo>
                      <a:pt x="112" y="213"/>
                    </a:lnTo>
                    <a:lnTo>
                      <a:pt x="114" y="213"/>
                    </a:lnTo>
                    <a:lnTo>
                      <a:pt x="114" y="213"/>
                    </a:lnTo>
                    <a:lnTo>
                      <a:pt x="116" y="213"/>
                    </a:lnTo>
                    <a:lnTo>
                      <a:pt x="116" y="211"/>
                    </a:lnTo>
                    <a:lnTo>
                      <a:pt x="116" y="211"/>
                    </a:lnTo>
                    <a:lnTo>
                      <a:pt x="118" y="209"/>
                    </a:lnTo>
                    <a:lnTo>
                      <a:pt x="118" y="209"/>
                    </a:lnTo>
                    <a:lnTo>
                      <a:pt x="120" y="207"/>
                    </a:lnTo>
                    <a:lnTo>
                      <a:pt x="122" y="207"/>
                    </a:lnTo>
                    <a:lnTo>
                      <a:pt x="124" y="205"/>
                    </a:lnTo>
                    <a:lnTo>
                      <a:pt x="126" y="205"/>
                    </a:lnTo>
                    <a:lnTo>
                      <a:pt x="126" y="203"/>
                    </a:lnTo>
                    <a:lnTo>
                      <a:pt x="126" y="195"/>
                    </a:lnTo>
                    <a:lnTo>
                      <a:pt x="126" y="187"/>
                    </a:lnTo>
                    <a:lnTo>
                      <a:pt x="126" y="179"/>
                    </a:lnTo>
                    <a:lnTo>
                      <a:pt x="126" y="171"/>
                    </a:lnTo>
                    <a:lnTo>
                      <a:pt x="126" y="163"/>
                    </a:lnTo>
                    <a:lnTo>
                      <a:pt x="128" y="155"/>
                    </a:lnTo>
                    <a:lnTo>
                      <a:pt x="128" y="147"/>
                    </a:lnTo>
                    <a:lnTo>
                      <a:pt x="128" y="139"/>
                    </a:lnTo>
                    <a:lnTo>
                      <a:pt x="128" y="139"/>
                    </a:lnTo>
                    <a:lnTo>
                      <a:pt x="128" y="135"/>
                    </a:lnTo>
                    <a:lnTo>
                      <a:pt x="128" y="131"/>
                    </a:lnTo>
                    <a:lnTo>
                      <a:pt x="128" y="125"/>
                    </a:lnTo>
                    <a:lnTo>
                      <a:pt x="128" y="119"/>
                    </a:lnTo>
                    <a:lnTo>
                      <a:pt x="128" y="115"/>
                    </a:lnTo>
                    <a:lnTo>
                      <a:pt x="128" y="109"/>
                    </a:lnTo>
                    <a:lnTo>
                      <a:pt x="128" y="105"/>
                    </a:lnTo>
                    <a:lnTo>
                      <a:pt x="128" y="99"/>
                    </a:lnTo>
                    <a:lnTo>
                      <a:pt x="128" y="95"/>
                    </a:lnTo>
                    <a:lnTo>
                      <a:pt x="128" y="89"/>
                    </a:lnTo>
                    <a:lnTo>
                      <a:pt x="144" y="89"/>
                    </a:lnTo>
                    <a:lnTo>
                      <a:pt x="144" y="89"/>
                    </a:lnTo>
                    <a:lnTo>
                      <a:pt x="144" y="87"/>
                    </a:lnTo>
                    <a:lnTo>
                      <a:pt x="144" y="79"/>
                    </a:lnTo>
                    <a:lnTo>
                      <a:pt x="144" y="71"/>
                    </a:lnTo>
                    <a:lnTo>
                      <a:pt x="144" y="65"/>
                    </a:lnTo>
                    <a:lnTo>
                      <a:pt x="144" y="57"/>
                    </a:lnTo>
                    <a:lnTo>
                      <a:pt x="144" y="49"/>
                    </a:lnTo>
                    <a:lnTo>
                      <a:pt x="144" y="43"/>
                    </a:lnTo>
                    <a:lnTo>
                      <a:pt x="144" y="35"/>
                    </a:lnTo>
                    <a:lnTo>
                      <a:pt x="144" y="27"/>
                    </a:lnTo>
                    <a:lnTo>
                      <a:pt x="144" y="25"/>
                    </a:lnTo>
                    <a:lnTo>
                      <a:pt x="148" y="23"/>
                    </a:lnTo>
                    <a:lnTo>
                      <a:pt x="154" y="23"/>
                    </a:lnTo>
                    <a:lnTo>
                      <a:pt x="160" y="23"/>
                    </a:lnTo>
                    <a:lnTo>
                      <a:pt x="168" y="21"/>
                    </a:lnTo>
                    <a:lnTo>
                      <a:pt x="172" y="19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0" y="19"/>
                    </a:lnTo>
                    <a:lnTo>
                      <a:pt x="180" y="19"/>
                    </a:lnTo>
                    <a:lnTo>
                      <a:pt x="184" y="23"/>
                    </a:lnTo>
                    <a:lnTo>
                      <a:pt x="184" y="25"/>
                    </a:lnTo>
                    <a:lnTo>
                      <a:pt x="184" y="27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90" y="23"/>
                    </a:lnTo>
                    <a:lnTo>
                      <a:pt x="190" y="23"/>
                    </a:lnTo>
                    <a:lnTo>
                      <a:pt x="192" y="21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198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4" y="17"/>
                    </a:lnTo>
                    <a:lnTo>
                      <a:pt x="206" y="15"/>
                    </a:lnTo>
                    <a:lnTo>
                      <a:pt x="210" y="15"/>
                    </a:lnTo>
                    <a:lnTo>
                      <a:pt x="212" y="15"/>
                    </a:lnTo>
                    <a:lnTo>
                      <a:pt x="208" y="1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9"/>
              <p:cNvSpPr>
                <a:spLocks noEditPoints="1"/>
              </p:cNvSpPr>
              <p:nvPr/>
            </p:nvSpPr>
            <p:spPr bwMode="auto">
              <a:xfrm>
                <a:off x="4895" y="1566"/>
                <a:ext cx="138" cy="334"/>
              </a:xfrm>
              <a:custGeom>
                <a:avLst/>
                <a:gdLst>
                  <a:gd name="T0" fmla="*/ 114 w 138"/>
                  <a:gd name="T1" fmla="*/ 314 h 334"/>
                  <a:gd name="T2" fmla="*/ 114 w 138"/>
                  <a:gd name="T3" fmla="*/ 306 h 334"/>
                  <a:gd name="T4" fmla="*/ 116 w 138"/>
                  <a:gd name="T5" fmla="*/ 300 h 334"/>
                  <a:gd name="T6" fmla="*/ 118 w 138"/>
                  <a:gd name="T7" fmla="*/ 296 h 334"/>
                  <a:gd name="T8" fmla="*/ 110 w 138"/>
                  <a:gd name="T9" fmla="*/ 292 h 334"/>
                  <a:gd name="T10" fmla="*/ 110 w 138"/>
                  <a:gd name="T11" fmla="*/ 288 h 334"/>
                  <a:gd name="T12" fmla="*/ 112 w 138"/>
                  <a:gd name="T13" fmla="*/ 276 h 334"/>
                  <a:gd name="T14" fmla="*/ 52 w 138"/>
                  <a:gd name="T15" fmla="*/ 228 h 334"/>
                  <a:gd name="T16" fmla="*/ 94 w 138"/>
                  <a:gd name="T17" fmla="*/ 216 h 334"/>
                  <a:gd name="T18" fmla="*/ 30 w 138"/>
                  <a:gd name="T19" fmla="*/ 174 h 334"/>
                  <a:gd name="T20" fmla="*/ 28 w 138"/>
                  <a:gd name="T21" fmla="*/ 164 h 334"/>
                  <a:gd name="T22" fmla="*/ 16 w 138"/>
                  <a:gd name="T23" fmla="*/ 152 h 334"/>
                  <a:gd name="T24" fmla="*/ 122 w 138"/>
                  <a:gd name="T25" fmla="*/ 126 h 334"/>
                  <a:gd name="T26" fmla="*/ 108 w 138"/>
                  <a:gd name="T27" fmla="*/ 116 h 334"/>
                  <a:gd name="T28" fmla="*/ 108 w 138"/>
                  <a:gd name="T29" fmla="*/ 98 h 334"/>
                  <a:gd name="T30" fmla="*/ 94 w 138"/>
                  <a:gd name="T31" fmla="*/ 84 h 334"/>
                  <a:gd name="T32" fmla="*/ 80 w 138"/>
                  <a:gd name="T33" fmla="*/ 82 h 334"/>
                  <a:gd name="T34" fmla="*/ 76 w 138"/>
                  <a:gd name="T35" fmla="*/ 66 h 334"/>
                  <a:gd name="T36" fmla="*/ 84 w 138"/>
                  <a:gd name="T37" fmla="*/ 54 h 334"/>
                  <a:gd name="T38" fmla="*/ 88 w 138"/>
                  <a:gd name="T39" fmla="*/ 38 h 334"/>
                  <a:gd name="T40" fmla="*/ 78 w 138"/>
                  <a:gd name="T41" fmla="*/ 18 h 334"/>
                  <a:gd name="T42" fmla="*/ 66 w 138"/>
                  <a:gd name="T43" fmla="*/ 4 h 334"/>
                  <a:gd name="T44" fmla="*/ 62 w 138"/>
                  <a:gd name="T45" fmla="*/ 10 h 334"/>
                  <a:gd name="T46" fmla="*/ 58 w 138"/>
                  <a:gd name="T47" fmla="*/ 26 h 334"/>
                  <a:gd name="T48" fmla="*/ 34 w 138"/>
                  <a:gd name="T49" fmla="*/ 34 h 334"/>
                  <a:gd name="T50" fmla="*/ 32 w 138"/>
                  <a:gd name="T51" fmla="*/ 52 h 334"/>
                  <a:gd name="T52" fmla="*/ 28 w 138"/>
                  <a:gd name="T53" fmla="*/ 70 h 334"/>
                  <a:gd name="T54" fmla="*/ 14 w 138"/>
                  <a:gd name="T55" fmla="*/ 82 h 334"/>
                  <a:gd name="T56" fmla="*/ 12 w 138"/>
                  <a:gd name="T57" fmla="*/ 98 h 334"/>
                  <a:gd name="T58" fmla="*/ 12 w 138"/>
                  <a:gd name="T59" fmla="*/ 118 h 334"/>
                  <a:gd name="T60" fmla="*/ 8 w 138"/>
                  <a:gd name="T61" fmla="*/ 130 h 334"/>
                  <a:gd name="T62" fmla="*/ 4 w 138"/>
                  <a:gd name="T63" fmla="*/ 136 h 334"/>
                  <a:gd name="T64" fmla="*/ 12 w 138"/>
                  <a:gd name="T65" fmla="*/ 150 h 334"/>
                  <a:gd name="T66" fmla="*/ 20 w 138"/>
                  <a:gd name="T67" fmla="*/ 154 h 334"/>
                  <a:gd name="T68" fmla="*/ 30 w 138"/>
                  <a:gd name="T69" fmla="*/ 162 h 334"/>
                  <a:gd name="T70" fmla="*/ 32 w 138"/>
                  <a:gd name="T71" fmla="*/ 172 h 334"/>
                  <a:gd name="T72" fmla="*/ 42 w 138"/>
                  <a:gd name="T73" fmla="*/ 186 h 334"/>
                  <a:gd name="T74" fmla="*/ 44 w 138"/>
                  <a:gd name="T75" fmla="*/ 224 h 334"/>
                  <a:gd name="T76" fmla="*/ 50 w 138"/>
                  <a:gd name="T77" fmla="*/ 226 h 334"/>
                  <a:gd name="T78" fmla="*/ 60 w 138"/>
                  <a:gd name="T79" fmla="*/ 222 h 334"/>
                  <a:gd name="T80" fmla="*/ 72 w 138"/>
                  <a:gd name="T81" fmla="*/ 218 h 334"/>
                  <a:gd name="T82" fmla="*/ 82 w 138"/>
                  <a:gd name="T83" fmla="*/ 212 h 334"/>
                  <a:gd name="T84" fmla="*/ 90 w 138"/>
                  <a:gd name="T85" fmla="*/ 212 h 334"/>
                  <a:gd name="T86" fmla="*/ 100 w 138"/>
                  <a:gd name="T87" fmla="*/ 236 h 334"/>
                  <a:gd name="T88" fmla="*/ 110 w 138"/>
                  <a:gd name="T89" fmla="*/ 266 h 334"/>
                  <a:gd name="T90" fmla="*/ 120 w 138"/>
                  <a:gd name="T91" fmla="*/ 290 h 334"/>
                  <a:gd name="T92" fmla="*/ 122 w 138"/>
                  <a:gd name="T93" fmla="*/ 300 h 334"/>
                  <a:gd name="T94" fmla="*/ 120 w 138"/>
                  <a:gd name="T95" fmla="*/ 326 h 334"/>
                  <a:gd name="T96" fmla="*/ 126 w 138"/>
                  <a:gd name="T97" fmla="*/ 316 h 334"/>
                  <a:gd name="T98" fmla="*/ 130 w 138"/>
                  <a:gd name="T99" fmla="*/ 286 h 334"/>
                  <a:gd name="T100" fmla="*/ 122 w 138"/>
                  <a:gd name="T101" fmla="*/ 262 h 334"/>
                  <a:gd name="T102" fmla="*/ 110 w 138"/>
                  <a:gd name="T103" fmla="*/ 236 h 334"/>
                  <a:gd name="T104" fmla="*/ 112 w 138"/>
                  <a:gd name="T105" fmla="*/ 218 h 334"/>
                  <a:gd name="T106" fmla="*/ 94 w 138"/>
                  <a:gd name="T107" fmla="*/ 192 h 334"/>
                  <a:gd name="T108" fmla="*/ 90 w 138"/>
                  <a:gd name="T109" fmla="*/ 180 h 334"/>
                  <a:gd name="T110" fmla="*/ 94 w 138"/>
                  <a:gd name="T111" fmla="*/ 158 h 334"/>
                  <a:gd name="T112" fmla="*/ 110 w 138"/>
                  <a:gd name="T113" fmla="*/ 152 h 334"/>
                  <a:gd name="T114" fmla="*/ 118 w 138"/>
                  <a:gd name="T115" fmla="*/ 148 h 334"/>
                  <a:gd name="T116" fmla="*/ 132 w 138"/>
                  <a:gd name="T117" fmla="*/ 138 h 334"/>
                  <a:gd name="T118" fmla="*/ 138 w 138"/>
                  <a:gd name="T119" fmla="*/ 12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334">
                    <a:moveTo>
                      <a:pt x="114" y="332"/>
                    </a:moveTo>
                    <a:lnTo>
                      <a:pt x="114" y="334"/>
                    </a:lnTo>
                    <a:lnTo>
                      <a:pt x="114" y="334"/>
                    </a:lnTo>
                    <a:lnTo>
                      <a:pt x="114" y="332"/>
                    </a:lnTo>
                    <a:lnTo>
                      <a:pt x="116" y="332"/>
                    </a:lnTo>
                    <a:lnTo>
                      <a:pt x="116" y="332"/>
                    </a:lnTo>
                    <a:lnTo>
                      <a:pt x="116" y="330"/>
                    </a:lnTo>
                    <a:lnTo>
                      <a:pt x="116" y="330"/>
                    </a:lnTo>
                    <a:lnTo>
                      <a:pt x="114" y="332"/>
                    </a:lnTo>
                    <a:close/>
                    <a:moveTo>
                      <a:pt x="114" y="318"/>
                    </a:moveTo>
                    <a:lnTo>
                      <a:pt x="116" y="318"/>
                    </a:lnTo>
                    <a:lnTo>
                      <a:pt x="116" y="318"/>
                    </a:lnTo>
                    <a:lnTo>
                      <a:pt x="116" y="318"/>
                    </a:lnTo>
                    <a:lnTo>
                      <a:pt x="114" y="314"/>
                    </a:lnTo>
                    <a:lnTo>
                      <a:pt x="114" y="314"/>
                    </a:lnTo>
                    <a:lnTo>
                      <a:pt x="112" y="314"/>
                    </a:lnTo>
                    <a:lnTo>
                      <a:pt x="112" y="316"/>
                    </a:lnTo>
                    <a:lnTo>
                      <a:pt x="114" y="316"/>
                    </a:lnTo>
                    <a:lnTo>
                      <a:pt x="114" y="316"/>
                    </a:lnTo>
                    <a:lnTo>
                      <a:pt x="114" y="318"/>
                    </a:lnTo>
                    <a:close/>
                    <a:moveTo>
                      <a:pt x="118" y="314"/>
                    </a:moveTo>
                    <a:lnTo>
                      <a:pt x="120" y="314"/>
                    </a:lnTo>
                    <a:lnTo>
                      <a:pt x="118" y="312"/>
                    </a:lnTo>
                    <a:lnTo>
                      <a:pt x="118" y="314"/>
                    </a:lnTo>
                    <a:lnTo>
                      <a:pt x="118" y="314"/>
                    </a:lnTo>
                    <a:lnTo>
                      <a:pt x="118" y="314"/>
                    </a:lnTo>
                    <a:close/>
                    <a:moveTo>
                      <a:pt x="112" y="306"/>
                    </a:moveTo>
                    <a:lnTo>
                      <a:pt x="114" y="306"/>
                    </a:lnTo>
                    <a:lnTo>
                      <a:pt x="114" y="306"/>
                    </a:lnTo>
                    <a:lnTo>
                      <a:pt x="114" y="306"/>
                    </a:lnTo>
                    <a:lnTo>
                      <a:pt x="114" y="304"/>
                    </a:lnTo>
                    <a:lnTo>
                      <a:pt x="114" y="304"/>
                    </a:lnTo>
                    <a:lnTo>
                      <a:pt x="114" y="300"/>
                    </a:lnTo>
                    <a:lnTo>
                      <a:pt x="114" y="300"/>
                    </a:lnTo>
                    <a:lnTo>
                      <a:pt x="114" y="300"/>
                    </a:lnTo>
                    <a:lnTo>
                      <a:pt x="114" y="302"/>
                    </a:lnTo>
                    <a:lnTo>
                      <a:pt x="114" y="304"/>
                    </a:lnTo>
                    <a:lnTo>
                      <a:pt x="112" y="306"/>
                    </a:lnTo>
                    <a:close/>
                    <a:moveTo>
                      <a:pt x="118" y="300"/>
                    </a:moveTo>
                    <a:lnTo>
                      <a:pt x="118" y="300"/>
                    </a:lnTo>
                    <a:lnTo>
                      <a:pt x="116" y="300"/>
                    </a:lnTo>
                    <a:lnTo>
                      <a:pt x="116" y="300"/>
                    </a:lnTo>
                    <a:lnTo>
                      <a:pt x="116" y="302"/>
                    </a:lnTo>
                    <a:lnTo>
                      <a:pt x="116" y="304"/>
                    </a:lnTo>
                    <a:lnTo>
                      <a:pt x="118" y="304"/>
                    </a:lnTo>
                    <a:lnTo>
                      <a:pt x="118" y="304"/>
                    </a:lnTo>
                    <a:lnTo>
                      <a:pt x="118" y="300"/>
                    </a:lnTo>
                    <a:close/>
                    <a:moveTo>
                      <a:pt x="110" y="300"/>
                    </a:moveTo>
                    <a:lnTo>
                      <a:pt x="110" y="300"/>
                    </a:lnTo>
                    <a:lnTo>
                      <a:pt x="110" y="298"/>
                    </a:lnTo>
                    <a:lnTo>
                      <a:pt x="110" y="302"/>
                    </a:lnTo>
                    <a:lnTo>
                      <a:pt x="112" y="302"/>
                    </a:lnTo>
                    <a:lnTo>
                      <a:pt x="110" y="302"/>
                    </a:lnTo>
                    <a:lnTo>
                      <a:pt x="110" y="300"/>
                    </a:lnTo>
                    <a:close/>
                    <a:moveTo>
                      <a:pt x="118" y="298"/>
                    </a:moveTo>
                    <a:lnTo>
                      <a:pt x="118" y="296"/>
                    </a:lnTo>
                    <a:lnTo>
                      <a:pt x="118" y="296"/>
                    </a:lnTo>
                    <a:lnTo>
                      <a:pt x="116" y="294"/>
                    </a:lnTo>
                    <a:lnTo>
                      <a:pt x="116" y="294"/>
                    </a:lnTo>
                    <a:lnTo>
                      <a:pt x="116" y="298"/>
                    </a:lnTo>
                    <a:lnTo>
                      <a:pt x="118" y="298"/>
                    </a:lnTo>
                    <a:lnTo>
                      <a:pt x="118" y="298"/>
                    </a:lnTo>
                    <a:close/>
                    <a:moveTo>
                      <a:pt x="110" y="292"/>
                    </a:moveTo>
                    <a:lnTo>
                      <a:pt x="110" y="292"/>
                    </a:lnTo>
                    <a:lnTo>
                      <a:pt x="110" y="290"/>
                    </a:lnTo>
                    <a:lnTo>
                      <a:pt x="110" y="290"/>
                    </a:lnTo>
                    <a:lnTo>
                      <a:pt x="110" y="290"/>
                    </a:lnTo>
                    <a:lnTo>
                      <a:pt x="110" y="290"/>
                    </a:lnTo>
                    <a:lnTo>
                      <a:pt x="110" y="292"/>
                    </a:lnTo>
                    <a:lnTo>
                      <a:pt x="110" y="292"/>
                    </a:lnTo>
                    <a:lnTo>
                      <a:pt x="110" y="294"/>
                    </a:lnTo>
                    <a:lnTo>
                      <a:pt x="112" y="294"/>
                    </a:lnTo>
                    <a:lnTo>
                      <a:pt x="112" y="294"/>
                    </a:lnTo>
                    <a:lnTo>
                      <a:pt x="110" y="292"/>
                    </a:lnTo>
                    <a:lnTo>
                      <a:pt x="110" y="292"/>
                    </a:lnTo>
                    <a:close/>
                    <a:moveTo>
                      <a:pt x="110" y="288"/>
                    </a:moveTo>
                    <a:lnTo>
                      <a:pt x="110" y="288"/>
                    </a:lnTo>
                    <a:lnTo>
                      <a:pt x="110" y="288"/>
                    </a:lnTo>
                    <a:lnTo>
                      <a:pt x="108" y="288"/>
                    </a:lnTo>
                    <a:lnTo>
                      <a:pt x="108" y="290"/>
                    </a:lnTo>
                    <a:lnTo>
                      <a:pt x="108" y="290"/>
                    </a:lnTo>
                    <a:lnTo>
                      <a:pt x="108" y="290"/>
                    </a:lnTo>
                    <a:lnTo>
                      <a:pt x="110" y="290"/>
                    </a:lnTo>
                    <a:lnTo>
                      <a:pt x="110" y="288"/>
                    </a:lnTo>
                    <a:close/>
                    <a:moveTo>
                      <a:pt x="114" y="290"/>
                    </a:moveTo>
                    <a:lnTo>
                      <a:pt x="114" y="290"/>
                    </a:lnTo>
                    <a:lnTo>
                      <a:pt x="116" y="288"/>
                    </a:lnTo>
                    <a:lnTo>
                      <a:pt x="116" y="286"/>
                    </a:lnTo>
                    <a:lnTo>
                      <a:pt x="116" y="286"/>
                    </a:lnTo>
                    <a:lnTo>
                      <a:pt x="114" y="286"/>
                    </a:lnTo>
                    <a:lnTo>
                      <a:pt x="114" y="284"/>
                    </a:lnTo>
                    <a:lnTo>
                      <a:pt x="114" y="284"/>
                    </a:lnTo>
                    <a:lnTo>
                      <a:pt x="114" y="284"/>
                    </a:lnTo>
                    <a:lnTo>
                      <a:pt x="114" y="286"/>
                    </a:lnTo>
                    <a:lnTo>
                      <a:pt x="114" y="290"/>
                    </a:lnTo>
                    <a:lnTo>
                      <a:pt x="114" y="290"/>
                    </a:lnTo>
                    <a:close/>
                    <a:moveTo>
                      <a:pt x="112" y="276"/>
                    </a:moveTo>
                    <a:lnTo>
                      <a:pt x="112" y="276"/>
                    </a:lnTo>
                    <a:lnTo>
                      <a:pt x="112" y="274"/>
                    </a:lnTo>
                    <a:lnTo>
                      <a:pt x="112" y="274"/>
                    </a:lnTo>
                    <a:lnTo>
                      <a:pt x="112" y="274"/>
                    </a:lnTo>
                    <a:lnTo>
                      <a:pt x="112" y="276"/>
                    </a:lnTo>
                    <a:lnTo>
                      <a:pt x="112" y="278"/>
                    </a:lnTo>
                    <a:lnTo>
                      <a:pt x="112" y="280"/>
                    </a:lnTo>
                    <a:lnTo>
                      <a:pt x="112" y="276"/>
                    </a:lnTo>
                    <a:close/>
                    <a:moveTo>
                      <a:pt x="52" y="228"/>
                    </a:moveTo>
                    <a:lnTo>
                      <a:pt x="52" y="228"/>
                    </a:lnTo>
                    <a:lnTo>
                      <a:pt x="52" y="228"/>
                    </a:lnTo>
                    <a:lnTo>
                      <a:pt x="52" y="228"/>
                    </a:lnTo>
                    <a:lnTo>
                      <a:pt x="54" y="226"/>
                    </a:lnTo>
                    <a:lnTo>
                      <a:pt x="54" y="226"/>
                    </a:lnTo>
                    <a:lnTo>
                      <a:pt x="52" y="228"/>
                    </a:lnTo>
                    <a:close/>
                    <a:moveTo>
                      <a:pt x="48" y="222"/>
                    </a:moveTo>
                    <a:lnTo>
                      <a:pt x="48" y="224"/>
                    </a:lnTo>
                    <a:lnTo>
                      <a:pt x="46" y="224"/>
                    </a:lnTo>
                    <a:lnTo>
                      <a:pt x="46" y="228"/>
                    </a:lnTo>
                    <a:lnTo>
                      <a:pt x="48" y="226"/>
                    </a:lnTo>
                    <a:lnTo>
                      <a:pt x="48" y="224"/>
                    </a:lnTo>
                    <a:lnTo>
                      <a:pt x="50" y="222"/>
                    </a:lnTo>
                    <a:lnTo>
                      <a:pt x="50" y="220"/>
                    </a:lnTo>
                    <a:lnTo>
                      <a:pt x="48" y="222"/>
                    </a:lnTo>
                    <a:close/>
                    <a:moveTo>
                      <a:pt x="96" y="216"/>
                    </a:moveTo>
                    <a:lnTo>
                      <a:pt x="94" y="216"/>
                    </a:lnTo>
                    <a:lnTo>
                      <a:pt x="94" y="216"/>
                    </a:lnTo>
                    <a:lnTo>
                      <a:pt x="94" y="216"/>
                    </a:lnTo>
                    <a:lnTo>
                      <a:pt x="94" y="216"/>
                    </a:lnTo>
                    <a:lnTo>
                      <a:pt x="94" y="218"/>
                    </a:lnTo>
                    <a:lnTo>
                      <a:pt x="94" y="220"/>
                    </a:lnTo>
                    <a:lnTo>
                      <a:pt x="96" y="220"/>
                    </a:lnTo>
                    <a:lnTo>
                      <a:pt x="96" y="218"/>
                    </a:lnTo>
                    <a:lnTo>
                      <a:pt x="96" y="216"/>
                    </a:lnTo>
                    <a:lnTo>
                      <a:pt x="96" y="216"/>
                    </a:lnTo>
                    <a:close/>
                    <a:moveTo>
                      <a:pt x="28" y="172"/>
                    </a:moveTo>
                    <a:lnTo>
                      <a:pt x="26" y="174"/>
                    </a:lnTo>
                    <a:lnTo>
                      <a:pt x="28" y="176"/>
                    </a:lnTo>
                    <a:lnTo>
                      <a:pt x="30" y="176"/>
                    </a:lnTo>
                    <a:lnTo>
                      <a:pt x="30" y="176"/>
                    </a:lnTo>
                    <a:lnTo>
                      <a:pt x="30" y="176"/>
                    </a:lnTo>
                    <a:lnTo>
                      <a:pt x="30" y="174"/>
                    </a:lnTo>
                    <a:lnTo>
                      <a:pt x="30" y="174"/>
                    </a:lnTo>
                    <a:lnTo>
                      <a:pt x="28" y="172"/>
                    </a:lnTo>
                    <a:close/>
                    <a:moveTo>
                      <a:pt x="30" y="164"/>
                    </a:moveTo>
                    <a:lnTo>
                      <a:pt x="30" y="166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0" y="162"/>
                    </a:lnTo>
                    <a:lnTo>
                      <a:pt x="30" y="162"/>
                    </a:lnTo>
                    <a:lnTo>
                      <a:pt x="28" y="160"/>
                    </a:lnTo>
                    <a:lnTo>
                      <a:pt x="28" y="162"/>
                    </a:lnTo>
                    <a:lnTo>
                      <a:pt x="28" y="162"/>
                    </a:lnTo>
                    <a:lnTo>
                      <a:pt x="28" y="162"/>
                    </a:lnTo>
                    <a:lnTo>
                      <a:pt x="28" y="164"/>
                    </a:lnTo>
                    <a:lnTo>
                      <a:pt x="30" y="164"/>
                    </a:lnTo>
                    <a:close/>
                    <a:moveTo>
                      <a:pt x="22" y="154"/>
                    </a:moveTo>
                    <a:lnTo>
                      <a:pt x="22" y="156"/>
                    </a:lnTo>
                    <a:lnTo>
                      <a:pt x="24" y="156"/>
                    </a:lnTo>
                    <a:lnTo>
                      <a:pt x="24" y="158"/>
                    </a:lnTo>
                    <a:lnTo>
                      <a:pt x="24" y="154"/>
                    </a:lnTo>
                    <a:lnTo>
                      <a:pt x="22" y="154"/>
                    </a:lnTo>
                    <a:close/>
                    <a:moveTo>
                      <a:pt x="16" y="152"/>
                    </a:moveTo>
                    <a:lnTo>
                      <a:pt x="14" y="152"/>
                    </a:lnTo>
                    <a:lnTo>
                      <a:pt x="14" y="152"/>
                    </a:lnTo>
                    <a:lnTo>
                      <a:pt x="16" y="156"/>
                    </a:lnTo>
                    <a:lnTo>
                      <a:pt x="16" y="156"/>
                    </a:lnTo>
                    <a:lnTo>
                      <a:pt x="16" y="154"/>
                    </a:lnTo>
                    <a:lnTo>
                      <a:pt x="16" y="152"/>
                    </a:lnTo>
                    <a:close/>
                    <a:moveTo>
                      <a:pt x="138" y="122"/>
                    </a:moveTo>
                    <a:lnTo>
                      <a:pt x="138" y="122"/>
                    </a:lnTo>
                    <a:lnTo>
                      <a:pt x="138" y="122"/>
                    </a:lnTo>
                    <a:lnTo>
                      <a:pt x="138" y="122"/>
                    </a:lnTo>
                    <a:lnTo>
                      <a:pt x="136" y="122"/>
                    </a:lnTo>
                    <a:lnTo>
                      <a:pt x="134" y="124"/>
                    </a:lnTo>
                    <a:lnTo>
                      <a:pt x="132" y="126"/>
                    </a:lnTo>
                    <a:lnTo>
                      <a:pt x="130" y="126"/>
                    </a:lnTo>
                    <a:lnTo>
                      <a:pt x="130" y="126"/>
                    </a:lnTo>
                    <a:lnTo>
                      <a:pt x="128" y="126"/>
                    </a:lnTo>
                    <a:lnTo>
                      <a:pt x="126" y="126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2" y="126"/>
                    </a:lnTo>
                    <a:lnTo>
                      <a:pt x="122" y="126"/>
                    </a:lnTo>
                    <a:lnTo>
                      <a:pt x="122" y="124"/>
                    </a:lnTo>
                    <a:lnTo>
                      <a:pt x="122" y="124"/>
                    </a:lnTo>
                    <a:lnTo>
                      <a:pt x="122" y="122"/>
                    </a:lnTo>
                    <a:lnTo>
                      <a:pt x="120" y="122"/>
                    </a:lnTo>
                    <a:lnTo>
                      <a:pt x="120" y="122"/>
                    </a:lnTo>
                    <a:lnTo>
                      <a:pt x="120" y="120"/>
                    </a:lnTo>
                    <a:lnTo>
                      <a:pt x="120" y="118"/>
                    </a:lnTo>
                    <a:lnTo>
                      <a:pt x="120" y="118"/>
                    </a:lnTo>
                    <a:lnTo>
                      <a:pt x="118" y="116"/>
                    </a:lnTo>
                    <a:lnTo>
                      <a:pt x="118" y="116"/>
                    </a:lnTo>
                    <a:lnTo>
                      <a:pt x="114" y="116"/>
                    </a:lnTo>
                    <a:lnTo>
                      <a:pt x="110" y="116"/>
                    </a:lnTo>
                    <a:lnTo>
                      <a:pt x="108" y="116"/>
                    </a:lnTo>
                    <a:lnTo>
                      <a:pt x="108" y="116"/>
                    </a:lnTo>
                    <a:lnTo>
                      <a:pt x="108" y="114"/>
                    </a:lnTo>
                    <a:lnTo>
                      <a:pt x="106" y="114"/>
                    </a:lnTo>
                    <a:lnTo>
                      <a:pt x="106" y="114"/>
                    </a:lnTo>
                    <a:lnTo>
                      <a:pt x="106" y="112"/>
                    </a:lnTo>
                    <a:lnTo>
                      <a:pt x="108" y="110"/>
                    </a:lnTo>
                    <a:lnTo>
                      <a:pt x="108" y="108"/>
                    </a:lnTo>
                    <a:lnTo>
                      <a:pt x="108" y="106"/>
                    </a:lnTo>
                    <a:lnTo>
                      <a:pt x="108" y="104"/>
                    </a:lnTo>
                    <a:lnTo>
                      <a:pt x="108" y="102"/>
                    </a:lnTo>
                    <a:lnTo>
                      <a:pt x="110" y="100"/>
                    </a:lnTo>
                    <a:lnTo>
                      <a:pt x="110" y="100"/>
                    </a:lnTo>
                    <a:lnTo>
                      <a:pt x="110" y="100"/>
                    </a:lnTo>
                    <a:lnTo>
                      <a:pt x="108" y="98"/>
                    </a:lnTo>
                    <a:lnTo>
                      <a:pt x="108" y="98"/>
                    </a:lnTo>
                    <a:lnTo>
                      <a:pt x="106" y="98"/>
                    </a:lnTo>
                    <a:lnTo>
                      <a:pt x="106" y="98"/>
                    </a:lnTo>
                    <a:lnTo>
                      <a:pt x="102" y="98"/>
                    </a:lnTo>
                    <a:lnTo>
                      <a:pt x="100" y="96"/>
                    </a:lnTo>
                    <a:lnTo>
                      <a:pt x="100" y="94"/>
                    </a:lnTo>
                    <a:lnTo>
                      <a:pt x="100" y="92"/>
                    </a:lnTo>
                    <a:lnTo>
                      <a:pt x="98" y="92"/>
                    </a:lnTo>
                    <a:lnTo>
                      <a:pt x="98" y="90"/>
                    </a:lnTo>
                    <a:lnTo>
                      <a:pt x="98" y="90"/>
                    </a:lnTo>
                    <a:lnTo>
                      <a:pt x="98" y="88"/>
                    </a:lnTo>
                    <a:lnTo>
                      <a:pt x="96" y="86"/>
                    </a:lnTo>
                    <a:lnTo>
                      <a:pt x="96" y="86"/>
                    </a:lnTo>
                    <a:lnTo>
                      <a:pt x="94" y="84"/>
                    </a:lnTo>
                    <a:lnTo>
                      <a:pt x="94" y="84"/>
                    </a:lnTo>
                    <a:lnTo>
                      <a:pt x="94" y="82"/>
                    </a:lnTo>
                    <a:lnTo>
                      <a:pt x="96" y="80"/>
                    </a:lnTo>
                    <a:lnTo>
                      <a:pt x="96" y="80"/>
                    </a:lnTo>
                    <a:lnTo>
                      <a:pt x="96" y="80"/>
                    </a:lnTo>
                    <a:lnTo>
                      <a:pt x="96" y="80"/>
                    </a:lnTo>
                    <a:lnTo>
                      <a:pt x="92" y="80"/>
                    </a:lnTo>
                    <a:lnTo>
                      <a:pt x="92" y="80"/>
                    </a:lnTo>
                    <a:lnTo>
                      <a:pt x="92" y="80"/>
                    </a:lnTo>
                    <a:lnTo>
                      <a:pt x="90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2"/>
                    </a:lnTo>
                    <a:lnTo>
                      <a:pt x="80" y="82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78" y="76"/>
                    </a:lnTo>
                    <a:lnTo>
                      <a:pt x="78" y="74"/>
                    </a:lnTo>
                    <a:lnTo>
                      <a:pt x="76" y="74"/>
                    </a:lnTo>
                    <a:lnTo>
                      <a:pt x="76" y="74"/>
                    </a:lnTo>
                    <a:lnTo>
                      <a:pt x="76" y="72"/>
                    </a:lnTo>
                    <a:lnTo>
                      <a:pt x="74" y="70"/>
                    </a:lnTo>
                    <a:lnTo>
                      <a:pt x="76" y="68"/>
                    </a:lnTo>
                    <a:lnTo>
                      <a:pt x="76" y="66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6" y="64"/>
                    </a:lnTo>
                    <a:lnTo>
                      <a:pt x="76" y="64"/>
                    </a:lnTo>
                    <a:lnTo>
                      <a:pt x="78" y="60"/>
                    </a:lnTo>
                    <a:lnTo>
                      <a:pt x="78" y="60"/>
                    </a:lnTo>
                    <a:lnTo>
                      <a:pt x="80" y="60"/>
                    </a:lnTo>
                    <a:lnTo>
                      <a:pt x="80" y="60"/>
                    </a:lnTo>
                    <a:lnTo>
                      <a:pt x="80" y="58"/>
                    </a:lnTo>
                    <a:lnTo>
                      <a:pt x="80" y="58"/>
                    </a:lnTo>
                    <a:lnTo>
                      <a:pt x="82" y="56"/>
                    </a:lnTo>
                    <a:lnTo>
                      <a:pt x="82" y="54"/>
                    </a:lnTo>
                    <a:lnTo>
                      <a:pt x="82" y="54"/>
                    </a:lnTo>
                    <a:lnTo>
                      <a:pt x="84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6" y="50"/>
                    </a:lnTo>
                    <a:lnTo>
                      <a:pt x="88" y="48"/>
                    </a:lnTo>
                    <a:lnTo>
                      <a:pt x="88" y="48"/>
                    </a:lnTo>
                    <a:lnTo>
                      <a:pt x="88" y="48"/>
                    </a:lnTo>
                    <a:lnTo>
                      <a:pt x="88" y="48"/>
                    </a:lnTo>
                    <a:lnTo>
                      <a:pt x="88" y="46"/>
                    </a:lnTo>
                    <a:lnTo>
                      <a:pt x="86" y="44"/>
                    </a:lnTo>
                    <a:lnTo>
                      <a:pt x="86" y="44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8" y="40"/>
                    </a:lnTo>
                    <a:lnTo>
                      <a:pt x="88" y="38"/>
                    </a:lnTo>
                    <a:lnTo>
                      <a:pt x="88" y="36"/>
                    </a:lnTo>
                    <a:lnTo>
                      <a:pt x="86" y="34"/>
                    </a:lnTo>
                    <a:lnTo>
                      <a:pt x="86" y="32"/>
                    </a:lnTo>
                    <a:lnTo>
                      <a:pt x="86" y="30"/>
                    </a:lnTo>
                    <a:lnTo>
                      <a:pt x="86" y="28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4" y="20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0" y="16"/>
                    </a:lnTo>
                    <a:lnTo>
                      <a:pt x="80" y="16"/>
                    </a:lnTo>
                    <a:lnTo>
                      <a:pt x="78" y="16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6" y="18"/>
                    </a:lnTo>
                    <a:lnTo>
                      <a:pt x="76" y="16"/>
                    </a:lnTo>
                    <a:lnTo>
                      <a:pt x="74" y="10"/>
                    </a:lnTo>
                    <a:lnTo>
                      <a:pt x="72" y="10"/>
                    </a:lnTo>
                    <a:lnTo>
                      <a:pt x="72" y="8"/>
                    </a:lnTo>
                    <a:lnTo>
                      <a:pt x="72" y="6"/>
                    </a:lnTo>
                    <a:lnTo>
                      <a:pt x="70" y="6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0"/>
                    </a:lnTo>
                    <a:lnTo>
                      <a:pt x="62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2" y="4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0" y="10"/>
                    </a:lnTo>
                    <a:lnTo>
                      <a:pt x="62" y="10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2"/>
                    </a:lnTo>
                    <a:lnTo>
                      <a:pt x="58" y="14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6" y="18"/>
                    </a:lnTo>
                    <a:lnTo>
                      <a:pt x="56" y="18"/>
                    </a:lnTo>
                    <a:lnTo>
                      <a:pt x="56" y="20"/>
                    </a:lnTo>
                    <a:lnTo>
                      <a:pt x="60" y="24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58" y="26"/>
                    </a:lnTo>
                    <a:lnTo>
                      <a:pt x="56" y="24"/>
                    </a:lnTo>
                    <a:lnTo>
                      <a:pt x="56" y="22"/>
                    </a:lnTo>
                    <a:lnTo>
                      <a:pt x="54" y="22"/>
                    </a:lnTo>
                    <a:lnTo>
                      <a:pt x="54" y="22"/>
                    </a:lnTo>
                    <a:lnTo>
                      <a:pt x="48" y="22"/>
                    </a:lnTo>
                    <a:lnTo>
                      <a:pt x="46" y="24"/>
                    </a:lnTo>
                    <a:lnTo>
                      <a:pt x="44" y="24"/>
                    </a:lnTo>
                    <a:lnTo>
                      <a:pt x="44" y="26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40" y="28"/>
                    </a:lnTo>
                    <a:lnTo>
                      <a:pt x="36" y="32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2" y="46"/>
                    </a:lnTo>
                    <a:lnTo>
                      <a:pt x="32" y="48"/>
                    </a:lnTo>
                    <a:lnTo>
                      <a:pt x="32" y="50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30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28" y="58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0" y="64"/>
                    </a:lnTo>
                    <a:lnTo>
                      <a:pt x="30" y="68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26" y="74"/>
                    </a:lnTo>
                    <a:lnTo>
                      <a:pt x="26" y="76"/>
                    </a:lnTo>
                    <a:lnTo>
                      <a:pt x="26" y="80"/>
                    </a:lnTo>
                    <a:lnTo>
                      <a:pt x="26" y="82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2" y="84"/>
                    </a:lnTo>
                    <a:lnTo>
                      <a:pt x="20" y="82"/>
                    </a:lnTo>
                    <a:lnTo>
                      <a:pt x="18" y="82"/>
                    </a:lnTo>
                    <a:lnTo>
                      <a:pt x="18" y="82"/>
                    </a:lnTo>
                    <a:lnTo>
                      <a:pt x="16" y="82"/>
                    </a:lnTo>
                    <a:lnTo>
                      <a:pt x="16" y="82"/>
                    </a:lnTo>
                    <a:lnTo>
                      <a:pt x="14" y="82"/>
                    </a:lnTo>
                    <a:lnTo>
                      <a:pt x="14" y="82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2" y="82"/>
                    </a:lnTo>
                    <a:lnTo>
                      <a:pt x="14" y="86"/>
                    </a:lnTo>
                    <a:lnTo>
                      <a:pt x="14" y="88"/>
                    </a:lnTo>
                    <a:lnTo>
                      <a:pt x="14" y="90"/>
                    </a:lnTo>
                    <a:lnTo>
                      <a:pt x="14" y="94"/>
                    </a:lnTo>
                    <a:lnTo>
                      <a:pt x="14" y="98"/>
                    </a:lnTo>
                    <a:lnTo>
                      <a:pt x="14" y="98"/>
                    </a:lnTo>
                    <a:lnTo>
                      <a:pt x="14" y="98"/>
                    </a:lnTo>
                    <a:lnTo>
                      <a:pt x="14" y="100"/>
                    </a:lnTo>
                    <a:lnTo>
                      <a:pt x="12" y="98"/>
                    </a:lnTo>
                    <a:lnTo>
                      <a:pt x="12" y="98"/>
                    </a:lnTo>
                    <a:lnTo>
                      <a:pt x="12" y="100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12" y="104"/>
                    </a:lnTo>
                    <a:lnTo>
                      <a:pt x="12" y="106"/>
                    </a:lnTo>
                    <a:lnTo>
                      <a:pt x="12" y="108"/>
                    </a:lnTo>
                    <a:lnTo>
                      <a:pt x="14" y="110"/>
                    </a:lnTo>
                    <a:lnTo>
                      <a:pt x="14" y="112"/>
                    </a:lnTo>
                    <a:lnTo>
                      <a:pt x="14" y="114"/>
                    </a:lnTo>
                    <a:lnTo>
                      <a:pt x="14" y="114"/>
                    </a:lnTo>
                    <a:lnTo>
                      <a:pt x="12" y="114"/>
                    </a:lnTo>
                    <a:lnTo>
                      <a:pt x="12" y="114"/>
                    </a:lnTo>
                    <a:lnTo>
                      <a:pt x="12" y="114"/>
                    </a:lnTo>
                    <a:lnTo>
                      <a:pt x="12" y="118"/>
                    </a:lnTo>
                    <a:lnTo>
                      <a:pt x="10" y="118"/>
                    </a:lnTo>
                    <a:lnTo>
                      <a:pt x="10" y="118"/>
                    </a:lnTo>
                    <a:lnTo>
                      <a:pt x="8" y="116"/>
                    </a:lnTo>
                    <a:lnTo>
                      <a:pt x="8" y="114"/>
                    </a:lnTo>
                    <a:lnTo>
                      <a:pt x="6" y="114"/>
                    </a:lnTo>
                    <a:lnTo>
                      <a:pt x="6" y="116"/>
                    </a:lnTo>
                    <a:lnTo>
                      <a:pt x="6" y="116"/>
                    </a:lnTo>
                    <a:lnTo>
                      <a:pt x="6" y="118"/>
                    </a:lnTo>
                    <a:lnTo>
                      <a:pt x="6" y="118"/>
                    </a:lnTo>
                    <a:lnTo>
                      <a:pt x="6" y="118"/>
                    </a:lnTo>
                    <a:lnTo>
                      <a:pt x="6" y="124"/>
                    </a:lnTo>
                    <a:lnTo>
                      <a:pt x="6" y="126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0"/>
                    </a:lnTo>
                    <a:lnTo>
                      <a:pt x="6" y="130"/>
                    </a:lnTo>
                    <a:lnTo>
                      <a:pt x="6" y="130"/>
                    </a:lnTo>
                    <a:lnTo>
                      <a:pt x="6" y="128"/>
                    </a:lnTo>
                    <a:lnTo>
                      <a:pt x="4" y="128"/>
                    </a:lnTo>
                    <a:lnTo>
                      <a:pt x="2" y="128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2" y="132"/>
                    </a:lnTo>
                    <a:lnTo>
                      <a:pt x="2" y="134"/>
                    </a:lnTo>
                    <a:lnTo>
                      <a:pt x="2" y="134"/>
                    </a:lnTo>
                    <a:lnTo>
                      <a:pt x="2" y="134"/>
                    </a:lnTo>
                    <a:lnTo>
                      <a:pt x="4" y="136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6" y="140"/>
                    </a:lnTo>
                    <a:lnTo>
                      <a:pt x="10" y="144"/>
                    </a:lnTo>
                    <a:lnTo>
                      <a:pt x="12" y="148"/>
                    </a:lnTo>
                    <a:lnTo>
                      <a:pt x="12" y="144"/>
                    </a:lnTo>
                    <a:lnTo>
                      <a:pt x="10" y="142"/>
                    </a:lnTo>
                    <a:lnTo>
                      <a:pt x="10" y="142"/>
                    </a:lnTo>
                    <a:lnTo>
                      <a:pt x="12" y="144"/>
                    </a:lnTo>
                    <a:lnTo>
                      <a:pt x="12" y="146"/>
                    </a:lnTo>
                    <a:lnTo>
                      <a:pt x="14" y="146"/>
                    </a:lnTo>
                    <a:lnTo>
                      <a:pt x="14" y="148"/>
                    </a:lnTo>
                    <a:lnTo>
                      <a:pt x="14" y="148"/>
                    </a:lnTo>
                    <a:lnTo>
                      <a:pt x="12" y="150"/>
                    </a:lnTo>
                    <a:lnTo>
                      <a:pt x="14" y="150"/>
                    </a:lnTo>
                    <a:lnTo>
                      <a:pt x="14" y="150"/>
                    </a:lnTo>
                    <a:lnTo>
                      <a:pt x="16" y="148"/>
                    </a:lnTo>
                    <a:lnTo>
                      <a:pt x="16" y="146"/>
                    </a:lnTo>
                    <a:lnTo>
                      <a:pt x="16" y="146"/>
                    </a:lnTo>
                    <a:lnTo>
                      <a:pt x="16" y="146"/>
                    </a:lnTo>
                    <a:lnTo>
                      <a:pt x="16" y="150"/>
                    </a:lnTo>
                    <a:lnTo>
                      <a:pt x="16" y="150"/>
                    </a:lnTo>
                    <a:lnTo>
                      <a:pt x="18" y="150"/>
                    </a:lnTo>
                    <a:lnTo>
                      <a:pt x="16" y="150"/>
                    </a:lnTo>
                    <a:lnTo>
                      <a:pt x="16" y="152"/>
                    </a:lnTo>
                    <a:lnTo>
                      <a:pt x="18" y="156"/>
                    </a:lnTo>
                    <a:lnTo>
                      <a:pt x="20" y="156"/>
                    </a:lnTo>
                    <a:lnTo>
                      <a:pt x="20" y="154"/>
                    </a:lnTo>
                    <a:lnTo>
                      <a:pt x="18" y="152"/>
                    </a:lnTo>
                    <a:lnTo>
                      <a:pt x="20" y="152"/>
                    </a:lnTo>
                    <a:lnTo>
                      <a:pt x="22" y="152"/>
                    </a:lnTo>
                    <a:lnTo>
                      <a:pt x="22" y="152"/>
                    </a:lnTo>
                    <a:lnTo>
                      <a:pt x="22" y="152"/>
                    </a:lnTo>
                    <a:lnTo>
                      <a:pt x="26" y="154"/>
                    </a:lnTo>
                    <a:lnTo>
                      <a:pt x="28" y="154"/>
                    </a:lnTo>
                    <a:lnTo>
                      <a:pt x="26" y="156"/>
                    </a:lnTo>
                    <a:lnTo>
                      <a:pt x="26" y="156"/>
                    </a:lnTo>
                    <a:lnTo>
                      <a:pt x="28" y="158"/>
                    </a:lnTo>
                    <a:lnTo>
                      <a:pt x="28" y="158"/>
                    </a:lnTo>
                    <a:lnTo>
                      <a:pt x="28" y="160"/>
                    </a:lnTo>
                    <a:lnTo>
                      <a:pt x="28" y="160"/>
                    </a:lnTo>
                    <a:lnTo>
                      <a:pt x="30" y="162"/>
                    </a:lnTo>
                    <a:lnTo>
                      <a:pt x="32" y="162"/>
                    </a:lnTo>
                    <a:lnTo>
                      <a:pt x="32" y="162"/>
                    </a:lnTo>
                    <a:lnTo>
                      <a:pt x="32" y="162"/>
                    </a:lnTo>
                    <a:lnTo>
                      <a:pt x="32" y="164"/>
                    </a:lnTo>
                    <a:lnTo>
                      <a:pt x="32" y="166"/>
                    </a:lnTo>
                    <a:lnTo>
                      <a:pt x="30" y="166"/>
                    </a:lnTo>
                    <a:lnTo>
                      <a:pt x="30" y="166"/>
                    </a:lnTo>
                    <a:lnTo>
                      <a:pt x="26" y="164"/>
                    </a:lnTo>
                    <a:lnTo>
                      <a:pt x="26" y="164"/>
                    </a:lnTo>
                    <a:lnTo>
                      <a:pt x="26" y="164"/>
                    </a:lnTo>
                    <a:lnTo>
                      <a:pt x="28" y="168"/>
                    </a:lnTo>
                    <a:lnTo>
                      <a:pt x="30" y="170"/>
                    </a:lnTo>
                    <a:lnTo>
                      <a:pt x="30" y="172"/>
                    </a:lnTo>
                    <a:lnTo>
                      <a:pt x="32" y="172"/>
                    </a:lnTo>
                    <a:lnTo>
                      <a:pt x="34" y="172"/>
                    </a:lnTo>
                    <a:lnTo>
                      <a:pt x="34" y="170"/>
                    </a:lnTo>
                    <a:lnTo>
                      <a:pt x="32" y="168"/>
                    </a:lnTo>
                    <a:lnTo>
                      <a:pt x="34" y="168"/>
                    </a:lnTo>
                    <a:lnTo>
                      <a:pt x="34" y="166"/>
                    </a:lnTo>
                    <a:lnTo>
                      <a:pt x="34" y="166"/>
                    </a:lnTo>
                    <a:lnTo>
                      <a:pt x="34" y="168"/>
                    </a:lnTo>
                    <a:lnTo>
                      <a:pt x="36" y="172"/>
                    </a:lnTo>
                    <a:lnTo>
                      <a:pt x="36" y="174"/>
                    </a:lnTo>
                    <a:lnTo>
                      <a:pt x="38" y="176"/>
                    </a:lnTo>
                    <a:lnTo>
                      <a:pt x="38" y="176"/>
                    </a:lnTo>
                    <a:lnTo>
                      <a:pt x="38" y="178"/>
                    </a:lnTo>
                    <a:lnTo>
                      <a:pt x="40" y="180"/>
                    </a:lnTo>
                    <a:lnTo>
                      <a:pt x="42" y="186"/>
                    </a:lnTo>
                    <a:lnTo>
                      <a:pt x="44" y="192"/>
                    </a:lnTo>
                    <a:lnTo>
                      <a:pt x="46" y="194"/>
                    </a:lnTo>
                    <a:lnTo>
                      <a:pt x="46" y="196"/>
                    </a:lnTo>
                    <a:lnTo>
                      <a:pt x="46" y="200"/>
                    </a:lnTo>
                    <a:lnTo>
                      <a:pt x="46" y="204"/>
                    </a:lnTo>
                    <a:lnTo>
                      <a:pt x="46" y="204"/>
                    </a:lnTo>
                    <a:lnTo>
                      <a:pt x="46" y="208"/>
                    </a:lnTo>
                    <a:lnTo>
                      <a:pt x="44" y="208"/>
                    </a:lnTo>
                    <a:lnTo>
                      <a:pt x="44" y="212"/>
                    </a:lnTo>
                    <a:lnTo>
                      <a:pt x="44" y="214"/>
                    </a:lnTo>
                    <a:lnTo>
                      <a:pt x="44" y="216"/>
                    </a:lnTo>
                    <a:lnTo>
                      <a:pt x="44" y="222"/>
                    </a:lnTo>
                    <a:lnTo>
                      <a:pt x="44" y="224"/>
                    </a:lnTo>
                    <a:lnTo>
                      <a:pt x="44" y="224"/>
                    </a:lnTo>
                    <a:lnTo>
                      <a:pt x="46" y="222"/>
                    </a:lnTo>
                    <a:lnTo>
                      <a:pt x="48" y="222"/>
                    </a:lnTo>
                    <a:lnTo>
                      <a:pt x="48" y="220"/>
                    </a:lnTo>
                    <a:lnTo>
                      <a:pt x="50" y="218"/>
                    </a:lnTo>
                    <a:lnTo>
                      <a:pt x="50" y="218"/>
                    </a:lnTo>
                    <a:lnTo>
                      <a:pt x="50" y="216"/>
                    </a:lnTo>
                    <a:lnTo>
                      <a:pt x="50" y="216"/>
                    </a:lnTo>
                    <a:lnTo>
                      <a:pt x="50" y="216"/>
                    </a:lnTo>
                    <a:lnTo>
                      <a:pt x="50" y="218"/>
                    </a:lnTo>
                    <a:lnTo>
                      <a:pt x="50" y="220"/>
                    </a:lnTo>
                    <a:lnTo>
                      <a:pt x="50" y="222"/>
                    </a:lnTo>
                    <a:lnTo>
                      <a:pt x="50" y="224"/>
                    </a:lnTo>
                    <a:lnTo>
                      <a:pt x="50" y="224"/>
                    </a:lnTo>
                    <a:lnTo>
                      <a:pt x="50" y="226"/>
                    </a:lnTo>
                    <a:lnTo>
                      <a:pt x="52" y="224"/>
                    </a:lnTo>
                    <a:lnTo>
                      <a:pt x="54" y="224"/>
                    </a:lnTo>
                    <a:lnTo>
                      <a:pt x="54" y="222"/>
                    </a:lnTo>
                    <a:lnTo>
                      <a:pt x="54" y="222"/>
                    </a:lnTo>
                    <a:lnTo>
                      <a:pt x="54" y="222"/>
                    </a:lnTo>
                    <a:lnTo>
                      <a:pt x="54" y="222"/>
                    </a:lnTo>
                    <a:lnTo>
                      <a:pt x="54" y="224"/>
                    </a:lnTo>
                    <a:lnTo>
                      <a:pt x="54" y="224"/>
                    </a:lnTo>
                    <a:lnTo>
                      <a:pt x="56" y="228"/>
                    </a:lnTo>
                    <a:lnTo>
                      <a:pt x="58" y="228"/>
                    </a:lnTo>
                    <a:lnTo>
                      <a:pt x="58" y="228"/>
                    </a:lnTo>
                    <a:lnTo>
                      <a:pt x="60" y="226"/>
                    </a:lnTo>
                    <a:lnTo>
                      <a:pt x="60" y="224"/>
                    </a:lnTo>
                    <a:lnTo>
                      <a:pt x="60" y="222"/>
                    </a:lnTo>
                    <a:lnTo>
                      <a:pt x="62" y="224"/>
                    </a:lnTo>
                    <a:lnTo>
                      <a:pt x="60" y="226"/>
                    </a:lnTo>
                    <a:lnTo>
                      <a:pt x="60" y="228"/>
                    </a:lnTo>
                    <a:lnTo>
                      <a:pt x="62" y="230"/>
                    </a:lnTo>
                    <a:lnTo>
                      <a:pt x="62" y="230"/>
                    </a:lnTo>
                    <a:lnTo>
                      <a:pt x="64" y="228"/>
                    </a:lnTo>
                    <a:lnTo>
                      <a:pt x="66" y="224"/>
                    </a:lnTo>
                    <a:lnTo>
                      <a:pt x="66" y="224"/>
                    </a:lnTo>
                    <a:lnTo>
                      <a:pt x="68" y="222"/>
                    </a:lnTo>
                    <a:lnTo>
                      <a:pt x="70" y="220"/>
                    </a:lnTo>
                    <a:lnTo>
                      <a:pt x="72" y="220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76" y="218"/>
                    </a:lnTo>
                    <a:lnTo>
                      <a:pt x="76" y="216"/>
                    </a:lnTo>
                    <a:lnTo>
                      <a:pt x="74" y="214"/>
                    </a:lnTo>
                    <a:lnTo>
                      <a:pt x="74" y="214"/>
                    </a:lnTo>
                    <a:lnTo>
                      <a:pt x="72" y="210"/>
                    </a:lnTo>
                    <a:lnTo>
                      <a:pt x="74" y="210"/>
                    </a:lnTo>
                    <a:lnTo>
                      <a:pt x="74" y="210"/>
                    </a:lnTo>
                    <a:lnTo>
                      <a:pt x="74" y="212"/>
                    </a:lnTo>
                    <a:lnTo>
                      <a:pt x="74" y="214"/>
                    </a:lnTo>
                    <a:lnTo>
                      <a:pt x="76" y="216"/>
                    </a:lnTo>
                    <a:lnTo>
                      <a:pt x="76" y="216"/>
                    </a:lnTo>
                    <a:lnTo>
                      <a:pt x="78" y="216"/>
                    </a:lnTo>
                    <a:lnTo>
                      <a:pt x="80" y="214"/>
                    </a:lnTo>
                    <a:lnTo>
                      <a:pt x="82" y="212"/>
                    </a:lnTo>
                    <a:lnTo>
                      <a:pt x="82" y="210"/>
                    </a:lnTo>
                    <a:lnTo>
                      <a:pt x="82" y="208"/>
                    </a:lnTo>
                    <a:lnTo>
                      <a:pt x="84" y="206"/>
                    </a:lnTo>
                    <a:lnTo>
                      <a:pt x="82" y="202"/>
                    </a:lnTo>
                    <a:lnTo>
                      <a:pt x="82" y="202"/>
                    </a:lnTo>
                    <a:lnTo>
                      <a:pt x="82" y="200"/>
                    </a:lnTo>
                    <a:lnTo>
                      <a:pt x="82" y="200"/>
                    </a:lnTo>
                    <a:lnTo>
                      <a:pt x="84" y="200"/>
                    </a:lnTo>
                    <a:lnTo>
                      <a:pt x="86" y="202"/>
                    </a:lnTo>
                    <a:lnTo>
                      <a:pt x="86" y="204"/>
                    </a:lnTo>
                    <a:lnTo>
                      <a:pt x="88" y="204"/>
                    </a:lnTo>
                    <a:lnTo>
                      <a:pt x="88" y="206"/>
                    </a:lnTo>
                    <a:lnTo>
                      <a:pt x="88" y="208"/>
                    </a:lnTo>
                    <a:lnTo>
                      <a:pt x="90" y="212"/>
                    </a:lnTo>
                    <a:lnTo>
                      <a:pt x="90" y="212"/>
                    </a:lnTo>
                    <a:lnTo>
                      <a:pt x="92" y="216"/>
                    </a:lnTo>
                    <a:lnTo>
                      <a:pt x="94" y="214"/>
                    </a:lnTo>
                    <a:lnTo>
                      <a:pt x="96" y="214"/>
                    </a:lnTo>
                    <a:lnTo>
                      <a:pt x="96" y="214"/>
                    </a:lnTo>
                    <a:lnTo>
                      <a:pt x="98" y="214"/>
                    </a:lnTo>
                    <a:lnTo>
                      <a:pt x="96" y="216"/>
                    </a:lnTo>
                    <a:lnTo>
                      <a:pt x="96" y="216"/>
                    </a:lnTo>
                    <a:lnTo>
                      <a:pt x="96" y="220"/>
                    </a:lnTo>
                    <a:lnTo>
                      <a:pt x="96" y="222"/>
                    </a:lnTo>
                    <a:lnTo>
                      <a:pt x="96" y="224"/>
                    </a:lnTo>
                    <a:lnTo>
                      <a:pt x="98" y="226"/>
                    </a:lnTo>
                    <a:lnTo>
                      <a:pt x="100" y="234"/>
                    </a:lnTo>
                    <a:lnTo>
                      <a:pt x="100" y="236"/>
                    </a:lnTo>
                    <a:lnTo>
                      <a:pt x="100" y="238"/>
                    </a:lnTo>
                    <a:lnTo>
                      <a:pt x="102" y="244"/>
                    </a:lnTo>
                    <a:lnTo>
                      <a:pt x="102" y="246"/>
                    </a:lnTo>
                    <a:lnTo>
                      <a:pt x="104" y="246"/>
                    </a:lnTo>
                    <a:lnTo>
                      <a:pt x="106" y="248"/>
                    </a:lnTo>
                    <a:lnTo>
                      <a:pt x="104" y="248"/>
                    </a:lnTo>
                    <a:lnTo>
                      <a:pt x="104" y="248"/>
                    </a:lnTo>
                    <a:lnTo>
                      <a:pt x="104" y="252"/>
                    </a:lnTo>
                    <a:lnTo>
                      <a:pt x="106" y="254"/>
                    </a:lnTo>
                    <a:lnTo>
                      <a:pt x="108" y="258"/>
                    </a:lnTo>
                    <a:lnTo>
                      <a:pt x="108" y="260"/>
                    </a:lnTo>
                    <a:lnTo>
                      <a:pt x="108" y="262"/>
                    </a:lnTo>
                    <a:lnTo>
                      <a:pt x="108" y="266"/>
                    </a:lnTo>
                    <a:lnTo>
                      <a:pt x="110" y="266"/>
                    </a:lnTo>
                    <a:lnTo>
                      <a:pt x="110" y="260"/>
                    </a:lnTo>
                    <a:lnTo>
                      <a:pt x="110" y="262"/>
                    </a:lnTo>
                    <a:lnTo>
                      <a:pt x="110" y="262"/>
                    </a:lnTo>
                    <a:lnTo>
                      <a:pt x="110" y="264"/>
                    </a:lnTo>
                    <a:lnTo>
                      <a:pt x="114" y="270"/>
                    </a:lnTo>
                    <a:lnTo>
                      <a:pt x="114" y="272"/>
                    </a:lnTo>
                    <a:lnTo>
                      <a:pt x="116" y="276"/>
                    </a:lnTo>
                    <a:lnTo>
                      <a:pt x="118" y="278"/>
                    </a:lnTo>
                    <a:lnTo>
                      <a:pt x="118" y="280"/>
                    </a:lnTo>
                    <a:lnTo>
                      <a:pt x="118" y="282"/>
                    </a:lnTo>
                    <a:lnTo>
                      <a:pt x="118" y="284"/>
                    </a:lnTo>
                    <a:lnTo>
                      <a:pt x="118" y="286"/>
                    </a:lnTo>
                    <a:lnTo>
                      <a:pt x="118" y="288"/>
                    </a:lnTo>
                    <a:lnTo>
                      <a:pt x="120" y="290"/>
                    </a:lnTo>
                    <a:lnTo>
                      <a:pt x="118" y="290"/>
                    </a:lnTo>
                    <a:lnTo>
                      <a:pt x="118" y="292"/>
                    </a:lnTo>
                    <a:lnTo>
                      <a:pt x="118" y="292"/>
                    </a:lnTo>
                    <a:lnTo>
                      <a:pt x="120" y="292"/>
                    </a:lnTo>
                    <a:lnTo>
                      <a:pt x="120" y="294"/>
                    </a:lnTo>
                    <a:lnTo>
                      <a:pt x="120" y="294"/>
                    </a:lnTo>
                    <a:lnTo>
                      <a:pt x="120" y="296"/>
                    </a:lnTo>
                    <a:lnTo>
                      <a:pt x="120" y="298"/>
                    </a:lnTo>
                    <a:lnTo>
                      <a:pt x="120" y="298"/>
                    </a:lnTo>
                    <a:lnTo>
                      <a:pt x="120" y="300"/>
                    </a:lnTo>
                    <a:lnTo>
                      <a:pt x="120" y="300"/>
                    </a:lnTo>
                    <a:lnTo>
                      <a:pt x="120" y="300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24" y="300"/>
                    </a:lnTo>
                    <a:lnTo>
                      <a:pt x="122" y="302"/>
                    </a:lnTo>
                    <a:lnTo>
                      <a:pt x="122" y="304"/>
                    </a:lnTo>
                    <a:lnTo>
                      <a:pt x="122" y="304"/>
                    </a:lnTo>
                    <a:lnTo>
                      <a:pt x="122" y="306"/>
                    </a:lnTo>
                    <a:lnTo>
                      <a:pt x="122" y="308"/>
                    </a:lnTo>
                    <a:lnTo>
                      <a:pt x="122" y="310"/>
                    </a:lnTo>
                    <a:lnTo>
                      <a:pt x="122" y="312"/>
                    </a:lnTo>
                    <a:lnTo>
                      <a:pt x="122" y="314"/>
                    </a:lnTo>
                    <a:lnTo>
                      <a:pt x="120" y="316"/>
                    </a:lnTo>
                    <a:lnTo>
                      <a:pt x="120" y="318"/>
                    </a:lnTo>
                    <a:lnTo>
                      <a:pt x="118" y="318"/>
                    </a:lnTo>
                    <a:lnTo>
                      <a:pt x="118" y="320"/>
                    </a:lnTo>
                    <a:lnTo>
                      <a:pt x="120" y="326"/>
                    </a:lnTo>
                    <a:lnTo>
                      <a:pt x="120" y="328"/>
                    </a:lnTo>
                    <a:lnTo>
                      <a:pt x="120" y="330"/>
                    </a:lnTo>
                    <a:lnTo>
                      <a:pt x="120" y="330"/>
                    </a:lnTo>
                    <a:lnTo>
                      <a:pt x="122" y="328"/>
                    </a:lnTo>
                    <a:lnTo>
                      <a:pt x="122" y="328"/>
                    </a:lnTo>
                    <a:lnTo>
                      <a:pt x="122" y="326"/>
                    </a:lnTo>
                    <a:lnTo>
                      <a:pt x="124" y="326"/>
                    </a:lnTo>
                    <a:lnTo>
                      <a:pt x="124" y="324"/>
                    </a:lnTo>
                    <a:lnTo>
                      <a:pt x="124" y="322"/>
                    </a:lnTo>
                    <a:lnTo>
                      <a:pt x="122" y="320"/>
                    </a:lnTo>
                    <a:lnTo>
                      <a:pt x="122" y="320"/>
                    </a:lnTo>
                    <a:lnTo>
                      <a:pt x="124" y="318"/>
                    </a:lnTo>
                    <a:lnTo>
                      <a:pt x="124" y="318"/>
                    </a:lnTo>
                    <a:lnTo>
                      <a:pt x="126" y="316"/>
                    </a:lnTo>
                    <a:lnTo>
                      <a:pt x="130" y="312"/>
                    </a:lnTo>
                    <a:lnTo>
                      <a:pt x="132" y="306"/>
                    </a:lnTo>
                    <a:lnTo>
                      <a:pt x="132" y="304"/>
                    </a:lnTo>
                    <a:lnTo>
                      <a:pt x="132" y="302"/>
                    </a:lnTo>
                    <a:lnTo>
                      <a:pt x="134" y="302"/>
                    </a:lnTo>
                    <a:lnTo>
                      <a:pt x="134" y="302"/>
                    </a:lnTo>
                    <a:lnTo>
                      <a:pt x="134" y="300"/>
                    </a:lnTo>
                    <a:lnTo>
                      <a:pt x="134" y="300"/>
                    </a:lnTo>
                    <a:lnTo>
                      <a:pt x="134" y="294"/>
                    </a:lnTo>
                    <a:lnTo>
                      <a:pt x="132" y="292"/>
                    </a:lnTo>
                    <a:lnTo>
                      <a:pt x="132" y="290"/>
                    </a:lnTo>
                    <a:lnTo>
                      <a:pt x="130" y="288"/>
                    </a:lnTo>
                    <a:lnTo>
                      <a:pt x="130" y="288"/>
                    </a:lnTo>
                    <a:lnTo>
                      <a:pt x="130" y="286"/>
                    </a:lnTo>
                    <a:lnTo>
                      <a:pt x="130" y="286"/>
                    </a:lnTo>
                    <a:lnTo>
                      <a:pt x="128" y="284"/>
                    </a:lnTo>
                    <a:lnTo>
                      <a:pt x="128" y="282"/>
                    </a:lnTo>
                    <a:lnTo>
                      <a:pt x="126" y="280"/>
                    </a:lnTo>
                    <a:lnTo>
                      <a:pt x="126" y="278"/>
                    </a:lnTo>
                    <a:lnTo>
                      <a:pt x="126" y="278"/>
                    </a:lnTo>
                    <a:lnTo>
                      <a:pt x="124" y="276"/>
                    </a:lnTo>
                    <a:lnTo>
                      <a:pt x="126" y="274"/>
                    </a:lnTo>
                    <a:lnTo>
                      <a:pt x="126" y="274"/>
                    </a:lnTo>
                    <a:lnTo>
                      <a:pt x="126" y="270"/>
                    </a:lnTo>
                    <a:lnTo>
                      <a:pt x="124" y="268"/>
                    </a:lnTo>
                    <a:lnTo>
                      <a:pt x="124" y="266"/>
                    </a:lnTo>
                    <a:lnTo>
                      <a:pt x="124" y="264"/>
                    </a:lnTo>
                    <a:lnTo>
                      <a:pt x="122" y="262"/>
                    </a:lnTo>
                    <a:lnTo>
                      <a:pt x="120" y="260"/>
                    </a:lnTo>
                    <a:lnTo>
                      <a:pt x="118" y="256"/>
                    </a:lnTo>
                    <a:lnTo>
                      <a:pt x="114" y="254"/>
                    </a:lnTo>
                    <a:lnTo>
                      <a:pt x="114" y="252"/>
                    </a:lnTo>
                    <a:lnTo>
                      <a:pt x="112" y="250"/>
                    </a:lnTo>
                    <a:lnTo>
                      <a:pt x="110" y="248"/>
                    </a:lnTo>
                    <a:lnTo>
                      <a:pt x="108" y="246"/>
                    </a:lnTo>
                    <a:lnTo>
                      <a:pt x="108" y="242"/>
                    </a:lnTo>
                    <a:lnTo>
                      <a:pt x="106" y="240"/>
                    </a:lnTo>
                    <a:lnTo>
                      <a:pt x="106" y="238"/>
                    </a:lnTo>
                    <a:lnTo>
                      <a:pt x="108" y="238"/>
                    </a:lnTo>
                    <a:lnTo>
                      <a:pt x="108" y="238"/>
                    </a:lnTo>
                    <a:lnTo>
                      <a:pt x="110" y="238"/>
                    </a:lnTo>
                    <a:lnTo>
                      <a:pt x="110" y="236"/>
                    </a:lnTo>
                    <a:lnTo>
                      <a:pt x="112" y="236"/>
                    </a:lnTo>
                    <a:lnTo>
                      <a:pt x="112" y="236"/>
                    </a:lnTo>
                    <a:lnTo>
                      <a:pt x="112" y="236"/>
                    </a:lnTo>
                    <a:lnTo>
                      <a:pt x="112" y="232"/>
                    </a:lnTo>
                    <a:lnTo>
                      <a:pt x="112" y="228"/>
                    </a:lnTo>
                    <a:lnTo>
                      <a:pt x="112" y="226"/>
                    </a:lnTo>
                    <a:lnTo>
                      <a:pt x="112" y="224"/>
                    </a:lnTo>
                    <a:lnTo>
                      <a:pt x="114" y="222"/>
                    </a:lnTo>
                    <a:lnTo>
                      <a:pt x="116" y="220"/>
                    </a:lnTo>
                    <a:lnTo>
                      <a:pt x="116" y="220"/>
                    </a:lnTo>
                    <a:lnTo>
                      <a:pt x="116" y="218"/>
                    </a:lnTo>
                    <a:lnTo>
                      <a:pt x="116" y="218"/>
                    </a:lnTo>
                    <a:lnTo>
                      <a:pt x="114" y="216"/>
                    </a:lnTo>
                    <a:lnTo>
                      <a:pt x="112" y="218"/>
                    </a:lnTo>
                    <a:lnTo>
                      <a:pt x="112" y="218"/>
                    </a:lnTo>
                    <a:lnTo>
                      <a:pt x="110" y="216"/>
                    </a:lnTo>
                    <a:lnTo>
                      <a:pt x="110" y="214"/>
                    </a:lnTo>
                    <a:lnTo>
                      <a:pt x="110" y="212"/>
                    </a:lnTo>
                    <a:lnTo>
                      <a:pt x="108" y="212"/>
                    </a:lnTo>
                    <a:lnTo>
                      <a:pt x="108" y="208"/>
                    </a:lnTo>
                    <a:lnTo>
                      <a:pt x="108" y="206"/>
                    </a:lnTo>
                    <a:lnTo>
                      <a:pt x="104" y="204"/>
                    </a:lnTo>
                    <a:lnTo>
                      <a:pt x="102" y="202"/>
                    </a:lnTo>
                    <a:lnTo>
                      <a:pt x="100" y="200"/>
                    </a:lnTo>
                    <a:lnTo>
                      <a:pt x="98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2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4" y="188"/>
                    </a:lnTo>
                    <a:lnTo>
                      <a:pt x="92" y="186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2" y="184"/>
                    </a:lnTo>
                    <a:lnTo>
                      <a:pt x="90" y="184"/>
                    </a:lnTo>
                    <a:lnTo>
                      <a:pt x="88" y="182"/>
                    </a:lnTo>
                    <a:lnTo>
                      <a:pt x="88" y="180"/>
                    </a:lnTo>
                    <a:lnTo>
                      <a:pt x="88" y="180"/>
                    </a:lnTo>
                    <a:lnTo>
                      <a:pt x="88" y="180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92" y="178"/>
                    </a:lnTo>
                    <a:lnTo>
                      <a:pt x="92" y="178"/>
                    </a:lnTo>
                    <a:lnTo>
                      <a:pt x="92" y="178"/>
                    </a:lnTo>
                    <a:lnTo>
                      <a:pt x="94" y="178"/>
                    </a:lnTo>
                    <a:lnTo>
                      <a:pt x="92" y="172"/>
                    </a:lnTo>
                    <a:lnTo>
                      <a:pt x="92" y="170"/>
                    </a:lnTo>
                    <a:lnTo>
                      <a:pt x="92" y="168"/>
                    </a:lnTo>
                    <a:lnTo>
                      <a:pt x="92" y="166"/>
                    </a:lnTo>
                    <a:lnTo>
                      <a:pt x="92" y="162"/>
                    </a:lnTo>
                    <a:lnTo>
                      <a:pt x="94" y="160"/>
                    </a:lnTo>
                    <a:lnTo>
                      <a:pt x="94" y="160"/>
                    </a:lnTo>
                    <a:lnTo>
                      <a:pt x="94" y="158"/>
                    </a:lnTo>
                    <a:lnTo>
                      <a:pt x="94" y="158"/>
                    </a:lnTo>
                    <a:lnTo>
                      <a:pt x="96" y="158"/>
                    </a:lnTo>
                    <a:lnTo>
                      <a:pt x="98" y="158"/>
                    </a:lnTo>
                    <a:lnTo>
                      <a:pt x="98" y="158"/>
                    </a:lnTo>
                    <a:lnTo>
                      <a:pt x="100" y="158"/>
                    </a:lnTo>
                    <a:lnTo>
                      <a:pt x="102" y="158"/>
                    </a:lnTo>
                    <a:lnTo>
                      <a:pt x="102" y="158"/>
                    </a:lnTo>
                    <a:lnTo>
                      <a:pt x="106" y="158"/>
                    </a:lnTo>
                    <a:lnTo>
                      <a:pt x="106" y="156"/>
                    </a:lnTo>
                    <a:lnTo>
                      <a:pt x="108" y="158"/>
                    </a:lnTo>
                    <a:lnTo>
                      <a:pt x="108" y="156"/>
                    </a:lnTo>
                    <a:lnTo>
                      <a:pt x="108" y="156"/>
                    </a:lnTo>
                    <a:lnTo>
                      <a:pt x="110" y="156"/>
                    </a:lnTo>
                    <a:lnTo>
                      <a:pt x="110" y="152"/>
                    </a:lnTo>
                    <a:lnTo>
                      <a:pt x="110" y="152"/>
                    </a:lnTo>
                    <a:lnTo>
                      <a:pt x="110" y="152"/>
                    </a:lnTo>
                    <a:lnTo>
                      <a:pt x="110" y="150"/>
                    </a:lnTo>
                    <a:lnTo>
                      <a:pt x="112" y="150"/>
                    </a:lnTo>
                    <a:lnTo>
                      <a:pt x="114" y="152"/>
                    </a:lnTo>
                    <a:lnTo>
                      <a:pt x="114" y="152"/>
                    </a:lnTo>
                    <a:lnTo>
                      <a:pt x="116" y="152"/>
                    </a:lnTo>
                    <a:lnTo>
                      <a:pt x="116" y="150"/>
                    </a:lnTo>
                    <a:lnTo>
                      <a:pt x="116" y="150"/>
                    </a:lnTo>
                    <a:lnTo>
                      <a:pt x="116" y="150"/>
                    </a:lnTo>
                    <a:lnTo>
                      <a:pt x="116" y="148"/>
                    </a:lnTo>
                    <a:lnTo>
                      <a:pt x="116" y="146"/>
                    </a:lnTo>
                    <a:lnTo>
                      <a:pt x="116" y="146"/>
                    </a:lnTo>
                    <a:lnTo>
                      <a:pt x="116" y="146"/>
                    </a:lnTo>
                    <a:lnTo>
                      <a:pt x="118" y="148"/>
                    </a:lnTo>
                    <a:lnTo>
                      <a:pt x="120" y="148"/>
                    </a:lnTo>
                    <a:lnTo>
                      <a:pt x="120" y="146"/>
                    </a:lnTo>
                    <a:lnTo>
                      <a:pt x="122" y="146"/>
                    </a:lnTo>
                    <a:lnTo>
                      <a:pt x="122" y="146"/>
                    </a:lnTo>
                    <a:lnTo>
                      <a:pt x="122" y="146"/>
                    </a:lnTo>
                    <a:lnTo>
                      <a:pt x="124" y="146"/>
                    </a:lnTo>
                    <a:lnTo>
                      <a:pt x="126" y="148"/>
                    </a:lnTo>
                    <a:lnTo>
                      <a:pt x="126" y="146"/>
                    </a:lnTo>
                    <a:lnTo>
                      <a:pt x="126" y="142"/>
                    </a:lnTo>
                    <a:lnTo>
                      <a:pt x="126" y="140"/>
                    </a:lnTo>
                    <a:lnTo>
                      <a:pt x="128" y="138"/>
                    </a:lnTo>
                    <a:lnTo>
                      <a:pt x="130" y="138"/>
                    </a:lnTo>
                    <a:lnTo>
                      <a:pt x="130" y="138"/>
                    </a:lnTo>
                    <a:lnTo>
                      <a:pt x="132" y="138"/>
                    </a:lnTo>
                    <a:lnTo>
                      <a:pt x="132" y="138"/>
                    </a:lnTo>
                    <a:lnTo>
                      <a:pt x="132" y="138"/>
                    </a:lnTo>
                    <a:lnTo>
                      <a:pt x="132" y="138"/>
                    </a:lnTo>
                    <a:lnTo>
                      <a:pt x="130" y="136"/>
                    </a:lnTo>
                    <a:lnTo>
                      <a:pt x="130" y="136"/>
                    </a:lnTo>
                    <a:lnTo>
                      <a:pt x="130" y="134"/>
                    </a:lnTo>
                    <a:lnTo>
                      <a:pt x="132" y="134"/>
                    </a:lnTo>
                    <a:lnTo>
                      <a:pt x="132" y="132"/>
                    </a:lnTo>
                    <a:lnTo>
                      <a:pt x="132" y="130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36" y="128"/>
                    </a:lnTo>
                    <a:lnTo>
                      <a:pt x="138" y="126"/>
                    </a:lnTo>
                    <a:lnTo>
                      <a:pt x="138" y="124"/>
                    </a:lnTo>
                    <a:lnTo>
                      <a:pt x="138" y="124"/>
                    </a:lnTo>
                    <a:lnTo>
                      <a:pt x="138" y="1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00"/>
              <p:cNvSpPr>
                <a:spLocks noEditPoints="1"/>
              </p:cNvSpPr>
              <p:nvPr/>
            </p:nvSpPr>
            <p:spPr bwMode="auto">
              <a:xfrm>
                <a:off x="3941" y="2263"/>
                <a:ext cx="166" cy="295"/>
              </a:xfrm>
              <a:custGeom>
                <a:avLst/>
                <a:gdLst>
                  <a:gd name="T0" fmla="*/ 162 w 166"/>
                  <a:gd name="T1" fmla="*/ 72 h 295"/>
                  <a:gd name="T2" fmla="*/ 162 w 166"/>
                  <a:gd name="T3" fmla="*/ 58 h 295"/>
                  <a:gd name="T4" fmla="*/ 162 w 166"/>
                  <a:gd name="T5" fmla="*/ 46 h 295"/>
                  <a:gd name="T6" fmla="*/ 162 w 166"/>
                  <a:gd name="T7" fmla="*/ 38 h 295"/>
                  <a:gd name="T8" fmla="*/ 162 w 166"/>
                  <a:gd name="T9" fmla="*/ 18 h 295"/>
                  <a:gd name="T10" fmla="*/ 164 w 166"/>
                  <a:gd name="T11" fmla="*/ 8 h 295"/>
                  <a:gd name="T12" fmla="*/ 154 w 166"/>
                  <a:gd name="T13" fmla="*/ 8 h 295"/>
                  <a:gd name="T14" fmla="*/ 136 w 166"/>
                  <a:gd name="T15" fmla="*/ 14 h 295"/>
                  <a:gd name="T16" fmla="*/ 120 w 166"/>
                  <a:gd name="T17" fmla="*/ 18 h 295"/>
                  <a:gd name="T18" fmla="*/ 106 w 166"/>
                  <a:gd name="T19" fmla="*/ 20 h 295"/>
                  <a:gd name="T20" fmla="*/ 92 w 166"/>
                  <a:gd name="T21" fmla="*/ 20 h 295"/>
                  <a:gd name="T22" fmla="*/ 82 w 166"/>
                  <a:gd name="T23" fmla="*/ 20 h 295"/>
                  <a:gd name="T24" fmla="*/ 68 w 166"/>
                  <a:gd name="T25" fmla="*/ 26 h 295"/>
                  <a:gd name="T26" fmla="*/ 68 w 166"/>
                  <a:gd name="T27" fmla="*/ 44 h 295"/>
                  <a:gd name="T28" fmla="*/ 76 w 166"/>
                  <a:gd name="T29" fmla="*/ 58 h 295"/>
                  <a:gd name="T30" fmla="*/ 88 w 166"/>
                  <a:gd name="T31" fmla="*/ 82 h 295"/>
                  <a:gd name="T32" fmla="*/ 80 w 166"/>
                  <a:gd name="T33" fmla="*/ 102 h 295"/>
                  <a:gd name="T34" fmla="*/ 78 w 166"/>
                  <a:gd name="T35" fmla="*/ 114 h 295"/>
                  <a:gd name="T36" fmla="*/ 74 w 166"/>
                  <a:gd name="T37" fmla="*/ 118 h 295"/>
                  <a:gd name="T38" fmla="*/ 64 w 166"/>
                  <a:gd name="T39" fmla="*/ 104 h 295"/>
                  <a:gd name="T40" fmla="*/ 62 w 166"/>
                  <a:gd name="T41" fmla="*/ 96 h 295"/>
                  <a:gd name="T42" fmla="*/ 68 w 166"/>
                  <a:gd name="T43" fmla="*/ 80 h 295"/>
                  <a:gd name="T44" fmla="*/ 58 w 166"/>
                  <a:gd name="T45" fmla="*/ 72 h 295"/>
                  <a:gd name="T46" fmla="*/ 46 w 166"/>
                  <a:gd name="T47" fmla="*/ 64 h 295"/>
                  <a:gd name="T48" fmla="*/ 24 w 166"/>
                  <a:gd name="T49" fmla="*/ 72 h 295"/>
                  <a:gd name="T50" fmla="*/ 4 w 166"/>
                  <a:gd name="T51" fmla="*/ 80 h 295"/>
                  <a:gd name="T52" fmla="*/ 2 w 166"/>
                  <a:gd name="T53" fmla="*/ 94 h 295"/>
                  <a:gd name="T54" fmla="*/ 18 w 166"/>
                  <a:gd name="T55" fmla="*/ 102 h 295"/>
                  <a:gd name="T56" fmla="*/ 40 w 166"/>
                  <a:gd name="T57" fmla="*/ 112 h 295"/>
                  <a:gd name="T58" fmla="*/ 40 w 166"/>
                  <a:gd name="T59" fmla="*/ 137 h 295"/>
                  <a:gd name="T60" fmla="*/ 40 w 166"/>
                  <a:gd name="T61" fmla="*/ 149 h 295"/>
                  <a:gd name="T62" fmla="*/ 38 w 166"/>
                  <a:gd name="T63" fmla="*/ 157 h 295"/>
                  <a:gd name="T64" fmla="*/ 40 w 166"/>
                  <a:gd name="T65" fmla="*/ 171 h 295"/>
                  <a:gd name="T66" fmla="*/ 32 w 166"/>
                  <a:gd name="T67" fmla="*/ 187 h 295"/>
                  <a:gd name="T68" fmla="*/ 22 w 166"/>
                  <a:gd name="T69" fmla="*/ 205 h 295"/>
                  <a:gd name="T70" fmla="*/ 14 w 166"/>
                  <a:gd name="T71" fmla="*/ 223 h 295"/>
                  <a:gd name="T72" fmla="*/ 18 w 166"/>
                  <a:gd name="T73" fmla="*/ 239 h 295"/>
                  <a:gd name="T74" fmla="*/ 22 w 166"/>
                  <a:gd name="T75" fmla="*/ 259 h 295"/>
                  <a:gd name="T76" fmla="*/ 20 w 166"/>
                  <a:gd name="T77" fmla="*/ 279 h 295"/>
                  <a:gd name="T78" fmla="*/ 22 w 166"/>
                  <a:gd name="T79" fmla="*/ 295 h 295"/>
                  <a:gd name="T80" fmla="*/ 36 w 166"/>
                  <a:gd name="T81" fmla="*/ 283 h 295"/>
                  <a:gd name="T82" fmla="*/ 30 w 166"/>
                  <a:gd name="T83" fmla="*/ 281 h 295"/>
                  <a:gd name="T84" fmla="*/ 50 w 166"/>
                  <a:gd name="T85" fmla="*/ 263 h 295"/>
                  <a:gd name="T86" fmla="*/ 76 w 166"/>
                  <a:gd name="T87" fmla="*/ 239 h 295"/>
                  <a:gd name="T88" fmla="*/ 78 w 166"/>
                  <a:gd name="T89" fmla="*/ 221 h 295"/>
                  <a:gd name="T90" fmla="*/ 76 w 166"/>
                  <a:gd name="T91" fmla="*/ 211 h 295"/>
                  <a:gd name="T92" fmla="*/ 74 w 166"/>
                  <a:gd name="T93" fmla="*/ 201 h 295"/>
                  <a:gd name="T94" fmla="*/ 68 w 166"/>
                  <a:gd name="T95" fmla="*/ 173 h 295"/>
                  <a:gd name="T96" fmla="*/ 70 w 166"/>
                  <a:gd name="T97" fmla="*/ 169 h 295"/>
                  <a:gd name="T98" fmla="*/ 92 w 166"/>
                  <a:gd name="T99" fmla="*/ 149 h 295"/>
                  <a:gd name="T100" fmla="*/ 102 w 166"/>
                  <a:gd name="T101" fmla="*/ 137 h 295"/>
                  <a:gd name="T102" fmla="*/ 122 w 166"/>
                  <a:gd name="T103" fmla="*/ 122 h 295"/>
                  <a:gd name="T104" fmla="*/ 134 w 166"/>
                  <a:gd name="T105" fmla="*/ 118 h 295"/>
                  <a:gd name="T106" fmla="*/ 150 w 166"/>
                  <a:gd name="T107" fmla="*/ 104 h 295"/>
                  <a:gd name="T108" fmla="*/ 162 w 166"/>
                  <a:gd name="T109" fmla="*/ 86 h 295"/>
                  <a:gd name="T110" fmla="*/ 166 w 166"/>
                  <a:gd name="T111" fmla="*/ 78 h 295"/>
                  <a:gd name="T112" fmla="*/ 70 w 166"/>
                  <a:gd name="T113" fmla="*/ 28 h 295"/>
                  <a:gd name="T114" fmla="*/ 70 w 166"/>
                  <a:gd name="T115" fmla="*/ 3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6" h="295">
                    <a:moveTo>
                      <a:pt x="166" y="76"/>
                    </a:moveTo>
                    <a:lnTo>
                      <a:pt x="166" y="74"/>
                    </a:lnTo>
                    <a:lnTo>
                      <a:pt x="166" y="74"/>
                    </a:lnTo>
                    <a:lnTo>
                      <a:pt x="166" y="72"/>
                    </a:lnTo>
                    <a:lnTo>
                      <a:pt x="164" y="72"/>
                    </a:lnTo>
                    <a:lnTo>
                      <a:pt x="164" y="72"/>
                    </a:lnTo>
                    <a:lnTo>
                      <a:pt x="162" y="74"/>
                    </a:lnTo>
                    <a:lnTo>
                      <a:pt x="162" y="72"/>
                    </a:lnTo>
                    <a:lnTo>
                      <a:pt x="162" y="72"/>
                    </a:lnTo>
                    <a:lnTo>
                      <a:pt x="164" y="70"/>
                    </a:lnTo>
                    <a:lnTo>
                      <a:pt x="164" y="68"/>
                    </a:lnTo>
                    <a:lnTo>
                      <a:pt x="164" y="68"/>
                    </a:lnTo>
                    <a:lnTo>
                      <a:pt x="162" y="68"/>
                    </a:lnTo>
                    <a:lnTo>
                      <a:pt x="162" y="66"/>
                    </a:lnTo>
                    <a:lnTo>
                      <a:pt x="162" y="62"/>
                    </a:lnTo>
                    <a:lnTo>
                      <a:pt x="162" y="58"/>
                    </a:lnTo>
                    <a:lnTo>
                      <a:pt x="162" y="56"/>
                    </a:lnTo>
                    <a:lnTo>
                      <a:pt x="162" y="54"/>
                    </a:lnTo>
                    <a:lnTo>
                      <a:pt x="162" y="52"/>
                    </a:lnTo>
                    <a:lnTo>
                      <a:pt x="162" y="52"/>
                    </a:lnTo>
                    <a:lnTo>
                      <a:pt x="162" y="50"/>
                    </a:lnTo>
                    <a:lnTo>
                      <a:pt x="162" y="48"/>
                    </a:lnTo>
                    <a:lnTo>
                      <a:pt x="162" y="48"/>
                    </a:lnTo>
                    <a:lnTo>
                      <a:pt x="162" y="46"/>
                    </a:lnTo>
                    <a:lnTo>
                      <a:pt x="160" y="46"/>
                    </a:lnTo>
                    <a:lnTo>
                      <a:pt x="160" y="46"/>
                    </a:lnTo>
                    <a:lnTo>
                      <a:pt x="160" y="44"/>
                    </a:lnTo>
                    <a:lnTo>
                      <a:pt x="162" y="44"/>
                    </a:lnTo>
                    <a:lnTo>
                      <a:pt x="162" y="42"/>
                    </a:lnTo>
                    <a:lnTo>
                      <a:pt x="162" y="40"/>
                    </a:lnTo>
                    <a:lnTo>
                      <a:pt x="162" y="38"/>
                    </a:lnTo>
                    <a:lnTo>
                      <a:pt x="162" y="38"/>
                    </a:lnTo>
                    <a:lnTo>
                      <a:pt x="162" y="36"/>
                    </a:lnTo>
                    <a:lnTo>
                      <a:pt x="162" y="34"/>
                    </a:lnTo>
                    <a:lnTo>
                      <a:pt x="162" y="3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2" y="26"/>
                    </a:lnTo>
                    <a:lnTo>
                      <a:pt x="160" y="22"/>
                    </a:lnTo>
                    <a:lnTo>
                      <a:pt x="162" y="18"/>
                    </a:lnTo>
                    <a:lnTo>
                      <a:pt x="160" y="16"/>
                    </a:lnTo>
                    <a:lnTo>
                      <a:pt x="160" y="16"/>
                    </a:lnTo>
                    <a:lnTo>
                      <a:pt x="162" y="14"/>
                    </a:lnTo>
                    <a:lnTo>
                      <a:pt x="164" y="12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64" y="8"/>
                    </a:lnTo>
                    <a:lnTo>
                      <a:pt x="162" y="6"/>
                    </a:lnTo>
                    <a:lnTo>
                      <a:pt x="164" y="6"/>
                    </a:lnTo>
                    <a:lnTo>
                      <a:pt x="164" y="4"/>
                    </a:lnTo>
                    <a:lnTo>
                      <a:pt x="162" y="2"/>
                    </a:lnTo>
                    <a:lnTo>
                      <a:pt x="162" y="0"/>
                    </a:lnTo>
                    <a:lnTo>
                      <a:pt x="160" y="2"/>
                    </a:lnTo>
                    <a:lnTo>
                      <a:pt x="158" y="4"/>
                    </a:lnTo>
                    <a:lnTo>
                      <a:pt x="154" y="8"/>
                    </a:lnTo>
                    <a:lnTo>
                      <a:pt x="152" y="8"/>
                    </a:lnTo>
                    <a:lnTo>
                      <a:pt x="150" y="10"/>
                    </a:lnTo>
                    <a:lnTo>
                      <a:pt x="148" y="10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2" y="14"/>
                    </a:lnTo>
                    <a:lnTo>
                      <a:pt x="138" y="14"/>
                    </a:lnTo>
                    <a:lnTo>
                      <a:pt x="136" y="14"/>
                    </a:lnTo>
                    <a:lnTo>
                      <a:pt x="132" y="16"/>
                    </a:lnTo>
                    <a:lnTo>
                      <a:pt x="130" y="18"/>
                    </a:lnTo>
                    <a:lnTo>
                      <a:pt x="128" y="16"/>
                    </a:lnTo>
                    <a:lnTo>
                      <a:pt x="126" y="16"/>
                    </a:lnTo>
                    <a:lnTo>
                      <a:pt x="124" y="16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20" y="18"/>
                    </a:lnTo>
                    <a:lnTo>
                      <a:pt x="120" y="20"/>
                    </a:lnTo>
                    <a:lnTo>
                      <a:pt x="118" y="20"/>
                    </a:lnTo>
                    <a:lnTo>
                      <a:pt x="116" y="22"/>
                    </a:lnTo>
                    <a:lnTo>
                      <a:pt x="112" y="24"/>
                    </a:lnTo>
                    <a:lnTo>
                      <a:pt x="110" y="22"/>
                    </a:lnTo>
                    <a:lnTo>
                      <a:pt x="108" y="22"/>
                    </a:lnTo>
                    <a:lnTo>
                      <a:pt x="108" y="22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104" y="22"/>
                    </a:lnTo>
                    <a:lnTo>
                      <a:pt x="102" y="22"/>
                    </a:lnTo>
                    <a:lnTo>
                      <a:pt x="100" y="24"/>
                    </a:lnTo>
                    <a:lnTo>
                      <a:pt x="96" y="24"/>
                    </a:lnTo>
                    <a:lnTo>
                      <a:pt x="94" y="22"/>
                    </a:lnTo>
                    <a:lnTo>
                      <a:pt x="94" y="22"/>
                    </a:lnTo>
                    <a:lnTo>
                      <a:pt x="92" y="20"/>
                    </a:lnTo>
                    <a:lnTo>
                      <a:pt x="90" y="18"/>
                    </a:lnTo>
                    <a:lnTo>
                      <a:pt x="88" y="18"/>
                    </a:lnTo>
                    <a:lnTo>
                      <a:pt x="86" y="20"/>
                    </a:lnTo>
                    <a:lnTo>
                      <a:pt x="86" y="20"/>
                    </a:lnTo>
                    <a:lnTo>
                      <a:pt x="84" y="22"/>
                    </a:lnTo>
                    <a:lnTo>
                      <a:pt x="84" y="22"/>
                    </a:lnTo>
                    <a:lnTo>
                      <a:pt x="82" y="22"/>
                    </a:lnTo>
                    <a:lnTo>
                      <a:pt x="82" y="20"/>
                    </a:lnTo>
                    <a:lnTo>
                      <a:pt x="78" y="20"/>
                    </a:lnTo>
                    <a:lnTo>
                      <a:pt x="76" y="20"/>
                    </a:lnTo>
                    <a:lnTo>
                      <a:pt x="74" y="20"/>
                    </a:lnTo>
                    <a:lnTo>
                      <a:pt x="70" y="20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8" y="28"/>
                    </a:lnTo>
                    <a:lnTo>
                      <a:pt x="66" y="30"/>
                    </a:lnTo>
                    <a:lnTo>
                      <a:pt x="66" y="32"/>
                    </a:lnTo>
                    <a:lnTo>
                      <a:pt x="66" y="32"/>
                    </a:lnTo>
                    <a:lnTo>
                      <a:pt x="66" y="36"/>
                    </a:lnTo>
                    <a:lnTo>
                      <a:pt x="68" y="38"/>
                    </a:lnTo>
                    <a:lnTo>
                      <a:pt x="68" y="40"/>
                    </a:lnTo>
                    <a:lnTo>
                      <a:pt x="68" y="44"/>
                    </a:lnTo>
                    <a:lnTo>
                      <a:pt x="68" y="48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8" y="54"/>
                    </a:lnTo>
                    <a:lnTo>
                      <a:pt x="70" y="54"/>
                    </a:lnTo>
                    <a:lnTo>
                      <a:pt x="72" y="56"/>
                    </a:lnTo>
                    <a:lnTo>
                      <a:pt x="74" y="56"/>
                    </a:lnTo>
                    <a:lnTo>
                      <a:pt x="76" y="58"/>
                    </a:lnTo>
                    <a:lnTo>
                      <a:pt x="78" y="62"/>
                    </a:lnTo>
                    <a:lnTo>
                      <a:pt x="80" y="66"/>
                    </a:lnTo>
                    <a:lnTo>
                      <a:pt x="82" y="68"/>
                    </a:lnTo>
                    <a:lnTo>
                      <a:pt x="86" y="72"/>
                    </a:lnTo>
                    <a:lnTo>
                      <a:pt x="88" y="76"/>
                    </a:lnTo>
                    <a:lnTo>
                      <a:pt x="88" y="80"/>
                    </a:lnTo>
                    <a:lnTo>
                      <a:pt x="88" y="80"/>
                    </a:lnTo>
                    <a:lnTo>
                      <a:pt x="88" y="82"/>
                    </a:lnTo>
                    <a:lnTo>
                      <a:pt x="86" y="86"/>
                    </a:lnTo>
                    <a:lnTo>
                      <a:pt x="88" y="90"/>
                    </a:lnTo>
                    <a:lnTo>
                      <a:pt x="86" y="94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4" y="102"/>
                    </a:lnTo>
                    <a:lnTo>
                      <a:pt x="84" y="102"/>
                    </a:lnTo>
                    <a:lnTo>
                      <a:pt x="80" y="102"/>
                    </a:lnTo>
                    <a:lnTo>
                      <a:pt x="78" y="104"/>
                    </a:lnTo>
                    <a:lnTo>
                      <a:pt x="78" y="104"/>
                    </a:lnTo>
                    <a:lnTo>
                      <a:pt x="78" y="106"/>
                    </a:lnTo>
                    <a:lnTo>
                      <a:pt x="76" y="108"/>
                    </a:lnTo>
                    <a:lnTo>
                      <a:pt x="76" y="110"/>
                    </a:lnTo>
                    <a:lnTo>
                      <a:pt x="76" y="110"/>
                    </a:lnTo>
                    <a:lnTo>
                      <a:pt x="78" y="112"/>
                    </a:lnTo>
                    <a:lnTo>
                      <a:pt x="78" y="114"/>
                    </a:lnTo>
                    <a:lnTo>
                      <a:pt x="78" y="120"/>
                    </a:lnTo>
                    <a:lnTo>
                      <a:pt x="78" y="120"/>
                    </a:lnTo>
                    <a:lnTo>
                      <a:pt x="76" y="120"/>
                    </a:lnTo>
                    <a:lnTo>
                      <a:pt x="76" y="120"/>
                    </a:lnTo>
                    <a:lnTo>
                      <a:pt x="74" y="120"/>
                    </a:lnTo>
                    <a:lnTo>
                      <a:pt x="74" y="120"/>
                    </a:lnTo>
                    <a:lnTo>
                      <a:pt x="74" y="118"/>
                    </a:lnTo>
                    <a:lnTo>
                      <a:pt x="74" y="118"/>
                    </a:lnTo>
                    <a:lnTo>
                      <a:pt x="76" y="116"/>
                    </a:lnTo>
                    <a:lnTo>
                      <a:pt x="74" y="114"/>
                    </a:lnTo>
                    <a:lnTo>
                      <a:pt x="74" y="114"/>
                    </a:lnTo>
                    <a:lnTo>
                      <a:pt x="72" y="114"/>
                    </a:lnTo>
                    <a:lnTo>
                      <a:pt x="70" y="110"/>
                    </a:lnTo>
                    <a:lnTo>
                      <a:pt x="68" y="108"/>
                    </a:lnTo>
                    <a:lnTo>
                      <a:pt x="66" y="106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64" y="102"/>
                    </a:lnTo>
                    <a:lnTo>
                      <a:pt x="64" y="102"/>
                    </a:lnTo>
                    <a:lnTo>
                      <a:pt x="64" y="100"/>
                    </a:lnTo>
                    <a:lnTo>
                      <a:pt x="62" y="98"/>
                    </a:lnTo>
                    <a:lnTo>
                      <a:pt x="62" y="98"/>
                    </a:lnTo>
                    <a:lnTo>
                      <a:pt x="62" y="96"/>
                    </a:lnTo>
                    <a:lnTo>
                      <a:pt x="62" y="96"/>
                    </a:lnTo>
                    <a:lnTo>
                      <a:pt x="64" y="94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6" y="88"/>
                    </a:lnTo>
                    <a:lnTo>
                      <a:pt x="68" y="84"/>
                    </a:lnTo>
                    <a:lnTo>
                      <a:pt x="68" y="82"/>
                    </a:lnTo>
                    <a:lnTo>
                      <a:pt x="68" y="80"/>
                    </a:lnTo>
                    <a:lnTo>
                      <a:pt x="68" y="78"/>
                    </a:lnTo>
                    <a:lnTo>
                      <a:pt x="66" y="74"/>
                    </a:lnTo>
                    <a:lnTo>
                      <a:pt x="64" y="72"/>
                    </a:lnTo>
                    <a:lnTo>
                      <a:pt x="64" y="72"/>
                    </a:lnTo>
                    <a:lnTo>
                      <a:pt x="62" y="72"/>
                    </a:lnTo>
                    <a:lnTo>
                      <a:pt x="60" y="72"/>
                    </a:lnTo>
                    <a:lnTo>
                      <a:pt x="60" y="72"/>
                    </a:lnTo>
                    <a:lnTo>
                      <a:pt x="58" y="72"/>
                    </a:lnTo>
                    <a:lnTo>
                      <a:pt x="56" y="74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2" y="72"/>
                    </a:lnTo>
                    <a:lnTo>
                      <a:pt x="50" y="70"/>
                    </a:lnTo>
                    <a:lnTo>
                      <a:pt x="48" y="64"/>
                    </a:lnTo>
                    <a:lnTo>
                      <a:pt x="46" y="64"/>
                    </a:lnTo>
                    <a:lnTo>
                      <a:pt x="44" y="66"/>
                    </a:lnTo>
                    <a:lnTo>
                      <a:pt x="42" y="66"/>
                    </a:lnTo>
                    <a:lnTo>
                      <a:pt x="36" y="68"/>
                    </a:lnTo>
                    <a:lnTo>
                      <a:pt x="32" y="70"/>
                    </a:lnTo>
                    <a:lnTo>
                      <a:pt x="30" y="70"/>
                    </a:lnTo>
                    <a:lnTo>
                      <a:pt x="28" y="70"/>
                    </a:lnTo>
                    <a:lnTo>
                      <a:pt x="28" y="72"/>
                    </a:lnTo>
                    <a:lnTo>
                      <a:pt x="24" y="72"/>
                    </a:lnTo>
                    <a:lnTo>
                      <a:pt x="22" y="74"/>
                    </a:lnTo>
                    <a:lnTo>
                      <a:pt x="20" y="74"/>
                    </a:lnTo>
                    <a:lnTo>
                      <a:pt x="18" y="76"/>
                    </a:lnTo>
                    <a:lnTo>
                      <a:pt x="14" y="76"/>
                    </a:lnTo>
                    <a:lnTo>
                      <a:pt x="10" y="78"/>
                    </a:lnTo>
                    <a:lnTo>
                      <a:pt x="6" y="78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0" y="86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2" y="90"/>
                    </a:lnTo>
                    <a:lnTo>
                      <a:pt x="2" y="94"/>
                    </a:lnTo>
                    <a:lnTo>
                      <a:pt x="2" y="96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6" y="100"/>
                    </a:lnTo>
                    <a:lnTo>
                      <a:pt x="10" y="100"/>
                    </a:lnTo>
                    <a:lnTo>
                      <a:pt x="16" y="100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2" y="104"/>
                    </a:lnTo>
                    <a:lnTo>
                      <a:pt x="26" y="108"/>
                    </a:lnTo>
                    <a:lnTo>
                      <a:pt x="30" y="108"/>
                    </a:lnTo>
                    <a:lnTo>
                      <a:pt x="34" y="108"/>
                    </a:lnTo>
                    <a:lnTo>
                      <a:pt x="36" y="110"/>
                    </a:lnTo>
                    <a:lnTo>
                      <a:pt x="38" y="112"/>
                    </a:lnTo>
                    <a:lnTo>
                      <a:pt x="40" y="112"/>
                    </a:lnTo>
                    <a:lnTo>
                      <a:pt x="40" y="112"/>
                    </a:lnTo>
                    <a:lnTo>
                      <a:pt x="42" y="112"/>
                    </a:lnTo>
                    <a:lnTo>
                      <a:pt x="42" y="114"/>
                    </a:lnTo>
                    <a:lnTo>
                      <a:pt x="40" y="116"/>
                    </a:lnTo>
                    <a:lnTo>
                      <a:pt x="40" y="118"/>
                    </a:lnTo>
                    <a:lnTo>
                      <a:pt x="42" y="122"/>
                    </a:lnTo>
                    <a:lnTo>
                      <a:pt x="42" y="127"/>
                    </a:lnTo>
                    <a:lnTo>
                      <a:pt x="40" y="133"/>
                    </a:lnTo>
                    <a:lnTo>
                      <a:pt x="40" y="137"/>
                    </a:lnTo>
                    <a:lnTo>
                      <a:pt x="40" y="139"/>
                    </a:lnTo>
                    <a:lnTo>
                      <a:pt x="42" y="141"/>
                    </a:lnTo>
                    <a:lnTo>
                      <a:pt x="42" y="143"/>
                    </a:lnTo>
                    <a:lnTo>
                      <a:pt x="42" y="143"/>
                    </a:lnTo>
                    <a:lnTo>
                      <a:pt x="40" y="145"/>
                    </a:lnTo>
                    <a:lnTo>
                      <a:pt x="40" y="147"/>
                    </a:lnTo>
                    <a:lnTo>
                      <a:pt x="40" y="149"/>
                    </a:lnTo>
                    <a:lnTo>
                      <a:pt x="40" y="149"/>
                    </a:lnTo>
                    <a:lnTo>
                      <a:pt x="38" y="151"/>
                    </a:lnTo>
                    <a:lnTo>
                      <a:pt x="36" y="151"/>
                    </a:lnTo>
                    <a:lnTo>
                      <a:pt x="36" y="151"/>
                    </a:lnTo>
                    <a:lnTo>
                      <a:pt x="36" y="153"/>
                    </a:lnTo>
                    <a:lnTo>
                      <a:pt x="36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38" y="157"/>
                    </a:lnTo>
                    <a:lnTo>
                      <a:pt x="38" y="157"/>
                    </a:lnTo>
                    <a:lnTo>
                      <a:pt x="38" y="159"/>
                    </a:lnTo>
                    <a:lnTo>
                      <a:pt x="38" y="161"/>
                    </a:lnTo>
                    <a:lnTo>
                      <a:pt x="38" y="165"/>
                    </a:lnTo>
                    <a:lnTo>
                      <a:pt x="38" y="167"/>
                    </a:lnTo>
                    <a:lnTo>
                      <a:pt x="40" y="169"/>
                    </a:lnTo>
                    <a:lnTo>
                      <a:pt x="40" y="169"/>
                    </a:lnTo>
                    <a:lnTo>
                      <a:pt x="40" y="171"/>
                    </a:lnTo>
                    <a:lnTo>
                      <a:pt x="40" y="171"/>
                    </a:lnTo>
                    <a:lnTo>
                      <a:pt x="38" y="177"/>
                    </a:lnTo>
                    <a:lnTo>
                      <a:pt x="36" y="179"/>
                    </a:lnTo>
                    <a:lnTo>
                      <a:pt x="36" y="181"/>
                    </a:lnTo>
                    <a:lnTo>
                      <a:pt x="32" y="183"/>
                    </a:lnTo>
                    <a:lnTo>
                      <a:pt x="32" y="183"/>
                    </a:lnTo>
                    <a:lnTo>
                      <a:pt x="32" y="185"/>
                    </a:lnTo>
                    <a:lnTo>
                      <a:pt x="32" y="187"/>
                    </a:lnTo>
                    <a:lnTo>
                      <a:pt x="32" y="189"/>
                    </a:lnTo>
                    <a:lnTo>
                      <a:pt x="30" y="193"/>
                    </a:lnTo>
                    <a:lnTo>
                      <a:pt x="30" y="195"/>
                    </a:lnTo>
                    <a:lnTo>
                      <a:pt x="30" y="195"/>
                    </a:lnTo>
                    <a:lnTo>
                      <a:pt x="30" y="197"/>
                    </a:lnTo>
                    <a:lnTo>
                      <a:pt x="28" y="199"/>
                    </a:lnTo>
                    <a:lnTo>
                      <a:pt x="24" y="203"/>
                    </a:lnTo>
                    <a:lnTo>
                      <a:pt x="22" y="205"/>
                    </a:lnTo>
                    <a:lnTo>
                      <a:pt x="20" y="207"/>
                    </a:lnTo>
                    <a:lnTo>
                      <a:pt x="18" y="211"/>
                    </a:lnTo>
                    <a:lnTo>
                      <a:pt x="14" y="213"/>
                    </a:lnTo>
                    <a:lnTo>
                      <a:pt x="12" y="215"/>
                    </a:lnTo>
                    <a:lnTo>
                      <a:pt x="12" y="217"/>
                    </a:lnTo>
                    <a:lnTo>
                      <a:pt x="12" y="217"/>
                    </a:lnTo>
                    <a:lnTo>
                      <a:pt x="14" y="219"/>
                    </a:lnTo>
                    <a:lnTo>
                      <a:pt x="14" y="223"/>
                    </a:lnTo>
                    <a:lnTo>
                      <a:pt x="14" y="227"/>
                    </a:lnTo>
                    <a:lnTo>
                      <a:pt x="16" y="231"/>
                    </a:lnTo>
                    <a:lnTo>
                      <a:pt x="16" y="233"/>
                    </a:lnTo>
                    <a:lnTo>
                      <a:pt x="16" y="235"/>
                    </a:lnTo>
                    <a:lnTo>
                      <a:pt x="16" y="235"/>
                    </a:lnTo>
                    <a:lnTo>
                      <a:pt x="18" y="237"/>
                    </a:lnTo>
                    <a:lnTo>
                      <a:pt x="18" y="239"/>
                    </a:lnTo>
                    <a:lnTo>
                      <a:pt x="18" y="239"/>
                    </a:lnTo>
                    <a:lnTo>
                      <a:pt x="20" y="241"/>
                    </a:lnTo>
                    <a:lnTo>
                      <a:pt x="20" y="245"/>
                    </a:lnTo>
                    <a:lnTo>
                      <a:pt x="20" y="247"/>
                    </a:lnTo>
                    <a:lnTo>
                      <a:pt x="22" y="249"/>
                    </a:lnTo>
                    <a:lnTo>
                      <a:pt x="22" y="251"/>
                    </a:lnTo>
                    <a:lnTo>
                      <a:pt x="22" y="251"/>
                    </a:lnTo>
                    <a:lnTo>
                      <a:pt x="22" y="255"/>
                    </a:lnTo>
                    <a:lnTo>
                      <a:pt x="22" y="259"/>
                    </a:lnTo>
                    <a:lnTo>
                      <a:pt x="22" y="263"/>
                    </a:lnTo>
                    <a:lnTo>
                      <a:pt x="22" y="267"/>
                    </a:lnTo>
                    <a:lnTo>
                      <a:pt x="22" y="267"/>
                    </a:lnTo>
                    <a:lnTo>
                      <a:pt x="22" y="273"/>
                    </a:lnTo>
                    <a:lnTo>
                      <a:pt x="20" y="275"/>
                    </a:lnTo>
                    <a:lnTo>
                      <a:pt x="20" y="277"/>
                    </a:lnTo>
                    <a:lnTo>
                      <a:pt x="20" y="279"/>
                    </a:lnTo>
                    <a:lnTo>
                      <a:pt x="20" y="279"/>
                    </a:lnTo>
                    <a:lnTo>
                      <a:pt x="22" y="279"/>
                    </a:lnTo>
                    <a:lnTo>
                      <a:pt x="22" y="281"/>
                    </a:lnTo>
                    <a:lnTo>
                      <a:pt x="22" y="283"/>
                    </a:lnTo>
                    <a:lnTo>
                      <a:pt x="22" y="285"/>
                    </a:lnTo>
                    <a:lnTo>
                      <a:pt x="22" y="285"/>
                    </a:lnTo>
                    <a:lnTo>
                      <a:pt x="22" y="287"/>
                    </a:lnTo>
                    <a:lnTo>
                      <a:pt x="22" y="289"/>
                    </a:lnTo>
                    <a:lnTo>
                      <a:pt x="22" y="295"/>
                    </a:lnTo>
                    <a:lnTo>
                      <a:pt x="24" y="295"/>
                    </a:lnTo>
                    <a:lnTo>
                      <a:pt x="26" y="295"/>
                    </a:lnTo>
                    <a:lnTo>
                      <a:pt x="28" y="295"/>
                    </a:lnTo>
                    <a:lnTo>
                      <a:pt x="30" y="295"/>
                    </a:lnTo>
                    <a:lnTo>
                      <a:pt x="32" y="295"/>
                    </a:lnTo>
                    <a:lnTo>
                      <a:pt x="34" y="295"/>
                    </a:lnTo>
                    <a:lnTo>
                      <a:pt x="34" y="295"/>
                    </a:lnTo>
                    <a:lnTo>
                      <a:pt x="36" y="283"/>
                    </a:lnTo>
                    <a:lnTo>
                      <a:pt x="36" y="281"/>
                    </a:lnTo>
                    <a:lnTo>
                      <a:pt x="36" y="281"/>
                    </a:lnTo>
                    <a:lnTo>
                      <a:pt x="34" y="281"/>
                    </a:lnTo>
                    <a:lnTo>
                      <a:pt x="34" y="285"/>
                    </a:lnTo>
                    <a:lnTo>
                      <a:pt x="34" y="283"/>
                    </a:lnTo>
                    <a:lnTo>
                      <a:pt x="32" y="283"/>
                    </a:lnTo>
                    <a:lnTo>
                      <a:pt x="32" y="283"/>
                    </a:lnTo>
                    <a:lnTo>
                      <a:pt x="30" y="281"/>
                    </a:lnTo>
                    <a:lnTo>
                      <a:pt x="30" y="279"/>
                    </a:lnTo>
                    <a:lnTo>
                      <a:pt x="32" y="277"/>
                    </a:lnTo>
                    <a:lnTo>
                      <a:pt x="32" y="277"/>
                    </a:lnTo>
                    <a:lnTo>
                      <a:pt x="34" y="273"/>
                    </a:lnTo>
                    <a:lnTo>
                      <a:pt x="36" y="271"/>
                    </a:lnTo>
                    <a:lnTo>
                      <a:pt x="42" y="267"/>
                    </a:lnTo>
                    <a:lnTo>
                      <a:pt x="46" y="265"/>
                    </a:lnTo>
                    <a:lnTo>
                      <a:pt x="50" y="263"/>
                    </a:lnTo>
                    <a:lnTo>
                      <a:pt x="62" y="259"/>
                    </a:lnTo>
                    <a:lnTo>
                      <a:pt x="68" y="255"/>
                    </a:lnTo>
                    <a:lnTo>
                      <a:pt x="70" y="253"/>
                    </a:lnTo>
                    <a:lnTo>
                      <a:pt x="72" y="251"/>
                    </a:lnTo>
                    <a:lnTo>
                      <a:pt x="76" y="247"/>
                    </a:lnTo>
                    <a:lnTo>
                      <a:pt x="76" y="245"/>
                    </a:lnTo>
                    <a:lnTo>
                      <a:pt x="78" y="241"/>
                    </a:lnTo>
                    <a:lnTo>
                      <a:pt x="76" y="239"/>
                    </a:lnTo>
                    <a:lnTo>
                      <a:pt x="76" y="239"/>
                    </a:lnTo>
                    <a:lnTo>
                      <a:pt x="76" y="241"/>
                    </a:lnTo>
                    <a:lnTo>
                      <a:pt x="74" y="241"/>
                    </a:lnTo>
                    <a:lnTo>
                      <a:pt x="74" y="241"/>
                    </a:lnTo>
                    <a:lnTo>
                      <a:pt x="74" y="239"/>
                    </a:lnTo>
                    <a:lnTo>
                      <a:pt x="76" y="229"/>
                    </a:lnTo>
                    <a:lnTo>
                      <a:pt x="78" y="225"/>
                    </a:lnTo>
                    <a:lnTo>
                      <a:pt x="78" y="221"/>
                    </a:lnTo>
                    <a:lnTo>
                      <a:pt x="78" y="219"/>
                    </a:lnTo>
                    <a:lnTo>
                      <a:pt x="78" y="215"/>
                    </a:lnTo>
                    <a:lnTo>
                      <a:pt x="78" y="213"/>
                    </a:lnTo>
                    <a:lnTo>
                      <a:pt x="78" y="213"/>
                    </a:lnTo>
                    <a:lnTo>
                      <a:pt x="78" y="211"/>
                    </a:lnTo>
                    <a:lnTo>
                      <a:pt x="78" y="211"/>
                    </a:lnTo>
                    <a:lnTo>
                      <a:pt x="78" y="209"/>
                    </a:lnTo>
                    <a:lnTo>
                      <a:pt x="76" y="211"/>
                    </a:lnTo>
                    <a:lnTo>
                      <a:pt x="76" y="213"/>
                    </a:lnTo>
                    <a:lnTo>
                      <a:pt x="76" y="215"/>
                    </a:lnTo>
                    <a:lnTo>
                      <a:pt x="76" y="217"/>
                    </a:lnTo>
                    <a:lnTo>
                      <a:pt x="74" y="215"/>
                    </a:lnTo>
                    <a:lnTo>
                      <a:pt x="74" y="213"/>
                    </a:lnTo>
                    <a:lnTo>
                      <a:pt x="76" y="209"/>
                    </a:lnTo>
                    <a:lnTo>
                      <a:pt x="74" y="203"/>
                    </a:lnTo>
                    <a:lnTo>
                      <a:pt x="74" y="201"/>
                    </a:lnTo>
                    <a:lnTo>
                      <a:pt x="72" y="197"/>
                    </a:lnTo>
                    <a:lnTo>
                      <a:pt x="72" y="193"/>
                    </a:lnTo>
                    <a:lnTo>
                      <a:pt x="70" y="187"/>
                    </a:lnTo>
                    <a:lnTo>
                      <a:pt x="70" y="185"/>
                    </a:lnTo>
                    <a:lnTo>
                      <a:pt x="68" y="183"/>
                    </a:lnTo>
                    <a:lnTo>
                      <a:pt x="66" y="181"/>
                    </a:lnTo>
                    <a:lnTo>
                      <a:pt x="66" y="179"/>
                    </a:lnTo>
                    <a:lnTo>
                      <a:pt x="68" y="173"/>
                    </a:lnTo>
                    <a:lnTo>
                      <a:pt x="68" y="171"/>
                    </a:lnTo>
                    <a:lnTo>
                      <a:pt x="68" y="169"/>
                    </a:lnTo>
                    <a:lnTo>
                      <a:pt x="68" y="169"/>
                    </a:lnTo>
                    <a:lnTo>
                      <a:pt x="66" y="167"/>
                    </a:lnTo>
                    <a:lnTo>
                      <a:pt x="68" y="167"/>
                    </a:lnTo>
                    <a:lnTo>
                      <a:pt x="70" y="169"/>
                    </a:lnTo>
                    <a:lnTo>
                      <a:pt x="70" y="169"/>
                    </a:lnTo>
                    <a:lnTo>
                      <a:pt x="70" y="169"/>
                    </a:lnTo>
                    <a:lnTo>
                      <a:pt x="78" y="163"/>
                    </a:lnTo>
                    <a:lnTo>
                      <a:pt x="82" y="157"/>
                    </a:lnTo>
                    <a:lnTo>
                      <a:pt x="86" y="155"/>
                    </a:lnTo>
                    <a:lnTo>
                      <a:pt x="88" y="153"/>
                    </a:lnTo>
                    <a:lnTo>
                      <a:pt x="90" y="151"/>
                    </a:lnTo>
                    <a:lnTo>
                      <a:pt x="90" y="153"/>
                    </a:lnTo>
                    <a:lnTo>
                      <a:pt x="92" y="151"/>
                    </a:lnTo>
                    <a:lnTo>
                      <a:pt x="92" y="149"/>
                    </a:lnTo>
                    <a:lnTo>
                      <a:pt x="92" y="151"/>
                    </a:lnTo>
                    <a:lnTo>
                      <a:pt x="94" y="151"/>
                    </a:lnTo>
                    <a:lnTo>
                      <a:pt x="94" y="149"/>
                    </a:lnTo>
                    <a:lnTo>
                      <a:pt x="96" y="147"/>
                    </a:lnTo>
                    <a:lnTo>
                      <a:pt x="96" y="145"/>
                    </a:lnTo>
                    <a:lnTo>
                      <a:pt x="100" y="141"/>
                    </a:lnTo>
                    <a:lnTo>
                      <a:pt x="102" y="139"/>
                    </a:lnTo>
                    <a:lnTo>
                      <a:pt x="102" y="137"/>
                    </a:lnTo>
                    <a:lnTo>
                      <a:pt x="102" y="137"/>
                    </a:lnTo>
                    <a:lnTo>
                      <a:pt x="104" y="135"/>
                    </a:lnTo>
                    <a:lnTo>
                      <a:pt x="104" y="135"/>
                    </a:lnTo>
                    <a:lnTo>
                      <a:pt x="108" y="131"/>
                    </a:lnTo>
                    <a:lnTo>
                      <a:pt x="112" y="129"/>
                    </a:lnTo>
                    <a:lnTo>
                      <a:pt x="118" y="125"/>
                    </a:lnTo>
                    <a:lnTo>
                      <a:pt x="120" y="125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126" y="120"/>
                    </a:lnTo>
                    <a:lnTo>
                      <a:pt x="130" y="120"/>
                    </a:lnTo>
                    <a:lnTo>
                      <a:pt x="130" y="118"/>
                    </a:lnTo>
                    <a:lnTo>
                      <a:pt x="132" y="118"/>
                    </a:lnTo>
                    <a:lnTo>
                      <a:pt x="132" y="118"/>
                    </a:lnTo>
                    <a:lnTo>
                      <a:pt x="134" y="118"/>
                    </a:lnTo>
                    <a:lnTo>
                      <a:pt x="134" y="118"/>
                    </a:lnTo>
                    <a:lnTo>
                      <a:pt x="136" y="118"/>
                    </a:lnTo>
                    <a:lnTo>
                      <a:pt x="138" y="114"/>
                    </a:lnTo>
                    <a:lnTo>
                      <a:pt x="140" y="114"/>
                    </a:lnTo>
                    <a:lnTo>
                      <a:pt x="146" y="110"/>
                    </a:lnTo>
                    <a:lnTo>
                      <a:pt x="148" y="108"/>
                    </a:lnTo>
                    <a:lnTo>
                      <a:pt x="150" y="108"/>
                    </a:lnTo>
                    <a:lnTo>
                      <a:pt x="148" y="106"/>
                    </a:lnTo>
                    <a:lnTo>
                      <a:pt x="150" y="104"/>
                    </a:lnTo>
                    <a:lnTo>
                      <a:pt x="152" y="104"/>
                    </a:lnTo>
                    <a:lnTo>
                      <a:pt x="154" y="100"/>
                    </a:lnTo>
                    <a:lnTo>
                      <a:pt x="154" y="100"/>
                    </a:lnTo>
                    <a:lnTo>
                      <a:pt x="154" y="100"/>
                    </a:lnTo>
                    <a:lnTo>
                      <a:pt x="156" y="98"/>
                    </a:lnTo>
                    <a:lnTo>
                      <a:pt x="156" y="96"/>
                    </a:lnTo>
                    <a:lnTo>
                      <a:pt x="160" y="90"/>
                    </a:lnTo>
                    <a:lnTo>
                      <a:pt x="162" y="86"/>
                    </a:lnTo>
                    <a:lnTo>
                      <a:pt x="162" y="86"/>
                    </a:lnTo>
                    <a:lnTo>
                      <a:pt x="162" y="84"/>
                    </a:lnTo>
                    <a:lnTo>
                      <a:pt x="162" y="84"/>
                    </a:lnTo>
                    <a:lnTo>
                      <a:pt x="164" y="84"/>
                    </a:lnTo>
                    <a:lnTo>
                      <a:pt x="164" y="82"/>
                    </a:lnTo>
                    <a:lnTo>
                      <a:pt x="164" y="80"/>
                    </a:lnTo>
                    <a:lnTo>
                      <a:pt x="164" y="80"/>
                    </a:lnTo>
                    <a:lnTo>
                      <a:pt x="166" y="78"/>
                    </a:lnTo>
                    <a:lnTo>
                      <a:pt x="166" y="76"/>
                    </a:lnTo>
                    <a:lnTo>
                      <a:pt x="166" y="76"/>
                    </a:lnTo>
                    <a:close/>
                    <a:moveTo>
                      <a:pt x="70" y="30"/>
                    </a:moveTo>
                    <a:lnTo>
                      <a:pt x="70" y="30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0" y="30"/>
                    </a:lnTo>
                    <a:close/>
                    <a:moveTo>
                      <a:pt x="72" y="30"/>
                    </a:moveTo>
                    <a:lnTo>
                      <a:pt x="72" y="30"/>
                    </a:lnTo>
                    <a:lnTo>
                      <a:pt x="72" y="30"/>
                    </a:lnTo>
                    <a:lnTo>
                      <a:pt x="70" y="30"/>
                    </a:lnTo>
                    <a:lnTo>
                      <a:pt x="70" y="30"/>
                    </a:lnTo>
                    <a:lnTo>
                      <a:pt x="70" y="30"/>
                    </a:lnTo>
                    <a:lnTo>
                      <a:pt x="70" y="2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72" y="3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01"/>
              <p:cNvSpPr>
                <a:spLocks/>
              </p:cNvSpPr>
              <p:nvPr/>
            </p:nvSpPr>
            <p:spPr bwMode="auto">
              <a:xfrm>
                <a:off x="3207" y="1434"/>
                <a:ext cx="252" cy="260"/>
              </a:xfrm>
              <a:custGeom>
                <a:avLst/>
                <a:gdLst>
                  <a:gd name="T0" fmla="*/ 248 w 252"/>
                  <a:gd name="T1" fmla="*/ 58 h 260"/>
                  <a:gd name="T2" fmla="*/ 244 w 252"/>
                  <a:gd name="T3" fmla="*/ 42 h 260"/>
                  <a:gd name="T4" fmla="*/ 242 w 252"/>
                  <a:gd name="T5" fmla="*/ 28 h 260"/>
                  <a:gd name="T6" fmla="*/ 242 w 252"/>
                  <a:gd name="T7" fmla="*/ 24 h 260"/>
                  <a:gd name="T8" fmla="*/ 236 w 252"/>
                  <a:gd name="T9" fmla="*/ 16 h 260"/>
                  <a:gd name="T10" fmla="*/ 226 w 252"/>
                  <a:gd name="T11" fmla="*/ 12 h 260"/>
                  <a:gd name="T12" fmla="*/ 220 w 252"/>
                  <a:gd name="T13" fmla="*/ 14 h 260"/>
                  <a:gd name="T14" fmla="*/ 202 w 252"/>
                  <a:gd name="T15" fmla="*/ 14 h 260"/>
                  <a:gd name="T16" fmla="*/ 192 w 252"/>
                  <a:gd name="T17" fmla="*/ 0 h 260"/>
                  <a:gd name="T18" fmla="*/ 182 w 252"/>
                  <a:gd name="T19" fmla="*/ 4 h 260"/>
                  <a:gd name="T20" fmla="*/ 144 w 252"/>
                  <a:gd name="T21" fmla="*/ 46 h 260"/>
                  <a:gd name="T22" fmla="*/ 128 w 252"/>
                  <a:gd name="T23" fmla="*/ 66 h 260"/>
                  <a:gd name="T24" fmla="*/ 118 w 252"/>
                  <a:gd name="T25" fmla="*/ 94 h 260"/>
                  <a:gd name="T26" fmla="*/ 120 w 252"/>
                  <a:gd name="T27" fmla="*/ 108 h 260"/>
                  <a:gd name="T28" fmla="*/ 98 w 252"/>
                  <a:gd name="T29" fmla="*/ 130 h 260"/>
                  <a:gd name="T30" fmla="*/ 70 w 252"/>
                  <a:gd name="T31" fmla="*/ 142 h 260"/>
                  <a:gd name="T32" fmla="*/ 60 w 252"/>
                  <a:gd name="T33" fmla="*/ 158 h 260"/>
                  <a:gd name="T34" fmla="*/ 46 w 252"/>
                  <a:gd name="T35" fmla="*/ 172 h 260"/>
                  <a:gd name="T36" fmla="*/ 38 w 252"/>
                  <a:gd name="T37" fmla="*/ 188 h 260"/>
                  <a:gd name="T38" fmla="*/ 24 w 252"/>
                  <a:gd name="T39" fmla="*/ 212 h 260"/>
                  <a:gd name="T40" fmla="*/ 20 w 252"/>
                  <a:gd name="T41" fmla="*/ 218 h 260"/>
                  <a:gd name="T42" fmla="*/ 16 w 252"/>
                  <a:gd name="T43" fmla="*/ 228 h 260"/>
                  <a:gd name="T44" fmla="*/ 8 w 252"/>
                  <a:gd name="T45" fmla="*/ 244 h 260"/>
                  <a:gd name="T46" fmla="*/ 2 w 252"/>
                  <a:gd name="T47" fmla="*/ 260 h 260"/>
                  <a:gd name="T48" fmla="*/ 20 w 252"/>
                  <a:gd name="T49" fmla="*/ 258 h 260"/>
                  <a:gd name="T50" fmla="*/ 34 w 252"/>
                  <a:gd name="T51" fmla="*/ 260 h 260"/>
                  <a:gd name="T52" fmla="*/ 38 w 252"/>
                  <a:gd name="T53" fmla="*/ 252 h 260"/>
                  <a:gd name="T54" fmla="*/ 42 w 252"/>
                  <a:gd name="T55" fmla="*/ 246 h 260"/>
                  <a:gd name="T56" fmla="*/ 46 w 252"/>
                  <a:gd name="T57" fmla="*/ 236 h 260"/>
                  <a:gd name="T58" fmla="*/ 48 w 252"/>
                  <a:gd name="T59" fmla="*/ 222 h 260"/>
                  <a:gd name="T60" fmla="*/ 56 w 252"/>
                  <a:gd name="T61" fmla="*/ 216 h 260"/>
                  <a:gd name="T62" fmla="*/ 62 w 252"/>
                  <a:gd name="T63" fmla="*/ 210 h 260"/>
                  <a:gd name="T64" fmla="*/ 68 w 252"/>
                  <a:gd name="T65" fmla="*/ 204 h 260"/>
                  <a:gd name="T66" fmla="*/ 74 w 252"/>
                  <a:gd name="T67" fmla="*/ 198 h 260"/>
                  <a:gd name="T68" fmla="*/ 78 w 252"/>
                  <a:gd name="T69" fmla="*/ 184 h 260"/>
                  <a:gd name="T70" fmla="*/ 80 w 252"/>
                  <a:gd name="T71" fmla="*/ 178 h 260"/>
                  <a:gd name="T72" fmla="*/ 86 w 252"/>
                  <a:gd name="T73" fmla="*/ 174 h 260"/>
                  <a:gd name="T74" fmla="*/ 90 w 252"/>
                  <a:gd name="T75" fmla="*/ 168 h 260"/>
                  <a:gd name="T76" fmla="*/ 92 w 252"/>
                  <a:gd name="T77" fmla="*/ 162 h 260"/>
                  <a:gd name="T78" fmla="*/ 102 w 252"/>
                  <a:gd name="T79" fmla="*/ 160 h 260"/>
                  <a:gd name="T80" fmla="*/ 110 w 252"/>
                  <a:gd name="T81" fmla="*/ 162 h 260"/>
                  <a:gd name="T82" fmla="*/ 116 w 252"/>
                  <a:gd name="T83" fmla="*/ 162 h 260"/>
                  <a:gd name="T84" fmla="*/ 122 w 252"/>
                  <a:gd name="T85" fmla="*/ 158 h 260"/>
                  <a:gd name="T86" fmla="*/ 132 w 252"/>
                  <a:gd name="T87" fmla="*/ 158 h 260"/>
                  <a:gd name="T88" fmla="*/ 132 w 252"/>
                  <a:gd name="T89" fmla="*/ 152 h 260"/>
                  <a:gd name="T90" fmla="*/ 134 w 252"/>
                  <a:gd name="T91" fmla="*/ 148 h 260"/>
                  <a:gd name="T92" fmla="*/ 134 w 252"/>
                  <a:gd name="T93" fmla="*/ 130 h 260"/>
                  <a:gd name="T94" fmla="*/ 144 w 252"/>
                  <a:gd name="T95" fmla="*/ 122 h 260"/>
                  <a:gd name="T96" fmla="*/ 156 w 252"/>
                  <a:gd name="T97" fmla="*/ 116 h 260"/>
                  <a:gd name="T98" fmla="*/ 164 w 252"/>
                  <a:gd name="T99" fmla="*/ 114 h 260"/>
                  <a:gd name="T100" fmla="*/ 168 w 252"/>
                  <a:gd name="T101" fmla="*/ 110 h 260"/>
                  <a:gd name="T102" fmla="*/ 174 w 252"/>
                  <a:gd name="T103" fmla="*/ 110 h 260"/>
                  <a:gd name="T104" fmla="*/ 188 w 252"/>
                  <a:gd name="T105" fmla="*/ 104 h 260"/>
                  <a:gd name="T106" fmla="*/ 202 w 252"/>
                  <a:gd name="T107" fmla="*/ 94 h 260"/>
                  <a:gd name="T108" fmla="*/ 212 w 252"/>
                  <a:gd name="T109" fmla="*/ 88 h 260"/>
                  <a:gd name="T110" fmla="*/ 210 w 252"/>
                  <a:gd name="T111" fmla="*/ 86 h 260"/>
                  <a:gd name="T112" fmla="*/ 210 w 252"/>
                  <a:gd name="T113" fmla="*/ 78 h 260"/>
                  <a:gd name="T114" fmla="*/ 216 w 252"/>
                  <a:gd name="T115" fmla="*/ 76 h 260"/>
                  <a:gd name="T116" fmla="*/ 224 w 252"/>
                  <a:gd name="T117" fmla="*/ 70 h 260"/>
                  <a:gd name="T118" fmla="*/ 240 w 252"/>
                  <a:gd name="T119" fmla="*/ 68 h 260"/>
                  <a:gd name="T120" fmla="*/ 250 w 252"/>
                  <a:gd name="T121" fmla="*/ 6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2" h="260">
                    <a:moveTo>
                      <a:pt x="250" y="64"/>
                    </a:moveTo>
                    <a:lnTo>
                      <a:pt x="252" y="62"/>
                    </a:lnTo>
                    <a:lnTo>
                      <a:pt x="252" y="60"/>
                    </a:lnTo>
                    <a:lnTo>
                      <a:pt x="250" y="60"/>
                    </a:lnTo>
                    <a:lnTo>
                      <a:pt x="248" y="58"/>
                    </a:lnTo>
                    <a:lnTo>
                      <a:pt x="248" y="58"/>
                    </a:lnTo>
                    <a:lnTo>
                      <a:pt x="246" y="56"/>
                    </a:lnTo>
                    <a:lnTo>
                      <a:pt x="246" y="56"/>
                    </a:lnTo>
                    <a:lnTo>
                      <a:pt x="246" y="52"/>
                    </a:lnTo>
                    <a:lnTo>
                      <a:pt x="244" y="50"/>
                    </a:lnTo>
                    <a:lnTo>
                      <a:pt x="244" y="48"/>
                    </a:lnTo>
                    <a:lnTo>
                      <a:pt x="244" y="42"/>
                    </a:lnTo>
                    <a:lnTo>
                      <a:pt x="244" y="40"/>
                    </a:lnTo>
                    <a:lnTo>
                      <a:pt x="244" y="38"/>
                    </a:lnTo>
                    <a:lnTo>
                      <a:pt x="244" y="38"/>
                    </a:lnTo>
                    <a:lnTo>
                      <a:pt x="244" y="36"/>
                    </a:lnTo>
                    <a:lnTo>
                      <a:pt x="244" y="32"/>
                    </a:lnTo>
                    <a:lnTo>
                      <a:pt x="242" y="28"/>
                    </a:lnTo>
                    <a:lnTo>
                      <a:pt x="244" y="28"/>
                    </a:lnTo>
                    <a:lnTo>
                      <a:pt x="244" y="26"/>
                    </a:lnTo>
                    <a:lnTo>
                      <a:pt x="244" y="26"/>
                    </a:lnTo>
                    <a:lnTo>
                      <a:pt x="242" y="26"/>
                    </a:lnTo>
                    <a:lnTo>
                      <a:pt x="242" y="24"/>
                    </a:lnTo>
                    <a:lnTo>
                      <a:pt x="242" y="24"/>
                    </a:lnTo>
                    <a:lnTo>
                      <a:pt x="242" y="22"/>
                    </a:lnTo>
                    <a:lnTo>
                      <a:pt x="242" y="22"/>
                    </a:lnTo>
                    <a:lnTo>
                      <a:pt x="242" y="20"/>
                    </a:lnTo>
                    <a:lnTo>
                      <a:pt x="238" y="18"/>
                    </a:lnTo>
                    <a:lnTo>
                      <a:pt x="238" y="16"/>
                    </a:lnTo>
                    <a:lnTo>
                      <a:pt x="236" y="16"/>
                    </a:lnTo>
                    <a:lnTo>
                      <a:pt x="234" y="14"/>
                    </a:lnTo>
                    <a:lnTo>
                      <a:pt x="230" y="16"/>
                    </a:lnTo>
                    <a:lnTo>
                      <a:pt x="230" y="14"/>
                    </a:lnTo>
                    <a:lnTo>
                      <a:pt x="228" y="14"/>
                    </a:lnTo>
                    <a:lnTo>
                      <a:pt x="228" y="14"/>
                    </a:lnTo>
                    <a:lnTo>
                      <a:pt x="226" y="12"/>
                    </a:lnTo>
                    <a:lnTo>
                      <a:pt x="226" y="12"/>
                    </a:lnTo>
                    <a:lnTo>
                      <a:pt x="226" y="10"/>
                    </a:lnTo>
                    <a:lnTo>
                      <a:pt x="226" y="10"/>
                    </a:lnTo>
                    <a:lnTo>
                      <a:pt x="224" y="12"/>
                    </a:lnTo>
                    <a:lnTo>
                      <a:pt x="222" y="12"/>
                    </a:lnTo>
                    <a:lnTo>
                      <a:pt x="220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2"/>
                    </a:lnTo>
                    <a:lnTo>
                      <a:pt x="210" y="12"/>
                    </a:lnTo>
                    <a:lnTo>
                      <a:pt x="206" y="14"/>
                    </a:lnTo>
                    <a:lnTo>
                      <a:pt x="202" y="14"/>
                    </a:lnTo>
                    <a:lnTo>
                      <a:pt x="198" y="12"/>
                    </a:lnTo>
                    <a:lnTo>
                      <a:pt x="194" y="8"/>
                    </a:lnTo>
                    <a:lnTo>
                      <a:pt x="192" y="6"/>
                    </a:lnTo>
                    <a:lnTo>
                      <a:pt x="192" y="4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188" y="2"/>
                    </a:lnTo>
                    <a:lnTo>
                      <a:pt x="188" y="2"/>
                    </a:lnTo>
                    <a:lnTo>
                      <a:pt x="186" y="2"/>
                    </a:lnTo>
                    <a:lnTo>
                      <a:pt x="182" y="2"/>
                    </a:lnTo>
                    <a:lnTo>
                      <a:pt x="182" y="4"/>
                    </a:lnTo>
                    <a:lnTo>
                      <a:pt x="176" y="22"/>
                    </a:lnTo>
                    <a:lnTo>
                      <a:pt x="168" y="32"/>
                    </a:lnTo>
                    <a:lnTo>
                      <a:pt x="166" y="36"/>
                    </a:lnTo>
                    <a:lnTo>
                      <a:pt x="162" y="38"/>
                    </a:lnTo>
                    <a:lnTo>
                      <a:pt x="156" y="42"/>
                    </a:lnTo>
                    <a:lnTo>
                      <a:pt x="144" y="46"/>
                    </a:lnTo>
                    <a:lnTo>
                      <a:pt x="142" y="48"/>
                    </a:lnTo>
                    <a:lnTo>
                      <a:pt x="140" y="50"/>
                    </a:lnTo>
                    <a:lnTo>
                      <a:pt x="136" y="54"/>
                    </a:lnTo>
                    <a:lnTo>
                      <a:pt x="130" y="60"/>
                    </a:lnTo>
                    <a:lnTo>
                      <a:pt x="130" y="62"/>
                    </a:lnTo>
                    <a:lnTo>
                      <a:pt x="128" y="66"/>
                    </a:lnTo>
                    <a:lnTo>
                      <a:pt x="128" y="70"/>
                    </a:lnTo>
                    <a:lnTo>
                      <a:pt x="122" y="76"/>
                    </a:lnTo>
                    <a:lnTo>
                      <a:pt x="120" y="82"/>
                    </a:lnTo>
                    <a:lnTo>
                      <a:pt x="118" y="88"/>
                    </a:lnTo>
                    <a:lnTo>
                      <a:pt x="118" y="92"/>
                    </a:lnTo>
                    <a:lnTo>
                      <a:pt x="118" y="94"/>
                    </a:lnTo>
                    <a:lnTo>
                      <a:pt x="118" y="94"/>
                    </a:lnTo>
                    <a:lnTo>
                      <a:pt x="120" y="96"/>
                    </a:lnTo>
                    <a:lnTo>
                      <a:pt x="122" y="98"/>
                    </a:lnTo>
                    <a:lnTo>
                      <a:pt x="122" y="100"/>
                    </a:lnTo>
                    <a:lnTo>
                      <a:pt x="120" y="104"/>
                    </a:lnTo>
                    <a:lnTo>
                      <a:pt x="120" y="108"/>
                    </a:lnTo>
                    <a:lnTo>
                      <a:pt x="118" y="110"/>
                    </a:lnTo>
                    <a:lnTo>
                      <a:pt x="114" y="112"/>
                    </a:lnTo>
                    <a:lnTo>
                      <a:pt x="112" y="118"/>
                    </a:lnTo>
                    <a:lnTo>
                      <a:pt x="108" y="124"/>
                    </a:lnTo>
                    <a:lnTo>
                      <a:pt x="104" y="126"/>
                    </a:lnTo>
                    <a:lnTo>
                      <a:pt x="98" y="130"/>
                    </a:lnTo>
                    <a:lnTo>
                      <a:pt x="94" y="132"/>
                    </a:lnTo>
                    <a:lnTo>
                      <a:pt x="92" y="136"/>
                    </a:lnTo>
                    <a:lnTo>
                      <a:pt x="90" y="136"/>
                    </a:lnTo>
                    <a:lnTo>
                      <a:pt x="84" y="140"/>
                    </a:lnTo>
                    <a:lnTo>
                      <a:pt x="76" y="142"/>
                    </a:lnTo>
                    <a:lnTo>
                      <a:pt x="70" y="142"/>
                    </a:lnTo>
                    <a:lnTo>
                      <a:pt x="68" y="144"/>
                    </a:lnTo>
                    <a:lnTo>
                      <a:pt x="66" y="146"/>
                    </a:lnTo>
                    <a:lnTo>
                      <a:pt x="64" y="148"/>
                    </a:lnTo>
                    <a:lnTo>
                      <a:pt x="64" y="148"/>
                    </a:lnTo>
                    <a:lnTo>
                      <a:pt x="64" y="152"/>
                    </a:lnTo>
                    <a:lnTo>
                      <a:pt x="60" y="158"/>
                    </a:lnTo>
                    <a:lnTo>
                      <a:pt x="60" y="162"/>
                    </a:lnTo>
                    <a:lnTo>
                      <a:pt x="58" y="164"/>
                    </a:lnTo>
                    <a:lnTo>
                      <a:pt x="56" y="166"/>
                    </a:lnTo>
                    <a:lnTo>
                      <a:pt x="52" y="170"/>
                    </a:lnTo>
                    <a:lnTo>
                      <a:pt x="48" y="170"/>
                    </a:lnTo>
                    <a:lnTo>
                      <a:pt x="46" y="172"/>
                    </a:lnTo>
                    <a:lnTo>
                      <a:pt x="44" y="174"/>
                    </a:lnTo>
                    <a:lnTo>
                      <a:pt x="44" y="174"/>
                    </a:lnTo>
                    <a:lnTo>
                      <a:pt x="42" y="180"/>
                    </a:lnTo>
                    <a:lnTo>
                      <a:pt x="42" y="182"/>
                    </a:lnTo>
                    <a:lnTo>
                      <a:pt x="40" y="186"/>
                    </a:lnTo>
                    <a:lnTo>
                      <a:pt x="38" y="188"/>
                    </a:lnTo>
                    <a:lnTo>
                      <a:pt x="36" y="192"/>
                    </a:lnTo>
                    <a:lnTo>
                      <a:pt x="36" y="198"/>
                    </a:lnTo>
                    <a:lnTo>
                      <a:pt x="36" y="200"/>
                    </a:lnTo>
                    <a:lnTo>
                      <a:pt x="34" y="204"/>
                    </a:lnTo>
                    <a:lnTo>
                      <a:pt x="30" y="204"/>
                    </a:lnTo>
                    <a:lnTo>
                      <a:pt x="24" y="212"/>
                    </a:lnTo>
                    <a:lnTo>
                      <a:pt x="22" y="214"/>
                    </a:lnTo>
                    <a:lnTo>
                      <a:pt x="20" y="216"/>
                    </a:lnTo>
                    <a:lnTo>
                      <a:pt x="18" y="218"/>
                    </a:lnTo>
                    <a:lnTo>
                      <a:pt x="18" y="220"/>
                    </a:lnTo>
                    <a:lnTo>
                      <a:pt x="20" y="218"/>
                    </a:lnTo>
                    <a:lnTo>
                      <a:pt x="20" y="218"/>
                    </a:lnTo>
                    <a:lnTo>
                      <a:pt x="20" y="216"/>
                    </a:lnTo>
                    <a:lnTo>
                      <a:pt x="22" y="218"/>
                    </a:lnTo>
                    <a:lnTo>
                      <a:pt x="20" y="218"/>
                    </a:lnTo>
                    <a:lnTo>
                      <a:pt x="18" y="222"/>
                    </a:lnTo>
                    <a:lnTo>
                      <a:pt x="18" y="224"/>
                    </a:lnTo>
                    <a:lnTo>
                      <a:pt x="16" y="228"/>
                    </a:lnTo>
                    <a:lnTo>
                      <a:pt x="14" y="230"/>
                    </a:lnTo>
                    <a:lnTo>
                      <a:pt x="14" y="230"/>
                    </a:lnTo>
                    <a:lnTo>
                      <a:pt x="14" y="232"/>
                    </a:lnTo>
                    <a:lnTo>
                      <a:pt x="12" y="234"/>
                    </a:lnTo>
                    <a:lnTo>
                      <a:pt x="12" y="238"/>
                    </a:lnTo>
                    <a:lnTo>
                      <a:pt x="8" y="244"/>
                    </a:lnTo>
                    <a:lnTo>
                      <a:pt x="6" y="244"/>
                    </a:lnTo>
                    <a:lnTo>
                      <a:pt x="4" y="246"/>
                    </a:lnTo>
                    <a:lnTo>
                      <a:pt x="2" y="252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2" y="260"/>
                    </a:lnTo>
                    <a:lnTo>
                      <a:pt x="4" y="258"/>
                    </a:lnTo>
                    <a:lnTo>
                      <a:pt x="8" y="258"/>
                    </a:lnTo>
                    <a:lnTo>
                      <a:pt x="14" y="258"/>
                    </a:lnTo>
                    <a:lnTo>
                      <a:pt x="16" y="258"/>
                    </a:lnTo>
                    <a:lnTo>
                      <a:pt x="18" y="258"/>
                    </a:lnTo>
                    <a:lnTo>
                      <a:pt x="20" y="258"/>
                    </a:lnTo>
                    <a:lnTo>
                      <a:pt x="22" y="258"/>
                    </a:lnTo>
                    <a:lnTo>
                      <a:pt x="24" y="260"/>
                    </a:lnTo>
                    <a:lnTo>
                      <a:pt x="28" y="260"/>
                    </a:lnTo>
                    <a:lnTo>
                      <a:pt x="30" y="260"/>
                    </a:lnTo>
                    <a:lnTo>
                      <a:pt x="32" y="260"/>
                    </a:lnTo>
                    <a:lnTo>
                      <a:pt x="34" y="260"/>
                    </a:lnTo>
                    <a:lnTo>
                      <a:pt x="36" y="258"/>
                    </a:lnTo>
                    <a:lnTo>
                      <a:pt x="36" y="256"/>
                    </a:lnTo>
                    <a:lnTo>
                      <a:pt x="38" y="254"/>
                    </a:lnTo>
                    <a:lnTo>
                      <a:pt x="38" y="254"/>
                    </a:lnTo>
                    <a:lnTo>
                      <a:pt x="38" y="252"/>
                    </a:lnTo>
                    <a:lnTo>
                      <a:pt x="38" y="252"/>
                    </a:lnTo>
                    <a:lnTo>
                      <a:pt x="38" y="250"/>
                    </a:lnTo>
                    <a:lnTo>
                      <a:pt x="40" y="250"/>
                    </a:lnTo>
                    <a:lnTo>
                      <a:pt x="40" y="248"/>
                    </a:lnTo>
                    <a:lnTo>
                      <a:pt x="40" y="248"/>
                    </a:lnTo>
                    <a:lnTo>
                      <a:pt x="42" y="248"/>
                    </a:lnTo>
                    <a:lnTo>
                      <a:pt x="42" y="246"/>
                    </a:lnTo>
                    <a:lnTo>
                      <a:pt x="44" y="244"/>
                    </a:lnTo>
                    <a:lnTo>
                      <a:pt x="44" y="244"/>
                    </a:lnTo>
                    <a:lnTo>
                      <a:pt x="44" y="242"/>
                    </a:lnTo>
                    <a:lnTo>
                      <a:pt x="44" y="242"/>
                    </a:lnTo>
                    <a:lnTo>
                      <a:pt x="44" y="238"/>
                    </a:lnTo>
                    <a:lnTo>
                      <a:pt x="46" y="236"/>
                    </a:lnTo>
                    <a:lnTo>
                      <a:pt x="46" y="234"/>
                    </a:lnTo>
                    <a:lnTo>
                      <a:pt x="46" y="232"/>
                    </a:lnTo>
                    <a:lnTo>
                      <a:pt x="46" y="230"/>
                    </a:lnTo>
                    <a:lnTo>
                      <a:pt x="48" y="226"/>
                    </a:lnTo>
                    <a:lnTo>
                      <a:pt x="48" y="224"/>
                    </a:lnTo>
                    <a:lnTo>
                      <a:pt x="48" y="222"/>
                    </a:lnTo>
                    <a:lnTo>
                      <a:pt x="50" y="220"/>
                    </a:lnTo>
                    <a:lnTo>
                      <a:pt x="50" y="220"/>
                    </a:lnTo>
                    <a:lnTo>
                      <a:pt x="52" y="218"/>
                    </a:lnTo>
                    <a:lnTo>
                      <a:pt x="52" y="218"/>
                    </a:lnTo>
                    <a:lnTo>
                      <a:pt x="54" y="216"/>
                    </a:lnTo>
                    <a:lnTo>
                      <a:pt x="56" y="216"/>
                    </a:lnTo>
                    <a:lnTo>
                      <a:pt x="56" y="216"/>
                    </a:lnTo>
                    <a:lnTo>
                      <a:pt x="58" y="214"/>
                    </a:lnTo>
                    <a:lnTo>
                      <a:pt x="60" y="214"/>
                    </a:lnTo>
                    <a:lnTo>
                      <a:pt x="60" y="214"/>
                    </a:lnTo>
                    <a:lnTo>
                      <a:pt x="60" y="212"/>
                    </a:lnTo>
                    <a:lnTo>
                      <a:pt x="62" y="210"/>
                    </a:lnTo>
                    <a:lnTo>
                      <a:pt x="62" y="208"/>
                    </a:lnTo>
                    <a:lnTo>
                      <a:pt x="64" y="206"/>
                    </a:lnTo>
                    <a:lnTo>
                      <a:pt x="64" y="206"/>
                    </a:lnTo>
                    <a:lnTo>
                      <a:pt x="66" y="204"/>
                    </a:lnTo>
                    <a:lnTo>
                      <a:pt x="66" y="204"/>
                    </a:lnTo>
                    <a:lnTo>
                      <a:pt x="68" y="204"/>
                    </a:lnTo>
                    <a:lnTo>
                      <a:pt x="70" y="202"/>
                    </a:lnTo>
                    <a:lnTo>
                      <a:pt x="70" y="202"/>
                    </a:lnTo>
                    <a:lnTo>
                      <a:pt x="72" y="200"/>
                    </a:lnTo>
                    <a:lnTo>
                      <a:pt x="72" y="200"/>
                    </a:lnTo>
                    <a:lnTo>
                      <a:pt x="74" y="198"/>
                    </a:lnTo>
                    <a:lnTo>
                      <a:pt x="74" y="198"/>
                    </a:lnTo>
                    <a:lnTo>
                      <a:pt x="74" y="196"/>
                    </a:lnTo>
                    <a:lnTo>
                      <a:pt x="76" y="194"/>
                    </a:lnTo>
                    <a:lnTo>
                      <a:pt x="76" y="190"/>
                    </a:lnTo>
                    <a:lnTo>
                      <a:pt x="78" y="188"/>
                    </a:lnTo>
                    <a:lnTo>
                      <a:pt x="78" y="186"/>
                    </a:lnTo>
                    <a:lnTo>
                      <a:pt x="78" y="184"/>
                    </a:lnTo>
                    <a:lnTo>
                      <a:pt x="78" y="182"/>
                    </a:lnTo>
                    <a:lnTo>
                      <a:pt x="80" y="180"/>
                    </a:lnTo>
                    <a:lnTo>
                      <a:pt x="80" y="180"/>
                    </a:lnTo>
                    <a:lnTo>
                      <a:pt x="80" y="180"/>
                    </a:lnTo>
                    <a:lnTo>
                      <a:pt x="80" y="178"/>
                    </a:lnTo>
                    <a:lnTo>
                      <a:pt x="80" y="178"/>
                    </a:lnTo>
                    <a:lnTo>
                      <a:pt x="80" y="178"/>
                    </a:lnTo>
                    <a:lnTo>
                      <a:pt x="82" y="176"/>
                    </a:lnTo>
                    <a:lnTo>
                      <a:pt x="84" y="176"/>
                    </a:lnTo>
                    <a:lnTo>
                      <a:pt x="84" y="176"/>
                    </a:lnTo>
                    <a:lnTo>
                      <a:pt x="86" y="176"/>
                    </a:lnTo>
                    <a:lnTo>
                      <a:pt x="86" y="174"/>
                    </a:lnTo>
                    <a:lnTo>
                      <a:pt x="86" y="174"/>
                    </a:lnTo>
                    <a:lnTo>
                      <a:pt x="86" y="172"/>
                    </a:lnTo>
                    <a:lnTo>
                      <a:pt x="88" y="172"/>
                    </a:lnTo>
                    <a:lnTo>
                      <a:pt x="88" y="170"/>
                    </a:lnTo>
                    <a:lnTo>
                      <a:pt x="90" y="170"/>
                    </a:lnTo>
                    <a:lnTo>
                      <a:pt x="90" y="168"/>
                    </a:lnTo>
                    <a:lnTo>
                      <a:pt x="90" y="168"/>
                    </a:lnTo>
                    <a:lnTo>
                      <a:pt x="92" y="166"/>
                    </a:lnTo>
                    <a:lnTo>
                      <a:pt x="92" y="166"/>
                    </a:lnTo>
                    <a:lnTo>
                      <a:pt x="92" y="164"/>
                    </a:lnTo>
                    <a:lnTo>
                      <a:pt x="92" y="164"/>
                    </a:lnTo>
                    <a:lnTo>
                      <a:pt x="92" y="162"/>
                    </a:lnTo>
                    <a:lnTo>
                      <a:pt x="94" y="162"/>
                    </a:lnTo>
                    <a:lnTo>
                      <a:pt x="94" y="160"/>
                    </a:lnTo>
                    <a:lnTo>
                      <a:pt x="96" y="160"/>
                    </a:lnTo>
                    <a:lnTo>
                      <a:pt x="98" y="160"/>
                    </a:lnTo>
                    <a:lnTo>
                      <a:pt x="100" y="160"/>
                    </a:lnTo>
                    <a:lnTo>
                      <a:pt x="102" y="160"/>
                    </a:lnTo>
                    <a:lnTo>
                      <a:pt x="102" y="160"/>
                    </a:lnTo>
                    <a:lnTo>
                      <a:pt x="104" y="160"/>
                    </a:lnTo>
                    <a:lnTo>
                      <a:pt x="106" y="160"/>
                    </a:lnTo>
                    <a:lnTo>
                      <a:pt x="108" y="162"/>
                    </a:lnTo>
                    <a:lnTo>
                      <a:pt x="108" y="162"/>
                    </a:lnTo>
                    <a:lnTo>
                      <a:pt x="110" y="162"/>
                    </a:lnTo>
                    <a:lnTo>
                      <a:pt x="110" y="162"/>
                    </a:lnTo>
                    <a:lnTo>
                      <a:pt x="112" y="162"/>
                    </a:lnTo>
                    <a:lnTo>
                      <a:pt x="112" y="162"/>
                    </a:lnTo>
                    <a:lnTo>
                      <a:pt x="112" y="162"/>
                    </a:lnTo>
                    <a:lnTo>
                      <a:pt x="114" y="162"/>
                    </a:lnTo>
                    <a:lnTo>
                      <a:pt x="116" y="162"/>
                    </a:lnTo>
                    <a:lnTo>
                      <a:pt x="116" y="162"/>
                    </a:lnTo>
                    <a:lnTo>
                      <a:pt x="118" y="162"/>
                    </a:lnTo>
                    <a:lnTo>
                      <a:pt x="120" y="160"/>
                    </a:lnTo>
                    <a:lnTo>
                      <a:pt x="120" y="158"/>
                    </a:lnTo>
                    <a:lnTo>
                      <a:pt x="122" y="158"/>
                    </a:lnTo>
                    <a:lnTo>
                      <a:pt x="122" y="158"/>
                    </a:lnTo>
                    <a:lnTo>
                      <a:pt x="124" y="158"/>
                    </a:lnTo>
                    <a:lnTo>
                      <a:pt x="124" y="158"/>
                    </a:lnTo>
                    <a:lnTo>
                      <a:pt x="126" y="158"/>
                    </a:lnTo>
                    <a:lnTo>
                      <a:pt x="128" y="158"/>
                    </a:lnTo>
                    <a:lnTo>
                      <a:pt x="130" y="158"/>
                    </a:lnTo>
                    <a:lnTo>
                      <a:pt x="132" y="158"/>
                    </a:lnTo>
                    <a:lnTo>
                      <a:pt x="132" y="158"/>
                    </a:lnTo>
                    <a:lnTo>
                      <a:pt x="132" y="156"/>
                    </a:lnTo>
                    <a:lnTo>
                      <a:pt x="132" y="156"/>
                    </a:lnTo>
                    <a:lnTo>
                      <a:pt x="132" y="154"/>
                    </a:lnTo>
                    <a:lnTo>
                      <a:pt x="132" y="154"/>
                    </a:lnTo>
                    <a:lnTo>
                      <a:pt x="132" y="152"/>
                    </a:lnTo>
                    <a:lnTo>
                      <a:pt x="132" y="152"/>
                    </a:lnTo>
                    <a:lnTo>
                      <a:pt x="132" y="150"/>
                    </a:lnTo>
                    <a:lnTo>
                      <a:pt x="132" y="148"/>
                    </a:lnTo>
                    <a:lnTo>
                      <a:pt x="132" y="148"/>
                    </a:lnTo>
                    <a:lnTo>
                      <a:pt x="132" y="148"/>
                    </a:lnTo>
                    <a:lnTo>
                      <a:pt x="134" y="148"/>
                    </a:lnTo>
                    <a:lnTo>
                      <a:pt x="134" y="144"/>
                    </a:lnTo>
                    <a:lnTo>
                      <a:pt x="134" y="140"/>
                    </a:lnTo>
                    <a:lnTo>
                      <a:pt x="134" y="136"/>
                    </a:lnTo>
                    <a:lnTo>
                      <a:pt x="134" y="134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34" y="130"/>
                    </a:lnTo>
                    <a:lnTo>
                      <a:pt x="136" y="128"/>
                    </a:lnTo>
                    <a:lnTo>
                      <a:pt x="138" y="126"/>
                    </a:lnTo>
                    <a:lnTo>
                      <a:pt x="140" y="126"/>
                    </a:lnTo>
                    <a:lnTo>
                      <a:pt x="140" y="124"/>
                    </a:lnTo>
                    <a:lnTo>
                      <a:pt x="144" y="122"/>
                    </a:lnTo>
                    <a:lnTo>
                      <a:pt x="146" y="122"/>
                    </a:lnTo>
                    <a:lnTo>
                      <a:pt x="150" y="118"/>
                    </a:lnTo>
                    <a:lnTo>
                      <a:pt x="150" y="118"/>
                    </a:lnTo>
                    <a:lnTo>
                      <a:pt x="152" y="118"/>
                    </a:lnTo>
                    <a:lnTo>
                      <a:pt x="154" y="116"/>
                    </a:lnTo>
                    <a:lnTo>
                      <a:pt x="156" y="116"/>
                    </a:lnTo>
                    <a:lnTo>
                      <a:pt x="156" y="114"/>
                    </a:lnTo>
                    <a:lnTo>
                      <a:pt x="158" y="114"/>
                    </a:lnTo>
                    <a:lnTo>
                      <a:pt x="158" y="114"/>
                    </a:lnTo>
                    <a:lnTo>
                      <a:pt x="160" y="114"/>
                    </a:lnTo>
                    <a:lnTo>
                      <a:pt x="162" y="114"/>
                    </a:lnTo>
                    <a:lnTo>
                      <a:pt x="164" y="114"/>
                    </a:lnTo>
                    <a:lnTo>
                      <a:pt x="166" y="114"/>
                    </a:lnTo>
                    <a:lnTo>
                      <a:pt x="166" y="114"/>
                    </a:lnTo>
                    <a:lnTo>
                      <a:pt x="168" y="114"/>
                    </a:lnTo>
                    <a:lnTo>
                      <a:pt x="168" y="112"/>
                    </a:lnTo>
                    <a:lnTo>
                      <a:pt x="168" y="112"/>
                    </a:lnTo>
                    <a:lnTo>
                      <a:pt x="168" y="110"/>
                    </a:lnTo>
                    <a:lnTo>
                      <a:pt x="168" y="110"/>
                    </a:lnTo>
                    <a:lnTo>
                      <a:pt x="168" y="110"/>
                    </a:lnTo>
                    <a:lnTo>
                      <a:pt x="170" y="110"/>
                    </a:lnTo>
                    <a:lnTo>
                      <a:pt x="170" y="110"/>
                    </a:lnTo>
                    <a:lnTo>
                      <a:pt x="172" y="110"/>
                    </a:lnTo>
                    <a:lnTo>
                      <a:pt x="174" y="110"/>
                    </a:lnTo>
                    <a:lnTo>
                      <a:pt x="176" y="110"/>
                    </a:lnTo>
                    <a:lnTo>
                      <a:pt x="180" y="108"/>
                    </a:lnTo>
                    <a:lnTo>
                      <a:pt x="182" y="108"/>
                    </a:lnTo>
                    <a:lnTo>
                      <a:pt x="184" y="108"/>
                    </a:lnTo>
                    <a:lnTo>
                      <a:pt x="186" y="106"/>
                    </a:lnTo>
                    <a:lnTo>
                      <a:pt x="188" y="104"/>
                    </a:lnTo>
                    <a:lnTo>
                      <a:pt x="190" y="100"/>
                    </a:lnTo>
                    <a:lnTo>
                      <a:pt x="192" y="98"/>
                    </a:lnTo>
                    <a:lnTo>
                      <a:pt x="194" y="96"/>
                    </a:lnTo>
                    <a:lnTo>
                      <a:pt x="198" y="96"/>
                    </a:lnTo>
                    <a:lnTo>
                      <a:pt x="198" y="96"/>
                    </a:lnTo>
                    <a:lnTo>
                      <a:pt x="202" y="94"/>
                    </a:lnTo>
                    <a:lnTo>
                      <a:pt x="204" y="92"/>
                    </a:lnTo>
                    <a:lnTo>
                      <a:pt x="208" y="90"/>
                    </a:lnTo>
                    <a:lnTo>
                      <a:pt x="210" y="90"/>
                    </a:lnTo>
                    <a:lnTo>
                      <a:pt x="212" y="90"/>
                    </a:lnTo>
                    <a:lnTo>
                      <a:pt x="212" y="90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12" y="86"/>
                    </a:lnTo>
                    <a:lnTo>
                      <a:pt x="212" y="86"/>
                    </a:lnTo>
                    <a:lnTo>
                      <a:pt x="210" y="86"/>
                    </a:lnTo>
                    <a:lnTo>
                      <a:pt x="210" y="86"/>
                    </a:lnTo>
                    <a:lnTo>
                      <a:pt x="210" y="86"/>
                    </a:lnTo>
                    <a:lnTo>
                      <a:pt x="210" y="84"/>
                    </a:lnTo>
                    <a:lnTo>
                      <a:pt x="210" y="84"/>
                    </a:lnTo>
                    <a:lnTo>
                      <a:pt x="210" y="82"/>
                    </a:lnTo>
                    <a:lnTo>
                      <a:pt x="210" y="80"/>
                    </a:lnTo>
                    <a:lnTo>
                      <a:pt x="210" y="80"/>
                    </a:lnTo>
                    <a:lnTo>
                      <a:pt x="210" y="78"/>
                    </a:lnTo>
                    <a:lnTo>
                      <a:pt x="210" y="78"/>
                    </a:lnTo>
                    <a:lnTo>
                      <a:pt x="210" y="76"/>
                    </a:lnTo>
                    <a:lnTo>
                      <a:pt x="212" y="76"/>
                    </a:lnTo>
                    <a:lnTo>
                      <a:pt x="212" y="76"/>
                    </a:lnTo>
                    <a:lnTo>
                      <a:pt x="214" y="76"/>
                    </a:lnTo>
                    <a:lnTo>
                      <a:pt x="216" y="76"/>
                    </a:lnTo>
                    <a:lnTo>
                      <a:pt x="222" y="74"/>
                    </a:lnTo>
                    <a:lnTo>
                      <a:pt x="222" y="74"/>
                    </a:lnTo>
                    <a:lnTo>
                      <a:pt x="224" y="72"/>
                    </a:lnTo>
                    <a:lnTo>
                      <a:pt x="224" y="70"/>
                    </a:lnTo>
                    <a:lnTo>
                      <a:pt x="224" y="70"/>
                    </a:lnTo>
                    <a:lnTo>
                      <a:pt x="224" y="70"/>
                    </a:lnTo>
                    <a:lnTo>
                      <a:pt x="228" y="70"/>
                    </a:lnTo>
                    <a:lnTo>
                      <a:pt x="230" y="68"/>
                    </a:lnTo>
                    <a:lnTo>
                      <a:pt x="232" y="68"/>
                    </a:lnTo>
                    <a:lnTo>
                      <a:pt x="234" y="68"/>
                    </a:lnTo>
                    <a:lnTo>
                      <a:pt x="236" y="68"/>
                    </a:lnTo>
                    <a:lnTo>
                      <a:pt x="240" y="68"/>
                    </a:lnTo>
                    <a:lnTo>
                      <a:pt x="244" y="70"/>
                    </a:lnTo>
                    <a:lnTo>
                      <a:pt x="246" y="70"/>
                    </a:lnTo>
                    <a:lnTo>
                      <a:pt x="248" y="70"/>
                    </a:lnTo>
                    <a:lnTo>
                      <a:pt x="250" y="68"/>
                    </a:lnTo>
                    <a:lnTo>
                      <a:pt x="250" y="68"/>
                    </a:lnTo>
                    <a:lnTo>
                      <a:pt x="250" y="66"/>
                    </a:lnTo>
                    <a:lnTo>
                      <a:pt x="250" y="64"/>
                    </a:lnTo>
                    <a:lnTo>
                      <a:pt x="250" y="6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02"/>
              <p:cNvSpPr>
                <a:spLocks/>
              </p:cNvSpPr>
              <p:nvPr/>
            </p:nvSpPr>
            <p:spPr bwMode="auto">
              <a:xfrm>
                <a:off x="2499" y="177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03"/>
              <p:cNvSpPr>
                <a:spLocks/>
              </p:cNvSpPr>
              <p:nvPr/>
            </p:nvSpPr>
            <p:spPr bwMode="auto">
              <a:xfrm>
                <a:off x="3747" y="1299"/>
                <a:ext cx="28" cy="30"/>
              </a:xfrm>
              <a:custGeom>
                <a:avLst/>
                <a:gdLst>
                  <a:gd name="T0" fmla="*/ 26 w 28"/>
                  <a:gd name="T1" fmla="*/ 10 h 30"/>
                  <a:gd name="T2" fmla="*/ 22 w 28"/>
                  <a:gd name="T3" fmla="*/ 8 h 30"/>
                  <a:gd name="T4" fmla="*/ 18 w 28"/>
                  <a:gd name="T5" fmla="*/ 8 h 30"/>
                  <a:gd name="T6" fmla="*/ 16 w 28"/>
                  <a:gd name="T7" fmla="*/ 6 h 30"/>
                  <a:gd name="T8" fmla="*/ 14 w 28"/>
                  <a:gd name="T9" fmla="*/ 4 h 30"/>
                  <a:gd name="T10" fmla="*/ 10 w 28"/>
                  <a:gd name="T11" fmla="*/ 2 h 30"/>
                  <a:gd name="T12" fmla="*/ 10 w 28"/>
                  <a:gd name="T13" fmla="*/ 0 h 30"/>
                  <a:gd name="T14" fmla="*/ 10 w 28"/>
                  <a:gd name="T15" fmla="*/ 0 h 30"/>
                  <a:gd name="T16" fmla="*/ 8 w 28"/>
                  <a:gd name="T17" fmla="*/ 0 h 30"/>
                  <a:gd name="T18" fmla="*/ 8 w 28"/>
                  <a:gd name="T19" fmla="*/ 0 h 30"/>
                  <a:gd name="T20" fmla="*/ 6 w 28"/>
                  <a:gd name="T21" fmla="*/ 2 h 30"/>
                  <a:gd name="T22" fmla="*/ 8 w 28"/>
                  <a:gd name="T23" fmla="*/ 4 h 30"/>
                  <a:gd name="T24" fmla="*/ 8 w 28"/>
                  <a:gd name="T25" fmla="*/ 4 h 30"/>
                  <a:gd name="T26" fmla="*/ 6 w 28"/>
                  <a:gd name="T27" fmla="*/ 4 h 30"/>
                  <a:gd name="T28" fmla="*/ 4 w 28"/>
                  <a:gd name="T29" fmla="*/ 4 h 30"/>
                  <a:gd name="T30" fmla="*/ 2 w 28"/>
                  <a:gd name="T31" fmla="*/ 6 h 30"/>
                  <a:gd name="T32" fmla="*/ 2 w 28"/>
                  <a:gd name="T33" fmla="*/ 8 h 30"/>
                  <a:gd name="T34" fmla="*/ 0 w 28"/>
                  <a:gd name="T35" fmla="*/ 10 h 30"/>
                  <a:gd name="T36" fmla="*/ 0 w 28"/>
                  <a:gd name="T37" fmla="*/ 10 h 30"/>
                  <a:gd name="T38" fmla="*/ 0 w 28"/>
                  <a:gd name="T39" fmla="*/ 14 h 30"/>
                  <a:gd name="T40" fmla="*/ 2 w 28"/>
                  <a:gd name="T41" fmla="*/ 16 h 30"/>
                  <a:gd name="T42" fmla="*/ 0 w 28"/>
                  <a:gd name="T43" fmla="*/ 18 h 30"/>
                  <a:gd name="T44" fmla="*/ 0 w 28"/>
                  <a:gd name="T45" fmla="*/ 18 h 30"/>
                  <a:gd name="T46" fmla="*/ 0 w 28"/>
                  <a:gd name="T47" fmla="*/ 18 h 30"/>
                  <a:gd name="T48" fmla="*/ 2 w 28"/>
                  <a:gd name="T49" fmla="*/ 20 h 30"/>
                  <a:gd name="T50" fmla="*/ 4 w 28"/>
                  <a:gd name="T51" fmla="*/ 20 h 30"/>
                  <a:gd name="T52" fmla="*/ 2 w 28"/>
                  <a:gd name="T53" fmla="*/ 20 h 30"/>
                  <a:gd name="T54" fmla="*/ 6 w 28"/>
                  <a:gd name="T55" fmla="*/ 22 h 30"/>
                  <a:gd name="T56" fmla="*/ 12 w 28"/>
                  <a:gd name="T57" fmla="*/ 28 h 30"/>
                  <a:gd name="T58" fmla="*/ 14 w 28"/>
                  <a:gd name="T59" fmla="*/ 28 h 30"/>
                  <a:gd name="T60" fmla="*/ 14 w 28"/>
                  <a:gd name="T61" fmla="*/ 26 h 30"/>
                  <a:gd name="T62" fmla="*/ 14 w 28"/>
                  <a:gd name="T63" fmla="*/ 24 h 30"/>
                  <a:gd name="T64" fmla="*/ 14 w 28"/>
                  <a:gd name="T65" fmla="*/ 22 h 30"/>
                  <a:gd name="T66" fmla="*/ 14 w 28"/>
                  <a:gd name="T67" fmla="*/ 20 h 30"/>
                  <a:gd name="T68" fmla="*/ 16 w 28"/>
                  <a:gd name="T69" fmla="*/ 18 h 30"/>
                  <a:gd name="T70" fmla="*/ 18 w 28"/>
                  <a:gd name="T71" fmla="*/ 16 h 30"/>
                  <a:gd name="T72" fmla="*/ 18 w 28"/>
                  <a:gd name="T73" fmla="*/ 16 h 30"/>
                  <a:gd name="T74" fmla="*/ 20 w 28"/>
                  <a:gd name="T75" fmla="*/ 18 h 30"/>
                  <a:gd name="T76" fmla="*/ 20 w 28"/>
                  <a:gd name="T77" fmla="*/ 18 h 30"/>
                  <a:gd name="T78" fmla="*/ 24 w 28"/>
                  <a:gd name="T79" fmla="*/ 18 h 30"/>
                  <a:gd name="T80" fmla="*/ 24 w 28"/>
                  <a:gd name="T81" fmla="*/ 18 h 30"/>
                  <a:gd name="T82" fmla="*/ 24 w 28"/>
                  <a:gd name="T83" fmla="*/ 16 h 30"/>
                  <a:gd name="T84" fmla="*/ 24 w 28"/>
                  <a:gd name="T85" fmla="*/ 14 h 30"/>
                  <a:gd name="T86" fmla="*/ 26 w 28"/>
                  <a:gd name="T87" fmla="*/ 14 h 30"/>
                  <a:gd name="T88" fmla="*/ 28 w 28"/>
                  <a:gd name="T89" fmla="*/ 12 h 30"/>
                  <a:gd name="T90" fmla="*/ 28 w 28"/>
                  <a:gd name="T91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0">
                    <a:moveTo>
                      <a:pt x="28" y="12"/>
                    </a:moveTo>
                    <a:lnTo>
                      <a:pt x="26" y="10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2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04"/>
              <p:cNvSpPr>
                <a:spLocks/>
              </p:cNvSpPr>
              <p:nvPr/>
            </p:nvSpPr>
            <p:spPr bwMode="auto">
              <a:xfrm>
                <a:off x="4699" y="1149"/>
                <a:ext cx="467" cy="184"/>
              </a:xfrm>
              <a:custGeom>
                <a:avLst/>
                <a:gdLst>
                  <a:gd name="T0" fmla="*/ 451 w 467"/>
                  <a:gd name="T1" fmla="*/ 82 h 184"/>
                  <a:gd name="T2" fmla="*/ 439 w 467"/>
                  <a:gd name="T3" fmla="*/ 74 h 184"/>
                  <a:gd name="T4" fmla="*/ 423 w 467"/>
                  <a:gd name="T5" fmla="*/ 78 h 184"/>
                  <a:gd name="T6" fmla="*/ 405 w 467"/>
                  <a:gd name="T7" fmla="*/ 74 h 184"/>
                  <a:gd name="T8" fmla="*/ 393 w 467"/>
                  <a:gd name="T9" fmla="*/ 64 h 184"/>
                  <a:gd name="T10" fmla="*/ 389 w 467"/>
                  <a:gd name="T11" fmla="*/ 38 h 184"/>
                  <a:gd name="T12" fmla="*/ 365 w 467"/>
                  <a:gd name="T13" fmla="*/ 34 h 184"/>
                  <a:gd name="T14" fmla="*/ 344 w 467"/>
                  <a:gd name="T15" fmla="*/ 38 h 184"/>
                  <a:gd name="T16" fmla="*/ 328 w 467"/>
                  <a:gd name="T17" fmla="*/ 48 h 184"/>
                  <a:gd name="T18" fmla="*/ 308 w 467"/>
                  <a:gd name="T19" fmla="*/ 50 h 184"/>
                  <a:gd name="T20" fmla="*/ 278 w 467"/>
                  <a:gd name="T21" fmla="*/ 44 h 184"/>
                  <a:gd name="T22" fmla="*/ 260 w 467"/>
                  <a:gd name="T23" fmla="*/ 36 h 184"/>
                  <a:gd name="T24" fmla="*/ 236 w 467"/>
                  <a:gd name="T25" fmla="*/ 30 h 184"/>
                  <a:gd name="T26" fmla="*/ 216 w 467"/>
                  <a:gd name="T27" fmla="*/ 32 h 184"/>
                  <a:gd name="T28" fmla="*/ 200 w 467"/>
                  <a:gd name="T29" fmla="*/ 32 h 184"/>
                  <a:gd name="T30" fmla="*/ 186 w 467"/>
                  <a:gd name="T31" fmla="*/ 24 h 184"/>
                  <a:gd name="T32" fmla="*/ 174 w 467"/>
                  <a:gd name="T33" fmla="*/ 12 h 184"/>
                  <a:gd name="T34" fmla="*/ 148 w 467"/>
                  <a:gd name="T35" fmla="*/ 6 h 184"/>
                  <a:gd name="T36" fmla="*/ 126 w 467"/>
                  <a:gd name="T37" fmla="*/ 0 h 184"/>
                  <a:gd name="T38" fmla="*/ 120 w 467"/>
                  <a:gd name="T39" fmla="*/ 12 h 184"/>
                  <a:gd name="T40" fmla="*/ 126 w 467"/>
                  <a:gd name="T41" fmla="*/ 22 h 184"/>
                  <a:gd name="T42" fmla="*/ 134 w 467"/>
                  <a:gd name="T43" fmla="*/ 34 h 184"/>
                  <a:gd name="T44" fmla="*/ 126 w 467"/>
                  <a:gd name="T45" fmla="*/ 42 h 184"/>
                  <a:gd name="T46" fmla="*/ 112 w 467"/>
                  <a:gd name="T47" fmla="*/ 38 h 184"/>
                  <a:gd name="T48" fmla="*/ 100 w 467"/>
                  <a:gd name="T49" fmla="*/ 38 h 184"/>
                  <a:gd name="T50" fmla="*/ 88 w 467"/>
                  <a:gd name="T51" fmla="*/ 36 h 184"/>
                  <a:gd name="T52" fmla="*/ 74 w 467"/>
                  <a:gd name="T53" fmla="*/ 26 h 184"/>
                  <a:gd name="T54" fmla="*/ 58 w 467"/>
                  <a:gd name="T55" fmla="*/ 24 h 184"/>
                  <a:gd name="T56" fmla="*/ 48 w 467"/>
                  <a:gd name="T57" fmla="*/ 24 h 184"/>
                  <a:gd name="T58" fmla="*/ 38 w 467"/>
                  <a:gd name="T59" fmla="*/ 28 h 184"/>
                  <a:gd name="T60" fmla="*/ 26 w 467"/>
                  <a:gd name="T61" fmla="*/ 34 h 184"/>
                  <a:gd name="T62" fmla="*/ 18 w 467"/>
                  <a:gd name="T63" fmla="*/ 42 h 184"/>
                  <a:gd name="T64" fmla="*/ 12 w 467"/>
                  <a:gd name="T65" fmla="*/ 46 h 184"/>
                  <a:gd name="T66" fmla="*/ 2 w 467"/>
                  <a:gd name="T67" fmla="*/ 50 h 184"/>
                  <a:gd name="T68" fmla="*/ 0 w 467"/>
                  <a:gd name="T69" fmla="*/ 56 h 184"/>
                  <a:gd name="T70" fmla="*/ 8 w 467"/>
                  <a:gd name="T71" fmla="*/ 62 h 184"/>
                  <a:gd name="T72" fmla="*/ 26 w 467"/>
                  <a:gd name="T73" fmla="*/ 72 h 184"/>
                  <a:gd name="T74" fmla="*/ 40 w 467"/>
                  <a:gd name="T75" fmla="*/ 74 h 184"/>
                  <a:gd name="T76" fmla="*/ 50 w 467"/>
                  <a:gd name="T77" fmla="*/ 84 h 184"/>
                  <a:gd name="T78" fmla="*/ 62 w 467"/>
                  <a:gd name="T79" fmla="*/ 100 h 184"/>
                  <a:gd name="T80" fmla="*/ 64 w 467"/>
                  <a:gd name="T81" fmla="*/ 114 h 184"/>
                  <a:gd name="T82" fmla="*/ 78 w 467"/>
                  <a:gd name="T83" fmla="*/ 122 h 184"/>
                  <a:gd name="T84" fmla="*/ 108 w 467"/>
                  <a:gd name="T85" fmla="*/ 126 h 184"/>
                  <a:gd name="T86" fmla="*/ 140 w 467"/>
                  <a:gd name="T87" fmla="*/ 138 h 184"/>
                  <a:gd name="T88" fmla="*/ 154 w 467"/>
                  <a:gd name="T89" fmla="*/ 156 h 184"/>
                  <a:gd name="T90" fmla="*/ 198 w 467"/>
                  <a:gd name="T91" fmla="*/ 166 h 184"/>
                  <a:gd name="T92" fmla="*/ 242 w 467"/>
                  <a:gd name="T93" fmla="*/ 168 h 184"/>
                  <a:gd name="T94" fmla="*/ 284 w 467"/>
                  <a:gd name="T95" fmla="*/ 180 h 184"/>
                  <a:gd name="T96" fmla="*/ 306 w 467"/>
                  <a:gd name="T97" fmla="*/ 178 h 184"/>
                  <a:gd name="T98" fmla="*/ 336 w 467"/>
                  <a:gd name="T99" fmla="*/ 170 h 184"/>
                  <a:gd name="T100" fmla="*/ 363 w 467"/>
                  <a:gd name="T101" fmla="*/ 164 h 184"/>
                  <a:gd name="T102" fmla="*/ 371 w 467"/>
                  <a:gd name="T103" fmla="*/ 154 h 184"/>
                  <a:gd name="T104" fmla="*/ 379 w 467"/>
                  <a:gd name="T105" fmla="*/ 144 h 184"/>
                  <a:gd name="T106" fmla="*/ 367 w 467"/>
                  <a:gd name="T107" fmla="*/ 128 h 184"/>
                  <a:gd name="T108" fmla="*/ 389 w 467"/>
                  <a:gd name="T109" fmla="*/ 128 h 184"/>
                  <a:gd name="T110" fmla="*/ 401 w 467"/>
                  <a:gd name="T111" fmla="*/ 122 h 184"/>
                  <a:gd name="T112" fmla="*/ 417 w 467"/>
                  <a:gd name="T113" fmla="*/ 116 h 184"/>
                  <a:gd name="T114" fmla="*/ 423 w 467"/>
                  <a:gd name="T115" fmla="*/ 104 h 184"/>
                  <a:gd name="T116" fmla="*/ 433 w 467"/>
                  <a:gd name="T117" fmla="*/ 98 h 184"/>
                  <a:gd name="T118" fmla="*/ 445 w 467"/>
                  <a:gd name="T119" fmla="*/ 94 h 184"/>
                  <a:gd name="T120" fmla="*/ 463 w 467"/>
                  <a:gd name="T121" fmla="*/ 9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7" h="184">
                    <a:moveTo>
                      <a:pt x="467" y="94"/>
                    </a:moveTo>
                    <a:lnTo>
                      <a:pt x="465" y="92"/>
                    </a:lnTo>
                    <a:lnTo>
                      <a:pt x="465" y="92"/>
                    </a:lnTo>
                    <a:lnTo>
                      <a:pt x="463" y="90"/>
                    </a:lnTo>
                    <a:lnTo>
                      <a:pt x="463" y="90"/>
                    </a:lnTo>
                    <a:lnTo>
                      <a:pt x="461" y="88"/>
                    </a:lnTo>
                    <a:lnTo>
                      <a:pt x="461" y="88"/>
                    </a:lnTo>
                    <a:lnTo>
                      <a:pt x="459" y="86"/>
                    </a:lnTo>
                    <a:lnTo>
                      <a:pt x="457" y="86"/>
                    </a:lnTo>
                    <a:lnTo>
                      <a:pt x="455" y="84"/>
                    </a:lnTo>
                    <a:lnTo>
                      <a:pt x="453" y="82"/>
                    </a:lnTo>
                    <a:lnTo>
                      <a:pt x="451" y="82"/>
                    </a:lnTo>
                    <a:lnTo>
                      <a:pt x="451" y="82"/>
                    </a:lnTo>
                    <a:lnTo>
                      <a:pt x="451" y="80"/>
                    </a:lnTo>
                    <a:lnTo>
                      <a:pt x="449" y="80"/>
                    </a:lnTo>
                    <a:lnTo>
                      <a:pt x="449" y="80"/>
                    </a:lnTo>
                    <a:lnTo>
                      <a:pt x="447" y="80"/>
                    </a:lnTo>
                    <a:lnTo>
                      <a:pt x="447" y="78"/>
                    </a:lnTo>
                    <a:lnTo>
                      <a:pt x="445" y="78"/>
                    </a:lnTo>
                    <a:lnTo>
                      <a:pt x="445" y="78"/>
                    </a:lnTo>
                    <a:lnTo>
                      <a:pt x="443" y="76"/>
                    </a:lnTo>
                    <a:lnTo>
                      <a:pt x="443" y="76"/>
                    </a:lnTo>
                    <a:lnTo>
                      <a:pt x="441" y="76"/>
                    </a:lnTo>
                    <a:lnTo>
                      <a:pt x="439" y="74"/>
                    </a:lnTo>
                    <a:lnTo>
                      <a:pt x="435" y="72"/>
                    </a:lnTo>
                    <a:lnTo>
                      <a:pt x="435" y="72"/>
                    </a:lnTo>
                    <a:lnTo>
                      <a:pt x="431" y="72"/>
                    </a:lnTo>
                    <a:lnTo>
                      <a:pt x="429" y="72"/>
                    </a:lnTo>
                    <a:lnTo>
                      <a:pt x="427" y="72"/>
                    </a:lnTo>
                    <a:lnTo>
                      <a:pt x="427" y="72"/>
                    </a:lnTo>
                    <a:lnTo>
                      <a:pt x="425" y="72"/>
                    </a:lnTo>
                    <a:lnTo>
                      <a:pt x="425" y="72"/>
                    </a:lnTo>
                    <a:lnTo>
                      <a:pt x="423" y="74"/>
                    </a:lnTo>
                    <a:lnTo>
                      <a:pt x="423" y="74"/>
                    </a:lnTo>
                    <a:lnTo>
                      <a:pt x="423" y="76"/>
                    </a:lnTo>
                    <a:lnTo>
                      <a:pt x="423" y="78"/>
                    </a:lnTo>
                    <a:lnTo>
                      <a:pt x="421" y="78"/>
                    </a:lnTo>
                    <a:lnTo>
                      <a:pt x="421" y="78"/>
                    </a:lnTo>
                    <a:lnTo>
                      <a:pt x="419" y="76"/>
                    </a:lnTo>
                    <a:lnTo>
                      <a:pt x="417" y="74"/>
                    </a:lnTo>
                    <a:lnTo>
                      <a:pt x="415" y="74"/>
                    </a:lnTo>
                    <a:lnTo>
                      <a:pt x="413" y="74"/>
                    </a:lnTo>
                    <a:lnTo>
                      <a:pt x="411" y="74"/>
                    </a:lnTo>
                    <a:lnTo>
                      <a:pt x="411" y="74"/>
                    </a:lnTo>
                    <a:lnTo>
                      <a:pt x="409" y="74"/>
                    </a:lnTo>
                    <a:lnTo>
                      <a:pt x="407" y="74"/>
                    </a:lnTo>
                    <a:lnTo>
                      <a:pt x="405" y="74"/>
                    </a:lnTo>
                    <a:lnTo>
                      <a:pt x="405" y="74"/>
                    </a:lnTo>
                    <a:lnTo>
                      <a:pt x="403" y="76"/>
                    </a:lnTo>
                    <a:lnTo>
                      <a:pt x="403" y="76"/>
                    </a:lnTo>
                    <a:lnTo>
                      <a:pt x="401" y="76"/>
                    </a:lnTo>
                    <a:lnTo>
                      <a:pt x="399" y="76"/>
                    </a:lnTo>
                    <a:lnTo>
                      <a:pt x="397" y="76"/>
                    </a:lnTo>
                    <a:lnTo>
                      <a:pt x="395" y="74"/>
                    </a:lnTo>
                    <a:lnTo>
                      <a:pt x="395" y="72"/>
                    </a:lnTo>
                    <a:lnTo>
                      <a:pt x="391" y="70"/>
                    </a:lnTo>
                    <a:lnTo>
                      <a:pt x="393" y="68"/>
                    </a:lnTo>
                    <a:lnTo>
                      <a:pt x="395" y="68"/>
                    </a:lnTo>
                    <a:lnTo>
                      <a:pt x="393" y="66"/>
                    </a:lnTo>
                    <a:lnTo>
                      <a:pt x="393" y="64"/>
                    </a:lnTo>
                    <a:lnTo>
                      <a:pt x="391" y="62"/>
                    </a:lnTo>
                    <a:lnTo>
                      <a:pt x="393" y="60"/>
                    </a:lnTo>
                    <a:lnTo>
                      <a:pt x="393" y="58"/>
                    </a:lnTo>
                    <a:lnTo>
                      <a:pt x="393" y="56"/>
                    </a:lnTo>
                    <a:lnTo>
                      <a:pt x="393" y="56"/>
                    </a:lnTo>
                    <a:lnTo>
                      <a:pt x="393" y="54"/>
                    </a:lnTo>
                    <a:lnTo>
                      <a:pt x="391" y="52"/>
                    </a:lnTo>
                    <a:lnTo>
                      <a:pt x="391" y="46"/>
                    </a:lnTo>
                    <a:lnTo>
                      <a:pt x="391" y="42"/>
                    </a:lnTo>
                    <a:lnTo>
                      <a:pt x="391" y="40"/>
                    </a:lnTo>
                    <a:lnTo>
                      <a:pt x="391" y="38"/>
                    </a:lnTo>
                    <a:lnTo>
                      <a:pt x="389" y="38"/>
                    </a:lnTo>
                    <a:lnTo>
                      <a:pt x="385" y="38"/>
                    </a:lnTo>
                    <a:lnTo>
                      <a:pt x="383" y="36"/>
                    </a:lnTo>
                    <a:lnTo>
                      <a:pt x="383" y="36"/>
                    </a:lnTo>
                    <a:lnTo>
                      <a:pt x="379" y="38"/>
                    </a:lnTo>
                    <a:lnTo>
                      <a:pt x="379" y="38"/>
                    </a:lnTo>
                    <a:lnTo>
                      <a:pt x="377" y="38"/>
                    </a:lnTo>
                    <a:lnTo>
                      <a:pt x="375" y="38"/>
                    </a:lnTo>
                    <a:lnTo>
                      <a:pt x="373" y="38"/>
                    </a:lnTo>
                    <a:lnTo>
                      <a:pt x="373" y="38"/>
                    </a:lnTo>
                    <a:lnTo>
                      <a:pt x="371" y="38"/>
                    </a:lnTo>
                    <a:lnTo>
                      <a:pt x="367" y="36"/>
                    </a:lnTo>
                    <a:lnTo>
                      <a:pt x="365" y="34"/>
                    </a:lnTo>
                    <a:lnTo>
                      <a:pt x="363" y="34"/>
                    </a:lnTo>
                    <a:lnTo>
                      <a:pt x="361" y="32"/>
                    </a:lnTo>
                    <a:lnTo>
                      <a:pt x="359" y="32"/>
                    </a:lnTo>
                    <a:lnTo>
                      <a:pt x="359" y="32"/>
                    </a:lnTo>
                    <a:lnTo>
                      <a:pt x="355" y="32"/>
                    </a:lnTo>
                    <a:lnTo>
                      <a:pt x="355" y="32"/>
                    </a:lnTo>
                    <a:lnTo>
                      <a:pt x="353" y="32"/>
                    </a:lnTo>
                    <a:lnTo>
                      <a:pt x="351" y="34"/>
                    </a:lnTo>
                    <a:lnTo>
                      <a:pt x="351" y="34"/>
                    </a:lnTo>
                    <a:lnTo>
                      <a:pt x="349" y="36"/>
                    </a:lnTo>
                    <a:lnTo>
                      <a:pt x="347" y="36"/>
                    </a:lnTo>
                    <a:lnTo>
                      <a:pt x="344" y="38"/>
                    </a:lnTo>
                    <a:lnTo>
                      <a:pt x="344" y="38"/>
                    </a:lnTo>
                    <a:lnTo>
                      <a:pt x="342" y="40"/>
                    </a:lnTo>
                    <a:lnTo>
                      <a:pt x="342" y="42"/>
                    </a:lnTo>
                    <a:lnTo>
                      <a:pt x="342" y="44"/>
                    </a:lnTo>
                    <a:lnTo>
                      <a:pt x="342" y="44"/>
                    </a:lnTo>
                    <a:lnTo>
                      <a:pt x="340" y="44"/>
                    </a:lnTo>
                    <a:lnTo>
                      <a:pt x="338" y="46"/>
                    </a:lnTo>
                    <a:lnTo>
                      <a:pt x="336" y="44"/>
                    </a:lnTo>
                    <a:lnTo>
                      <a:pt x="334" y="46"/>
                    </a:lnTo>
                    <a:lnTo>
                      <a:pt x="332" y="46"/>
                    </a:lnTo>
                    <a:lnTo>
                      <a:pt x="330" y="46"/>
                    </a:lnTo>
                    <a:lnTo>
                      <a:pt x="328" y="48"/>
                    </a:lnTo>
                    <a:lnTo>
                      <a:pt x="326" y="48"/>
                    </a:lnTo>
                    <a:lnTo>
                      <a:pt x="324" y="48"/>
                    </a:lnTo>
                    <a:lnTo>
                      <a:pt x="324" y="48"/>
                    </a:lnTo>
                    <a:lnTo>
                      <a:pt x="322" y="48"/>
                    </a:lnTo>
                    <a:lnTo>
                      <a:pt x="322" y="48"/>
                    </a:lnTo>
                    <a:lnTo>
                      <a:pt x="320" y="48"/>
                    </a:lnTo>
                    <a:lnTo>
                      <a:pt x="316" y="52"/>
                    </a:lnTo>
                    <a:lnTo>
                      <a:pt x="314" y="52"/>
                    </a:lnTo>
                    <a:lnTo>
                      <a:pt x="314" y="52"/>
                    </a:lnTo>
                    <a:lnTo>
                      <a:pt x="312" y="50"/>
                    </a:lnTo>
                    <a:lnTo>
                      <a:pt x="310" y="50"/>
                    </a:lnTo>
                    <a:lnTo>
                      <a:pt x="308" y="50"/>
                    </a:lnTo>
                    <a:lnTo>
                      <a:pt x="308" y="52"/>
                    </a:lnTo>
                    <a:lnTo>
                      <a:pt x="304" y="50"/>
                    </a:lnTo>
                    <a:lnTo>
                      <a:pt x="300" y="50"/>
                    </a:lnTo>
                    <a:lnTo>
                      <a:pt x="298" y="50"/>
                    </a:lnTo>
                    <a:lnTo>
                      <a:pt x="296" y="48"/>
                    </a:lnTo>
                    <a:lnTo>
                      <a:pt x="292" y="48"/>
                    </a:lnTo>
                    <a:lnTo>
                      <a:pt x="288" y="48"/>
                    </a:lnTo>
                    <a:lnTo>
                      <a:pt x="286" y="48"/>
                    </a:lnTo>
                    <a:lnTo>
                      <a:pt x="284" y="48"/>
                    </a:lnTo>
                    <a:lnTo>
                      <a:pt x="282" y="48"/>
                    </a:lnTo>
                    <a:lnTo>
                      <a:pt x="280" y="48"/>
                    </a:lnTo>
                    <a:lnTo>
                      <a:pt x="278" y="44"/>
                    </a:lnTo>
                    <a:lnTo>
                      <a:pt x="276" y="44"/>
                    </a:lnTo>
                    <a:lnTo>
                      <a:pt x="274" y="44"/>
                    </a:lnTo>
                    <a:lnTo>
                      <a:pt x="274" y="42"/>
                    </a:lnTo>
                    <a:lnTo>
                      <a:pt x="272" y="42"/>
                    </a:lnTo>
                    <a:lnTo>
                      <a:pt x="272" y="42"/>
                    </a:lnTo>
                    <a:lnTo>
                      <a:pt x="272" y="42"/>
                    </a:lnTo>
                    <a:lnTo>
                      <a:pt x="270" y="40"/>
                    </a:lnTo>
                    <a:lnTo>
                      <a:pt x="270" y="38"/>
                    </a:lnTo>
                    <a:lnTo>
                      <a:pt x="270" y="38"/>
                    </a:lnTo>
                    <a:lnTo>
                      <a:pt x="268" y="38"/>
                    </a:lnTo>
                    <a:lnTo>
                      <a:pt x="264" y="36"/>
                    </a:lnTo>
                    <a:lnTo>
                      <a:pt x="260" y="36"/>
                    </a:lnTo>
                    <a:lnTo>
                      <a:pt x="260" y="36"/>
                    </a:lnTo>
                    <a:lnTo>
                      <a:pt x="258" y="36"/>
                    </a:lnTo>
                    <a:lnTo>
                      <a:pt x="256" y="36"/>
                    </a:lnTo>
                    <a:lnTo>
                      <a:pt x="254" y="34"/>
                    </a:lnTo>
                    <a:lnTo>
                      <a:pt x="252" y="32"/>
                    </a:lnTo>
                    <a:lnTo>
                      <a:pt x="250" y="32"/>
                    </a:lnTo>
                    <a:lnTo>
                      <a:pt x="248" y="30"/>
                    </a:lnTo>
                    <a:lnTo>
                      <a:pt x="244" y="32"/>
                    </a:lnTo>
                    <a:lnTo>
                      <a:pt x="242" y="32"/>
                    </a:lnTo>
                    <a:lnTo>
                      <a:pt x="240" y="30"/>
                    </a:lnTo>
                    <a:lnTo>
                      <a:pt x="238" y="30"/>
                    </a:lnTo>
                    <a:lnTo>
                      <a:pt x="236" y="30"/>
                    </a:lnTo>
                    <a:lnTo>
                      <a:pt x="234" y="30"/>
                    </a:lnTo>
                    <a:lnTo>
                      <a:pt x="232" y="30"/>
                    </a:lnTo>
                    <a:lnTo>
                      <a:pt x="230" y="28"/>
                    </a:lnTo>
                    <a:lnTo>
                      <a:pt x="228" y="28"/>
                    </a:lnTo>
                    <a:lnTo>
                      <a:pt x="228" y="30"/>
                    </a:lnTo>
                    <a:lnTo>
                      <a:pt x="226" y="30"/>
                    </a:lnTo>
                    <a:lnTo>
                      <a:pt x="224" y="30"/>
                    </a:lnTo>
                    <a:lnTo>
                      <a:pt x="222" y="30"/>
                    </a:lnTo>
                    <a:lnTo>
                      <a:pt x="220" y="32"/>
                    </a:lnTo>
                    <a:lnTo>
                      <a:pt x="218" y="32"/>
                    </a:lnTo>
                    <a:lnTo>
                      <a:pt x="218" y="32"/>
                    </a:lnTo>
                    <a:lnTo>
                      <a:pt x="216" y="32"/>
                    </a:lnTo>
                    <a:lnTo>
                      <a:pt x="216" y="34"/>
                    </a:lnTo>
                    <a:lnTo>
                      <a:pt x="214" y="34"/>
                    </a:lnTo>
                    <a:lnTo>
                      <a:pt x="212" y="34"/>
                    </a:lnTo>
                    <a:lnTo>
                      <a:pt x="212" y="34"/>
                    </a:lnTo>
                    <a:lnTo>
                      <a:pt x="210" y="34"/>
                    </a:lnTo>
                    <a:lnTo>
                      <a:pt x="210" y="34"/>
                    </a:lnTo>
                    <a:lnTo>
                      <a:pt x="208" y="34"/>
                    </a:lnTo>
                    <a:lnTo>
                      <a:pt x="206" y="34"/>
                    </a:lnTo>
                    <a:lnTo>
                      <a:pt x="206" y="34"/>
                    </a:lnTo>
                    <a:lnTo>
                      <a:pt x="204" y="34"/>
                    </a:lnTo>
                    <a:lnTo>
                      <a:pt x="202" y="32"/>
                    </a:lnTo>
                    <a:lnTo>
                      <a:pt x="200" y="32"/>
                    </a:lnTo>
                    <a:lnTo>
                      <a:pt x="200" y="32"/>
                    </a:lnTo>
                    <a:lnTo>
                      <a:pt x="196" y="30"/>
                    </a:lnTo>
                    <a:lnTo>
                      <a:pt x="194" y="30"/>
                    </a:lnTo>
                    <a:lnTo>
                      <a:pt x="194" y="30"/>
                    </a:lnTo>
                    <a:lnTo>
                      <a:pt x="190" y="28"/>
                    </a:lnTo>
                    <a:lnTo>
                      <a:pt x="190" y="28"/>
                    </a:lnTo>
                    <a:lnTo>
                      <a:pt x="188" y="28"/>
                    </a:lnTo>
                    <a:lnTo>
                      <a:pt x="188" y="28"/>
                    </a:lnTo>
                    <a:lnTo>
                      <a:pt x="186" y="26"/>
                    </a:lnTo>
                    <a:lnTo>
                      <a:pt x="186" y="26"/>
                    </a:lnTo>
                    <a:lnTo>
                      <a:pt x="186" y="26"/>
                    </a:lnTo>
                    <a:lnTo>
                      <a:pt x="186" y="2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84" y="22"/>
                    </a:lnTo>
                    <a:lnTo>
                      <a:pt x="182" y="22"/>
                    </a:lnTo>
                    <a:lnTo>
                      <a:pt x="182" y="20"/>
                    </a:lnTo>
                    <a:lnTo>
                      <a:pt x="180" y="18"/>
                    </a:lnTo>
                    <a:lnTo>
                      <a:pt x="180" y="18"/>
                    </a:lnTo>
                    <a:lnTo>
                      <a:pt x="178" y="16"/>
                    </a:lnTo>
                    <a:lnTo>
                      <a:pt x="178" y="14"/>
                    </a:lnTo>
                    <a:lnTo>
                      <a:pt x="178" y="14"/>
                    </a:lnTo>
                    <a:lnTo>
                      <a:pt x="176" y="14"/>
                    </a:lnTo>
                    <a:lnTo>
                      <a:pt x="174" y="12"/>
                    </a:lnTo>
                    <a:lnTo>
                      <a:pt x="172" y="12"/>
                    </a:lnTo>
                    <a:lnTo>
                      <a:pt x="168" y="12"/>
                    </a:lnTo>
                    <a:lnTo>
                      <a:pt x="168" y="12"/>
                    </a:lnTo>
                    <a:lnTo>
                      <a:pt x="166" y="12"/>
                    </a:lnTo>
                    <a:lnTo>
                      <a:pt x="164" y="12"/>
                    </a:lnTo>
                    <a:lnTo>
                      <a:pt x="164" y="10"/>
                    </a:lnTo>
                    <a:lnTo>
                      <a:pt x="162" y="10"/>
                    </a:lnTo>
                    <a:lnTo>
                      <a:pt x="158" y="10"/>
                    </a:lnTo>
                    <a:lnTo>
                      <a:pt x="156" y="8"/>
                    </a:lnTo>
                    <a:lnTo>
                      <a:pt x="152" y="8"/>
                    </a:lnTo>
                    <a:lnTo>
                      <a:pt x="152" y="6"/>
                    </a:lnTo>
                    <a:lnTo>
                      <a:pt x="148" y="6"/>
                    </a:lnTo>
                    <a:lnTo>
                      <a:pt x="146" y="6"/>
                    </a:lnTo>
                    <a:lnTo>
                      <a:pt x="144" y="6"/>
                    </a:lnTo>
                    <a:lnTo>
                      <a:pt x="142" y="6"/>
                    </a:lnTo>
                    <a:lnTo>
                      <a:pt x="140" y="4"/>
                    </a:lnTo>
                    <a:lnTo>
                      <a:pt x="138" y="4"/>
                    </a:lnTo>
                    <a:lnTo>
                      <a:pt x="138" y="4"/>
                    </a:lnTo>
                    <a:lnTo>
                      <a:pt x="136" y="4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0" y="2"/>
                    </a:lnTo>
                    <a:lnTo>
                      <a:pt x="128" y="0"/>
                    </a:lnTo>
                    <a:lnTo>
                      <a:pt x="126" y="0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26" y="4"/>
                    </a:lnTo>
                    <a:lnTo>
                      <a:pt x="126" y="6"/>
                    </a:lnTo>
                    <a:lnTo>
                      <a:pt x="122" y="8"/>
                    </a:lnTo>
                    <a:lnTo>
                      <a:pt x="122" y="8"/>
                    </a:lnTo>
                    <a:lnTo>
                      <a:pt x="122" y="8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2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2" y="20"/>
                    </a:lnTo>
                    <a:lnTo>
                      <a:pt x="122" y="20"/>
                    </a:lnTo>
                    <a:lnTo>
                      <a:pt x="124" y="22"/>
                    </a:lnTo>
                    <a:lnTo>
                      <a:pt x="124" y="22"/>
                    </a:lnTo>
                    <a:lnTo>
                      <a:pt x="126" y="22"/>
                    </a:lnTo>
                    <a:lnTo>
                      <a:pt x="126" y="24"/>
                    </a:lnTo>
                    <a:lnTo>
                      <a:pt x="126" y="24"/>
                    </a:lnTo>
                    <a:lnTo>
                      <a:pt x="128" y="26"/>
                    </a:lnTo>
                    <a:lnTo>
                      <a:pt x="128" y="26"/>
                    </a:lnTo>
                    <a:lnTo>
                      <a:pt x="130" y="26"/>
                    </a:lnTo>
                    <a:lnTo>
                      <a:pt x="132" y="28"/>
                    </a:lnTo>
                    <a:lnTo>
                      <a:pt x="132" y="28"/>
                    </a:lnTo>
                    <a:lnTo>
                      <a:pt x="132" y="28"/>
                    </a:lnTo>
                    <a:lnTo>
                      <a:pt x="134" y="30"/>
                    </a:lnTo>
                    <a:lnTo>
                      <a:pt x="134" y="32"/>
                    </a:lnTo>
                    <a:lnTo>
                      <a:pt x="134" y="32"/>
                    </a:lnTo>
                    <a:lnTo>
                      <a:pt x="134" y="34"/>
                    </a:lnTo>
                    <a:lnTo>
                      <a:pt x="134" y="34"/>
                    </a:lnTo>
                    <a:lnTo>
                      <a:pt x="134" y="36"/>
                    </a:lnTo>
                    <a:lnTo>
                      <a:pt x="132" y="36"/>
                    </a:lnTo>
                    <a:lnTo>
                      <a:pt x="132" y="36"/>
                    </a:lnTo>
                    <a:lnTo>
                      <a:pt x="132" y="38"/>
                    </a:lnTo>
                    <a:lnTo>
                      <a:pt x="130" y="38"/>
                    </a:lnTo>
                    <a:lnTo>
                      <a:pt x="130" y="3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28" y="40"/>
                    </a:lnTo>
                    <a:lnTo>
                      <a:pt x="126" y="40"/>
                    </a:lnTo>
                    <a:lnTo>
                      <a:pt x="126" y="42"/>
                    </a:lnTo>
                    <a:lnTo>
                      <a:pt x="124" y="42"/>
                    </a:lnTo>
                    <a:lnTo>
                      <a:pt x="122" y="40"/>
                    </a:lnTo>
                    <a:lnTo>
                      <a:pt x="122" y="40"/>
                    </a:lnTo>
                    <a:lnTo>
                      <a:pt x="122" y="40"/>
                    </a:lnTo>
                    <a:lnTo>
                      <a:pt x="120" y="38"/>
                    </a:lnTo>
                    <a:lnTo>
                      <a:pt x="116" y="38"/>
                    </a:lnTo>
                    <a:lnTo>
                      <a:pt x="116" y="38"/>
                    </a:lnTo>
                    <a:lnTo>
                      <a:pt x="114" y="38"/>
                    </a:lnTo>
                    <a:lnTo>
                      <a:pt x="114" y="38"/>
                    </a:lnTo>
                    <a:lnTo>
                      <a:pt x="112" y="38"/>
                    </a:lnTo>
                    <a:lnTo>
                      <a:pt x="112" y="38"/>
                    </a:lnTo>
                    <a:lnTo>
                      <a:pt x="112" y="38"/>
                    </a:lnTo>
                    <a:lnTo>
                      <a:pt x="110" y="38"/>
                    </a:lnTo>
                    <a:lnTo>
                      <a:pt x="108" y="38"/>
                    </a:lnTo>
                    <a:lnTo>
                      <a:pt x="108" y="36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6" y="38"/>
                    </a:lnTo>
                    <a:lnTo>
                      <a:pt x="104" y="38"/>
                    </a:lnTo>
                    <a:lnTo>
                      <a:pt x="104" y="36"/>
                    </a:lnTo>
                    <a:lnTo>
                      <a:pt x="104" y="36"/>
                    </a:lnTo>
                    <a:lnTo>
                      <a:pt x="102" y="36"/>
                    </a:lnTo>
                    <a:lnTo>
                      <a:pt x="102" y="38"/>
                    </a:lnTo>
                    <a:lnTo>
                      <a:pt x="100" y="38"/>
                    </a:lnTo>
                    <a:lnTo>
                      <a:pt x="100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6" y="38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92" y="38"/>
                    </a:lnTo>
                    <a:lnTo>
                      <a:pt x="92" y="36"/>
                    </a:lnTo>
                    <a:lnTo>
                      <a:pt x="90" y="36"/>
                    </a:lnTo>
                    <a:lnTo>
                      <a:pt x="88" y="36"/>
                    </a:lnTo>
                    <a:lnTo>
                      <a:pt x="88" y="36"/>
                    </a:lnTo>
                    <a:lnTo>
                      <a:pt x="88" y="36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84" y="34"/>
                    </a:lnTo>
                    <a:lnTo>
                      <a:pt x="82" y="34"/>
                    </a:lnTo>
                    <a:lnTo>
                      <a:pt x="82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30"/>
                    </a:lnTo>
                    <a:lnTo>
                      <a:pt x="78" y="28"/>
                    </a:lnTo>
                    <a:lnTo>
                      <a:pt x="76" y="28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0" y="26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0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6" y="24"/>
                    </a:lnTo>
                    <a:lnTo>
                      <a:pt x="44" y="24"/>
                    </a:lnTo>
                    <a:lnTo>
                      <a:pt x="42" y="24"/>
                    </a:lnTo>
                    <a:lnTo>
                      <a:pt x="42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32" y="30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0" y="32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4" y="34"/>
                    </a:lnTo>
                    <a:lnTo>
                      <a:pt x="24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2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0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4" y="46"/>
                    </a:lnTo>
                    <a:lnTo>
                      <a:pt x="2" y="46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2" y="58"/>
                    </a:lnTo>
                    <a:lnTo>
                      <a:pt x="4" y="58"/>
                    </a:lnTo>
                    <a:lnTo>
                      <a:pt x="6" y="58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12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6" y="66"/>
                    </a:lnTo>
                    <a:lnTo>
                      <a:pt x="16" y="68"/>
                    </a:lnTo>
                    <a:lnTo>
                      <a:pt x="18" y="68"/>
                    </a:lnTo>
                    <a:lnTo>
                      <a:pt x="22" y="70"/>
                    </a:lnTo>
                    <a:lnTo>
                      <a:pt x="22" y="70"/>
                    </a:lnTo>
                    <a:lnTo>
                      <a:pt x="24" y="70"/>
                    </a:lnTo>
                    <a:lnTo>
                      <a:pt x="24" y="72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28" y="72"/>
                    </a:lnTo>
                    <a:lnTo>
                      <a:pt x="30" y="72"/>
                    </a:lnTo>
                    <a:lnTo>
                      <a:pt x="32" y="72"/>
                    </a:lnTo>
                    <a:lnTo>
                      <a:pt x="34" y="74"/>
                    </a:lnTo>
                    <a:lnTo>
                      <a:pt x="34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0" y="74"/>
                    </a:lnTo>
                    <a:lnTo>
                      <a:pt x="40" y="74"/>
                    </a:lnTo>
                    <a:lnTo>
                      <a:pt x="40" y="74"/>
                    </a:lnTo>
                    <a:lnTo>
                      <a:pt x="42" y="76"/>
                    </a:lnTo>
                    <a:lnTo>
                      <a:pt x="42" y="76"/>
                    </a:lnTo>
                    <a:lnTo>
                      <a:pt x="44" y="78"/>
                    </a:lnTo>
                    <a:lnTo>
                      <a:pt x="44" y="78"/>
                    </a:lnTo>
                    <a:lnTo>
                      <a:pt x="46" y="78"/>
                    </a:lnTo>
                    <a:lnTo>
                      <a:pt x="46" y="80"/>
                    </a:lnTo>
                    <a:lnTo>
                      <a:pt x="48" y="80"/>
                    </a:lnTo>
                    <a:lnTo>
                      <a:pt x="48" y="82"/>
                    </a:lnTo>
                    <a:lnTo>
                      <a:pt x="50" y="84"/>
                    </a:lnTo>
                    <a:lnTo>
                      <a:pt x="50" y="84"/>
                    </a:lnTo>
                    <a:lnTo>
                      <a:pt x="52" y="86"/>
                    </a:lnTo>
                    <a:lnTo>
                      <a:pt x="54" y="88"/>
                    </a:lnTo>
                    <a:lnTo>
                      <a:pt x="54" y="88"/>
                    </a:lnTo>
                    <a:lnTo>
                      <a:pt x="56" y="90"/>
                    </a:lnTo>
                    <a:lnTo>
                      <a:pt x="58" y="90"/>
                    </a:lnTo>
                    <a:lnTo>
                      <a:pt x="58" y="92"/>
                    </a:lnTo>
                    <a:lnTo>
                      <a:pt x="60" y="94"/>
                    </a:lnTo>
                    <a:lnTo>
                      <a:pt x="62" y="94"/>
                    </a:lnTo>
                    <a:lnTo>
                      <a:pt x="62" y="96"/>
                    </a:lnTo>
                    <a:lnTo>
                      <a:pt x="62" y="96"/>
                    </a:lnTo>
                    <a:lnTo>
                      <a:pt x="62" y="98"/>
                    </a:lnTo>
                    <a:lnTo>
                      <a:pt x="62" y="100"/>
                    </a:lnTo>
                    <a:lnTo>
                      <a:pt x="62" y="100"/>
                    </a:lnTo>
                    <a:lnTo>
                      <a:pt x="62" y="102"/>
                    </a:lnTo>
                    <a:lnTo>
                      <a:pt x="64" y="104"/>
                    </a:lnTo>
                    <a:lnTo>
                      <a:pt x="66" y="104"/>
                    </a:lnTo>
                    <a:lnTo>
                      <a:pt x="66" y="106"/>
                    </a:lnTo>
                    <a:lnTo>
                      <a:pt x="66" y="106"/>
                    </a:lnTo>
                    <a:lnTo>
                      <a:pt x="64" y="108"/>
                    </a:lnTo>
                    <a:lnTo>
                      <a:pt x="64" y="108"/>
                    </a:lnTo>
                    <a:lnTo>
                      <a:pt x="64" y="108"/>
                    </a:lnTo>
                    <a:lnTo>
                      <a:pt x="64" y="112"/>
                    </a:lnTo>
                    <a:lnTo>
                      <a:pt x="64" y="114"/>
                    </a:lnTo>
                    <a:lnTo>
                      <a:pt x="64" y="11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6" y="118"/>
                    </a:lnTo>
                    <a:lnTo>
                      <a:pt x="68" y="120"/>
                    </a:lnTo>
                    <a:lnTo>
                      <a:pt x="70" y="120"/>
                    </a:lnTo>
                    <a:lnTo>
                      <a:pt x="70" y="120"/>
                    </a:lnTo>
                    <a:lnTo>
                      <a:pt x="70" y="120"/>
                    </a:lnTo>
                    <a:lnTo>
                      <a:pt x="72" y="120"/>
                    </a:lnTo>
                    <a:lnTo>
                      <a:pt x="74" y="120"/>
                    </a:lnTo>
                    <a:lnTo>
                      <a:pt x="74" y="122"/>
                    </a:lnTo>
                    <a:lnTo>
                      <a:pt x="76" y="122"/>
                    </a:lnTo>
                    <a:lnTo>
                      <a:pt x="78" y="122"/>
                    </a:lnTo>
                    <a:lnTo>
                      <a:pt x="80" y="122"/>
                    </a:lnTo>
                    <a:lnTo>
                      <a:pt x="80" y="122"/>
                    </a:lnTo>
                    <a:lnTo>
                      <a:pt x="82" y="122"/>
                    </a:lnTo>
                    <a:lnTo>
                      <a:pt x="84" y="122"/>
                    </a:lnTo>
                    <a:lnTo>
                      <a:pt x="86" y="122"/>
                    </a:lnTo>
                    <a:lnTo>
                      <a:pt x="88" y="124"/>
                    </a:lnTo>
                    <a:lnTo>
                      <a:pt x="92" y="124"/>
                    </a:lnTo>
                    <a:lnTo>
                      <a:pt x="94" y="124"/>
                    </a:lnTo>
                    <a:lnTo>
                      <a:pt x="98" y="124"/>
                    </a:lnTo>
                    <a:lnTo>
                      <a:pt x="100" y="124"/>
                    </a:lnTo>
                    <a:lnTo>
                      <a:pt x="106" y="126"/>
                    </a:lnTo>
                    <a:lnTo>
                      <a:pt x="108" y="126"/>
                    </a:lnTo>
                    <a:lnTo>
                      <a:pt x="110" y="126"/>
                    </a:lnTo>
                    <a:lnTo>
                      <a:pt x="112" y="128"/>
                    </a:lnTo>
                    <a:lnTo>
                      <a:pt x="116" y="130"/>
                    </a:lnTo>
                    <a:lnTo>
                      <a:pt x="116" y="130"/>
                    </a:lnTo>
                    <a:lnTo>
                      <a:pt x="120" y="132"/>
                    </a:lnTo>
                    <a:lnTo>
                      <a:pt x="124" y="134"/>
                    </a:lnTo>
                    <a:lnTo>
                      <a:pt x="126" y="134"/>
                    </a:lnTo>
                    <a:lnTo>
                      <a:pt x="130" y="136"/>
                    </a:lnTo>
                    <a:lnTo>
                      <a:pt x="132" y="138"/>
                    </a:lnTo>
                    <a:lnTo>
                      <a:pt x="136" y="138"/>
                    </a:lnTo>
                    <a:lnTo>
                      <a:pt x="140" y="138"/>
                    </a:lnTo>
                    <a:lnTo>
                      <a:pt x="140" y="138"/>
                    </a:lnTo>
                    <a:lnTo>
                      <a:pt x="140" y="140"/>
                    </a:lnTo>
                    <a:lnTo>
                      <a:pt x="140" y="140"/>
                    </a:lnTo>
                    <a:lnTo>
                      <a:pt x="140" y="142"/>
                    </a:lnTo>
                    <a:lnTo>
                      <a:pt x="142" y="142"/>
                    </a:lnTo>
                    <a:lnTo>
                      <a:pt x="144" y="142"/>
                    </a:lnTo>
                    <a:lnTo>
                      <a:pt x="144" y="144"/>
                    </a:lnTo>
                    <a:lnTo>
                      <a:pt x="146" y="144"/>
                    </a:lnTo>
                    <a:lnTo>
                      <a:pt x="146" y="146"/>
                    </a:lnTo>
                    <a:lnTo>
                      <a:pt x="148" y="148"/>
                    </a:lnTo>
                    <a:lnTo>
                      <a:pt x="152" y="154"/>
                    </a:lnTo>
                    <a:lnTo>
                      <a:pt x="154" y="156"/>
                    </a:lnTo>
                    <a:lnTo>
                      <a:pt x="154" y="156"/>
                    </a:lnTo>
                    <a:lnTo>
                      <a:pt x="158" y="158"/>
                    </a:lnTo>
                    <a:lnTo>
                      <a:pt x="160" y="160"/>
                    </a:lnTo>
                    <a:lnTo>
                      <a:pt x="162" y="162"/>
                    </a:lnTo>
                    <a:lnTo>
                      <a:pt x="164" y="162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68" y="164"/>
                    </a:lnTo>
                    <a:lnTo>
                      <a:pt x="172" y="164"/>
                    </a:lnTo>
                    <a:lnTo>
                      <a:pt x="176" y="164"/>
                    </a:lnTo>
                    <a:lnTo>
                      <a:pt x="184" y="164"/>
                    </a:lnTo>
                    <a:lnTo>
                      <a:pt x="192" y="166"/>
                    </a:lnTo>
                    <a:lnTo>
                      <a:pt x="198" y="166"/>
                    </a:lnTo>
                    <a:lnTo>
                      <a:pt x="202" y="166"/>
                    </a:lnTo>
                    <a:lnTo>
                      <a:pt x="210" y="168"/>
                    </a:lnTo>
                    <a:lnTo>
                      <a:pt x="214" y="166"/>
                    </a:lnTo>
                    <a:lnTo>
                      <a:pt x="216" y="166"/>
                    </a:lnTo>
                    <a:lnTo>
                      <a:pt x="218" y="166"/>
                    </a:lnTo>
                    <a:lnTo>
                      <a:pt x="224" y="166"/>
                    </a:lnTo>
                    <a:lnTo>
                      <a:pt x="228" y="166"/>
                    </a:lnTo>
                    <a:lnTo>
                      <a:pt x="234" y="168"/>
                    </a:lnTo>
                    <a:lnTo>
                      <a:pt x="236" y="168"/>
                    </a:lnTo>
                    <a:lnTo>
                      <a:pt x="240" y="168"/>
                    </a:lnTo>
                    <a:lnTo>
                      <a:pt x="240" y="168"/>
                    </a:lnTo>
                    <a:lnTo>
                      <a:pt x="242" y="168"/>
                    </a:lnTo>
                    <a:lnTo>
                      <a:pt x="244" y="168"/>
                    </a:lnTo>
                    <a:lnTo>
                      <a:pt x="246" y="172"/>
                    </a:lnTo>
                    <a:lnTo>
                      <a:pt x="248" y="174"/>
                    </a:lnTo>
                    <a:lnTo>
                      <a:pt x="252" y="174"/>
                    </a:lnTo>
                    <a:lnTo>
                      <a:pt x="258" y="176"/>
                    </a:lnTo>
                    <a:lnTo>
                      <a:pt x="262" y="176"/>
                    </a:lnTo>
                    <a:lnTo>
                      <a:pt x="266" y="176"/>
                    </a:lnTo>
                    <a:lnTo>
                      <a:pt x="270" y="178"/>
                    </a:lnTo>
                    <a:lnTo>
                      <a:pt x="272" y="180"/>
                    </a:lnTo>
                    <a:lnTo>
                      <a:pt x="278" y="182"/>
                    </a:lnTo>
                    <a:lnTo>
                      <a:pt x="280" y="180"/>
                    </a:lnTo>
                    <a:lnTo>
                      <a:pt x="284" y="180"/>
                    </a:lnTo>
                    <a:lnTo>
                      <a:pt x="288" y="180"/>
                    </a:lnTo>
                    <a:lnTo>
                      <a:pt x="290" y="182"/>
                    </a:lnTo>
                    <a:lnTo>
                      <a:pt x="294" y="184"/>
                    </a:lnTo>
                    <a:lnTo>
                      <a:pt x="294" y="184"/>
                    </a:lnTo>
                    <a:lnTo>
                      <a:pt x="296" y="184"/>
                    </a:lnTo>
                    <a:lnTo>
                      <a:pt x="298" y="184"/>
                    </a:lnTo>
                    <a:lnTo>
                      <a:pt x="298" y="182"/>
                    </a:lnTo>
                    <a:lnTo>
                      <a:pt x="298" y="182"/>
                    </a:lnTo>
                    <a:lnTo>
                      <a:pt x="300" y="182"/>
                    </a:lnTo>
                    <a:lnTo>
                      <a:pt x="302" y="180"/>
                    </a:lnTo>
                    <a:lnTo>
                      <a:pt x="302" y="180"/>
                    </a:lnTo>
                    <a:lnTo>
                      <a:pt x="306" y="178"/>
                    </a:lnTo>
                    <a:lnTo>
                      <a:pt x="312" y="174"/>
                    </a:lnTo>
                    <a:lnTo>
                      <a:pt x="314" y="174"/>
                    </a:lnTo>
                    <a:lnTo>
                      <a:pt x="314" y="174"/>
                    </a:lnTo>
                    <a:lnTo>
                      <a:pt x="316" y="172"/>
                    </a:lnTo>
                    <a:lnTo>
                      <a:pt x="318" y="172"/>
                    </a:lnTo>
                    <a:lnTo>
                      <a:pt x="318" y="172"/>
                    </a:lnTo>
                    <a:lnTo>
                      <a:pt x="322" y="172"/>
                    </a:lnTo>
                    <a:lnTo>
                      <a:pt x="324" y="172"/>
                    </a:lnTo>
                    <a:lnTo>
                      <a:pt x="330" y="170"/>
                    </a:lnTo>
                    <a:lnTo>
                      <a:pt x="332" y="170"/>
                    </a:lnTo>
                    <a:lnTo>
                      <a:pt x="334" y="170"/>
                    </a:lnTo>
                    <a:lnTo>
                      <a:pt x="336" y="170"/>
                    </a:lnTo>
                    <a:lnTo>
                      <a:pt x="338" y="170"/>
                    </a:lnTo>
                    <a:lnTo>
                      <a:pt x="342" y="170"/>
                    </a:lnTo>
                    <a:lnTo>
                      <a:pt x="344" y="170"/>
                    </a:lnTo>
                    <a:lnTo>
                      <a:pt x="347" y="170"/>
                    </a:lnTo>
                    <a:lnTo>
                      <a:pt x="351" y="170"/>
                    </a:lnTo>
                    <a:lnTo>
                      <a:pt x="353" y="170"/>
                    </a:lnTo>
                    <a:lnTo>
                      <a:pt x="355" y="170"/>
                    </a:lnTo>
                    <a:lnTo>
                      <a:pt x="357" y="168"/>
                    </a:lnTo>
                    <a:lnTo>
                      <a:pt x="359" y="168"/>
                    </a:lnTo>
                    <a:lnTo>
                      <a:pt x="359" y="166"/>
                    </a:lnTo>
                    <a:lnTo>
                      <a:pt x="363" y="166"/>
                    </a:lnTo>
                    <a:lnTo>
                      <a:pt x="363" y="164"/>
                    </a:lnTo>
                    <a:lnTo>
                      <a:pt x="365" y="164"/>
                    </a:lnTo>
                    <a:lnTo>
                      <a:pt x="367" y="164"/>
                    </a:lnTo>
                    <a:lnTo>
                      <a:pt x="367" y="162"/>
                    </a:lnTo>
                    <a:lnTo>
                      <a:pt x="367" y="162"/>
                    </a:lnTo>
                    <a:lnTo>
                      <a:pt x="367" y="162"/>
                    </a:lnTo>
                    <a:lnTo>
                      <a:pt x="367" y="160"/>
                    </a:lnTo>
                    <a:lnTo>
                      <a:pt x="369" y="158"/>
                    </a:lnTo>
                    <a:lnTo>
                      <a:pt x="369" y="158"/>
                    </a:lnTo>
                    <a:lnTo>
                      <a:pt x="369" y="156"/>
                    </a:lnTo>
                    <a:lnTo>
                      <a:pt x="369" y="156"/>
                    </a:lnTo>
                    <a:lnTo>
                      <a:pt x="371" y="154"/>
                    </a:lnTo>
                    <a:lnTo>
                      <a:pt x="371" y="154"/>
                    </a:lnTo>
                    <a:lnTo>
                      <a:pt x="373" y="154"/>
                    </a:lnTo>
                    <a:lnTo>
                      <a:pt x="375" y="152"/>
                    </a:lnTo>
                    <a:lnTo>
                      <a:pt x="377" y="152"/>
                    </a:lnTo>
                    <a:lnTo>
                      <a:pt x="377" y="152"/>
                    </a:lnTo>
                    <a:lnTo>
                      <a:pt x="377" y="150"/>
                    </a:lnTo>
                    <a:lnTo>
                      <a:pt x="379" y="150"/>
                    </a:lnTo>
                    <a:lnTo>
                      <a:pt x="379" y="148"/>
                    </a:lnTo>
                    <a:lnTo>
                      <a:pt x="381" y="148"/>
                    </a:lnTo>
                    <a:lnTo>
                      <a:pt x="381" y="148"/>
                    </a:lnTo>
                    <a:lnTo>
                      <a:pt x="381" y="146"/>
                    </a:lnTo>
                    <a:lnTo>
                      <a:pt x="379" y="146"/>
                    </a:lnTo>
                    <a:lnTo>
                      <a:pt x="379" y="144"/>
                    </a:lnTo>
                    <a:lnTo>
                      <a:pt x="377" y="144"/>
                    </a:lnTo>
                    <a:lnTo>
                      <a:pt x="375" y="142"/>
                    </a:lnTo>
                    <a:lnTo>
                      <a:pt x="373" y="140"/>
                    </a:lnTo>
                    <a:lnTo>
                      <a:pt x="371" y="140"/>
                    </a:lnTo>
                    <a:lnTo>
                      <a:pt x="369" y="138"/>
                    </a:lnTo>
                    <a:lnTo>
                      <a:pt x="369" y="136"/>
                    </a:lnTo>
                    <a:lnTo>
                      <a:pt x="367" y="136"/>
                    </a:lnTo>
                    <a:lnTo>
                      <a:pt x="367" y="136"/>
                    </a:lnTo>
                    <a:lnTo>
                      <a:pt x="367" y="134"/>
                    </a:lnTo>
                    <a:lnTo>
                      <a:pt x="367" y="132"/>
                    </a:lnTo>
                    <a:lnTo>
                      <a:pt x="367" y="130"/>
                    </a:lnTo>
                    <a:lnTo>
                      <a:pt x="367" y="128"/>
                    </a:lnTo>
                    <a:lnTo>
                      <a:pt x="367" y="126"/>
                    </a:lnTo>
                    <a:lnTo>
                      <a:pt x="367" y="126"/>
                    </a:lnTo>
                    <a:lnTo>
                      <a:pt x="369" y="122"/>
                    </a:lnTo>
                    <a:lnTo>
                      <a:pt x="371" y="122"/>
                    </a:lnTo>
                    <a:lnTo>
                      <a:pt x="371" y="122"/>
                    </a:lnTo>
                    <a:lnTo>
                      <a:pt x="375" y="122"/>
                    </a:lnTo>
                    <a:lnTo>
                      <a:pt x="375" y="122"/>
                    </a:lnTo>
                    <a:lnTo>
                      <a:pt x="377" y="124"/>
                    </a:lnTo>
                    <a:lnTo>
                      <a:pt x="379" y="126"/>
                    </a:lnTo>
                    <a:lnTo>
                      <a:pt x="381" y="128"/>
                    </a:lnTo>
                    <a:lnTo>
                      <a:pt x="387" y="128"/>
                    </a:lnTo>
                    <a:lnTo>
                      <a:pt x="389" y="128"/>
                    </a:lnTo>
                    <a:lnTo>
                      <a:pt x="391" y="128"/>
                    </a:lnTo>
                    <a:lnTo>
                      <a:pt x="393" y="130"/>
                    </a:lnTo>
                    <a:lnTo>
                      <a:pt x="393" y="130"/>
                    </a:lnTo>
                    <a:lnTo>
                      <a:pt x="395" y="130"/>
                    </a:lnTo>
                    <a:lnTo>
                      <a:pt x="397" y="130"/>
                    </a:lnTo>
                    <a:lnTo>
                      <a:pt x="397" y="128"/>
                    </a:lnTo>
                    <a:lnTo>
                      <a:pt x="399" y="128"/>
                    </a:lnTo>
                    <a:lnTo>
                      <a:pt x="399" y="126"/>
                    </a:lnTo>
                    <a:lnTo>
                      <a:pt x="399" y="126"/>
                    </a:lnTo>
                    <a:lnTo>
                      <a:pt x="401" y="126"/>
                    </a:lnTo>
                    <a:lnTo>
                      <a:pt x="401" y="122"/>
                    </a:lnTo>
                    <a:lnTo>
                      <a:pt x="401" y="122"/>
                    </a:lnTo>
                    <a:lnTo>
                      <a:pt x="403" y="120"/>
                    </a:lnTo>
                    <a:lnTo>
                      <a:pt x="403" y="120"/>
                    </a:lnTo>
                    <a:lnTo>
                      <a:pt x="403" y="118"/>
                    </a:lnTo>
                    <a:lnTo>
                      <a:pt x="403" y="118"/>
                    </a:lnTo>
                    <a:lnTo>
                      <a:pt x="403" y="118"/>
                    </a:lnTo>
                    <a:lnTo>
                      <a:pt x="405" y="116"/>
                    </a:lnTo>
                    <a:lnTo>
                      <a:pt x="405" y="116"/>
                    </a:lnTo>
                    <a:lnTo>
                      <a:pt x="409" y="118"/>
                    </a:lnTo>
                    <a:lnTo>
                      <a:pt x="411" y="118"/>
                    </a:lnTo>
                    <a:lnTo>
                      <a:pt x="413" y="116"/>
                    </a:lnTo>
                    <a:lnTo>
                      <a:pt x="415" y="116"/>
                    </a:lnTo>
                    <a:lnTo>
                      <a:pt x="417" y="116"/>
                    </a:lnTo>
                    <a:lnTo>
                      <a:pt x="419" y="116"/>
                    </a:lnTo>
                    <a:lnTo>
                      <a:pt x="419" y="114"/>
                    </a:lnTo>
                    <a:lnTo>
                      <a:pt x="421" y="112"/>
                    </a:lnTo>
                    <a:lnTo>
                      <a:pt x="421" y="112"/>
                    </a:lnTo>
                    <a:lnTo>
                      <a:pt x="423" y="112"/>
                    </a:lnTo>
                    <a:lnTo>
                      <a:pt x="423" y="110"/>
                    </a:lnTo>
                    <a:lnTo>
                      <a:pt x="423" y="110"/>
                    </a:lnTo>
                    <a:lnTo>
                      <a:pt x="423" y="110"/>
                    </a:lnTo>
                    <a:lnTo>
                      <a:pt x="423" y="108"/>
                    </a:lnTo>
                    <a:lnTo>
                      <a:pt x="423" y="108"/>
                    </a:lnTo>
                    <a:lnTo>
                      <a:pt x="423" y="104"/>
                    </a:lnTo>
                    <a:lnTo>
                      <a:pt x="423" y="104"/>
                    </a:lnTo>
                    <a:lnTo>
                      <a:pt x="423" y="102"/>
                    </a:lnTo>
                    <a:lnTo>
                      <a:pt x="423" y="102"/>
                    </a:lnTo>
                    <a:lnTo>
                      <a:pt x="425" y="100"/>
                    </a:lnTo>
                    <a:lnTo>
                      <a:pt x="425" y="100"/>
                    </a:lnTo>
                    <a:lnTo>
                      <a:pt x="425" y="100"/>
                    </a:lnTo>
                    <a:lnTo>
                      <a:pt x="427" y="100"/>
                    </a:lnTo>
                    <a:lnTo>
                      <a:pt x="429" y="100"/>
                    </a:lnTo>
                    <a:lnTo>
                      <a:pt x="431" y="100"/>
                    </a:lnTo>
                    <a:lnTo>
                      <a:pt x="433" y="100"/>
                    </a:lnTo>
                    <a:lnTo>
                      <a:pt x="433" y="100"/>
                    </a:lnTo>
                    <a:lnTo>
                      <a:pt x="433" y="100"/>
                    </a:lnTo>
                    <a:lnTo>
                      <a:pt x="433" y="98"/>
                    </a:lnTo>
                    <a:lnTo>
                      <a:pt x="433" y="98"/>
                    </a:lnTo>
                    <a:lnTo>
                      <a:pt x="433" y="96"/>
                    </a:lnTo>
                    <a:lnTo>
                      <a:pt x="433" y="96"/>
                    </a:lnTo>
                    <a:lnTo>
                      <a:pt x="435" y="96"/>
                    </a:lnTo>
                    <a:lnTo>
                      <a:pt x="435" y="96"/>
                    </a:lnTo>
                    <a:lnTo>
                      <a:pt x="437" y="98"/>
                    </a:lnTo>
                    <a:lnTo>
                      <a:pt x="437" y="98"/>
                    </a:lnTo>
                    <a:lnTo>
                      <a:pt x="439" y="98"/>
                    </a:lnTo>
                    <a:lnTo>
                      <a:pt x="439" y="96"/>
                    </a:lnTo>
                    <a:lnTo>
                      <a:pt x="441" y="94"/>
                    </a:lnTo>
                    <a:lnTo>
                      <a:pt x="443" y="94"/>
                    </a:lnTo>
                    <a:lnTo>
                      <a:pt x="445" y="94"/>
                    </a:lnTo>
                    <a:lnTo>
                      <a:pt x="445" y="94"/>
                    </a:lnTo>
                    <a:lnTo>
                      <a:pt x="449" y="94"/>
                    </a:lnTo>
                    <a:lnTo>
                      <a:pt x="449" y="94"/>
                    </a:lnTo>
                    <a:lnTo>
                      <a:pt x="451" y="94"/>
                    </a:lnTo>
                    <a:lnTo>
                      <a:pt x="451" y="94"/>
                    </a:lnTo>
                    <a:lnTo>
                      <a:pt x="451" y="94"/>
                    </a:lnTo>
                    <a:lnTo>
                      <a:pt x="453" y="94"/>
                    </a:lnTo>
                    <a:lnTo>
                      <a:pt x="455" y="94"/>
                    </a:lnTo>
                    <a:lnTo>
                      <a:pt x="457" y="96"/>
                    </a:lnTo>
                    <a:lnTo>
                      <a:pt x="459" y="96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5" y="96"/>
                    </a:lnTo>
                    <a:lnTo>
                      <a:pt x="465" y="96"/>
                    </a:lnTo>
                    <a:lnTo>
                      <a:pt x="467" y="94"/>
                    </a:lnTo>
                    <a:lnTo>
                      <a:pt x="467" y="9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05"/>
              <p:cNvSpPr>
                <a:spLocks/>
              </p:cNvSpPr>
              <p:nvPr/>
            </p:nvSpPr>
            <p:spPr bwMode="auto">
              <a:xfrm>
                <a:off x="3589" y="1295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06"/>
              <p:cNvSpPr>
                <a:spLocks/>
              </p:cNvSpPr>
              <p:nvPr/>
            </p:nvSpPr>
            <p:spPr bwMode="auto">
              <a:xfrm>
                <a:off x="3857" y="1213"/>
                <a:ext cx="52" cy="52"/>
              </a:xfrm>
              <a:custGeom>
                <a:avLst/>
                <a:gdLst>
                  <a:gd name="T0" fmla="*/ 48 w 52"/>
                  <a:gd name="T1" fmla="*/ 30 h 52"/>
                  <a:gd name="T2" fmla="*/ 46 w 52"/>
                  <a:gd name="T3" fmla="*/ 28 h 52"/>
                  <a:gd name="T4" fmla="*/ 42 w 52"/>
                  <a:gd name="T5" fmla="*/ 26 h 52"/>
                  <a:gd name="T6" fmla="*/ 42 w 52"/>
                  <a:gd name="T7" fmla="*/ 22 h 52"/>
                  <a:gd name="T8" fmla="*/ 42 w 52"/>
                  <a:gd name="T9" fmla="*/ 20 h 52"/>
                  <a:gd name="T10" fmla="*/ 40 w 52"/>
                  <a:gd name="T11" fmla="*/ 20 h 52"/>
                  <a:gd name="T12" fmla="*/ 36 w 52"/>
                  <a:gd name="T13" fmla="*/ 18 h 52"/>
                  <a:gd name="T14" fmla="*/ 36 w 52"/>
                  <a:gd name="T15" fmla="*/ 14 h 52"/>
                  <a:gd name="T16" fmla="*/ 36 w 52"/>
                  <a:gd name="T17" fmla="*/ 12 h 52"/>
                  <a:gd name="T18" fmla="*/ 34 w 52"/>
                  <a:gd name="T19" fmla="*/ 8 h 52"/>
                  <a:gd name="T20" fmla="*/ 32 w 52"/>
                  <a:gd name="T21" fmla="*/ 8 h 52"/>
                  <a:gd name="T22" fmla="*/ 28 w 52"/>
                  <a:gd name="T23" fmla="*/ 4 h 52"/>
                  <a:gd name="T24" fmla="*/ 26 w 52"/>
                  <a:gd name="T25" fmla="*/ 6 h 52"/>
                  <a:gd name="T26" fmla="*/ 24 w 52"/>
                  <a:gd name="T27" fmla="*/ 4 h 52"/>
                  <a:gd name="T28" fmla="*/ 24 w 52"/>
                  <a:gd name="T29" fmla="*/ 4 h 52"/>
                  <a:gd name="T30" fmla="*/ 20 w 52"/>
                  <a:gd name="T31" fmla="*/ 2 h 52"/>
                  <a:gd name="T32" fmla="*/ 18 w 52"/>
                  <a:gd name="T33" fmla="*/ 2 h 52"/>
                  <a:gd name="T34" fmla="*/ 12 w 52"/>
                  <a:gd name="T35" fmla="*/ 0 h 52"/>
                  <a:gd name="T36" fmla="*/ 12 w 52"/>
                  <a:gd name="T37" fmla="*/ 0 h 52"/>
                  <a:gd name="T38" fmla="*/ 8 w 52"/>
                  <a:gd name="T39" fmla="*/ 2 h 52"/>
                  <a:gd name="T40" fmla="*/ 2 w 52"/>
                  <a:gd name="T41" fmla="*/ 0 h 52"/>
                  <a:gd name="T42" fmla="*/ 2 w 52"/>
                  <a:gd name="T43" fmla="*/ 2 h 52"/>
                  <a:gd name="T44" fmla="*/ 6 w 52"/>
                  <a:gd name="T45" fmla="*/ 4 h 52"/>
                  <a:gd name="T46" fmla="*/ 8 w 52"/>
                  <a:gd name="T47" fmla="*/ 8 h 52"/>
                  <a:gd name="T48" fmla="*/ 10 w 52"/>
                  <a:gd name="T49" fmla="*/ 12 h 52"/>
                  <a:gd name="T50" fmla="*/ 12 w 52"/>
                  <a:gd name="T51" fmla="*/ 16 h 52"/>
                  <a:gd name="T52" fmla="*/ 16 w 52"/>
                  <a:gd name="T53" fmla="*/ 20 h 52"/>
                  <a:gd name="T54" fmla="*/ 18 w 52"/>
                  <a:gd name="T55" fmla="*/ 22 h 52"/>
                  <a:gd name="T56" fmla="*/ 24 w 52"/>
                  <a:gd name="T57" fmla="*/ 28 h 52"/>
                  <a:gd name="T58" fmla="*/ 24 w 52"/>
                  <a:gd name="T59" fmla="*/ 34 h 52"/>
                  <a:gd name="T60" fmla="*/ 24 w 52"/>
                  <a:gd name="T61" fmla="*/ 40 h 52"/>
                  <a:gd name="T62" fmla="*/ 24 w 52"/>
                  <a:gd name="T63" fmla="*/ 46 h 52"/>
                  <a:gd name="T64" fmla="*/ 26 w 52"/>
                  <a:gd name="T65" fmla="*/ 48 h 52"/>
                  <a:gd name="T66" fmla="*/ 24 w 52"/>
                  <a:gd name="T67" fmla="*/ 50 h 52"/>
                  <a:gd name="T68" fmla="*/ 26 w 52"/>
                  <a:gd name="T69" fmla="*/ 52 h 52"/>
                  <a:gd name="T70" fmla="*/ 30 w 52"/>
                  <a:gd name="T71" fmla="*/ 52 h 52"/>
                  <a:gd name="T72" fmla="*/ 30 w 52"/>
                  <a:gd name="T73" fmla="*/ 50 h 52"/>
                  <a:gd name="T74" fmla="*/ 30 w 52"/>
                  <a:gd name="T75" fmla="*/ 48 h 52"/>
                  <a:gd name="T76" fmla="*/ 32 w 52"/>
                  <a:gd name="T77" fmla="*/ 44 h 52"/>
                  <a:gd name="T78" fmla="*/ 36 w 52"/>
                  <a:gd name="T79" fmla="*/ 40 h 52"/>
                  <a:gd name="T80" fmla="*/ 34 w 52"/>
                  <a:gd name="T81" fmla="*/ 36 h 52"/>
                  <a:gd name="T82" fmla="*/ 36 w 52"/>
                  <a:gd name="T83" fmla="*/ 34 h 52"/>
                  <a:gd name="T84" fmla="*/ 38 w 52"/>
                  <a:gd name="T85" fmla="*/ 34 h 52"/>
                  <a:gd name="T86" fmla="*/ 40 w 52"/>
                  <a:gd name="T87" fmla="*/ 36 h 52"/>
                  <a:gd name="T88" fmla="*/ 42 w 52"/>
                  <a:gd name="T89" fmla="*/ 34 h 52"/>
                  <a:gd name="T90" fmla="*/ 42 w 52"/>
                  <a:gd name="T91" fmla="*/ 34 h 52"/>
                  <a:gd name="T92" fmla="*/ 46 w 52"/>
                  <a:gd name="T93" fmla="*/ 36 h 52"/>
                  <a:gd name="T94" fmla="*/ 48 w 52"/>
                  <a:gd name="T95" fmla="*/ 36 h 52"/>
                  <a:gd name="T96" fmla="*/ 52 w 52"/>
                  <a:gd name="T97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52">
                    <a:moveTo>
                      <a:pt x="48" y="34"/>
                    </a:moveTo>
                    <a:lnTo>
                      <a:pt x="48" y="32"/>
                    </a:lnTo>
                    <a:lnTo>
                      <a:pt x="48" y="30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24"/>
                    </a:lnTo>
                    <a:lnTo>
                      <a:pt x="42" y="24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38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0" y="24"/>
                    </a:lnTo>
                    <a:lnTo>
                      <a:pt x="22" y="26"/>
                    </a:lnTo>
                    <a:lnTo>
                      <a:pt x="24" y="28"/>
                    </a:lnTo>
                    <a:lnTo>
                      <a:pt x="24" y="30"/>
                    </a:lnTo>
                    <a:lnTo>
                      <a:pt x="24" y="32"/>
                    </a:lnTo>
                    <a:lnTo>
                      <a:pt x="24" y="34"/>
                    </a:lnTo>
                    <a:lnTo>
                      <a:pt x="26" y="34"/>
                    </a:lnTo>
                    <a:lnTo>
                      <a:pt x="24" y="36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4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4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8" y="52"/>
                    </a:lnTo>
                    <a:lnTo>
                      <a:pt x="30" y="52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30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4"/>
                    </a:lnTo>
                    <a:lnTo>
                      <a:pt x="34" y="42"/>
                    </a:lnTo>
                    <a:lnTo>
                      <a:pt x="36" y="42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6" y="38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6" y="34"/>
                    </a:lnTo>
                    <a:lnTo>
                      <a:pt x="36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40" y="36"/>
                    </a:lnTo>
                    <a:lnTo>
                      <a:pt x="40" y="34"/>
                    </a:lnTo>
                    <a:lnTo>
                      <a:pt x="40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4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48" y="3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07"/>
              <p:cNvSpPr>
                <a:spLocks noEditPoints="1"/>
              </p:cNvSpPr>
              <p:nvPr/>
            </p:nvSpPr>
            <p:spPr bwMode="auto">
              <a:xfrm>
                <a:off x="5638" y="1905"/>
                <a:ext cx="398" cy="78"/>
              </a:xfrm>
              <a:custGeom>
                <a:avLst/>
                <a:gdLst>
                  <a:gd name="T0" fmla="*/ 398 w 398"/>
                  <a:gd name="T1" fmla="*/ 76 h 78"/>
                  <a:gd name="T2" fmla="*/ 398 w 398"/>
                  <a:gd name="T3" fmla="*/ 76 h 78"/>
                  <a:gd name="T4" fmla="*/ 396 w 398"/>
                  <a:gd name="T5" fmla="*/ 78 h 78"/>
                  <a:gd name="T6" fmla="*/ 396 w 398"/>
                  <a:gd name="T7" fmla="*/ 78 h 78"/>
                  <a:gd name="T8" fmla="*/ 398 w 398"/>
                  <a:gd name="T9" fmla="*/ 78 h 78"/>
                  <a:gd name="T10" fmla="*/ 398 w 398"/>
                  <a:gd name="T11" fmla="*/ 76 h 78"/>
                  <a:gd name="T12" fmla="*/ 322 w 398"/>
                  <a:gd name="T13" fmla="*/ 48 h 78"/>
                  <a:gd name="T14" fmla="*/ 320 w 398"/>
                  <a:gd name="T15" fmla="*/ 48 h 78"/>
                  <a:gd name="T16" fmla="*/ 320 w 398"/>
                  <a:gd name="T17" fmla="*/ 48 h 78"/>
                  <a:gd name="T18" fmla="*/ 320 w 398"/>
                  <a:gd name="T19" fmla="*/ 48 h 78"/>
                  <a:gd name="T20" fmla="*/ 320 w 398"/>
                  <a:gd name="T21" fmla="*/ 50 h 78"/>
                  <a:gd name="T22" fmla="*/ 320 w 398"/>
                  <a:gd name="T23" fmla="*/ 50 h 78"/>
                  <a:gd name="T24" fmla="*/ 322 w 398"/>
                  <a:gd name="T25" fmla="*/ 50 h 78"/>
                  <a:gd name="T26" fmla="*/ 322 w 398"/>
                  <a:gd name="T27" fmla="*/ 50 h 78"/>
                  <a:gd name="T28" fmla="*/ 322 w 398"/>
                  <a:gd name="T29" fmla="*/ 50 h 78"/>
                  <a:gd name="T30" fmla="*/ 322 w 398"/>
                  <a:gd name="T31" fmla="*/ 48 h 78"/>
                  <a:gd name="T32" fmla="*/ 322 w 398"/>
                  <a:gd name="T33" fmla="*/ 48 h 78"/>
                  <a:gd name="T34" fmla="*/ 216 w 398"/>
                  <a:gd name="T35" fmla="*/ 40 h 78"/>
                  <a:gd name="T36" fmla="*/ 216 w 398"/>
                  <a:gd name="T37" fmla="*/ 40 h 78"/>
                  <a:gd name="T38" fmla="*/ 216 w 398"/>
                  <a:gd name="T39" fmla="*/ 40 h 78"/>
                  <a:gd name="T40" fmla="*/ 216 w 398"/>
                  <a:gd name="T41" fmla="*/ 40 h 78"/>
                  <a:gd name="T42" fmla="*/ 216 w 398"/>
                  <a:gd name="T43" fmla="*/ 40 h 78"/>
                  <a:gd name="T44" fmla="*/ 216 w 398"/>
                  <a:gd name="T45" fmla="*/ 40 h 78"/>
                  <a:gd name="T46" fmla="*/ 216 w 398"/>
                  <a:gd name="T47" fmla="*/ 40 h 78"/>
                  <a:gd name="T48" fmla="*/ 216 w 398"/>
                  <a:gd name="T49" fmla="*/ 42 h 78"/>
                  <a:gd name="T50" fmla="*/ 216 w 398"/>
                  <a:gd name="T51" fmla="*/ 42 h 78"/>
                  <a:gd name="T52" fmla="*/ 216 w 398"/>
                  <a:gd name="T53" fmla="*/ 40 h 78"/>
                  <a:gd name="T54" fmla="*/ 216 w 398"/>
                  <a:gd name="T55" fmla="*/ 40 h 78"/>
                  <a:gd name="T56" fmla="*/ 216 w 398"/>
                  <a:gd name="T57" fmla="*/ 40 h 78"/>
                  <a:gd name="T58" fmla="*/ 216 w 398"/>
                  <a:gd name="T59" fmla="*/ 40 h 78"/>
                  <a:gd name="T60" fmla="*/ 220 w 398"/>
                  <a:gd name="T61" fmla="*/ 38 h 78"/>
                  <a:gd name="T62" fmla="*/ 220 w 398"/>
                  <a:gd name="T63" fmla="*/ 38 h 78"/>
                  <a:gd name="T64" fmla="*/ 220 w 398"/>
                  <a:gd name="T65" fmla="*/ 38 h 78"/>
                  <a:gd name="T66" fmla="*/ 220 w 398"/>
                  <a:gd name="T67" fmla="*/ 40 h 78"/>
                  <a:gd name="T68" fmla="*/ 220 w 398"/>
                  <a:gd name="T69" fmla="*/ 40 h 78"/>
                  <a:gd name="T70" fmla="*/ 220 w 398"/>
                  <a:gd name="T71" fmla="*/ 40 h 78"/>
                  <a:gd name="T72" fmla="*/ 220 w 398"/>
                  <a:gd name="T73" fmla="*/ 38 h 78"/>
                  <a:gd name="T74" fmla="*/ 220 w 398"/>
                  <a:gd name="T75" fmla="*/ 38 h 78"/>
                  <a:gd name="T76" fmla="*/ 220 w 398"/>
                  <a:gd name="T77" fmla="*/ 38 h 78"/>
                  <a:gd name="T78" fmla="*/ 2 w 398"/>
                  <a:gd name="T79" fmla="*/ 0 h 78"/>
                  <a:gd name="T80" fmla="*/ 0 w 398"/>
                  <a:gd name="T81" fmla="*/ 2 h 78"/>
                  <a:gd name="T82" fmla="*/ 0 w 398"/>
                  <a:gd name="T83" fmla="*/ 2 h 78"/>
                  <a:gd name="T84" fmla="*/ 0 w 398"/>
                  <a:gd name="T85" fmla="*/ 4 h 78"/>
                  <a:gd name="T86" fmla="*/ 0 w 398"/>
                  <a:gd name="T87" fmla="*/ 4 h 78"/>
                  <a:gd name="T88" fmla="*/ 2 w 398"/>
                  <a:gd name="T89" fmla="*/ 2 h 78"/>
                  <a:gd name="T90" fmla="*/ 2 w 398"/>
                  <a:gd name="T91" fmla="*/ 2 h 78"/>
                  <a:gd name="T92" fmla="*/ 2 w 398"/>
                  <a:gd name="T93" fmla="*/ 2 h 78"/>
                  <a:gd name="T94" fmla="*/ 2 w 398"/>
                  <a:gd name="T95" fmla="*/ 0 h 78"/>
                  <a:gd name="T96" fmla="*/ 2 w 398"/>
                  <a:gd name="T9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98" h="78">
                    <a:moveTo>
                      <a:pt x="398" y="76"/>
                    </a:moveTo>
                    <a:lnTo>
                      <a:pt x="398" y="76"/>
                    </a:lnTo>
                    <a:lnTo>
                      <a:pt x="396" y="78"/>
                    </a:lnTo>
                    <a:lnTo>
                      <a:pt x="396" y="78"/>
                    </a:lnTo>
                    <a:lnTo>
                      <a:pt x="398" y="78"/>
                    </a:lnTo>
                    <a:lnTo>
                      <a:pt x="398" y="76"/>
                    </a:lnTo>
                    <a:close/>
                    <a:moveTo>
                      <a:pt x="322" y="48"/>
                    </a:moveTo>
                    <a:lnTo>
                      <a:pt x="320" y="48"/>
                    </a:lnTo>
                    <a:lnTo>
                      <a:pt x="320" y="48"/>
                    </a:lnTo>
                    <a:lnTo>
                      <a:pt x="320" y="48"/>
                    </a:lnTo>
                    <a:lnTo>
                      <a:pt x="320" y="50"/>
                    </a:lnTo>
                    <a:lnTo>
                      <a:pt x="320" y="50"/>
                    </a:lnTo>
                    <a:lnTo>
                      <a:pt x="322" y="50"/>
                    </a:lnTo>
                    <a:lnTo>
                      <a:pt x="322" y="50"/>
                    </a:lnTo>
                    <a:lnTo>
                      <a:pt x="322" y="50"/>
                    </a:lnTo>
                    <a:lnTo>
                      <a:pt x="322" y="48"/>
                    </a:lnTo>
                    <a:lnTo>
                      <a:pt x="322" y="48"/>
                    </a:lnTo>
                    <a:close/>
                    <a:moveTo>
                      <a:pt x="216" y="40"/>
                    </a:move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lnTo>
                      <a:pt x="216" y="40"/>
                    </a:lnTo>
                    <a:close/>
                    <a:moveTo>
                      <a:pt x="220" y="38"/>
                    </a:moveTo>
                    <a:lnTo>
                      <a:pt x="220" y="38"/>
                    </a:lnTo>
                    <a:lnTo>
                      <a:pt x="220" y="38"/>
                    </a:lnTo>
                    <a:lnTo>
                      <a:pt x="220" y="40"/>
                    </a:lnTo>
                    <a:lnTo>
                      <a:pt x="220" y="40"/>
                    </a:lnTo>
                    <a:lnTo>
                      <a:pt x="220" y="40"/>
                    </a:lnTo>
                    <a:lnTo>
                      <a:pt x="220" y="38"/>
                    </a:lnTo>
                    <a:lnTo>
                      <a:pt x="220" y="38"/>
                    </a:lnTo>
                    <a:lnTo>
                      <a:pt x="220" y="38"/>
                    </a:lnTo>
                    <a:close/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08"/>
              <p:cNvSpPr>
                <a:spLocks noEditPoints="1"/>
              </p:cNvSpPr>
              <p:nvPr/>
            </p:nvSpPr>
            <p:spPr bwMode="auto">
              <a:xfrm>
                <a:off x="1674" y="1492"/>
                <a:ext cx="454" cy="324"/>
              </a:xfrm>
              <a:custGeom>
                <a:avLst/>
                <a:gdLst>
                  <a:gd name="T0" fmla="*/ 450 w 454"/>
                  <a:gd name="T1" fmla="*/ 216 h 324"/>
                  <a:gd name="T2" fmla="*/ 454 w 454"/>
                  <a:gd name="T3" fmla="*/ 206 h 324"/>
                  <a:gd name="T4" fmla="*/ 108 w 454"/>
                  <a:gd name="T5" fmla="*/ 152 h 324"/>
                  <a:gd name="T6" fmla="*/ 98 w 454"/>
                  <a:gd name="T7" fmla="*/ 136 h 324"/>
                  <a:gd name="T8" fmla="*/ 74 w 454"/>
                  <a:gd name="T9" fmla="*/ 146 h 324"/>
                  <a:gd name="T10" fmla="*/ 40 w 454"/>
                  <a:gd name="T11" fmla="*/ 82 h 324"/>
                  <a:gd name="T12" fmla="*/ 92 w 454"/>
                  <a:gd name="T13" fmla="*/ 62 h 324"/>
                  <a:gd name="T14" fmla="*/ 78 w 454"/>
                  <a:gd name="T15" fmla="*/ 64 h 324"/>
                  <a:gd name="T16" fmla="*/ 452 w 454"/>
                  <a:gd name="T17" fmla="*/ 204 h 324"/>
                  <a:gd name="T18" fmla="*/ 446 w 454"/>
                  <a:gd name="T19" fmla="*/ 202 h 324"/>
                  <a:gd name="T20" fmla="*/ 400 w 454"/>
                  <a:gd name="T21" fmla="*/ 206 h 324"/>
                  <a:gd name="T22" fmla="*/ 374 w 454"/>
                  <a:gd name="T23" fmla="*/ 246 h 324"/>
                  <a:gd name="T24" fmla="*/ 366 w 454"/>
                  <a:gd name="T25" fmla="*/ 252 h 324"/>
                  <a:gd name="T26" fmla="*/ 336 w 454"/>
                  <a:gd name="T27" fmla="*/ 258 h 324"/>
                  <a:gd name="T28" fmla="*/ 306 w 454"/>
                  <a:gd name="T29" fmla="*/ 248 h 324"/>
                  <a:gd name="T30" fmla="*/ 290 w 454"/>
                  <a:gd name="T31" fmla="*/ 208 h 324"/>
                  <a:gd name="T32" fmla="*/ 290 w 454"/>
                  <a:gd name="T33" fmla="*/ 202 h 324"/>
                  <a:gd name="T34" fmla="*/ 292 w 454"/>
                  <a:gd name="T35" fmla="*/ 160 h 324"/>
                  <a:gd name="T36" fmla="*/ 294 w 454"/>
                  <a:gd name="T37" fmla="*/ 118 h 324"/>
                  <a:gd name="T38" fmla="*/ 278 w 454"/>
                  <a:gd name="T39" fmla="*/ 100 h 324"/>
                  <a:gd name="T40" fmla="*/ 272 w 454"/>
                  <a:gd name="T41" fmla="*/ 76 h 324"/>
                  <a:gd name="T42" fmla="*/ 260 w 454"/>
                  <a:gd name="T43" fmla="*/ 52 h 324"/>
                  <a:gd name="T44" fmla="*/ 236 w 454"/>
                  <a:gd name="T45" fmla="*/ 62 h 324"/>
                  <a:gd name="T46" fmla="*/ 214 w 454"/>
                  <a:gd name="T47" fmla="*/ 48 h 324"/>
                  <a:gd name="T48" fmla="*/ 194 w 454"/>
                  <a:gd name="T49" fmla="*/ 16 h 324"/>
                  <a:gd name="T50" fmla="*/ 140 w 454"/>
                  <a:gd name="T51" fmla="*/ 24 h 324"/>
                  <a:gd name="T52" fmla="*/ 68 w 454"/>
                  <a:gd name="T53" fmla="*/ 2 h 324"/>
                  <a:gd name="T54" fmla="*/ 42 w 454"/>
                  <a:gd name="T55" fmla="*/ 18 h 324"/>
                  <a:gd name="T56" fmla="*/ 46 w 454"/>
                  <a:gd name="T57" fmla="*/ 50 h 324"/>
                  <a:gd name="T58" fmla="*/ 58 w 454"/>
                  <a:gd name="T59" fmla="*/ 86 h 324"/>
                  <a:gd name="T60" fmla="*/ 44 w 454"/>
                  <a:gd name="T61" fmla="*/ 88 h 324"/>
                  <a:gd name="T62" fmla="*/ 64 w 454"/>
                  <a:gd name="T63" fmla="*/ 106 h 324"/>
                  <a:gd name="T64" fmla="*/ 78 w 454"/>
                  <a:gd name="T65" fmla="*/ 132 h 324"/>
                  <a:gd name="T66" fmla="*/ 96 w 454"/>
                  <a:gd name="T67" fmla="*/ 162 h 324"/>
                  <a:gd name="T68" fmla="*/ 108 w 454"/>
                  <a:gd name="T69" fmla="*/ 160 h 324"/>
                  <a:gd name="T70" fmla="*/ 96 w 454"/>
                  <a:gd name="T71" fmla="*/ 152 h 324"/>
                  <a:gd name="T72" fmla="*/ 92 w 454"/>
                  <a:gd name="T73" fmla="*/ 112 h 324"/>
                  <a:gd name="T74" fmla="*/ 86 w 454"/>
                  <a:gd name="T75" fmla="*/ 100 h 324"/>
                  <a:gd name="T76" fmla="*/ 78 w 454"/>
                  <a:gd name="T77" fmla="*/ 70 h 324"/>
                  <a:gd name="T78" fmla="*/ 64 w 454"/>
                  <a:gd name="T79" fmla="*/ 46 h 324"/>
                  <a:gd name="T80" fmla="*/ 74 w 454"/>
                  <a:gd name="T81" fmla="*/ 18 h 324"/>
                  <a:gd name="T82" fmla="*/ 94 w 454"/>
                  <a:gd name="T83" fmla="*/ 30 h 324"/>
                  <a:gd name="T84" fmla="*/ 94 w 454"/>
                  <a:gd name="T85" fmla="*/ 58 h 324"/>
                  <a:gd name="T86" fmla="*/ 104 w 454"/>
                  <a:gd name="T87" fmla="*/ 84 h 324"/>
                  <a:gd name="T88" fmla="*/ 118 w 454"/>
                  <a:gd name="T89" fmla="*/ 102 h 324"/>
                  <a:gd name="T90" fmla="*/ 122 w 454"/>
                  <a:gd name="T91" fmla="*/ 120 h 324"/>
                  <a:gd name="T92" fmla="*/ 128 w 454"/>
                  <a:gd name="T93" fmla="*/ 128 h 324"/>
                  <a:gd name="T94" fmla="*/ 138 w 454"/>
                  <a:gd name="T95" fmla="*/ 144 h 324"/>
                  <a:gd name="T96" fmla="*/ 156 w 454"/>
                  <a:gd name="T97" fmla="*/ 170 h 324"/>
                  <a:gd name="T98" fmla="*/ 164 w 454"/>
                  <a:gd name="T99" fmla="*/ 212 h 324"/>
                  <a:gd name="T100" fmla="*/ 162 w 454"/>
                  <a:gd name="T101" fmla="*/ 232 h 324"/>
                  <a:gd name="T102" fmla="*/ 208 w 454"/>
                  <a:gd name="T103" fmla="*/ 264 h 324"/>
                  <a:gd name="T104" fmla="*/ 252 w 454"/>
                  <a:gd name="T105" fmla="*/ 288 h 324"/>
                  <a:gd name="T106" fmla="*/ 316 w 454"/>
                  <a:gd name="T107" fmla="*/ 294 h 324"/>
                  <a:gd name="T108" fmla="*/ 328 w 454"/>
                  <a:gd name="T109" fmla="*/ 298 h 324"/>
                  <a:gd name="T110" fmla="*/ 342 w 454"/>
                  <a:gd name="T111" fmla="*/ 310 h 324"/>
                  <a:gd name="T112" fmla="*/ 354 w 454"/>
                  <a:gd name="T113" fmla="*/ 312 h 324"/>
                  <a:gd name="T114" fmla="*/ 384 w 454"/>
                  <a:gd name="T115" fmla="*/ 292 h 324"/>
                  <a:gd name="T116" fmla="*/ 378 w 454"/>
                  <a:gd name="T117" fmla="*/ 272 h 324"/>
                  <a:gd name="T118" fmla="*/ 418 w 454"/>
                  <a:gd name="T119" fmla="*/ 258 h 324"/>
                  <a:gd name="T120" fmla="*/ 430 w 454"/>
                  <a:gd name="T121" fmla="*/ 258 h 324"/>
                  <a:gd name="T122" fmla="*/ 438 w 454"/>
                  <a:gd name="T123" fmla="*/ 236 h 324"/>
                  <a:gd name="T124" fmla="*/ 444 w 454"/>
                  <a:gd name="T125" fmla="*/ 218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4" h="324">
                    <a:moveTo>
                      <a:pt x="370" y="250"/>
                    </a:moveTo>
                    <a:lnTo>
                      <a:pt x="372" y="250"/>
                    </a:lnTo>
                    <a:lnTo>
                      <a:pt x="374" y="250"/>
                    </a:lnTo>
                    <a:lnTo>
                      <a:pt x="372" y="248"/>
                    </a:lnTo>
                    <a:lnTo>
                      <a:pt x="372" y="248"/>
                    </a:lnTo>
                    <a:lnTo>
                      <a:pt x="368" y="250"/>
                    </a:lnTo>
                    <a:lnTo>
                      <a:pt x="368" y="250"/>
                    </a:lnTo>
                    <a:lnTo>
                      <a:pt x="370" y="250"/>
                    </a:lnTo>
                    <a:close/>
                    <a:moveTo>
                      <a:pt x="72" y="248"/>
                    </a:moveTo>
                    <a:lnTo>
                      <a:pt x="70" y="248"/>
                    </a:lnTo>
                    <a:lnTo>
                      <a:pt x="70" y="248"/>
                    </a:lnTo>
                    <a:lnTo>
                      <a:pt x="72" y="250"/>
                    </a:lnTo>
                    <a:lnTo>
                      <a:pt x="72" y="250"/>
                    </a:lnTo>
                    <a:lnTo>
                      <a:pt x="72" y="248"/>
                    </a:lnTo>
                    <a:lnTo>
                      <a:pt x="72" y="248"/>
                    </a:lnTo>
                    <a:close/>
                    <a:moveTo>
                      <a:pt x="450" y="216"/>
                    </a:moveTo>
                    <a:lnTo>
                      <a:pt x="450" y="218"/>
                    </a:lnTo>
                    <a:lnTo>
                      <a:pt x="448" y="218"/>
                    </a:lnTo>
                    <a:lnTo>
                      <a:pt x="448" y="220"/>
                    </a:lnTo>
                    <a:lnTo>
                      <a:pt x="448" y="222"/>
                    </a:lnTo>
                    <a:lnTo>
                      <a:pt x="448" y="222"/>
                    </a:lnTo>
                    <a:lnTo>
                      <a:pt x="450" y="218"/>
                    </a:lnTo>
                    <a:lnTo>
                      <a:pt x="452" y="218"/>
                    </a:lnTo>
                    <a:lnTo>
                      <a:pt x="452" y="216"/>
                    </a:lnTo>
                    <a:lnTo>
                      <a:pt x="450" y="216"/>
                    </a:lnTo>
                    <a:close/>
                    <a:moveTo>
                      <a:pt x="454" y="204"/>
                    </a:moveTo>
                    <a:lnTo>
                      <a:pt x="454" y="204"/>
                    </a:lnTo>
                    <a:lnTo>
                      <a:pt x="454" y="204"/>
                    </a:lnTo>
                    <a:lnTo>
                      <a:pt x="454" y="204"/>
                    </a:lnTo>
                    <a:lnTo>
                      <a:pt x="454" y="204"/>
                    </a:lnTo>
                    <a:lnTo>
                      <a:pt x="454" y="206"/>
                    </a:lnTo>
                    <a:lnTo>
                      <a:pt x="454" y="206"/>
                    </a:lnTo>
                    <a:lnTo>
                      <a:pt x="454" y="204"/>
                    </a:lnTo>
                    <a:close/>
                    <a:moveTo>
                      <a:pt x="150" y="198"/>
                    </a:moveTo>
                    <a:lnTo>
                      <a:pt x="148" y="196"/>
                    </a:lnTo>
                    <a:lnTo>
                      <a:pt x="148" y="196"/>
                    </a:lnTo>
                    <a:lnTo>
                      <a:pt x="148" y="198"/>
                    </a:lnTo>
                    <a:lnTo>
                      <a:pt x="148" y="200"/>
                    </a:lnTo>
                    <a:lnTo>
                      <a:pt x="148" y="200"/>
                    </a:lnTo>
                    <a:lnTo>
                      <a:pt x="150" y="198"/>
                    </a:lnTo>
                    <a:lnTo>
                      <a:pt x="150" y="198"/>
                    </a:lnTo>
                    <a:lnTo>
                      <a:pt x="150" y="198"/>
                    </a:lnTo>
                    <a:close/>
                    <a:moveTo>
                      <a:pt x="106" y="150"/>
                    </a:moveTo>
                    <a:lnTo>
                      <a:pt x="106" y="152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06" y="150"/>
                    </a:lnTo>
                    <a:lnTo>
                      <a:pt x="106" y="150"/>
                    </a:lnTo>
                    <a:close/>
                    <a:moveTo>
                      <a:pt x="76" y="146"/>
                    </a:moveTo>
                    <a:lnTo>
                      <a:pt x="76" y="146"/>
                    </a:lnTo>
                    <a:lnTo>
                      <a:pt x="78" y="150"/>
                    </a:lnTo>
                    <a:lnTo>
                      <a:pt x="80" y="148"/>
                    </a:lnTo>
                    <a:lnTo>
                      <a:pt x="78" y="146"/>
                    </a:lnTo>
                    <a:lnTo>
                      <a:pt x="76" y="146"/>
                    </a:lnTo>
                    <a:close/>
                    <a:moveTo>
                      <a:pt x="98" y="136"/>
                    </a:moveTo>
                    <a:lnTo>
                      <a:pt x="98" y="136"/>
                    </a:lnTo>
                    <a:lnTo>
                      <a:pt x="98" y="138"/>
                    </a:lnTo>
                    <a:lnTo>
                      <a:pt x="98" y="140"/>
                    </a:lnTo>
                    <a:lnTo>
                      <a:pt x="100" y="140"/>
                    </a:lnTo>
                    <a:lnTo>
                      <a:pt x="100" y="138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98" y="136"/>
                    </a:lnTo>
                    <a:close/>
                    <a:moveTo>
                      <a:pt x="74" y="144"/>
                    </a:moveTo>
                    <a:lnTo>
                      <a:pt x="74" y="142"/>
                    </a:lnTo>
                    <a:lnTo>
                      <a:pt x="74" y="142"/>
                    </a:lnTo>
                    <a:lnTo>
                      <a:pt x="74" y="140"/>
                    </a:lnTo>
                    <a:lnTo>
                      <a:pt x="74" y="140"/>
                    </a:lnTo>
                    <a:lnTo>
                      <a:pt x="76" y="134"/>
                    </a:lnTo>
                    <a:lnTo>
                      <a:pt x="76" y="132"/>
                    </a:lnTo>
                    <a:lnTo>
                      <a:pt x="74" y="138"/>
                    </a:lnTo>
                    <a:lnTo>
                      <a:pt x="72" y="142"/>
                    </a:lnTo>
                    <a:lnTo>
                      <a:pt x="72" y="142"/>
                    </a:lnTo>
                    <a:lnTo>
                      <a:pt x="74" y="142"/>
                    </a:lnTo>
                    <a:lnTo>
                      <a:pt x="74" y="144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74" y="146"/>
                    </a:lnTo>
                    <a:lnTo>
                      <a:pt x="74" y="144"/>
                    </a:lnTo>
                    <a:close/>
                    <a:moveTo>
                      <a:pt x="94" y="118"/>
                    </a:moveTo>
                    <a:lnTo>
                      <a:pt x="94" y="120"/>
                    </a:lnTo>
                    <a:lnTo>
                      <a:pt x="92" y="122"/>
                    </a:lnTo>
                    <a:lnTo>
                      <a:pt x="94" y="122"/>
                    </a:lnTo>
                    <a:lnTo>
                      <a:pt x="94" y="120"/>
                    </a:lnTo>
                    <a:lnTo>
                      <a:pt x="96" y="120"/>
                    </a:lnTo>
                    <a:lnTo>
                      <a:pt x="96" y="120"/>
                    </a:lnTo>
                    <a:lnTo>
                      <a:pt x="96" y="120"/>
                    </a:lnTo>
                    <a:lnTo>
                      <a:pt x="96" y="118"/>
                    </a:lnTo>
                    <a:lnTo>
                      <a:pt x="94" y="118"/>
                    </a:lnTo>
                    <a:close/>
                    <a:moveTo>
                      <a:pt x="44" y="78"/>
                    </a:moveTo>
                    <a:lnTo>
                      <a:pt x="44" y="78"/>
                    </a:lnTo>
                    <a:lnTo>
                      <a:pt x="44" y="78"/>
                    </a:lnTo>
                    <a:lnTo>
                      <a:pt x="42" y="80"/>
                    </a:lnTo>
                    <a:lnTo>
                      <a:pt x="40" y="82"/>
                    </a:lnTo>
                    <a:lnTo>
                      <a:pt x="42" y="84"/>
                    </a:lnTo>
                    <a:lnTo>
                      <a:pt x="44" y="82"/>
                    </a:lnTo>
                    <a:lnTo>
                      <a:pt x="44" y="80"/>
                    </a:lnTo>
                    <a:lnTo>
                      <a:pt x="44" y="78"/>
                    </a:lnTo>
                    <a:close/>
                    <a:moveTo>
                      <a:pt x="2" y="64"/>
                    </a:moveTo>
                    <a:lnTo>
                      <a:pt x="2" y="62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2" y="66"/>
                    </a:lnTo>
                    <a:lnTo>
                      <a:pt x="2" y="64"/>
                    </a:lnTo>
                    <a:lnTo>
                      <a:pt x="2" y="64"/>
                    </a:lnTo>
                    <a:close/>
                    <a:moveTo>
                      <a:pt x="94" y="62"/>
                    </a:moveTo>
                    <a:lnTo>
                      <a:pt x="92" y="62"/>
                    </a:lnTo>
                    <a:lnTo>
                      <a:pt x="90" y="64"/>
                    </a:lnTo>
                    <a:lnTo>
                      <a:pt x="88" y="68"/>
                    </a:lnTo>
                    <a:lnTo>
                      <a:pt x="88" y="68"/>
                    </a:lnTo>
                    <a:lnTo>
                      <a:pt x="90" y="70"/>
                    </a:lnTo>
                    <a:lnTo>
                      <a:pt x="92" y="70"/>
                    </a:lnTo>
                    <a:lnTo>
                      <a:pt x="94" y="66"/>
                    </a:lnTo>
                    <a:lnTo>
                      <a:pt x="94" y="64"/>
                    </a:lnTo>
                    <a:lnTo>
                      <a:pt x="94" y="62"/>
                    </a:lnTo>
                    <a:lnTo>
                      <a:pt x="94" y="62"/>
                    </a:lnTo>
                    <a:close/>
                    <a:moveTo>
                      <a:pt x="78" y="58"/>
                    </a:moveTo>
                    <a:lnTo>
                      <a:pt x="76" y="56"/>
                    </a:lnTo>
                    <a:lnTo>
                      <a:pt x="76" y="56"/>
                    </a:lnTo>
                    <a:lnTo>
                      <a:pt x="76" y="58"/>
                    </a:lnTo>
                    <a:lnTo>
                      <a:pt x="74" y="58"/>
                    </a:lnTo>
                    <a:lnTo>
                      <a:pt x="76" y="60"/>
                    </a:lnTo>
                    <a:lnTo>
                      <a:pt x="78" y="64"/>
                    </a:lnTo>
                    <a:lnTo>
                      <a:pt x="80" y="66"/>
                    </a:lnTo>
                    <a:lnTo>
                      <a:pt x="80" y="66"/>
                    </a:lnTo>
                    <a:lnTo>
                      <a:pt x="80" y="64"/>
                    </a:lnTo>
                    <a:lnTo>
                      <a:pt x="80" y="60"/>
                    </a:lnTo>
                    <a:lnTo>
                      <a:pt x="78" y="60"/>
                    </a:lnTo>
                    <a:lnTo>
                      <a:pt x="78" y="58"/>
                    </a:lnTo>
                    <a:lnTo>
                      <a:pt x="78" y="58"/>
                    </a:lnTo>
                    <a:close/>
                    <a:moveTo>
                      <a:pt x="72" y="16"/>
                    </a:moveTo>
                    <a:lnTo>
                      <a:pt x="72" y="18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2" y="16"/>
                    </a:lnTo>
                    <a:lnTo>
                      <a:pt x="72" y="16"/>
                    </a:lnTo>
                    <a:close/>
                    <a:moveTo>
                      <a:pt x="452" y="204"/>
                    </a:moveTo>
                    <a:lnTo>
                      <a:pt x="454" y="202"/>
                    </a:lnTo>
                    <a:lnTo>
                      <a:pt x="452" y="200"/>
                    </a:lnTo>
                    <a:lnTo>
                      <a:pt x="450" y="198"/>
                    </a:lnTo>
                    <a:lnTo>
                      <a:pt x="448" y="198"/>
                    </a:lnTo>
                    <a:lnTo>
                      <a:pt x="448" y="198"/>
                    </a:lnTo>
                    <a:lnTo>
                      <a:pt x="446" y="198"/>
                    </a:lnTo>
                    <a:lnTo>
                      <a:pt x="446" y="198"/>
                    </a:lnTo>
                    <a:lnTo>
                      <a:pt x="444" y="200"/>
                    </a:lnTo>
                    <a:lnTo>
                      <a:pt x="446" y="200"/>
                    </a:lnTo>
                    <a:lnTo>
                      <a:pt x="446" y="200"/>
                    </a:lnTo>
                    <a:lnTo>
                      <a:pt x="448" y="200"/>
                    </a:lnTo>
                    <a:lnTo>
                      <a:pt x="448" y="200"/>
                    </a:lnTo>
                    <a:lnTo>
                      <a:pt x="448" y="200"/>
                    </a:lnTo>
                    <a:lnTo>
                      <a:pt x="448" y="200"/>
                    </a:lnTo>
                    <a:lnTo>
                      <a:pt x="448" y="200"/>
                    </a:lnTo>
                    <a:lnTo>
                      <a:pt x="446" y="202"/>
                    </a:lnTo>
                    <a:lnTo>
                      <a:pt x="444" y="200"/>
                    </a:lnTo>
                    <a:lnTo>
                      <a:pt x="440" y="200"/>
                    </a:lnTo>
                    <a:lnTo>
                      <a:pt x="438" y="200"/>
                    </a:lnTo>
                    <a:lnTo>
                      <a:pt x="436" y="198"/>
                    </a:lnTo>
                    <a:lnTo>
                      <a:pt x="434" y="198"/>
                    </a:lnTo>
                    <a:lnTo>
                      <a:pt x="432" y="198"/>
                    </a:lnTo>
                    <a:lnTo>
                      <a:pt x="432" y="198"/>
                    </a:lnTo>
                    <a:lnTo>
                      <a:pt x="432" y="198"/>
                    </a:lnTo>
                    <a:lnTo>
                      <a:pt x="432" y="198"/>
                    </a:lnTo>
                    <a:lnTo>
                      <a:pt x="428" y="198"/>
                    </a:lnTo>
                    <a:lnTo>
                      <a:pt x="426" y="200"/>
                    </a:lnTo>
                    <a:lnTo>
                      <a:pt x="424" y="202"/>
                    </a:lnTo>
                    <a:lnTo>
                      <a:pt x="422" y="202"/>
                    </a:lnTo>
                    <a:lnTo>
                      <a:pt x="406" y="204"/>
                    </a:lnTo>
                    <a:lnTo>
                      <a:pt x="406" y="204"/>
                    </a:lnTo>
                    <a:lnTo>
                      <a:pt x="400" y="206"/>
                    </a:lnTo>
                    <a:lnTo>
                      <a:pt x="398" y="208"/>
                    </a:lnTo>
                    <a:lnTo>
                      <a:pt x="396" y="214"/>
                    </a:lnTo>
                    <a:lnTo>
                      <a:pt x="396" y="214"/>
                    </a:lnTo>
                    <a:lnTo>
                      <a:pt x="394" y="216"/>
                    </a:lnTo>
                    <a:lnTo>
                      <a:pt x="394" y="220"/>
                    </a:lnTo>
                    <a:lnTo>
                      <a:pt x="394" y="222"/>
                    </a:lnTo>
                    <a:lnTo>
                      <a:pt x="392" y="226"/>
                    </a:lnTo>
                    <a:lnTo>
                      <a:pt x="392" y="228"/>
                    </a:lnTo>
                    <a:lnTo>
                      <a:pt x="392" y="228"/>
                    </a:lnTo>
                    <a:lnTo>
                      <a:pt x="390" y="230"/>
                    </a:lnTo>
                    <a:lnTo>
                      <a:pt x="388" y="232"/>
                    </a:lnTo>
                    <a:lnTo>
                      <a:pt x="388" y="238"/>
                    </a:lnTo>
                    <a:lnTo>
                      <a:pt x="384" y="242"/>
                    </a:lnTo>
                    <a:lnTo>
                      <a:pt x="382" y="244"/>
                    </a:lnTo>
                    <a:lnTo>
                      <a:pt x="380" y="244"/>
                    </a:lnTo>
                    <a:lnTo>
                      <a:pt x="374" y="246"/>
                    </a:lnTo>
                    <a:lnTo>
                      <a:pt x="374" y="248"/>
                    </a:lnTo>
                    <a:lnTo>
                      <a:pt x="374" y="248"/>
                    </a:lnTo>
                    <a:lnTo>
                      <a:pt x="374" y="248"/>
                    </a:lnTo>
                    <a:lnTo>
                      <a:pt x="376" y="246"/>
                    </a:lnTo>
                    <a:lnTo>
                      <a:pt x="376" y="246"/>
                    </a:lnTo>
                    <a:lnTo>
                      <a:pt x="376" y="248"/>
                    </a:lnTo>
                    <a:lnTo>
                      <a:pt x="376" y="248"/>
                    </a:lnTo>
                    <a:lnTo>
                      <a:pt x="376" y="248"/>
                    </a:lnTo>
                    <a:lnTo>
                      <a:pt x="376" y="250"/>
                    </a:lnTo>
                    <a:lnTo>
                      <a:pt x="376" y="252"/>
                    </a:lnTo>
                    <a:lnTo>
                      <a:pt x="374" y="252"/>
                    </a:lnTo>
                    <a:lnTo>
                      <a:pt x="372" y="254"/>
                    </a:lnTo>
                    <a:lnTo>
                      <a:pt x="372" y="254"/>
                    </a:lnTo>
                    <a:lnTo>
                      <a:pt x="368" y="254"/>
                    </a:lnTo>
                    <a:lnTo>
                      <a:pt x="366" y="254"/>
                    </a:lnTo>
                    <a:lnTo>
                      <a:pt x="366" y="252"/>
                    </a:lnTo>
                    <a:lnTo>
                      <a:pt x="368" y="252"/>
                    </a:lnTo>
                    <a:lnTo>
                      <a:pt x="368" y="252"/>
                    </a:lnTo>
                    <a:lnTo>
                      <a:pt x="366" y="250"/>
                    </a:lnTo>
                    <a:lnTo>
                      <a:pt x="364" y="250"/>
                    </a:lnTo>
                    <a:lnTo>
                      <a:pt x="362" y="250"/>
                    </a:lnTo>
                    <a:lnTo>
                      <a:pt x="358" y="250"/>
                    </a:lnTo>
                    <a:lnTo>
                      <a:pt x="358" y="250"/>
                    </a:lnTo>
                    <a:lnTo>
                      <a:pt x="354" y="252"/>
                    </a:lnTo>
                    <a:lnTo>
                      <a:pt x="354" y="252"/>
                    </a:lnTo>
                    <a:lnTo>
                      <a:pt x="354" y="254"/>
                    </a:lnTo>
                    <a:lnTo>
                      <a:pt x="352" y="254"/>
                    </a:lnTo>
                    <a:lnTo>
                      <a:pt x="348" y="256"/>
                    </a:lnTo>
                    <a:lnTo>
                      <a:pt x="346" y="254"/>
                    </a:lnTo>
                    <a:lnTo>
                      <a:pt x="340" y="254"/>
                    </a:lnTo>
                    <a:lnTo>
                      <a:pt x="338" y="256"/>
                    </a:lnTo>
                    <a:lnTo>
                      <a:pt x="336" y="258"/>
                    </a:lnTo>
                    <a:lnTo>
                      <a:pt x="330" y="260"/>
                    </a:lnTo>
                    <a:lnTo>
                      <a:pt x="328" y="260"/>
                    </a:lnTo>
                    <a:lnTo>
                      <a:pt x="326" y="260"/>
                    </a:lnTo>
                    <a:lnTo>
                      <a:pt x="324" y="260"/>
                    </a:lnTo>
                    <a:lnTo>
                      <a:pt x="324" y="256"/>
                    </a:lnTo>
                    <a:lnTo>
                      <a:pt x="322" y="254"/>
                    </a:lnTo>
                    <a:lnTo>
                      <a:pt x="318" y="252"/>
                    </a:lnTo>
                    <a:lnTo>
                      <a:pt x="316" y="250"/>
                    </a:lnTo>
                    <a:lnTo>
                      <a:pt x="310" y="250"/>
                    </a:lnTo>
                    <a:lnTo>
                      <a:pt x="308" y="248"/>
                    </a:lnTo>
                    <a:lnTo>
                      <a:pt x="308" y="248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306" y="250"/>
                    </a:lnTo>
                    <a:lnTo>
                      <a:pt x="306" y="248"/>
                    </a:lnTo>
                    <a:lnTo>
                      <a:pt x="306" y="248"/>
                    </a:lnTo>
                    <a:lnTo>
                      <a:pt x="306" y="248"/>
                    </a:lnTo>
                    <a:lnTo>
                      <a:pt x="308" y="248"/>
                    </a:lnTo>
                    <a:lnTo>
                      <a:pt x="306" y="246"/>
                    </a:lnTo>
                    <a:lnTo>
                      <a:pt x="304" y="244"/>
                    </a:lnTo>
                    <a:lnTo>
                      <a:pt x="304" y="242"/>
                    </a:lnTo>
                    <a:lnTo>
                      <a:pt x="304" y="242"/>
                    </a:lnTo>
                    <a:lnTo>
                      <a:pt x="300" y="238"/>
                    </a:lnTo>
                    <a:lnTo>
                      <a:pt x="300" y="236"/>
                    </a:lnTo>
                    <a:lnTo>
                      <a:pt x="300" y="234"/>
                    </a:lnTo>
                    <a:lnTo>
                      <a:pt x="300" y="230"/>
                    </a:lnTo>
                    <a:lnTo>
                      <a:pt x="296" y="224"/>
                    </a:lnTo>
                    <a:lnTo>
                      <a:pt x="292" y="216"/>
                    </a:lnTo>
                    <a:lnTo>
                      <a:pt x="290" y="214"/>
                    </a:lnTo>
                    <a:lnTo>
                      <a:pt x="292" y="212"/>
                    </a:lnTo>
                    <a:lnTo>
                      <a:pt x="290" y="208"/>
                    </a:lnTo>
                    <a:lnTo>
                      <a:pt x="288" y="202"/>
                    </a:lnTo>
                    <a:lnTo>
                      <a:pt x="288" y="202"/>
                    </a:lnTo>
                    <a:lnTo>
                      <a:pt x="288" y="200"/>
                    </a:lnTo>
                    <a:lnTo>
                      <a:pt x="288" y="200"/>
                    </a:lnTo>
                    <a:lnTo>
                      <a:pt x="286" y="200"/>
                    </a:lnTo>
                    <a:lnTo>
                      <a:pt x="286" y="198"/>
                    </a:lnTo>
                    <a:lnTo>
                      <a:pt x="286" y="190"/>
                    </a:lnTo>
                    <a:lnTo>
                      <a:pt x="288" y="196"/>
                    </a:lnTo>
                    <a:lnTo>
                      <a:pt x="290" y="198"/>
                    </a:lnTo>
                    <a:lnTo>
                      <a:pt x="290" y="198"/>
                    </a:lnTo>
                    <a:lnTo>
                      <a:pt x="290" y="200"/>
                    </a:lnTo>
                    <a:lnTo>
                      <a:pt x="290" y="200"/>
                    </a:lnTo>
                    <a:lnTo>
                      <a:pt x="288" y="202"/>
                    </a:lnTo>
                    <a:lnTo>
                      <a:pt x="290" y="204"/>
                    </a:lnTo>
                    <a:lnTo>
                      <a:pt x="290" y="202"/>
                    </a:lnTo>
                    <a:lnTo>
                      <a:pt x="290" y="202"/>
                    </a:lnTo>
                    <a:lnTo>
                      <a:pt x="292" y="200"/>
                    </a:lnTo>
                    <a:lnTo>
                      <a:pt x="290" y="198"/>
                    </a:lnTo>
                    <a:lnTo>
                      <a:pt x="290" y="196"/>
                    </a:lnTo>
                    <a:lnTo>
                      <a:pt x="288" y="194"/>
                    </a:lnTo>
                    <a:lnTo>
                      <a:pt x="286" y="190"/>
                    </a:lnTo>
                    <a:lnTo>
                      <a:pt x="286" y="186"/>
                    </a:lnTo>
                    <a:lnTo>
                      <a:pt x="286" y="182"/>
                    </a:lnTo>
                    <a:lnTo>
                      <a:pt x="286" y="182"/>
                    </a:lnTo>
                    <a:lnTo>
                      <a:pt x="286" y="180"/>
                    </a:lnTo>
                    <a:lnTo>
                      <a:pt x="288" y="178"/>
                    </a:lnTo>
                    <a:lnTo>
                      <a:pt x="288" y="176"/>
                    </a:lnTo>
                    <a:lnTo>
                      <a:pt x="288" y="174"/>
                    </a:lnTo>
                    <a:lnTo>
                      <a:pt x="290" y="168"/>
                    </a:lnTo>
                    <a:lnTo>
                      <a:pt x="292" y="160"/>
                    </a:lnTo>
                    <a:lnTo>
                      <a:pt x="292" y="160"/>
                    </a:lnTo>
                    <a:lnTo>
                      <a:pt x="292" y="160"/>
                    </a:lnTo>
                    <a:lnTo>
                      <a:pt x="292" y="156"/>
                    </a:lnTo>
                    <a:lnTo>
                      <a:pt x="294" y="148"/>
                    </a:lnTo>
                    <a:lnTo>
                      <a:pt x="300" y="138"/>
                    </a:lnTo>
                    <a:lnTo>
                      <a:pt x="302" y="134"/>
                    </a:lnTo>
                    <a:lnTo>
                      <a:pt x="306" y="128"/>
                    </a:lnTo>
                    <a:lnTo>
                      <a:pt x="308" y="124"/>
                    </a:lnTo>
                    <a:lnTo>
                      <a:pt x="308" y="120"/>
                    </a:lnTo>
                    <a:lnTo>
                      <a:pt x="306" y="120"/>
                    </a:lnTo>
                    <a:lnTo>
                      <a:pt x="306" y="122"/>
                    </a:lnTo>
                    <a:lnTo>
                      <a:pt x="306" y="122"/>
                    </a:lnTo>
                    <a:lnTo>
                      <a:pt x="306" y="122"/>
                    </a:lnTo>
                    <a:lnTo>
                      <a:pt x="304" y="122"/>
                    </a:lnTo>
                    <a:lnTo>
                      <a:pt x="304" y="122"/>
                    </a:lnTo>
                    <a:lnTo>
                      <a:pt x="302" y="120"/>
                    </a:lnTo>
                    <a:lnTo>
                      <a:pt x="300" y="120"/>
                    </a:lnTo>
                    <a:lnTo>
                      <a:pt x="294" y="118"/>
                    </a:lnTo>
                    <a:lnTo>
                      <a:pt x="292" y="118"/>
                    </a:lnTo>
                    <a:lnTo>
                      <a:pt x="290" y="116"/>
                    </a:lnTo>
                    <a:lnTo>
                      <a:pt x="290" y="116"/>
                    </a:lnTo>
                    <a:lnTo>
                      <a:pt x="288" y="116"/>
                    </a:lnTo>
                    <a:lnTo>
                      <a:pt x="286" y="114"/>
                    </a:lnTo>
                    <a:lnTo>
                      <a:pt x="286" y="114"/>
                    </a:lnTo>
                    <a:lnTo>
                      <a:pt x="284" y="112"/>
                    </a:lnTo>
                    <a:lnTo>
                      <a:pt x="282" y="112"/>
                    </a:lnTo>
                    <a:lnTo>
                      <a:pt x="280" y="112"/>
                    </a:lnTo>
                    <a:lnTo>
                      <a:pt x="280" y="110"/>
                    </a:lnTo>
                    <a:lnTo>
                      <a:pt x="280" y="110"/>
                    </a:lnTo>
                    <a:lnTo>
                      <a:pt x="280" y="106"/>
                    </a:lnTo>
                    <a:lnTo>
                      <a:pt x="280" y="104"/>
                    </a:lnTo>
                    <a:lnTo>
                      <a:pt x="278" y="102"/>
                    </a:lnTo>
                    <a:lnTo>
                      <a:pt x="278" y="100"/>
                    </a:lnTo>
                    <a:lnTo>
                      <a:pt x="278" y="100"/>
                    </a:lnTo>
                    <a:lnTo>
                      <a:pt x="278" y="100"/>
                    </a:lnTo>
                    <a:lnTo>
                      <a:pt x="278" y="98"/>
                    </a:lnTo>
                    <a:lnTo>
                      <a:pt x="278" y="98"/>
                    </a:lnTo>
                    <a:lnTo>
                      <a:pt x="278" y="96"/>
                    </a:lnTo>
                    <a:lnTo>
                      <a:pt x="278" y="96"/>
                    </a:lnTo>
                    <a:lnTo>
                      <a:pt x="280" y="94"/>
                    </a:lnTo>
                    <a:lnTo>
                      <a:pt x="280" y="94"/>
                    </a:lnTo>
                    <a:lnTo>
                      <a:pt x="280" y="92"/>
                    </a:lnTo>
                    <a:lnTo>
                      <a:pt x="278" y="90"/>
                    </a:lnTo>
                    <a:lnTo>
                      <a:pt x="276" y="88"/>
                    </a:lnTo>
                    <a:lnTo>
                      <a:pt x="276" y="86"/>
                    </a:lnTo>
                    <a:lnTo>
                      <a:pt x="274" y="84"/>
                    </a:lnTo>
                    <a:lnTo>
                      <a:pt x="274" y="80"/>
                    </a:lnTo>
                    <a:lnTo>
                      <a:pt x="272" y="80"/>
                    </a:lnTo>
                    <a:lnTo>
                      <a:pt x="272" y="78"/>
                    </a:lnTo>
                    <a:lnTo>
                      <a:pt x="272" y="76"/>
                    </a:lnTo>
                    <a:lnTo>
                      <a:pt x="272" y="76"/>
                    </a:lnTo>
                    <a:lnTo>
                      <a:pt x="272" y="76"/>
                    </a:lnTo>
                    <a:lnTo>
                      <a:pt x="270" y="74"/>
                    </a:lnTo>
                    <a:lnTo>
                      <a:pt x="270" y="70"/>
                    </a:lnTo>
                    <a:lnTo>
                      <a:pt x="270" y="66"/>
                    </a:lnTo>
                    <a:lnTo>
                      <a:pt x="270" y="64"/>
                    </a:lnTo>
                    <a:lnTo>
                      <a:pt x="268" y="62"/>
                    </a:lnTo>
                    <a:lnTo>
                      <a:pt x="266" y="60"/>
                    </a:lnTo>
                    <a:lnTo>
                      <a:pt x="266" y="60"/>
                    </a:lnTo>
                    <a:lnTo>
                      <a:pt x="266" y="58"/>
                    </a:lnTo>
                    <a:lnTo>
                      <a:pt x="266" y="58"/>
                    </a:lnTo>
                    <a:lnTo>
                      <a:pt x="262" y="54"/>
                    </a:lnTo>
                    <a:lnTo>
                      <a:pt x="262" y="52"/>
                    </a:lnTo>
                    <a:lnTo>
                      <a:pt x="262" y="52"/>
                    </a:lnTo>
                    <a:lnTo>
                      <a:pt x="260" y="52"/>
                    </a:lnTo>
                    <a:lnTo>
                      <a:pt x="260" y="52"/>
                    </a:lnTo>
                    <a:lnTo>
                      <a:pt x="260" y="52"/>
                    </a:lnTo>
                    <a:lnTo>
                      <a:pt x="260" y="52"/>
                    </a:lnTo>
                    <a:lnTo>
                      <a:pt x="258" y="52"/>
                    </a:lnTo>
                    <a:lnTo>
                      <a:pt x="256" y="52"/>
                    </a:lnTo>
                    <a:lnTo>
                      <a:pt x="252" y="52"/>
                    </a:lnTo>
                    <a:lnTo>
                      <a:pt x="250" y="52"/>
                    </a:lnTo>
                    <a:lnTo>
                      <a:pt x="250" y="50"/>
                    </a:lnTo>
                    <a:lnTo>
                      <a:pt x="248" y="50"/>
                    </a:lnTo>
                    <a:lnTo>
                      <a:pt x="246" y="52"/>
                    </a:lnTo>
                    <a:lnTo>
                      <a:pt x="246" y="52"/>
                    </a:lnTo>
                    <a:lnTo>
                      <a:pt x="244" y="52"/>
                    </a:lnTo>
                    <a:lnTo>
                      <a:pt x="240" y="54"/>
                    </a:lnTo>
                    <a:lnTo>
                      <a:pt x="238" y="58"/>
                    </a:lnTo>
                    <a:lnTo>
                      <a:pt x="236" y="60"/>
                    </a:lnTo>
                    <a:lnTo>
                      <a:pt x="236" y="62"/>
                    </a:lnTo>
                    <a:lnTo>
                      <a:pt x="236" y="62"/>
                    </a:lnTo>
                    <a:lnTo>
                      <a:pt x="236" y="62"/>
                    </a:lnTo>
                    <a:lnTo>
                      <a:pt x="234" y="64"/>
                    </a:lnTo>
                    <a:lnTo>
                      <a:pt x="232" y="66"/>
                    </a:lnTo>
                    <a:lnTo>
                      <a:pt x="230" y="66"/>
                    </a:lnTo>
                    <a:lnTo>
                      <a:pt x="230" y="66"/>
                    </a:lnTo>
                    <a:lnTo>
                      <a:pt x="228" y="64"/>
                    </a:lnTo>
                    <a:lnTo>
                      <a:pt x="224" y="62"/>
                    </a:lnTo>
                    <a:lnTo>
                      <a:pt x="222" y="60"/>
                    </a:lnTo>
                    <a:lnTo>
                      <a:pt x="220" y="60"/>
                    </a:lnTo>
                    <a:lnTo>
                      <a:pt x="218" y="60"/>
                    </a:lnTo>
                    <a:lnTo>
                      <a:pt x="218" y="58"/>
                    </a:lnTo>
                    <a:lnTo>
                      <a:pt x="216" y="56"/>
                    </a:lnTo>
                    <a:lnTo>
                      <a:pt x="216" y="56"/>
                    </a:lnTo>
                    <a:lnTo>
                      <a:pt x="214" y="54"/>
                    </a:lnTo>
                    <a:lnTo>
                      <a:pt x="214" y="50"/>
                    </a:lnTo>
                    <a:lnTo>
                      <a:pt x="214" y="48"/>
                    </a:lnTo>
                    <a:lnTo>
                      <a:pt x="214" y="46"/>
                    </a:lnTo>
                    <a:lnTo>
                      <a:pt x="214" y="40"/>
                    </a:lnTo>
                    <a:lnTo>
                      <a:pt x="212" y="38"/>
                    </a:lnTo>
                    <a:lnTo>
                      <a:pt x="212" y="36"/>
                    </a:lnTo>
                    <a:lnTo>
                      <a:pt x="212" y="36"/>
                    </a:lnTo>
                    <a:lnTo>
                      <a:pt x="208" y="34"/>
                    </a:lnTo>
                    <a:lnTo>
                      <a:pt x="206" y="30"/>
                    </a:lnTo>
                    <a:lnTo>
                      <a:pt x="204" y="26"/>
                    </a:lnTo>
                    <a:lnTo>
                      <a:pt x="202" y="24"/>
                    </a:lnTo>
                    <a:lnTo>
                      <a:pt x="200" y="22"/>
                    </a:lnTo>
                    <a:lnTo>
                      <a:pt x="198" y="20"/>
                    </a:lnTo>
                    <a:lnTo>
                      <a:pt x="198" y="18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196" y="16"/>
                    </a:lnTo>
                    <a:lnTo>
                      <a:pt x="194" y="16"/>
                    </a:lnTo>
                    <a:lnTo>
                      <a:pt x="190" y="16"/>
                    </a:lnTo>
                    <a:lnTo>
                      <a:pt x="188" y="16"/>
                    </a:lnTo>
                    <a:lnTo>
                      <a:pt x="184" y="16"/>
                    </a:lnTo>
                    <a:lnTo>
                      <a:pt x="180" y="16"/>
                    </a:lnTo>
                    <a:lnTo>
                      <a:pt x="178" y="16"/>
                    </a:lnTo>
                    <a:lnTo>
                      <a:pt x="174" y="16"/>
                    </a:lnTo>
                    <a:lnTo>
                      <a:pt x="170" y="16"/>
                    </a:lnTo>
                    <a:lnTo>
                      <a:pt x="170" y="18"/>
                    </a:lnTo>
                    <a:lnTo>
                      <a:pt x="170" y="20"/>
                    </a:lnTo>
                    <a:lnTo>
                      <a:pt x="168" y="22"/>
                    </a:lnTo>
                    <a:lnTo>
                      <a:pt x="168" y="24"/>
                    </a:lnTo>
                    <a:lnTo>
                      <a:pt x="162" y="24"/>
                    </a:lnTo>
                    <a:lnTo>
                      <a:pt x="156" y="24"/>
                    </a:lnTo>
                    <a:lnTo>
                      <a:pt x="152" y="24"/>
                    </a:lnTo>
                    <a:lnTo>
                      <a:pt x="146" y="24"/>
                    </a:lnTo>
                    <a:lnTo>
                      <a:pt x="140" y="24"/>
                    </a:lnTo>
                    <a:lnTo>
                      <a:pt x="136" y="24"/>
                    </a:lnTo>
                    <a:lnTo>
                      <a:pt x="130" y="24"/>
                    </a:lnTo>
                    <a:lnTo>
                      <a:pt x="124" y="24"/>
                    </a:lnTo>
                    <a:lnTo>
                      <a:pt x="118" y="22"/>
                    </a:lnTo>
                    <a:lnTo>
                      <a:pt x="112" y="20"/>
                    </a:lnTo>
                    <a:lnTo>
                      <a:pt x="106" y="16"/>
                    </a:lnTo>
                    <a:lnTo>
                      <a:pt x="100" y="14"/>
                    </a:lnTo>
                    <a:lnTo>
                      <a:pt x="94" y="12"/>
                    </a:lnTo>
                    <a:lnTo>
                      <a:pt x="88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6" y="2"/>
                    </a:lnTo>
                    <a:lnTo>
                      <a:pt x="42" y="4"/>
                    </a:lnTo>
                    <a:lnTo>
                      <a:pt x="42" y="6"/>
                    </a:lnTo>
                    <a:lnTo>
                      <a:pt x="42" y="8"/>
                    </a:lnTo>
                    <a:lnTo>
                      <a:pt x="42" y="10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20"/>
                    </a:lnTo>
                    <a:lnTo>
                      <a:pt x="42" y="22"/>
                    </a:lnTo>
                    <a:lnTo>
                      <a:pt x="44" y="24"/>
                    </a:lnTo>
                    <a:lnTo>
                      <a:pt x="44" y="26"/>
                    </a:lnTo>
                    <a:lnTo>
                      <a:pt x="44" y="28"/>
                    </a:lnTo>
                    <a:lnTo>
                      <a:pt x="44" y="30"/>
                    </a:lnTo>
                    <a:lnTo>
                      <a:pt x="44" y="32"/>
                    </a:lnTo>
                    <a:lnTo>
                      <a:pt x="46" y="34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6" y="46"/>
                    </a:lnTo>
                    <a:lnTo>
                      <a:pt x="44" y="50"/>
                    </a:lnTo>
                    <a:lnTo>
                      <a:pt x="46" y="50"/>
                    </a:lnTo>
                    <a:lnTo>
                      <a:pt x="46" y="52"/>
                    </a:lnTo>
                    <a:lnTo>
                      <a:pt x="46" y="54"/>
                    </a:lnTo>
                    <a:lnTo>
                      <a:pt x="50" y="56"/>
                    </a:lnTo>
                    <a:lnTo>
                      <a:pt x="50" y="58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54" y="62"/>
                    </a:lnTo>
                    <a:lnTo>
                      <a:pt x="56" y="64"/>
                    </a:lnTo>
                    <a:lnTo>
                      <a:pt x="60" y="70"/>
                    </a:lnTo>
                    <a:lnTo>
                      <a:pt x="62" y="74"/>
                    </a:lnTo>
                    <a:lnTo>
                      <a:pt x="62" y="76"/>
                    </a:lnTo>
                    <a:lnTo>
                      <a:pt x="60" y="80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86"/>
                    </a:lnTo>
                    <a:lnTo>
                      <a:pt x="58" y="86"/>
                    </a:lnTo>
                    <a:lnTo>
                      <a:pt x="58" y="86"/>
                    </a:lnTo>
                    <a:lnTo>
                      <a:pt x="58" y="88"/>
                    </a:lnTo>
                    <a:lnTo>
                      <a:pt x="58" y="88"/>
                    </a:lnTo>
                    <a:lnTo>
                      <a:pt x="58" y="90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4" y="88"/>
                    </a:lnTo>
                    <a:lnTo>
                      <a:pt x="56" y="86"/>
                    </a:lnTo>
                    <a:lnTo>
                      <a:pt x="56" y="86"/>
                    </a:lnTo>
                    <a:lnTo>
                      <a:pt x="54" y="86"/>
                    </a:lnTo>
                    <a:lnTo>
                      <a:pt x="52" y="88"/>
                    </a:lnTo>
                    <a:lnTo>
                      <a:pt x="50" y="88"/>
                    </a:lnTo>
                    <a:lnTo>
                      <a:pt x="48" y="88"/>
                    </a:lnTo>
                    <a:lnTo>
                      <a:pt x="44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46" y="90"/>
                    </a:lnTo>
                    <a:lnTo>
                      <a:pt x="48" y="92"/>
                    </a:lnTo>
                    <a:lnTo>
                      <a:pt x="50" y="94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50" y="98"/>
                    </a:lnTo>
                    <a:lnTo>
                      <a:pt x="52" y="100"/>
                    </a:lnTo>
                    <a:lnTo>
                      <a:pt x="54" y="100"/>
                    </a:lnTo>
                    <a:lnTo>
                      <a:pt x="54" y="100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58" y="102"/>
                    </a:lnTo>
                    <a:lnTo>
                      <a:pt x="58" y="104"/>
                    </a:lnTo>
                    <a:lnTo>
                      <a:pt x="60" y="106"/>
                    </a:lnTo>
                    <a:lnTo>
                      <a:pt x="60" y="106"/>
                    </a:lnTo>
                    <a:lnTo>
                      <a:pt x="64" y="106"/>
                    </a:lnTo>
                    <a:lnTo>
                      <a:pt x="66" y="106"/>
                    </a:lnTo>
                    <a:lnTo>
                      <a:pt x="68" y="104"/>
                    </a:lnTo>
                    <a:lnTo>
                      <a:pt x="68" y="102"/>
                    </a:lnTo>
                    <a:lnTo>
                      <a:pt x="68" y="106"/>
                    </a:lnTo>
                    <a:lnTo>
                      <a:pt x="68" y="106"/>
                    </a:lnTo>
                    <a:lnTo>
                      <a:pt x="68" y="110"/>
                    </a:lnTo>
                    <a:lnTo>
                      <a:pt x="72" y="114"/>
                    </a:lnTo>
                    <a:lnTo>
                      <a:pt x="74" y="114"/>
                    </a:lnTo>
                    <a:lnTo>
                      <a:pt x="76" y="116"/>
                    </a:lnTo>
                    <a:lnTo>
                      <a:pt x="78" y="122"/>
                    </a:lnTo>
                    <a:lnTo>
                      <a:pt x="78" y="124"/>
                    </a:lnTo>
                    <a:lnTo>
                      <a:pt x="78" y="126"/>
                    </a:lnTo>
                    <a:lnTo>
                      <a:pt x="78" y="128"/>
                    </a:lnTo>
                    <a:lnTo>
                      <a:pt x="78" y="128"/>
                    </a:lnTo>
                    <a:lnTo>
                      <a:pt x="78" y="128"/>
                    </a:lnTo>
                    <a:lnTo>
                      <a:pt x="78" y="132"/>
                    </a:lnTo>
                    <a:lnTo>
                      <a:pt x="76" y="136"/>
                    </a:lnTo>
                    <a:lnTo>
                      <a:pt x="76" y="138"/>
                    </a:lnTo>
                    <a:lnTo>
                      <a:pt x="76" y="140"/>
                    </a:lnTo>
                    <a:lnTo>
                      <a:pt x="78" y="144"/>
                    </a:lnTo>
                    <a:lnTo>
                      <a:pt x="78" y="144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2" y="148"/>
                    </a:lnTo>
                    <a:lnTo>
                      <a:pt x="84" y="150"/>
                    </a:lnTo>
                    <a:lnTo>
                      <a:pt x="88" y="154"/>
                    </a:lnTo>
                    <a:lnTo>
                      <a:pt x="90" y="156"/>
                    </a:lnTo>
                    <a:lnTo>
                      <a:pt x="92" y="158"/>
                    </a:lnTo>
                    <a:lnTo>
                      <a:pt x="94" y="160"/>
                    </a:lnTo>
                    <a:lnTo>
                      <a:pt x="96" y="162"/>
                    </a:lnTo>
                    <a:lnTo>
                      <a:pt x="98" y="164"/>
                    </a:lnTo>
                    <a:lnTo>
                      <a:pt x="98" y="166"/>
                    </a:lnTo>
                    <a:lnTo>
                      <a:pt x="98" y="168"/>
                    </a:lnTo>
                    <a:lnTo>
                      <a:pt x="98" y="174"/>
                    </a:lnTo>
                    <a:lnTo>
                      <a:pt x="100" y="176"/>
                    </a:lnTo>
                    <a:lnTo>
                      <a:pt x="102" y="176"/>
                    </a:lnTo>
                    <a:lnTo>
                      <a:pt x="102" y="174"/>
                    </a:lnTo>
                    <a:lnTo>
                      <a:pt x="104" y="174"/>
                    </a:lnTo>
                    <a:lnTo>
                      <a:pt x="106" y="172"/>
                    </a:lnTo>
                    <a:lnTo>
                      <a:pt x="108" y="170"/>
                    </a:lnTo>
                    <a:lnTo>
                      <a:pt x="110" y="170"/>
                    </a:lnTo>
                    <a:lnTo>
                      <a:pt x="110" y="166"/>
                    </a:lnTo>
                    <a:lnTo>
                      <a:pt x="110" y="164"/>
                    </a:lnTo>
                    <a:lnTo>
                      <a:pt x="110" y="162"/>
                    </a:lnTo>
                    <a:lnTo>
                      <a:pt x="108" y="162"/>
                    </a:lnTo>
                    <a:lnTo>
                      <a:pt x="108" y="160"/>
                    </a:lnTo>
                    <a:lnTo>
                      <a:pt x="106" y="158"/>
                    </a:lnTo>
                    <a:lnTo>
                      <a:pt x="106" y="156"/>
                    </a:lnTo>
                    <a:lnTo>
                      <a:pt x="106" y="154"/>
                    </a:lnTo>
                    <a:lnTo>
                      <a:pt x="104" y="154"/>
                    </a:lnTo>
                    <a:lnTo>
                      <a:pt x="104" y="152"/>
                    </a:lnTo>
                    <a:lnTo>
                      <a:pt x="102" y="150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0" y="152"/>
                    </a:lnTo>
                    <a:lnTo>
                      <a:pt x="100" y="154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98" y="152"/>
                    </a:lnTo>
                    <a:lnTo>
                      <a:pt x="98" y="152"/>
                    </a:lnTo>
                    <a:lnTo>
                      <a:pt x="96" y="152"/>
                    </a:lnTo>
                    <a:lnTo>
                      <a:pt x="96" y="150"/>
                    </a:lnTo>
                    <a:lnTo>
                      <a:pt x="94" y="144"/>
                    </a:lnTo>
                    <a:lnTo>
                      <a:pt x="96" y="144"/>
                    </a:lnTo>
                    <a:lnTo>
                      <a:pt x="96" y="142"/>
                    </a:lnTo>
                    <a:lnTo>
                      <a:pt x="96" y="140"/>
                    </a:lnTo>
                    <a:lnTo>
                      <a:pt x="96" y="138"/>
                    </a:lnTo>
                    <a:lnTo>
                      <a:pt x="94" y="136"/>
                    </a:lnTo>
                    <a:lnTo>
                      <a:pt x="94" y="130"/>
                    </a:lnTo>
                    <a:lnTo>
                      <a:pt x="94" y="128"/>
                    </a:lnTo>
                    <a:lnTo>
                      <a:pt x="92" y="128"/>
                    </a:lnTo>
                    <a:lnTo>
                      <a:pt x="92" y="124"/>
                    </a:lnTo>
                    <a:lnTo>
                      <a:pt x="92" y="120"/>
                    </a:lnTo>
                    <a:lnTo>
                      <a:pt x="92" y="118"/>
                    </a:lnTo>
                    <a:lnTo>
                      <a:pt x="92" y="116"/>
                    </a:lnTo>
                    <a:lnTo>
                      <a:pt x="92" y="114"/>
                    </a:lnTo>
                    <a:lnTo>
                      <a:pt x="92" y="112"/>
                    </a:lnTo>
                    <a:lnTo>
                      <a:pt x="92" y="110"/>
                    </a:lnTo>
                    <a:lnTo>
                      <a:pt x="92" y="110"/>
                    </a:lnTo>
                    <a:lnTo>
                      <a:pt x="92" y="108"/>
                    </a:lnTo>
                    <a:lnTo>
                      <a:pt x="88" y="104"/>
                    </a:lnTo>
                    <a:lnTo>
                      <a:pt x="88" y="104"/>
                    </a:lnTo>
                    <a:lnTo>
                      <a:pt x="88" y="106"/>
                    </a:lnTo>
                    <a:lnTo>
                      <a:pt x="88" y="108"/>
                    </a:lnTo>
                    <a:lnTo>
                      <a:pt x="88" y="110"/>
                    </a:lnTo>
                    <a:lnTo>
                      <a:pt x="88" y="110"/>
                    </a:lnTo>
                    <a:lnTo>
                      <a:pt x="88" y="110"/>
                    </a:lnTo>
                    <a:lnTo>
                      <a:pt x="86" y="108"/>
                    </a:lnTo>
                    <a:lnTo>
                      <a:pt x="88" y="104"/>
                    </a:lnTo>
                    <a:lnTo>
                      <a:pt x="86" y="102"/>
                    </a:lnTo>
                    <a:lnTo>
                      <a:pt x="86" y="102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4" y="98"/>
                    </a:lnTo>
                    <a:lnTo>
                      <a:pt x="84" y="96"/>
                    </a:lnTo>
                    <a:lnTo>
                      <a:pt x="84" y="92"/>
                    </a:lnTo>
                    <a:lnTo>
                      <a:pt x="82" y="90"/>
                    </a:lnTo>
                    <a:lnTo>
                      <a:pt x="80" y="88"/>
                    </a:lnTo>
                    <a:lnTo>
                      <a:pt x="80" y="86"/>
                    </a:lnTo>
                    <a:lnTo>
                      <a:pt x="80" y="84"/>
                    </a:lnTo>
                    <a:lnTo>
                      <a:pt x="80" y="82"/>
                    </a:lnTo>
                    <a:lnTo>
                      <a:pt x="80" y="80"/>
                    </a:lnTo>
                    <a:lnTo>
                      <a:pt x="80" y="78"/>
                    </a:lnTo>
                    <a:lnTo>
                      <a:pt x="80" y="78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78" y="76"/>
                    </a:lnTo>
                    <a:lnTo>
                      <a:pt x="78" y="74"/>
                    </a:lnTo>
                    <a:lnTo>
                      <a:pt x="78" y="70"/>
                    </a:lnTo>
                    <a:lnTo>
                      <a:pt x="76" y="70"/>
                    </a:lnTo>
                    <a:lnTo>
                      <a:pt x="76" y="70"/>
                    </a:lnTo>
                    <a:lnTo>
                      <a:pt x="76" y="70"/>
                    </a:lnTo>
                    <a:lnTo>
                      <a:pt x="76" y="68"/>
                    </a:lnTo>
                    <a:lnTo>
                      <a:pt x="76" y="68"/>
                    </a:lnTo>
                    <a:lnTo>
                      <a:pt x="74" y="68"/>
                    </a:lnTo>
                    <a:lnTo>
                      <a:pt x="74" y="66"/>
                    </a:lnTo>
                    <a:lnTo>
                      <a:pt x="74" y="64"/>
                    </a:lnTo>
                    <a:lnTo>
                      <a:pt x="72" y="60"/>
                    </a:lnTo>
                    <a:lnTo>
                      <a:pt x="72" y="58"/>
                    </a:lnTo>
                    <a:lnTo>
                      <a:pt x="68" y="56"/>
                    </a:lnTo>
                    <a:lnTo>
                      <a:pt x="68" y="54"/>
                    </a:lnTo>
                    <a:lnTo>
                      <a:pt x="66" y="52"/>
                    </a:lnTo>
                    <a:lnTo>
                      <a:pt x="66" y="50"/>
                    </a:lnTo>
                    <a:lnTo>
                      <a:pt x="64" y="48"/>
                    </a:lnTo>
                    <a:lnTo>
                      <a:pt x="64" y="46"/>
                    </a:lnTo>
                    <a:lnTo>
                      <a:pt x="64" y="44"/>
                    </a:lnTo>
                    <a:lnTo>
                      <a:pt x="66" y="40"/>
                    </a:lnTo>
                    <a:lnTo>
                      <a:pt x="66" y="38"/>
                    </a:lnTo>
                    <a:lnTo>
                      <a:pt x="66" y="34"/>
                    </a:lnTo>
                    <a:lnTo>
                      <a:pt x="66" y="32"/>
                    </a:lnTo>
                    <a:lnTo>
                      <a:pt x="66" y="30"/>
                    </a:lnTo>
                    <a:lnTo>
                      <a:pt x="66" y="28"/>
                    </a:lnTo>
                    <a:lnTo>
                      <a:pt x="68" y="22"/>
                    </a:lnTo>
                    <a:lnTo>
                      <a:pt x="70" y="20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2" y="16"/>
                    </a:lnTo>
                    <a:lnTo>
                      <a:pt x="72" y="16"/>
                    </a:lnTo>
                    <a:lnTo>
                      <a:pt x="74" y="18"/>
                    </a:lnTo>
                    <a:lnTo>
                      <a:pt x="74" y="18"/>
                    </a:lnTo>
                    <a:lnTo>
                      <a:pt x="78" y="20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2"/>
                    </a:lnTo>
                    <a:lnTo>
                      <a:pt x="82" y="20"/>
                    </a:lnTo>
                    <a:lnTo>
                      <a:pt x="84" y="20"/>
                    </a:lnTo>
                    <a:lnTo>
                      <a:pt x="86" y="20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86" y="24"/>
                    </a:lnTo>
                    <a:lnTo>
                      <a:pt x="88" y="26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4" y="26"/>
                    </a:lnTo>
                    <a:lnTo>
                      <a:pt x="94" y="28"/>
                    </a:lnTo>
                    <a:lnTo>
                      <a:pt x="94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2"/>
                    </a:lnTo>
                    <a:lnTo>
                      <a:pt x="90" y="34"/>
                    </a:lnTo>
                    <a:lnTo>
                      <a:pt x="90" y="36"/>
                    </a:lnTo>
                    <a:lnTo>
                      <a:pt x="92" y="40"/>
                    </a:lnTo>
                    <a:lnTo>
                      <a:pt x="92" y="44"/>
                    </a:lnTo>
                    <a:lnTo>
                      <a:pt x="92" y="46"/>
                    </a:lnTo>
                    <a:lnTo>
                      <a:pt x="92" y="48"/>
                    </a:lnTo>
                    <a:lnTo>
                      <a:pt x="92" y="50"/>
                    </a:lnTo>
                    <a:lnTo>
                      <a:pt x="92" y="50"/>
                    </a:lnTo>
                    <a:lnTo>
                      <a:pt x="92" y="54"/>
                    </a:lnTo>
                    <a:lnTo>
                      <a:pt x="94" y="56"/>
                    </a:lnTo>
                    <a:lnTo>
                      <a:pt x="94" y="58"/>
                    </a:lnTo>
                    <a:lnTo>
                      <a:pt x="94" y="58"/>
                    </a:lnTo>
                    <a:lnTo>
                      <a:pt x="92" y="60"/>
                    </a:lnTo>
                    <a:lnTo>
                      <a:pt x="94" y="60"/>
                    </a:lnTo>
                    <a:lnTo>
                      <a:pt x="94" y="62"/>
                    </a:lnTo>
                    <a:lnTo>
                      <a:pt x="94" y="64"/>
                    </a:lnTo>
                    <a:lnTo>
                      <a:pt x="94" y="66"/>
                    </a:lnTo>
                    <a:lnTo>
                      <a:pt x="96" y="68"/>
                    </a:lnTo>
                    <a:lnTo>
                      <a:pt x="96" y="70"/>
                    </a:lnTo>
                    <a:lnTo>
                      <a:pt x="96" y="70"/>
                    </a:lnTo>
                    <a:lnTo>
                      <a:pt x="96" y="70"/>
                    </a:lnTo>
                    <a:lnTo>
                      <a:pt x="98" y="72"/>
                    </a:lnTo>
                    <a:lnTo>
                      <a:pt x="98" y="74"/>
                    </a:lnTo>
                    <a:lnTo>
                      <a:pt x="98" y="76"/>
                    </a:lnTo>
                    <a:lnTo>
                      <a:pt x="102" y="78"/>
                    </a:lnTo>
                    <a:lnTo>
                      <a:pt x="102" y="82"/>
                    </a:lnTo>
                    <a:lnTo>
                      <a:pt x="104" y="84"/>
                    </a:lnTo>
                    <a:lnTo>
                      <a:pt x="106" y="86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10" y="86"/>
                    </a:lnTo>
                    <a:lnTo>
                      <a:pt x="112" y="86"/>
                    </a:lnTo>
                    <a:lnTo>
                      <a:pt x="112" y="88"/>
                    </a:lnTo>
                    <a:lnTo>
                      <a:pt x="110" y="90"/>
                    </a:lnTo>
                    <a:lnTo>
                      <a:pt x="110" y="92"/>
                    </a:lnTo>
                    <a:lnTo>
                      <a:pt x="110" y="94"/>
                    </a:lnTo>
                    <a:lnTo>
                      <a:pt x="110" y="94"/>
                    </a:lnTo>
                    <a:lnTo>
                      <a:pt x="112" y="96"/>
                    </a:lnTo>
                    <a:lnTo>
                      <a:pt x="112" y="98"/>
                    </a:lnTo>
                    <a:lnTo>
                      <a:pt x="114" y="98"/>
                    </a:lnTo>
                    <a:lnTo>
                      <a:pt x="118" y="100"/>
                    </a:lnTo>
                    <a:lnTo>
                      <a:pt x="118" y="102"/>
                    </a:lnTo>
                    <a:lnTo>
                      <a:pt x="118" y="102"/>
                    </a:lnTo>
                    <a:lnTo>
                      <a:pt x="118" y="104"/>
                    </a:lnTo>
                    <a:lnTo>
                      <a:pt x="118" y="106"/>
                    </a:lnTo>
                    <a:lnTo>
                      <a:pt x="120" y="108"/>
                    </a:lnTo>
                    <a:lnTo>
                      <a:pt x="120" y="108"/>
                    </a:lnTo>
                    <a:lnTo>
                      <a:pt x="124" y="108"/>
                    </a:lnTo>
                    <a:lnTo>
                      <a:pt x="126" y="110"/>
                    </a:lnTo>
                    <a:lnTo>
                      <a:pt x="126" y="112"/>
                    </a:lnTo>
                    <a:lnTo>
                      <a:pt x="126" y="112"/>
                    </a:lnTo>
                    <a:lnTo>
                      <a:pt x="126" y="114"/>
                    </a:lnTo>
                    <a:lnTo>
                      <a:pt x="126" y="114"/>
                    </a:lnTo>
                    <a:lnTo>
                      <a:pt x="126" y="116"/>
                    </a:lnTo>
                    <a:lnTo>
                      <a:pt x="126" y="116"/>
                    </a:lnTo>
                    <a:lnTo>
                      <a:pt x="126" y="114"/>
                    </a:lnTo>
                    <a:lnTo>
                      <a:pt x="124" y="116"/>
                    </a:lnTo>
                    <a:lnTo>
                      <a:pt x="122" y="118"/>
                    </a:lnTo>
                    <a:lnTo>
                      <a:pt x="122" y="120"/>
                    </a:lnTo>
                    <a:lnTo>
                      <a:pt x="120" y="124"/>
                    </a:lnTo>
                    <a:lnTo>
                      <a:pt x="122" y="126"/>
                    </a:lnTo>
                    <a:lnTo>
                      <a:pt x="122" y="126"/>
                    </a:lnTo>
                    <a:lnTo>
                      <a:pt x="122" y="128"/>
                    </a:lnTo>
                    <a:lnTo>
                      <a:pt x="124" y="126"/>
                    </a:lnTo>
                    <a:lnTo>
                      <a:pt x="126" y="126"/>
                    </a:lnTo>
                    <a:lnTo>
                      <a:pt x="128" y="126"/>
                    </a:lnTo>
                    <a:lnTo>
                      <a:pt x="128" y="124"/>
                    </a:lnTo>
                    <a:lnTo>
                      <a:pt x="128" y="126"/>
                    </a:lnTo>
                    <a:lnTo>
                      <a:pt x="126" y="128"/>
                    </a:lnTo>
                    <a:lnTo>
                      <a:pt x="124" y="128"/>
                    </a:lnTo>
                    <a:lnTo>
                      <a:pt x="124" y="128"/>
                    </a:lnTo>
                    <a:lnTo>
                      <a:pt x="124" y="130"/>
                    </a:lnTo>
                    <a:lnTo>
                      <a:pt x="126" y="128"/>
                    </a:lnTo>
                    <a:lnTo>
                      <a:pt x="128" y="128"/>
                    </a:lnTo>
                    <a:lnTo>
                      <a:pt x="128" y="128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2" y="132"/>
                    </a:lnTo>
                    <a:lnTo>
                      <a:pt x="134" y="134"/>
                    </a:lnTo>
                    <a:lnTo>
                      <a:pt x="138" y="136"/>
                    </a:lnTo>
                    <a:lnTo>
                      <a:pt x="138" y="136"/>
                    </a:lnTo>
                    <a:lnTo>
                      <a:pt x="138" y="138"/>
                    </a:lnTo>
                    <a:lnTo>
                      <a:pt x="138" y="138"/>
                    </a:lnTo>
                    <a:lnTo>
                      <a:pt x="136" y="138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4" y="136"/>
                    </a:lnTo>
                    <a:lnTo>
                      <a:pt x="136" y="138"/>
                    </a:lnTo>
                    <a:lnTo>
                      <a:pt x="138" y="142"/>
                    </a:lnTo>
                    <a:lnTo>
                      <a:pt x="138" y="144"/>
                    </a:lnTo>
                    <a:lnTo>
                      <a:pt x="138" y="144"/>
                    </a:lnTo>
                    <a:lnTo>
                      <a:pt x="140" y="146"/>
                    </a:lnTo>
                    <a:lnTo>
                      <a:pt x="142" y="146"/>
                    </a:lnTo>
                    <a:lnTo>
                      <a:pt x="142" y="146"/>
                    </a:lnTo>
                    <a:lnTo>
                      <a:pt x="142" y="146"/>
                    </a:lnTo>
                    <a:lnTo>
                      <a:pt x="144" y="146"/>
                    </a:lnTo>
                    <a:lnTo>
                      <a:pt x="144" y="146"/>
                    </a:lnTo>
                    <a:lnTo>
                      <a:pt x="144" y="148"/>
                    </a:lnTo>
                    <a:lnTo>
                      <a:pt x="144" y="148"/>
                    </a:lnTo>
                    <a:lnTo>
                      <a:pt x="144" y="150"/>
                    </a:lnTo>
                    <a:lnTo>
                      <a:pt x="140" y="148"/>
                    </a:lnTo>
                    <a:lnTo>
                      <a:pt x="140" y="148"/>
                    </a:lnTo>
                    <a:lnTo>
                      <a:pt x="148" y="156"/>
                    </a:lnTo>
                    <a:lnTo>
                      <a:pt x="150" y="158"/>
                    </a:lnTo>
                    <a:lnTo>
                      <a:pt x="152" y="162"/>
                    </a:lnTo>
                    <a:lnTo>
                      <a:pt x="154" y="166"/>
                    </a:lnTo>
                    <a:lnTo>
                      <a:pt x="156" y="170"/>
                    </a:lnTo>
                    <a:lnTo>
                      <a:pt x="158" y="172"/>
                    </a:lnTo>
                    <a:lnTo>
                      <a:pt x="160" y="176"/>
                    </a:lnTo>
                    <a:lnTo>
                      <a:pt x="162" y="178"/>
                    </a:lnTo>
                    <a:lnTo>
                      <a:pt x="164" y="180"/>
                    </a:lnTo>
                    <a:lnTo>
                      <a:pt x="166" y="186"/>
                    </a:lnTo>
                    <a:lnTo>
                      <a:pt x="164" y="192"/>
                    </a:lnTo>
                    <a:lnTo>
                      <a:pt x="166" y="194"/>
                    </a:lnTo>
                    <a:lnTo>
                      <a:pt x="166" y="198"/>
                    </a:lnTo>
                    <a:lnTo>
                      <a:pt x="166" y="198"/>
                    </a:lnTo>
                    <a:lnTo>
                      <a:pt x="170" y="200"/>
                    </a:lnTo>
                    <a:lnTo>
                      <a:pt x="168" y="202"/>
                    </a:lnTo>
                    <a:lnTo>
                      <a:pt x="168" y="204"/>
                    </a:lnTo>
                    <a:lnTo>
                      <a:pt x="168" y="206"/>
                    </a:lnTo>
                    <a:lnTo>
                      <a:pt x="166" y="208"/>
                    </a:lnTo>
                    <a:lnTo>
                      <a:pt x="164" y="210"/>
                    </a:lnTo>
                    <a:lnTo>
                      <a:pt x="164" y="212"/>
                    </a:lnTo>
                    <a:lnTo>
                      <a:pt x="162" y="212"/>
                    </a:lnTo>
                    <a:lnTo>
                      <a:pt x="162" y="214"/>
                    </a:lnTo>
                    <a:lnTo>
                      <a:pt x="164" y="214"/>
                    </a:lnTo>
                    <a:lnTo>
                      <a:pt x="166" y="214"/>
                    </a:lnTo>
                    <a:lnTo>
                      <a:pt x="166" y="214"/>
                    </a:lnTo>
                    <a:lnTo>
                      <a:pt x="166" y="216"/>
                    </a:lnTo>
                    <a:lnTo>
                      <a:pt x="166" y="216"/>
                    </a:lnTo>
                    <a:lnTo>
                      <a:pt x="164" y="218"/>
                    </a:lnTo>
                    <a:lnTo>
                      <a:pt x="160" y="218"/>
                    </a:lnTo>
                    <a:lnTo>
                      <a:pt x="160" y="220"/>
                    </a:lnTo>
                    <a:lnTo>
                      <a:pt x="158" y="220"/>
                    </a:lnTo>
                    <a:lnTo>
                      <a:pt x="160" y="222"/>
                    </a:lnTo>
                    <a:lnTo>
                      <a:pt x="160" y="222"/>
                    </a:lnTo>
                    <a:lnTo>
                      <a:pt x="160" y="226"/>
                    </a:lnTo>
                    <a:lnTo>
                      <a:pt x="160" y="228"/>
                    </a:lnTo>
                    <a:lnTo>
                      <a:pt x="162" y="232"/>
                    </a:lnTo>
                    <a:lnTo>
                      <a:pt x="164" y="234"/>
                    </a:lnTo>
                    <a:lnTo>
                      <a:pt x="166" y="236"/>
                    </a:lnTo>
                    <a:lnTo>
                      <a:pt x="166" y="240"/>
                    </a:lnTo>
                    <a:lnTo>
                      <a:pt x="172" y="242"/>
                    </a:lnTo>
                    <a:lnTo>
                      <a:pt x="174" y="244"/>
                    </a:lnTo>
                    <a:lnTo>
                      <a:pt x="176" y="244"/>
                    </a:lnTo>
                    <a:lnTo>
                      <a:pt x="180" y="246"/>
                    </a:lnTo>
                    <a:lnTo>
                      <a:pt x="182" y="248"/>
                    </a:lnTo>
                    <a:lnTo>
                      <a:pt x="184" y="252"/>
                    </a:lnTo>
                    <a:lnTo>
                      <a:pt x="186" y="254"/>
                    </a:lnTo>
                    <a:lnTo>
                      <a:pt x="186" y="256"/>
                    </a:lnTo>
                    <a:lnTo>
                      <a:pt x="194" y="260"/>
                    </a:lnTo>
                    <a:lnTo>
                      <a:pt x="198" y="262"/>
                    </a:lnTo>
                    <a:lnTo>
                      <a:pt x="200" y="262"/>
                    </a:lnTo>
                    <a:lnTo>
                      <a:pt x="204" y="264"/>
                    </a:lnTo>
                    <a:lnTo>
                      <a:pt x="208" y="264"/>
                    </a:lnTo>
                    <a:lnTo>
                      <a:pt x="210" y="264"/>
                    </a:lnTo>
                    <a:lnTo>
                      <a:pt x="210" y="264"/>
                    </a:lnTo>
                    <a:lnTo>
                      <a:pt x="212" y="266"/>
                    </a:lnTo>
                    <a:lnTo>
                      <a:pt x="214" y="268"/>
                    </a:lnTo>
                    <a:lnTo>
                      <a:pt x="216" y="270"/>
                    </a:lnTo>
                    <a:lnTo>
                      <a:pt x="216" y="272"/>
                    </a:lnTo>
                    <a:lnTo>
                      <a:pt x="220" y="274"/>
                    </a:lnTo>
                    <a:lnTo>
                      <a:pt x="222" y="276"/>
                    </a:lnTo>
                    <a:lnTo>
                      <a:pt x="224" y="276"/>
                    </a:lnTo>
                    <a:lnTo>
                      <a:pt x="230" y="280"/>
                    </a:lnTo>
                    <a:lnTo>
                      <a:pt x="232" y="280"/>
                    </a:lnTo>
                    <a:lnTo>
                      <a:pt x="236" y="282"/>
                    </a:lnTo>
                    <a:lnTo>
                      <a:pt x="240" y="286"/>
                    </a:lnTo>
                    <a:lnTo>
                      <a:pt x="246" y="286"/>
                    </a:lnTo>
                    <a:lnTo>
                      <a:pt x="252" y="288"/>
                    </a:lnTo>
                    <a:lnTo>
                      <a:pt x="252" y="288"/>
                    </a:lnTo>
                    <a:lnTo>
                      <a:pt x="254" y="288"/>
                    </a:lnTo>
                    <a:lnTo>
                      <a:pt x="258" y="292"/>
                    </a:lnTo>
                    <a:lnTo>
                      <a:pt x="264" y="294"/>
                    </a:lnTo>
                    <a:lnTo>
                      <a:pt x="270" y="298"/>
                    </a:lnTo>
                    <a:lnTo>
                      <a:pt x="278" y="300"/>
                    </a:lnTo>
                    <a:lnTo>
                      <a:pt x="284" y="304"/>
                    </a:lnTo>
                    <a:lnTo>
                      <a:pt x="288" y="304"/>
                    </a:lnTo>
                    <a:lnTo>
                      <a:pt x="290" y="304"/>
                    </a:lnTo>
                    <a:lnTo>
                      <a:pt x="292" y="304"/>
                    </a:lnTo>
                    <a:lnTo>
                      <a:pt x="300" y="300"/>
                    </a:lnTo>
                    <a:lnTo>
                      <a:pt x="304" y="298"/>
                    </a:lnTo>
                    <a:lnTo>
                      <a:pt x="310" y="296"/>
                    </a:lnTo>
                    <a:lnTo>
                      <a:pt x="314" y="294"/>
                    </a:lnTo>
                    <a:lnTo>
                      <a:pt x="316" y="294"/>
                    </a:lnTo>
                    <a:lnTo>
                      <a:pt x="316" y="294"/>
                    </a:lnTo>
                    <a:lnTo>
                      <a:pt x="316" y="294"/>
                    </a:lnTo>
                    <a:lnTo>
                      <a:pt x="312" y="294"/>
                    </a:lnTo>
                    <a:lnTo>
                      <a:pt x="312" y="292"/>
                    </a:lnTo>
                    <a:lnTo>
                      <a:pt x="314" y="292"/>
                    </a:lnTo>
                    <a:lnTo>
                      <a:pt x="314" y="290"/>
                    </a:lnTo>
                    <a:lnTo>
                      <a:pt x="316" y="290"/>
                    </a:lnTo>
                    <a:lnTo>
                      <a:pt x="316" y="292"/>
                    </a:lnTo>
                    <a:lnTo>
                      <a:pt x="316" y="292"/>
                    </a:lnTo>
                    <a:lnTo>
                      <a:pt x="316" y="294"/>
                    </a:lnTo>
                    <a:lnTo>
                      <a:pt x="316" y="294"/>
                    </a:lnTo>
                    <a:lnTo>
                      <a:pt x="318" y="292"/>
                    </a:lnTo>
                    <a:lnTo>
                      <a:pt x="318" y="292"/>
                    </a:lnTo>
                    <a:lnTo>
                      <a:pt x="320" y="292"/>
                    </a:lnTo>
                    <a:lnTo>
                      <a:pt x="318" y="294"/>
                    </a:lnTo>
                    <a:lnTo>
                      <a:pt x="318" y="294"/>
                    </a:lnTo>
                    <a:lnTo>
                      <a:pt x="320" y="296"/>
                    </a:lnTo>
                    <a:lnTo>
                      <a:pt x="328" y="298"/>
                    </a:lnTo>
                    <a:lnTo>
                      <a:pt x="328" y="298"/>
                    </a:lnTo>
                    <a:lnTo>
                      <a:pt x="324" y="296"/>
                    </a:lnTo>
                    <a:lnTo>
                      <a:pt x="324" y="296"/>
                    </a:lnTo>
                    <a:lnTo>
                      <a:pt x="324" y="296"/>
                    </a:lnTo>
                    <a:lnTo>
                      <a:pt x="322" y="294"/>
                    </a:lnTo>
                    <a:lnTo>
                      <a:pt x="322" y="294"/>
                    </a:lnTo>
                    <a:lnTo>
                      <a:pt x="322" y="294"/>
                    </a:lnTo>
                    <a:lnTo>
                      <a:pt x="322" y="294"/>
                    </a:lnTo>
                    <a:lnTo>
                      <a:pt x="324" y="294"/>
                    </a:lnTo>
                    <a:lnTo>
                      <a:pt x="324" y="294"/>
                    </a:lnTo>
                    <a:lnTo>
                      <a:pt x="326" y="296"/>
                    </a:lnTo>
                    <a:lnTo>
                      <a:pt x="330" y="298"/>
                    </a:lnTo>
                    <a:lnTo>
                      <a:pt x="332" y="300"/>
                    </a:lnTo>
                    <a:lnTo>
                      <a:pt x="334" y="302"/>
                    </a:lnTo>
                    <a:lnTo>
                      <a:pt x="340" y="308"/>
                    </a:lnTo>
                    <a:lnTo>
                      <a:pt x="342" y="310"/>
                    </a:lnTo>
                    <a:lnTo>
                      <a:pt x="342" y="312"/>
                    </a:lnTo>
                    <a:lnTo>
                      <a:pt x="344" y="314"/>
                    </a:lnTo>
                    <a:lnTo>
                      <a:pt x="348" y="320"/>
                    </a:lnTo>
                    <a:lnTo>
                      <a:pt x="352" y="324"/>
                    </a:lnTo>
                    <a:lnTo>
                      <a:pt x="352" y="324"/>
                    </a:lnTo>
                    <a:lnTo>
                      <a:pt x="352" y="324"/>
                    </a:lnTo>
                    <a:lnTo>
                      <a:pt x="352" y="322"/>
                    </a:lnTo>
                    <a:lnTo>
                      <a:pt x="354" y="322"/>
                    </a:lnTo>
                    <a:lnTo>
                      <a:pt x="354" y="320"/>
                    </a:lnTo>
                    <a:lnTo>
                      <a:pt x="354" y="320"/>
                    </a:lnTo>
                    <a:lnTo>
                      <a:pt x="354" y="318"/>
                    </a:lnTo>
                    <a:lnTo>
                      <a:pt x="354" y="316"/>
                    </a:lnTo>
                    <a:lnTo>
                      <a:pt x="354" y="316"/>
                    </a:lnTo>
                    <a:lnTo>
                      <a:pt x="356" y="316"/>
                    </a:lnTo>
                    <a:lnTo>
                      <a:pt x="356" y="314"/>
                    </a:lnTo>
                    <a:lnTo>
                      <a:pt x="354" y="312"/>
                    </a:lnTo>
                    <a:lnTo>
                      <a:pt x="354" y="312"/>
                    </a:lnTo>
                    <a:lnTo>
                      <a:pt x="354" y="310"/>
                    </a:lnTo>
                    <a:lnTo>
                      <a:pt x="356" y="308"/>
                    </a:lnTo>
                    <a:lnTo>
                      <a:pt x="358" y="304"/>
                    </a:lnTo>
                    <a:lnTo>
                      <a:pt x="362" y="300"/>
                    </a:lnTo>
                    <a:lnTo>
                      <a:pt x="364" y="298"/>
                    </a:lnTo>
                    <a:lnTo>
                      <a:pt x="368" y="298"/>
                    </a:lnTo>
                    <a:lnTo>
                      <a:pt x="370" y="298"/>
                    </a:lnTo>
                    <a:lnTo>
                      <a:pt x="374" y="298"/>
                    </a:lnTo>
                    <a:lnTo>
                      <a:pt x="380" y="298"/>
                    </a:lnTo>
                    <a:lnTo>
                      <a:pt x="382" y="298"/>
                    </a:lnTo>
                    <a:lnTo>
                      <a:pt x="384" y="298"/>
                    </a:lnTo>
                    <a:lnTo>
                      <a:pt x="384" y="296"/>
                    </a:lnTo>
                    <a:lnTo>
                      <a:pt x="384" y="294"/>
                    </a:lnTo>
                    <a:lnTo>
                      <a:pt x="384" y="292"/>
                    </a:lnTo>
                    <a:lnTo>
                      <a:pt x="384" y="292"/>
                    </a:lnTo>
                    <a:lnTo>
                      <a:pt x="384" y="290"/>
                    </a:lnTo>
                    <a:lnTo>
                      <a:pt x="382" y="290"/>
                    </a:lnTo>
                    <a:lnTo>
                      <a:pt x="382" y="290"/>
                    </a:lnTo>
                    <a:lnTo>
                      <a:pt x="382" y="288"/>
                    </a:lnTo>
                    <a:lnTo>
                      <a:pt x="382" y="288"/>
                    </a:lnTo>
                    <a:lnTo>
                      <a:pt x="380" y="286"/>
                    </a:lnTo>
                    <a:lnTo>
                      <a:pt x="380" y="284"/>
                    </a:lnTo>
                    <a:lnTo>
                      <a:pt x="376" y="282"/>
                    </a:lnTo>
                    <a:lnTo>
                      <a:pt x="376" y="280"/>
                    </a:lnTo>
                    <a:lnTo>
                      <a:pt x="374" y="278"/>
                    </a:lnTo>
                    <a:lnTo>
                      <a:pt x="372" y="276"/>
                    </a:lnTo>
                    <a:lnTo>
                      <a:pt x="372" y="276"/>
                    </a:lnTo>
                    <a:lnTo>
                      <a:pt x="372" y="276"/>
                    </a:lnTo>
                    <a:lnTo>
                      <a:pt x="374" y="276"/>
                    </a:lnTo>
                    <a:lnTo>
                      <a:pt x="378" y="276"/>
                    </a:lnTo>
                    <a:lnTo>
                      <a:pt x="378" y="272"/>
                    </a:lnTo>
                    <a:lnTo>
                      <a:pt x="378" y="270"/>
                    </a:lnTo>
                    <a:lnTo>
                      <a:pt x="380" y="266"/>
                    </a:lnTo>
                    <a:lnTo>
                      <a:pt x="384" y="266"/>
                    </a:lnTo>
                    <a:lnTo>
                      <a:pt x="392" y="266"/>
                    </a:lnTo>
                    <a:lnTo>
                      <a:pt x="398" y="266"/>
                    </a:lnTo>
                    <a:lnTo>
                      <a:pt x="404" y="266"/>
                    </a:lnTo>
                    <a:lnTo>
                      <a:pt x="408" y="266"/>
                    </a:lnTo>
                    <a:lnTo>
                      <a:pt x="408" y="264"/>
                    </a:lnTo>
                    <a:lnTo>
                      <a:pt x="408" y="264"/>
                    </a:lnTo>
                    <a:lnTo>
                      <a:pt x="410" y="262"/>
                    </a:lnTo>
                    <a:lnTo>
                      <a:pt x="412" y="264"/>
                    </a:lnTo>
                    <a:lnTo>
                      <a:pt x="412" y="264"/>
                    </a:lnTo>
                    <a:lnTo>
                      <a:pt x="412" y="264"/>
                    </a:lnTo>
                    <a:lnTo>
                      <a:pt x="414" y="264"/>
                    </a:lnTo>
                    <a:lnTo>
                      <a:pt x="414" y="262"/>
                    </a:lnTo>
                    <a:lnTo>
                      <a:pt x="418" y="258"/>
                    </a:lnTo>
                    <a:lnTo>
                      <a:pt x="420" y="254"/>
                    </a:lnTo>
                    <a:lnTo>
                      <a:pt x="420" y="254"/>
                    </a:lnTo>
                    <a:lnTo>
                      <a:pt x="422" y="254"/>
                    </a:lnTo>
                    <a:lnTo>
                      <a:pt x="422" y="254"/>
                    </a:lnTo>
                    <a:lnTo>
                      <a:pt x="424" y="254"/>
                    </a:lnTo>
                    <a:lnTo>
                      <a:pt x="424" y="252"/>
                    </a:lnTo>
                    <a:lnTo>
                      <a:pt x="424" y="250"/>
                    </a:lnTo>
                    <a:lnTo>
                      <a:pt x="426" y="248"/>
                    </a:lnTo>
                    <a:lnTo>
                      <a:pt x="428" y="248"/>
                    </a:lnTo>
                    <a:lnTo>
                      <a:pt x="428" y="248"/>
                    </a:lnTo>
                    <a:lnTo>
                      <a:pt x="428" y="250"/>
                    </a:lnTo>
                    <a:lnTo>
                      <a:pt x="426" y="254"/>
                    </a:lnTo>
                    <a:lnTo>
                      <a:pt x="426" y="254"/>
                    </a:lnTo>
                    <a:lnTo>
                      <a:pt x="428" y="254"/>
                    </a:lnTo>
                    <a:lnTo>
                      <a:pt x="428" y="258"/>
                    </a:lnTo>
                    <a:lnTo>
                      <a:pt x="430" y="258"/>
                    </a:lnTo>
                    <a:lnTo>
                      <a:pt x="430" y="256"/>
                    </a:lnTo>
                    <a:lnTo>
                      <a:pt x="430" y="254"/>
                    </a:lnTo>
                    <a:lnTo>
                      <a:pt x="432" y="250"/>
                    </a:lnTo>
                    <a:lnTo>
                      <a:pt x="434" y="248"/>
                    </a:lnTo>
                    <a:lnTo>
                      <a:pt x="436" y="244"/>
                    </a:lnTo>
                    <a:lnTo>
                      <a:pt x="438" y="240"/>
                    </a:lnTo>
                    <a:lnTo>
                      <a:pt x="438" y="240"/>
                    </a:lnTo>
                    <a:lnTo>
                      <a:pt x="436" y="240"/>
                    </a:lnTo>
                    <a:lnTo>
                      <a:pt x="436" y="240"/>
                    </a:lnTo>
                    <a:lnTo>
                      <a:pt x="434" y="240"/>
                    </a:lnTo>
                    <a:lnTo>
                      <a:pt x="434" y="238"/>
                    </a:lnTo>
                    <a:lnTo>
                      <a:pt x="436" y="238"/>
                    </a:lnTo>
                    <a:lnTo>
                      <a:pt x="436" y="238"/>
                    </a:lnTo>
                    <a:lnTo>
                      <a:pt x="438" y="238"/>
                    </a:lnTo>
                    <a:lnTo>
                      <a:pt x="438" y="236"/>
                    </a:lnTo>
                    <a:lnTo>
                      <a:pt x="438" y="236"/>
                    </a:lnTo>
                    <a:lnTo>
                      <a:pt x="440" y="234"/>
                    </a:lnTo>
                    <a:lnTo>
                      <a:pt x="438" y="234"/>
                    </a:lnTo>
                    <a:lnTo>
                      <a:pt x="438" y="234"/>
                    </a:lnTo>
                    <a:lnTo>
                      <a:pt x="436" y="234"/>
                    </a:lnTo>
                    <a:lnTo>
                      <a:pt x="436" y="234"/>
                    </a:lnTo>
                    <a:lnTo>
                      <a:pt x="434" y="234"/>
                    </a:lnTo>
                    <a:lnTo>
                      <a:pt x="436" y="234"/>
                    </a:lnTo>
                    <a:lnTo>
                      <a:pt x="438" y="230"/>
                    </a:lnTo>
                    <a:lnTo>
                      <a:pt x="438" y="230"/>
                    </a:lnTo>
                    <a:lnTo>
                      <a:pt x="440" y="230"/>
                    </a:lnTo>
                    <a:lnTo>
                      <a:pt x="440" y="230"/>
                    </a:lnTo>
                    <a:lnTo>
                      <a:pt x="440" y="228"/>
                    </a:lnTo>
                    <a:lnTo>
                      <a:pt x="440" y="226"/>
                    </a:lnTo>
                    <a:lnTo>
                      <a:pt x="440" y="226"/>
                    </a:lnTo>
                    <a:lnTo>
                      <a:pt x="440" y="222"/>
                    </a:lnTo>
                    <a:lnTo>
                      <a:pt x="444" y="218"/>
                    </a:lnTo>
                    <a:lnTo>
                      <a:pt x="448" y="216"/>
                    </a:lnTo>
                    <a:lnTo>
                      <a:pt x="450" y="212"/>
                    </a:lnTo>
                    <a:lnTo>
                      <a:pt x="452" y="212"/>
                    </a:lnTo>
                    <a:lnTo>
                      <a:pt x="452" y="208"/>
                    </a:lnTo>
                    <a:lnTo>
                      <a:pt x="454" y="206"/>
                    </a:lnTo>
                    <a:lnTo>
                      <a:pt x="452" y="206"/>
                    </a:lnTo>
                    <a:lnTo>
                      <a:pt x="452" y="20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09"/>
              <p:cNvSpPr>
                <a:spLocks/>
              </p:cNvSpPr>
              <p:nvPr/>
            </p:nvSpPr>
            <p:spPr bwMode="auto">
              <a:xfrm>
                <a:off x="4173" y="2303"/>
                <a:ext cx="4" cy="6"/>
              </a:xfrm>
              <a:custGeom>
                <a:avLst/>
                <a:gdLst>
                  <a:gd name="T0" fmla="*/ 4 w 4"/>
                  <a:gd name="T1" fmla="*/ 2 h 6"/>
                  <a:gd name="T2" fmla="*/ 2 w 4"/>
                  <a:gd name="T3" fmla="*/ 2 h 6"/>
                  <a:gd name="T4" fmla="*/ 2 w 4"/>
                  <a:gd name="T5" fmla="*/ 2 h 6"/>
                  <a:gd name="T6" fmla="*/ 2 w 4"/>
                  <a:gd name="T7" fmla="*/ 0 h 6"/>
                  <a:gd name="T8" fmla="*/ 0 w 4"/>
                  <a:gd name="T9" fmla="*/ 0 h 6"/>
                  <a:gd name="T10" fmla="*/ 2 w 4"/>
                  <a:gd name="T11" fmla="*/ 2 h 6"/>
                  <a:gd name="T12" fmla="*/ 2 w 4"/>
                  <a:gd name="T13" fmla="*/ 4 h 6"/>
                  <a:gd name="T14" fmla="*/ 0 w 4"/>
                  <a:gd name="T15" fmla="*/ 4 h 6"/>
                  <a:gd name="T16" fmla="*/ 2 w 4"/>
                  <a:gd name="T17" fmla="*/ 6 h 6"/>
                  <a:gd name="T18" fmla="*/ 2 w 4"/>
                  <a:gd name="T19" fmla="*/ 6 h 6"/>
                  <a:gd name="T20" fmla="*/ 2 w 4"/>
                  <a:gd name="T21" fmla="*/ 6 h 6"/>
                  <a:gd name="T22" fmla="*/ 2 w 4"/>
                  <a:gd name="T23" fmla="*/ 4 h 6"/>
                  <a:gd name="T24" fmla="*/ 4 w 4"/>
                  <a:gd name="T25" fmla="*/ 4 h 6"/>
                  <a:gd name="T26" fmla="*/ 4 w 4"/>
                  <a:gd name="T27" fmla="*/ 4 h 6"/>
                  <a:gd name="T28" fmla="*/ 4 w 4"/>
                  <a:gd name="T2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10"/>
              <p:cNvSpPr>
                <a:spLocks/>
              </p:cNvSpPr>
              <p:nvPr/>
            </p:nvSpPr>
            <p:spPr bwMode="auto">
              <a:xfrm>
                <a:off x="4357" y="2436"/>
                <a:ext cx="8" cy="8"/>
              </a:xfrm>
              <a:custGeom>
                <a:avLst/>
                <a:gdLst>
                  <a:gd name="T0" fmla="*/ 8 w 8"/>
                  <a:gd name="T1" fmla="*/ 0 h 8"/>
                  <a:gd name="T2" fmla="*/ 6 w 8"/>
                  <a:gd name="T3" fmla="*/ 0 h 8"/>
                  <a:gd name="T4" fmla="*/ 6 w 8"/>
                  <a:gd name="T5" fmla="*/ 0 h 8"/>
                  <a:gd name="T6" fmla="*/ 4 w 8"/>
                  <a:gd name="T7" fmla="*/ 0 h 8"/>
                  <a:gd name="T8" fmla="*/ 4 w 8"/>
                  <a:gd name="T9" fmla="*/ 2 h 8"/>
                  <a:gd name="T10" fmla="*/ 2 w 8"/>
                  <a:gd name="T11" fmla="*/ 2 h 8"/>
                  <a:gd name="T12" fmla="*/ 2 w 8"/>
                  <a:gd name="T13" fmla="*/ 4 h 8"/>
                  <a:gd name="T14" fmla="*/ 2 w 8"/>
                  <a:gd name="T15" fmla="*/ 6 h 8"/>
                  <a:gd name="T16" fmla="*/ 2 w 8"/>
                  <a:gd name="T17" fmla="*/ 6 h 8"/>
                  <a:gd name="T18" fmla="*/ 0 w 8"/>
                  <a:gd name="T19" fmla="*/ 6 h 8"/>
                  <a:gd name="T20" fmla="*/ 0 w 8"/>
                  <a:gd name="T21" fmla="*/ 8 h 8"/>
                  <a:gd name="T22" fmla="*/ 2 w 8"/>
                  <a:gd name="T23" fmla="*/ 8 h 8"/>
                  <a:gd name="T24" fmla="*/ 4 w 8"/>
                  <a:gd name="T25" fmla="*/ 8 h 8"/>
                  <a:gd name="T26" fmla="*/ 6 w 8"/>
                  <a:gd name="T27" fmla="*/ 8 h 8"/>
                  <a:gd name="T28" fmla="*/ 6 w 8"/>
                  <a:gd name="T29" fmla="*/ 6 h 8"/>
                  <a:gd name="T30" fmla="*/ 8 w 8"/>
                  <a:gd name="T31" fmla="*/ 6 h 8"/>
                  <a:gd name="T32" fmla="*/ 8 w 8"/>
                  <a:gd name="T33" fmla="*/ 6 h 8"/>
                  <a:gd name="T34" fmla="*/ 8 w 8"/>
                  <a:gd name="T35" fmla="*/ 2 h 8"/>
                  <a:gd name="T36" fmla="*/ 8 w 8"/>
                  <a:gd name="T3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11"/>
              <p:cNvSpPr>
                <a:spLocks noEditPoints="1"/>
              </p:cNvSpPr>
              <p:nvPr/>
            </p:nvSpPr>
            <p:spPr bwMode="auto">
              <a:xfrm>
                <a:off x="3207" y="1588"/>
                <a:ext cx="190" cy="224"/>
              </a:xfrm>
              <a:custGeom>
                <a:avLst/>
                <a:gdLst>
                  <a:gd name="T0" fmla="*/ 8 w 190"/>
                  <a:gd name="T1" fmla="*/ 136 h 224"/>
                  <a:gd name="T2" fmla="*/ 178 w 190"/>
                  <a:gd name="T3" fmla="*/ 42 h 224"/>
                  <a:gd name="T4" fmla="*/ 180 w 190"/>
                  <a:gd name="T5" fmla="*/ 34 h 224"/>
                  <a:gd name="T6" fmla="*/ 166 w 190"/>
                  <a:gd name="T7" fmla="*/ 24 h 224"/>
                  <a:gd name="T8" fmla="*/ 152 w 190"/>
                  <a:gd name="T9" fmla="*/ 14 h 224"/>
                  <a:gd name="T10" fmla="*/ 138 w 190"/>
                  <a:gd name="T11" fmla="*/ 4 h 224"/>
                  <a:gd name="T12" fmla="*/ 132 w 190"/>
                  <a:gd name="T13" fmla="*/ 10 h 224"/>
                  <a:gd name="T14" fmla="*/ 118 w 190"/>
                  <a:gd name="T15" fmla="*/ 24 h 224"/>
                  <a:gd name="T16" fmla="*/ 80 w 190"/>
                  <a:gd name="T17" fmla="*/ 26 h 224"/>
                  <a:gd name="T18" fmla="*/ 80 w 190"/>
                  <a:gd name="T19" fmla="*/ 38 h 224"/>
                  <a:gd name="T20" fmla="*/ 80 w 190"/>
                  <a:gd name="T21" fmla="*/ 50 h 224"/>
                  <a:gd name="T22" fmla="*/ 80 w 190"/>
                  <a:gd name="T23" fmla="*/ 62 h 224"/>
                  <a:gd name="T24" fmla="*/ 76 w 190"/>
                  <a:gd name="T25" fmla="*/ 70 h 224"/>
                  <a:gd name="T26" fmla="*/ 66 w 190"/>
                  <a:gd name="T27" fmla="*/ 76 h 224"/>
                  <a:gd name="T28" fmla="*/ 60 w 190"/>
                  <a:gd name="T29" fmla="*/ 82 h 224"/>
                  <a:gd name="T30" fmla="*/ 62 w 190"/>
                  <a:gd name="T31" fmla="*/ 92 h 224"/>
                  <a:gd name="T32" fmla="*/ 62 w 190"/>
                  <a:gd name="T33" fmla="*/ 104 h 224"/>
                  <a:gd name="T34" fmla="*/ 50 w 190"/>
                  <a:gd name="T35" fmla="*/ 108 h 224"/>
                  <a:gd name="T36" fmla="*/ 32 w 190"/>
                  <a:gd name="T37" fmla="*/ 108 h 224"/>
                  <a:gd name="T38" fmla="*/ 14 w 190"/>
                  <a:gd name="T39" fmla="*/ 108 h 224"/>
                  <a:gd name="T40" fmla="*/ 0 w 190"/>
                  <a:gd name="T41" fmla="*/ 110 h 224"/>
                  <a:gd name="T42" fmla="*/ 0 w 190"/>
                  <a:gd name="T43" fmla="*/ 112 h 224"/>
                  <a:gd name="T44" fmla="*/ 6 w 190"/>
                  <a:gd name="T45" fmla="*/ 120 h 224"/>
                  <a:gd name="T46" fmla="*/ 10 w 190"/>
                  <a:gd name="T47" fmla="*/ 124 h 224"/>
                  <a:gd name="T48" fmla="*/ 8 w 190"/>
                  <a:gd name="T49" fmla="*/ 140 h 224"/>
                  <a:gd name="T50" fmla="*/ 8 w 190"/>
                  <a:gd name="T51" fmla="*/ 144 h 224"/>
                  <a:gd name="T52" fmla="*/ 14 w 190"/>
                  <a:gd name="T53" fmla="*/ 162 h 224"/>
                  <a:gd name="T54" fmla="*/ 6 w 190"/>
                  <a:gd name="T55" fmla="*/ 192 h 224"/>
                  <a:gd name="T56" fmla="*/ 4 w 190"/>
                  <a:gd name="T57" fmla="*/ 200 h 224"/>
                  <a:gd name="T58" fmla="*/ 8 w 190"/>
                  <a:gd name="T59" fmla="*/ 192 h 224"/>
                  <a:gd name="T60" fmla="*/ 16 w 190"/>
                  <a:gd name="T61" fmla="*/ 194 h 224"/>
                  <a:gd name="T62" fmla="*/ 26 w 190"/>
                  <a:gd name="T63" fmla="*/ 192 h 224"/>
                  <a:gd name="T64" fmla="*/ 28 w 190"/>
                  <a:gd name="T65" fmla="*/ 190 h 224"/>
                  <a:gd name="T66" fmla="*/ 40 w 190"/>
                  <a:gd name="T67" fmla="*/ 192 h 224"/>
                  <a:gd name="T68" fmla="*/ 46 w 190"/>
                  <a:gd name="T69" fmla="*/ 200 h 224"/>
                  <a:gd name="T70" fmla="*/ 50 w 190"/>
                  <a:gd name="T71" fmla="*/ 200 h 224"/>
                  <a:gd name="T72" fmla="*/ 52 w 190"/>
                  <a:gd name="T73" fmla="*/ 200 h 224"/>
                  <a:gd name="T74" fmla="*/ 56 w 190"/>
                  <a:gd name="T75" fmla="*/ 210 h 224"/>
                  <a:gd name="T76" fmla="*/ 58 w 190"/>
                  <a:gd name="T77" fmla="*/ 212 h 224"/>
                  <a:gd name="T78" fmla="*/ 60 w 190"/>
                  <a:gd name="T79" fmla="*/ 216 h 224"/>
                  <a:gd name="T80" fmla="*/ 64 w 190"/>
                  <a:gd name="T81" fmla="*/ 218 h 224"/>
                  <a:gd name="T82" fmla="*/ 70 w 190"/>
                  <a:gd name="T83" fmla="*/ 224 h 224"/>
                  <a:gd name="T84" fmla="*/ 76 w 190"/>
                  <a:gd name="T85" fmla="*/ 220 h 224"/>
                  <a:gd name="T86" fmla="*/ 80 w 190"/>
                  <a:gd name="T87" fmla="*/ 212 h 224"/>
                  <a:gd name="T88" fmla="*/ 88 w 190"/>
                  <a:gd name="T89" fmla="*/ 214 h 224"/>
                  <a:gd name="T90" fmla="*/ 94 w 190"/>
                  <a:gd name="T91" fmla="*/ 214 h 224"/>
                  <a:gd name="T92" fmla="*/ 102 w 190"/>
                  <a:gd name="T93" fmla="*/ 212 h 224"/>
                  <a:gd name="T94" fmla="*/ 112 w 190"/>
                  <a:gd name="T95" fmla="*/ 212 h 224"/>
                  <a:gd name="T96" fmla="*/ 116 w 190"/>
                  <a:gd name="T97" fmla="*/ 208 h 224"/>
                  <a:gd name="T98" fmla="*/ 124 w 190"/>
                  <a:gd name="T99" fmla="*/ 212 h 224"/>
                  <a:gd name="T100" fmla="*/ 170 w 190"/>
                  <a:gd name="T101" fmla="*/ 212 h 224"/>
                  <a:gd name="T102" fmla="*/ 176 w 190"/>
                  <a:gd name="T103" fmla="*/ 194 h 224"/>
                  <a:gd name="T104" fmla="*/ 172 w 190"/>
                  <a:gd name="T105" fmla="*/ 174 h 224"/>
                  <a:gd name="T106" fmla="*/ 172 w 190"/>
                  <a:gd name="T107" fmla="*/ 152 h 224"/>
                  <a:gd name="T108" fmla="*/ 170 w 190"/>
                  <a:gd name="T109" fmla="*/ 130 h 224"/>
                  <a:gd name="T110" fmla="*/ 168 w 190"/>
                  <a:gd name="T111" fmla="*/ 108 h 224"/>
                  <a:gd name="T112" fmla="*/ 166 w 190"/>
                  <a:gd name="T113" fmla="*/ 86 h 224"/>
                  <a:gd name="T114" fmla="*/ 164 w 190"/>
                  <a:gd name="T115" fmla="*/ 64 h 224"/>
                  <a:gd name="T116" fmla="*/ 164 w 190"/>
                  <a:gd name="T117" fmla="*/ 4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0" h="224">
                    <a:moveTo>
                      <a:pt x="10" y="136"/>
                    </a:moveTo>
                    <a:lnTo>
                      <a:pt x="10" y="134"/>
                    </a:lnTo>
                    <a:lnTo>
                      <a:pt x="8" y="134"/>
                    </a:lnTo>
                    <a:lnTo>
                      <a:pt x="8" y="134"/>
                    </a:lnTo>
                    <a:lnTo>
                      <a:pt x="8" y="136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0" y="136"/>
                    </a:lnTo>
                    <a:close/>
                    <a:moveTo>
                      <a:pt x="174" y="42"/>
                    </a:moveTo>
                    <a:lnTo>
                      <a:pt x="178" y="42"/>
                    </a:lnTo>
                    <a:lnTo>
                      <a:pt x="186" y="42"/>
                    </a:lnTo>
                    <a:lnTo>
                      <a:pt x="190" y="42"/>
                    </a:lnTo>
                    <a:lnTo>
                      <a:pt x="188" y="40"/>
                    </a:lnTo>
                    <a:lnTo>
                      <a:pt x="184" y="36"/>
                    </a:lnTo>
                    <a:lnTo>
                      <a:pt x="180" y="34"/>
                    </a:lnTo>
                    <a:lnTo>
                      <a:pt x="178" y="32"/>
                    </a:lnTo>
                    <a:lnTo>
                      <a:pt x="174" y="30"/>
                    </a:lnTo>
                    <a:lnTo>
                      <a:pt x="172" y="28"/>
                    </a:lnTo>
                    <a:lnTo>
                      <a:pt x="170" y="26"/>
                    </a:lnTo>
                    <a:lnTo>
                      <a:pt x="166" y="24"/>
                    </a:lnTo>
                    <a:lnTo>
                      <a:pt x="164" y="22"/>
                    </a:lnTo>
                    <a:lnTo>
                      <a:pt x="160" y="20"/>
                    </a:lnTo>
                    <a:lnTo>
                      <a:pt x="158" y="18"/>
                    </a:lnTo>
                    <a:lnTo>
                      <a:pt x="156" y="16"/>
                    </a:lnTo>
                    <a:lnTo>
                      <a:pt x="152" y="14"/>
                    </a:lnTo>
                    <a:lnTo>
                      <a:pt x="150" y="12"/>
                    </a:lnTo>
                    <a:lnTo>
                      <a:pt x="146" y="10"/>
                    </a:lnTo>
                    <a:lnTo>
                      <a:pt x="144" y="8"/>
                    </a:lnTo>
                    <a:lnTo>
                      <a:pt x="142" y="6"/>
                    </a:lnTo>
                    <a:lnTo>
                      <a:pt x="138" y="4"/>
                    </a:lnTo>
                    <a:lnTo>
                      <a:pt x="136" y="2"/>
                    </a:lnTo>
                    <a:lnTo>
                      <a:pt x="132" y="0"/>
                    </a:lnTo>
                    <a:lnTo>
                      <a:pt x="132" y="4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2" y="14"/>
                    </a:lnTo>
                    <a:lnTo>
                      <a:pt x="132" y="18"/>
                    </a:lnTo>
                    <a:lnTo>
                      <a:pt x="132" y="22"/>
                    </a:lnTo>
                    <a:lnTo>
                      <a:pt x="132" y="24"/>
                    </a:lnTo>
                    <a:lnTo>
                      <a:pt x="118" y="24"/>
                    </a:lnTo>
                    <a:lnTo>
                      <a:pt x="114" y="24"/>
                    </a:lnTo>
                    <a:lnTo>
                      <a:pt x="94" y="24"/>
                    </a:lnTo>
                    <a:lnTo>
                      <a:pt x="92" y="24"/>
                    </a:lnTo>
                    <a:lnTo>
                      <a:pt x="80" y="24"/>
                    </a:lnTo>
                    <a:lnTo>
                      <a:pt x="80" y="26"/>
                    </a:lnTo>
                    <a:lnTo>
                      <a:pt x="80" y="28"/>
                    </a:lnTo>
                    <a:lnTo>
                      <a:pt x="80" y="30"/>
                    </a:lnTo>
                    <a:lnTo>
                      <a:pt x="80" y="34"/>
                    </a:lnTo>
                    <a:lnTo>
                      <a:pt x="80" y="36"/>
                    </a:lnTo>
                    <a:lnTo>
                      <a:pt x="80" y="38"/>
                    </a:lnTo>
                    <a:lnTo>
                      <a:pt x="80" y="40"/>
                    </a:lnTo>
                    <a:lnTo>
                      <a:pt x="80" y="44"/>
                    </a:lnTo>
                    <a:lnTo>
                      <a:pt x="80" y="46"/>
                    </a:lnTo>
                    <a:lnTo>
                      <a:pt x="80" y="48"/>
                    </a:lnTo>
                    <a:lnTo>
                      <a:pt x="80" y="50"/>
                    </a:lnTo>
                    <a:lnTo>
                      <a:pt x="80" y="52"/>
                    </a:lnTo>
                    <a:lnTo>
                      <a:pt x="80" y="56"/>
                    </a:lnTo>
                    <a:lnTo>
                      <a:pt x="80" y="58"/>
                    </a:lnTo>
                    <a:lnTo>
                      <a:pt x="80" y="60"/>
                    </a:lnTo>
                    <a:lnTo>
                      <a:pt x="80" y="62"/>
                    </a:lnTo>
                    <a:lnTo>
                      <a:pt x="80" y="64"/>
                    </a:lnTo>
                    <a:lnTo>
                      <a:pt x="80" y="68"/>
                    </a:lnTo>
                    <a:lnTo>
                      <a:pt x="78" y="70"/>
                    </a:lnTo>
                    <a:lnTo>
                      <a:pt x="78" y="70"/>
                    </a:lnTo>
                    <a:lnTo>
                      <a:pt x="76" y="70"/>
                    </a:lnTo>
                    <a:lnTo>
                      <a:pt x="74" y="72"/>
                    </a:lnTo>
                    <a:lnTo>
                      <a:pt x="70" y="72"/>
                    </a:lnTo>
                    <a:lnTo>
                      <a:pt x="70" y="72"/>
                    </a:lnTo>
                    <a:lnTo>
                      <a:pt x="68" y="74"/>
                    </a:lnTo>
                    <a:lnTo>
                      <a:pt x="66" y="76"/>
                    </a:lnTo>
                    <a:lnTo>
                      <a:pt x="62" y="78"/>
                    </a:lnTo>
                    <a:lnTo>
                      <a:pt x="62" y="80"/>
                    </a:lnTo>
                    <a:lnTo>
                      <a:pt x="60" y="80"/>
                    </a:lnTo>
                    <a:lnTo>
                      <a:pt x="60" y="82"/>
                    </a:lnTo>
                    <a:lnTo>
                      <a:pt x="60" y="82"/>
                    </a:lnTo>
                    <a:lnTo>
                      <a:pt x="62" y="86"/>
                    </a:lnTo>
                    <a:lnTo>
                      <a:pt x="62" y="86"/>
                    </a:lnTo>
                    <a:lnTo>
                      <a:pt x="62" y="88"/>
                    </a:lnTo>
                    <a:lnTo>
                      <a:pt x="62" y="90"/>
                    </a:lnTo>
                    <a:lnTo>
                      <a:pt x="62" y="92"/>
                    </a:lnTo>
                    <a:lnTo>
                      <a:pt x="62" y="96"/>
                    </a:lnTo>
                    <a:lnTo>
                      <a:pt x="62" y="98"/>
                    </a:lnTo>
                    <a:lnTo>
                      <a:pt x="62" y="100"/>
                    </a:lnTo>
                    <a:lnTo>
                      <a:pt x="62" y="102"/>
                    </a:lnTo>
                    <a:lnTo>
                      <a:pt x="62" y="104"/>
                    </a:lnTo>
                    <a:lnTo>
                      <a:pt x="62" y="108"/>
                    </a:lnTo>
                    <a:lnTo>
                      <a:pt x="60" y="108"/>
                    </a:lnTo>
                    <a:lnTo>
                      <a:pt x="56" y="108"/>
                    </a:lnTo>
                    <a:lnTo>
                      <a:pt x="52" y="108"/>
                    </a:lnTo>
                    <a:lnTo>
                      <a:pt x="50" y="108"/>
                    </a:lnTo>
                    <a:lnTo>
                      <a:pt x="46" y="108"/>
                    </a:lnTo>
                    <a:lnTo>
                      <a:pt x="42" y="108"/>
                    </a:lnTo>
                    <a:lnTo>
                      <a:pt x="38" y="108"/>
                    </a:lnTo>
                    <a:lnTo>
                      <a:pt x="34" y="108"/>
                    </a:lnTo>
                    <a:lnTo>
                      <a:pt x="32" y="108"/>
                    </a:lnTo>
                    <a:lnTo>
                      <a:pt x="28" y="108"/>
                    </a:lnTo>
                    <a:lnTo>
                      <a:pt x="24" y="108"/>
                    </a:lnTo>
                    <a:lnTo>
                      <a:pt x="20" y="108"/>
                    </a:lnTo>
                    <a:lnTo>
                      <a:pt x="18" y="108"/>
                    </a:lnTo>
                    <a:lnTo>
                      <a:pt x="14" y="108"/>
                    </a:lnTo>
                    <a:lnTo>
                      <a:pt x="10" y="108"/>
                    </a:lnTo>
                    <a:lnTo>
                      <a:pt x="6" y="108"/>
                    </a:lnTo>
                    <a:lnTo>
                      <a:pt x="4" y="108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4" y="116"/>
                    </a:lnTo>
                    <a:lnTo>
                      <a:pt x="6" y="120"/>
                    </a:lnTo>
                    <a:lnTo>
                      <a:pt x="6" y="120"/>
                    </a:lnTo>
                    <a:lnTo>
                      <a:pt x="8" y="120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6"/>
                    </a:lnTo>
                    <a:lnTo>
                      <a:pt x="12" y="128"/>
                    </a:lnTo>
                    <a:lnTo>
                      <a:pt x="12" y="130"/>
                    </a:lnTo>
                    <a:lnTo>
                      <a:pt x="10" y="134"/>
                    </a:lnTo>
                    <a:lnTo>
                      <a:pt x="8" y="140"/>
                    </a:lnTo>
                    <a:lnTo>
                      <a:pt x="10" y="140"/>
                    </a:lnTo>
                    <a:lnTo>
                      <a:pt x="8" y="142"/>
                    </a:lnTo>
                    <a:lnTo>
                      <a:pt x="8" y="142"/>
                    </a:lnTo>
                    <a:lnTo>
                      <a:pt x="6" y="142"/>
                    </a:lnTo>
                    <a:lnTo>
                      <a:pt x="8" y="144"/>
                    </a:lnTo>
                    <a:lnTo>
                      <a:pt x="10" y="146"/>
                    </a:lnTo>
                    <a:lnTo>
                      <a:pt x="10" y="148"/>
                    </a:lnTo>
                    <a:lnTo>
                      <a:pt x="12" y="154"/>
                    </a:lnTo>
                    <a:lnTo>
                      <a:pt x="12" y="158"/>
                    </a:lnTo>
                    <a:lnTo>
                      <a:pt x="14" y="162"/>
                    </a:lnTo>
                    <a:lnTo>
                      <a:pt x="14" y="168"/>
                    </a:lnTo>
                    <a:lnTo>
                      <a:pt x="12" y="174"/>
                    </a:lnTo>
                    <a:lnTo>
                      <a:pt x="10" y="182"/>
                    </a:lnTo>
                    <a:lnTo>
                      <a:pt x="8" y="186"/>
                    </a:lnTo>
                    <a:lnTo>
                      <a:pt x="6" y="192"/>
                    </a:lnTo>
                    <a:lnTo>
                      <a:pt x="6" y="194"/>
                    </a:lnTo>
                    <a:lnTo>
                      <a:pt x="4" y="198"/>
                    </a:lnTo>
                    <a:lnTo>
                      <a:pt x="4" y="206"/>
                    </a:lnTo>
                    <a:lnTo>
                      <a:pt x="4" y="204"/>
                    </a:lnTo>
                    <a:lnTo>
                      <a:pt x="4" y="200"/>
                    </a:lnTo>
                    <a:lnTo>
                      <a:pt x="6" y="198"/>
                    </a:lnTo>
                    <a:lnTo>
                      <a:pt x="6" y="198"/>
                    </a:lnTo>
                    <a:lnTo>
                      <a:pt x="6" y="196"/>
                    </a:lnTo>
                    <a:lnTo>
                      <a:pt x="8" y="194"/>
                    </a:lnTo>
                    <a:lnTo>
                      <a:pt x="8" y="192"/>
                    </a:lnTo>
                    <a:lnTo>
                      <a:pt x="10" y="192"/>
                    </a:lnTo>
                    <a:lnTo>
                      <a:pt x="10" y="192"/>
                    </a:lnTo>
                    <a:lnTo>
                      <a:pt x="12" y="194"/>
                    </a:lnTo>
                    <a:lnTo>
                      <a:pt x="14" y="194"/>
                    </a:lnTo>
                    <a:lnTo>
                      <a:pt x="16" y="194"/>
                    </a:lnTo>
                    <a:lnTo>
                      <a:pt x="18" y="194"/>
                    </a:lnTo>
                    <a:lnTo>
                      <a:pt x="20" y="192"/>
                    </a:lnTo>
                    <a:lnTo>
                      <a:pt x="22" y="192"/>
                    </a:lnTo>
                    <a:lnTo>
                      <a:pt x="24" y="192"/>
                    </a:lnTo>
                    <a:lnTo>
                      <a:pt x="26" y="192"/>
                    </a:lnTo>
                    <a:lnTo>
                      <a:pt x="26" y="190"/>
                    </a:lnTo>
                    <a:lnTo>
                      <a:pt x="26" y="190"/>
                    </a:lnTo>
                    <a:lnTo>
                      <a:pt x="28" y="190"/>
                    </a:lnTo>
                    <a:lnTo>
                      <a:pt x="28" y="190"/>
                    </a:lnTo>
                    <a:lnTo>
                      <a:pt x="28" y="190"/>
                    </a:lnTo>
                    <a:lnTo>
                      <a:pt x="28" y="190"/>
                    </a:lnTo>
                    <a:lnTo>
                      <a:pt x="30" y="190"/>
                    </a:lnTo>
                    <a:lnTo>
                      <a:pt x="32" y="190"/>
                    </a:lnTo>
                    <a:lnTo>
                      <a:pt x="36" y="190"/>
                    </a:lnTo>
                    <a:lnTo>
                      <a:pt x="40" y="192"/>
                    </a:lnTo>
                    <a:lnTo>
                      <a:pt x="42" y="194"/>
                    </a:lnTo>
                    <a:lnTo>
                      <a:pt x="44" y="196"/>
                    </a:lnTo>
                    <a:lnTo>
                      <a:pt x="44" y="198"/>
                    </a:lnTo>
                    <a:lnTo>
                      <a:pt x="44" y="198"/>
                    </a:lnTo>
                    <a:lnTo>
                      <a:pt x="46" y="200"/>
                    </a:lnTo>
                    <a:lnTo>
                      <a:pt x="46" y="200"/>
                    </a:lnTo>
                    <a:lnTo>
                      <a:pt x="48" y="200"/>
                    </a:lnTo>
                    <a:lnTo>
                      <a:pt x="48" y="200"/>
                    </a:lnTo>
                    <a:lnTo>
                      <a:pt x="48" y="200"/>
                    </a:lnTo>
                    <a:lnTo>
                      <a:pt x="50" y="200"/>
                    </a:lnTo>
                    <a:lnTo>
                      <a:pt x="50" y="200"/>
                    </a:lnTo>
                    <a:lnTo>
                      <a:pt x="52" y="200"/>
                    </a:lnTo>
                    <a:lnTo>
                      <a:pt x="52" y="200"/>
                    </a:lnTo>
                    <a:lnTo>
                      <a:pt x="52" y="200"/>
                    </a:lnTo>
                    <a:lnTo>
                      <a:pt x="52" y="200"/>
                    </a:lnTo>
                    <a:lnTo>
                      <a:pt x="52" y="202"/>
                    </a:lnTo>
                    <a:lnTo>
                      <a:pt x="54" y="202"/>
                    </a:lnTo>
                    <a:lnTo>
                      <a:pt x="54" y="204"/>
                    </a:lnTo>
                    <a:lnTo>
                      <a:pt x="54" y="208"/>
                    </a:lnTo>
                    <a:lnTo>
                      <a:pt x="56" y="210"/>
                    </a:lnTo>
                    <a:lnTo>
                      <a:pt x="56" y="210"/>
                    </a:lnTo>
                    <a:lnTo>
                      <a:pt x="58" y="210"/>
                    </a:lnTo>
                    <a:lnTo>
                      <a:pt x="58" y="210"/>
                    </a:lnTo>
                    <a:lnTo>
                      <a:pt x="58" y="212"/>
                    </a:lnTo>
                    <a:lnTo>
                      <a:pt x="58" y="212"/>
                    </a:lnTo>
                    <a:lnTo>
                      <a:pt x="58" y="212"/>
                    </a:lnTo>
                    <a:lnTo>
                      <a:pt x="60" y="212"/>
                    </a:lnTo>
                    <a:lnTo>
                      <a:pt x="60" y="214"/>
                    </a:lnTo>
                    <a:lnTo>
                      <a:pt x="6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2" y="216"/>
                    </a:lnTo>
                    <a:lnTo>
                      <a:pt x="62" y="216"/>
                    </a:lnTo>
                    <a:lnTo>
                      <a:pt x="62" y="218"/>
                    </a:lnTo>
                    <a:lnTo>
                      <a:pt x="64" y="218"/>
                    </a:lnTo>
                    <a:lnTo>
                      <a:pt x="66" y="220"/>
                    </a:lnTo>
                    <a:lnTo>
                      <a:pt x="66" y="220"/>
                    </a:lnTo>
                    <a:lnTo>
                      <a:pt x="68" y="222"/>
                    </a:lnTo>
                    <a:lnTo>
                      <a:pt x="70" y="224"/>
                    </a:lnTo>
                    <a:lnTo>
                      <a:pt x="70" y="224"/>
                    </a:lnTo>
                    <a:lnTo>
                      <a:pt x="72" y="224"/>
                    </a:lnTo>
                    <a:lnTo>
                      <a:pt x="72" y="224"/>
                    </a:lnTo>
                    <a:lnTo>
                      <a:pt x="74" y="224"/>
                    </a:lnTo>
                    <a:lnTo>
                      <a:pt x="76" y="222"/>
                    </a:lnTo>
                    <a:lnTo>
                      <a:pt x="76" y="220"/>
                    </a:lnTo>
                    <a:lnTo>
                      <a:pt x="76" y="218"/>
                    </a:lnTo>
                    <a:lnTo>
                      <a:pt x="76" y="216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80" y="212"/>
                    </a:lnTo>
                    <a:lnTo>
                      <a:pt x="80" y="210"/>
                    </a:lnTo>
                    <a:lnTo>
                      <a:pt x="82" y="208"/>
                    </a:lnTo>
                    <a:lnTo>
                      <a:pt x="82" y="210"/>
                    </a:lnTo>
                    <a:lnTo>
                      <a:pt x="84" y="210"/>
                    </a:lnTo>
                    <a:lnTo>
                      <a:pt x="88" y="214"/>
                    </a:lnTo>
                    <a:lnTo>
                      <a:pt x="90" y="216"/>
                    </a:lnTo>
                    <a:lnTo>
                      <a:pt x="90" y="218"/>
                    </a:lnTo>
                    <a:lnTo>
                      <a:pt x="92" y="218"/>
                    </a:lnTo>
                    <a:lnTo>
                      <a:pt x="92" y="216"/>
                    </a:lnTo>
                    <a:lnTo>
                      <a:pt x="94" y="214"/>
                    </a:lnTo>
                    <a:lnTo>
                      <a:pt x="94" y="212"/>
                    </a:lnTo>
                    <a:lnTo>
                      <a:pt x="96" y="212"/>
                    </a:lnTo>
                    <a:lnTo>
                      <a:pt x="98" y="212"/>
                    </a:lnTo>
                    <a:lnTo>
                      <a:pt x="100" y="212"/>
                    </a:lnTo>
                    <a:lnTo>
                      <a:pt x="102" y="212"/>
                    </a:lnTo>
                    <a:lnTo>
                      <a:pt x="102" y="214"/>
                    </a:lnTo>
                    <a:lnTo>
                      <a:pt x="104" y="214"/>
                    </a:lnTo>
                    <a:lnTo>
                      <a:pt x="106" y="214"/>
                    </a:lnTo>
                    <a:lnTo>
                      <a:pt x="110" y="214"/>
                    </a:lnTo>
                    <a:lnTo>
                      <a:pt x="112" y="212"/>
                    </a:lnTo>
                    <a:lnTo>
                      <a:pt x="114" y="212"/>
                    </a:lnTo>
                    <a:lnTo>
                      <a:pt x="114" y="212"/>
                    </a:lnTo>
                    <a:lnTo>
                      <a:pt x="114" y="210"/>
                    </a:lnTo>
                    <a:lnTo>
                      <a:pt x="114" y="210"/>
                    </a:lnTo>
                    <a:lnTo>
                      <a:pt x="116" y="208"/>
                    </a:lnTo>
                    <a:lnTo>
                      <a:pt x="116" y="208"/>
                    </a:lnTo>
                    <a:lnTo>
                      <a:pt x="116" y="210"/>
                    </a:lnTo>
                    <a:lnTo>
                      <a:pt x="116" y="212"/>
                    </a:lnTo>
                    <a:lnTo>
                      <a:pt x="118" y="212"/>
                    </a:lnTo>
                    <a:lnTo>
                      <a:pt x="124" y="212"/>
                    </a:lnTo>
                    <a:lnTo>
                      <a:pt x="128" y="212"/>
                    </a:lnTo>
                    <a:lnTo>
                      <a:pt x="144" y="212"/>
                    </a:lnTo>
                    <a:lnTo>
                      <a:pt x="146" y="212"/>
                    </a:lnTo>
                    <a:lnTo>
                      <a:pt x="162" y="212"/>
                    </a:lnTo>
                    <a:lnTo>
                      <a:pt x="170" y="212"/>
                    </a:lnTo>
                    <a:lnTo>
                      <a:pt x="176" y="212"/>
                    </a:lnTo>
                    <a:lnTo>
                      <a:pt x="176" y="206"/>
                    </a:lnTo>
                    <a:lnTo>
                      <a:pt x="178" y="202"/>
                    </a:lnTo>
                    <a:lnTo>
                      <a:pt x="178" y="198"/>
                    </a:lnTo>
                    <a:lnTo>
                      <a:pt x="176" y="194"/>
                    </a:lnTo>
                    <a:lnTo>
                      <a:pt x="174" y="192"/>
                    </a:lnTo>
                    <a:lnTo>
                      <a:pt x="174" y="188"/>
                    </a:lnTo>
                    <a:lnTo>
                      <a:pt x="174" y="184"/>
                    </a:lnTo>
                    <a:lnTo>
                      <a:pt x="174" y="180"/>
                    </a:lnTo>
                    <a:lnTo>
                      <a:pt x="172" y="174"/>
                    </a:lnTo>
                    <a:lnTo>
                      <a:pt x="172" y="170"/>
                    </a:lnTo>
                    <a:lnTo>
                      <a:pt x="172" y="166"/>
                    </a:lnTo>
                    <a:lnTo>
                      <a:pt x="172" y="162"/>
                    </a:lnTo>
                    <a:lnTo>
                      <a:pt x="172" y="156"/>
                    </a:lnTo>
                    <a:lnTo>
                      <a:pt x="172" y="152"/>
                    </a:lnTo>
                    <a:lnTo>
                      <a:pt x="170" y="148"/>
                    </a:lnTo>
                    <a:lnTo>
                      <a:pt x="170" y="144"/>
                    </a:lnTo>
                    <a:lnTo>
                      <a:pt x="170" y="140"/>
                    </a:lnTo>
                    <a:lnTo>
                      <a:pt x="170" y="134"/>
                    </a:lnTo>
                    <a:lnTo>
                      <a:pt x="170" y="130"/>
                    </a:lnTo>
                    <a:lnTo>
                      <a:pt x="170" y="126"/>
                    </a:lnTo>
                    <a:lnTo>
                      <a:pt x="168" y="122"/>
                    </a:lnTo>
                    <a:lnTo>
                      <a:pt x="168" y="116"/>
                    </a:lnTo>
                    <a:lnTo>
                      <a:pt x="168" y="112"/>
                    </a:lnTo>
                    <a:lnTo>
                      <a:pt x="168" y="108"/>
                    </a:lnTo>
                    <a:lnTo>
                      <a:pt x="168" y="104"/>
                    </a:lnTo>
                    <a:lnTo>
                      <a:pt x="168" y="100"/>
                    </a:lnTo>
                    <a:lnTo>
                      <a:pt x="166" y="94"/>
                    </a:lnTo>
                    <a:lnTo>
                      <a:pt x="166" y="90"/>
                    </a:lnTo>
                    <a:lnTo>
                      <a:pt x="166" y="86"/>
                    </a:lnTo>
                    <a:lnTo>
                      <a:pt x="166" y="82"/>
                    </a:lnTo>
                    <a:lnTo>
                      <a:pt x="166" y="76"/>
                    </a:lnTo>
                    <a:lnTo>
                      <a:pt x="166" y="72"/>
                    </a:lnTo>
                    <a:lnTo>
                      <a:pt x="166" y="68"/>
                    </a:lnTo>
                    <a:lnTo>
                      <a:pt x="164" y="64"/>
                    </a:lnTo>
                    <a:lnTo>
                      <a:pt x="164" y="60"/>
                    </a:lnTo>
                    <a:lnTo>
                      <a:pt x="164" y="54"/>
                    </a:lnTo>
                    <a:lnTo>
                      <a:pt x="164" y="50"/>
                    </a:lnTo>
                    <a:lnTo>
                      <a:pt x="164" y="46"/>
                    </a:lnTo>
                    <a:lnTo>
                      <a:pt x="164" y="42"/>
                    </a:lnTo>
                    <a:lnTo>
                      <a:pt x="168" y="42"/>
                    </a:lnTo>
                    <a:lnTo>
                      <a:pt x="174" y="4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12"/>
              <p:cNvSpPr>
                <a:spLocks/>
              </p:cNvSpPr>
              <p:nvPr/>
            </p:nvSpPr>
            <p:spPr bwMode="auto">
              <a:xfrm>
                <a:off x="2513" y="1810"/>
                <a:ext cx="4" cy="8"/>
              </a:xfrm>
              <a:custGeom>
                <a:avLst/>
                <a:gdLst>
                  <a:gd name="T0" fmla="*/ 4 w 4"/>
                  <a:gd name="T1" fmla="*/ 6 h 8"/>
                  <a:gd name="T2" fmla="*/ 4 w 4"/>
                  <a:gd name="T3" fmla="*/ 4 h 8"/>
                  <a:gd name="T4" fmla="*/ 4 w 4"/>
                  <a:gd name="T5" fmla="*/ 4 h 8"/>
                  <a:gd name="T6" fmla="*/ 4 w 4"/>
                  <a:gd name="T7" fmla="*/ 2 h 8"/>
                  <a:gd name="T8" fmla="*/ 4 w 4"/>
                  <a:gd name="T9" fmla="*/ 2 h 8"/>
                  <a:gd name="T10" fmla="*/ 4 w 4"/>
                  <a:gd name="T11" fmla="*/ 2 h 8"/>
                  <a:gd name="T12" fmla="*/ 2 w 4"/>
                  <a:gd name="T13" fmla="*/ 2 h 8"/>
                  <a:gd name="T14" fmla="*/ 0 w 4"/>
                  <a:gd name="T15" fmla="*/ 0 h 8"/>
                  <a:gd name="T16" fmla="*/ 0 w 4"/>
                  <a:gd name="T17" fmla="*/ 0 h 8"/>
                  <a:gd name="T18" fmla="*/ 0 w 4"/>
                  <a:gd name="T19" fmla="*/ 0 h 8"/>
                  <a:gd name="T20" fmla="*/ 0 w 4"/>
                  <a:gd name="T21" fmla="*/ 2 h 8"/>
                  <a:gd name="T22" fmla="*/ 0 w 4"/>
                  <a:gd name="T23" fmla="*/ 4 h 8"/>
                  <a:gd name="T24" fmla="*/ 0 w 4"/>
                  <a:gd name="T25" fmla="*/ 4 h 8"/>
                  <a:gd name="T26" fmla="*/ 2 w 4"/>
                  <a:gd name="T27" fmla="*/ 6 h 8"/>
                  <a:gd name="T28" fmla="*/ 0 w 4"/>
                  <a:gd name="T29" fmla="*/ 6 h 8"/>
                  <a:gd name="T30" fmla="*/ 0 w 4"/>
                  <a:gd name="T31" fmla="*/ 6 h 8"/>
                  <a:gd name="T32" fmla="*/ 0 w 4"/>
                  <a:gd name="T33" fmla="*/ 8 h 8"/>
                  <a:gd name="T34" fmla="*/ 4 w 4"/>
                  <a:gd name="T35" fmla="*/ 8 h 8"/>
                  <a:gd name="T36" fmla="*/ 4 w 4"/>
                  <a:gd name="T37" fmla="*/ 8 h 8"/>
                  <a:gd name="T38" fmla="*/ 4 w 4"/>
                  <a:gd name="T39" fmla="*/ 8 h 8"/>
                  <a:gd name="T40" fmla="*/ 4 w 4"/>
                  <a:gd name="T41" fmla="*/ 8 h 8"/>
                  <a:gd name="T42" fmla="*/ 4 w 4"/>
                  <a:gd name="T4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8">
                    <a:moveTo>
                      <a:pt x="4" y="6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  <a:alpha val="42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13"/>
              <p:cNvSpPr>
                <a:spLocks/>
              </p:cNvSpPr>
              <p:nvPr/>
            </p:nvSpPr>
            <p:spPr bwMode="auto">
              <a:xfrm>
                <a:off x="2513" y="1810"/>
                <a:ext cx="4" cy="8"/>
              </a:xfrm>
              <a:custGeom>
                <a:avLst/>
                <a:gdLst>
                  <a:gd name="T0" fmla="*/ 4 w 4"/>
                  <a:gd name="T1" fmla="*/ 6 h 8"/>
                  <a:gd name="T2" fmla="*/ 4 w 4"/>
                  <a:gd name="T3" fmla="*/ 4 h 8"/>
                  <a:gd name="T4" fmla="*/ 4 w 4"/>
                  <a:gd name="T5" fmla="*/ 4 h 8"/>
                  <a:gd name="T6" fmla="*/ 4 w 4"/>
                  <a:gd name="T7" fmla="*/ 2 h 8"/>
                  <a:gd name="T8" fmla="*/ 4 w 4"/>
                  <a:gd name="T9" fmla="*/ 2 h 8"/>
                  <a:gd name="T10" fmla="*/ 4 w 4"/>
                  <a:gd name="T11" fmla="*/ 2 h 8"/>
                  <a:gd name="T12" fmla="*/ 2 w 4"/>
                  <a:gd name="T13" fmla="*/ 2 h 8"/>
                  <a:gd name="T14" fmla="*/ 0 w 4"/>
                  <a:gd name="T15" fmla="*/ 0 h 8"/>
                  <a:gd name="T16" fmla="*/ 0 w 4"/>
                  <a:gd name="T17" fmla="*/ 0 h 8"/>
                  <a:gd name="T18" fmla="*/ 0 w 4"/>
                  <a:gd name="T19" fmla="*/ 0 h 8"/>
                  <a:gd name="T20" fmla="*/ 0 w 4"/>
                  <a:gd name="T21" fmla="*/ 2 h 8"/>
                  <a:gd name="T22" fmla="*/ 0 w 4"/>
                  <a:gd name="T23" fmla="*/ 4 h 8"/>
                  <a:gd name="T24" fmla="*/ 0 w 4"/>
                  <a:gd name="T25" fmla="*/ 4 h 8"/>
                  <a:gd name="T26" fmla="*/ 2 w 4"/>
                  <a:gd name="T27" fmla="*/ 6 h 8"/>
                  <a:gd name="T28" fmla="*/ 0 w 4"/>
                  <a:gd name="T29" fmla="*/ 6 h 8"/>
                  <a:gd name="T30" fmla="*/ 0 w 4"/>
                  <a:gd name="T31" fmla="*/ 6 h 8"/>
                  <a:gd name="T32" fmla="*/ 0 w 4"/>
                  <a:gd name="T33" fmla="*/ 8 h 8"/>
                  <a:gd name="T34" fmla="*/ 4 w 4"/>
                  <a:gd name="T35" fmla="*/ 8 h 8"/>
                  <a:gd name="T36" fmla="*/ 4 w 4"/>
                  <a:gd name="T37" fmla="*/ 8 h 8"/>
                  <a:gd name="T38" fmla="*/ 4 w 4"/>
                  <a:gd name="T39" fmla="*/ 8 h 8"/>
                  <a:gd name="T40" fmla="*/ 4 w 4"/>
                  <a:gd name="T41" fmla="*/ 8 h 8"/>
                  <a:gd name="T42" fmla="*/ 4 w 4"/>
                  <a:gd name="T43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8">
                    <a:moveTo>
                      <a:pt x="4" y="6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14"/>
              <p:cNvSpPr>
                <a:spLocks noEditPoints="1"/>
              </p:cNvSpPr>
              <p:nvPr/>
            </p:nvSpPr>
            <p:spPr bwMode="auto">
              <a:xfrm>
                <a:off x="6086" y="1876"/>
                <a:ext cx="86" cy="97"/>
              </a:xfrm>
              <a:custGeom>
                <a:avLst/>
                <a:gdLst>
                  <a:gd name="T0" fmla="*/ 54 w 86"/>
                  <a:gd name="T1" fmla="*/ 95 h 97"/>
                  <a:gd name="T2" fmla="*/ 54 w 86"/>
                  <a:gd name="T3" fmla="*/ 97 h 97"/>
                  <a:gd name="T4" fmla="*/ 54 w 86"/>
                  <a:gd name="T5" fmla="*/ 97 h 97"/>
                  <a:gd name="T6" fmla="*/ 54 w 86"/>
                  <a:gd name="T7" fmla="*/ 97 h 97"/>
                  <a:gd name="T8" fmla="*/ 54 w 86"/>
                  <a:gd name="T9" fmla="*/ 97 h 97"/>
                  <a:gd name="T10" fmla="*/ 54 w 86"/>
                  <a:gd name="T11" fmla="*/ 97 h 97"/>
                  <a:gd name="T12" fmla="*/ 54 w 86"/>
                  <a:gd name="T13" fmla="*/ 95 h 97"/>
                  <a:gd name="T14" fmla="*/ 56 w 86"/>
                  <a:gd name="T15" fmla="*/ 95 h 97"/>
                  <a:gd name="T16" fmla="*/ 56 w 86"/>
                  <a:gd name="T17" fmla="*/ 93 h 97"/>
                  <a:gd name="T18" fmla="*/ 54 w 86"/>
                  <a:gd name="T19" fmla="*/ 95 h 97"/>
                  <a:gd name="T20" fmla="*/ 54 w 86"/>
                  <a:gd name="T21" fmla="*/ 95 h 97"/>
                  <a:gd name="T22" fmla="*/ 84 w 86"/>
                  <a:gd name="T23" fmla="*/ 75 h 97"/>
                  <a:gd name="T24" fmla="*/ 84 w 86"/>
                  <a:gd name="T25" fmla="*/ 75 h 97"/>
                  <a:gd name="T26" fmla="*/ 82 w 86"/>
                  <a:gd name="T27" fmla="*/ 75 h 97"/>
                  <a:gd name="T28" fmla="*/ 82 w 86"/>
                  <a:gd name="T29" fmla="*/ 75 h 97"/>
                  <a:gd name="T30" fmla="*/ 84 w 86"/>
                  <a:gd name="T31" fmla="*/ 75 h 97"/>
                  <a:gd name="T32" fmla="*/ 84 w 86"/>
                  <a:gd name="T33" fmla="*/ 75 h 97"/>
                  <a:gd name="T34" fmla="*/ 84 w 86"/>
                  <a:gd name="T35" fmla="*/ 77 h 97"/>
                  <a:gd name="T36" fmla="*/ 86 w 86"/>
                  <a:gd name="T37" fmla="*/ 77 h 97"/>
                  <a:gd name="T38" fmla="*/ 86 w 86"/>
                  <a:gd name="T39" fmla="*/ 77 h 97"/>
                  <a:gd name="T40" fmla="*/ 84 w 86"/>
                  <a:gd name="T41" fmla="*/ 75 h 97"/>
                  <a:gd name="T42" fmla="*/ 76 w 86"/>
                  <a:gd name="T43" fmla="*/ 73 h 97"/>
                  <a:gd name="T44" fmla="*/ 74 w 86"/>
                  <a:gd name="T45" fmla="*/ 73 h 97"/>
                  <a:gd name="T46" fmla="*/ 74 w 86"/>
                  <a:gd name="T47" fmla="*/ 73 h 97"/>
                  <a:gd name="T48" fmla="*/ 74 w 86"/>
                  <a:gd name="T49" fmla="*/ 75 h 97"/>
                  <a:gd name="T50" fmla="*/ 76 w 86"/>
                  <a:gd name="T51" fmla="*/ 75 h 97"/>
                  <a:gd name="T52" fmla="*/ 78 w 86"/>
                  <a:gd name="T53" fmla="*/ 75 h 97"/>
                  <a:gd name="T54" fmla="*/ 78 w 86"/>
                  <a:gd name="T55" fmla="*/ 75 h 97"/>
                  <a:gd name="T56" fmla="*/ 78 w 86"/>
                  <a:gd name="T57" fmla="*/ 75 h 97"/>
                  <a:gd name="T58" fmla="*/ 80 w 86"/>
                  <a:gd name="T59" fmla="*/ 75 h 97"/>
                  <a:gd name="T60" fmla="*/ 80 w 86"/>
                  <a:gd name="T61" fmla="*/ 75 h 97"/>
                  <a:gd name="T62" fmla="*/ 78 w 86"/>
                  <a:gd name="T63" fmla="*/ 75 h 97"/>
                  <a:gd name="T64" fmla="*/ 76 w 86"/>
                  <a:gd name="T65" fmla="*/ 73 h 97"/>
                  <a:gd name="T66" fmla="*/ 36 w 86"/>
                  <a:gd name="T67" fmla="*/ 71 h 97"/>
                  <a:gd name="T68" fmla="*/ 36 w 86"/>
                  <a:gd name="T69" fmla="*/ 71 h 97"/>
                  <a:gd name="T70" fmla="*/ 38 w 86"/>
                  <a:gd name="T71" fmla="*/ 71 h 97"/>
                  <a:gd name="T72" fmla="*/ 38 w 86"/>
                  <a:gd name="T73" fmla="*/ 71 h 97"/>
                  <a:gd name="T74" fmla="*/ 40 w 86"/>
                  <a:gd name="T75" fmla="*/ 71 h 97"/>
                  <a:gd name="T76" fmla="*/ 38 w 86"/>
                  <a:gd name="T77" fmla="*/ 71 h 97"/>
                  <a:gd name="T78" fmla="*/ 36 w 86"/>
                  <a:gd name="T79" fmla="*/ 71 h 97"/>
                  <a:gd name="T80" fmla="*/ 0 w 86"/>
                  <a:gd name="T81" fmla="*/ 0 h 97"/>
                  <a:gd name="T82" fmla="*/ 0 w 86"/>
                  <a:gd name="T83" fmla="*/ 0 h 97"/>
                  <a:gd name="T84" fmla="*/ 0 w 86"/>
                  <a:gd name="T85" fmla="*/ 2 h 97"/>
                  <a:gd name="T86" fmla="*/ 2 w 86"/>
                  <a:gd name="T87" fmla="*/ 0 h 97"/>
                  <a:gd name="T88" fmla="*/ 2 w 86"/>
                  <a:gd name="T89" fmla="*/ 0 h 97"/>
                  <a:gd name="T90" fmla="*/ 2 w 86"/>
                  <a:gd name="T91" fmla="*/ 0 h 97"/>
                  <a:gd name="T92" fmla="*/ 0 w 86"/>
                  <a:gd name="T9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6" h="97">
                    <a:moveTo>
                      <a:pt x="54" y="95"/>
                    </a:moveTo>
                    <a:lnTo>
                      <a:pt x="54" y="97"/>
                    </a:lnTo>
                    <a:lnTo>
                      <a:pt x="54" y="97"/>
                    </a:lnTo>
                    <a:lnTo>
                      <a:pt x="54" y="97"/>
                    </a:lnTo>
                    <a:lnTo>
                      <a:pt x="54" y="97"/>
                    </a:lnTo>
                    <a:lnTo>
                      <a:pt x="54" y="97"/>
                    </a:lnTo>
                    <a:lnTo>
                      <a:pt x="54" y="95"/>
                    </a:lnTo>
                    <a:lnTo>
                      <a:pt x="56" y="95"/>
                    </a:lnTo>
                    <a:lnTo>
                      <a:pt x="56" y="93"/>
                    </a:lnTo>
                    <a:lnTo>
                      <a:pt x="54" y="95"/>
                    </a:lnTo>
                    <a:lnTo>
                      <a:pt x="54" y="95"/>
                    </a:lnTo>
                    <a:close/>
                    <a:moveTo>
                      <a:pt x="84" y="75"/>
                    </a:moveTo>
                    <a:lnTo>
                      <a:pt x="84" y="75"/>
                    </a:lnTo>
                    <a:lnTo>
                      <a:pt x="82" y="75"/>
                    </a:lnTo>
                    <a:lnTo>
                      <a:pt x="82" y="75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4" y="77"/>
                    </a:lnTo>
                    <a:lnTo>
                      <a:pt x="86" y="77"/>
                    </a:lnTo>
                    <a:lnTo>
                      <a:pt x="86" y="77"/>
                    </a:lnTo>
                    <a:lnTo>
                      <a:pt x="84" y="75"/>
                    </a:lnTo>
                    <a:close/>
                    <a:moveTo>
                      <a:pt x="76" y="73"/>
                    </a:moveTo>
                    <a:lnTo>
                      <a:pt x="74" y="73"/>
                    </a:lnTo>
                    <a:lnTo>
                      <a:pt x="74" y="73"/>
                    </a:lnTo>
                    <a:lnTo>
                      <a:pt x="74" y="75"/>
                    </a:lnTo>
                    <a:lnTo>
                      <a:pt x="76" y="75"/>
                    </a:lnTo>
                    <a:lnTo>
                      <a:pt x="78" y="75"/>
                    </a:lnTo>
                    <a:lnTo>
                      <a:pt x="78" y="75"/>
                    </a:lnTo>
                    <a:lnTo>
                      <a:pt x="78" y="75"/>
                    </a:lnTo>
                    <a:lnTo>
                      <a:pt x="80" y="75"/>
                    </a:lnTo>
                    <a:lnTo>
                      <a:pt x="80" y="75"/>
                    </a:lnTo>
                    <a:lnTo>
                      <a:pt x="78" y="75"/>
                    </a:lnTo>
                    <a:lnTo>
                      <a:pt x="76" y="73"/>
                    </a:lnTo>
                    <a:close/>
                    <a:moveTo>
                      <a:pt x="36" y="71"/>
                    </a:moveTo>
                    <a:lnTo>
                      <a:pt x="36" y="71"/>
                    </a:lnTo>
                    <a:lnTo>
                      <a:pt x="38" y="71"/>
                    </a:lnTo>
                    <a:lnTo>
                      <a:pt x="38" y="71"/>
                    </a:lnTo>
                    <a:lnTo>
                      <a:pt x="40" y="71"/>
                    </a:lnTo>
                    <a:lnTo>
                      <a:pt x="38" y="71"/>
                    </a:lnTo>
                    <a:lnTo>
                      <a:pt x="36" y="71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15"/>
              <p:cNvSpPr>
                <a:spLocks noEditPoints="1"/>
              </p:cNvSpPr>
              <p:nvPr/>
            </p:nvSpPr>
            <p:spPr bwMode="auto">
              <a:xfrm>
                <a:off x="3687" y="1432"/>
                <a:ext cx="6" cy="4"/>
              </a:xfrm>
              <a:custGeom>
                <a:avLst/>
                <a:gdLst>
                  <a:gd name="T0" fmla="*/ 6 w 6"/>
                  <a:gd name="T1" fmla="*/ 4 h 4"/>
                  <a:gd name="T2" fmla="*/ 4 w 6"/>
                  <a:gd name="T3" fmla="*/ 2 h 4"/>
                  <a:gd name="T4" fmla="*/ 4 w 6"/>
                  <a:gd name="T5" fmla="*/ 2 h 4"/>
                  <a:gd name="T6" fmla="*/ 4 w 6"/>
                  <a:gd name="T7" fmla="*/ 4 h 4"/>
                  <a:gd name="T8" fmla="*/ 4 w 6"/>
                  <a:gd name="T9" fmla="*/ 4 h 4"/>
                  <a:gd name="T10" fmla="*/ 6 w 6"/>
                  <a:gd name="T11" fmla="*/ 4 h 4"/>
                  <a:gd name="T12" fmla="*/ 6 w 6"/>
                  <a:gd name="T13" fmla="*/ 4 h 4"/>
                  <a:gd name="T14" fmla="*/ 6 w 6"/>
                  <a:gd name="T15" fmla="*/ 4 h 4"/>
                  <a:gd name="T16" fmla="*/ 2 w 6"/>
                  <a:gd name="T17" fmla="*/ 0 h 4"/>
                  <a:gd name="T18" fmla="*/ 0 w 6"/>
                  <a:gd name="T19" fmla="*/ 0 h 4"/>
                  <a:gd name="T20" fmla="*/ 0 w 6"/>
                  <a:gd name="T21" fmla="*/ 0 h 4"/>
                  <a:gd name="T22" fmla="*/ 2 w 6"/>
                  <a:gd name="T23" fmla="*/ 0 h 4"/>
                  <a:gd name="T24" fmla="*/ 2 w 6"/>
                  <a:gd name="T25" fmla="*/ 0 h 4"/>
                  <a:gd name="T26" fmla="*/ 2 w 6"/>
                  <a:gd name="T27" fmla="*/ 0 h 4"/>
                  <a:gd name="T28" fmla="*/ 2 w 6"/>
                  <a:gd name="T29" fmla="*/ 0 h 4"/>
                  <a:gd name="T30" fmla="*/ 2 w 6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16"/>
              <p:cNvSpPr>
                <a:spLocks/>
              </p:cNvSpPr>
              <p:nvPr/>
            </p:nvSpPr>
            <p:spPr bwMode="auto">
              <a:xfrm>
                <a:off x="3277" y="1630"/>
                <a:ext cx="258" cy="264"/>
              </a:xfrm>
              <a:custGeom>
                <a:avLst/>
                <a:gdLst>
                  <a:gd name="T0" fmla="*/ 242 w 258"/>
                  <a:gd name="T1" fmla="*/ 106 h 264"/>
                  <a:gd name="T2" fmla="*/ 244 w 258"/>
                  <a:gd name="T3" fmla="*/ 100 h 264"/>
                  <a:gd name="T4" fmla="*/ 238 w 258"/>
                  <a:gd name="T5" fmla="*/ 90 h 264"/>
                  <a:gd name="T6" fmla="*/ 222 w 258"/>
                  <a:gd name="T7" fmla="*/ 84 h 264"/>
                  <a:gd name="T8" fmla="*/ 212 w 258"/>
                  <a:gd name="T9" fmla="*/ 74 h 264"/>
                  <a:gd name="T10" fmla="*/ 194 w 258"/>
                  <a:gd name="T11" fmla="*/ 56 h 264"/>
                  <a:gd name="T12" fmla="*/ 154 w 258"/>
                  <a:gd name="T13" fmla="*/ 26 h 264"/>
                  <a:gd name="T14" fmla="*/ 116 w 258"/>
                  <a:gd name="T15" fmla="*/ 0 h 264"/>
                  <a:gd name="T16" fmla="*/ 94 w 258"/>
                  <a:gd name="T17" fmla="*/ 18 h 264"/>
                  <a:gd name="T18" fmla="*/ 96 w 258"/>
                  <a:gd name="T19" fmla="*/ 52 h 264"/>
                  <a:gd name="T20" fmla="*/ 100 w 258"/>
                  <a:gd name="T21" fmla="*/ 88 h 264"/>
                  <a:gd name="T22" fmla="*/ 102 w 258"/>
                  <a:gd name="T23" fmla="*/ 124 h 264"/>
                  <a:gd name="T24" fmla="*/ 108 w 258"/>
                  <a:gd name="T25" fmla="*/ 156 h 264"/>
                  <a:gd name="T26" fmla="*/ 58 w 258"/>
                  <a:gd name="T27" fmla="*/ 170 h 264"/>
                  <a:gd name="T28" fmla="*/ 44 w 258"/>
                  <a:gd name="T29" fmla="*/ 168 h 264"/>
                  <a:gd name="T30" fmla="*/ 32 w 258"/>
                  <a:gd name="T31" fmla="*/ 170 h 264"/>
                  <a:gd name="T32" fmla="*/ 20 w 258"/>
                  <a:gd name="T33" fmla="*/ 176 h 264"/>
                  <a:gd name="T34" fmla="*/ 8 w 258"/>
                  <a:gd name="T35" fmla="*/ 170 h 264"/>
                  <a:gd name="T36" fmla="*/ 2 w 258"/>
                  <a:gd name="T37" fmla="*/ 182 h 264"/>
                  <a:gd name="T38" fmla="*/ 4 w 258"/>
                  <a:gd name="T39" fmla="*/ 192 h 264"/>
                  <a:gd name="T40" fmla="*/ 2 w 258"/>
                  <a:gd name="T41" fmla="*/ 202 h 264"/>
                  <a:gd name="T42" fmla="*/ 8 w 258"/>
                  <a:gd name="T43" fmla="*/ 206 h 264"/>
                  <a:gd name="T44" fmla="*/ 12 w 258"/>
                  <a:gd name="T45" fmla="*/ 214 h 264"/>
                  <a:gd name="T46" fmla="*/ 12 w 258"/>
                  <a:gd name="T47" fmla="*/ 224 h 264"/>
                  <a:gd name="T48" fmla="*/ 14 w 258"/>
                  <a:gd name="T49" fmla="*/ 232 h 264"/>
                  <a:gd name="T50" fmla="*/ 22 w 258"/>
                  <a:gd name="T51" fmla="*/ 234 h 264"/>
                  <a:gd name="T52" fmla="*/ 28 w 258"/>
                  <a:gd name="T53" fmla="*/ 228 h 264"/>
                  <a:gd name="T54" fmla="*/ 40 w 258"/>
                  <a:gd name="T55" fmla="*/ 230 h 264"/>
                  <a:gd name="T56" fmla="*/ 44 w 258"/>
                  <a:gd name="T57" fmla="*/ 224 h 264"/>
                  <a:gd name="T58" fmla="*/ 50 w 258"/>
                  <a:gd name="T59" fmla="*/ 228 h 264"/>
                  <a:gd name="T60" fmla="*/ 56 w 258"/>
                  <a:gd name="T61" fmla="*/ 240 h 264"/>
                  <a:gd name="T62" fmla="*/ 58 w 258"/>
                  <a:gd name="T63" fmla="*/ 244 h 264"/>
                  <a:gd name="T64" fmla="*/ 58 w 258"/>
                  <a:gd name="T65" fmla="*/ 248 h 264"/>
                  <a:gd name="T66" fmla="*/ 60 w 258"/>
                  <a:gd name="T67" fmla="*/ 258 h 264"/>
                  <a:gd name="T68" fmla="*/ 68 w 258"/>
                  <a:gd name="T69" fmla="*/ 264 h 264"/>
                  <a:gd name="T70" fmla="*/ 74 w 258"/>
                  <a:gd name="T71" fmla="*/ 262 h 264"/>
                  <a:gd name="T72" fmla="*/ 82 w 258"/>
                  <a:gd name="T73" fmla="*/ 264 h 264"/>
                  <a:gd name="T74" fmla="*/ 86 w 258"/>
                  <a:gd name="T75" fmla="*/ 260 h 264"/>
                  <a:gd name="T76" fmla="*/ 90 w 258"/>
                  <a:gd name="T77" fmla="*/ 258 h 264"/>
                  <a:gd name="T78" fmla="*/ 92 w 258"/>
                  <a:gd name="T79" fmla="*/ 258 h 264"/>
                  <a:gd name="T80" fmla="*/ 94 w 258"/>
                  <a:gd name="T81" fmla="*/ 264 h 264"/>
                  <a:gd name="T82" fmla="*/ 104 w 258"/>
                  <a:gd name="T83" fmla="*/ 260 h 264"/>
                  <a:gd name="T84" fmla="*/ 106 w 258"/>
                  <a:gd name="T85" fmla="*/ 248 h 264"/>
                  <a:gd name="T86" fmla="*/ 108 w 258"/>
                  <a:gd name="T87" fmla="*/ 236 h 264"/>
                  <a:gd name="T88" fmla="*/ 118 w 258"/>
                  <a:gd name="T89" fmla="*/ 230 h 264"/>
                  <a:gd name="T90" fmla="*/ 120 w 258"/>
                  <a:gd name="T91" fmla="*/ 220 h 264"/>
                  <a:gd name="T92" fmla="*/ 126 w 258"/>
                  <a:gd name="T93" fmla="*/ 208 h 264"/>
                  <a:gd name="T94" fmla="*/ 140 w 258"/>
                  <a:gd name="T95" fmla="*/ 208 h 264"/>
                  <a:gd name="T96" fmla="*/ 146 w 258"/>
                  <a:gd name="T97" fmla="*/ 202 h 264"/>
                  <a:gd name="T98" fmla="*/ 158 w 258"/>
                  <a:gd name="T99" fmla="*/ 194 h 264"/>
                  <a:gd name="T100" fmla="*/ 172 w 258"/>
                  <a:gd name="T101" fmla="*/ 182 h 264"/>
                  <a:gd name="T102" fmla="*/ 184 w 258"/>
                  <a:gd name="T103" fmla="*/ 178 h 264"/>
                  <a:gd name="T104" fmla="*/ 202 w 258"/>
                  <a:gd name="T105" fmla="*/ 180 h 264"/>
                  <a:gd name="T106" fmla="*/ 230 w 258"/>
                  <a:gd name="T107" fmla="*/ 172 h 264"/>
                  <a:gd name="T108" fmla="*/ 246 w 258"/>
                  <a:gd name="T109" fmla="*/ 170 h 264"/>
                  <a:gd name="T110" fmla="*/ 254 w 258"/>
                  <a:gd name="T111" fmla="*/ 160 h 264"/>
                  <a:gd name="T112" fmla="*/ 258 w 258"/>
                  <a:gd name="T11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8" h="264">
                    <a:moveTo>
                      <a:pt x="254" y="106"/>
                    </a:moveTo>
                    <a:lnTo>
                      <a:pt x="250" y="106"/>
                    </a:lnTo>
                    <a:lnTo>
                      <a:pt x="246" y="106"/>
                    </a:lnTo>
                    <a:lnTo>
                      <a:pt x="246" y="106"/>
                    </a:lnTo>
                    <a:lnTo>
                      <a:pt x="244" y="108"/>
                    </a:lnTo>
                    <a:lnTo>
                      <a:pt x="244" y="106"/>
                    </a:lnTo>
                    <a:lnTo>
                      <a:pt x="244" y="106"/>
                    </a:lnTo>
                    <a:lnTo>
                      <a:pt x="242" y="106"/>
                    </a:lnTo>
                    <a:lnTo>
                      <a:pt x="242" y="104"/>
                    </a:lnTo>
                    <a:lnTo>
                      <a:pt x="240" y="104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42" y="100"/>
                    </a:lnTo>
                    <a:lnTo>
                      <a:pt x="244" y="100"/>
                    </a:lnTo>
                    <a:lnTo>
                      <a:pt x="244" y="100"/>
                    </a:lnTo>
                    <a:lnTo>
                      <a:pt x="242" y="98"/>
                    </a:lnTo>
                    <a:lnTo>
                      <a:pt x="242" y="96"/>
                    </a:lnTo>
                    <a:lnTo>
                      <a:pt x="242" y="94"/>
                    </a:lnTo>
                    <a:lnTo>
                      <a:pt x="242" y="94"/>
                    </a:lnTo>
                    <a:lnTo>
                      <a:pt x="242" y="92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38" y="90"/>
                    </a:lnTo>
                    <a:lnTo>
                      <a:pt x="236" y="90"/>
                    </a:lnTo>
                    <a:lnTo>
                      <a:pt x="234" y="90"/>
                    </a:lnTo>
                    <a:lnTo>
                      <a:pt x="232" y="88"/>
                    </a:lnTo>
                    <a:lnTo>
                      <a:pt x="230" y="88"/>
                    </a:lnTo>
                    <a:lnTo>
                      <a:pt x="228" y="86"/>
                    </a:lnTo>
                    <a:lnTo>
                      <a:pt x="228" y="84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20" y="84"/>
                    </a:lnTo>
                    <a:lnTo>
                      <a:pt x="220" y="82"/>
                    </a:lnTo>
                    <a:lnTo>
                      <a:pt x="218" y="80"/>
                    </a:lnTo>
                    <a:lnTo>
                      <a:pt x="218" y="80"/>
                    </a:lnTo>
                    <a:lnTo>
                      <a:pt x="218" y="80"/>
                    </a:lnTo>
                    <a:lnTo>
                      <a:pt x="214" y="76"/>
                    </a:lnTo>
                    <a:lnTo>
                      <a:pt x="212" y="76"/>
                    </a:lnTo>
                    <a:lnTo>
                      <a:pt x="212" y="74"/>
                    </a:lnTo>
                    <a:lnTo>
                      <a:pt x="212" y="74"/>
                    </a:lnTo>
                    <a:lnTo>
                      <a:pt x="212" y="72"/>
                    </a:lnTo>
                    <a:lnTo>
                      <a:pt x="212" y="70"/>
                    </a:lnTo>
                    <a:lnTo>
                      <a:pt x="212" y="70"/>
                    </a:lnTo>
                    <a:lnTo>
                      <a:pt x="208" y="68"/>
                    </a:lnTo>
                    <a:lnTo>
                      <a:pt x="204" y="64"/>
                    </a:lnTo>
                    <a:lnTo>
                      <a:pt x="198" y="60"/>
                    </a:lnTo>
                    <a:lnTo>
                      <a:pt x="194" y="56"/>
                    </a:lnTo>
                    <a:lnTo>
                      <a:pt x="188" y="52"/>
                    </a:lnTo>
                    <a:lnTo>
                      <a:pt x="184" y="48"/>
                    </a:lnTo>
                    <a:lnTo>
                      <a:pt x="178" y="44"/>
                    </a:lnTo>
                    <a:lnTo>
                      <a:pt x="174" y="40"/>
                    </a:lnTo>
                    <a:lnTo>
                      <a:pt x="168" y="36"/>
                    </a:lnTo>
                    <a:lnTo>
                      <a:pt x="164" y="34"/>
                    </a:lnTo>
                    <a:lnTo>
                      <a:pt x="158" y="30"/>
                    </a:lnTo>
                    <a:lnTo>
                      <a:pt x="154" y="26"/>
                    </a:lnTo>
                    <a:lnTo>
                      <a:pt x="150" y="22"/>
                    </a:lnTo>
                    <a:lnTo>
                      <a:pt x="144" y="18"/>
                    </a:lnTo>
                    <a:lnTo>
                      <a:pt x="140" y="14"/>
                    </a:lnTo>
                    <a:lnTo>
                      <a:pt x="134" y="10"/>
                    </a:lnTo>
                    <a:lnTo>
                      <a:pt x="130" y="6"/>
                    </a:lnTo>
                    <a:lnTo>
                      <a:pt x="126" y="4"/>
                    </a:lnTo>
                    <a:lnTo>
                      <a:pt x="120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98" y="0"/>
                    </a:lnTo>
                    <a:lnTo>
                      <a:pt x="94" y="0"/>
                    </a:lnTo>
                    <a:lnTo>
                      <a:pt x="94" y="4"/>
                    </a:lnTo>
                    <a:lnTo>
                      <a:pt x="94" y="8"/>
                    </a:lnTo>
                    <a:lnTo>
                      <a:pt x="94" y="12"/>
                    </a:lnTo>
                    <a:lnTo>
                      <a:pt x="94" y="18"/>
                    </a:lnTo>
                    <a:lnTo>
                      <a:pt x="94" y="22"/>
                    </a:lnTo>
                    <a:lnTo>
                      <a:pt x="96" y="26"/>
                    </a:lnTo>
                    <a:lnTo>
                      <a:pt x="96" y="30"/>
                    </a:lnTo>
                    <a:lnTo>
                      <a:pt x="96" y="34"/>
                    </a:lnTo>
                    <a:lnTo>
                      <a:pt x="96" y="40"/>
                    </a:lnTo>
                    <a:lnTo>
                      <a:pt x="96" y="44"/>
                    </a:lnTo>
                    <a:lnTo>
                      <a:pt x="96" y="48"/>
                    </a:lnTo>
                    <a:lnTo>
                      <a:pt x="96" y="52"/>
                    </a:lnTo>
                    <a:lnTo>
                      <a:pt x="98" y="58"/>
                    </a:lnTo>
                    <a:lnTo>
                      <a:pt x="98" y="62"/>
                    </a:lnTo>
                    <a:lnTo>
                      <a:pt x="98" y="66"/>
                    </a:lnTo>
                    <a:lnTo>
                      <a:pt x="98" y="70"/>
                    </a:lnTo>
                    <a:lnTo>
                      <a:pt x="98" y="74"/>
                    </a:lnTo>
                    <a:lnTo>
                      <a:pt x="98" y="80"/>
                    </a:lnTo>
                    <a:lnTo>
                      <a:pt x="100" y="84"/>
                    </a:lnTo>
                    <a:lnTo>
                      <a:pt x="100" y="88"/>
                    </a:lnTo>
                    <a:lnTo>
                      <a:pt x="100" y="92"/>
                    </a:lnTo>
                    <a:lnTo>
                      <a:pt x="100" y="98"/>
                    </a:lnTo>
                    <a:lnTo>
                      <a:pt x="100" y="102"/>
                    </a:lnTo>
                    <a:lnTo>
                      <a:pt x="100" y="106"/>
                    </a:lnTo>
                    <a:lnTo>
                      <a:pt x="102" y="110"/>
                    </a:lnTo>
                    <a:lnTo>
                      <a:pt x="102" y="114"/>
                    </a:lnTo>
                    <a:lnTo>
                      <a:pt x="102" y="120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2" y="132"/>
                    </a:lnTo>
                    <a:lnTo>
                      <a:pt x="104" y="138"/>
                    </a:lnTo>
                    <a:lnTo>
                      <a:pt x="104" y="142"/>
                    </a:lnTo>
                    <a:lnTo>
                      <a:pt x="104" y="146"/>
                    </a:lnTo>
                    <a:lnTo>
                      <a:pt x="104" y="150"/>
                    </a:lnTo>
                    <a:lnTo>
                      <a:pt x="106" y="152"/>
                    </a:lnTo>
                    <a:lnTo>
                      <a:pt x="108" y="156"/>
                    </a:lnTo>
                    <a:lnTo>
                      <a:pt x="108" y="160"/>
                    </a:lnTo>
                    <a:lnTo>
                      <a:pt x="106" y="164"/>
                    </a:lnTo>
                    <a:lnTo>
                      <a:pt x="106" y="170"/>
                    </a:lnTo>
                    <a:lnTo>
                      <a:pt x="100" y="170"/>
                    </a:lnTo>
                    <a:lnTo>
                      <a:pt x="92" y="170"/>
                    </a:lnTo>
                    <a:lnTo>
                      <a:pt x="76" y="170"/>
                    </a:lnTo>
                    <a:lnTo>
                      <a:pt x="74" y="170"/>
                    </a:lnTo>
                    <a:lnTo>
                      <a:pt x="58" y="170"/>
                    </a:lnTo>
                    <a:lnTo>
                      <a:pt x="54" y="170"/>
                    </a:lnTo>
                    <a:lnTo>
                      <a:pt x="48" y="170"/>
                    </a:lnTo>
                    <a:lnTo>
                      <a:pt x="46" y="170"/>
                    </a:lnTo>
                    <a:lnTo>
                      <a:pt x="46" y="168"/>
                    </a:lnTo>
                    <a:lnTo>
                      <a:pt x="46" y="166"/>
                    </a:lnTo>
                    <a:lnTo>
                      <a:pt x="46" y="166"/>
                    </a:lnTo>
                    <a:lnTo>
                      <a:pt x="44" y="168"/>
                    </a:lnTo>
                    <a:lnTo>
                      <a:pt x="44" y="168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2" y="170"/>
                    </a:lnTo>
                    <a:lnTo>
                      <a:pt x="40" y="172"/>
                    </a:lnTo>
                    <a:lnTo>
                      <a:pt x="36" y="172"/>
                    </a:lnTo>
                    <a:lnTo>
                      <a:pt x="34" y="172"/>
                    </a:lnTo>
                    <a:lnTo>
                      <a:pt x="32" y="172"/>
                    </a:lnTo>
                    <a:lnTo>
                      <a:pt x="32" y="170"/>
                    </a:lnTo>
                    <a:lnTo>
                      <a:pt x="30" y="170"/>
                    </a:lnTo>
                    <a:lnTo>
                      <a:pt x="28" y="170"/>
                    </a:lnTo>
                    <a:lnTo>
                      <a:pt x="26" y="170"/>
                    </a:lnTo>
                    <a:lnTo>
                      <a:pt x="24" y="170"/>
                    </a:lnTo>
                    <a:lnTo>
                      <a:pt x="24" y="172"/>
                    </a:lnTo>
                    <a:lnTo>
                      <a:pt x="22" y="174"/>
                    </a:lnTo>
                    <a:lnTo>
                      <a:pt x="22" y="176"/>
                    </a:lnTo>
                    <a:lnTo>
                      <a:pt x="20" y="176"/>
                    </a:lnTo>
                    <a:lnTo>
                      <a:pt x="20" y="174"/>
                    </a:lnTo>
                    <a:lnTo>
                      <a:pt x="18" y="172"/>
                    </a:lnTo>
                    <a:lnTo>
                      <a:pt x="14" y="168"/>
                    </a:lnTo>
                    <a:lnTo>
                      <a:pt x="12" y="168"/>
                    </a:lnTo>
                    <a:lnTo>
                      <a:pt x="12" y="166"/>
                    </a:lnTo>
                    <a:lnTo>
                      <a:pt x="10" y="168"/>
                    </a:lnTo>
                    <a:lnTo>
                      <a:pt x="10" y="170"/>
                    </a:lnTo>
                    <a:lnTo>
                      <a:pt x="8" y="170"/>
                    </a:lnTo>
                    <a:lnTo>
                      <a:pt x="8" y="172"/>
                    </a:lnTo>
                    <a:lnTo>
                      <a:pt x="6" y="174"/>
                    </a:lnTo>
                    <a:lnTo>
                      <a:pt x="6" y="176"/>
                    </a:lnTo>
                    <a:lnTo>
                      <a:pt x="6" y="178"/>
                    </a:lnTo>
                    <a:lnTo>
                      <a:pt x="6" y="180"/>
                    </a:lnTo>
                    <a:lnTo>
                      <a:pt x="4" y="182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0" y="182"/>
                    </a:lnTo>
                    <a:lnTo>
                      <a:pt x="2" y="184"/>
                    </a:lnTo>
                    <a:lnTo>
                      <a:pt x="0" y="186"/>
                    </a:lnTo>
                    <a:lnTo>
                      <a:pt x="0" y="188"/>
                    </a:lnTo>
                    <a:lnTo>
                      <a:pt x="2" y="190"/>
                    </a:lnTo>
                    <a:lnTo>
                      <a:pt x="2" y="190"/>
                    </a:lnTo>
                    <a:lnTo>
                      <a:pt x="2" y="192"/>
                    </a:lnTo>
                    <a:lnTo>
                      <a:pt x="4" y="192"/>
                    </a:lnTo>
                    <a:lnTo>
                      <a:pt x="4" y="194"/>
                    </a:lnTo>
                    <a:lnTo>
                      <a:pt x="4" y="196"/>
                    </a:lnTo>
                    <a:lnTo>
                      <a:pt x="4" y="198"/>
                    </a:lnTo>
                    <a:lnTo>
                      <a:pt x="4" y="198"/>
                    </a:lnTo>
                    <a:lnTo>
                      <a:pt x="4" y="200"/>
                    </a:lnTo>
                    <a:lnTo>
                      <a:pt x="4" y="200"/>
                    </a:lnTo>
                    <a:lnTo>
                      <a:pt x="2" y="200"/>
                    </a:lnTo>
                    <a:lnTo>
                      <a:pt x="2" y="202"/>
                    </a:lnTo>
                    <a:lnTo>
                      <a:pt x="4" y="204"/>
                    </a:lnTo>
                    <a:lnTo>
                      <a:pt x="6" y="206"/>
                    </a:lnTo>
                    <a:lnTo>
                      <a:pt x="6" y="206"/>
                    </a:lnTo>
                    <a:lnTo>
                      <a:pt x="6" y="208"/>
                    </a:lnTo>
                    <a:lnTo>
                      <a:pt x="6" y="208"/>
                    </a:lnTo>
                    <a:lnTo>
                      <a:pt x="6" y="208"/>
                    </a:lnTo>
                    <a:lnTo>
                      <a:pt x="6" y="208"/>
                    </a:lnTo>
                    <a:lnTo>
                      <a:pt x="8" y="206"/>
                    </a:lnTo>
                    <a:lnTo>
                      <a:pt x="8" y="208"/>
                    </a:lnTo>
                    <a:lnTo>
                      <a:pt x="10" y="208"/>
                    </a:lnTo>
                    <a:lnTo>
                      <a:pt x="10" y="208"/>
                    </a:lnTo>
                    <a:lnTo>
                      <a:pt x="10" y="210"/>
                    </a:lnTo>
                    <a:lnTo>
                      <a:pt x="10" y="210"/>
                    </a:lnTo>
                    <a:lnTo>
                      <a:pt x="12" y="212"/>
                    </a:lnTo>
                    <a:lnTo>
                      <a:pt x="12" y="214"/>
                    </a:lnTo>
                    <a:lnTo>
                      <a:pt x="12" y="214"/>
                    </a:lnTo>
                    <a:lnTo>
                      <a:pt x="12" y="214"/>
                    </a:lnTo>
                    <a:lnTo>
                      <a:pt x="12" y="216"/>
                    </a:lnTo>
                    <a:lnTo>
                      <a:pt x="12" y="218"/>
                    </a:lnTo>
                    <a:lnTo>
                      <a:pt x="12" y="220"/>
                    </a:lnTo>
                    <a:lnTo>
                      <a:pt x="12" y="222"/>
                    </a:lnTo>
                    <a:lnTo>
                      <a:pt x="12" y="222"/>
                    </a:lnTo>
                    <a:lnTo>
                      <a:pt x="12" y="224"/>
                    </a:lnTo>
                    <a:lnTo>
                      <a:pt x="12" y="224"/>
                    </a:lnTo>
                    <a:lnTo>
                      <a:pt x="12" y="226"/>
                    </a:lnTo>
                    <a:lnTo>
                      <a:pt x="12" y="226"/>
                    </a:lnTo>
                    <a:lnTo>
                      <a:pt x="12" y="228"/>
                    </a:lnTo>
                    <a:lnTo>
                      <a:pt x="10" y="228"/>
                    </a:lnTo>
                    <a:lnTo>
                      <a:pt x="10" y="228"/>
                    </a:lnTo>
                    <a:lnTo>
                      <a:pt x="12" y="230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6" y="232"/>
                    </a:lnTo>
                    <a:lnTo>
                      <a:pt x="16" y="230"/>
                    </a:lnTo>
                    <a:lnTo>
                      <a:pt x="18" y="228"/>
                    </a:lnTo>
                    <a:lnTo>
                      <a:pt x="18" y="228"/>
                    </a:lnTo>
                    <a:lnTo>
                      <a:pt x="20" y="228"/>
                    </a:lnTo>
                    <a:lnTo>
                      <a:pt x="20" y="230"/>
                    </a:lnTo>
                    <a:lnTo>
                      <a:pt x="22" y="232"/>
                    </a:lnTo>
                    <a:lnTo>
                      <a:pt x="22" y="234"/>
                    </a:lnTo>
                    <a:lnTo>
                      <a:pt x="22" y="234"/>
                    </a:lnTo>
                    <a:lnTo>
                      <a:pt x="24" y="234"/>
                    </a:lnTo>
                    <a:lnTo>
                      <a:pt x="24" y="234"/>
                    </a:lnTo>
                    <a:lnTo>
                      <a:pt x="24" y="234"/>
                    </a:lnTo>
                    <a:lnTo>
                      <a:pt x="24" y="232"/>
                    </a:lnTo>
                    <a:lnTo>
                      <a:pt x="24" y="232"/>
                    </a:lnTo>
                    <a:lnTo>
                      <a:pt x="26" y="230"/>
                    </a:lnTo>
                    <a:lnTo>
                      <a:pt x="28" y="228"/>
                    </a:lnTo>
                    <a:lnTo>
                      <a:pt x="28" y="228"/>
                    </a:lnTo>
                    <a:lnTo>
                      <a:pt x="30" y="228"/>
                    </a:lnTo>
                    <a:lnTo>
                      <a:pt x="32" y="228"/>
                    </a:lnTo>
                    <a:lnTo>
                      <a:pt x="34" y="230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40" y="230"/>
                    </a:lnTo>
                    <a:lnTo>
                      <a:pt x="40" y="228"/>
                    </a:lnTo>
                    <a:lnTo>
                      <a:pt x="42" y="228"/>
                    </a:lnTo>
                    <a:lnTo>
                      <a:pt x="44" y="228"/>
                    </a:lnTo>
                    <a:lnTo>
                      <a:pt x="44" y="228"/>
                    </a:lnTo>
                    <a:lnTo>
                      <a:pt x="44" y="226"/>
                    </a:lnTo>
                    <a:lnTo>
                      <a:pt x="44" y="226"/>
                    </a:lnTo>
                    <a:lnTo>
                      <a:pt x="44" y="226"/>
                    </a:lnTo>
                    <a:lnTo>
                      <a:pt x="44" y="224"/>
                    </a:lnTo>
                    <a:lnTo>
                      <a:pt x="44" y="224"/>
                    </a:lnTo>
                    <a:lnTo>
                      <a:pt x="44" y="224"/>
                    </a:lnTo>
                    <a:lnTo>
                      <a:pt x="46" y="224"/>
                    </a:lnTo>
                    <a:lnTo>
                      <a:pt x="46" y="224"/>
                    </a:lnTo>
                    <a:lnTo>
                      <a:pt x="48" y="224"/>
                    </a:lnTo>
                    <a:lnTo>
                      <a:pt x="50" y="224"/>
                    </a:lnTo>
                    <a:lnTo>
                      <a:pt x="50" y="226"/>
                    </a:lnTo>
                    <a:lnTo>
                      <a:pt x="50" y="228"/>
                    </a:lnTo>
                    <a:lnTo>
                      <a:pt x="52" y="230"/>
                    </a:lnTo>
                    <a:lnTo>
                      <a:pt x="52" y="234"/>
                    </a:lnTo>
                    <a:lnTo>
                      <a:pt x="52" y="236"/>
                    </a:lnTo>
                    <a:lnTo>
                      <a:pt x="52" y="238"/>
                    </a:lnTo>
                    <a:lnTo>
                      <a:pt x="54" y="238"/>
                    </a:lnTo>
                    <a:lnTo>
                      <a:pt x="54" y="238"/>
                    </a:lnTo>
                    <a:lnTo>
                      <a:pt x="54" y="238"/>
                    </a:lnTo>
                    <a:lnTo>
                      <a:pt x="56" y="240"/>
                    </a:lnTo>
                    <a:lnTo>
                      <a:pt x="56" y="240"/>
                    </a:lnTo>
                    <a:lnTo>
                      <a:pt x="56" y="242"/>
                    </a:lnTo>
                    <a:lnTo>
                      <a:pt x="58" y="242"/>
                    </a:lnTo>
                    <a:lnTo>
                      <a:pt x="60" y="242"/>
                    </a:lnTo>
                    <a:lnTo>
                      <a:pt x="60" y="244"/>
                    </a:lnTo>
                    <a:lnTo>
                      <a:pt x="60" y="244"/>
                    </a:lnTo>
                    <a:lnTo>
                      <a:pt x="58" y="244"/>
                    </a:lnTo>
                    <a:lnTo>
                      <a:pt x="58" y="244"/>
                    </a:lnTo>
                    <a:lnTo>
                      <a:pt x="58" y="246"/>
                    </a:lnTo>
                    <a:lnTo>
                      <a:pt x="56" y="246"/>
                    </a:lnTo>
                    <a:lnTo>
                      <a:pt x="54" y="248"/>
                    </a:lnTo>
                    <a:lnTo>
                      <a:pt x="54" y="250"/>
                    </a:lnTo>
                    <a:lnTo>
                      <a:pt x="56" y="250"/>
                    </a:lnTo>
                    <a:lnTo>
                      <a:pt x="56" y="250"/>
                    </a:lnTo>
                    <a:lnTo>
                      <a:pt x="56" y="250"/>
                    </a:lnTo>
                    <a:lnTo>
                      <a:pt x="58" y="248"/>
                    </a:lnTo>
                    <a:lnTo>
                      <a:pt x="58" y="250"/>
                    </a:lnTo>
                    <a:lnTo>
                      <a:pt x="60" y="250"/>
                    </a:lnTo>
                    <a:lnTo>
                      <a:pt x="60" y="250"/>
                    </a:lnTo>
                    <a:lnTo>
                      <a:pt x="60" y="252"/>
                    </a:lnTo>
                    <a:lnTo>
                      <a:pt x="60" y="252"/>
                    </a:lnTo>
                    <a:lnTo>
                      <a:pt x="60" y="254"/>
                    </a:lnTo>
                    <a:lnTo>
                      <a:pt x="60" y="256"/>
                    </a:lnTo>
                    <a:lnTo>
                      <a:pt x="60" y="258"/>
                    </a:lnTo>
                    <a:lnTo>
                      <a:pt x="62" y="260"/>
                    </a:lnTo>
                    <a:lnTo>
                      <a:pt x="66" y="262"/>
                    </a:lnTo>
                    <a:lnTo>
                      <a:pt x="66" y="262"/>
                    </a:lnTo>
                    <a:lnTo>
                      <a:pt x="66" y="264"/>
                    </a:lnTo>
                    <a:lnTo>
                      <a:pt x="66" y="264"/>
                    </a:lnTo>
                    <a:lnTo>
                      <a:pt x="66" y="264"/>
                    </a:lnTo>
                    <a:lnTo>
                      <a:pt x="66" y="264"/>
                    </a:lnTo>
                    <a:lnTo>
                      <a:pt x="68" y="264"/>
                    </a:lnTo>
                    <a:lnTo>
                      <a:pt x="70" y="262"/>
                    </a:lnTo>
                    <a:lnTo>
                      <a:pt x="70" y="260"/>
                    </a:lnTo>
                    <a:lnTo>
                      <a:pt x="72" y="260"/>
                    </a:lnTo>
                    <a:lnTo>
                      <a:pt x="72" y="260"/>
                    </a:lnTo>
                    <a:lnTo>
                      <a:pt x="74" y="260"/>
                    </a:lnTo>
                    <a:lnTo>
                      <a:pt x="74" y="260"/>
                    </a:lnTo>
                    <a:lnTo>
                      <a:pt x="74" y="262"/>
                    </a:lnTo>
                    <a:lnTo>
                      <a:pt x="74" y="262"/>
                    </a:lnTo>
                    <a:lnTo>
                      <a:pt x="76" y="262"/>
                    </a:lnTo>
                    <a:lnTo>
                      <a:pt x="78" y="264"/>
                    </a:lnTo>
                    <a:lnTo>
                      <a:pt x="80" y="264"/>
                    </a:lnTo>
                    <a:lnTo>
                      <a:pt x="80" y="264"/>
                    </a:lnTo>
                    <a:lnTo>
                      <a:pt x="80" y="264"/>
                    </a:lnTo>
                    <a:lnTo>
                      <a:pt x="80" y="264"/>
                    </a:lnTo>
                    <a:lnTo>
                      <a:pt x="82" y="264"/>
                    </a:lnTo>
                    <a:lnTo>
                      <a:pt x="82" y="264"/>
                    </a:lnTo>
                    <a:lnTo>
                      <a:pt x="80" y="262"/>
                    </a:lnTo>
                    <a:lnTo>
                      <a:pt x="82" y="262"/>
                    </a:lnTo>
                    <a:lnTo>
                      <a:pt x="82" y="262"/>
                    </a:lnTo>
                    <a:lnTo>
                      <a:pt x="82" y="262"/>
                    </a:lnTo>
                    <a:lnTo>
                      <a:pt x="84" y="262"/>
                    </a:lnTo>
                    <a:lnTo>
                      <a:pt x="84" y="262"/>
                    </a:lnTo>
                    <a:lnTo>
                      <a:pt x="86" y="262"/>
                    </a:lnTo>
                    <a:lnTo>
                      <a:pt x="86" y="260"/>
                    </a:lnTo>
                    <a:lnTo>
                      <a:pt x="86" y="258"/>
                    </a:lnTo>
                    <a:lnTo>
                      <a:pt x="86" y="258"/>
                    </a:lnTo>
                    <a:lnTo>
                      <a:pt x="86" y="256"/>
                    </a:lnTo>
                    <a:lnTo>
                      <a:pt x="86" y="256"/>
                    </a:lnTo>
                    <a:lnTo>
                      <a:pt x="88" y="258"/>
                    </a:lnTo>
                    <a:lnTo>
                      <a:pt x="88" y="258"/>
                    </a:lnTo>
                    <a:lnTo>
                      <a:pt x="90" y="258"/>
                    </a:lnTo>
                    <a:lnTo>
                      <a:pt x="90" y="258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2" y="254"/>
                    </a:lnTo>
                    <a:lnTo>
                      <a:pt x="92" y="254"/>
                    </a:lnTo>
                    <a:lnTo>
                      <a:pt x="92" y="256"/>
                    </a:lnTo>
                    <a:lnTo>
                      <a:pt x="92" y="258"/>
                    </a:lnTo>
                    <a:lnTo>
                      <a:pt x="94" y="258"/>
                    </a:lnTo>
                    <a:lnTo>
                      <a:pt x="94" y="260"/>
                    </a:lnTo>
                    <a:lnTo>
                      <a:pt x="94" y="260"/>
                    </a:lnTo>
                    <a:lnTo>
                      <a:pt x="94" y="262"/>
                    </a:lnTo>
                    <a:lnTo>
                      <a:pt x="92" y="262"/>
                    </a:lnTo>
                    <a:lnTo>
                      <a:pt x="92" y="262"/>
                    </a:lnTo>
                    <a:lnTo>
                      <a:pt x="94" y="264"/>
                    </a:lnTo>
                    <a:lnTo>
                      <a:pt x="94" y="264"/>
                    </a:lnTo>
                    <a:lnTo>
                      <a:pt x="96" y="264"/>
                    </a:lnTo>
                    <a:lnTo>
                      <a:pt x="96" y="264"/>
                    </a:lnTo>
                    <a:lnTo>
                      <a:pt x="98" y="262"/>
                    </a:lnTo>
                    <a:lnTo>
                      <a:pt x="98" y="262"/>
                    </a:lnTo>
                    <a:lnTo>
                      <a:pt x="98" y="262"/>
                    </a:lnTo>
                    <a:lnTo>
                      <a:pt x="98" y="260"/>
                    </a:lnTo>
                    <a:lnTo>
                      <a:pt x="102" y="260"/>
                    </a:lnTo>
                    <a:lnTo>
                      <a:pt x="104" y="260"/>
                    </a:lnTo>
                    <a:lnTo>
                      <a:pt x="104" y="260"/>
                    </a:lnTo>
                    <a:lnTo>
                      <a:pt x="104" y="258"/>
                    </a:lnTo>
                    <a:lnTo>
                      <a:pt x="104" y="258"/>
                    </a:lnTo>
                    <a:lnTo>
                      <a:pt x="104" y="256"/>
                    </a:lnTo>
                    <a:lnTo>
                      <a:pt x="106" y="254"/>
                    </a:lnTo>
                    <a:lnTo>
                      <a:pt x="106" y="250"/>
                    </a:lnTo>
                    <a:lnTo>
                      <a:pt x="104" y="248"/>
                    </a:lnTo>
                    <a:lnTo>
                      <a:pt x="106" y="248"/>
                    </a:lnTo>
                    <a:lnTo>
                      <a:pt x="106" y="248"/>
                    </a:lnTo>
                    <a:lnTo>
                      <a:pt x="108" y="246"/>
                    </a:lnTo>
                    <a:lnTo>
                      <a:pt x="108" y="242"/>
                    </a:lnTo>
                    <a:lnTo>
                      <a:pt x="108" y="240"/>
                    </a:lnTo>
                    <a:lnTo>
                      <a:pt x="108" y="240"/>
                    </a:lnTo>
                    <a:lnTo>
                      <a:pt x="108" y="238"/>
                    </a:lnTo>
                    <a:lnTo>
                      <a:pt x="108" y="238"/>
                    </a:lnTo>
                    <a:lnTo>
                      <a:pt x="108" y="236"/>
                    </a:lnTo>
                    <a:lnTo>
                      <a:pt x="108" y="234"/>
                    </a:lnTo>
                    <a:lnTo>
                      <a:pt x="108" y="234"/>
                    </a:lnTo>
                    <a:lnTo>
                      <a:pt x="110" y="232"/>
                    </a:lnTo>
                    <a:lnTo>
                      <a:pt x="110" y="232"/>
                    </a:lnTo>
                    <a:lnTo>
                      <a:pt x="114" y="232"/>
                    </a:lnTo>
                    <a:lnTo>
                      <a:pt x="116" y="232"/>
                    </a:lnTo>
                    <a:lnTo>
                      <a:pt x="118" y="230"/>
                    </a:lnTo>
                    <a:lnTo>
                      <a:pt x="118" y="230"/>
                    </a:lnTo>
                    <a:lnTo>
                      <a:pt x="120" y="230"/>
                    </a:lnTo>
                    <a:lnTo>
                      <a:pt x="120" y="228"/>
                    </a:lnTo>
                    <a:lnTo>
                      <a:pt x="120" y="226"/>
                    </a:lnTo>
                    <a:lnTo>
                      <a:pt x="122" y="226"/>
                    </a:lnTo>
                    <a:lnTo>
                      <a:pt x="122" y="222"/>
                    </a:lnTo>
                    <a:lnTo>
                      <a:pt x="122" y="222"/>
                    </a:lnTo>
                    <a:lnTo>
                      <a:pt x="122" y="220"/>
                    </a:lnTo>
                    <a:lnTo>
                      <a:pt x="120" y="220"/>
                    </a:lnTo>
                    <a:lnTo>
                      <a:pt x="124" y="218"/>
                    </a:lnTo>
                    <a:lnTo>
                      <a:pt x="124" y="216"/>
                    </a:lnTo>
                    <a:lnTo>
                      <a:pt x="124" y="214"/>
                    </a:lnTo>
                    <a:lnTo>
                      <a:pt x="124" y="212"/>
                    </a:lnTo>
                    <a:lnTo>
                      <a:pt x="124" y="212"/>
                    </a:lnTo>
                    <a:lnTo>
                      <a:pt x="124" y="210"/>
                    </a:lnTo>
                    <a:lnTo>
                      <a:pt x="126" y="210"/>
                    </a:lnTo>
                    <a:lnTo>
                      <a:pt x="126" y="208"/>
                    </a:lnTo>
                    <a:lnTo>
                      <a:pt x="128" y="208"/>
                    </a:lnTo>
                    <a:lnTo>
                      <a:pt x="130" y="206"/>
                    </a:lnTo>
                    <a:lnTo>
                      <a:pt x="130" y="208"/>
                    </a:lnTo>
                    <a:lnTo>
                      <a:pt x="136" y="210"/>
                    </a:lnTo>
                    <a:lnTo>
                      <a:pt x="136" y="210"/>
                    </a:lnTo>
                    <a:lnTo>
                      <a:pt x="136" y="210"/>
                    </a:lnTo>
                    <a:lnTo>
                      <a:pt x="138" y="210"/>
                    </a:lnTo>
                    <a:lnTo>
                      <a:pt x="140" y="208"/>
                    </a:lnTo>
                    <a:lnTo>
                      <a:pt x="140" y="206"/>
                    </a:lnTo>
                    <a:lnTo>
                      <a:pt x="140" y="204"/>
                    </a:lnTo>
                    <a:lnTo>
                      <a:pt x="140" y="202"/>
                    </a:lnTo>
                    <a:lnTo>
                      <a:pt x="142" y="202"/>
                    </a:lnTo>
                    <a:lnTo>
                      <a:pt x="144" y="202"/>
                    </a:lnTo>
                    <a:lnTo>
                      <a:pt x="144" y="202"/>
                    </a:lnTo>
                    <a:lnTo>
                      <a:pt x="146" y="202"/>
                    </a:lnTo>
                    <a:lnTo>
                      <a:pt x="146" y="202"/>
                    </a:lnTo>
                    <a:lnTo>
                      <a:pt x="146" y="200"/>
                    </a:lnTo>
                    <a:lnTo>
                      <a:pt x="146" y="200"/>
                    </a:lnTo>
                    <a:lnTo>
                      <a:pt x="146" y="196"/>
                    </a:lnTo>
                    <a:lnTo>
                      <a:pt x="148" y="194"/>
                    </a:lnTo>
                    <a:lnTo>
                      <a:pt x="150" y="192"/>
                    </a:lnTo>
                    <a:lnTo>
                      <a:pt x="152" y="192"/>
                    </a:lnTo>
                    <a:lnTo>
                      <a:pt x="154" y="192"/>
                    </a:lnTo>
                    <a:lnTo>
                      <a:pt x="158" y="194"/>
                    </a:lnTo>
                    <a:lnTo>
                      <a:pt x="160" y="192"/>
                    </a:lnTo>
                    <a:lnTo>
                      <a:pt x="160" y="188"/>
                    </a:lnTo>
                    <a:lnTo>
                      <a:pt x="162" y="188"/>
                    </a:lnTo>
                    <a:lnTo>
                      <a:pt x="164" y="188"/>
                    </a:lnTo>
                    <a:lnTo>
                      <a:pt x="166" y="186"/>
                    </a:lnTo>
                    <a:lnTo>
                      <a:pt x="166" y="186"/>
                    </a:lnTo>
                    <a:lnTo>
                      <a:pt x="168" y="184"/>
                    </a:lnTo>
                    <a:lnTo>
                      <a:pt x="172" y="182"/>
                    </a:lnTo>
                    <a:lnTo>
                      <a:pt x="176" y="182"/>
                    </a:lnTo>
                    <a:lnTo>
                      <a:pt x="176" y="182"/>
                    </a:lnTo>
                    <a:lnTo>
                      <a:pt x="178" y="180"/>
                    </a:lnTo>
                    <a:lnTo>
                      <a:pt x="180" y="178"/>
                    </a:lnTo>
                    <a:lnTo>
                      <a:pt x="182" y="176"/>
                    </a:lnTo>
                    <a:lnTo>
                      <a:pt x="184" y="176"/>
                    </a:lnTo>
                    <a:lnTo>
                      <a:pt x="184" y="178"/>
                    </a:lnTo>
                    <a:lnTo>
                      <a:pt x="184" y="178"/>
                    </a:lnTo>
                    <a:lnTo>
                      <a:pt x="186" y="178"/>
                    </a:lnTo>
                    <a:lnTo>
                      <a:pt x="188" y="178"/>
                    </a:lnTo>
                    <a:lnTo>
                      <a:pt x="192" y="178"/>
                    </a:lnTo>
                    <a:lnTo>
                      <a:pt x="194" y="180"/>
                    </a:lnTo>
                    <a:lnTo>
                      <a:pt x="196" y="178"/>
                    </a:lnTo>
                    <a:lnTo>
                      <a:pt x="196" y="178"/>
                    </a:lnTo>
                    <a:lnTo>
                      <a:pt x="198" y="178"/>
                    </a:lnTo>
                    <a:lnTo>
                      <a:pt x="202" y="180"/>
                    </a:lnTo>
                    <a:lnTo>
                      <a:pt x="206" y="178"/>
                    </a:lnTo>
                    <a:lnTo>
                      <a:pt x="206" y="178"/>
                    </a:lnTo>
                    <a:lnTo>
                      <a:pt x="210" y="176"/>
                    </a:lnTo>
                    <a:lnTo>
                      <a:pt x="212" y="174"/>
                    </a:lnTo>
                    <a:lnTo>
                      <a:pt x="216" y="174"/>
                    </a:lnTo>
                    <a:lnTo>
                      <a:pt x="220" y="172"/>
                    </a:lnTo>
                    <a:lnTo>
                      <a:pt x="224" y="172"/>
                    </a:lnTo>
                    <a:lnTo>
                      <a:pt x="230" y="172"/>
                    </a:lnTo>
                    <a:lnTo>
                      <a:pt x="234" y="172"/>
                    </a:lnTo>
                    <a:lnTo>
                      <a:pt x="238" y="172"/>
                    </a:lnTo>
                    <a:lnTo>
                      <a:pt x="238" y="170"/>
                    </a:lnTo>
                    <a:lnTo>
                      <a:pt x="240" y="170"/>
                    </a:lnTo>
                    <a:lnTo>
                      <a:pt x="240" y="170"/>
                    </a:lnTo>
                    <a:lnTo>
                      <a:pt x="244" y="172"/>
                    </a:lnTo>
                    <a:lnTo>
                      <a:pt x="246" y="172"/>
                    </a:lnTo>
                    <a:lnTo>
                      <a:pt x="246" y="170"/>
                    </a:lnTo>
                    <a:lnTo>
                      <a:pt x="250" y="166"/>
                    </a:lnTo>
                    <a:lnTo>
                      <a:pt x="252" y="166"/>
                    </a:lnTo>
                    <a:lnTo>
                      <a:pt x="252" y="166"/>
                    </a:lnTo>
                    <a:lnTo>
                      <a:pt x="252" y="164"/>
                    </a:lnTo>
                    <a:lnTo>
                      <a:pt x="252" y="164"/>
                    </a:lnTo>
                    <a:lnTo>
                      <a:pt x="252" y="162"/>
                    </a:lnTo>
                    <a:lnTo>
                      <a:pt x="254" y="162"/>
                    </a:lnTo>
                    <a:lnTo>
                      <a:pt x="254" y="160"/>
                    </a:lnTo>
                    <a:lnTo>
                      <a:pt x="254" y="156"/>
                    </a:lnTo>
                    <a:lnTo>
                      <a:pt x="256" y="154"/>
                    </a:lnTo>
                    <a:lnTo>
                      <a:pt x="258" y="150"/>
                    </a:lnTo>
                    <a:lnTo>
                      <a:pt x="258" y="146"/>
                    </a:lnTo>
                    <a:lnTo>
                      <a:pt x="258" y="144"/>
                    </a:lnTo>
                    <a:lnTo>
                      <a:pt x="258" y="142"/>
                    </a:lnTo>
                    <a:lnTo>
                      <a:pt x="258" y="138"/>
                    </a:lnTo>
                    <a:lnTo>
                      <a:pt x="258" y="132"/>
                    </a:lnTo>
                    <a:lnTo>
                      <a:pt x="258" y="128"/>
                    </a:lnTo>
                    <a:lnTo>
                      <a:pt x="258" y="122"/>
                    </a:lnTo>
                    <a:lnTo>
                      <a:pt x="258" y="118"/>
                    </a:lnTo>
                    <a:lnTo>
                      <a:pt x="258" y="112"/>
                    </a:lnTo>
                    <a:lnTo>
                      <a:pt x="258" y="108"/>
                    </a:lnTo>
                    <a:lnTo>
                      <a:pt x="258" y="104"/>
                    </a:lnTo>
                    <a:lnTo>
                      <a:pt x="254" y="10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17"/>
              <p:cNvSpPr>
                <a:spLocks noEditPoints="1"/>
              </p:cNvSpPr>
              <p:nvPr/>
            </p:nvSpPr>
            <p:spPr bwMode="auto">
              <a:xfrm>
                <a:off x="4625" y="2001"/>
                <a:ext cx="0" cy="18"/>
              </a:xfrm>
              <a:custGeom>
                <a:avLst/>
                <a:gdLst>
                  <a:gd name="T0" fmla="*/ 18 h 18"/>
                  <a:gd name="T1" fmla="*/ 18 h 18"/>
                  <a:gd name="T2" fmla="*/ 18 h 18"/>
                  <a:gd name="T3" fmla="*/ 18 h 18"/>
                  <a:gd name="T4" fmla="*/ 18 h 18"/>
                  <a:gd name="T5" fmla="*/ 18 h 18"/>
                  <a:gd name="T6" fmla="*/ 18 h 18"/>
                  <a:gd name="T7" fmla="*/ 18 h 18"/>
                  <a:gd name="T8" fmla="*/ 18 h 18"/>
                  <a:gd name="T9" fmla="*/ 0 h 18"/>
                  <a:gd name="T10" fmla="*/ 0 h 18"/>
                  <a:gd name="T11" fmla="*/ 0 h 18"/>
                  <a:gd name="T12" fmla="*/ 2 h 18"/>
                  <a:gd name="T13" fmla="*/ 2 h 18"/>
                  <a:gd name="T14" fmla="*/ 2 h 18"/>
                  <a:gd name="T15" fmla="*/ 2 h 18"/>
                  <a:gd name="T16" fmla="*/ 2 h 18"/>
                  <a:gd name="T17" fmla="*/ 2 h 18"/>
                  <a:gd name="T18" fmla="*/ 0 h 18"/>
                  <a:gd name="T19" fmla="*/ 0 h 18"/>
                  <a:gd name="T20" fmla="*/ 0 h 18"/>
                  <a:gd name="T21" fmla="*/ 0 h 1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</a:cxnLst>
                <a:rect l="0" t="0" r="r" b="b"/>
                <a:pathLst>
                  <a:path h="18">
                    <a:moveTo>
                      <a:pt x="0" y="18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18"/>
              <p:cNvSpPr>
                <a:spLocks noEditPoints="1"/>
              </p:cNvSpPr>
              <p:nvPr/>
            </p:nvSpPr>
            <p:spPr bwMode="auto">
              <a:xfrm>
                <a:off x="5037" y="1945"/>
                <a:ext cx="311" cy="116"/>
              </a:xfrm>
              <a:custGeom>
                <a:avLst/>
                <a:gdLst>
                  <a:gd name="T0" fmla="*/ 187 w 311"/>
                  <a:gd name="T1" fmla="*/ 84 h 116"/>
                  <a:gd name="T2" fmla="*/ 73 w 311"/>
                  <a:gd name="T3" fmla="*/ 82 h 116"/>
                  <a:gd name="T4" fmla="*/ 29 w 311"/>
                  <a:gd name="T5" fmla="*/ 78 h 116"/>
                  <a:gd name="T6" fmla="*/ 287 w 311"/>
                  <a:gd name="T7" fmla="*/ 56 h 116"/>
                  <a:gd name="T8" fmla="*/ 11 w 311"/>
                  <a:gd name="T9" fmla="*/ 34 h 116"/>
                  <a:gd name="T10" fmla="*/ 0 w 311"/>
                  <a:gd name="T11" fmla="*/ 20 h 116"/>
                  <a:gd name="T12" fmla="*/ 71 w 311"/>
                  <a:gd name="T13" fmla="*/ 92 h 116"/>
                  <a:gd name="T14" fmla="*/ 63 w 311"/>
                  <a:gd name="T15" fmla="*/ 70 h 116"/>
                  <a:gd name="T16" fmla="*/ 55 w 311"/>
                  <a:gd name="T17" fmla="*/ 36 h 116"/>
                  <a:gd name="T18" fmla="*/ 39 w 311"/>
                  <a:gd name="T19" fmla="*/ 22 h 116"/>
                  <a:gd name="T20" fmla="*/ 33 w 311"/>
                  <a:gd name="T21" fmla="*/ 28 h 116"/>
                  <a:gd name="T22" fmla="*/ 25 w 311"/>
                  <a:gd name="T23" fmla="*/ 32 h 116"/>
                  <a:gd name="T24" fmla="*/ 23 w 311"/>
                  <a:gd name="T25" fmla="*/ 22 h 116"/>
                  <a:gd name="T26" fmla="*/ 17 w 311"/>
                  <a:gd name="T27" fmla="*/ 16 h 116"/>
                  <a:gd name="T28" fmla="*/ 6 w 311"/>
                  <a:gd name="T29" fmla="*/ 16 h 116"/>
                  <a:gd name="T30" fmla="*/ 17 w 311"/>
                  <a:gd name="T31" fmla="*/ 48 h 116"/>
                  <a:gd name="T32" fmla="*/ 21 w 311"/>
                  <a:gd name="T33" fmla="*/ 64 h 116"/>
                  <a:gd name="T34" fmla="*/ 31 w 311"/>
                  <a:gd name="T35" fmla="*/ 82 h 116"/>
                  <a:gd name="T36" fmla="*/ 61 w 311"/>
                  <a:gd name="T37" fmla="*/ 104 h 116"/>
                  <a:gd name="T38" fmla="*/ 71 w 311"/>
                  <a:gd name="T39" fmla="*/ 106 h 116"/>
                  <a:gd name="T40" fmla="*/ 75 w 311"/>
                  <a:gd name="T41" fmla="*/ 108 h 116"/>
                  <a:gd name="T42" fmla="*/ 309 w 311"/>
                  <a:gd name="T43" fmla="*/ 36 h 116"/>
                  <a:gd name="T44" fmla="*/ 297 w 311"/>
                  <a:gd name="T45" fmla="*/ 30 h 116"/>
                  <a:gd name="T46" fmla="*/ 289 w 311"/>
                  <a:gd name="T47" fmla="*/ 28 h 116"/>
                  <a:gd name="T48" fmla="*/ 283 w 311"/>
                  <a:gd name="T49" fmla="*/ 26 h 116"/>
                  <a:gd name="T50" fmla="*/ 283 w 311"/>
                  <a:gd name="T51" fmla="*/ 16 h 116"/>
                  <a:gd name="T52" fmla="*/ 275 w 311"/>
                  <a:gd name="T53" fmla="*/ 8 h 116"/>
                  <a:gd name="T54" fmla="*/ 271 w 311"/>
                  <a:gd name="T55" fmla="*/ 10 h 116"/>
                  <a:gd name="T56" fmla="*/ 259 w 311"/>
                  <a:gd name="T57" fmla="*/ 28 h 116"/>
                  <a:gd name="T58" fmla="*/ 251 w 311"/>
                  <a:gd name="T59" fmla="*/ 32 h 116"/>
                  <a:gd name="T60" fmla="*/ 249 w 311"/>
                  <a:gd name="T61" fmla="*/ 44 h 116"/>
                  <a:gd name="T62" fmla="*/ 249 w 311"/>
                  <a:gd name="T63" fmla="*/ 54 h 116"/>
                  <a:gd name="T64" fmla="*/ 243 w 311"/>
                  <a:gd name="T65" fmla="*/ 46 h 116"/>
                  <a:gd name="T66" fmla="*/ 241 w 311"/>
                  <a:gd name="T67" fmla="*/ 54 h 116"/>
                  <a:gd name="T68" fmla="*/ 237 w 311"/>
                  <a:gd name="T69" fmla="*/ 60 h 116"/>
                  <a:gd name="T70" fmla="*/ 231 w 311"/>
                  <a:gd name="T71" fmla="*/ 52 h 116"/>
                  <a:gd name="T72" fmla="*/ 227 w 311"/>
                  <a:gd name="T73" fmla="*/ 54 h 116"/>
                  <a:gd name="T74" fmla="*/ 213 w 311"/>
                  <a:gd name="T75" fmla="*/ 76 h 116"/>
                  <a:gd name="T76" fmla="*/ 189 w 311"/>
                  <a:gd name="T77" fmla="*/ 88 h 116"/>
                  <a:gd name="T78" fmla="*/ 185 w 311"/>
                  <a:gd name="T79" fmla="*/ 92 h 116"/>
                  <a:gd name="T80" fmla="*/ 183 w 311"/>
                  <a:gd name="T81" fmla="*/ 102 h 116"/>
                  <a:gd name="T82" fmla="*/ 181 w 311"/>
                  <a:gd name="T83" fmla="*/ 104 h 116"/>
                  <a:gd name="T84" fmla="*/ 165 w 311"/>
                  <a:gd name="T85" fmla="*/ 102 h 116"/>
                  <a:gd name="T86" fmla="*/ 161 w 311"/>
                  <a:gd name="T87" fmla="*/ 100 h 116"/>
                  <a:gd name="T88" fmla="*/ 169 w 311"/>
                  <a:gd name="T89" fmla="*/ 110 h 116"/>
                  <a:gd name="T90" fmla="*/ 183 w 311"/>
                  <a:gd name="T91" fmla="*/ 114 h 116"/>
                  <a:gd name="T92" fmla="*/ 197 w 311"/>
                  <a:gd name="T93" fmla="*/ 112 h 116"/>
                  <a:gd name="T94" fmla="*/ 213 w 311"/>
                  <a:gd name="T95" fmla="*/ 104 h 116"/>
                  <a:gd name="T96" fmla="*/ 221 w 311"/>
                  <a:gd name="T97" fmla="*/ 108 h 116"/>
                  <a:gd name="T98" fmla="*/ 231 w 311"/>
                  <a:gd name="T99" fmla="*/ 106 h 116"/>
                  <a:gd name="T100" fmla="*/ 241 w 311"/>
                  <a:gd name="T101" fmla="*/ 100 h 116"/>
                  <a:gd name="T102" fmla="*/ 241 w 311"/>
                  <a:gd name="T103" fmla="*/ 94 h 116"/>
                  <a:gd name="T104" fmla="*/ 247 w 311"/>
                  <a:gd name="T105" fmla="*/ 86 h 116"/>
                  <a:gd name="T106" fmla="*/ 247 w 311"/>
                  <a:gd name="T107" fmla="*/ 80 h 116"/>
                  <a:gd name="T108" fmla="*/ 253 w 311"/>
                  <a:gd name="T109" fmla="*/ 74 h 116"/>
                  <a:gd name="T110" fmla="*/ 253 w 311"/>
                  <a:gd name="T111" fmla="*/ 62 h 116"/>
                  <a:gd name="T112" fmla="*/ 261 w 311"/>
                  <a:gd name="T113" fmla="*/ 54 h 116"/>
                  <a:gd name="T114" fmla="*/ 269 w 311"/>
                  <a:gd name="T115" fmla="*/ 54 h 116"/>
                  <a:gd name="T116" fmla="*/ 285 w 311"/>
                  <a:gd name="T117" fmla="*/ 58 h 116"/>
                  <a:gd name="T118" fmla="*/ 297 w 311"/>
                  <a:gd name="T119" fmla="*/ 54 h 116"/>
                  <a:gd name="T120" fmla="*/ 295 w 311"/>
                  <a:gd name="T121" fmla="*/ 42 h 116"/>
                  <a:gd name="T122" fmla="*/ 309 w 311"/>
                  <a:gd name="T123" fmla="*/ 40 h 116"/>
                  <a:gd name="T124" fmla="*/ 277 w 311"/>
                  <a:gd name="T125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1" h="116">
                    <a:moveTo>
                      <a:pt x="187" y="90"/>
                    </a:moveTo>
                    <a:lnTo>
                      <a:pt x="187" y="88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7" y="82"/>
                    </a:lnTo>
                    <a:lnTo>
                      <a:pt x="187" y="84"/>
                    </a:lnTo>
                    <a:lnTo>
                      <a:pt x="187" y="88"/>
                    </a:lnTo>
                    <a:lnTo>
                      <a:pt x="187" y="90"/>
                    </a:lnTo>
                    <a:close/>
                    <a:moveTo>
                      <a:pt x="73" y="84"/>
                    </a:moveTo>
                    <a:lnTo>
                      <a:pt x="75" y="84"/>
                    </a:lnTo>
                    <a:lnTo>
                      <a:pt x="75" y="82"/>
                    </a:lnTo>
                    <a:lnTo>
                      <a:pt x="73" y="80"/>
                    </a:lnTo>
                    <a:lnTo>
                      <a:pt x="73" y="82"/>
                    </a:lnTo>
                    <a:lnTo>
                      <a:pt x="73" y="82"/>
                    </a:lnTo>
                    <a:lnTo>
                      <a:pt x="73" y="84"/>
                    </a:lnTo>
                    <a:lnTo>
                      <a:pt x="73" y="84"/>
                    </a:lnTo>
                    <a:close/>
                    <a:moveTo>
                      <a:pt x="29" y="78"/>
                    </a:moveTo>
                    <a:lnTo>
                      <a:pt x="29" y="78"/>
                    </a:lnTo>
                    <a:lnTo>
                      <a:pt x="27" y="78"/>
                    </a:lnTo>
                    <a:lnTo>
                      <a:pt x="27" y="78"/>
                    </a:lnTo>
                    <a:lnTo>
                      <a:pt x="27" y="80"/>
                    </a:lnTo>
                    <a:lnTo>
                      <a:pt x="29" y="78"/>
                    </a:lnTo>
                    <a:lnTo>
                      <a:pt x="29" y="78"/>
                    </a:lnTo>
                    <a:close/>
                    <a:moveTo>
                      <a:pt x="287" y="56"/>
                    </a:moveTo>
                    <a:lnTo>
                      <a:pt x="285" y="56"/>
                    </a:lnTo>
                    <a:lnTo>
                      <a:pt x="285" y="56"/>
                    </a:lnTo>
                    <a:lnTo>
                      <a:pt x="285" y="58"/>
                    </a:lnTo>
                    <a:lnTo>
                      <a:pt x="287" y="58"/>
                    </a:lnTo>
                    <a:lnTo>
                      <a:pt x="289" y="58"/>
                    </a:lnTo>
                    <a:lnTo>
                      <a:pt x="287" y="56"/>
                    </a:lnTo>
                    <a:lnTo>
                      <a:pt x="287" y="56"/>
                    </a:lnTo>
                    <a:close/>
                    <a:moveTo>
                      <a:pt x="11" y="34"/>
                    </a:moveTo>
                    <a:lnTo>
                      <a:pt x="9" y="34"/>
                    </a:lnTo>
                    <a:lnTo>
                      <a:pt x="9" y="38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36"/>
                    </a:lnTo>
                    <a:lnTo>
                      <a:pt x="11" y="34"/>
                    </a:lnTo>
                    <a:lnTo>
                      <a:pt x="11" y="34"/>
                    </a:lnTo>
                    <a:close/>
                    <a:moveTo>
                      <a:pt x="2" y="16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  <a:moveTo>
                      <a:pt x="71" y="92"/>
                    </a:moveTo>
                    <a:lnTo>
                      <a:pt x="69" y="88"/>
                    </a:lnTo>
                    <a:lnTo>
                      <a:pt x="69" y="86"/>
                    </a:lnTo>
                    <a:lnTo>
                      <a:pt x="63" y="82"/>
                    </a:lnTo>
                    <a:lnTo>
                      <a:pt x="63" y="82"/>
                    </a:lnTo>
                    <a:lnTo>
                      <a:pt x="63" y="80"/>
                    </a:lnTo>
                    <a:lnTo>
                      <a:pt x="63" y="74"/>
                    </a:lnTo>
                    <a:lnTo>
                      <a:pt x="61" y="72"/>
                    </a:lnTo>
                    <a:lnTo>
                      <a:pt x="63" y="70"/>
                    </a:lnTo>
                    <a:lnTo>
                      <a:pt x="61" y="66"/>
                    </a:lnTo>
                    <a:lnTo>
                      <a:pt x="61" y="64"/>
                    </a:lnTo>
                    <a:lnTo>
                      <a:pt x="61" y="62"/>
                    </a:lnTo>
                    <a:lnTo>
                      <a:pt x="61" y="54"/>
                    </a:lnTo>
                    <a:lnTo>
                      <a:pt x="61" y="48"/>
                    </a:lnTo>
                    <a:lnTo>
                      <a:pt x="61" y="46"/>
                    </a:lnTo>
                    <a:lnTo>
                      <a:pt x="57" y="38"/>
                    </a:lnTo>
                    <a:lnTo>
                      <a:pt x="55" y="36"/>
                    </a:lnTo>
                    <a:lnTo>
                      <a:pt x="53" y="34"/>
                    </a:lnTo>
                    <a:lnTo>
                      <a:pt x="51" y="32"/>
                    </a:lnTo>
                    <a:lnTo>
                      <a:pt x="51" y="32"/>
                    </a:lnTo>
                    <a:lnTo>
                      <a:pt x="47" y="28"/>
                    </a:lnTo>
                    <a:lnTo>
                      <a:pt x="43" y="22"/>
                    </a:lnTo>
                    <a:lnTo>
                      <a:pt x="41" y="22"/>
                    </a:lnTo>
                    <a:lnTo>
                      <a:pt x="39" y="20"/>
                    </a:lnTo>
                    <a:lnTo>
                      <a:pt x="39" y="22"/>
                    </a:lnTo>
                    <a:lnTo>
                      <a:pt x="39" y="24"/>
                    </a:lnTo>
                    <a:lnTo>
                      <a:pt x="37" y="26"/>
                    </a:lnTo>
                    <a:lnTo>
                      <a:pt x="37" y="26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3" y="30"/>
                    </a:lnTo>
                    <a:lnTo>
                      <a:pt x="33" y="28"/>
                    </a:lnTo>
                    <a:lnTo>
                      <a:pt x="33" y="28"/>
                    </a:lnTo>
                    <a:lnTo>
                      <a:pt x="31" y="28"/>
                    </a:lnTo>
                    <a:lnTo>
                      <a:pt x="31" y="26"/>
                    </a:lnTo>
                    <a:lnTo>
                      <a:pt x="31" y="26"/>
                    </a:lnTo>
                    <a:lnTo>
                      <a:pt x="29" y="28"/>
                    </a:lnTo>
                    <a:lnTo>
                      <a:pt x="25" y="28"/>
                    </a:lnTo>
                    <a:lnTo>
                      <a:pt x="25" y="30"/>
                    </a:lnTo>
                    <a:lnTo>
                      <a:pt x="25" y="30"/>
                    </a:lnTo>
                    <a:lnTo>
                      <a:pt x="25" y="32"/>
                    </a:lnTo>
                    <a:lnTo>
                      <a:pt x="23" y="32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1" y="30"/>
                    </a:lnTo>
                    <a:lnTo>
                      <a:pt x="21" y="28"/>
                    </a:lnTo>
                    <a:lnTo>
                      <a:pt x="23" y="26"/>
                    </a:lnTo>
                    <a:lnTo>
                      <a:pt x="23" y="24"/>
                    </a:lnTo>
                    <a:lnTo>
                      <a:pt x="23" y="22"/>
                    </a:lnTo>
                    <a:lnTo>
                      <a:pt x="23" y="20"/>
                    </a:lnTo>
                    <a:lnTo>
                      <a:pt x="23" y="20"/>
                    </a:lnTo>
                    <a:lnTo>
                      <a:pt x="21" y="20"/>
                    </a:lnTo>
                    <a:lnTo>
                      <a:pt x="19" y="2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1" y="16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9" y="20"/>
                    </a:lnTo>
                    <a:lnTo>
                      <a:pt x="9" y="22"/>
                    </a:lnTo>
                    <a:lnTo>
                      <a:pt x="11" y="26"/>
                    </a:lnTo>
                    <a:lnTo>
                      <a:pt x="13" y="28"/>
                    </a:lnTo>
                    <a:lnTo>
                      <a:pt x="11" y="32"/>
                    </a:lnTo>
                    <a:lnTo>
                      <a:pt x="15" y="42"/>
                    </a:lnTo>
                    <a:lnTo>
                      <a:pt x="17" y="48"/>
                    </a:lnTo>
                    <a:lnTo>
                      <a:pt x="17" y="54"/>
                    </a:lnTo>
                    <a:lnTo>
                      <a:pt x="17" y="56"/>
                    </a:lnTo>
                    <a:lnTo>
                      <a:pt x="19" y="58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9" y="62"/>
                    </a:lnTo>
                    <a:lnTo>
                      <a:pt x="19" y="64"/>
                    </a:lnTo>
                    <a:lnTo>
                      <a:pt x="21" y="64"/>
                    </a:lnTo>
                    <a:lnTo>
                      <a:pt x="23" y="68"/>
                    </a:lnTo>
                    <a:lnTo>
                      <a:pt x="25" y="70"/>
                    </a:lnTo>
                    <a:lnTo>
                      <a:pt x="29" y="74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29" y="80"/>
                    </a:lnTo>
                    <a:lnTo>
                      <a:pt x="29" y="82"/>
                    </a:lnTo>
                    <a:lnTo>
                      <a:pt x="31" y="82"/>
                    </a:lnTo>
                    <a:lnTo>
                      <a:pt x="31" y="84"/>
                    </a:lnTo>
                    <a:lnTo>
                      <a:pt x="37" y="86"/>
                    </a:lnTo>
                    <a:lnTo>
                      <a:pt x="37" y="88"/>
                    </a:lnTo>
                    <a:lnTo>
                      <a:pt x="43" y="92"/>
                    </a:lnTo>
                    <a:lnTo>
                      <a:pt x="49" y="96"/>
                    </a:lnTo>
                    <a:lnTo>
                      <a:pt x="51" y="98"/>
                    </a:lnTo>
                    <a:lnTo>
                      <a:pt x="55" y="100"/>
                    </a:lnTo>
                    <a:lnTo>
                      <a:pt x="61" y="104"/>
                    </a:lnTo>
                    <a:lnTo>
                      <a:pt x="63" y="106"/>
                    </a:lnTo>
                    <a:lnTo>
                      <a:pt x="63" y="106"/>
                    </a:lnTo>
                    <a:lnTo>
                      <a:pt x="63" y="108"/>
                    </a:lnTo>
                    <a:lnTo>
                      <a:pt x="65" y="108"/>
                    </a:lnTo>
                    <a:lnTo>
                      <a:pt x="67" y="106"/>
                    </a:lnTo>
                    <a:lnTo>
                      <a:pt x="69" y="106"/>
                    </a:lnTo>
                    <a:lnTo>
                      <a:pt x="71" y="106"/>
                    </a:lnTo>
                    <a:lnTo>
                      <a:pt x="71" y="106"/>
                    </a:lnTo>
                    <a:lnTo>
                      <a:pt x="71" y="104"/>
                    </a:lnTo>
                    <a:lnTo>
                      <a:pt x="71" y="104"/>
                    </a:lnTo>
                    <a:lnTo>
                      <a:pt x="71" y="104"/>
                    </a:lnTo>
                    <a:lnTo>
                      <a:pt x="73" y="104"/>
                    </a:lnTo>
                    <a:lnTo>
                      <a:pt x="73" y="106"/>
                    </a:lnTo>
                    <a:lnTo>
                      <a:pt x="73" y="106"/>
                    </a:lnTo>
                    <a:lnTo>
                      <a:pt x="73" y="106"/>
                    </a:lnTo>
                    <a:lnTo>
                      <a:pt x="75" y="108"/>
                    </a:lnTo>
                    <a:lnTo>
                      <a:pt x="75" y="108"/>
                    </a:lnTo>
                    <a:lnTo>
                      <a:pt x="77" y="106"/>
                    </a:lnTo>
                    <a:lnTo>
                      <a:pt x="77" y="106"/>
                    </a:lnTo>
                    <a:lnTo>
                      <a:pt x="75" y="102"/>
                    </a:lnTo>
                    <a:lnTo>
                      <a:pt x="71" y="92"/>
                    </a:lnTo>
                    <a:close/>
                    <a:moveTo>
                      <a:pt x="309" y="36"/>
                    </a:moveTo>
                    <a:lnTo>
                      <a:pt x="309" y="36"/>
                    </a:lnTo>
                    <a:lnTo>
                      <a:pt x="309" y="36"/>
                    </a:lnTo>
                    <a:lnTo>
                      <a:pt x="307" y="36"/>
                    </a:lnTo>
                    <a:lnTo>
                      <a:pt x="305" y="36"/>
                    </a:lnTo>
                    <a:lnTo>
                      <a:pt x="305" y="36"/>
                    </a:lnTo>
                    <a:lnTo>
                      <a:pt x="301" y="32"/>
                    </a:lnTo>
                    <a:lnTo>
                      <a:pt x="299" y="32"/>
                    </a:lnTo>
                    <a:lnTo>
                      <a:pt x="299" y="30"/>
                    </a:lnTo>
                    <a:lnTo>
                      <a:pt x="297" y="30"/>
                    </a:lnTo>
                    <a:lnTo>
                      <a:pt x="297" y="30"/>
                    </a:lnTo>
                    <a:lnTo>
                      <a:pt x="295" y="28"/>
                    </a:lnTo>
                    <a:lnTo>
                      <a:pt x="295" y="28"/>
                    </a:lnTo>
                    <a:lnTo>
                      <a:pt x="293" y="28"/>
                    </a:lnTo>
                    <a:lnTo>
                      <a:pt x="291" y="30"/>
                    </a:lnTo>
                    <a:lnTo>
                      <a:pt x="291" y="30"/>
                    </a:lnTo>
                    <a:lnTo>
                      <a:pt x="289" y="30"/>
                    </a:lnTo>
                    <a:lnTo>
                      <a:pt x="289" y="30"/>
                    </a:lnTo>
                    <a:lnTo>
                      <a:pt x="289" y="28"/>
                    </a:lnTo>
                    <a:lnTo>
                      <a:pt x="291" y="28"/>
                    </a:lnTo>
                    <a:lnTo>
                      <a:pt x="291" y="28"/>
                    </a:lnTo>
                    <a:lnTo>
                      <a:pt x="291" y="26"/>
                    </a:lnTo>
                    <a:lnTo>
                      <a:pt x="289" y="24"/>
                    </a:lnTo>
                    <a:lnTo>
                      <a:pt x="287" y="26"/>
                    </a:lnTo>
                    <a:lnTo>
                      <a:pt x="287" y="26"/>
                    </a:lnTo>
                    <a:lnTo>
                      <a:pt x="281" y="26"/>
                    </a:lnTo>
                    <a:lnTo>
                      <a:pt x="283" y="26"/>
                    </a:lnTo>
                    <a:lnTo>
                      <a:pt x="283" y="24"/>
                    </a:lnTo>
                    <a:lnTo>
                      <a:pt x="283" y="24"/>
                    </a:lnTo>
                    <a:lnTo>
                      <a:pt x="283" y="22"/>
                    </a:lnTo>
                    <a:lnTo>
                      <a:pt x="285" y="20"/>
                    </a:lnTo>
                    <a:lnTo>
                      <a:pt x="285" y="18"/>
                    </a:lnTo>
                    <a:lnTo>
                      <a:pt x="283" y="18"/>
                    </a:lnTo>
                    <a:lnTo>
                      <a:pt x="283" y="16"/>
                    </a:lnTo>
                    <a:lnTo>
                      <a:pt x="283" y="16"/>
                    </a:lnTo>
                    <a:lnTo>
                      <a:pt x="281" y="14"/>
                    </a:lnTo>
                    <a:lnTo>
                      <a:pt x="279" y="14"/>
                    </a:lnTo>
                    <a:lnTo>
                      <a:pt x="277" y="12"/>
                    </a:lnTo>
                    <a:lnTo>
                      <a:pt x="277" y="10"/>
                    </a:lnTo>
                    <a:lnTo>
                      <a:pt x="277" y="10"/>
                    </a:lnTo>
                    <a:lnTo>
                      <a:pt x="277" y="8"/>
                    </a:lnTo>
                    <a:lnTo>
                      <a:pt x="277" y="8"/>
                    </a:lnTo>
                    <a:lnTo>
                      <a:pt x="275" y="8"/>
                    </a:lnTo>
                    <a:lnTo>
                      <a:pt x="275" y="8"/>
                    </a:lnTo>
                    <a:lnTo>
                      <a:pt x="273" y="10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69" y="14"/>
                    </a:lnTo>
                    <a:lnTo>
                      <a:pt x="271" y="12"/>
                    </a:lnTo>
                    <a:lnTo>
                      <a:pt x="271" y="12"/>
                    </a:lnTo>
                    <a:lnTo>
                      <a:pt x="271" y="10"/>
                    </a:lnTo>
                    <a:lnTo>
                      <a:pt x="271" y="8"/>
                    </a:lnTo>
                    <a:lnTo>
                      <a:pt x="269" y="8"/>
                    </a:lnTo>
                    <a:lnTo>
                      <a:pt x="269" y="8"/>
                    </a:lnTo>
                    <a:lnTo>
                      <a:pt x="265" y="14"/>
                    </a:lnTo>
                    <a:lnTo>
                      <a:pt x="265" y="16"/>
                    </a:lnTo>
                    <a:lnTo>
                      <a:pt x="261" y="22"/>
                    </a:lnTo>
                    <a:lnTo>
                      <a:pt x="259" y="24"/>
                    </a:lnTo>
                    <a:lnTo>
                      <a:pt x="259" y="28"/>
                    </a:lnTo>
                    <a:lnTo>
                      <a:pt x="257" y="30"/>
                    </a:lnTo>
                    <a:lnTo>
                      <a:pt x="257" y="32"/>
                    </a:lnTo>
                    <a:lnTo>
                      <a:pt x="255" y="34"/>
                    </a:lnTo>
                    <a:lnTo>
                      <a:pt x="255" y="34"/>
                    </a:lnTo>
                    <a:lnTo>
                      <a:pt x="253" y="34"/>
                    </a:lnTo>
                    <a:lnTo>
                      <a:pt x="253" y="32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49" y="36"/>
                    </a:lnTo>
                    <a:lnTo>
                      <a:pt x="249" y="36"/>
                    </a:lnTo>
                    <a:lnTo>
                      <a:pt x="251" y="38"/>
                    </a:lnTo>
                    <a:lnTo>
                      <a:pt x="253" y="40"/>
                    </a:lnTo>
                    <a:lnTo>
                      <a:pt x="251" y="42"/>
                    </a:lnTo>
                    <a:lnTo>
                      <a:pt x="251" y="42"/>
                    </a:lnTo>
                    <a:lnTo>
                      <a:pt x="249" y="44"/>
                    </a:lnTo>
                    <a:lnTo>
                      <a:pt x="249" y="44"/>
                    </a:lnTo>
                    <a:lnTo>
                      <a:pt x="245" y="44"/>
                    </a:lnTo>
                    <a:lnTo>
                      <a:pt x="245" y="46"/>
                    </a:lnTo>
                    <a:lnTo>
                      <a:pt x="247" y="48"/>
                    </a:lnTo>
                    <a:lnTo>
                      <a:pt x="247" y="50"/>
                    </a:lnTo>
                    <a:lnTo>
                      <a:pt x="247" y="52"/>
                    </a:lnTo>
                    <a:lnTo>
                      <a:pt x="249" y="54"/>
                    </a:lnTo>
                    <a:lnTo>
                      <a:pt x="249" y="54"/>
                    </a:lnTo>
                    <a:lnTo>
                      <a:pt x="249" y="54"/>
                    </a:lnTo>
                    <a:lnTo>
                      <a:pt x="247" y="54"/>
                    </a:lnTo>
                    <a:lnTo>
                      <a:pt x="247" y="54"/>
                    </a:lnTo>
                    <a:lnTo>
                      <a:pt x="245" y="54"/>
                    </a:lnTo>
                    <a:lnTo>
                      <a:pt x="245" y="50"/>
                    </a:lnTo>
                    <a:lnTo>
                      <a:pt x="243" y="48"/>
                    </a:lnTo>
                    <a:lnTo>
                      <a:pt x="243" y="46"/>
                    </a:lnTo>
                    <a:lnTo>
                      <a:pt x="243" y="44"/>
                    </a:lnTo>
                    <a:lnTo>
                      <a:pt x="243" y="46"/>
                    </a:lnTo>
                    <a:lnTo>
                      <a:pt x="241" y="46"/>
                    </a:lnTo>
                    <a:lnTo>
                      <a:pt x="239" y="48"/>
                    </a:lnTo>
                    <a:lnTo>
                      <a:pt x="239" y="48"/>
                    </a:lnTo>
                    <a:lnTo>
                      <a:pt x="239" y="48"/>
                    </a:lnTo>
                    <a:lnTo>
                      <a:pt x="239" y="50"/>
                    </a:lnTo>
                    <a:lnTo>
                      <a:pt x="241" y="52"/>
                    </a:lnTo>
                    <a:lnTo>
                      <a:pt x="241" y="52"/>
                    </a:lnTo>
                    <a:lnTo>
                      <a:pt x="241" y="54"/>
                    </a:lnTo>
                    <a:lnTo>
                      <a:pt x="241" y="54"/>
                    </a:lnTo>
                    <a:lnTo>
                      <a:pt x="241" y="56"/>
                    </a:lnTo>
                    <a:lnTo>
                      <a:pt x="241" y="56"/>
                    </a:lnTo>
                    <a:lnTo>
                      <a:pt x="241" y="58"/>
                    </a:lnTo>
                    <a:lnTo>
                      <a:pt x="239" y="58"/>
                    </a:lnTo>
                    <a:lnTo>
                      <a:pt x="239" y="60"/>
                    </a:lnTo>
                    <a:lnTo>
                      <a:pt x="237" y="60"/>
                    </a:lnTo>
                    <a:lnTo>
                      <a:pt x="237" y="60"/>
                    </a:lnTo>
                    <a:lnTo>
                      <a:pt x="237" y="58"/>
                    </a:lnTo>
                    <a:lnTo>
                      <a:pt x="235" y="56"/>
                    </a:lnTo>
                    <a:lnTo>
                      <a:pt x="235" y="56"/>
                    </a:lnTo>
                    <a:lnTo>
                      <a:pt x="233" y="56"/>
                    </a:lnTo>
                    <a:lnTo>
                      <a:pt x="233" y="56"/>
                    </a:lnTo>
                    <a:lnTo>
                      <a:pt x="233" y="54"/>
                    </a:lnTo>
                    <a:lnTo>
                      <a:pt x="231" y="54"/>
                    </a:lnTo>
                    <a:lnTo>
                      <a:pt x="231" y="52"/>
                    </a:lnTo>
                    <a:lnTo>
                      <a:pt x="231" y="52"/>
                    </a:lnTo>
                    <a:lnTo>
                      <a:pt x="229" y="50"/>
                    </a:lnTo>
                    <a:lnTo>
                      <a:pt x="229" y="50"/>
                    </a:lnTo>
                    <a:lnTo>
                      <a:pt x="229" y="50"/>
                    </a:lnTo>
                    <a:lnTo>
                      <a:pt x="227" y="50"/>
                    </a:lnTo>
                    <a:lnTo>
                      <a:pt x="227" y="50"/>
                    </a:lnTo>
                    <a:lnTo>
                      <a:pt x="227" y="52"/>
                    </a:lnTo>
                    <a:lnTo>
                      <a:pt x="227" y="54"/>
                    </a:lnTo>
                    <a:lnTo>
                      <a:pt x="227" y="56"/>
                    </a:lnTo>
                    <a:lnTo>
                      <a:pt x="227" y="56"/>
                    </a:lnTo>
                    <a:lnTo>
                      <a:pt x="223" y="60"/>
                    </a:lnTo>
                    <a:lnTo>
                      <a:pt x="219" y="66"/>
                    </a:lnTo>
                    <a:lnTo>
                      <a:pt x="217" y="68"/>
                    </a:lnTo>
                    <a:lnTo>
                      <a:pt x="215" y="72"/>
                    </a:lnTo>
                    <a:lnTo>
                      <a:pt x="213" y="74"/>
                    </a:lnTo>
                    <a:lnTo>
                      <a:pt x="213" y="76"/>
                    </a:lnTo>
                    <a:lnTo>
                      <a:pt x="211" y="76"/>
                    </a:lnTo>
                    <a:lnTo>
                      <a:pt x="209" y="78"/>
                    </a:lnTo>
                    <a:lnTo>
                      <a:pt x="199" y="80"/>
                    </a:lnTo>
                    <a:lnTo>
                      <a:pt x="193" y="82"/>
                    </a:lnTo>
                    <a:lnTo>
                      <a:pt x="191" y="82"/>
                    </a:lnTo>
                    <a:lnTo>
                      <a:pt x="189" y="84"/>
                    </a:lnTo>
                    <a:lnTo>
                      <a:pt x="189" y="86"/>
                    </a:lnTo>
                    <a:lnTo>
                      <a:pt x="189" y="88"/>
                    </a:lnTo>
                    <a:lnTo>
                      <a:pt x="189" y="88"/>
                    </a:lnTo>
                    <a:lnTo>
                      <a:pt x="189" y="90"/>
                    </a:lnTo>
                    <a:lnTo>
                      <a:pt x="189" y="90"/>
                    </a:lnTo>
                    <a:lnTo>
                      <a:pt x="187" y="90"/>
                    </a:lnTo>
                    <a:lnTo>
                      <a:pt x="187" y="90"/>
                    </a:lnTo>
                    <a:lnTo>
                      <a:pt x="185" y="88"/>
                    </a:lnTo>
                    <a:lnTo>
                      <a:pt x="185" y="90"/>
                    </a:lnTo>
                    <a:lnTo>
                      <a:pt x="185" y="92"/>
                    </a:lnTo>
                    <a:lnTo>
                      <a:pt x="185" y="92"/>
                    </a:lnTo>
                    <a:lnTo>
                      <a:pt x="185" y="94"/>
                    </a:lnTo>
                    <a:lnTo>
                      <a:pt x="185" y="96"/>
                    </a:lnTo>
                    <a:lnTo>
                      <a:pt x="185" y="96"/>
                    </a:lnTo>
                    <a:lnTo>
                      <a:pt x="185" y="98"/>
                    </a:lnTo>
                    <a:lnTo>
                      <a:pt x="185" y="102"/>
                    </a:lnTo>
                    <a:lnTo>
                      <a:pt x="183" y="102"/>
                    </a:lnTo>
                    <a:lnTo>
                      <a:pt x="183" y="102"/>
                    </a:lnTo>
                    <a:lnTo>
                      <a:pt x="183" y="104"/>
                    </a:lnTo>
                    <a:lnTo>
                      <a:pt x="183" y="106"/>
                    </a:lnTo>
                    <a:lnTo>
                      <a:pt x="183" y="106"/>
                    </a:lnTo>
                    <a:lnTo>
                      <a:pt x="185" y="108"/>
                    </a:lnTo>
                    <a:lnTo>
                      <a:pt x="185" y="108"/>
                    </a:lnTo>
                    <a:lnTo>
                      <a:pt x="183" y="108"/>
                    </a:lnTo>
                    <a:lnTo>
                      <a:pt x="181" y="104"/>
                    </a:lnTo>
                    <a:lnTo>
                      <a:pt x="181" y="104"/>
                    </a:lnTo>
                    <a:lnTo>
                      <a:pt x="179" y="104"/>
                    </a:lnTo>
                    <a:lnTo>
                      <a:pt x="177" y="104"/>
                    </a:lnTo>
                    <a:lnTo>
                      <a:pt x="173" y="102"/>
                    </a:lnTo>
                    <a:lnTo>
                      <a:pt x="171" y="102"/>
                    </a:lnTo>
                    <a:lnTo>
                      <a:pt x="171" y="102"/>
                    </a:lnTo>
                    <a:lnTo>
                      <a:pt x="171" y="102"/>
                    </a:lnTo>
                    <a:lnTo>
                      <a:pt x="167" y="102"/>
                    </a:lnTo>
                    <a:lnTo>
                      <a:pt x="165" y="102"/>
                    </a:lnTo>
                    <a:lnTo>
                      <a:pt x="163" y="100"/>
                    </a:lnTo>
                    <a:lnTo>
                      <a:pt x="161" y="98"/>
                    </a:lnTo>
                    <a:lnTo>
                      <a:pt x="161" y="98"/>
                    </a:lnTo>
                    <a:lnTo>
                      <a:pt x="161" y="96"/>
                    </a:lnTo>
                    <a:lnTo>
                      <a:pt x="159" y="98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61" y="100"/>
                    </a:lnTo>
                    <a:lnTo>
                      <a:pt x="161" y="104"/>
                    </a:lnTo>
                    <a:lnTo>
                      <a:pt x="163" y="104"/>
                    </a:lnTo>
                    <a:lnTo>
                      <a:pt x="163" y="106"/>
                    </a:lnTo>
                    <a:lnTo>
                      <a:pt x="165" y="108"/>
                    </a:lnTo>
                    <a:lnTo>
                      <a:pt x="165" y="108"/>
                    </a:lnTo>
                    <a:lnTo>
                      <a:pt x="167" y="110"/>
                    </a:lnTo>
                    <a:lnTo>
                      <a:pt x="167" y="110"/>
                    </a:lnTo>
                    <a:lnTo>
                      <a:pt x="169" y="110"/>
                    </a:lnTo>
                    <a:lnTo>
                      <a:pt x="171" y="114"/>
                    </a:lnTo>
                    <a:lnTo>
                      <a:pt x="173" y="116"/>
                    </a:lnTo>
                    <a:lnTo>
                      <a:pt x="173" y="116"/>
                    </a:lnTo>
                    <a:lnTo>
                      <a:pt x="175" y="116"/>
                    </a:lnTo>
                    <a:lnTo>
                      <a:pt x="177" y="116"/>
                    </a:lnTo>
                    <a:lnTo>
                      <a:pt x="181" y="114"/>
                    </a:lnTo>
                    <a:lnTo>
                      <a:pt x="183" y="114"/>
                    </a:lnTo>
                    <a:lnTo>
                      <a:pt x="183" y="114"/>
                    </a:lnTo>
                    <a:lnTo>
                      <a:pt x="187" y="114"/>
                    </a:lnTo>
                    <a:lnTo>
                      <a:pt x="189" y="114"/>
                    </a:lnTo>
                    <a:lnTo>
                      <a:pt x="191" y="114"/>
                    </a:lnTo>
                    <a:lnTo>
                      <a:pt x="191" y="114"/>
                    </a:lnTo>
                    <a:lnTo>
                      <a:pt x="193" y="114"/>
                    </a:lnTo>
                    <a:lnTo>
                      <a:pt x="195" y="114"/>
                    </a:lnTo>
                    <a:lnTo>
                      <a:pt x="195" y="114"/>
                    </a:lnTo>
                    <a:lnTo>
                      <a:pt x="197" y="112"/>
                    </a:lnTo>
                    <a:lnTo>
                      <a:pt x="199" y="112"/>
                    </a:lnTo>
                    <a:lnTo>
                      <a:pt x="199" y="110"/>
                    </a:lnTo>
                    <a:lnTo>
                      <a:pt x="201" y="108"/>
                    </a:lnTo>
                    <a:lnTo>
                      <a:pt x="201" y="106"/>
                    </a:lnTo>
                    <a:lnTo>
                      <a:pt x="201" y="106"/>
                    </a:lnTo>
                    <a:lnTo>
                      <a:pt x="203" y="106"/>
                    </a:lnTo>
                    <a:lnTo>
                      <a:pt x="205" y="104"/>
                    </a:lnTo>
                    <a:lnTo>
                      <a:pt x="213" y="104"/>
                    </a:lnTo>
                    <a:lnTo>
                      <a:pt x="213" y="104"/>
                    </a:lnTo>
                    <a:lnTo>
                      <a:pt x="213" y="106"/>
                    </a:lnTo>
                    <a:lnTo>
                      <a:pt x="213" y="106"/>
                    </a:lnTo>
                    <a:lnTo>
                      <a:pt x="213" y="106"/>
                    </a:lnTo>
                    <a:lnTo>
                      <a:pt x="215" y="106"/>
                    </a:lnTo>
                    <a:lnTo>
                      <a:pt x="215" y="106"/>
                    </a:lnTo>
                    <a:lnTo>
                      <a:pt x="219" y="108"/>
                    </a:lnTo>
                    <a:lnTo>
                      <a:pt x="221" y="108"/>
                    </a:lnTo>
                    <a:lnTo>
                      <a:pt x="221" y="108"/>
                    </a:lnTo>
                    <a:lnTo>
                      <a:pt x="223" y="110"/>
                    </a:lnTo>
                    <a:lnTo>
                      <a:pt x="225" y="110"/>
                    </a:lnTo>
                    <a:lnTo>
                      <a:pt x="225" y="108"/>
                    </a:lnTo>
                    <a:lnTo>
                      <a:pt x="227" y="108"/>
                    </a:lnTo>
                    <a:lnTo>
                      <a:pt x="227" y="106"/>
                    </a:lnTo>
                    <a:lnTo>
                      <a:pt x="229" y="106"/>
                    </a:lnTo>
                    <a:lnTo>
                      <a:pt x="231" y="106"/>
                    </a:lnTo>
                    <a:lnTo>
                      <a:pt x="233" y="106"/>
                    </a:lnTo>
                    <a:lnTo>
                      <a:pt x="235" y="106"/>
                    </a:lnTo>
                    <a:lnTo>
                      <a:pt x="237" y="106"/>
                    </a:lnTo>
                    <a:lnTo>
                      <a:pt x="237" y="106"/>
                    </a:lnTo>
                    <a:lnTo>
                      <a:pt x="239" y="106"/>
                    </a:lnTo>
                    <a:lnTo>
                      <a:pt x="239" y="104"/>
                    </a:lnTo>
                    <a:lnTo>
                      <a:pt x="239" y="102"/>
                    </a:lnTo>
                    <a:lnTo>
                      <a:pt x="241" y="100"/>
                    </a:lnTo>
                    <a:lnTo>
                      <a:pt x="241" y="100"/>
                    </a:lnTo>
                    <a:lnTo>
                      <a:pt x="241" y="98"/>
                    </a:lnTo>
                    <a:lnTo>
                      <a:pt x="241" y="98"/>
                    </a:lnTo>
                    <a:lnTo>
                      <a:pt x="241" y="98"/>
                    </a:lnTo>
                    <a:lnTo>
                      <a:pt x="243" y="96"/>
                    </a:lnTo>
                    <a:lnTo>
                      <a:pt x="241" y="96"/>
                    </a:lnTo>
                    <a:lnTo>
                      <a:pt x="241" y="96"/>
                    </a:lnTo>
                    <a:lnTo>
                      <a:pt x="241" y="94"/>
                    </a:lnTo>
                    <a:lnTo>
                      <a:pt x="241" y="92"/>
                    </a:lnTo>
                    <a:lnTo>
                      <a:pt x="241" y="92"/>
                    </a:lnTo>
                    <a:lnTo>
                      <a:pt x="243" y="92"/>
                    </a:lnTo>
                    <a:lnTo>
                      <a:pt x="245" y="90"/>
                    </a:lnTo>
                    <a:lnTo>
                      <a:pt x="247" y="88"/>
                    </a:lnTo>
                    <a:lnTo>
                      <a:pt x="247" y="88"/>
                    </a:lnTo>
                    <a:lnTo>
                      <a:pt x="247" y="88"/>
                    </a:lnTo>
                    <a:lnTo>
                      <a:pt x="247" y="86"/>
                    </a:lnTo>
                    <a:lnTo>
                      <a:pt x="247" y="86"/>
                    </a:lnTo>
                    <a:lnTo>
                      <a:pt x="245" y="86"/>
                    </a:lnTo>
                    <a:lnTo>
                      <a:pt x="245" y="84"/>
                    </a:lnTo>
                    <a:lnTo>
                      <a:pt x="245" y="84"/>
                    </a:lnTo>
                    <a:lnTo>
                      <a:pt x="247" y="82"/>
                    </a:lnTo>
                    <a:lnTo>
                      <a:pt x="245" y="82"/>
                    </a:lnTo>
                    <a:lnTo>
                      <a:pt x="245" y="82"/>
                    </a:lnTo>
                    <a:lnTo>
                      <a:pt x="247" y="80"/>
                    </a:lnTo>
                    <a:lnTo>
                      <a:pt x="247" y="78"/>
                    </a:lnTo>
                    <a:lnTo>
                      <a:pt x="249" y="78"/>
                    </a:lnTo>
                    <a:lnTo>
                      <a:pt x="249" y="78"/>
                    </a:lnTo>
                    <a:lnTo>
                      <a:pt x="251" y="78"/>
                    </a:lnTo>
                    <a:lnTo>
                      <a:pt x="251" y="78"/>
                    </a:lnTo>
                    <a:lnTo>
                      <a:pt x="253" y="76"/>
                    </a:lnTo>
                    <a:lnTo>
                      <a:pt x="253" y="76"/>
                    </a:lnTo>
                    <a:lnTo>
                      <a:pt x="253" y="74"/>
                    </a:lnTo>
                    <a:lnTo>
                      <a:pt x="253" y="72"/>
                    </a:lnTo>
                    <a:lnTo>
                      <a:pt x="253" y="72"/>
                    </a:lnTo>
                    <a:lnTo>
                      <a:pt x="253" y="70"/>
                    </a:lnTo>
                    <a:lnTo>
                      <a:pt x="253" y="70"/>
                    </a:lnTo>
                    <a:lnTo>
                      <a:pt x="253" y="68"/>
                    </a:lnTo>
                    <a:lnTo>
                      <a:pt x="253" y="66"/>
                    </a:lnTo>
                    <a:lnTo>
                      <a:pt x="253" y="62"/>
                    </a:lnTo>
                    <a:lnTo>
                      <a:pt x="253" y="62"/>
                    </a:lnTo>
                    <a:lnTo>
                      <a:pt x="253" y="60"/>
                    </a:lnTo>
                    <a:lnTo>
                      <a:pt x="255" y="58"/>
                    </a:lnTo>
                    <a:lnTo>
                      <a:pt x="255" y="56"/>
                    </a:lnTo>
                    <a:lnTo>
                      <a:pt x="257" y="54"/>
                    </a:lnTo>
                    <a:lnTo>
                      <a:pt x="257" y="54"/>
                    </a:lnTo>
                    <a:lnTo>
                      <a:pt x="257" y="54"/>
                    </a:lnTo>
                    <a:lnTo>
                      <a:pt x="259" y="56"/>
                    </a:lnTo>
                    <a:lnTo>
                      <a:pt x="261" y="54"/>
                    </a:lnTo>
                    <a:lnTo>
                      <a:pt x="263" y="54"/>
                    </a:lnTo>
                    <a:lnTo>
                      <a:pt x="265" y="54"/>
                    </a:lnTo>
                    <a:lnTo>
                      <a:pt x="265" y="54"/>
                    </a:lnTo>
                    <a:lnTo>
                      <a:pt x="265" y="56"/>
                    </a:lnTo>
                    <a:lnTo>
                      <a:pt x="267" y="54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69" y="54"/>
                    </a:lnTo>
                    <a:lnTo>
                      <a:pt x="271" y="54"/>
                    </a:lnTo>
                    <a:lnTo>
                      <a:pt x="273" y="54"/>
                    </a:lnTo>
                    <a:lnTo>
                      <a:pt x="277" y="54"/>
                    </a:lnTo>
                    <a:lnTo>
                      <a:pt x="279" y="56"/>
                    </a:lnTo>
                    <a:lnTo>
                      <a:pt x="283" y="58"/>
                    </a:lnTo>
                    <a:lnTo>
                      <a:pt x="283" y="58"/>
                    </a:lnTo>
                    <a:lnTo>
                      <a:pt x="285" y="58"/>
                    </a:lnTo>
                    <a:lnTo>
                      <a:pt x="285" y="58"/>
                    </a:lnTo>
                    <a:lnTo>
                      <a:pt x="285" y="56"/>
                    </a:lnTo>
                    <a:lnTo>
                      <a:pt x="287" y="54"/>
                    </a:lnTo>
                    <a:lnTo>
                      <a:pt x="287" y="54"/>
                    </a:lnTo>
                    <a:lnTo>
                      <a:pt x="289" y="56"/>
                    </a:lnTo>
                    <a:lnTo>
                      <a:pt x="291" y="56"/>
                    </a:lnTo>
                    <a:lnTo>
                      <a:pt x="293" y="56"/>
                    </a:lnTo>
                    <a:lnTo>
                      <a:pt x="295" y="54"/>
                    </a:lnTo>
                    <a:lnTo>
                      <a:pt x="297" y="54"/>
                    </a:lnTo>
                    <a:lnTo>
                      <a:pt x="299" y="54"/>
                    </a:lnTo>
                    <a:lnTo>
                      <a:pt x="299" y="54"/>
                    </a:lnTo>
                    <a:lnTo>
                      <a:pt x="301" y="54"/>
                    </a:lnTo>
                    <a:lnTo>
                      <a:pt x="301" y="52"/>
                    </a:lnTo>
                    <a:lnTo>
                      <a:pt x="299" y="52"/>
                    </a:lnTo>
                    <a:lnTo>
                      <a:pt x="295" y="48"/>
                    </a:lnTo>
                    <a:lnTo>
                      <a:pt x="293" y="46"/>
                    </a:lnTo>
                    <a:lnTo>
                      <a:pt x="295" y="42"/>
                    </a:lnTo>
                    <a:lnTo>
                      <a:pt x="295" y="42"/>
                    </a:lnTo>
                    <a:lnTo>
                      <a:pt x="297" y="42"/>
                    </a:lnTo>
                    <a:lnTo>
                      <a:pt x="299" y="44"/>
                    </a:lnTo>
                    <a:lnTo>
                      <a:pt x="301" y="44"/>
                    </a:lnTo>
                    <a:lnTo>
                      <a:pt x="305" y="42"/>
                    </a:lnTo>
                    <a:lnTo>
                      <a:pt x="309" y="40"/>
                    </a:lnTo>
                    <a:lnTo>
                      <a:pt x="309" y="40"/>
                    </a:lnTo>
                    <a:lnTo>
                      <a:pt x="309" y="40"/>
                    </a:lnTo>
                    <a:lnTo>
                      <a:pt x="311" y="38"/>
                    </a:lnTo>
                    <a:lnTo>
                      <a:pt x="311" y="38"/>
                    </a:lnTo>
                    <a:lnTo>
                      <a:pt x="309" y="36"/>
                    </a:lnTo>
                    <a:close/>
                    <a:moveTo>
                      <a:pt x="273" y="6"/>
                    </a:moveTo>
                    <a:lnTo>
                      <a:pt x="275" y="4"/>
                    </a:lnTo>
                    <a:lnTo>
                      <a:pt x="277" y="4"/>
                    </a:lnTo>
                    <a:lnTo>
                      <a:pt x="277" y="4"/>
                    </a:lnTo>
                    <a:lnTo>
                      <a:pt x="277" y="2"/>
                    </a:lnTo>
                    <a:lnTo>
                      <a:pt x="277" y="0"/>
                    </a:lnTo>
                    <a:lnTo>
                      <a:pt x="275" y="2"/>
                    </a:lnTo>
                    <a:lnTo>
                      <a:pt x="273" y="2"/>
                    </a:lnTo>
                    <a:lnTo>
                      <a:pt x="273" y="4"/>
                    </a:lnTo>
                    <a:lnTo>
                      <a:pt x="273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19"/>
              <p:cNvSpPr>
                <a:spLocks noEditPoints="1"/>
              </p:cNvSpPr>
              <p:nvPr/>
            </p:nvSpPr>
            <p:spPr bwMode="auto">
              <a:xfrm>
                <a:off x="3979" y="2245"/>
                <a:ext cx="50" cy="138"/>
              </a:xfrm>
              <a:custGeom>
                <a:avLst/>
                <a:gdLst>
                  <a:gd name="T0" fmla="*/ 32 w 50"/>
                  <a:gd name="T1" fmla="*/ 48 h 138"/>
                  <a:gd name="T2" fmla="*/ 34 w 50"/>
                  <a:gd name="T3" fmla="*/ 46 h 138"/>
                  <a:gd name="T4" fmla="*/ 32 w 50"/>
                  <a:gd name="T5" fmla="*/ 46 h 138"/>
                  <a:gd name="T6" fmla="*/ 32 w 50"/>
                  <a:gd name="T7" fmla="*/ 48 h 138"/>
                  <a:gd name="T8" fmla="*/ 50 w 50"/>
                  <a:gd name="T9" fmla="*/ 98 h 138"/>
                  <a:gd name="T10" fmla="*/ 44 w 50"/>
                  <a:gd name="T11" fmla="*/ 86 h 138"/>
                  <a:gd name="T12" fmla="*/ 36 w 50"/>
                  <a:gd name="T13" fmla="*/ 74 h 138"/>
                  <a:gd name="T14" fmla="*/ 30 w 50"/>
                  <a:gd name="T15" fmla="*/ 70 h 138"/>
                  <a:gd name="T16" fmla="*/ 30 w 50"/>
                  <a:gd name="T17" fmla="*/ 58 h 138"/>
                  <a:gd name="T18" fmla="*/ 28 w 50"/>
                  <a:gd name="T19" fmla="*/ 50 h 138"/>
                  <a:gd name="T20" fmla="*/ 30 w 50"/>
                  <a:gd name="T21" fmla="*/ 44 h 138"/>
                  <a:gd name="T22" fmla="*/ 36 w 50"/>
                  <a:gd name="T23" fmla="*/ 38 h 138"/>
                  <a:gd name="T24" fmla="*/ 36 w 50"/>
                  <a:gd name="T25" fmla="*/ 36 h 138"/>
                  <a:gd name="T26" fmla="*/ 34 w 50"/>
                  <a:gd name="T27" fmla="*/ 34 h 138"/>
                  <a:gd name="T28" fmla="*/ 32 w 50"/>
                  <a:gd name="T29" fmla="*/ 30 h 138"/>
                  <a:gd name="T30" fmla="*/ 32 w 50"/>
                  <a:gd name="T31" fmla="*/ 24 h 138"/>
                  <a:gd name="T32" fmla="*/ 32 w 50"/>
                  <a:gd name="T33" fmla="*/ 20 h 138"/>
                  <a:gd name="T34" fmla="*/ 32 w 50"/>
                  <a:gd name="T35" fmla="*/ 14 h 138"/>
                  <a:gd name="T36" fmla="*/ 28 w 50"/>
                  <a:gd name="T37" fmla="*/ 6 h 138"/>
                  <a:gd name="T38" fmla="*/ 22 w 50"/>
                  <a:gd name="T39" fmla="*/ 2 h 138"/>
                  <a:gd name="T40" fmla="*/ 22 w 50"/>
                  <a:gd name="T41" fmla="*/ 4 h 138"/>
                  <a:gd name="T42" fmla="*/ 18 w 50"/>
                  <a:gd name="T43" fmla="*/ 4 h 138"/>
                  <a:gd name="T44" fmla="*/ 12 w 50"/>
                  <a:gd name="T45" fmla="*/ 2 h 138"/>
                  <a:gd name="T46" fmla="*/ 6 w 50"/>
                  <a:gd name="T47" fmla="*/ 0 h 138"/>
                  <a:gd name="T48" fmla="*/ 6 w 50"/>
                  <a:gd name="T49" fmla="*/ 2 h 138"/>
                  <a:gd name="T50" fmla="*/ 8 w 50"/>
                  <a:gd name="T51" fmla="*/ 4 h 138"/>
                  <a:gd name="T52" fmla="*/ 10 w 50"/>
                  <a:gd name="T53" fmla="*/ 4 h 138"/>
                  <a:gd name="T54" fmla="*/ 12 w 50"/>
                  <a:gd name="T55" fmla="*/ 10 h 138"/>
                  <a:gd name="T56" fmla="*/ 16 w 50"/>
                  <a:gd name="T57" fmla="*/ 14 h 138"/>
                  <a:gd name="T58" fmla="*/ 18 w 50"/>
                  <a:gd name="T59" fmla="*/ 20 h 138"/>
                  <a:gd name="T60" fmla="*/ 12 w 50"/>
                  <a:gd name="T61" fmla="*/ 26 h 138"/>
                  <a:gd name="T62" fmla="*/ 12 w 50"/>
                  <a:gd name="T63" fmla="*/ 28 h 138"/>
                  <a:gd name="T64" fmla="*/ 10 w 50"/>
                  <a:gd name="T65" fmla="*/ 36 h 138"/>
                  <a:gd name="T66" fmla="*/ 10 w 50"/>
                  <a:gd name="T67" fmla="*/ 40 h 138"/>
                  <a:gd name="T68" fmla="*/ 10 w 50"/>
                  <a:gd name="T69" fmla="*/ 48 h 138"/>
                  <a:gd name="T70" fmla="*/ 14 w 50"/>
                  <a:gd name="T71" fmla="*/ 52 h 138"/>
                  <a:gd name="T72" fmla="*/ 10 w 50"/>
                  <a:gd name="T73" fmla="*/ 56 h 138"/>
                  <a:gd name="T74" fmla="*/ 6 w 50"/>
                  <a:gd name="T75" fmla="*/ 62 h 138"/>
                  <a:gd name="T76" fmla="*/ 6 w 50"/>
                  <a:gd name="T77" fmla="*/ 68 h 138"/>
                  <a:gd name="T78" fmla="*/ 4 w 50"/>
                  <a:gd name="T79" fmla="*/ 72 h 138"/>
                  <a:gd name="T80" fmla="*/ 0 w 50"/>
                  <a:gd name="T81" fmla="*/ 76 h 138"/>
                  <a:gd name="T82" fmla="*/ 2 w 50"/>
                  <a:gd name="T83" fmla="*/ 78 h 138"/>
                  <a:gd name="T84" fmla="*/ 4 w 50"/>
                  <a:gd name="T85" fmla="*/ 80 h 138"/>
                  <a:gd name="T86" fmla="*/ 6 w 50"/>
                  <a:gd name="T87" fmla="*/ 82 h 138"/>
                  <a:gd name="T88" fmla="*/ 8 w 50"/>
                  <a:gd name="T89" fmla="*/ 82 h 138"/>
                  <a:gd name="T90" fmla="*/ 16 w 50"/>
                  <a:gd name="T91" fmla="*/ 92 h 138"/>
                  <a:gd name="T92" fmla="*/ 20 w 50"/>
                  <a:gd name="T93" fmla="*/ 90 h 138"/>
                  <a:gd name="T94" fmla="*/ 26 w 50"/>
                  <a:gd name="T95" fmla="*/ 90 h 138"/>
                  <a:gd name="T96" fmla="*/ 30 w 50"/>
                  <a:gd name="T97" fmla="*/ 98 h 138"/>
                  <a:gd name="T98" fmla="*/ 28 w 50"/>
                  <a:gd name="T99" fmla="*/ 108 h 138"/>
                  <a:gd name="T100" fmla="*/ 24 w 50"/>
                  <a:gd name="T101" fmla="*/ 114 h 138"/>
                  <a:gd name="T102" fmla="*/ 26 w 50"/>
                  <a:gd name="T103" fmla="*/ 120 h 138"/>
                  <a:gd name="T104" fmla="*/ 26 w 50"/>
                  <a:gd name="T105" fmla="*/ 122 h 138"/>
                  <a:gd name="T106" fmla="*/ 34 w 50"/>
                  <a:gd name="T107" fmla="*/ 132 h 138"/>
                  <a:gd name="T108" fmla="*/ 36 w 50"/>
                  <a:gd name="T109" fmla="*/ 136 h 138"/>
                  <a:gd name="T110" fmla="*/ 38 w 50"/>
                  <a:gd name="T111" fmla="*/ 138 h 138"/>
                  <a:gd name="T112" fmla="*/ 40 w 50"/>
                  <a:gd name="T113" fmla="*/ 132 h 138"/>
                  <a:gd name="T114" fmla="*/ 38 w 50"/>
                  <a:gd name="T115" fmla="*/ 126 h 138"/>
                  <a:gd name="T116" fmla="*/ 42 w 50"/>
                  <a:gd name="T117" fmla="*/ 120 h 138"/>
                  <a:gd name="T118" fmla="*/ 48 w 50"/>
                  <a:gd name="T119" fmla="*/ 118 h 138"/>
                  <a:gd name="T120" fmla="*/ 50 w 50"/>
                  <a:gd name="T121" fmla="*/ 10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0" h="138">
                    <a:moveTo>
                      <a:pt x="32" y="46"/>
                    </a:moveTo>
                    <a:lnTo>
                      <a:pt x="32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2" y="46"/>
                    </a:lnTo>
                    <a:close/>
                    <a:moveTo>
                      <a:pt x="32" y="46"/>
                    </a:moveTo>
                    <a:lnTo>
                      <a:pt x="30" y="46"/>
                    </a:lnTo>
                    <a:lnTo>
                      <a:pt x="30" y="46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2" y="46"/>
                    </a:lnTo>
                    <a:close/>
                    <a:moveTo>
                      <a:pt x="50" y="98"/>
                    </a:moveTo>
                    <a:lnTo>
                      <a:pt x="50" y="98"/>
                    </a:lnTo>
                    <a:lnTo>
                      <a:pt x="50" y="94"/>
                    </a:lnTo>
                    <a:lnTo>
                      <a:pt x="48" y="90"/>
                    </a:lnTo>
                    <a:lnTo>
                      <a:pt x="44" y="86"/>
                    </a:lnTo>
                    <a:lnTo>
                      <a:pt x="42" y="84"/>
                    </a:lnTo>
                    <a:lnTo>
                      <a:pt x="40" y="80"/>
                    </a:lnTo>
                    <a:lnTo>
                      <a:pt x="38" y="76"/>
                    </a:lnTo>
                    <a:lnTo>
                      <a:pt x="36" y="74"/>
                    </a:lnTo>
                    <a:lnTo>
                      <a:pt x="34" y="74"/>
                    </a:lnTo>
                    <a:lnTo>
                      <a:pt x="32" y="72"/>
                    </a:lnTo>
                    <a:lnTo>
                      <a:pt x="30" y="72"/>
                    </a:lnTo>
                    <a:lnTo>
                      <a:pt x="30" y="70"/>
                    </a:lnTo>
                    <a:lnTo>
                      <a:pt x="30" y="68"/>
                    </a:lnTo>
                    <a:lnTo>
                      <a:pt x="30" y="66"/>
                    </a:lnTo>
                    <a:lnTo>
                      <a:pt x="30" y="62"/>
                    </a:lnTo>
                    <a:lnTo>
                      <a:pt x="30" y="58"/>
                    </a:lnTo>
                    <a:lnTo>
                      <a:pt x="30" y="56"/>
                    </a:lnTo>
                    <a:lnTo>
                      <a:pt x="28" y="54"/>
                    </a:lnTo>
                    <a:lnTo>
                      <a:pt x="28" y="50"/>
                    </a:lnTo>
                    <a:lnTo>
                      <a:pt x="28" y="50"/>
                    </a:lnTo>
                    <a:lnTo>
                      <a:pt x="28" y="48"/>
                    </a:lnTo>
                    <a:lnTo>
                      <a:pt x="30" y="46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2" y="38"/>
                    </a:lnTo>
                    <a:lnTo>
                      <a:pt x="36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4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2" y="28"/>
                    </a:lnTo>
                    <a:lnTo>
                      <a:pt x="32" y="26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2" y="22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2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2" y="42"/>
                    </a:lnTo>
                    <a:lnTo>
                      <a:pt x="12" y="44"/>
                    </a:lnTo>
                    <a:lnTo>
                      <a:pt x="10" y="48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2" y="54"/>
                    </a:lnTo>
                    <a:lnTo>
                      <a:pt x="12" y="56"/>
                    </a:lnTo>
                    <a:lnTo>
                      <a:pt x="10" y="56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6" y="60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6" y="64"/>
                    </a:lnTo>
                    <a:lnTo>
                      <a:pt x="6" y="66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4" y="68"/>
                    </a:lnTo>
                    <a:lnTo>
                      <a:pt x="4" y="70"/>
                    </a:lnTo>
                    <a:lnTo>
                      <a:pt x="4" y="72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2" y="76"/>
                    </a:lnTo>
                    <a:lnTo>
                      <a:pt x="2" y="76"/>
                    </a:lnTo>
                    <a:lnTo>
                      <a:pt x="2" y="76"/>
                    </a:lnTo>
                    <a:lnTo>
                      <a:pt x="2" y="78"/>
                    </a:lnTo>
                    <a:lnTo>
                      <a:pt x="2" y="78"/>
                    </a:lnTo>
                    <a:lnTo>
                      <a:pt x="2" y="78"/>
                    </a:lnTo>
                    <a:lnTo>
                      <a:pt x="4" y="78"/>
                    </a:lnTo>
                    <a:lnTo>
                      <a:pt x="4" y="80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6" y="82"/>
                    </a:lnTo>
                    <a:lnTo>
                      <a:pt x="8" y="82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2" y="88"/>
                    </a:lnTo>
                    <a:lnTo>
                      <a:pt x="14" y="90"/>
                    </a:lnTo>
                    <a:lnTo>
                      <a:pt x="16" y="92"/>
                    </a:lnTo>
                    <a:lnTo>
                      <a:pt x="16" y="92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0"/>
                    </a:lnTo>
                    <a:lnTo>
                      <a:pt x="22" y="90"/>
                    </a:lnTo>
                    <a:lnTo>
                      <a:pt x="22" y="90"/>
                    </a:lnTo>
                    <a:lnTo>
                      <a:pt x="24" y="90"/>
                    </a:lnTo>
                    <a:lnTo>
                      <a:pt x="26" y="90"/>
                    </a:lnTo>
                    <a:lnTo>
                      <a:pt x="26" y="90"/>
                    </a:lnTo>
                    <a:lnTo>
                      <a:pt x="28" y="92"/>
                    </a:lnTo>
                    <a:lnTo>
                      <a:pt x="30" y="96"/>
                    </a:lnTo>
                    <a:lnTo>
                      <a:pt x="30" y="98"/>
                    </a:lnTo>
                    <a:lnTo>
                      <a:pt x="30" y="100"/>
                    </a:lnTo>
                    <a:lnTo>
                      <a:pt x="30" y="102"/>
                    </a:lnTo>
                    <a:lnTo>
                      <a:pt x="28" y="106"/>
                    </a:lnTo>
                    <a:lnTo>
                      <a:pt x="28" y="108"/>
                    </a:lnTo>
                    <a:lnTo>
                      <a:pt x="26" y="110"/>
                    </a:lnTo>
                    <a:lnTo>
                      <a:pt x="26" y="112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4" y="116"/>
                    </a:lnTo>
                    <a:lnTo>
                      <a:pt x="24" y="116"/>
                    </a:lnTo>
                    <a:lnTo>
                      <a:pt x="26" y="118"/>
                    </a:lnTo>
                    <a:lnTo>
                      <a:pt x="26" y="120"/>
                    </a:lnTo>
                    <a:lnTo>
                      <a:pt x="26" y="120"/>
                    </a:lnTo>
                    <a:lnTo>
                      <a:pt x="26" y="122"/>
                    </a:lnTo>
                    <a:lnTo>
                      <a:pt x="26" y="122"/>
                    </a:lnTo>
                    <a:lnTo>
                      <a:pt x="26" y="122"/>
                    </a:lnTo>
                    <a:lnTo>
                      <a:pt x="28" y="124"/>
                    </a:lnTo>
                    <a:lnTo>
                      <a:pt x="30" y="126"/>
                    </a:lnTo>
                    <a:lnTo>
                      <a:pt x="32" y="128"/>
                    </a:lnTo>
                    <a:lnTo>
                      <a:pt x="34" y="132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8" y="134"/>
                    </a:lnTo>
                    <a:lnTo>
                      <a:pt x="36" y="136"/>
                    </a:lnTo>
                    <a:lnTo>
                      <a:pt x="36" y="136"/>
                    </a:lnTo>
                    <a:lnTo>
                      <a:pt x="36" y="138"/>
                    </a:lnTo>
                    <a:lnTo>
                      <a:pt x="36" y="138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38" y="126"/>
                    </a:lnTo>
                    <a:lnTo>
                      <a:pt x="40" y="124"/>
                    </a:lnTo>
                    <a:lnTo>
                      <a:pt x="40" y="122"/>
                    </a:lnTo>
                    <a:lnTo>
                      <a:pt x="40" y="122"/>
                    </a:lnTo>
                    <a:lnTo>
                      <a:pt x="42" y="120"/>
                    </a:lnTo>
                    <a:lnTo>
                      <a:pt x="46" y="120"/>
                    </a:lnTo>
                    <a:lnTo>
                      <a:pt x="46" y="120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48" y="112"/>
                    </a:lnTo>
                    <a:lnTo>
                      <a:pt x="50" y="108"/>
                    </a:lnTo>
                    <a:lnTo>
                      <a:pt x="48" y="104"/>
                    </a:lnTo>
                    <a:lnTo>
                      <a:pt x="50" y="100"/>
                    </a:lnTo>
                    <a:lnTo>
                      <a:pt x="50" y="9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20"/>
              <p:cNvSpPr>
                <a:spLocks noEditPoints="1"/>
              </p:cNvSpPr>
              <p:nvPr/>
            </p:nvSpPr>
            <p:spPr bwMode="auto">
              <a:xfrm>
                <a:off x="4139" y="2293"/>
                <a:ext cx="118" cy="241"/>
              </a:xfrm>
              <a:custGeom>
                <a:avLst/>
                <a:gdLst>
                  <a:gd name="T0" fmla="*/ 108 w 118"/>
                  <a:gd name="T1" fmla="*/ 82 h 241"/>
                  <a:gd name="T2" fmla="*/ 86 w 118"/>
                  <a:gd name="T3" fmla="*/ 20 h 241"/>
                  <a:gd name="T4" fmla="*/ 86 w 118"/>
                  <a:gd name="T5" fmla="*/ 24 h 241"/>
                  <a:gd name="T6" fmla="*/ 114 w 118"/>
                  <a:gd name="T7" fmla="*/ 34 h 241"/>
                  <a:gd name="T8" fmla="*/ 110 w 118"/>
                  <a:gd name="T9" fmla="*/ 14 h 241"/>
                  <a:gd name="T10" fmla="*/ 102 w 118"/>
                  <a:gd name="T11" fmla="*/ 2 h 241"/>
                  <a:gd name="T12" fmla="*/ 98 w 118"/>
                  <a:gd name="T13" fmla="*/ 4 h 241"/>
                  <a:gd name="T14" fmla="*/ 94 w 118"/>
                  <a:gd name="T15" fmla="*/ 10 h 241"/>
                  <a:gd name="T16" fmla="*/ 90 w 118"/>
                  <a:gd name="T17" fmla="*/ 24 h 241"/>
                  <a:gd name="T18" fmla="*/ 84 w 118"/>
                  <a:gd name="T19" fmla="*/ 28 h 241"/>
                  <a:gd name="T20" fmla="*/ 78 w 118"/>
                  <a:gd name="T21" fmla="*/ 30 h 241"/>
                  <a:gd name="T22" fmla="*/ 80 w 118"/>
                  <a:gd name="T23" fmla="*/ 34 h 241"/>
                  <a:gd name="T24" fmla="*/ 78 w 118"/>
                  <a:gd name="T25" fmla="*/ 46 h 241"/>
                  <a:gd name="T26" fmla="*/ 72 w 118"/>
                  <a:gd name="T27" fmla="*/ 52 h 241"/>
                  <a:gd name="T28" fmla="*/ 72 w 118"/>
                  <a:gd name="T29" fmla="*/ 48 h 241"/>
                  <a:gd name="T30" fmla="*/ 68 w 118"/>
                  <a:gd name="T31" fmla="*/ 48 h 241"/>
                  <a:gd name="T32" fmla="*/ 66 w 118"/>
                  <a:gd name="T33" fmla="*/ 56 h 241"/>
                  <a:gd name="T34" fmla="*/ 64 w 118"/>
                  <a:gd name="T35" fmla="*/ 60 h 241"/>
                  <a:gd name="T36" fmla="*/ 58 w 118"/>
                  <a:gd name="T37" fmla="*/ 58 h 241"/>
                  <a:gd name="T38" fmla="*/ 52 w 118"/>
                  <a:gd name="T39" fmla="*/ 66 h 241"/>
                  <a:gd name="T40" fmla="*/ 50 w 118"/>
                  <a:gd name="T41" fmla="*/ 66 h 241"/>
                  <a:gd name="T42" fmla="*/ 42 w 118"/>
                  <a:gd name="T43" fmla="*/ 66 h 241"/>
                  <a:gd name="T44" fmla="*/ 40 w 118"/>
                  <a:gd name="T45" fmla="*/ 70 h 241"/>
                  <a:gd name="T46" fmla="*/ 34 w 118"/>
                  <a:gd name="T47" fmla="*/ 70 h 241"/>
                  <a:gd name="T48" fmla="*/ 24 w 118"/>
                  <a:gd name="T49" fmla="*/ 74 h 241"/>
                  <a:gd name="T50" fmla="*/ 22 w 118"/>
                  <a:gd name="T51" fmla="*/ 82 h 241"/>
                  <a:gd name="T52" fmla="*/ 14 w 118"/>
                  <a:gd name="T53" fmla="*/ 105 h 241"/>
                  <a:gd name="T54" fmla="*/ 18 w 118"/>
                  <a:gd name="T55" fmla="*/ 121 h 241"/>
                  <a:gd name="T56" fmla="*/ 20 w 118"/>
                  <a:gd name="T57" fmla="*/ 135 h 241"/>
                  <a:gd name="T58" fmla="*/ 16 w 118"/>
                  <a:gd name="T59" fmla="*/ 149 h 241"/>
                  <a:gd name="T60" fmla="*/ 8 w 118"/>
                  <a:gd name="T61" fmla="*/ 163 h 241"/>
                  <a:gd name="T62" fmla="*/ 2 w 118"/>
                  <a:gd name="T63" fmla="*/ 173 h 241"/>
                  <a:gd name="T64" fmla="*/ 0 w 118"/>
                  <a:gd name="T65" fmla="*/ 179 h 241"/>
                  <a:gd name="T66" fmla="*/ 0 w 118"/>
                  <a:gd name="T67" fmla="*/ 193 h 241"/>
                  <a:gd name="T68" fmla="*/ 6 w 118"/>
                  <a:gd name="T69" fmla="*/ 205 h 241"/>
                  <a:gd name="T70" fmla="*/ 4 w 118"/>
                  <a:gd name="T71" fmla="*/ 219 h 241"/>
                  <a:gd name="T72" fmla="*/ 8 w 118"/>
                  <a:gd name="T73" fmla="*/ 229 h 241"/>
                  <a:gd name="T74" fmla="*/ 14 w 118"/>
                  <a:gd name="T75" fmla="*/ 235 h 241"/>
                  <a:gd name="T76" fmla="*/ 24 w 118"/>
                  <a:gd name="T77" fmla="*/ 241 h 241"/>
                  <a:gd name="T78" fmla="*/ 38 w 118"/>
                  <a:gd name="T79" fmla="*/ 237 h 241"/>
                  <a:gd name="T80" fmla="*/ 54 w 118"/>
                  <a:gd name="T81" fmla="*/ 233 h 241"/>
                  <a:gd name="T82" fmla="*/ 60 w 118"/>
                  <a:gd name="T83" fmla="*/ 219 h 241"/>
                  <a:gd name="T84" fmla="*/ 64 w 118"/>
                  <a:gd name="T85" fmla="*/ 207 h 241"/>
                  <a:gd name="T86" fmla="*/ 72 w 118"/>
                  <a:gd name="T87" fmla="*/ 185 h 241"/>
                  <a:gd name="T88" fmla="*/ 86 w 118"/>
                  <a:gd name="T89" fmla="*/ 145 h 241"/>
                  <a:gd name="T90" fmla="*/ 96 w 118"/>
                  <a:gd name="T91" fmla="*/ 117 h 241"/>
                  <a:gd name="T92" fmla="*/ 100 w 118"/>
                  <a:gd name="T93" fmla="*/ 92 h 241"/>
                  <a:gd name="T94" fmla="*/ 106 w 118"/>
                  <a:gd name="T95" fmla="*/ 84 h 241"/>
                  <a:gd name="T96" fmla="*/ 106 w 118"/>
                  <a:gd name="T97" fmla="*/ 74 h 241"/>
                  <a:gd name="T98" fmla="*/ 106 w 118"/>
                  <a:gd name="T99" fmla="*/ 66 h 241"/>
                  <a:gd name="T100" fmla="*/ 108 w 118"/>
                  <a:gd name="T101" fmla="*/ 60 h 241"/>
                  <a:gd name="T102" fmla="*/ 112 w 118"/>
                  <a:gd name="T103" fmla="*/ 70 h 241"/>
                  <a:gd name="T104" fmla="*/ 118 w 118"/>
                  <a:gd name="T105" fmla="*/ 58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8" h="241">
                    <a:moveTo>
                      <a:pt x="106" y="86"/>
                    </a:moveTo>
                    <a:lnTo>
                      <a:pt x="106" y="90"/>
                    </a:lnTo>
                    <a:lnTo>
                      <a:pt x="108" y="86"/>
                    </a:lnTo>
                    <a:lnTo>
                      <a:pt x="110" y="82"/>
                    </a:lnTo>
                    <a:lnTo>
                      <a:pt x="108" y="82"/>
                    </a:lnTo>
                    <a:lnTo>
                      <a:pt x="106" y="86"/>
                    </a:lnTo>
                    <a:close/>
                    <a:moveTo>
                      <a:pt x="86" y="24"/>
                    </a:moveTo>
                    <a:lnTo>
                      <a:pt x="86" y="22"/>
                    </a:lnTo>
                    <a:lnTo>
                      <a:pt x="86" y="22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4" y="20"/>
                    </a:lnTo>
                    <a:lnTo>
                      <a:pt x="84" y="20"/>
                    </a:lnTo>
                    <a:lnTo>
                      <a:pt x="84" y="24"/>
                    </a:lnTo>
                    <a:lnTo>
                      <a:pt x="86" y="24"/>
                    </a:lnTo>
                    <a:close/>
                    <a:moveTo>
                      <a:pt x="118" y="54"/>
                    </a:moveTo>
                    <a:lnTo>
                      <a:pt x="116" y="50"/>
                    </a:lnTo>
                    <a:lnTo>
                      <a:pt x="114" y="48"/>
                    </a:lnTo>
                    <a:lnTo>
                      <a:pt x="114" y="44"/>
                    </a:lnTo>
                    <a:lnTo>
                      <a:pt x="114" y="34"/>
                    </a:lnTo>
                    <a:lnTo>
                      <a:pt x="112" y="26"/>
                    </a:lnTo>
                    <a:lnTo>
                      <a:pt x="112" y="22"/>
                    </a:lnTo>
                    <a:lnTo>
                      <a:pt x="112" y="18"/>
                    </a:lnTo>
                    <a:lnTo>
                      <a:pt x="110" y="16"/>
                    </a:lnTo>
                    <a:lnTo>
                      <a:pt x="110" y="14"/>
                    </a:lnTo>
                    <a:lnTo>
                      <a:pt x="106" y="10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2" y="2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0" y="0"/>
                    </a:lnTo>
                    <a:lnTo>
                      <a:pt x="98" y="4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4" y="10"/>
                    </a:lnTo>
                    <a:lnTo>
                      <a:pt x="96" y="12"/>
                    </a:lnTo>
                    <a:lnTo>
                      <a:pt x="96" y="14"/>
                    </a:lnTo>
                    <a:lnTo>
                      <a:pt x="96" y="16"/>
                    </a:lnTo>
                    <a:lnTo>
                      <a:pt x="94" y="20"/>
                    </a:lnTo>
                    <a:lnTo>
                      <a:pt x="90" y="24"/>
                    </a:lnTo>
                    <a:lnTo>
                      <a:pt x="88" y="24"/>
                    </a:lnTo>
                    <a:lnTo>
                      <a:pt x="86" y="26"/>
                    </a:lnTo>
                    <a:lnTo>
                      <a:pt x="86" y="28"/>
                    </a:lnTo>
                    <a:lnTo>
                      <a:pt x="84" y="30"/>
                    </a:lnTo>
                    <a:lnTo>
                      <a:pt x="84" y="28"/>
                    </a:lnTo>
                    <a:lnTo>
                      <a:pt x="82" y="28"/>
                    </a:lnTo>
                    <a:lnTo>
                      <a:pt x="82" y="26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2"/>
                    </a:lnTo>
                    <a:lnTo>
                      <a:pt x="80" y="34"/>
                    </a:lnTo>
                    <a:lnTo>
                      <a:pt x="80" y="34"/>
                    </a:lnTo>
                    <a:lnTo>
                      <a:pt x="80" y="34"/>
                    </a:lnTo>
                    <a:lnTo>
                      <a:pt x="80" y="36"/>
                    </a:lnTo>
                    <a:lnTo>
                      <a:pt x="76" y="40"/>
                    </a:lnTo>
                    <a:lnTo>
                      <a:pt x="76" y="44"/>
                    </a:lnTo>
                    <a:lnTo>
                      <a:pt x="80" y="46"/>
                    </a:lnTo>
                    <a:lnTo>
                      <a:pt x="78" y="46"/>
                    </a:lnTo>
                    <a:lnTo>
                      <a:pt x="76" y="46"/>
                    </a:lnTo>
                    <a:lnTo>
                      <a:pt x="76" y="46"/>
                    </a:lnTo>
                    <a:lnTo>
                      <a:pt x="74" y="48"/>
                    </a:lnTo>
                    <a:lnTo>
                      <a:pt x="74" y="50"/>
                    </a:lnTo>
                    <a:lnTo>
                      <a:pt x="72" y="52"/>
                    </a:lnTo>
                    <a:lnTo>
                      <a:pt x="72" y="52"/>
                    </a:lnTo>
                    <a:lnTo>
                      <a:pt x="70" y="52"/>
                    </a:lnTo>
                    <a:lnTo>
                      <a:pt x="70" y="50"/>
                    </a:lnTo>
                    <a:lnTo>
                      <a:pt x="72" y="50"/>
                    </a:lnTo>
                    <a:lnTo>
                      <a:pt x="72" y="48"/>
                    </a:lnTo>
                    <a:lnTo>
                      <a:pt x="72" y="48"/>
                    </a:lnTo>
                    <a:lnTo>
                      <a:pt x="72" y="46"/>
                    </a:lnTo>
                    <a:lnTo>
                      <a:pt x="70" y="46"/>
                    </a:lnTo>
                    <a:lnTo>
                      <a:pt x="70" y="48"/>
                    </a:lnTo>
                    <a:lnTo>
                      <a:pt x="68" y="48"/>
                    </a:lnTo>
                    <a:lnTo>
                      <a:pt x="68" y="50"/>
                    </a:lnTo>
                    <a:lnTo>
                      <a:pt x="66" y="52"/>
                    </a:lnTo>
                    <a:lnTo>
                      <a:pt x="66" y="54"/>
                    </a:lnTo>
                    <a:lnTo>
                      <a:pt x="66" y="56"/>
                    </a:lnTo>
                    <a:lnTo>
                      <a:pt x="66" y="56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4" y="56"/>
                    </a:lnTo>
                    <a:lnTo>
                      <a:pt x="62" y="56"/>
                    </a:lnTo>
                    <a:lnTo>
                      <a:pt x="62" y="56"/>
                    </a:lnTo>
                    <a:lnTo>
                      <a:pt x="58" y="58"/>
                    </a:lnTo>
                    <a:lnTo>
                      <a:pt x="56" y="62"/>
                    </a:lnTo>
                    <a:lnTo>
                      <a:pt x="54" y="62"/>
                    </a:lnTo>
                    <a:lnTo>
                      <a:pt x="52" y="64"/>
                    </a:lnTo>
                    <a:lnTo>
                      <a:pt x="52" y="66"/>
                    </a:lnTo>
                    <a:lnTo>
                      <a:pt x="52" y="66"/>
                    </a:lnTo>
                    <a:lnTo>
                      <a:pt x="54" y="68"/>
                    </a:lnTo>
                    <a:lnTo>
                      <a:pt x="54" y="68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48" y="66"/>
                    </a:lnTo>
                    <a:lnTo>
                      <a:pt x="46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8"/>
                    </a:lnTo>
                    <a:lnTo>
                      <a:pt x="42" y="68"/>
                    </a:lnTo>
                    <a:lnTo>
                      <a:pt x="42" y="70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0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36" y="68"/>
                    </a:lnTo>
                    <a:lnTo>
                      <a:pt x="34" y="70"/>
                    </a:lnTo>
                    <a:lnTo>
                      <a:pt x="32" y="72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4" y="74"/>
                    </a:lnTo>
                    <a:lnTo>
                      <a:pt x="24" y="74"/>
                    </a:lnTo>
                    <a:lnTo>
                      <a:pt x="22" y="74"/>
                    </a:lnTo>
                    <a:lnTo>
                      <a:pt x="22" y="74"/>
                    </a:lnTo>
                    <a:lnTo>
                      <a:pt x="22" y="78"/>
                    </a:lnTo>
                    <a:lnTo>
                      <a:pt x="22" y="80"/>
                    </a:lnTo>
                    <a:lnTo>
                      <a:pt x="22" y="82"/>
                    </a:lnTo>
                    <a:lnTo>
                      <a:pt x="14" y="95"/>
                    </a:lnTo>
                    <a:lnTo>
                      <a:pt x="14" y="99"/>
                    </a:lnTo>
                    <a:lnTo>
                      <a:pt x="14" y="101"/>
                    </a:lnTo>
                    <a:lnTo>
                      <a:pt x="14" y="103"/>
                    </a:lnTo>
                    <a:lnTo>
                      <a:pt x="14" y="105"/>
                    </a:lnTo>
                    <a:lnTo>
                      <a:pt x="14" y="111"/>
                    </a:lnTo>
                    <a:lnTo>
                      <a:pt x="16" y="115"/>
                    </a:lnTo>
                    <a:lnTo>
                      <a:pt x="16" y="117"/>
                    </a:lnTo>
                    <a:lnTo>
                      <a:pt x="18" y="119"/>
                    </a:lnTo>
                    <a:lnTo>
                      <a:pt x="18" y="121"/>
                    </a:lnTo>
                    <a:lnTo>
                      <a:pt x="18" y="125"/>
                    </a:lnTo>
                    <a:lnTo>
                      <a:pt x="18" y="125"/>
                    </a:lnTo>
                    <a:lnTo>
                      <a:pt x="20" y="129"/>
                    </a:lnTo>
                    <a:lnTo>
                      <a:pt x="20" y="131"/>
                    </a:lnTo>
                    <a:lnTo>
                      <a:pt x="20" y="135"/>
                    </a:lnTo>
                    <a:lnTo>
                      <a:pt x="20" y="137"/>
                    </a:lnTo>
                    <a:lnTo>
                      <a:pt x="20" y="141"/>
                    </a:lnTo>
                    <a:lnTo>
                      <a:pt x="18" y="143"/>
                    </a:lnTo>
                    <a:lnTo>
                      <a:pt x="18" y="145"/>
                    </a:lnTo>
                    <a:lnTo>
                      <a:pt x="16" y="149"/>
                    </a:lnTo>
                    <a:lnTo>
                      <a:pt x="14" y="151"/>
                    </a:lnTo>
                    <a:lnTo>
                      <a:pt x="14" y="153"/>
                    </a:lnTo>
                    <a:lnTo>
                      <a:pt x="10" y="157"/>
                    </a:lnTo>
                    <a:lnTo>
                      <a:pt x="10" y="161"/>
                    </a:lnTo>
                    <a:lnTo>
                      <a:pt x="8" y="163"/>
                    </a:lnTo>
                    <a:lnTo>
                      <a:pt x="8" y="165"/>
                    </a:lnTo>
                    <a:lnTo>
                      <a:pt x="6" y="165"/>
                    </a:lnTo>
                    <a:lnTo>
                      <a:pt x="4" y="167"/>
                    </a:lnTo>
                    <a:lnTo>
                      <a:pt x="2" y="171"/>
                    </a:lnTo>
                    <a:lnTo>
                      <a:pt x="2" y="173"/>
                    </a:lnTo>
                    <a:lnTo>
                      <a:pt x="2" y="173"/>
                    </a:lnTo>
                    <a:lnTo>
                      <a:pt x="2" y="175"/>
                    </a:lnTo>
                    <a:lnTo>
                      <a:pt x="0" y="175"/>
                    </a:lnTo>
                    <a:lnTo>
                      <a:pt x="0" y="177"/>
                    </a:lnTo>
                    <a:lnTo>
                      <a:pt x="0" y="179"/>
                    </a:lnTo>
                    <a:lnTo>
                      <a:pt x="0" y="183"/>
                    </a:lnTo>
                    <a:lnTo>
                      <a:pt x="0" y="185"/>
                    </a:lnTo>
                    <a:lnTo>
                      <a:pt x="0" y="191"/>
                    </a:lnTo>
                    <a:lnTo>
                      <a:pt x="0" y="193"/>
                    </a:lnTo>
                    <a:lnTo>
                      <a:pt x="0" y="193"/>
                    </a:lnTo>
                    <a:lnTo>
                      <a:pt x="4" y="197"/>
                    </a:lnTo>
                    <a:lnTo>
                      <a:pt x="4" y="199"/>
                    </a:lnTo>
                    <a:lnTo>
                      <a:pt x="4" y="201"/>
                    </a:lnTo>
                    <a:lnTo>
                      <a:pt x="6" y="203"/>
                    </a:lnTo>
                    <a:lnTo>
                      <a:pt x="6" y="205"/>
                    </a:lnTo>
                    <a:lnTo>
                      <a:pt x="4" y="207"/>
                    </a:lnTo>
                    <a:lnTo>
                      <a:pt x="4" y="209"/>
                    </a:lnTo>
                    <a:lnTo>
                      <a:pt x="4" y="213"/>
                    </a:lnTo>
                    <a:lnTo>
                      <a:pt x="4" y="215"/>
                    </a:lnTo>
                    <a:lnTo>
                      <a:pt x="4" y="219"/>
                    </a:lnTo>
                    <a:lnTo>
                      <a:pt x="4" y="221"/>
                    </a:lnTo>
                    <a:lnTo>
                      <a:pt x="6" y="223"/>
                    </a:lnTo>
                    <a:lnTo>
                      <a:pt x="8" y="225"/>
                    </a:lnTo>
                    <a:lnTo>
                      <a:pt x="8" y="227"/>
                    </a:lnTo>
                    <a:lnTo>
                      <a:pt x="8" y="229"/>
                    </a:lnTo>
                    <a:lnTo>
                      <a:pt x="8" y="231"/>
                    </a:lnTo>
                    <a:lnTo>
                      <a:pt x="8" y="231"/>
                    </a:lnTo>
                    <a:lnTo>
                      <a:pt x="10" y="231"/>
                    </a:lnTo>
                    <a:lnTo>
                      <a:pt x="12" y="233"/>
                    </a:lnTo>
                    <a:lnTo>
                      <a:pt x="14" y="235"/>
                    </a:lnTo>
                    <a:lnTo>
                      <a:pt x="14" y="237"/>
                    </a:lnTo>
                    <a:lnTo>
                      <a:pt x="16" y="237"/>
                    </a:lnTo>
                    <a:lnTo>
                      <a:pt x="18" y="237"/>
                    </a:lnTo>
                    <a:lnTo>
                      <a:pt x="20" y="237"/>
                    </a:lnTo>
                    <a:lnTo>
                      <a:pt x="24" y="241"/>
                    </a:lnTo>
                    <a:lnTo>
                      <a:pt x="26" y="241"/>
                    </a:lnTo>
                    <a:lnTo>
                      <a:pt x="30" y="241"/>
                    </a:lnTo>
                    <a:lnTo>
                      <a:pt x="32" y="241"/>
                    </a:lnTo>
                    <a:lnTo>
                      <a:pt x="34" y="239"/>
                    </a:lnTo>
                    <a:lnTo>
                      <a:pt x="38" y="237"/>
                    </a:lnTo>
                    <a:lnTo>
                      <a:pt x="40" y="235"/>
                    </a:lnTo>
                    <a:lnTo>
                      <a:pt x="44" y="235"/>
                    </a:lnTo>
                    <a:lnTo>
                      <a:pt x="48" y="235"/>
                    </a:lnTo>
                    <a:lnTo>
                      <a:pt x="50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8" y="227"/>
                    </a:lnTo>
                    <a:lnTo>
                      <a:pt x="58" y="223"/>
                    </a:lnTo>
                    <a:lnTo>
                      <a:pt x="60" y="221"/>
                    </a:lnTo>
                    <a:lnTo>
                      <a:pt x="60" y="219"/>
                    </a:lnTo>
                    <a:lnTo>
                      <a:pt x="60" y="217"/>
                    </a:lnTo>
                    <a:lnTo>
                      <a:pt x="62" y="215"/>
                    </a:lnTo>
                    <a:lnTo>
                      <a:pt x="64" y="211"/>
                    </a:lnTo>
                    <a:lnTo>
                      <a:pt x="64" y="209"/>
                    </a:lnTo>
                    <a:lnTo>
                      <a:pt x="64" y="207"/>
                    </a:lnTo>
                    <a:lnTo>
                      <a:pt x="68" y="199"/>
                    </a:lnTo>
                    <a:lnTo>
                      <a:pt x="68" y="195"/>
                    </a:lnTo>
                    <a:lnTo>
                      <a:pt x="70" y="191"/>
                    </a:lnTo>
                    <a:lnTo>
                      <a:pt x="70" y="187"/>
                    </a:lnTo>
                    <a:lnTo>
                      <a:pt x="72" y="185"/>
                    </a:lnTo>
                    <a:lnTo>
                      <a:pt x="76" y="175"/>
                    </a:lnTo>
                    <a:lnTo>
                      <a:pt x="78" y="167"/>
                    </a:lnTo>
                    <a:lnTo>
                      <a:pt x="82" y="159"/>
                    </a:lnTo>
                    <a:lnTo>
                      <a:pt x="84" y="151"/>
                    </a:lnTo>
                    <a:lnTo>
                      <a:pt x="86" y="145"/>
                    </a:lnTo>
                    <a:lnTo>
                      <a:pt x="88" y="141"/>
                    </a:lnTo>
                    <a:lnTo>
                      <a:pt x="90" y="133"/>
                    </a:lnTo>
                    <a:lnTo>
                      <a:pt x="92" y="127"/>
                    </a:lnTo>
                    <a:lnTo>
                      <a:pt x="94" y="121"/>
                    </a:lnTo>
                    <a:lnTo>
                      <a:pt x="96" y="117"/>
                    </a:lnTo>
                    <a:lnTo>
                      <a:pt x="98" y="113"/>
                    </a:lnTo>
                    <a:lnTo>
                      <a:pt x="100" y="105"/>
                    </a:lnTo>
                    <a:lnTo>
                      <a:pt x="100" y="101"/>
                    </a:lnTo>
                    <a:lnTo>
                      <a:pt x="100" y="95"/>
                    </a:lnTo>
                    <a:lnTo>
                      <a:pt x="100" y="92"/>
                    </a:lnTo>
                    <a:lnTo>
                      <a:pt x="102" y="88"/>
                    </a:lnTo>
                    <a:lnTo>
                      <a:pt x="102" y="86"/>
                    </a:lnTo>
                    <a:lnTo>
                      <a:pt x="104" y="86"/>
                    </a:lnTo>
                    <a:lnTo>
                      <a:pt x="104" y="84"/>
                    </a:lnTo>
                    <a:lnTo>
                      <a:pt x="106" y="84"/>
                    </a:lnTo>
                    <a:lnTo>
                      <a:pt x="104" y="84"/>
                    </a:lnTo>
                    <a:lnTo>
                      <a:pt x="104" y="82"/>
                    </a:lnTo>
                    <a:lnTo>
                      <a:pt x="106" y="80"/>
                    </a:lnTo>
                    <a:lnTo>
                      <a:pt x="106" y="78"/>
                    </a:lnTo>
                    <a:lnTo>
                      <a:pt x="106" y="74"/>
                    </a:lnTo>
                    <a:lnTo>
                      <a:pt x="106" y="72"/>
                    </a:lnTo>
                    <a:lnTo>
                      <a:pt x="106" y="72"/>
                    </a:lnTo>
                    <a:lnTo>
                      <a:pt x="106" y="72"/>
                    </a:lnTo>
                    <a:lnTo>
                      <a:pt x="106" y="68"/>
                    </a:lnTo>
                    <a:lnTo>
                      <a:pt x="106" y="66"/>
                    </a:lnTo>
                    <a:lnTo>
                      <a:pt x="104" y="64"/>
                    </a:lnTo>
                    <a:lnTo>
                      <a:pt x="104" y="62"/>
                    </a:lnTo>
                    <a:lnTo>
                      <a:pt x="104" y="62"/>
                    </a:lnTo>
                    <a:lnTo>
                      <a:pt x="106" y="60"/>
                    </a:lnTo>
                    <a:lnTo>
                      <a:pt x="108" y="60"/>
                    </a:lnTo>
                    <a:lnTo>
                      <a:pt x="108" y="60"/>
                    </a:lnTo>
                    <a:lnTo>
                      <a:pt x="108" y="62"/>
                    </a:lnTo>
                    <a:lnTo>
                      <a:pt x="110" y="66"/>
                    </a:lnTo>
                    <a:lnTo>
                      <a:pt x="112" y="68"/>
                    </a:lnTo>
                    <a:lnTo>
                      <a:pt x="112" y="70"/>
                    </a:lnTo>
                    <a:lnTo>
                      <a:pt x="114" y="70"/>
                    </a:lnTo>
                    <a:lnTo>
                      <a:pt x="114" y="68"/>
                    </a:lnTo>
                    <a:lnTo>
                      <a:pt x="114" y="68"/>
                    </a:lnTo>
                    <a:lnTo>
                      <a:pt x="116" y="64"/>
                    </a:lnTo>
                    <a:lnTo>
                      <a:pt x="118" y="58"/>
                    </a:lnTo>
                    <a:lnTo>
                      <a:pt x="118" y="5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21"/>
              <p:cNvSpPr>
                <a:spLocks/>
              </p:cNvSpPr>
              <p:nvPr/>
            </p:nvSpPr>
            <p:spPr bwMode="auto">
              <a:xfrm>
                <a:off x="3777" y="1319"/>
                <a:ext cx="36" cy="28"/>
              </a:xfrm>
              <a:custGeom>
                <a:avLst/>
                <a:gdLst>
                  <a:gd name="T0" fmla="*/ 36 w 36"/>
                  <a:gd name="T1" fmla="*/ 12 h 28"/>
                  <a:gd name="T2" fmla="*/ 34 w 36"/>
                  <a:gd name="T3" fmla="*/ 10 h 28"/>
                  <a:gd name="T4" fmla="*/ 34 w 36"/>
                  <a:gd name="T5" fmla="*/ 6 h 28"/>
                  <a:gd name="T6" fmla="*/ 30 w 36"/>
                  <a:gd name="T7" fmla="*/ 6 h 28"/>
                  <a:gd name="T8" fmla="*/ 26 w 36"/>
                  <a:gd name="T9" fmla="*/ 2 h 28"/>
                  <a:gd name="T10" fmla="*/ 26 w 36"/>
                  <a:gd name="T11" fmla="*/ 2 h 28"/>
                  <a:gd name="T12" fmla="*/ 24 w 36"/>
                  <a:gd name="T13" fmla="*/ 2 h 28"/>
                  <a:gd name="T14" fmla="*/ 22 w 36"/>
                  <a:gd name="T15" fmla="*/ 2 h 28"/>
                  <a:gd name="T16" fmla="*/ 20 w 36"/>
                  <a:gd name="T17" fmla="*/ 2 h 28"/>
                  <a:gd name="T18" fmla="*/ 18 w 36"/>
                  <a:gd name="T19" fmla="*/ 2 h 28"/>
                  <a:gd name="T20" fmla="*/ 16 w 36"/>
                  <a:gd name="T21" fmla="*/ 2 h 28"/>
                  <a:gd name="T22" fmla="*/ 12 w 36"/>
                  <a:gd name="T23" fmla="*/ 4 h 28"/>
                  <a:gd name="T24" fmla="*/ 12 w 36"/>
                  <a:gd name="T25" fmla="*/ 4 h 28"/>
                  <a:gd name="T26" fmla="*/ 10 w 36"/>
                  <a:gd name="T27" fmla="*/ 6 h 28"/>
                  <a:gd name="T28" fmla="*/ 10 w 36"/>
                  <a:gd name="T29" fmla="*/ 4 h 28"/>
                  <a:gd name="T30" fmla="*/ 4 w 36"/>
                  <a:gd name="T31" fmla="*/ 6 h 28"/>
                  <a:gd name="T32" fmla="*/ 4 w 36"/>
                  <a:gd name="T33" fmla="*/ 8 h 28"/>
                  <a:gd name="T34" fmla="*/ 4 w 36"/>
                  <a:gd name="T35" fmla="*/ 10 h 28"/>
                  <a:gd name="T36" fmla="*/ 2 w 36"/>
                  <a:gd name="T37" fmla="*/ 10 h 28"/>
                  <a:gd name="T38" fmla="*/ 0 w 36"/>
                  <a:gd name="T39" fmla="*/ 12 h 28"/>
                  <a:gd name="T40" fmla="*/ 0 w 36"/>
                  <a:gd name="T41" fmla="*/ 14 h 28"/>
                  <a:gd name="T42" fmla="*/ 0 w 36"/>
                  <a:gd name="T43" fmla="*/ 16 h 28"/>
                  <a:gd name="T44" fmla="*/ 0 w 36"/>
                  <a:gd name="T45" fmla="*/ 18 h 28"/>
                  <a:gd name="T46" fmla="*/ 2 w 36"/>
                  <a:gd name="T47" fmla="*/ 22 h 28"/>
                  <a:gd name="T48" fmla="*/ 4 w 36"/>
                  <a:gd name="T49" fmla="*/ 24 h 28"/>
                  <a:gd name="T50" fmla="*/ 4 w 36"/>
                  <a:gd name="T51" fmla="*/ 26 h 28"/>
                  <a:gd name="T52" fmla="*/ 8 w 36"/>
                  <a:gd name="T53" fmla="*/ 26 h 28"/>
                  <a:gd name="T54" fmla="*/ 8 w 36"/>
                  <a:gd name="T55" fmla="*/ 28 h 28"/>
                  <a:gd name="T56" fmla="*/ 10 w 36"/>
                  <a:gd name="T57" fmla="*/ 26 h 28"/>
                  <a:gd name="T58" fmla="*/ 14 w 36"/>
                  <a:gd name="T59" fmla="*/ 26 h 28"/>
                  <a:gd name="T60" fmla="*/ 16 w 36"/>
                  <a:gd name="T61" fmla="*/ 26 h 28"/>
                  <a:gd name="T62" fmla="*/ 20 w 36"/>
                  <a:gd name="T63" fmla="*/ 26 h 28"/>
                  <a:gd name="T64" fmla="*/ 22 w 36"/>
                  <a:gd name="T65" fmla="*/ 22 h 28"/>
                  <a:gd name="T66" fmla="*/ 26 w 36"/>
                  <a:gd name="T67" fmla="*/ 22 h 28"/>
                  <a:gd name="T68" fmla="*/ 28 w 36"/>
                  <a:gd name="T69" fmla="*/ 22 h 28"/>
                  <a:gd name="T70" fmla="*/ 32 w 36"/>
                  <a:gd name="T71" fmla="*/ 22 h 28"/>
                  <a:gd name="T72" fmla="*/ 34 w 36"/>
                  <a:gd name="T73" fmla="*/ 20 h 28"/>
                  <a:gd name="T74" fmla="*/ 34 w 36"/>
                  <a:gd name="T75" fmla="*/ 18 h 28"/>
                  <a:gd name="T76" fmla="*/ 36 w 36"/>
                  <a:gd name="T77" fmla="*/ 18 h 28"/>
                  <a:gd name="T78" fmla="*/ 36 w 36"/>
                  <a:gd name="T7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" h="28">
                    <a:moveTo>
                      <a:pt x="36" y="12"/>
                    </a:moveTo>
                    <a:lnTo>
                      <a:pt x="36" y="12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8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2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6" y="26"/>
                    </a:lnTo>
                    <a:lnTo>
                      <a:pt x="18" y="26"/>
                    </a:lnTo>
                    <a:lnTo>
                      <a:pt x="20" y="26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30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22"/>
              <p:cNvSpPr>
                <a:spLocks/>
              </p:cNvSpPr>
              <p:nvPr/>
            </p:nvSpPr>
            <p:spPr bwMode="auto">
              <a:xfrm>
                <a:off x="5224" y="167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23"/>
              <p:cNvSpPr>
                <a:spLocks/>
              </p:cNvSpPr>
              <p:nvPr/>
            </p:nvSpPr>
            <p:spPr bwMode="auto">
              <a:xfrm>
                <a:off x="3569" y="1183"/>
                <a:ext cx="10" cy="12"/>
              </a:xfrm>
              <a:custGeom>
                <a:avLst/>
                <a:gdLst>
                  <a:gd name="T0" fmla="*/ 10 w 10"/>
                  <a:gd name="T1" fmla="*/ 6 h 12"/>
                  <a:gd name="T2" fmla="*/ 8 w 10"/>
                  <a:gd name="T3" fmla="*/ 6 h 12"/>
                  <a:gd name="T4" fmla="*/ 8 w 10"/>
                  <a:gd name="T5" fmla="*/ 6 h 12"/>
                  <a:gd name="T6" fmla="*/ 6 w 10"/>
                  <a:gd name="T7" fmla="*/ 4 h 12"/>
                  <a:gd name="T8" fmla="*/ 6 w 10"/>
                  <a:gd name="T9" fmla="*/ 4 h 12"/>
                  <a:gd name="T10" fmla="*/ 4 w 10"/>
                  <a:gd name="T11" fmla="*/ 4 h 12"/>
                  <a:gd name="T12" fmla="*/ 4 w 10"/>
                  <a:gd name="T13" fmla="*/ 2 h 12"/>
                  <a:gd name="T14" fmla="*/ 4 w 10"/>
                  <a:gd name="T15" fmla="*/ 2 h 12"/>
                  <a:gd name="T16" fmla="*/ 4 w 10"/>
                  <a:gd name="T17" fmla="*/ 0 h 12"/>
                  <a:gd name="T18" fmla="*/ 4 w 10"/>
                  <a:gd name="T19" fmla="*/ 0 h 12"/>
                  <a:gd name="T20" fmla="*/ 4 w 10"/>
                  <a:gd name="T21" fmla="*/ 0 h 12"/>
                  <a:gd name="T22" fmla="*/ 4 w 10"/>
                  <a:gd name="T23" fmla="*/ 0 h 12"/>
                  <a:gd name="T24" fmla="*/ 2 w 10"/>
                  <a:gd name="T25" fmla="*/ 0 h 12"/>
                  <a:gd name="T26" fmla="*/ 2 w 10"/>
                  <a:gd name="T27" fmla="*/ 2 h 12"/>
                  <a:gd name="T28" fmla="*/ 0 w 10"/>
                  <a:gd name="T29" fmla="*/ 2 h 12"/>
                  <a:gd name="T30" fmla="*/ 0 w 10"/>
                  <a:gd name="T31" fmla="*/ 4 h 12"/>
                  <a:gd name="T32" fmla="*/ 0 w 10"/>
                  <a:gd name="T33" fmla="*/ 4 h 12"/>
                  <a:gd name="T34" fmla="*/ 0 w 10"/>
                  <a:gd name="T35" fmla="*/ 4 h 12"/>
                  <a:gd name="T36" fmla="*/ 0 w 10"/>
                  <a:gd name="T37" fmla="*/ 6 h 12"/>
                  <a:gd name="T38" fmla="*/ 0 w 10"/>
                  <a:gd name="T39" fmla="*/ 6 h 12"/>
                  <a:gd name="T40" fmla="*/ 0 w 10"/>
                  <a:gd name="T41" fmla="*/ 6 h 12"/>
                  <a:gd name="T42" fmla="*/ 0 w 10"/>
                  <a:gd name="T43" fmla="*/ 6 h 12"/>
                  <a:gd name="T44" fmla="*/ 0 w 10"/>
                  <a:gd name="T45" fmla="*/ 8 h 12"/>
                  <a:gd name="T46" fmla="*/ 2 w 10"/>
                  <a:gd name="T47" fmla="*/ 8 h 12"/>
                  <a:gd name="T48" fmla="*/ 0 w 10"/>
                  <a:gd name="T49" fmla="*/ 10 h 12"/>
                  <a:gd name="T50" fmla="*/ 0 w 10"/>
                  <a:gd name="T51" fmla="*/ 10 h 12"/>
                  <a:gd name="T52" fmla="*/ 0 w 10"/>
                  <a:gd name="T53" fmla="*/ 10 h 12"/>
                  <a:gd name="T54" fmla="*/ 0 w 10"/>
                  <a:gd name="T55" fmla="*/ 10 h 12"/>
                  <a:gd name="T56" fmla="*/ 0 w 10"/>
                  <a:gd name="T57" fmla="*/ 12 h 12"/>
                  <a:gd name="T58" fmla="*/ 2 w 10"/>
                  <a:gd name="T59" fmla="*/ 12 h 12"/>
                  <a:gd name="T60" fmla="*/ 2 w 10"/>
                  <a:gd name="T61" fmla="*/ 12 h 12"/>
                  <a:gd name="T62" fmla="*/ 2 w 10"/>
                  <a:gd name="T63" fmla="*/ 12 h 12"/>
                  <a:gd name="T64" fmla="*/ 2 w 10"/>
                  <a:gd name="T65" fmla="*/ 12 h 12"/>
                  <a:gd name="T66" fmla="*/ 4 w 10"/>
                  <a:gd name="T67" fmla="*/ 12 h 12"/>
                  <a:gd name="T68" fmla="*/ 4 w 10"/>
                  <a:gd name="T69" fmla="*/ 12 h 12"/>
                  <a:gd name="T70" fmla="*/ 6 w 10"/>
                  <a:gd name="T71" fmla="*/ 12 h 12"/>
                  <a:gd name="T72" fmla="*/ 6 w 10"/>
                  <a:gd name="T73" fmla="*/ 12 h 12"/>
                  <a:gd name="T74" fmla="*/ 6 w 10"/>
                  <a:gd name="T75" fmla="*/ 12 h 12"/>
                  <a:gd name="T76" fmla="*/ 8 w 10"/>
                  <a:gd name="T77" fmla="*/ 12 h 12"/>
                  <a:gd name="T78" fmla="*/ 8 w 10"/>
                  <a:gd name="T79" fmla="*/ 12 h 12"/>
                  <a:gd name="T80" fmla="*/ 8 w 10"/>
                  <a:gd name="T81" fmla="*/ 10 h 12"/>
                  <a:gd name="T82" fmla="*/ 8 w 10"/>
                  <a:gd name="T83" fmla="*/ 8 h 12"/>
                  <a:gd name="T84" fmla="*/ 8 w 10"/>
                  <a:gd name="T85" fmla="*/ 8 h 12"/>
                  <a:gd name="T86" fmla="*/ 10 w 10"/>
                  <a:gd name="T87" fmla="*/ 8 h 12"/>
                  <a:gd name="T88" fmla="*/ 10 w 10"/>
                  <a:gd name="T89" fmla="*/ 6 h 12"/>
                  <a:gd name="T90" fmla="*/ 10 w 10"/>
                  <a:gd name="T9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" h="12">
                    <a:moveTo>
                      <a:pt x="10" y="6"/>
                    </a:moveTo>
                    <a:lnTo>
                      <a:pt x="8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24"/>
              <p:cNvSpPr>
                <a:spLocks noEditPoints="1"/>
              </p:cNvSpPr>
              <p:nvPr/>
            </p:nvSpPr>
            <p:spPr bwMode="auto">
              <a:xfrm>
                <a:off x="3771" y="1077"/>
                <a:ext cx="76" cy="42"/>
              </a:xfrm>
              <a:custGeom>
                <a:avLst/>
                <a:gdLst>
                  <a:gd name="T0" fmla="*/ 0 w 76"/>
                  <a:gd name="T1" fmla="*/ 16 h 42"/>
                  <a:gd name="T2" fmla="*/ 2 w 76"/>
                  <a:gd name="T3" fmla="*/ 18 h 42"/>
                  <a:gd name="T4" fmla="*/ 2 w 76"/>
                  <a:gd name="T5" fmla="*/ 12 h 42"/>
                  <a:gd name="T6" fmla="*/ 76 w 76"/>
                  <a:gd name="T7" fmla="*/ 18 h 42"/>
                  <a:gd name="T8" fmla="*/ 72 w 76"/>
                  <a:gd name="T9" fmla="*/ 18 h 42"/>
                  <a:gd name="T10" fmla="*/ 74 w 76"/>
                  <a:gd name="T11" fmla="*/ 12 h 42"/>
                  <a:gd name="T12" fmla="*/ 72 w 76"/>
                  <a:gd name="T13" fmla="*/ 12 h 42"/>
                  <a:gd name="T14" fmla="*/ 66 w 76"/>
                  <a:gd name="T15" fmla="*/ 8 h 42"/>
                  <a:gd name="T16" fmla="*/ 60 w 76"/>
                  <a:gd name="T17" fmla="*/ 4 h 42"/>
                  <a:gd name="T18" fmla="*/ 52 w 76"/>
                  <a:gd name="T19" fmla="*/ 4 h 42"/>
                  <a:gd name="T20" fmla="*/ 50 w 76"/>
                  <a:gd name="T21" fmla="*/ 0 h 42"/>
                  <a:gd name="T22" fmla="*/ 46 w 76"/>
                  <a:gd name="T23" fmla="*/ 2 h 42"/>
                  <a:gd name="T24" fmla="*/ 40 w 76"/>
                  <a:gd name="T25" fmla="*/ 2 h 42"/>
                  <a:gd name="T26" fmla="*/ 34 w 76"/>
                  <a:gd name="T27" fmla="*/ 0 h 42"/>
                  <a:gd name="T28" fmla="*/ 28 w 76"/>
                  <a:gd name="T29" fmla="*/ 0 h 42"/>
                  <a:gd name="T30" fmla="*/ 24 w 76"/>
                  <a:gd name="T31" fmla="*/ 0 h 42"/>
                  <a:gd name="T32" fmla="*/ 18 w 76"/>
                  <a:gd name="T33" fmla="*/ 0 h 42"/>
                  <a:gd name="T34" fmla="*/ 10 w 76"/>
                  <a:gd name="T35" fmla="*/ 2 h 42"/>
                  <a:gd name="T36" fmla="*/ 0 w 76"/>
                  <a:gd name="T37" fmla="*/ 6 h 42"/>
                  <a:gd name="T38" fmla="*/ 2 w 76"/>
                  <a:gd name="T39" fmla="*/ 12 h 42"/>
                  <a:gd name="T40" fmla="*/ 4 w 76"/>
                  <a:gd name="T41" fmla="*/ 18 h 42"/>
                  <a:gd name="T42" fmla="*/ 6 w 76"/>
                  <a:gd name="T43" fmla="*/ 18 h 42"/>
                  <a:gd name="T44" fmla="*/ 10 w 76"/>
                  <a:gd name="T45" fmla="*/ 20 h 42"/>
                  <a:gd name="T46" fmla="*/ 16 w 76"/>
                  <a:gd name="T47" fmla="*/ 22 h 42"/>
                  <a:gd name="T48" fmla="*/ 22 w 76"/>
                  <a:gd name="T49" fmla="*/ 24 h 42"/>
                  <a:gd name="T50" fmla="*/ 26 w 76"/>
                  <a:gd name="T51" fmla="*/ 26 h 42"/>
                  <a:gd name="T52" fmla="*/ 24 w 76"/>
                  <a:gd name="T53" fmla="*/ 32 h 42"/>
                  <a:gd name="T54" fmla="*/ 26 w 76"/>
                  <a:gd name="T55" fmla="*/ 34 h 42"/>
                  <a:gd name="T56" fmla="*/ 28 w 76"/>
                  <a:gd name="T57" fmla="*/ 34 h 42"/>
                  <a:gd name="T58" fmla="*/ 30 w 76"/>
                  <a:gd name="T59" fmla="*/ 36 h 42"/>
                  <a:gd name="T60" fmla="*/ 34 w 76"/>
                  <a:gd name="T61" fmla="*/ 36 h 42"/>
                  <a:gd name="T62" fmla="*/ 36 w 76"/>
                  <a:gd name="T63" fmla="*/ 40 h 42"/>
                  <a:gd name="T64" fmla="*/ 36 w 76"/>
                  <a:gd name="T65" fmla="*/ 42 h 42"/>
                  <a:gd name="T66" fmla="*/ 42 w 76"/>
                  <a:gd name="T67" fmla="*/ 42 h 42"/>
                  <a:gd name="T68" fmla="*/ 44 w 76"/>
                  <a:gd name="T69" fmla="*/ 42 h 42"/>
                  <a:gd name="T70" fmla="*/ 48 w 76"/>
                  <a:gd name="T71" fmla="*/ 42 h 42"/>
                  <a:gd name="T72" fmla="*/ 52 w 76"/>
                  <a:gd name="T73" fmla="*/ 40 h 42"/>
                  <a:gd name="T74" fmla="*/ 56 w 76"/>
                  <a:gd name="T75" fmla="*/ 38 h 42"/>
                  <a:gd name="T76" fmla="*/ 58 w 76"/>
                  <a:gd name="T77" fmla="*/ 36 h 42"/>
                  <a:gd name="T78" fmla="*/ 62 w 76"/>
                  <a:gd name="T79" fmla="*/ 36 h 42"/>
                  <a:gd name="T80" fmla="*/ 62 w 76"/>
                  <a:gd name="T81" fmla="*/ 38 h 42"/>
                  <a:gd name="T82" fmla="*/ 66 w 76"/>
                  <a:gd name="T83" fmla="*/ 38 h 42"/>
                  <a:gd name="T84" fmla="*/ 64 w 76"/>
                  <a:gd name="T85" fmla="*/ 36 h 42"/>
                  <a:gd name="T86" fmla="*/ 62 w 76"/>
                  <a:gd name="T87" fmla="*/ 34 h 42"/>
                  <a:gd name="T88" fmla="*/ 62 w 76"/>
                  <a:gd name="T89" fmla="*/ 32 h 42"/>
                  <a:gd name="T90" fmla="*/ 64 w 76"/>
                  <a:gd name="T91" fmla="*/ 30 h 42"/>
                  <a:gd name="T92" fmla="*/ 64 w 76"/>
                  <a:gd name="T93" fmla="*/ 26 h 42"/>
                  <a:gd name="T94" fmla="*/ 68 w 76"/>
                  <a:gd name="T95" fmla="*/ 24 h 42"/>
                  <a:gd name="T96" fmla="*/ 70 w 76"/>
                  <a:gd name="T97" fmla="*/ 22 h 42"/>
                  <a:gd name="T98" fmla="*/ 74 w 76"/>
                  <a:gd name="T99" fmla="*/ 22 h 42"/>
                  <a:gd name="T100" fmla="*/ 76 w 76"/>
                  <a:gd name="T101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" h="42">
                    <a:moveTo>
                      <a:pt x="2" y="14"/>
                    </a:moveTo>
                    <a:lnTo>
                      <a:pt x="2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2" y="14"/>
                    </a:lnTo>
                    <a:close/>
                    <a:moveTo>
                      <a:pt x="76" y="18"/>
                    </a:moveTo>
                    <a:lnTo>
                      <a:pt x="76" y="18"/>
                    </a:lnTo>
                    <a:lnTo>
                      <a:pt x="74" y="18"/>
                    </a:lnTo>
                    <a:lnTo>
                      <a:pt x="72" y="18"/>
                    </a:lnTo>
                    <a:lnTo>
                      <a:pt x="72" y="18"/>
                    </a:lnTo>
                    <a:lnTo>
                      <a:pt x="74" y="16"/>
                    </a:lnTo>
                    <a:lnTo>
                      <a:pt x="74" y="14"/>
                    </a:lnTo>
                    <a:lnTo>
                      <a:pt x="74" y="12"/>
                    </a:lnTo>
                    <a:lnTo>
                      <a:pt x="74" y="12"/>
                    </a:lnTo>
                    <a:lnTo>
                      <a:pt x="74" y="12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68" y="10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4" y="6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2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22"/>
                    </a:lnTo>
                    <a:lnTo>
                      <a:pt x="22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32"/>
                    </a:lnTo>
                    <a:lnTo>
                      <a:pt x="24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4" y="36"/>
                    </a:lnTo>
                    <a:lnTo>
                      <a:pt x="34" y="38"/>
                    </a:lnTo>
                    <a:lnTo>
                      <a:pt x="36" y="38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8" y="42"/>
                    </a:lnTo>
                    <a:lnTo>
                      <a:pt x="40" y="4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4" y="42"/>
                    </a:lnTo>
                    <a:lnTo>
                      <a:pt x="44" y="42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50" y="40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38"/>
                    </a:lnTo>
                    <a:lnTo>
                      <a:pt x="58" y="36"/>
                    </a:lnTo>
                    <a:lnTo>
                      <a:pt x="58" y="36"/>
                    </a:lnTo>
                    <a:lnTo>
                      <a:pt x="60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4" y="38"/>
                    </a:lnTo>
                    <a:lnTo>
                      <a:pt x="66" y="38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4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2" y="32"/>
                    </a:lnTo>
                    <a:lnTo>
                      <a:pt x="64" y="32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8" y="24"/>
                    </a:lnTo>
                    <a:lnTo>
                      <a:pt x="70" y="24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74" y="22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6" y="18"/>
                    </a:lnTo>
                    <a:lnTo>
                      <a:pt x="76" y="1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25"/>
              <p:cNvSpPr>
                <a:spLocks/>
              </p:cNvSpPr>
              <p:nvPr/>
            </p:nvSpPr>
            <p:spPr bwMode="auto">
              <a:xfrm>
                <a:off x="3619" y="1233"/>
                <a:ext cx="2" cy="4"/>
              </a:xfrm>
              <a:custGeom>
                <a:avLst/>
                <a:gdLst>
                  <a:gd name="T0" fmla="*/ 2 w 2"/>
                  <a:gd name="T1" fmla="*/ 2 h 4"/>
                  <a:gd name="T2" fmla="*/ 2 w 2"/>
                  <a:gd name="T3" fmla="*/ 2 h 4"/>
                  <a:gd name="T4" fmla="*/ 2 w 2"/>
                  <a:gd name="T5" fmla="*/ 2 h 4"/>
                  <a:gd name="T6" fmla="*/ 2 w 2"/>
                  <a:gd name="T7" fmla="*/ 2 h 4"/>
                  <a:gd name="T8" fmla="*/ 2 w 2"/>
                  <a:gd name="T9" fmla="*/ 0 h 4"/>
                  <a:gd name="T10" fmla="*/ 2 w 2"/>
                  <a:gd name="T11" fmla="*/ 0 h 4"/>
                  <a:gd name="T12" fmla="*/ 0 w 2"/>
                  <a:gd name="T13" fmla="*/ 0 h 4"/>
                  <a:gd name="T14" fmla="*/ 0 w 2"/>
                  <a:gd name="T15" fmla="*/ 2 h 4"/>
                  <a:gd name="T16" fmla="*/ 0 w 2"/>
                  <a:gd name="T17" fmla="*/ 4 h 4"/>
                  <a:gd name="T18" fmla="*/ 0 w 2"/>
                  <a:gd name="T19" fmla="*/ 4 h 4"/>
                  <a:gd name="T20" fmla="*/ 0 w 2"/>
                  <a:gd name="T21" fmla="*/ 4 h 4"/>
                  <a:gd name="T22" fmla="*/ 2 w 2"/>
                  <a:gd name="T23" fmla="*/ 4 h 4"/>
                  <a:gd name="T24" fmla="*/ 2 w 2"/>
                  <a:gd name="T25" fmla="*/ 4 h 4"/>
                  <a:gd name="T26" fmla="*/ 2 w 2"/>
                  <a:gd name="T27" fmla="*/ 4 h 4"/>
                  <a:gd name="T28" fmla="*/ 2 w 2"/>
                  <a:gd name="T2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4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26"/>
              <p:cNvSpPr>
                <a:spLocks/>
              </p:cNvSpPr>
              <p:nvPr/>
            </p:nvSpPr>
            <p:spPr bwMode="auto">
              <a:xfrm>
                <a:off x="3615" y="1484"/>
                <a:ext cx="242" cy="244"/>
              </a:xfrm>
              <a:custGeom>
                <a:avLst/>
                <a:gdLst>
                  <a:gd name="T0" fmla="*/ 242 w 242"/>
                  <a:gd name="T1" fmla="*/ 196 h 244"/>
                  <a:gd name="T2" fmla="*/ 240 w 242"/>
                  <a:gd name="T3" fmla="*/ 176 h 244"/>
                  <a:gd name="T4" fmla="*/ 240 w 242"/>
                  <a:gd name="T5" fmla="*/ 156 h 244"/>
                  <a:gd name="T6" fmla="*/ 240 w 242"/>
                  <a:gd name="T7" fmla="*/ 136 h 244"/>
                  <a:gd name="T8" fmla="*/ 240 w 242"/>
                  <a:gd name="T9" fmla="*/ 116 h 244"/>
                  <a:gd name="T10" fmla="*/ 238 w 242"/>
                  <a:gd name="T11" fmla="*/ 94 h 244"/>
                  <a:gd name="T12" fmla="*/ 238 w 242"/>
                  <a:gd name="T13" fmla="*/ 74 h 244"/>
                  <a:gd name="T14" fmla="*/ 234 w 242"/>
                  <a:gd name="T15" fmla="*/ 60 h 244"/>
                  <a:gd name="T16" fmla="*/ 236 w 242"/>
                  <a:gd name="T17" fmla="*/ 48 h 244"/>
                  <a:gd name="T18" fmla="*/ 234 w 242"/>
                  <a:gd name="T19" fmla="*/ 38 h 244"/>
                  <a:gd name="T20" fmla="*/ 238 w 242"/>
                  <a:gd name="T21" fmla="*/ 28 h 244"/>
                  <a:gd name="T22" fmla="*/ 236 w 242"/>
                  <a:gd name="T23" fmla="*/ 22 h 244"/>
                  <a:gd name="T24" fmla="*/ 222 w 242"/>
                  <a:gd name="T25" fmla="*/ 20 h 244"/>
                  <a:gd name="T26" fmla="*/ 208 w 242"/>
                  <a:gd name="T27" fmla="*/ 14 h 244"/>
                  <a:gd name="T28" fmla="*/ 198 w 242"/>
                  <a:gd name="T29" fmla="*/ 6 h 244"/>
                  <a:gd name="T30" fmla="*/ 184 w 242"/>
                  <a:gd name="T31" fmla="*/ 4 h 244"/>
                  <a:gd name="T32" fmla="*/ 166 w 242"/>
                  <a:gd name="T33" fmla="*/ 14 h 244"/>
                  <a:gd name="T34" fmla="*/ 160 w 242"/>
                  <a:gd name="T35" fmla="*/ 28 h 244"/>
                  <a:gd name="T36" fmla="*/ 164 w 242"/>
                  <a:gd name="T37" fmla="*/ 40 h 244"/>
                  <a:gd name="T38" fmla="*/ 148 w 242"/>
                  <a:gd name="T39" fmla="*/ 52 h 244"/>
                  <a:gd name="T40" fmla="*/ 128 w 242"/>
                  <a:gd name="T41" fmla="*/ 40 h 244"/>
                  <a:gd name="T42" fmla="*/ 98 w 242"/>
                  <a:gd name="T43" fmla="*/ 32 h 244"/>
                  <a:gd name="T44" fmla="*/ 92 w 242"/>
                  <a:gd name="T45" fmla="*/ 22 h 244"/>
                  <a:gd name="T46" fmla="*/ 76 w 242"/>
                  <a:gd name="T47" fmla="*/ 10 h 244"/>
                  <a:gd name="T48" fmla="*/ 64 w 242"/>
                  <a:gd name="T49" fmla="*/ 6 h 244"/>
                  <a:gd name="T50" fmla="*/ 44 w 242"/>
                  <a:gd name="T51" fmla="*/ 6 h 244"/>
                  <a:gd name="T52" fmla="*/ 32 w 242"/>
                  <a:gd name="T53" fmla="*/ 4 h 244"/>
                  <a:gd name="T54" fmla="*/ 34 w 242"/>
                  <a:gd name="T55" fmla="*/ 12 h 244"/>
                  <a:gd name="T56" fmla="*/ 22 w 242"/>
                  <a:gd name="T57" fmla="*/ 20 h 244"/>
                  <a:gd name="T58" fmla="*/ 18 w 242"/>
                  <a:gd name="T59" fmla="*/ 24 h 244"/>
                  <a:gd name="T60" fmla="*/ 12 w 242"/>
                  <a:gd name="T61" fmla="*/ 28 h 244"/>
                  <a:gd name="T62" fmla="*/ 14 w 242"/>
                  <a:gd name="T63" fmla="*/ 40 h 244"/>
                  <a:gd name="T64" fmla="*/ 8 w 242"/>
                  <a:gd name="T65" fmla="*/ 50 h 244"/>
                  <a:gd name="T66" fmla="*/ 0 w 242"/>
                  <a:gd name="T67" fmla="*/ 54 h 244"/>
                  <a:gd name="T68" fmla="*/ 6 w 242"/>
                  <a:gd name="T69" fmla="*/ 68 h 244"/>
                  <a:gd name="T70" fmla="*/ 8 w 242"/>
                  <a:gd name="T71" fmla="*/ 92 h 244"/>
                  <a:gd name="T72" fmla="*/ 8 w 242"/>
                  <a:gd name="T73" fmla="*/ 110 h 244"/>
                  <a:gd name="T74" fmla="*/ 6 w 242"/>
                  <a:gd name="T75" fmla="*/ 120 h 244"/>
                  <a:gd name="T76" fmla="*/ 4 w 242"/>
                  <a:gd name="T77" fmla="*/ 130 h 244"/>
                  <a:gd name="T78" fmla="*/ 12 w 242"/>
                  <a:gd name="T79" fmla="*/ 150 h 244"/>
                  <a:gd name="T80" fmla="*/ 16 w 242"/>
                  <a:gd name="T81" fmla="*/ 154 h 244"/>
                  <a:gd name="T82" fmla="*/ 36 w 242"/>
                  <a:gd name="T83" fmla="*/ 162 h 244"/>
                  <a:gd name="T84" fmla="*/ 56 w 242"/>
                  <a:gd name="T85" fmla="*/ 176 h 244"/>
                  <a:gd name="T86" fmla="*/ 76 w 242"/>
                  <a:gd name="T87" fmla="*/ 188 h 244"/>
                  <a:gd name="T88" fmla="*/ 92 w 242"/>
                  <a:gd name="T89" fmla="*/ 178 h 244"/>
                  <a:gd name="T90" fmla="*/ 122 w 242"/>
                  <a:gd name="T91" fmla="*/ 184 h 244"/>
                  <a:gd name="T92" fmla="*/ 160 w 242"/>
                  <a:gd name="T93" fmla="*/ 206 h 244"/>
                  <a:gd name="T94" fmla="*/ 196 w 242"/>
                  <a:gd name="T95" fmla="*/ 228 h 244"/>
                  <a:gd name="T96" fmla="*/ 226 w 242"/>
                  <a:gd name="T97" fmla="*/ 242 h 244"/>
                  <a:gd name="T98" fmla="*/ 234 w 242"/>
                  <a:gd name="T99" fmla="*/ 236 h 244"/>
                  <a:gd name="T100" fmla="*/ 242 w 242"/>
                  <a:gd name="T101" fmla="*/ 23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2" h="244">
                    <a:moveTo>
                      <a:pt x="242" y="226"/>
                    </a:moveTo>
                    <a:lnTo>
                      <a:pt x="242" y="218"/>
                    </a:lnTo>
                    <a:lnTo>
                      <a:pt x="242" y="208"/>
                    </a:lnTo>
                    <a:lnTo>
                      <a:pt x="242" y="200"/>
                    </a:lnTo>
                    <a:lnTo>
                      <a:pt x="242" y="196"/>
                    </a:lnTo>
                    <a:lnTo>
                      <a:pt x="242" y="192"/>
                    </a:lnTo>
                    <a:lnTo>
                      <a:pt x="242" y="188"/>
                    </a:lnTo>
                    <a:lnTo>
                      <a:pt x="240" y="184"/>
                    </a:lnTo>
                    <a:lnTo>
                      <a:pt x="240" y="180"/>
                    </a:lnTo>
                    <a:lnTo>
                      <a:pt x="240" y="176"/>
                    </a:lnTo>
                    <a:lnTo>
                      <a:pt x="240" y="172"/>
                    </a:lnTo>
                    <a:lnTo>
                      <a:pt x="240" y="168"/>
                    </a:lnTo>
                    <a:lnTo>
                      <a:pt x="240" y="164"/>
                    </a:lnTo>
                    <a:lnTo>
                      <a:pt x="240" y="160"/>
                    </a:lnTo>
                    <a:lnTo>
                      <a:pt x="240" y="156"/>
                    </a:lnTo>
                    <a:lnTo>
                      <a:pt x="240" y="152"/>
                    </a:lnTo>
                    <a:lnTo>
                      <a:pt x="240" y="148"/>
                    </a:lnTo>
                    <a:lnTo>
                      <a:pt x="240" y="144"/>
                    </a:lnTo>
                    <a:lnTo>
                      <a:pt x="240" y="140"/>
                    </a:lnTo>
                    <a:lnTo>
                      <a:pt x="240" y="136"/>
                    </a:lnTo>
                    <a:lnTo>
                      <a:pt x="240" y="132"/>
                    </a:lnTo>
                    <a:lnTo>
                      <a:pt x="240" y="128"/>
                    </a:lnTo>
                    <a:lnTo>
                      <a:pt x="240" y="124"/>
                    </a:lnTo>
                    <a:lnTo>
                      <a:pt x="240" y="120"/>
                    </a:lnTo>
                    <a:lnTo>
                      <a:pt x="240" y="116"/>
                    </a:lnTo>
                    <a:lnTo>
                      <a:pt x="240" y="112"/>
                    </a:lnTo>
                    <a:lnTo>
                      <a:pt x="238" y="108"/>
                    </a:lnTo>
                    <a:lnTo>
                      <a:pt x="238" y="104"/>
                    </a:lnTo>
                    <a:lnTo>
                      <a:pt x="238" y="98"/>
                    </a:lnTo>
                    <a:lnTo>
                      <a:pt x="238" y="94"/>
                    </a:lnTo>
                    <a:lnTo>
                      <a:pt x="238" y="90"/>
                    </a:lnTo>
                    <a:lnTo>
                      <a:pt x="238" y="86"/>
                    </a:lnTo>
                    <a:lnTo>
                      <a:pt x="238" y="82"/>
                    </a:lnTo>
                    <a:lnTo>
                      <a:pt x="238" y="78"/>
                    </a:lnTo>
                    <a:lnTo>
                      <a:pt x="238" y="74"/>
                    </a:lnTo>
                    <a:lnTo>
                      <a:pt x="238" y="70"/>
                    </a:lnTo>
                    <a:lnTo>
                      <a:pt x="238" y="70"/>
                    </a:lnTo>
                    <a:lnTo>
                      <a:pt x="236" y="68"/>
                    </a:lnTo>
                    <a:lnTo>
                      <a:pt x="236" y="64"/>
                    </a:lnTo>
                    <a:lnTo>
                      <a:pt x="234" y="60"/>
                    </a:lnTo>
                    <a:lnTo>
                      <a:pt x="234" y="58"/>
                    </a:lnTo>
                    <a:lnTo>
                      <a:pt x="234" y="54"/>
                    </a:lnTo>
                    <a:lnTo>
                      <a:pt x="232" y="52"/>
                    </a:lnTo>
                    <a:lnTo>
                      <a:pt x="234" y="52"/>
                    </a:lnTo>
                    <a:lnTo>
                      <a:pt x="236" y="48"/>
                    </a:lnTo>
                    <a:lnTo>
                      <a:pt x="236" y="46"/>
                    </a:lnTo>
                    <a:lnTo>
                      <a:pt x="236" y="44"/>
                    </a:lnTo>
                    <a:lnTo>
                      <a:pt x="236" y="42"/>
                    </a:lnTo>
                    <a:lnTo>
                      <a:pt x="236" y="40"/>
                    </a:lnTo>
                    <a:lnTo>
                      <a:pt x="234" y="38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36" y="30"/>
                    </a:lnTo>
                    <a:lnTo>
                      <a:pt x="236" y="30"/>
                    </a:lnTo>
                    <a:lnTo>
                      <a:pt x="238" y="28"/>
                    </a:lnTo>
                    <a:lnTo>
                      <a:pt x="238" y="28"/>
                    </a:lnTo>
                    <a:lnTo>
                      <a:pt x="238" y="26"/>
                    </a:lnTo>
                    <a:lnTo>
                      <a:pt x="238" y="26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34" y="22"/>
                    </a:lnTo>
                    <a:lnTo>
                      <a:pt x="232" y="20"/>
                    </a:lnTo>
                    <a:lnTo>
                      <a:pt x="228" y="20"/>
                    </a:lnTo>
                    <a:lnTo>
                      <a:pt x="222" y="20"/>
                    </a:lnTo>
                    <a:lnTo>
                      <a:pt x="222" y="20"/>
                    </a:lnTo>
                    <a:lnTo>
                      <a:pt x="220" y="18"/>
                    </a:lnTo>
                    <a:lnTo>
                      <a:pt x="218" y="18"/>
                    </a:lnTo>
                    <a:lnTo>
                      <a:pt x="210" y="16"/>
                    </a:lnTo>
                    <a:lnTo>
                      <a:pt x="208" y="14"/>
                    </a:lnTo>
                    <a:lnTo>
                      <a:pt x="208" y="14"/>
                    </a:lnTo>
                    <a:lnTo>
                      <a:pt x="208" y="12"/>
                    </a:lnTo>
                    <a:lnTo>
                      <a:pt x="206" y="10"/>
                    </a:lnTo>
                    <a:lnTo>
                      <a:pt x="204" y="8"/>
                    </a:lnTo>
                    <a:lnTo>
                      <a:pt x="202" y="8"/>
                    </a:lnTo>
                    <a:lnTo>
                      <a:pt x="198" y="6"/>
                    </a:lnTo>
                    <a:lnTo>
                      <a:pt x="196" y="6"/>
                    </a:lnTo>
                    <a:lnTo>
                      <a:pt x="194" y="4"/>
                    </a:lnTo>
                    <a:lnTo>
                      <a:pt x="188" y="4"/>
                    </a:lnTo>
                    <a:lnTo>
                      <a:pt x="186" y="4"/>
                    </a:lnTo>
                    <a:lnTo>
                      <a:pt x="184" y="4"/>
                    </a:lnTo>
                    <a:lnTo>
                      <a:pt x="182" y="6"/>
                    </a:lnTo>
                    <a:lnTo>
                      <a:pt x="180" y="6"/>
                    </a:lnTo>
                    <a:lnTo>
                      <a:pt x="176" y="6"/>
                    </a:lnTo>
                    <a:lnTo>
                      <a:pt x="170" y="10"/>
                    </a:lnTo>
                    <a:lnTo>
                      <a:pt x="166" y="14"/>
                    </a:lnTo>
                    <a:lnTo>
                      <a:pt x="162" y="16"/>
                    </a:lnTo>
                    <a:lnTo>
                      <a:pt x="162" y="18"/>
                    </a:lnTo>
                    <a:lnTo>
                      <a:pt x="160" y="20"/>
                    </a:lnTo>
                    <a:lnTo>
                      <a:pt x="160" y="24"/>
                    </a:lnTo>
                    <a:lnTo>
                      <a:pt x="160" y="28"/>
                    </a:lnTo>
                    <a:lnTo>
                      <a:pt x="162" y="32"/>
                    </a:lnTo>
                    <a:lnTo>
                      <a:pt x="162" y="34"/>
                    </a:lnTo>
                    <a:lnTo>
                      <a:pt x="164" y="36"/>
                    </a:lnTo>
                    <a:lnTo>
                      <a:pt x="164" y="38"/>
                    </a:lnTo>
                    <a:lnTo>
                      <a:pt x="164" y="40"/>
                    </a:lnTo>
                    <a:lnTo>
                      <a:pt x="162" y="42"/>
                    </a:lnTo>
                    <a:lnTo>
                      <a:pt x="158" y="48"/>
                    </a:lnTo>
                    <a:lnTo>
                      <a:pt x="156" y="50"/>
                    </a:lnTo>
                    <a:lnTo>
                      <a:pt x="150" y="52"/>
                    </a:lnTo>
                    <a:lnTo>
                      <a:pt x="148" y="52"/>
                    </a:lnTo>
                    <a:lnTo>
                      <a:pt x="146" y="52"/>
                    </a:lnTo>
                    <a:lnTo>
                      <a:pt x="142" y="48"/>
                    </a:lnTo>
                    <a:lnTo>
                      <a:pt x="134" y="42"/>
                    </a:lnTo>
                    <a:lnTo>
                      <a:pt x="130" y="42"/>
                    </a:lnTo>
                    <a:lnTo>
                      <a:pt x="128" y="40"/>
                    </a:lnTo>
                    <a:lnTo>
                      <a:pt x="122" y="38"/>
                    </a:lnTo>
                    <a:lnTo>
                      <a:pt x="112" y="34"/>
                    </a:lnTo>
                    <a:lnTo>
                      <a:pt x="108" y="34"/>
                    </a:lnTo>
                    <a:lnTo>
                      <a:pt x="102" y="34"/>
                    </a:lnTo>
                    <a:lnTo>
                      <a:pt x="98" y="32"/>
                    </a:lnTo>
                    <a:lnTo>
                      <a:pt x="96" y="30"/>
                    </a:lnTo>
                    <a:lnTo>
                      <a:pt x="94" y="30"/>
                    </a:lnTo>
                    <a:lnTo>
                      <a:pt x="94" y="26"/>
                    </a:lnTo>
                    <a:lnTo>
                      <a:pt x="92" y="24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90" y="16"/>
                    </a:lnTo>
                    <a:lnTo>
                      <a:pt x="88" y="14"/>
                    </a:lnTo>
                    <a:lnTo>
                      <a:pt x="78" y="12"/>
                    </a:lnTo>
                    <a:lnTo>
                      <a:pt x="76" y="10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6"/>
                    </a:lnTo>
                    <a:lnTo>
                      <a:pt x="66" y="6"/>
                    </a:lnTo>
                    <a:lnTo>
                      <a:pt x="64" y="6"/>
                    </a:lnTo>
                    <a:lnTo>
                      <a:pt x="60" y="4"/>
                    </a:lnTo>
                    <a:lnTo>
                      <a:pt x="58" y="4"/>
                    </a:lnTo>
                    <a:lnTo>
                      <a:pt x="52" y="6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2" y="6"/>
                    </a:lnTo>
                    <a:lnTo>
                      <a:pt x="32" y="10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14"/>
                    </a:lnTo>
                    <a:lnTo>
                      <a:pt x="30" y="14"/>
                    </a:lnTo>
                    <a:lnTo>
                      <a:pt x="28" y="16"/>
                    </a:lnTo>
                    <a:lnTo>
                      <a:pt x="26" y="18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30"/>
                    </a:lnTo>
                    <a:lnTo>
                      <a:pt x="12" y="34"/>
                    </a:lnTo>
                    <a:lnTo>
                      <a:pt x="14" y="38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4" y="42"/>
                    </a:lnTo>
                    <a:lnTo>
                      <a:pt x="12" y="44"/>
                    </a:lnTo>
                    <a:lnTo>
                      <a:pt x="12" y="46"/>
                    </a:lnTo>
                    <a:lnTo>
                      <a:pt x="10" y="48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2" y="54"/>
                    </a:lnTo>
                    <a:lnTo>
                      <a:pt x="0" y="54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4" y="62"/>
                    </a:lnTo>
                    <a:lnTo>
                      <a:pt x="6" y="64"/>
                    </a:lnTo>
                    <a:lnTo>
                      <a:pt x="6" y="68"/>
                    </a:lnTo>
                    <a:lnTo>
                      <a:pt x="8" y="72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82"/>
                    </a:lnTo>
                    <a:lnTo>
                      <a:pt x="8" y="92"/>
                    </a:lnTo>
                    <a:lnTo>
                      <a:pt x="8" y="96"/>
                    </a:lnTo>
                    <a:lnTo>
                      <a:pt x="8" y="100"/>
                    </a:lnTo>
                    <a:lnTo>
                      <a:pt x="6" y="104"/>
                    </a:lnTo>
                    <a:lnTo>
                      <a:pt x="6" y="106"/>
                    </a:lnTo>
                    <a:lnTo>
                      <a:pt x="8" y="110"/>
                    </a:lnTo>
                    <a:lnTo>
                      <a:pt x="8" y="112"/>
                    </a:lnTo>
                    <a:lnTo>
                      <a:pt x="8" y="112"/>
                    </a:lnTo>
                    <a:lnTo>
                      <a:pt x="8" y="116"/>
                    </a:lnTo>
                    <a:lnTo>
                      <a:pt x="8" y="118"/>
                    </a:lnTo>
                    <a:lnTo>
                      <a:pt x="6" y="120"/>
                    </a:lnTo>
                    <a:lnTo>
                      <a:pt x="2" y="122"/>
                    </a:lnTo>
                    <a:lnTo>
                      <a:pt x="2" y="124"/>
                    </a:lnTo>
                    <a:lnTo>
                      <a:pt x="2" y="126"/>
                    </a:lnTo>
                    <a:lnTo>
                      <a:pt x="2" y="126"/>
                    </a:lnTo>
                    <a:lnTo>
                      <a:pt x="4" y="130"/>
                    </a:lnTo>
                    <a:lnTo>
                      <a:pt x="6" y="134"/>
                    </a:lnTo>
                    <a:lnTo>
                      <a:pt x="10" y="140"/>
                    </a:lnTo>
                    <a:lnTo>
                      <a:pt x="10" y="142"/>
                    </a:lnTo>
                    <a:lnTo>
                      <a:pt x="10" y="144"/>
                    </a:lnTo>
                    <a:lnTo>
                      <a:pt x="12" y="150"/>
                    </a:lnTo>
                    <a:lnTo>
                      <a:pt x="14" y="152"/>
                    </a:lnTo>
                    <a:lnTo>
                      <a:pt x="14" y="152"/>
                    </a:lnTo>
                    <a:lnTo>
                      <a:pt x="16" y="154"/>
                    </a:lnTo>
                    <a:lnTo>
                      <a:pt x="16" y="154"/>
                    </a:lnTo>
                    <a:lnTo>
                      <a:pt x="16" y="154"/>
                    </a:lnTo>
                    <a:lnTo>
                      <a:pt x="20" y="154"/>
                    </a:lnTo>
                    <a:lnTo>
                      <a:pt x="28" y="156"/>
                    </a:lnTo>
                    <a:lnTo>
                      <a:pt x="34" y="158"/>
                    </a:lnTo>
                    <a:lnTo>
                      <a:pt x="34" y="158"/>
                    </a:lnTo>
                    <a:lnTo>
                      <a:pt x="36" y="162"/>
                    </a:lnTo>
                    <a:lnTo>
                      <a:pt x="38" y="166"/>
                    </a:lnTo>
                    <a:lnTo>
                      <a:pt x="38" y="168"/>
                    </a:lnTo>
                    <a:lnTo>
                      <a:pt x="40" y="172"/>
                    </a:lnTo>
                    <a:lnTo>
                      <a:pt x="48" y="174"/>
                    </a:lnTo>
                    <a:lnTo>
                      <a:pt x="56" y="176"/>
                    </a:lnTo>
                    <a:lnTo>
                      <a:pt x="64" y="178"/>
                    </a:lnTo>
                    <a:lnTo>
                      <a:pt x="66" y="180"/>
                    </a:lnTo>
                    <a:lnTo>
                      <a:pt x="70" y="184"/>
                    </a:lnTo>
                    <a:lnTo>
                      <a:pt x="74" y="188"/>
                    </a:lnTo>
                    <a:lnTo>
                      <a:pt x="76" y="188"/>
                    </a:lnTo>
                    <a:lnTo>
                      <a:pt x="76" y="188"/>
                    </a:lnTo>
                    <a:lnTo>
                      <a:pt x="80" y="186"/>
                    </a:lnTo>
                    <a:lnTo>
                      <a:pt x="86" y="182"/>
                    </a:lnTo>
                    <a:lnTo>
                      <a:pt x="86" y="182"/>
                    </a:lnTo>
                    <a:lnTo>
                      <a:pt x="92" y="178"/>
                    </a:lnTo>
                    <a:lnTo>
                      <a:pt x="96" y="176"/>
                    </a:lnTo>
                    <a:lnTo>
                      <a:pt x="102" y="174"/>
                    </a:lnTo>
                    <a:lnTo>
                      <a:pt x="108" y="176"/>
                    </a:lnTo>
                    <a:lnTo>
                      <a:pt x="114" y="180"/>
                    </a:lnTo>
                    <a:lnTo>
                      <a:pt x="122" y="184"/>
                    </a:lnTo>
                    <a:lnTo>
                      <a:pt x="130" y="190"/>
                    </a:lnTo>
                    <a:lnTo>
                      <a:pt x="138" y="194"/>
                    </a:lnTo>
                    <a:lnTo>
                      <a:pt x="144" y="198"/>
                    </a:lnTo>
                    <a:lnTo>
                      <a:pt x="152" y="202"/>
                    </a:lnTo>
                    <a:lnTo>
                      <a:pt x="160" y="206"/>
                    </a:lnTo>
                    <a:lnTo>
                      <a:pt x="166" y="210"/>
                    </a:lnTo>
                    <a:lnTo>
                      <a:pt x="174" y="214"/>
                    </a:lnTo>
                    <a:lnTo>
                      <a:pt x="182" y="218"/>
                    </a:lnTo>
                    <a:lnTo>
                      <a:pt x="190" y="222"/>
                    </a:lnTo>
                    <a:lnTo>
                      <a:pt x="196" y="228"/>
                    </a:lnTo>
                    <a:lnTo>
                      <a:pt x="204" y="232"/>
                    </a:lnTo>
                    <a:lnTo>
                      <a:pt x="212" y="236"/>
                    </a:lnTo>
                    <a:lnTo>
                      <a:pt x="220" y="240"/>
                    </a:lnTo>
                    <a:lnTo>
                      <a:pt x="226" y="244"/>
                    </a:lnTo>
                    <a:lnTo>
                      <a:pt x="226" y="242"/>
                    </a:lnTo>
                    <a:lnTo>
                      <a:pt x="226" y="240"/>
                    </a:lnTo>
                    <a:lnTo>
                      <a:pt x="226" y="238"/>
                    </a:lnTo>
                    <a:lnTo>
                      <a:pt x="226" y="236"/>
                    </a:lnTo>
                    <a:lnTo>
                      <a:pt x="230" y="236"/>
                    </a:lnTo>
                    <a:lnTo>
                      <a:pt x="234" y="236"/>
                    </a:lnTo>
                    <a:lnTo>
                      <a:pt x="238" y="236"/>
                    </a:lnTo>
                    <a:lnTo>
                      <a:pt x="242" y="236"/>
                    </a:lnTo>
                    <a:lnTo>
                      <a:pt x="242" y="234"/>
                    </a:lnTo>
                    <a:lnTo>
                      <a:pt x="242" y="234"/>
                    </a:lnTo>
                    <a:lnTo>
                      <a:pt x="242" y="234"/>
                    </a:lnTo>
                    <a:lnTo>
                      <a:pt x="242" y="234"/>
                    </a:lnTo>
                    <a:lnTo>
                      <a:pt x="242" y="2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27"/>
              <p:cNvSpPr>
                <a:spLocks/>
              </p:cNvSpPr>
              <p:nvPr/>
            </p:nvSpPr>
            <p:spPr bwMode="auto">
              <a:xfrm>
                <a:off x="3287" y="1925"/>
                <a:ext cx="64" cy="74"/>
              </a:xfrm>
              <a:custGeom>
                <a:avLst/>
                <a:gdLst>
                  <a:gd name="T0" fmla="*/ 62 w 64"/>
                  <a:gd name="T1" fmla="*/ 48 h 74"/>
                  <a:gd name="T2" fmla="*/ 60 w 64"/>
                  <a:gd name="T3" fmla="*/ 46 h 74"/>
                  <a:gd name="T4" fmla="*/ 58 w 64"/>
                  <a:gd name="T5" fmla="*/ 44 h 74"/>
                  <a:gd name="T6" fmla="*/ 56 w 64"/>
                  <a:gd name="T7" fmla="*/ 40 h 74"/>
                  <a:gd name="T8" fmla="*/ 52 w 64"/>
                  <a:gd name="T9" fmla="*/ 40 h 74"/>
                  <a:gd name="T10" fmla="*/ 48 w 64"/>
                  <a:gd name="T11" fmla="*/ 38 h 74"/>
                  <a:gd name="T12" fmla="*/ 46 w 64"/>
                  <a:gd name="T13" fmla="*/ 36 h 74"/>
                  <a:gd name="T14" fmla="*/ 44 w 64"/>
                  <a:gd name="T15" fmla="*/ 36 h 74"/>
                  <a:gd name="T16" fmla="*/ 50 w 64"/>
                  <a:gd name="T17" fmla="*/ 30 h 74"/>
                  <a:gd name="T18" fmla="*/ 50 w 64"/>
                  <a:gd name="T19" fmla="*/ 26 h 74"/>
                  <a:gd name="T20" fmla="*/ 48 w 64"/>
                  <a:gd name="T21" fmla="*/ 18 h 74"/>
                  <a:gd name="T22" fmla="*/ 46 w 64"/>
                  <a:gd name="T23" fmla="*/ 16 h 74"/>
                  <a:gd name="T24" fmla="*/ 44 w 64"/>
                  <a:gd name="T25" fmla="*/ 14 h 74"/>
                  <a:gd name="T26" fmla="*/ 42 w 64"/>
                  <a:gd name="T27" fmla="*/ 18 h 74"/>
                  <a:gd name="T28" fmla="*/ 42 w 64"/>
                  <a:gd name="T29" fmla="*/ 20 h 74"/>
                  <a:gd name="T30" fmla="*/ 40 w 64"/>
                  <a:gd name="T31" fmla="*/ 22 h 74"/>
                  <a:gd name="T32" fmla="*/ 38 w 64"/>
                  <a:gd name="T33" fmla="*/ 24 h 74"/>
                  <a:gd name="T34" fmla="*/ 36 w 64"/>
                  <a:gd name="T35" fmla="*/ 22 h 74"/>
                  <a:gd name="T36" fmla="*/ 34 w 64"/>
                  <a:gd name="T37" fmla="*/ 20 h 74"/>
                  <a:gd name="T38" fmla="*/ 32 w 64"/>
                  <a:gd name="T39" fmla="*/ 20 h 74"/>
                  <a:gd name="T40" fmla="*/ 32 w 64"/>
                  <a:gd name="T41" fmla="*/ 16 h 74"/>
                  <a:gd name="T42" fmla="*/ 32 w 64"/>
                  <a:gd name="T43" fmla="*/ 12 h 74"/>
                  <a:gd name="T44" fmla="*/ 32 w 64"/>
                  <a:gd name="T45" fmla="*/ 10 h 74"/>
                  <a:gd name="T46" fmla="*/ 32 w 64"/>
                  <a:gd name="T47" fmla="*/ 8 h 74"/>
                  <a:gd name="T48" fmla="*/ 30 w 64"/>
                  <a:gd name="T49" fmla="*/ 4 h 74"/>
                  <a:gd name="T50" fmla="*/ 30 w 64"/>
                  <a:gd name="T51" fmla="*/ 2 h 74"/>
                  <a:gd name="T52" fmla="*/ 28 w 64"/>
                  <a:gd name="T53" fmla="*/ 0 h 74"/>
                  <a:gd name="T54" fmla="*/ 28 w 64"/>
                  <a:gd name="T55" fmla="*/ 2 h 74"/>
                  <a:gd name="T56" fmla="*/ 26 w 64"/>
                  <a:gd name="T57" fmla="*/ 0 h 74"/>
                  <a:gd name="T58" fmla="*/ 22 w 64"/>
                  <a:gd name="T59" fmla="*/ 0 h 74"/>
                  <a:gd name="T60" fmla="*/ 18 w 64"/>
                  <a:gd name="T61" fmla="*/ 0 h 74"/>
                  <a:gd name="T62" fmla="*/ 18 w 64"/>
                  <a:gd name="T63" fmla="*/ 6 h 74"/>
                  <a:gd name="T64" fmla="*/ 14 w 64"/>
                  <a:gd name="T65" fmla="*/ 8 h 74"/>
                  <a:gd name="T66" fmla="*/ 12 w 64"/>
                  <a:gd name="T67" fmla="*/ 14 h 74"/>
                  <a:gd name="T68" fmla="*/ 6 w 64"/>
                  <a:gd name="T69" fmla="*/ 20 h 74"/>
                  <a:gd name="T70" fmla="*/ 2 w 64"/>
                  <a:gd name="T71" fmla="*/ 26 h 74"/>
                  <a:gd name="T72" fmla="*/ 2 w 64"/>
                  <a:gd name="T73" fmla="*/ 32 h 74"/>
                  <a:gd name="T74" fmla="*/ 10 w 64"/>
                  <a:gd name="T75" fmla="*/ 40 h 74"/>
                  <a:gd name="T76" fmla="*/ 16 w 64"/>
                  <a:gd name="T77" fmla="*/ 42 h 74"/>
                  <a:gd name="T78" fmla="*/ 32 w 64"/>
                  <a:gd name="T79" fmla="*/ 58 h 74"/>
                  <a:gd name="T80" fmla="*/ 54 w 64"/>
                  <a:gd name="T81" fmla="*/ 72 h 74"/>
                  <a:gd name="T82" fmla="*/ 60 w 64"/>
                  <a:gd name="T83" fmla="*/ 74 h 74"/>
                  <a:gd name="T84" fmla="*/ 60 w 64"/>
                  <a:gd name="T85" fmla="*/ 64 h 74"/>
                  <a:gd name="T86" fmla="*/ 62 w 64"/>
                  <a:gd name="T87" fmla="*/ 60 h 74"/>
                  <a:gd name="T88" fmla="*/ 64 w 64"/>
                  <a:gd name="T89" fmla="*/ 56 h 74"/>
                  <a:gd name="T90" fmla="*/ 64 w 64"/>
                  <a:gd name="T91" fmla="*/ 5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4" h="74">
                    <a:moveTo>
                      <a:pt x="64" y="52"/>
                    </a:moveTo>
                    <a:lnTo>
                      <a:pt x="62" y="48"/>
                    </a:lnTo>
                    <a:lnTo>
                      <a:pt x="62" y="48"/>
                    </a:lnTo>
                    <a:lnTo>
                      <a:pt x="62" y="48"/>
                    </a:lnTo>
                    <a:lnTo>
                      <a:pt x="62" y="48"/>
                    </a:lnTo>
                    <a:lnTo>
                      <a:pt x="60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8" y="44"/>
                    </a:lnTo>
                    <a:lnTo>
                      <a:pt x="56" y="44"/>
                    </a:lnTo>
                    <a:lnTo>
                      <a:pt x="56" y="42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38"/>
                    </a:lnTo>
                    <a:lnTo>
                      <a:pt x="48" y="38"/>
                    </a:lnTo>
                    <a:lnTo>
                      <a:pt x="48" y="36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4" y="36"/>
                    </a:lnTo>
                    <a:lnTo>
                      <a:pt x="48" y="32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6" y="18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4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20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4"/>
                    </a:lnTo>
                    <a:lnTo>
                      <a:pt x="36" y="24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8"/>
                    </a:lnTo>
                    <a:lnTo>
                      <a:pt x="14" y="12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8" y="18"/>
                    </a:lnTo>
                    <a:lnTo>
                      <a:pt x="6" y="20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4" y="42"/>
                    </a:lnTo>
                    <a:lnTo>
                      <a:pt x="16" y="42"/>
                    </a:lnTo>
                    <a:lnTo>
                      <a:pt x="18" y="44"/>
                    </a:lnTo>
                    <a:lnTo>
                      <a:pt x="28" y="54"/>
                    </a:lnTo>
                    <a:lnTo>
                      <a:pt x="32" y="58"/>
                    </a:lnTo>
                    <a:lnTo>
                      <a:pt x="36" y="62"/>
                    </a:lnTo>
                    <a:lnTo>
                      <a:pt x="50" y="70"/>
                    </a:lnTo>
                    <a:lnTo>
                      <a:pt x="54" y="72"/>
                    </a:lnTo>
                    <a:lnTo>
                      <a:pt x="60" y="74"/>
                    </a:lnTo>
                    <a:lnTo>
                      <a:pt x="62" y="74"/>
                    </a:lnTo>
                    <a:lnTo>
                      <a:pt x="60" y="74"/>
                    </a:lnTo>
                    <a:lnTo>
                      <a:pt x="60" y="70"/>
                    </a:lnTo>
                    <a:lnTo>
                      <a:pt x="60" y="66"/>
                    </a:lnTo>
                    <a:lnTo>
                      <a:pt x="60" y="64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2" y="58"/>
                    </a:lnTo>
                    <a:lnTo>
                      <a:pt x="64" y="56"/>
                    </a:lnTo>
                    <a:lnTo>
                      <a:pt x="64" y="54"/>
                    </a:lnTo>
                    <a:lnTo>
                      <a:pt x="64" y="54"/>
                    </a:lnTo>
                    <a:lnTo>
                      <a:pt x="64" y="52"/>
                    </a:lnTo>
                    <a:lnTo>
                      <a:pt x="64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28"/>
              <p:cNvSpPr>
                <a:spLocks/>
              </p:cNvSpPr>
              <p:nvPr/>
            </p:nvSpPr>
            <p:spPr bwMode="auto">
              <a:xfrm>
                <a:off x="3883" y="2588"/>
                <a:ext cx="36" cy="38"/>
              </a:xfrm>
              <a:custGeom>
                <a:avLst/>
                <a:gdLst>
                  <a:gd name="T0" fmla="*/ 36 w 36"/>
                  <a:gd name="T1" fmla="*/ 10 h 38"/>
                  <a:gd name="T2" fmla="*/ 34 w 36"/>
                  <a:gd name="T3" fmla="*/ 10 h 38"/>
                  <a:gd name="T4" fmla="*/ 32 w 36"/>
                  <a:gd name="T5" fmla="*/ 8 h 38"/>
                  <a:gd name="T6" fmla="*/ 28 w 36"/>
                  <a:gd name="T7" fmla="*/ 4 h 38"/>
                  <a:gd name="T8" fmla="*/ 26 w 36"/>
                  <a:gd name="T9" fmla="*/ 2 h 38"/>
                  <a:gd name="T10" fmla="*/ 26 w 36"/>
                  <a:gd name="T11" fmla="*/ 0 h 38"/>
                  <a:gd name="T12" fmla="*/ 24 w 36"/>
                  <a:gd name="T13" fmla="*/ 0 h 38"/>
                  <a:gd name="T14" fmla="*/ 20 w 36"/>
                  <a:gd name="T15" fmla="*/ 2 h 38"/>
                  <a:gd name="T16" fmla="*/ 16 w 36"/>
                  <a:gd name="T17" fmla="*/ 6 h 38"/>
                  <a:gd name="T18" fmla="*/ 12 w 36"/>
                  <a:gd name="T19" fmla="*/ 6 h 38"/>
                  <a:gd name="T20" fmla="*/ 10 w 36"/>
                  <a:gd name="T21" fmla="*/ 10 h 38"/>
                  <a:gd name="T22" fmla="*/ 8 w 36"/>
                  <a:gd name="T23" fmla="*/ 12 h 38"/>
                  <a:gd name="T24" fmla="*/ 6 w 36"/>
                  <a:gd name="T25" fmla="*/ 14 h 38"/>
                  <a:gd name="T26" fmla="*/ 4 w 36"/>
                  <a:gd name="T27" fmla="*/ 18 h 38"/>
                  <a:gd name="T28" fmla="*/ 2 w 36"/>
                  <a:gd name="T29" fmla="*/ 18 h 38"/>
                  <a:gd name="T30" fmla="*/ 0 w 36"/>
                  <a:gd name="T31" fmla="*/ 20 h 38"/>
                  <a:gd name="T32" fmla="*/ 2 w 36"/>
                  <a:gd name="T33" fmla="*/ 22 h 38"/>
                  <a:gd name="T34" fmla="*/ 4 w 36"/>
                  <a:gd name="T35" fmla="*/ 26 h 38"/>
                  <a:gd name="T36" fmla="*/ 6 w 36"/>
                  <a:gd name="T37" fmla="*/ 28 h 38"/>
                  <a:gd name="T38" fmla="*/ 6 w 36"/>
                  <a:gd name="T39" fmla="*/ 30 h 38"/>
                  <a:gd name="T40" fmla="*/ 6 w 36"/>
                  <a:gd name="T41" fmla="*/ 32 h 38"/>
                  <a:gd name="T42" fmla="*/ 6 w 36"/>
                  <a:gd name="T43" fmla="*/ 32 h 38"/>
                  <a:gd name="T44" fmla="*/ 8 w 36"/>
                  <a:gd name="T45" fmla="*/ 34 h 38"/>
                  <a:gd name="T46" fmla="*/ 10 w 36"/>
                  <a:gd name="T47" fmla="*/ 36 h 38"/>
                  <a:gd name="T48" fmla="*/ 12 w 36"/>
                  <a:gd name="T49" fmla="*/ 36 h 38"/>
                  <a:gd name="T50" fmla="*/ 16 w 36"/>
                  <a:gd name="T51" fmla="*/ 36 h 38"/>
                  <a:gd name="T52" fmla="*/ 16 w 36"/>
                  <a:gd name="T53" fmla="*/ 36 h 38"/>
                  <a:gd name="T54" fmla="*/ 18 w 36"/>
                  <a:gd name="T55" fmla="*/ 34 h 38"/>
                  <a:gd name="T56" fmla="*/ 20 w 36"/>
                  <a:gd name="T57" fmla="*/ 28 h 38"/>
                  <a:gd name="T58" fmla="*/ 22 w 36"/>
                  <a:gd name="T59" fmla="*/ 28 h 38"/>
                  <a:gd name="T60" fmla="*/ 24 w 36"/>
                  <a:gd name="T61" fmla="*/ 28 h 38"/>
                  <a:gd name="T62" fmla="*/ 26 w 36"/>
                  <a:gd name="T63" fmla="*/ 28 h 38"/>
                  <a:gd name="T64" fmla="*/ 30 w 36"/>
                  <a:gd name="T65" fmla="*/ 26 h 38"/>
                  <a:gd name="T66" fmla="*/ 32 w 36"/>
                  <a:gd name="T67" fmla="*/ 24 h 38"/>
                  <a:gd name="T68" fmla="*/ 32 w 36"/>
                  <a:gd name="T69" fmla="*/ 20 h 38"/>
                  <a:gd name="T70" fmla="*/ 34 w 36"/>
                  <a:gd name="T71" fmla="*/ 18 h 38"/>
                  <a:gd name="T72" fmla="*/ 36 w 36"/>
                  <a:gd name="T73" fmla="*/ 16 h 38"/>
                  <a:gd name="T74" fmla="*/ 36 w 36"/>
                  <a:gd name="T7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38">
                    <a:moveTo>
                      <a:pt x="36" y="12"/>
                    </a:moveTo>
                    <a:lnTo>
                      <a:pt x="36" y="10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0" y="2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6" y="28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8" y="32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4" y="38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6" y="34"/>
                    </a:lnTo>
                    <a:lnTo>
                      <a:pt x="18" y="34"/>
                    </a:lnTo>
                    <a:lnTo>
                      <a:pt x="20" y="30"/>
                    </a:lnTo>
                    <a:lnTo>
                      <a:pt x="20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28" y="26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2" y="24"/>
                    </a:lnTo>
                    <a:lnTo>
                      <a:pt x="32" y="22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6" y="16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29"/>
              <p:cNvSpPr>
                <a:spLocks/>
              </p:cNvSpPr>
              <p:nvPr/>
            </p:nvSpPr>
            <p:spPr bwMode="auto">
              <a:xfrm>
                <a:off x="4001" y="1456"/>
                <a:ext cx="22" cy="30"/>
              </a:xfrm>
              <a:custGeom>
                <a:avLst/>
                <a:gdLst>
                  <a:gd name="T0" fmla="*/ 20 w 22"/>
                  <a:gd name="T1" fmla="*/ 6 h 30"/>
                  <a:gd name="T2" fmla="*/ 18 w 22"/>
                  <a:gd name="T3" fmla="*/ 4 h 30"/>
                  <a:gd name="T4" fmla="*/ 18 w 22"/>
                  <a:gd name="T5" fmla="*/ 4 h 30"/>
                  <a:gd name="T6" fmla="*/ 16 w 22"/>
                  <a:gd name="T7" fmla="*/ 4 h 30"/>
                  <a:gd name="T8" fmla="*/ 16 w 22"/>
                  <a:gd name="T9" fmla="*/ 4 h 30"/>
                  <a:gd name="T10" fmla="*/ 18 w 22"/>
                  <a:gd name="T11" fmla="*/ 2 h 30"/>
                  <a:gd name="T12" fmla="*/ 18 w 22"/>
                  <a:gd name="T13" fmla="*/ 2 h 30"/>
                  <a:gd name="T14" fmla="*/ 18 w 22"/>
                  <a:gd name="T15" fmla="*/ 2 h 30"/>
                  <a:gd name="T16" fmla="*/ 16 w 22"/>
                  <a:gd name="T17" fmla="*/ 0 h 30"/>
                  <a:gd name="T18" fmla="*/ 16 w 22"/>
                  <a:gd name="T19" fmla="*/ 2 h 30"/>
                  <a:gd name="T20" fmla="*/ 14 w 22"/>
                  <a:gd name="T21" fmla="*/ 2 h 30"/>
                  <a:gd name="T22" fmla="*/ 12 w 22"/>
                  <a:gd name="T23" fmla="*/ 2 h 30"/>
                  <a:gd name="T24" fmla="*/ 12 w 22"/>
                  <a:gd name="T25" fmla="*/ 4 h 30"/>
                  <a:gd name="T26" fmla="*/ 10 w 22"/>
                  <a:gd name="T27" fmla="*/ 4 h 30"/>
                  <a:gd name="T28" fmla="*/ 10 w 22"/>
                  <a:gd name="T29" fmla="*/ 6 h 30"/>
                  <a:gd name="T30" fmla="*/ 8 w 22"/>
                  <a:gd name="T31" fmla="*/ 8 h 30"/>
                  <a:gd name="T32" fmla="*/ 6 w 22"/>
                  <a:gd name="T33" fmla="*/ 12 h 30"/>
                  <a:gd name="T34" fmla="*/ 6 w 22"/>
                  <a:gd name="T35" fmla="*/ 16 h 30"/>
                  <a:gd name="T36" fmla="*/ 4 w 22"/>
                  <a:gd name="T37" fmla="*/ 22 h 30"/>
                  <a:gd name="T38" fmla="*/ 2 w 22"/>
                  <a:gd name="T39" fmla="*/ 24 h 30"/>
                  <a:gd name="T40" fmla="*/ 2 w 22"/>
                  <a:gd name="T41" fmla="*/ 26 h 30"/>
                  <a:gd name="T42" fmla="*/ 2 w 22"/>
                  <a:gd name="T43" fmla="*/ 28 h 30"/>
                  <a:gd name="T44" fmla="*/ 0 w 22"/>
                  <a:gd name="T45" fmla="*/ 30 h 30"/>
                  <a:gd name="T46" fmla="*/ 2 w 22"/>
                  <a:gd name="T47" fmla="*/ 30 h 30"/>
                  <a:gd name="T48" fmla="*/ 4 w 22"/>
                  <a:gd name="T49" fmla="*/ 30 h 30"/>
                  <a:gd name="T50" fmla="*/ 6 w 22"/>
                  <a:gd name="T51" fmla="*/ 30 h 30"/>
                  <a:gd name="T52" fmla="*/ 6 w 22"/>
                  <a:gd name="T53" fmla="*/ 28 h 30"/>
                  <a:gd name="T54" fmla="*/ 6 w 22"/>
                  <a:gd name="T55" fmla="*/ 26 h 30"/>
                  <a:gd name="T56" fmla="*/ 8 w 22"/>
                  <a:gd name="T57" fmla="*/ 26 h 30"/>
                  <a:gd name="T58" fmla="*/ 8 w 22"/>
                  <a:gd name="T59" fmla="*/ 26 h 30"/>
                  <a:gd name="T60" fmla="*/ 8 w 22"/>
                  <a:gd name="T61" fmla="*/ 26 h 30"/>
                  <a:gd name="T62" fmla="*/ 10 w 22"/>
                  <a:gd name="T63" fmla="*/ 26 h 30"/>
                  <a:gd name="T64" fmla="*/ 10 w 22"/>
                  <a:gd name="T65" fmla="*/ 24 h 30"/>
                  <a:gd name="T66" fmla="*/ 12 w 22"/>
                  <a:gd name="T67" fmla="*/ 24 h 30"/>
                  <a:gd name="T68" fmla="*/ 12 w 22"/>
                  <a:gd name="T69" fmla="*/ 24 h 30"/>
                  <a:gd name="T70" fmla="*/ 12 w 22"/>
                  <a:gd name="T71" fmla="*/ 22 h 30"/>
                  <a:gd name="T72" fmla="*/ 12 w 22"/>
                  <a:gd name="T73" fmla="*/ 22 h 30"/>
                  <a:gd name="T74" fmla="*/ 12 w 22"/>
                  <a:gd name="T75" fmla="*/ 22 h 30"/>
                  <a:gd name="T76" fmla="*/ 14 w 22"/>
                  <a:gd name="T77" fmla="*/ 20 h 30"/>
                  <a:gd name="T78" fmla="*/ 14 w 22"/>
                  <a:gd name="T79" fmla="*/ 20 h 30"/>
                  <a:gd name="T80" fmla="*/ 14 w 22"/>
                  <a:gd name="T81" fmla="*/ 20 h 30"/>
                  <a:gd name="T82" fmla="*/ 12 w 22"/>
                  <a:gd name="T83" fmla="*/ 20 h 30"/>
                  <a:gd name="T84" fmla="*/ 12 w 22"/>
                  <a:gd name="T85" fmla="*/ 20 h 30"/>
                  <a:gd name="T86" fmla="*/ 12 w 22"/>
                  <a:gd name="T87" fmla="*/ 18 h 30"/>
                  <a:gd name="T88" fmla="*/ 12 w 22"/>
                  <a:gd name="T89" fmla="*/ 18 h 30"/>
                  <a:gd name="T90" fmla="*/ 14 w 22"/>
                  <a:gd name="T91" fmla="*/ 16 h 30"/>
                  <a:gd name="T92" fmla="*/ 14 w 22"/>
                  <a:gd name="T93" fmla="*/ 16 h 30"/>
                  <a:gd name="T94" fmla="*/ 16 w 22"/>
                  <a:gd name="T95" fmla="*/ 16 h 30"/>
                  <a:gd name="T96" fmla="*/ 16 w 22"/>
                  <a:gd name="T97" fmla="*/ 16 h 30"/>
                  <a:gd name="T98" fmla="*/ 18 w 22"/>
                  <a:gd name="T99" fmla="*/ 16 h 30"/>
                  <a:gd name="T100" fmla="*/ 18 w 22"/>
                  <a:gd name="T101" fmla="*/ 16 h 30"/>
                  <a:gd name="T102" fmla="*/ 18 w 22"/>
                  <a:gd name="T103" fmla="*/ 16 h 30"/>
                  <a:gd name="T104" fmla="*/ 18 w 22"/>
                  <a:gd name="T105" fmla="*/ 16 h 30"/>
                  <a:gd name="T106" fmla="*/ 18 w 22"/>
                  <a:gd name="T107" fmla="*/ 14 h 30"/>
                  <a:gd name="T108" fmla="*/ 18 w 22"/>
                  <a:gd name="T109" fmla="*/ 14 h 30"/>
                  <a:gd name="T110" fmla="*/ 18 w 22"/>
                  <a:gd name="T111" fmla="*/ 14 h 30"/>
                  <a:gd name="T112" fmla="*/ 18 w 22"/>
                  <a:gd name="T113" fmla="*/ 12 h 30"/>
                  <a:gd name="T114" fmla="*/ 20 w 22"/>
                  <a:gd name="T115" fmla="*/ 12 h 30"/>
                  <a:gd name="T116" fmla="*/ 20 w 22"/>
                  <a:gd name="T117" fmla="*/ 12 h 30"/>
                  <a:gd name="T118" fmla="*/ 20 w 22"/>
                  <a:gd name="T119" fmla="*/ 10 h 30"/>
                  <a:gd name="T120" fmla="*/ 22 w 22"/>
                  <a:gd name="T121" fmla="*/ 10 h 30"/>
                  <a:gd name="T122" fmla="*/ 20 w 22"/>
                  <a:gd name="T1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" h="30">
                    <a:moveTo>
                      <a:pt x="20" y="6"/>
                    </a:moveTo>
                    <a:lnTo>
                      <a:pt x="18" y="4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0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30"/>
              <p:cNvSpPr>
                <a:spLocks/>
              </p:cNvSpPr>
              <p:nvPr/>
            </p:nvSpPr>
            <p:spPr bwMode="auto">
              <a:xfrm>
                <a:off x="3771" y="1049"/>
                <a:ext cx="94" cy="40"/>
              </a:xfrm>
              <a:custGeom>
                <a:avLst/>
                <a:gdLst>
                  <a:gd name="T0" fmla="*/ 92 w 94"/>
                  <a:gd name="T1" fmla="*/ 26 h 40"/>
                  <a:gd name="T2" fmla="*/ 90 w 94"/>
                  <a:gd name="T3" fmla="*/ 24 h 40"/>
                  <a:gd name="T4" fmla="*/ 88 w 94"/>
                  <a:gd name="T5" fmla="*/ 20 h 40"/>
                  <a:gd name="T6" fmla="*/ 86 w 94"/>
                  <a:gd name="T7" fmla="*/ 20 h 40"/>
                  <a:gd name="T8" fmla="*/ 86 w 94"/>
                  <a:gd name="T9" fmla="*/ 16 h 40"/>
                  <a:gd name="T10" fmla="*/ 88 w 94"/>
                  <a:gd name="T11" fmla="*/ 14 h 40"/>
                  <a:gd name="T12" fmla="*/ 86 w 94"/>
                  <a:gd name="T13" fmla="*/ 12 h 40"/>
                  <a:gd name="T14" fmla="*/ 82 w 94"/>
                  <a:gd name="T15" fmla="*/ 10 h 40"/>
                  <a:gd name="T16" fmla="*/ 80 w 94"/>
                  <a:gd name="T17" fmla="*/ 10 h 40"/>
                  <a:gd name="T18" fmla="*/ 76 w 94"/>
                  <a:gd name="T19" fmla="*/ 8 h 40"/>
                  <a:gd name="T20" fmla="*/ 70 w 94"/>
                  <a:gd name="T21" fmla="*/ 8 h 40"/>
                  <a:gd name="T22" fmla="*/ 66 w 94"/>
                  <a:gd name="T23" fmla="*/ 6 h 40"/>
                  <a:gd name="T24" fmla="*/ 62 w 94"/>
                  <a:gd name="T25" fmla="*/ 4 h 40"/>
                  <a:gd name="T26" fmla="*/ 58 w 94"/>
                  <a:gd name="T27" fmla="*/ 2 h 40"/>
                  <a:gd name="T28" fmla="*/ 52 w 94"/>
                  <a:gd name="T29" fmla="*/ 0 h 40"/>
                  <a:gd name="T30" fmla="*/ 52 w 94"/>
                  <a:gd name="T31" fmla="*/ 2 h 40"/>
                  <a:gd name="T32" fmla="*/ 50 w 94"/>
                  <a:gd name="T33" fmla="*/ 0 h 40"/>
                  <a:gd name="T34" fmla="*/ 46 w 94"/>
                  <a:gd name="T35" fmla="*/ 2 h 40"/>
                  <a:gd name="T36" fmla="*/ 40 w 94"/>
                  <a:gd name="T37" fmla="*/ 4 h 40"/>
                  <a:gd name="T38" fmla="*/ 42 w 94"/>
                  <a:gd name="T39" fmla="*/ 12 h 40"/>
                  <a:gd name="T40" fmla="*/ 38 w 94"/>
                  <a:gd name="T41" fmla="*/ 16 h 40"/>
                  <a:gd name="T42" fmla="*/ 28 w 94"/>
                  <a:gd name="T43" fmla="*/ 16 h 40"/>
                  <a:gd name="T44" fmla="*/ 20 w 94"/>
                  <a:gd name="T45" fmla="*/ 8 h 40"/>
                  <a:gd name="T46" fmla="*/ 14 w 94"/>
                  <a:gd name="T47" fmla="*/ 6 h 40"/>
                  <a:gd name="T48" fmla="*/ 4 w 94"/>
                  <a:gd name="T49" fmla="*/ 12 h 40"/>
                  <a:gd name="T50" fmla="*/ 4 w 94"/>
                  <a:gd name="T51" fmla="*/ 18 h 40"/>
                  <a:gd name="T52" fmla="*/ 0 w 94"/>
                  <a:gd name="T53" fmla="*/ 24 h 40"/>
                  <a:gd name="T54" fmla="*/ 4 w 94"/>
                  <a:gd name="T55" fmla="*/ 32 h 40"/>
                  <a:gd name="T56" fmla="*/ 14 w 94"/>
                  <a:gd name="T57" fmla="*/ 28 h 40"/>
                  <a:gd name="T58" fmla="*/ 20 w 94"/>
                  <a:gd name="T59" fmla="*/ 28 h 40"/>
                  <a:gd name="T60" fmla="*/ 26 w 94"/>
                  <a:gd name="T61" fmla="*/ 28 h 40"/>
                  <a:gd name="T62" fmla="*/ 28 w 94"/>
                  <a:gd name="T63" fmla="*/ 28 h 40"/>
                  <a:gd name="T64" fmla="*/ 36 w 94"/>
                  <a:gd name="T65" fmla="*/ 28 h 40"/>
                  <a:gd name="T66" fmla="*/ 44 w 94"/>
                  <a:gd name="T67" fmla="*/ 30 h 40"/>
                  <a:gd name="T68" fmla="*/ 48 w 94"/>
                  <a:gd name="T69" fmla="*/ 28 h 40"/>
                  <a:gd name="T70" fmla="*/ 50 w 94"/>
                  <a:gd name="T71" fmla="*/ 28 h 40"/>
                  <a:gd name="T72" fmla="*/ 54 w 94"/>
                  <a:gd name="T73" fmla="*/ 32 h 40"/>
                  <a:gd name="T74" fmla="*/ 64 w 94"/>
                  <a:gd name="T75" fmla="*/ 34 h 40"/>
                  <a:gd name="T76" fmla="*/ 68 w 94"/>
                  <a:gd name="T77" fmla="*/ 38 h 40"/>
                  <a:gd name="T78" fmla="*/ 74 w 94"/>
                  <a:gd name="T79" fmla="*/ 40 h 40"/>
                  <a:gd name="T80" fmla="*/ 76 w 94"/>
                  <a:gd name="T81" fmla="*/ 40 h 40"/>
                  <a:gd name="T82" fmla="*/ 80 w 94"/>
                  <a:gd name="T83" fmla="*/ 38 h 40"/>
                  <a:gd name="T84" fmla="*/ 84 w 94"/>
                  <a:gd name="T85" fmla="*/ 38 h 40"/>
                  <a:gd name="T86" fmla="*/ 88 w 94"/>
                  <a:gd name="T87" fmla="*/ 36 h 40"/>
                  <a:gd name="T88" fmla="*/ 92 w 94"/>
                  <a:gd name="T89" fmla="*/ 32 h 40"/>
                  <a:gd name="T90" fmla="*/ 94 w 94"/>
                  <a:gd name="T91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4" h="40">
                    <a:moveTo>
                      <a:pt x="94" y="30"/>
                    </a:moveTo>
                    <a:lnTo>
                      <a:pt x="92" y="28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90" y="22"/>
                    </a:lnTo>
                    <a:lnTo>
                      <a:pt x="88" y="22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6" y="20"/>
                    </a:lnTo>
                    <a:lnTo>
                      <a:pt x="86" y="20"/>
                    </a:lnTo>
                    <a:lnTo>
                      <a:pt x="86" y="18"/>
                    </a:lnTo>
                    <a:lnTo>
                      <a:pt x="86" y="16"/>
                    </a:lnTo>
                    <a:lnTo>
                      <a:pt x="86" y="16"/>
                    </a:lnTo>
                    <a:lnTo>
                      <a:pt x="86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6" y="12"/>
                    </a:lnTo>
                    <a:lnTo>
                      <a:pt x="86" y="12"/>
                    </a:lnTo>
                    <a:lnTo>
                      <a:pt x="84" y="12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80" y="10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0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6" y="6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0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6" y="2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2" y="8"/>
                    </a:lnTo>
                    <a:lnTo>
                      <a:pt x="42" y="1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8" y="16"/>
                    </a:lnTo>
                    <a:lnTo>
                      <a:pt x="36" y="18"/>
                    </a:lnTo>
                    <a:lnTo>
                      <a:pt x="34" y="18"/>
                    </a:lnTo>
                    <a:lnTo>
                      <a:pt x="28" y="16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2"/>
                    </a:lnTo>
                    <a:lnTo>
                      <a:pt x="8" y="30"/>
                    </a:lnTo>
                    <a:lnTo>
                      <a:pt x="10" y="3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0" y="28"/>
                    </a:lnTo>
                    <a:lnTo>
                      <a:pt x="22" y="28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26" y="30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6" y="28"/>
                    </a:lnTo>
                    <a:lnTo>
                      <a:pt x="38" y="30"/>
                    </a:lnTo>
                    <a:lnTo>
                      <a:pt x="40" y="30"/>
                    </a:lnTo>
                    <a:lnTo>
                      <a:pt x="44" y="30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4" y="32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64" y="34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8" y="38"/>
                    </a:lnTo>
                    <a:lnTo>
                      <a:pt x="70" y="38"/>
                    </a:lnTo>
                    <a:lnTo>
                      <a:pt x="72" y="40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2" y="38"/>
                    </a:lnTo>
                    <a:lnTo>
                      <a:pt x="84" y="38"/>
                    </a:lnTo>
                    <a:lnTo>
                      <a:pt x="84" y="38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8" y="36"/>
                    </a:lnTo>
                    <a:lnTo>
                      <a:pt x="88" y="36"/>
                    </a:lnTo>
                    <a:lnTo>
                      <a:pt x="90" y="34"/>
                    </a:lnTo>
                    <a:lnTo>
                      <a:pt x="92" y="32"/>
                    </a:lnTo>
                    <a:lnTo>
                      <a:pt x="92" y="32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94" y="30"/>
                    </a:lnTo>
                    <a:lnTo>
                      <a:pt x="94" y="3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31"/>
              <p:cNvSpPr>
                <a:spLocks/>
              </p:cNvSpPr>
              <p:nvPr/>
            </p:nvSpPr>
            <p:spPr bwMode="auto">
              <a:xfrm>
                <a:off x="5021" y="1674"/>
                <a:ext cx="129" cy="154"/>
              </a:xfrm>
              <a:custGeom>
                <a:avLst/>
                <a:gdLst>
                  <a:gd name="T0" fmla="*/ 121 w 129"/>
                  <a:gd name="T1" fmla="*/ 120 h 154"/>
                  <a:gd name="T2" fmla="*/ 123 w 129"/>
                  <a:gd name="T3" fmla="*/ 116 h 154"/>
                  <a:gd name="T4" fmla="*/ 115 w 129"/>
                  <a:gd name="T5" fmla="*/ 108 h 154"/>
                  <a:gd name="T6" fmla="*/ 111 w 129"/>
                  <a:gd name="T7" fmla="*/ 106 h 154"/>
                  <a:gd name="T8" fmla="*/ 105 w 129"/>
                  <a:gd name="T9" fmla="*/ 96 h 154"/>
                  <a:gd name="T10" fmla="*/ 93 w 129"/>
                  <a:gd name="T11" fmla="*/ 84 h 154"/>
                  <a:gd name="T12" fmla="*/ 85 w 129"/>
                  <a:gd name="T13" fmla="*/ 76 h 154"/>
                  <a:gd name="T14" fmla="*/ 83 w 129"/>
                  <a:gd name="T15" fmla="*/ 70 h 154"/>
                  <a:gd name="T16" fmla="*/ 65 w 129"/>
                  <a:gd name="T17" fmla="*/ 60 h 154"/>
                  <a:gd name="T18" fmla="*/ 63 w 129"/>
                  <a:gd name="T19" fmla="*/ 54 h 154"/>
                  <a:gd name="T20" fmla="*/ 71 w 129"/>
                  <a:gd name="T21" fmla="*/ 52 h 154"/>
                  <a:gd name="T22" fmla="*/ 75 w 129"/>
                  <a:gd name="T23" fmla="*/ 44 h 154"/>
                  <a:gd name="T24" fmla="*/ 71 w 129"/>
                  <a:gd name="T25" fmla="*/ 40 h 154"/>
                  <a:gd name="T26" fmla="*/ 69 w 129"/>
                  <a:gd name="T27" fmla="*/ 36 h 154"/>
                  <a:gd name="T28" fmla="*/ 61 w 129"/>
                  <a:gd name="T29" fmla="*/ 28 h 154"/>
                  <a:gd name="T30" fmla="*/ 51 w 129"/>
                  <a:gd name="T31" fmla="*/ 32 h 154"/>
                  <a:gd name="T32" fmla="*/ 41 w 129"/>
                  <a:gd name="T33" fmla="*/ 18 h 154"/>
                  <a:gd name="T34" fmla="*/ 39 w 129"/>
                  <a:gd name="T35" fmla="*/ 12 h 154"/>
                  <a:gd name="T36" fmla="*/ 37 w 129"/>
                  <a:gd name="T37" fmla="*/ 14 h 154"/>
                  <a:gd name="T38" fmla="*/ 27 w 129"/>
                  <a:gd name="T39" fmla="*/ 2 h 154"/>
                  <a:gd name="T40" fmla="*/ 20 w 129"/>
                  <a:gd name="T41" fmla="*/ 0 h 154"/>
                  <a:gd name="T42" fmla="*/ 18 w 129"/>
                  <a:gd name="T43" fmla="*/ 6 h 154"/>
                  <a:gd name="T44" fmla="*/ 22 w 129"/>
                  <a:gd name="T45" fmla="*/ 16 h 154"/>
                  <a:gd name="T46" fmla="*/ 25 w 129"/>
                  <a:gd name="T47" fmla="*/ 24 h 154"/>
                  <a:gd name="T48" fmla="*/ 18 w 129"/>
                  <a:gd name="T49" fmla="*/ 22 h 154"/>
                  <a:gd name="T50" fmla="*/ 14 w 129"/>
                  <a:gd name="T51" fmla="*/ 20 h 154"/>
                  <a:gd name="T52" fmla="*/ 6 w 129"/>
                  <a:gd name="T53" fmla="*/ 22 h 154"/>
                  <a:gd name="T54" fmla="*/ 6 w 129"/>
                  <a:gd name="T55" fmla="*/ 30 h 154"/>
                  <a:gd name="T56" fmla="*/ 0 w 129"/>
                  <a:gd name="T57" fmla="*/ 34 h 154"/>
                  <a:gd name="T58" fmla="*/ 2 w 129"/>
                  <a:gd name="T59" fmla="*/ 38 h 154"/>
                  <a:gd name="T60" fmla="*/ 6 w 129"/>
                  <a:gd name="T61" fmla="*/ 44 h 154"/>
                  <a:gd name="T62" fmla="*/ 12 w 129"/>
                  <a:gd name="T63" fmla="*/ 54 h 154"/>
                  <a:gd name="T64" fmla="*/ 18 w 129"/>
                  <a:gd name="T65" fmla="*/ 54 h 154"/>
                  <a:gd name="T66" fmla="*/ 20 w 129"/>
                  <a:gd name="T67" fmla="*/ 72 h 154"/>
                  <a:gd name="T68" fmla="*/ 20 w 129"/>
                  <a:gd name="T69" fmla="*/ 78 h 154"/>
                  <a:gd name="T70" fmla="*/ 22 w 129"/>
                  <a:gd name="T71" fmla="*/ 90 h 154"/>
                  <a:gd name="T72" fmla="*/ 31 w 129"/>
                  <a:gd name="T73" fmla="*/ 80 h 154"/>
                  <a:gd name="T74" fmla="*/ 39 w 129"/>
                  <a:gd name="T75" fmla="*/ 78 h 154"/>
                  <a:gd name="T76" fmla="*/ 47 w 129"/>
                  <a:gd name="T77" fmla="*/ 84 h 154"/>
                  <a:gd name="T78" fmla="*/ 51 w 129"/>
                  <a:gd name="T79" fmla="*/ 80 h 154"/>
                  <a:gd name="T80" fmla="*/ 53 w 129"/>
                  <a:gd name="T81" fmla="*/ 74 h 154"/>
                  <a:gd name="T82" fmla="*/ 65 w 129"/>
                  <a:gd name="T83" fmla="*/ 74 h 154"/>
                  <a:gd name="T84" fmla="*/ 79 w 129"/>
                  <a:gd name="T85" fmla="*/ 90 h 154"/>
                  <a:gd name="T86" fmla="*/ 87 w 129"/>
                  <a:gd name="T87" fmla="*/ 112 h 154"/>
                  <a:gd name="T88" fmla="*/ 93 w 129"/>
                  <a:gd name="T89" fmla="*/ 120 h 154"/>
                  <a:gd name="T90" fmla="*/ 97 w 129"/>
                  <a:gd name="T91" fmla="*/ 126 h 154"/>
                  <a:gd name="T92" fmla="*/ 97 w 129"/>
                  <a:gd name="T93" fmla="*/ 138 h 154"/>
                  <a:gd name="T94" fmla="*/ 93 w 129"/>
                  <a:gd name="T95" fmla="*/ 146 h 154"/>
                  <a:gd name="T96" fmla="*/ 99 w 129"/>
                  <a:gd name="T97" fmla="*/ 150 h 154"/>
                  <a:gd name="T98" fmla="*/ 107 w 129"/>
                  <a:gd name="T99" fmla="*/ 150 h 154"/>
                  <a:gd name="T100" fmla="*/ 109 w 129"/>
                  <a:gd name="T101" fmla="*/ 144 h 154"/>
                  <a:gd name="T102" fmla="*/ 115 w 129"/>
                  <a:gd name="T103" fmla="*/ 144 h 154"/>
                  <a:gd name="T104" fmla="*/ 121 w 129"/>
                  <a:gd name="T105" fmla="*/ 144 h 154"/>
                  <a:gd name="T106" fmla="*/ 127 w 129"/>
                  <a:gd name="T107" fmla="*/ 142 h 154"/>
                  <a:gd name="T108" fmla="*/ 127 w 129"/>
                  <a:gd name="T109" fmla="*/ 13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9" h="154">
                    <a:moveTo>
                      <a:pt x="129" y="128"/>
                    </a:moveTo>
                    <a:lnTo>
                      <a:pt x="127" y="128"/>
                    </a:lnTo>
                    <a:lnTo>
                      <a:pt x="127" y="126"/>
                    </a:lnTo>
                    <a:lnTo>
                      <a:pt x="125" y="124"/>
                    </a:lnTo>
                    <a:lnTo>
                      <a:pt x="123" y="124"/>
                    </a:lnTo>
                    <a:lnTo>
                      <a:pt x="123" y="122"/>
                    </a:lnTo>
                    <a:lnTo>
                      <a:pt x="121" y="120"/>
                    </a:lnTo>
                    <a:lnTo>
                      <a:pt x="121" y="120"/>
                    </a:lnTo>
                    <a:lnTo>
                      <a:pt x="121" y="120"/>
                    </a:lnTo>
                    <a:lnTo>
                      <a:pt x="123" y="118"/>
                    </a:lnTo>
                    <a:lnTo>
                      <a:pt x="125" y="118"/>
                    </a:lnTo>
                    <a:lnTo>
                      <a:pt x="125" y="116"/>
                    </a:lnTo>
                    <a:lnTo>
                      <a:pt x="123" y="116"/>
                    </a:lnTo>
                    <a:lnTo>
                      <a:pt x="123" y="116"/>
                    </a:lnTo>
                    <a:lnTo>
                      <a:pt x="123" y="114"/>
                    </a:lnTo>
                    <a:lnTo>
                      <a:pt x="121" y="114"/>
                    </a:lnTo>
                    <a:lnTo>
                      <a:pt x="119" y="112"/>
                    </a:lnTo>
                    <a:lnTo>
                      <a:pt x="117" y="110"/>
                    </a:lnTo>
                    <a:lnTo>
                      <a:pt x="115" y="110"/>
                    </a:lnTo>
                    <a:lnTo>
                      <a:pt x="115" y="110"/>
                    </a:lnTo>
                    <a:lnTo>
                      <a:pt x="115" y="108"/>
                    </a:lnTo>
                    <a:lnTo>
                      <a:pt x="115" y="106"/>
                    </a:lnTo>
                    <a:lnTo>
                      <a:pt x="113" y="108"/>
                    </a:lnTo>
                    <a:lnTo>
                      <a:pt x="113" y="108"/>
                    </a:lnTo>
                    <a:lnTo>
                      <a:pt x="113" y="108"/>
                    </a:lnTo>
                    <a:lnTo>
                      <a:pt x="111" y="108"/>
                    </a:lnTo>
                    <a:lnTo>
                      <a:pt x="111" y="106"/>
                    </a:lnTo>
                    <a:lnTo>
                      <a:pt x="111" y="106"/>
                    </a:lnTo>
                    <a:lnTo>
                      <a:pt x="109" y="104"/>
                    </a:lnTo>
                    <a:lnTo>
                      <a:pt x="109" y="102"/>
                    </a:lnTo>
                    <a:lnTo>
                      <a:pt x="109" y="100"/>
                    </a:lnTo>
                    <a:lnTo>
                      <a:pt x="107" y="100"/>
                    </a:lnTo>
                    <a:lnTo>
                      <a:pt x="107" y="98"/>
                    </a:lnTo>
                    <a:lnTo>
                      <a:pt x="107" y="98"/>
                    </a:lnTo>
                    <a:lnTo>
                      <a:pt x="105" y="96"/>
                    </a:lnTo>
                    <a:lnTo>
                      <a:pt x="103" y="94"/>
                    </a:lnTo>
                    <a:lnTo>
                      <a:pt x="99" y="92"/>
                    </a:lnTo>
                    <a:lnTo>
                      <a:pt x="99" y="90"/>
                    </a:lnTo>
                    <a:lnTo>
                      <a:pt x="97" y="90"/>
                    </a:lnTo>
                    <a:lnTo>
                      <a:pt x="95" y="86"/>
                    </a:lnTo>
                    <a:lnTo>
                      <a:pt x="93" y="86"/>
                    </a:lnTo>
                    <a:lnTo>
                      <a:pt x="93" y="84"/>
                    </a:lnTo>
                    <a:lnTo>
                      <a:pt x="91" y="82"/>
                    </a:lnTo>
                    <a:lnTo>
                      <a:pt x="91" y="80"/>
                    </a:lnTo>
                    <a:lnTo>
                      <a:pt x="89" y="80"/>
                    </a:lnTo>
                    <a:lnTo>
                      <a:pt x="89" y="78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85" y="76"/>
                    </a:lnTo>
                    <a:lnTo>
                      <a:pt x="83" y="74"/>
                    </a:lnTo>
                    <a:lnTo>
                      <a:pt x="83" y="74"/>
                    </a:lnTo>
                    <a:lnTo>
                      <a:pt x="83" y="72"/>
                    </a:lnTo>
                    <a:lnTo>
                      <a:pt x="83" y="72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3" y="68"/>
                    </a:lnTo>
                    <a:lnTo>
                      <a:pt x="81" y="68"/>
                    </a:lnTo>
                    <a:lnTo>
                      <a:pt x="75" y="66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1" y="64"/>
                    </a:lnTo>
                    <a:lnTo>
                      <a:pt x="65" y="60"/>
                    </a:lnTo>
                    <a:lnTo>
                      <a:pt x="63" y="58"/>
                    </a:lnTo>
                    <a:lnTo>
                      <a:pt x="63" y="58"/>
                    </a:lnTo>
                    <a:lnTo>
                      <a:pt x="61" y="58"/>
                    </a:lnTo>
                    <a:lnTo>
                      <a:pt x="61" y="56"/>
                    </a:lnTo>
                    <a:lnTo>
                      <a:pt x="63" y="56"/>
                    </a:lnTo>
                    <a:lnTo>
                      <a:pt x="63" y="56"/>
                    </a:lnTo>
                    <a:lnTo>
                      <a:pt x="63" y="54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3" y="50"/>
                    </a:lnTo>
                    <a:lnTo>
                      <a:pt x="63" y="50"/>
                    </a:lnTo>
                    <a:lnTo>
                      <a:pt x="65" y="50"/>
                    </a:lnTo>
                    <a:lnTo>
                      <a:pt x="67" y="50"/>
                    </a:lnTo>
                    <a:lnTo>
                      <a:pt x="71" y="52"/>
                    </a:lnTo>
                    <a:lnTo>
                      <a:pt x="71" y="52"/>
                    </a:lnTo>
                    <a:lnTo>
                      <a:pt x="73" y="50"/>
                    </a:lnTo>
                    <a:lnTo>
                      <a:pt x="75" y="48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5" y="44"/>
                    </a:lnTo>
                    <a:lnTo>
                      <a:pt x="75" y="42"/>
                    </a:lnTo>
                    <a:lnTo>
                      <a:pt x="75" y="42"/>
                    </a:lnTo>
                    <a:lnTo>
                      <a:pt x="73" y="42"/>
                    </a:lnTo>
                    <a:lnTo>
                      <a:pt x="71" y="42"/>
                    </a:lnTo>
                    <a:lnTo>
                      <a:pt x="71" y="40"/>
                    </a:lnTo>
                    <a:lnTo>
                      <a:pt x="71" y="40"/>
                    </a:lnTo>
                    <a:lnTo>
                      <a:pt x="71" y="40"/>
                    </a:lnTo>
                    <a:lnTo>
                      <a:pt x="71" y="38"/>
                    </a:lnTo>
                    <a:lnTo>
                      <a:pt x="69" y="38"/>
                    </a:lnTo>
                    <a:lnTo>
                      <a:pt x="67" y="38"/>
                    </a:lnTo>
                    <a:lnTo>
                      <a:pt x="67" y="38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9" y="36"/>
                    </a:lnTo>
                    <a:lnTo>
                      <a:pt x="69" y="34"/>
                    </a:lnTo>
                    <a:lnTo>
                      <a:pt x="69" y="34"/>
                    </a:lnTo>
                    <a:lnTo>
                      <a:pt x="69" y="32"/>
                    </a:lnTo>
                    <a:lnTo>
                      <a:pt x="67" y="32"/>
                    </a:lnTo>
                    <a:lnTo>
                      <a:pt x="65" y="30"/>
                    </a:lnTo>
                    <a:lnTo>
                      <a:pt x="63" y="28"/>
                    </a:lnTo>
                    <a:lnTo>
                      <a:pt x="61" y="28"/>
                    </a:lnTo>
                    <a:lnTo>
                      <a:pt x="61" y="28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5" y="32"/>
                    </a:lnTo>
                    <a:lnTo>
                      <a:pt x="55" y="32"/>
                    </a:lnTo>
                    <a:lnTo>
                      <a:pt x="53" y="32"/>
                    </a:lnTo>
                    <a:lnTo>
                      <a:pt x="51" y="32"/>
                    </a:lnTo>
                    <a:lnTo>
                      <a:pt x="47" y="30"/>
                    </a:lnTo>
                    <a:lnTo>
                      <a:pt x="45" y="30"/>
                    </a:lnTo>
                    <a:lnTo>
                      <a:pt x="41" y="24"/>
                    </a:lnTo>
                    <a:lnTo>
                      <a:pt x="41" y="22"/>
                    </a:lnTo>
                    <a:lnTo>
                      <a:pt x="41" y="22"/>
                    </a:lnTo>
                    <a:lnTo>
                      <a:pt x="41" y="20"/>
                    </a:lnTo>
                    <a:lnTo>
                      <a:pt x="41" y="18"/>
                    </a:lnTo>
                    <a:lnTo>
                      <a:pt x="41" y="16"/>
                    </a:lnTo>
                    <a:lnTo>
                      <a:pt x="41" y="16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9" y="12"/>
                    </a:lnTo>
                    <a:lnTo>
                      <a:pt x="39" y="12"/>
                    </a:lnTo>
                    <a:lnTo>
                      <a:pt x="39" y="14"/>
                    </a:lnTo>
                    <a:lnTo>
                      <a:pt x="37" y="14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14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7" y="4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5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0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5" y="22"/>
                    </a:lnTo>
                    <a:lnTo>
                      <a:pt x="25" y="24"/>
                    </a:lnTo>
                    <a:lnTo>
                      <a:pt x="25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2"/>
                    </a:lnTo>
                    <a:lnTo>
                      <a:pt x="18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2" y="16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6" y="50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10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18" y="54"/>
                    </a:lnTo>
                    <a:lnTo>
                      <a:pt x="18" y="56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22" y="64"/>
                    </a:lnTo>
                    <a:lnTo>
                      <a:pt x="20" y="66"/>
                    </a:lnTo>
                    <a:lnTo>
                      <a:pt x="20" y="70"/>
                    </a:lnTo>
                    <a:lnTo>
                      <a:pt x="20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0" y="76"/>
                    </a:lnTo>
                    <a:lnTo>
                      <a:pt x="20" y="76"/>
                    </a:lnTo>
                    <a:lnTo>
                      <a:pt x="20" y="78"/>
                    </a:lnTo>
                    <a:lnTo>
                      <a:pt x="20" y="80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20" y="88"/>
                    </a:lnTo>
                    <a:lnTo>
                      <a:pt x="20" y="90"/>
                    </a:lnTo>
                    <a:lnTo>
                      <a:pt x="22" y="90"/>
                    </a:lnTo>
                    <a:lnTo>
                      <a:pt x="22" y="90"/>
                    </a:lnTo>
                    <a:lnTo>
                      <a:pt x="25" y="88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29" y="84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31" y="80"/>
                    </a:lnTo>
                    <a:lnTo>
                      <a:pt x="33" y="80"/>
                    </a:lnTo>
                    <a:lnTo>
                      <a:pt x="33" y="80"/>
                    </a:lnTo>
                    <a:lnTo>
                      <a:pt x="35" y="80"/>
                    </a:lnTo>
                    <a:lnTo>
                      <a:pt x="35" y="78"/>
                    </a:lnTo>
                    <a:lnTo>
                      <a:pt x="37" y="76"/>
                    </a:lnTo>
                    <a:lnTo>
                      <a:pt x="37" y="76"/>
                    </a:lnTo>
                    <a:lnTo>
                      <a:pt x="39" y="78"/>
                    </a:lnTo>
                    <a:lnTo>
                      <a:pt x="41" y="80"/>
                    </a:lnTo>
                    <a:lnTo>
                      <a:pt x="43" y="80"/>
                    </a:lnTo>
                    <a:lnTo>
                      <a:pt x="45" y="82"/>
                    </a:lnTo>
                    <a:lnTo>
                      <a:pt x="45" y="82"/>
                    </a:lnTo>
                    <a:lnTo>
                      <a:pt x="45" y="82"/>
                    </a:lnTo>
                    <a:lnTo>
                      <a:pt x="45" y="84"/>
                    </a:lnTo>
                    <a:lnTo>
                      <a:pt x="47" y="84"/>
                    </a:lnTo>
                    <a:lnTo>
                      <a:pt x="47" y="84"/>
                    </a:lnTo>
                    <a:lnTo>
                      <a:pt x="47" y="84"/>
                    </a:lnTo>
                    <a:lnTo>
                      <a:pt x="47" y="82"/>
                    </a:lnTo>
                    <a:lnTo>
                      <a:pt x="49" y="82"/>
                    </a:lnTo>
                    <a:lnTo>
                      <a:pt x="49" y="82"/>
                    </a:lnTo>
                    <a:lnTo>
                      <a:pt x="51" y="80"/>
                    </a:lnTo>
                    <a:lnTo>
                      <a:pt x="51" y="80"/>
                    </a:lnTo>
                    <a:lnTo>
                      <a:pt x="53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55" y="76"/>
                    </a:lnTo>
                    <a:lnTo>
                      <a:pt x="55" y="76"/>
                    </a:lnTo>
                    <a:lnTo>
                      <a:pt x="55" y="74"/>
                    </a:lnTo>
                    <a:lnTo>
                      <a:pt x="53" y="74"/>
                    </a:lnTo>
                    <a:lnTo>
                      <a:pt x="55" y="74"/>
                    </a:lnTo>
                    <a:lnTo>
                      <a:pt x="55" y="74"/>
                    </a:lnTo>
                    <a:lnTo>
                      <a:pt x="57" y="74"/>
                    </a:lnTo>
                    <a:lnTo>
                      <a:pt x="59" y="74"/>
                    </a:lnTo>
                    <a:lnTo>
                      <a:pt x="63" y="74"/>
                    </a:lnTo>
                    <a:lnTo>
                      <a:pt x="65" y="76"/>
                    </a:lnTo>
                    <a:lnTo>
                      <a:pt x="65" y="74"/>
                    </a:lnTo>
                    <a:lnTo>
                      <a:pt x="67" y="76"/>
                    </a:lnTo>
                    <a:lnTo>
                      <a:pt x="69" y="80"/>
                    </a:lnTo>
                    <a:lnTo>
                      <a:pt x="71" y="84"/>
                    </a:lnTo>
                    <a:lnTo>
                      <a:pt x="73" y="86"/>
                    </a:lnTo>
                    <a:lnTo>
                      <a:pt x="75" y="88"/>
                    </a:lnTo>
                    <a:lnTo>
                      <a:pt x="77" y="88"/>
                    </a:lnTo>
                    <a:lnTo>
                      <a:pt x="79" y="90"/>
                    </a:lnTo>
                    <a:lnTo>
                      <a:pt x="81" y="94"/>
                    </a:lnTo>
                    <a:lnTo>
                      <a:pt x="81" y="98"/>
                    </a:lnTo>
                    <a:lnTo>
                      <a:pt x="81" y="100"/>
                    </a:lnTo>
                    <a:lnTo>
                      <a:pt x="81" y="104"/>
                    </a:lnTo>
                    <a:lnTo>
                      <a:pt x="83" y="108"/>
                    </a:lnTo>
                    <a:lnTo>
                      <a:pt x="85" y="110"/>
                    </a:lnTo>
                    <a:lnTo>
                      <a:pt x="87" y="112"/>
                    </a:lnTo>
                    <a:lnTo>
                      <a:pt x="87" y="114"/>
                    </a:lnTo>
                    <a:lnTo>
                      <a:pt x="89" y="114"/>
                    </a:lnTo>
                    <a:lnTo>
                      <a:pt x="91" y="116"/>
                    </a:lnTo>
                    <a:lnTo>
                      <a:pt x="93" y="116"/>
                    </a:lnTo>
                    <a:lnTo>
                      <a:pt x="93" y="118"/>
                    </a:lnTo>
                    <a:lnTo>
                      <a:pt x="93" y="118"/>
                    </a:lnTo>
                    <a:lnTo>
                      <a:pt x="93" y="120"/>
                    </a:lnTo>
                    <a:lnTo>
                      <a:pt x="95" y="120"/>
                    </a:lnTo>
                    <a:lnTo>
                      <a:pt x="95" y="120"/>
                    </a:lnTo>
                    <a:lnTo>
                      <a:pt x="97" y="122"/>
                    </a:lnTo>
                    <a:lnTo>
                      <a:pt x="97" y="122"/>
                    </a:lnTo>
                    <a:lnTo>
                      <a:pt x="97" y="124"/>
                    </a:lnTo>
                    <a:lnTo>
                      <a:pt x="97" y="126"/>
                    </a:lnTo>
                    <a:lnTo>
                      <a:pt x="97" y="126"/>
                    </a:lnTo>
                    <a:lnTo>
                      <a:pt x="97" y="128"/>
                    </a:lnTo>
                    <a:lnTo>
                      <a:pt x="95" y="128"/>
                    </a:lnTo>
                    <a:lnTo>
                      <a:pt x="95" y="130"/>
                    </a:lnTo>
                    <a:lnTo>
                      <a:pt x="97" y="132"/>
                    </a:lnTo>
                    <a:lnTo>
                      <a:pt x="97" y="134"/>
                    </a:lnTo>
                    <a:lnTo>
                      <a:pt x="97" y="136"/>
                    </a:lnTo>
                    <a:lnTo>
                      <a:pt x="97" y="138"/>
                    </a:lnTo>
                    <a:lnTo>
                      <a:pt x="97" y="140"/>
                    </a:lnTo>
                    <a:lnTo>
                      <a:pt x="97" y="142"/>
                    </a:lnTo>
                    <a:lnTo>
                      <a:pt x="97" y="142"/>
                    </a:lnTo>
                    <a:lnTo>
                      <a:pt x="97" y="144"/>
                    </a:lnTo>
                    <a:lnTo>
                      <a:pt x="95" y="144"/>
                    </a:lnTo>
                    <a:lnTo>
                      <a:pt x="93" y="146"/>
                    </a:lnTo>
                    <a:lnTo>
                      <a:pt x="93" y="146"/>
                    </a:lnTo>
                    <a:lnTo>
                      <a:pt x="93" y="146"/>
                    </a:lnTo>
                    <a:lnTo>
                      <a:pt x="93" y="148"/>
                    </a:lnTo>
                    <a:lnTo>
                      <a:pt x="95" y="148"/>
                    </a:lnTo>
                    <a:lnTo>
                      <a:pt x="95" y="150"/>
                    </a:lnTo>
                    <a:lnTo>
                      <a:pt x="95" y="150"/>
                    </a:lnTo>
                    <a:lnTo>
                      <a:pt x="97" y="150"/>
                    </a:lnTo>
                    <a:lnTo>
                      <a:pt x="99" y="150"/>
                    </a:lnTo>
                    <a:lnTo>
                      <a:pt x="103" y="150"/>
                    </a:lnTo>
                    <a:lnTo>
                      <a:pt x="103" y="152"/>
                    </a:lnTo>
                    <a:lnTo>
                      <a:pt x="103" y="152"/>
                    </a:lnTo>
                    <a:lnTo>
                      <a:pt x="105" y="154"/>
                    </a:lnTo>
                    <a:lnTo>
                      <a:pt x="107" y="154"/>
                    </a:lnTo>
                    <a:lnTo>
                      <a:pt x="109" y="152"/>
                    </a:lnTo>
                    <a:lnTo>
                      <a:pt x="107" y="150"/>
                    </a:lnTo>
                    <a:lnTo>
                      <a:pt x="105" y="148"/>
                    </a:lnTo>
                    <a:lnTo>
                      <a:pt x="105" y="146"/>
                    </a:lnTo>
                    <a:lnTo>
                      <a:pt x="105" y="146"/>
                    </a:lnTo>
                    <a:lnTo>
                      <a:pt x="109" y="146"/>
                    </a:lnTo>
                    <a:lnTo>
                      <a:pt x="109" y="146"/>
                    </a:lnTo>
                    <a:lnTo>
                      <a:pt x="109" y="144"/>
                    </a:lnTo>
                    <a:lnTo>
                      <a:pt x="109" y="144"/>
                    </a:lnTo>
                    <a:lnTo>
                      <a:pt x="111" y="144"/>
                    </a:lnTo>
                    <a:lnTo>
                      <a:pt x="113" y="142"/>
                    </a:lnTo>
                    <a:lnTo>
                      <a:pt x="113" y="142"/>
                    </a:lnTo>
                    <a:lnTo>
                      <a:pt x="113" y="142"/>
                    </a:lnTo>
                    <a:lnTo>
                      <a:pt x="115" y="144"/>
                    </a:lnTo>
                    <a:lnTo>
                      <a:pt x="115" y="144"/>
                    </a:lnTo>
                    <a:lnTo>
                      <a:pt x="115" y="144"/>
                    </a:lnTo>
                    <a:lnTo>
                      <a:pt x="117" y="146"/>
                    </a:lnTo>
                    <a:lnTo>
                      <a:pt x="117" y="146"/>
                    </a:lnTo>
                    <a:lnTo>
                      <a:pt x="119" y="146"/>
                    </a:lnTo>
                    <a:lnTo>
                      <a:pt x="119" y="146"/>
                    </a:lnTo>
                    <a:lnTo>
                      <a:pt x="121" y="146"/>
                    </a:lnTo>
                    <a:lnTo>
                      <a:pt x="121" y="146"/>
                    </a:lnTo>
                    <a:lnTo>
                      <a:pt x="121" y="144"/>
                    </a:lnTo>
                    <a:lnTo>
                      <a:pt x="123" y="144"/>
                    </a:lnTo>
                    <a:lnTo>
                      <a:pt x="123" y="144"/>
                    </a:lnTo>
                    <a:lnTo>
                      <a:pt x="125" y="144"/>
                    </a:lnTo>
                    <a:lnTo>
                      <a:pt x="125" y="142"/>
                    </a:lnTo>
                    <a:lnTo>
                      <a:pt x="125" y="142"/>
                    </a:lnTo>
                    <a:lnTo>
                      <a:pt x="127" y="142"/>
                    </a:lnTo>
                    <a:lnTo>
                      <a:pt x="127" y="142"/>
                    </a:lnTo>
                    <a:lnTo>
                      <a:pt x="127" y="140"/>
                    </a:lnTo>
                    <a:lnTo>
                      <a:pt x="129" y="140"/>
                    </a:lnTo>
                    <a:lnTo>
                      <a:pt x="129" y="138"/>
                    </a:lnTo>
                    <a:lnTo>
                      <a:pt x="129" y="136"/>
                    </a:lnTo>
                    <a:lnTo>
                      <a:pt x="129" y="136"/>
                    </a:lnTo>
                    <a:lnTo>
                      <a:pt x="127" y="134"/>
                    </a:lnTo>
                    <a:lnTo>
                      <a:pt x="127" y="134"/>
                    </a:lnTo>
                    <a:lnTo>
                      <a:pt x="129" y="134"/>
                    </a:lnTo>
                    <a:lnTo>
                      <a:pt x="129" y="132"/>
                    </a:lnTo>
                    <a:lnTo>
                      <a:pt x="129" y="130"/>
                    </a:lnTo>
                    <a:lnTo>
                      <a:pt x="129" y="130"/>
                    </a:lnTo>
                    <a:lnTo>
                      <a:pt x="129" y="1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32"/>
              <p:cNvSpPr>
                <a:spLocks noEditPoints="1"/>
              </p:cNvSpPr>
              <p:nvPr/>
            </p:nvSpPr>
            <p:spPr bwMode="auto">
              <a:xfrm>
                <a:off x="4181" y="1538"/>
                <a:ext cx="30" cy="28"/>
              </a:xfrm>
              <a:custGeom>
                <a:avLst/>
                <a:gdLst>
                  <a:gd name="T0" fmla="*/ 24 w 30"/>
                  <a:gd name="T1" fmla="*/ 10 h 28"/>
                  <a:gd name="T2" fmla="*/ 24 w 30"/>
                  <a:gd name="T3" fmla="*/ 10 h 28"/>
                  <a:gd name="T4" fmla="*/ 26 w 30"/>
                  <a:gd name="T5" fmla="*/ 8 h 28"/>
                  <a:gd name="T6" fmla="*/ 24 w 30"/>
                  <a:gd name="T7" fmla="*/ 4 h 28"/>
                  <a:gd name="T8" fmla="*/ 22 w 30"/>
                  <a:gd name="T9" fmla="*/ 4 h 28"/>
                  <a:gd name="T10" fmla="*/ 22 w 30"/>
                  <a:gd name="T11" fmla="*/ 4 h 28"/>
                  <a:gd name="T12" fmla="*/ 22 w 30"/>
                  <a:gd name="T13" fmla="*/ 6 h 28"/>
                  <a:gd name="T14" fmla="*/ 22 w 30"/>
                  <a:gd name="T15" fmla="*/ 8 h 28"/>
                  <a:gd name="T16" fmla="*/ 28 w 30"/>
                  <a:gd name="T17" fmla="*/ 26 h 28"/>
                  <a:gd name="T18" fmla="*/ 26 w 30"/>
                  <a:gd name="T19" fmla="*/ 22 h 28"/>
                  <a:gd name="T20" fmla="*/ 22 w 30"/>
                  <a:gd name="T21" fmla="*/ 16 h 28"/>
                  <a:gd name="T22" fmla="*/ 22 w 30"/>
                  <a:gd name="T23" fmla="*/ 14 h 28"/>
                  <a:gd name="T24" fmla="*/ 20 w 30"/>
                  <a:gd name="T25" fmla="*/ 14 h 28"/>
                  <a:gd name="T26" fmla="*/ 16 w 30"/>
                  <a:gd name="T27" fmla="*/ 14 h 28"/>
                  <a:gd name="T28" fmla="*/ 18 w 30"/>
                  <a:gd name="T29" fmla="*/ 12 h 28"/>
                  <a:gd name="T30" fmla="*/ 22 w 30"/>
                  <a:gd name="T31" fmla="*/ 10 h 28"/>
                  <a:gd name="T32" fmla="*/ 22 w 30"/>
                  <a:gd name="T33" fmla="*/ 10 h 28"/>
                  <a:gd name="T34" fmla="*/ 22 w 30"/>
                  <a:gd name="T35" fmla="*/ 8 h 28"/>
                  <a:gd name="T36" fmla="*/ 20 w 30"/>
                  <a:gd name="T37" fmla="*/ 4 h 28"/>
                  <a:gd name="T38" fmla="*/ 16 w 30"/>
                  <a:gd name="T39" fmla="*/ 0 h 28"/>
                  <a:gd name="T40" fmla="*/ 14 w 30"/>
                  <a:gd name="T41" fmla="*/ 0 h 28"/>
                  <a:gd name="T42" fmla="*/ 10 w 30"/>
                  <a:gd name="T43" fmla="*/ 0 h 28"/>
                  <a:gd name="T44" fmla="*/ 6 w 30"/>
                  <a:gd name="T45" fmla="*/ 2 h 28"/>
                  <a:gd name="T46" fmla="*/ 6 w 30"/>
                  <a:gd name="T47" fmla="*/ 4 h 28"/>
                  <a:gd name="T48" fmla="*/ 4 w 30"/>
                  <a:gd name="T49" fmla="*/ 8 h 28"/>
                  <a:gd name="T50" fmla="*/ 2 w 30"/>
                  <a:gd name="T51" fmla="*/ 14 h 28"/>
                  <a:gd name="T52" fmla="*/ 0 w 30"/>
                  <a:gd name="T53" fmla="*/ 18 h 28"/>
                  <a:gd name="T54" fmla="*/ 6 w 30"/>
                  <a:gd name="T55" fmla="*/ 20 h 28"/>
                  <a:gd name="T56" fmla="*/ 14 w 30"/>
                  <a:gd name="T57" fmla="*/ 20 h 28"/>
                  <a:gd name="T58" fmla="*/ 16 w 30"/>
                  <a:gd name="T59" fmla="*/ 24 h 28"/>
                  <a:gd name="T60" fmla="*/ 18 w 30"/>
                  <a:gd name="T61" fmla="*/ 28 h 28"/>
                  <a:gd name="T62" fmla="*/ 24 w 30"/>
                  <a:gd name="T63" fmla="*/ 28 h 28"/>
                  <a:gd name="T64" fmla="*/ 30 w 30"/>
                  <a:gd name="T6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8">
                    <a:moveTo>
                      <a:pt x="22" y="8"/>
                    </a:moveTo>
                    <a:lnTo>
                      <a:pt x="24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8"/>
                    </a:lnTo>
                    <a:close/>
                    <a:moveTo>
                      <a:pt x="28" y="26"/>
                    </a:moveTo>
                    <a:lnTo>
                      <a:pt x="28" y="26"/>
                    </a:lnTo>
                    <a:lnTo>
                      <a:pt x="28" y="24"/>
                    </a:lnTo>
                    <a:lnTo>
                      <a:pt x="26" y="22"/>
                    </a:lnTo>
                    <a:lnTo>
                      <a:pt x="24" y="20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8" y="14"/>
                    </a:lnTo>
                    <a:lnTo>
                      <a:pt x="16" y="14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14" y="20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6"/>
                    </a:lnTo>
                    <a:lnTo>
                      <a:pt x="18" y="28"/>
                    </a:lnTo>
                    <a:lnTo>
                      <a:pt x="20" y="28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30" y="28"/>
                    </a:lnTo>
                    <a:lnTo>
                      <a:pt x="28" y="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33"/>
              <p:cNvSpPr>
                <a:spLocks noEditPoints="1"/>
              </p:cNvSpPr>
              <p:nvPr/>
            </p:nvSpPr>
            <p:spPr bwMode="auto">
              <a:xfrm>
                <a:off x="4489" y="1305"/>
                <a:ext cx="148" cy="68"/>
              </a:xfrm>
              <a:custGeom>
                <a:avLst/>
                <a:gdLst>
                  <a:gd name="T0" fmla="*/ 146 w 148"/>
                  <a:gd name="T1" fmla="*/ 18 h 68"/>
                  <a:gd name="T2" fmla="*/ 132 w 148"/>
                  <a:gd name="T3" fmla="*/ 12 h 68"/>
                  <a:gd name="T4" fmla="*/ 124 w 148"/>
                  <a:gd name="T5" fmla="*/ 8 h 68"/>
                  <a:gd name="T6" fmla="*/ 108 w 148"/>
                  <a:gd name="T7" fmla="*/ 6 h 68"/>
                  <a:gd name="T8" fmla="*/ 96 w 148"/>
                  <a:gd name="T9" fmla="*/ 4 h 68"/>
                  <a:gd name="T10" fmla="*/ 78 w 148"/>
                  <a:gd name="T11" fmla="*/ 4 h 68"/>
                  <a:gd name="T12" fmla="*/ 58 w 148"/>
                  <a:gd name="T13" fmla="*/ 0 h 68"/>
                  <a:gd name="T14" fmla="*/ 48 w 148"/>
                  <a:gd name="T15" fmla="*/ 2 h 68"/>
                  <a:gd name="T16" fmla="*/ 46 w 148"/>
                  <a:gd name="T17" fmla="*/ 12 h 68"/>
                  <a:gd name="T18" fmla="*/ 34 w 148"/>
                  <a:gd name="T19" fmla="*/ 10 h 68"/>
                  <a:gd name="T20" fmla="*/ 18 w 148"/>
                  <a:gd name="T21" fmla="*/ 8 h 68"/>
                  <a:gd name="T22" fmla="*/ 12 w 148"/>
                  <a:gd name="T23" fmla="*/ 14 h 68"/>
                  <a:gd name="T24" fmla="*/ 16 w 148"/>
                  <a:gd name="T25" fmla="*/ 18 h 68"/>
                  <a:gd name="T26" fmla="*/ 12 w 148"/>
                  <a:gd name="T27" fmla="*/ 22 h 68"/>
                  <a:gd name="T28" fmla="*/ 6 w 148"/>
                  <a:gd name="T29" fmla="*/ 30 h 68"/>
                  <a:gd name="T30" fmla="*/ 16 w 148"/>
                  <a:gd name="T31" fmla="*/ 34 h 68"/>
                  <a:gd name="T32" fmla="*/ 24 w 148"/>
                  <a:gd name="T33" fmla="*/ 36 h 68"/>
                  <a:gd name="T34" fmla="*/ 26 w 148"/>
                  <a:gd name="T35" fmla="*/ 30 h 68"/>
                  <a:gd name="T36" fmla="*/ 28 w 148"/>
                  <a:gd name="T37" fmla="*/ 30 h 68"/>
                  <a:gd name="T38" fmla="*/ 34 w 148"/>
                  <a:gd name="T39" fmla="*/ 36 h 68"/>
                  <a:gd name="T40" fmla="*/ 38 w 148"/>
                  <a:gd name="T41" fmla="*/ 38 h 68"/>
                  <a:gd name="T42" fmla="*/ 48 w 148"/>
                  <a:gd name="T43" fmla="*/ 42 h 68"/>
                  <a:gd name="T44" fmla="*/ 46 w 148"/>
                  <a:gd name="T45" fmla="*/ 46 h 68"/>
                  <a:gd name="T46" fmla="*/ 42 w 148"/>
                  <a:gd name="T47" fmla="*/ 48 h 68"/>
                  <a:gd name="T48" fmla="*/ 38 w 148"/>
                  <a:gd name="T49" fmla="*/ 48 h 68"/>
                  <a:gd name="T50" fmla="*/ 34 w 148"/>
                  <a:gd name="T51" fmla="*/ 54 h 68"/>
                  <a:gd name="T52" fmla="*/ 28 w 148"/>
                  <a:gd name="T53" fmla="*/ 52 h 68"/>
                  <a:gd name="T54" fmla="*/ 20 w 148"/>
                  <a:gd name="T55" fmla="*/ 54 h 68"/>
                  <a:gd name="T56" fmla="*/ 14 w 148"/>
                  <a:gd name="T57" fmla="*/ 54 h 68"/>
                  <a:gd name="T58" fmla="*/ 2 w 148"/>
                  <a:gd name="T59" fmla="*/ 56 h 68"/>
                  <a:gd name="T60" fmla="*/ 0 w 148"/>
                  <a:gd name="T61" fmla="*/ 58 h 68"/>
                  <a:gd name="T62" fmla="*/ 8 w 148"/>
                  <a:gd name="T63" fmla="*/ 62 h 68"/>
                  <a:gd name="T64" fmla="*/ 16 w 148"/>
                  <a:gd name="T65" fmla="*/ 62 h 68"/>
                  <a:gd name="T66" fmla="*/ 26 w 148"/>
                  <a:gd name="T67" fmla="*/ 66 h 68"/>
                  <a:gd name="T68" fmla="*/ 32 w 148"/>
                  <a:gd name="T69" fmla="*/ 62 h 68"/>
                  <a:gd name="T70" fmla="*/ 38 w 148"/>
                  <a:gd name="T71" fmla="*/ 64 h 68"/>
                  <a:gd name="T72" fmla="*/ 42 w 148"/>
                  <a:gd name="T73" fmla="*/ 66 h 68"/>
                  <a:gd name="T74" fmla="*/ 50 w 148"/>
                  <a:gd name="T75" fmla="*/ 66 h 68"/>
                  <a:gd name="T76" fmla="*/ 62 w 148"/>
                  <a:gd name="T77" fmla="*/ 64 h 68"/>
                  <a:gd name="T78" fmla="*/ 68 w 148"/>
                  <a:gd name="T79" fmla="*/ 62 h 68"/>
                  <a:gd name="T80" fmla="*/ 66 w 148"/>
                  <a:gd name="T81" fmla="*/ 56 h 68"/>
                  <a:gd name="T82" fmla="*/ 76 w 148"/>
                  <a:gd name="T83" fmla="*/ 50 h 68"/>
                  <a:gd name="T84" fmla="*/ 78 w 148"/>
                  <a:gd name="T85" fmla="*/ 48 h 68"/>
                  <a:gd name="T86" fmla="*/ 88 w 148"/>
                  <a:gd name="T87" fmla="*/ 46 h 68"/>
                  <a:gd name="T88" fmla="*/ 98 w 148"/>
                  <a:gd name="T89" fmla="*/ 48 h 68"/>
                  <a:gd name="T90" fmla="*/ 102 w 148"/>
                  <a:gd name="T91" fmla="*/ 44 h 68"/>
                  <a:gd name="T92" fmla="*/ 108 w 148"/>
                  <a:gd name="T93" fmla="*/ 38 h 68"/>
                  <a:gd name="T94" fmla="*/ 124 w 148"/>
                  <a:gd name="T95" fmla="*/ 34 h 68"/>
                  <a:gd name="T96" fmla="*/ 136 w 148"/>
                  <a:gd name="T97" fmla="*/ 24 h 68"/>
                  <a:gd name="T98" fmla="*/ 148 w 148"/>
                  <a:gd name="T99" fmla="*/ 20 h 68"/>
                  <a:gd name="T100" fmla="*/ 16 w 148"/>
                  <a:gd name="T101" fmla="*/ 56 h 68"/>
                  <a:gd name="T102" fmla="*/ 28 w 148"/>
                  <a:gd name="T103" fmla="*/ 56 h 68"/>
                  <a:gd name="T104" fmla="*/ 24 w 148"/>
                  <a:gd name="T105" fmla="*/ 56 h 68"/>
                  <a:gd name="T106" fmla="*/ 26 w 148"/>
                  <a:gd name="T107" fmla="*/ 56 h 68"/>
                  <a:gd name="T108" fmla="*/ 36 w 148"/>
                  <a:gd name="T109" fmla="*/ 56 h 68"/>
                  <a:gd name="T110" fmla="*/ 36 w 148"/>
                  <a:gd name="T111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8" h="68">
                    <a:moveTo>
                      <a:pt x="2" y="56"/>
                    </a:moveTo>
                    <a:lnTo>
                      <a:pt x="2" y="5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2" y="56"/>
                    </a:lnTo>
                    <a:close/>
                    <a:moveTo>
                      <a:pt x="146" y="18"/>
                    </a:moveTo>
                    <a:lnTo>
                      <a:pt x="146" y="18"/>
                    </a:lnTo>
                    <a:lnTo>
                      <a:pt x="144" y="16"/>
                    </a:lnTo>
                    <a:lnTo>
                      <a:pt x="140" y="14"/>
                    </a:lnTo>
                    <a:lnTo>
                      <a:pt x="138" y="14"/>
                    </a:lnTo>
                    <a:lnTo>
                      <a:pt x="136" y="14"/>
                    </a:lnTo>
                    <a:lnTo>
                      <a:pt x="134" y="14"/>
                    </a:lnTo>
                    <a:lnTo>
                      <a:pt x="134" y="12"/>
                    </a:lnTo>
                    <a:lnTo>
                      <a:pt x="132" y="12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6" y="8"/>
                    </a:lnTo>
                    <a:lnTo>
                      <a:pt x="124" y="8"/>
                    </a:lnTo>
                    <a:lnTo>
                      <a:pt x="124" y="8"/>
                    </a:lnTo>
                    <a:lnTo>
                      <a:pt x="122" y="8"/>
                    </a:lnTo>
                    <a:lnTo>
                      <a:pt x="120" y="6"/>
                    </a:lnTo>
                    <a:lnTo>
                      <a:pt x="118" y="6"/>
                    </a:lnTo>
                    <a:lnTo>
                      <a:pt x="116" y="6"/>
                    </a:lnTo>
                    <a:lnTo>
                      <a:pt x="114" y="6"/>
                    </a:lnTo>
                    <a:lnTo>
                      <a:pt x="112" y="6"/>
                    </a:lnTo>
                    <a:lnTo>
                      <a:pt x="108" y="6"/>
                    </a:lnTo>
                    <a:lnTo>
                      <a:pt x="106" y="6"/>
                    </a:lnTo>
                    <a:lnTo>
                      <a:pt x="104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0" y="6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6" y="4"/>
                    </a:lnTo>
                    <a:lnTo>
                      <a:pt x="92" y="6"/>
                    </a:lnTo>
                    <a:lnTo>
                      <a:pt x="90" y="6"/>
                    </a:lnTo>
                    <a:lnTo>
                      <a:pt x="84" y="6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78" y="4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74" y="6"/>
                    </a:lnTo>
                    <a:lnTo>
                      <a:pt x="68" y="6"/>
                    </a:lnTo>
                    <a:lnTo>
                      <a:pt x="64" y="4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6" y="4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4" y="12"/>
                    </a:lnTo>
                    <a:lnTo>
                      <a:pt x="38" y="12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8" y="26"/>
                    </a:lnTo>
                    <a:lnTo>
                      <a:pt x="4" y="28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10" y="3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0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32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2"/>
                    </a:lnTo>
                    <a:lnTo>
                      <a:pt x="30" y="32"/>
                    </a:lnTo>
                    <a:lnTo>
                      <a:pt x="30" y="34"/>
                    </a:lnTo>
                    <a:lnTo>
                      <a:pt x="32" y="36"/>
                    </a:lnTo>
                    <a:lnTo>
                      <a:pt x="32" y="36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0" y="38"/>
                    </a:lnTo>
                    <a:lnTo>
                      <a:pt x="42" y="38"/>
                    </a:lnTo>
                    <a:lnTo>
                      <a:pt x="44" y="40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52" y="42"/>
                    </a:lnTo>
                    <a:lnTo>
                      <a:pt x="52" y="42"/>
                    </a:lnTo>
                    <a:lnTo>
                      <a:pt x="50" y="42"/>
                    </a:lnTo>
                    <a:lnTo>
                      <a:pt x="46" y="44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4" y="46"/>
                    </a:lnTo>
                    <a:lnTo>
                      <a:pt x="44" y="46"/>
                    </a:lnTo>
                    <a:lnTo>
                      <a:pt x="42" y="46"/>
                    </a:lnTo>
                    <a:lnTo>
                      <a:pt x="42" y="46"/>
                    </a:lnTo>
                    <a:lnTo>
                      <a:pt x="42" y="46"/>
                    </a:lnTo>
                    <a:lnTo>
                      <a:pt x="42" y="46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8" y="50"/>
                    </a:lnTo>
                    <a:lnTo>
                      <a:pt x="36" y="50"/>
                    </a:lnTo>
                    <a:lnTo>
                      <a:pt x="36" y="52"/>
                    </a:lnTo>
                    <a:lnTo>
                      <a:pt x="36" y="52"/>
                    </a:lnTo>
                    <a:lnTo>
                      <a:pt x="36" y="52"/>
                    </a:lnTo>
                    <a:lnTo>
                      <a:pt x="34" y="52"/>
                    </a:lnTo>
                    <a:lnTo>
                      <a:pt x="34" y="54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30" y="52"/>
                    </a:lnTo>
                    <a:lnTo>
                      <a:pt x="30" y="52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24" y="52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0" y="54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6" y="56"/>
                    </a:lnTo>
                    <a:lnTo>
                      <a:pt x="14" y="54"/>
                    </a:lnTo>
                    <a:lnTo>
                      <a:pt x="12" y="54"/>
                    </a:lnTo>
                    <a:lnTo>
                      <a:pt x="10" y="54"/>
                    </a:lnTo>
                    <a:lnTo>
                      <a:pt x="8" y="52"/>
                    </a:lnTo>
                    <a:lnTo>
                      <a:pt x="6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2" y="64"/>
                    </a:lnTo>
                    <a:lnTo>
                      <a:pt x="2" y="62"/>
                    </a:lnTo>
                    <a:lnTo>
                      <a:pt x="4" y="62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8" y="62"/>
                    </a:lnTo>
                    <a:lnTo>
                      <a:pt x="10" y="62"/>
                    </a:lnTo>
                    <a:lnTo>
                      <a:pt x="12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6" y="62"/>
                    </a:lnTo>
                    <a:lnTo>
                      <a:pt x="18" y="62"/>
                    </a:lnTo>
                    <a:lnTo>
                      <a:pt x="20" y="62"/>
                    </a:lnTo>
                    <a:lnTo>
                      <a:pt x="20" y="62"/>
                    </a:lnTo>
                    <a:lnTo>
                      <a:pt x="22" y="64"/>
                    </a:lnTo>
                    <a:lnTo>
                      <a:pt x="22" y="66"/>
                    </a:lnTo>
                    <a:lnTo>
                      <a:pt x="24" y="66"/>
                    </a:lnTo>
                    <a:lnTo>
                      <a:pt x="26" y="66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34" y="62"/>
                    </a:lnTo>
                    <a:lnTo>
                      <a:pt x="34" y="62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36" y="64"/>
                    </a:lnTo>
                    <a:lnTo>
                      <a:pt x="38" y="64"/>
                    </a:lnTo>
                    <a:lnTo>
                      <a:pt x="38" y="66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4" y="68"/>
                    </a:lnTo>
                    <a:lnTo>
                      <a:pt x="46" y="68"/>
                    </a:lnTo>
                    <a:lnTo>
                      <a:pt x="46" y="68"/>
                    </a:lnTo>
                    <a:lnTo>
                      <a:pt x="46" y="68"/>
                    </a:lnTo>
                    <a:lnTo>
                      <a:pt x="46" y="66"/>
                    </a:lnTo>
                    <a:lnTo>
                      <a:pt x="48" y="66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54" y="66"/>
                    </a:lnTo>
                    <a:lnTo>
                      <a:pt x="56" y="66"/>
                    </a:lnTo>
                    <a:lnTo>
                      <a:pt x="58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2" y="64"/>
                    </a:lnTo>
                    <a:lnTo>
                      <a:pt x="62" y="64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6" y="64"/>
                    </a:lnTo>
                    <a:lnTo>
                      <a:pt x="68" y="64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68" y="60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6" y="56"/>
                    </a:lnTo>
                    <a:lnTo>
                      <a:pt x="66" y="56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8" y="54"/>
                    </a:lnTo>
                    <a:lnTo>
                      <a:pt x="70" y="54"/>
                    </a:lnTo>
                    <a:lnTo>
                      <a:pt x="72" y="54"/>
                    </a:lnTo>
                    <a:lnTo>
                      <a:pt x="76" y="52"/>
                    </a:lnTo>
                    <a:lnTo>
                      <a:pt x="76" y="50"/>
                    </a:lnTo>
                    <a:lnTo>
                      <a:pt x="78" y="50"/>
                    </a:lnTo>
                    <a:lnTo>
                      <a:pt x="78" y="50"/>
                    </a:lnTo>
                    <a:lnTo>
                      <a:pt x="78" y="50"/>
                    </a:lnTo>
                    <a:lnTo>
                      <a:pt x="78" y="48"/>
                    </a:lnTo>
                    <a:lnTo>
                      <a:pt x="78" y="48"/>
                    </a:lnTo>
                    <a:lnTo>
                      <a:pt x="78" y="48"/>
                    </a:lnTo>
                    <a:lnTo>
                      <a:pt x="78" y="48"/>
                    </a:lnTo>
                    <a:lnTo>
                      <a:pt x="80" y="48"/>
                    </a:lnTo>
                    <a:lnTo>
                      <a:pt x="82" y="48"/>
                    </a:lnTo>
                    <a:lnTo>
                      <a:pt x="84" y="48"/>
                    </a:lnTo>
                    <a:lnTo>
                      <a:pt x="86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88" y="46"/>
                    </a:lnTo>
                    <a:lnTo>
                      <a:pt x="90" y="50"/>
                    </a:lnTo>
                    <a:lnTo>
                      <a:pt x="90" y="50"/>
                    </a:lnTo>
                    <a:lnTo>
                      <a:pt x="94" y="50"/>
                    </a:lnTo>
                    <a:lnTo>
                      <a:pt x="94" y="50"/>
                    </a:lnTo>
                    <a:lnTo>
                      <a:pt x="96" y="50"/>
                    </a:lnTo>
                    <a:lnTo>
                      <a:pt x="98" y="50"/>
                    </a:lnTo>
                    <a:lnTo>
                      <a:pt x="98" y="48"/>
                    </a:lnTo>
                    <a:lnTo>
                      <a:pt x="98" y="48"/>
                    </a:lnTo>
                    <a:lnTo>
                      <a:pt x="100" y="50"/>
                    </a:lnTo>
                    <a:lnTo>
                      <a:pt x="100" y="50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6"/>
                    </a:lnTo>
                    <a:lnTo>
                      <a:pt x="102" y="44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6" y="38"/>
                    </a:lnTo>
                    <a:lnTo>
                      <a:pt x="108" y="38"/>
                    </a:lnTo>
                    <a:lnTo>
                      <a:pt x="110" y="38"/>
                    </a:lnTo>
                    <a:lnTo>
                      <a:pt x="114" y="38"/>
                    </a:lnTo>
                    <a:lnTo>
                      <a:pt x="116" y="38"/>
                    </a:lnTo>
                    <a:lnTo>
                      <a:pt x="118" y="38"/>
                    </a:lnTo>
                    <a:lnTo>
                      <a:pt x="120" y="38"/>
                    </a:lnTo>
                    <a:lnTo>
                      <a:pt x="122" y="38"/>
                    </a:lnTo>
                    <a:lnTo>
                      <a:pt x="124" y="34"/>
                    </a:lnTo>
                    <a:lnTo>
                      <a:pt x="124" y="32"/>
                    </a:lnTo>
                    <a:lnTo>
                      <a:pt x="124" y="32"/>
                    </a:lnTo>
                    <a:lnTo>
                      <a:pt x="124" y="32"/>
                    </a:lnTo>
                    <a:lnTo>
                      <a:pt x="126" y="30"/>
                    </a:lnTo>
                    <a:lnTo>
                      <a:pt x="128" y="28"/>
                    </a:lnTo>
                    <a:lnTo>
                      <a:pt x="134" y="26"/>
                    </a:lnTo>
                    <a:lnTo>
                      <a:pt x="136" y="24"/>
                    </a:lnTo>
                    <a:lnTo>
                      <a:pt x="136" y="24"/>
                    </a:lnTo>
                    <a:lnTo>
                      <a:pt x="138" y="24"/>
                    </a:lnTo>
                    <a:lnTo>
                      <a:pt x="142" y="22"/>
                    </a:lnTo>
                    <a:lnTo>
                      <a:pt x="142" y="22"/>
                    </a:lnTo>
                    <a:lnTo>
                      <a:pt x="142" y="20"/>
                    </a:lnTo>
                    <a:lnTo>
                      <a:pt x="148" y="20"/>
                    </a:lnTo>
                    <a:lnTo>
                      <a:pt x="148" y="20"/>
                    </a:lnTo>
                    <a:lnTo>
                      <a:pt x="148" y="20"/>
                    </a:lnTo>
                    <a:lnTo>
                      <a:pt x="146" y="18"/>
                    </a:lnTo>
                    <a:close/>
                    <a:moveTo>
                      <a:pt x="20" y="58"/>
                    </a:moveTo>
                    <a:lnTo>
                      <a:pt x="18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6" y="56"/>
                    </a:lnTo>
                    <a:lnTo>
                      <a:pt x="18" y="56"/>
                    </a:lnTo>
                    <a:lnTo>
                      <a:pt x="18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0" y="58"/>
                    </a:lnTo>
                    <a:close/>
                    <a:moveTo>
                      <a:pt x="28" y="56"/>
                    </a:moveTo>
                    <a:lnTo>
                      <a:pt x="26" y="56"/>
                    </a:lnTo>
                    <a:lnTo>
                      <a:pt x="26" y="56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28" y="56"/>
                    </a:lnTo>
                    <a:lnTo>
                      <a:pt x="26" y="56"/>
                    </a:lnTo>
                    <a:lnTo>
                      <a:pt x="28" y="56"/>
                    </a:lnTo>
                    <a:lnTo>
                      <a:pt x="28" y="56"/>
                    </a:lnTo>
                    <a:close/>
                    <a:moveTo>
                      <a:pt x="36" y="56"/>
                    </a:moveTo>
                    <a:lnTo>
                      <a:pt x="34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34" y="5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56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34"/>
              <p:cNvSpPr>
                <a:spLocks/>
              </p:cNvSpPr>
              <p:nvPr/>
            </p:nvSpPr>
            <p:spPr bwMode="auto">
              <a:xfrm>
                <a:off x="3769" y="1305"/>
                <a:ext cx="26" cy="24"/>
              </a:xfrm>
              <a:custGeom>
                <a:avLst/>
                <a:gdLst>
                  <a:gd name="T0" fmla="*/ 26 w 26"/>
                  <a:gd name="T1" fmla="*/ 10 h 24"/>
                  <a:gd name="T2" fmla="*/ 20 w 26"/>
                  <a:gd name="T3" fmla="*/ 8 h 24"/>
                  <a:gd name="T4" fmla="*/ 20 w 26"/>
                  <a:gd name="T5" fmla="*/ 6 h 24"/>
                  <a:gd name="T6" fmla="*/ 18 w 26"/>
                  <a:gd name="T7" fmla="*/ 4 h 24"/>
                  <a:gd name="T8" fmla="*/ 16 w 26"/>
                  <a:gd name="T9" fmla="*/ 2 h 24"/>
                  <a:gd name="T10" fmla="*/ 12 w 26"/>
                  <a:gd name="T11" fmla="*/ 2 h 24"/>
                  <a:gd name="T12" fmla="*/ 12 w 26"/>
                  <a:gd name="T13" fmla="*/ 0 h 24"/>
                  <a:gd name="T14" fmla="*/ 12 w 26"/>
                  <a:gd name="T15" fmla="*/ 0 h 24"/>
                  <a:gd name="T16" fmla="*/ 10 w 26"/>
                  <a:gd name="T17" fmla="*/ 0 h 24"/>
                  <a:gd name="T18" fmla="*/ 8 w 26"/>
                  <a:gd name="T19" fmla="*/ 0 h 24"/>
                  <a:gd name="T20" fmla="*/ 10 w 26"/>
                  <a:gd name="T21" fmla="*/ 2 h 24"/>
                  <a:gd name="T22" fmla="*/ 10 w 26"/>
                  <a:gd name="T23" fmla="*/ 4 h 24"/>
                  <a:gd name="T24" fmla="*/ 6 w 26"/>
                  <a:gd name="T25" fmla="*/ 6 h 24"/>
                  <a:gd name="T26" fmla="*/ 8 w 26"/>
                  <a:gd name="T27" fmla="*/ 6 h 24"/>
                  <a:gd name="T28" fmla="*/ 4 w 26"/>
                  <a:gd name="T29" fmla="*/ 8 h 24"/>
                  <a:gd name="T30" fmla="*/ 2 w 26"/>
                  <a:gd name="T31" fmla="*/ 8 h 24"/>
                  <a:gd name="T32" fmla="*/ 0 w 26"/>
                  <a:gd name="T33" fmla="*/ 8 h 24"/>
                  <a:gd name="T34" fmla="*/ 2 w 26"/>
                  <a:gd name="T35" fmla="*/ 10 h 24"/>
                  <a:gd name="T36" fmla="*/ 2 w 26"/>
                  <a:gd name="T37" fmla="*/ 12 h 24"/>
                  <a:gd name="T38" fmla="*/ 4 w 26"/>
                  <a:gd name="T39" fmla="*/ 14 h 24"/>
                  <a:gd name="T40" fmla="*/ 6 w 26"/>
                  <a:gd name="T41" fmla="*/ 16 h 24"/>
                  <a:gd name="T42" fmla="*/ 8 w 26"/>
                  <a:gd name="T43" fmla="*/ 18 h 24"/>
                  <a:gd name="T44" fmla="*/ 10 w 26"/>
                  <a:gd name="T45" fmla="*/ 20 h 24"/>
                  <a:gd name="T46" fmla="*/ 10 w 26"/>
                  <a:gd name="T47" fmla="*/ 24 h 24"/>
                  <a:gd name="T48" fmla="*/ 12 w 26"/>
                  <a:gd name="T49" fmla="*/ 24 h 24"/>
                  <a:gd name="T50" fmla="*/ 12 w 26"/>
                  <a:gd name="T51" fmla="*/ 22 h 24"/>
                  <a:gd name="T52" fmla="*/ 12 w 26"/>
                  <a:gd name="T53" fmla="*/ 20 h 24"/>
                  <a:gd name="T54" fmla="*/ 18 w 26"/>
                  <a:gd name="T55" fmla="*/ 18 h 24"/>
                  <a:gd name="T56" fmla="*/ 18 w 26"/>
                  <a:gd name="T57" fmla="*/ 20 h 24"/>
                  <a:gd name="T58" fmla="*/ 20 w 26"/>
                  <a:gd name="T59" fmla="*/ 18 h 24"/>
                  <a:gd name="T60" fmla="*/ 20 w 26"/>
                  <a:gd name="T61" fmla="*/ 18 h 24"/>
                  <a:gd name="T62" fmla="*/ 24 w 26"/>
                  <a:gd name="T63" fmla="*/ 16 h 24"/>
                  <a:gd name="T64" fmla="*/ 22 w 26"/>
                  <a:gd name="T65" fmla="*/ 16 h 24"/>
                  <a:gd name="T66" fmla="*/ 24 w 26"/>
                  <a:gd name="T67" fmla="*/ 14 h 24"/>
                  <a:gd name="T68" fmla="*/ 26 w 26"/>
                  <a:gd name="T69" fmla="*/ 10 h 24"/>
                  <a:gd name="T70" fmla="*/ 26 w 26"/>
                  <a:gd name="T71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24">
                    <a:moveTo>
                      <a:pt x="26" y="10"/>
                    </a:moveTo>
                    <a:lnTo>
                      <a:pt x="26" y="10"/>
                    </a:lnTo>
                    <a:lnTo>
                      <a:pt x="24" y="10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20"/>
                    </a:lnTo>
                    <a:lnTo>
                      <a:pt x="10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20" y="20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35"/>
              <p:cNvSpPr>
                <a:spLocks noEditPoints="1"/>
              </p:cNvSpPr>
              <p:nvPr/>
            </p:nvSpPr>
            <p:spPr bwMode="auto">
              <a:xfrm>
                <a:off x="954" y="2007"/>
                <a:ext cx="5492" cy="274"/>
              </a:xfrm>
              <a:custGeom>
                <a:avLst/>
                <a:gdLst>
                  <a:gd name="T0" fmla="*/ 132 w 5492"/>
                  <a:gd name="T1" fmla="*/ 274 h 274"/>
                  <a:gd name="T2" fmla="*/ 132 w 5492"/>
                  <a:gd name="T3" fmla="*/ 274 h 274"/>
                  <a:gd name="T4" fmla="*/ 56 w 5492"/>
                  <a:gd name="T5" fmla="*/ 170 h 274"/>
                  <a:gd name="T6" fmla="*/ 58 w 5492"/>
                  <a:gd name="T7" fmla="*/ 170 h 274"/>
                  <a:gd name="T8" fmla="*/ 5436 w 5492"/>
                  <a:gd name="T9" fmla="*/ 154 h 274"/>
                  <a:gd name="T10" fmla="*/ 5436 w 5492"/>
                  <a:gd name="T11" fmla="*/ 154 h 274"/>
                  <a:gd name="T12" fmla="*/ 5436 w 5492"/>
                  <a:gd name="T13" fmla="*/ 154 h 274"/>
                  <a:gd name="T14" fmla="*/ 5438 w 5492"/>
                  <a:gd name="T15" fmla="*/ 154 h 274"/>
                  <a:gd name="T16" fmla="*/ 5474 w 5492"/>
                  <a:gd name="T17" fmla="*/ 150 h 274"/>
                  <a:gd name="T18" fmla="*/ 5474 w 5492"/>
                  <a:gd name="T19" fmla="*/ 150 h 274"/>
                  <a:gd name="T20" fmla="*/ 5474 w 5492"/>
                  <a:gd name="T21" fmla="*/ 150 h 274"/>
                  <a:gd name="T22" fmla="*/ 5488 w 5492"/>
                  <a:gd name="T23" fmla="*/ 150 h 274"/>
                  <a:gd name="T24" fmla="*/ 5488 w 5492"/>
                  <a:gd name="T25" fmla="*/ 150 h 274"/>
                  <a:gd name="T26" fmla="*/ 5488 w 5492"/>
                  <a:gd name="T27" fmla="*/ 150 h 274"/>
                  <a:gd name="T28" fmla="*/ 68 w 5492"/>
                  <a:gd name="T29" fmla="*/ 142 h 274"/>
                  <a:gd name="T30" fmla="*/ 70 w 5492"/>
                  <a:gd name="T31" fmla="*/ 142 h 274"/>
                  <a:gd name="T32" fmla="*/ 5492 w 5492"/>
                  <a:gd name="T33" fmla="*/ 126 h 274"/>
                  <a:gd name="T34" fmla="*/ 5492 w 5492"/>
                  <a:gd name="T35" fmla="*/ 126 h 274"/>
                  <a:gd name="T36" fmla="*/ 5484 w 5492"/>
                  <a:gd name="T37" fmla="*/ 120 h 274"/>
                  <a:gd name="T38" fmla="*/ 5484 w 5492"/>
                  <a:gd name="T39" fmla="*/ 120 h 274"/>
                  <a:gd name="T40" fmla="*/ 5484 w 5492"/>
                  <a:gd name="T41" fmla="*/ 120 h 274"/>
                  <a:gd name="T42" fmla="*/ 5484 w 5492"/>
                  <a:gd name="T43" fmla="*/ 120 h 274"/>
                  <a:gd name="T44" fmla="*/ 5484 w 5492"/>
                  <a:gd name="T45" fmla="*/ 120 h 274"/>
                  <a:gd name="T46" fmla="*/ 5484 w 5492"/>
                  <a:gd name="T47" fmla="*/ 120 h 274"/>
                  <a:gd name="T48" fmla="*/ 5270 w 5492"/>
                  <a:gd name="T49" fmla="*/ 90 h 274"/>
                  <a:gd name="T50" fmla="*/ 5270 w 5492"/>
                  <a:gd name="T51" fmla="*/ 92 h 274"/>
                  <a:gd name="T52" fmla="*/ 5188 w 5492"/>
                  <a:gd name="T53" fmla="*/ 86 h 274"/>
                  <a:gd name="T54" fmla="*/ 5188 w 5492"/>
                  <a:gd name="T55" fmla="*/ 86 h 274"/>
                  <a:gd name="T56" fmla="*/ 5266 w 5492"/>
                  <a:gd name="T57" fmla="*/ 82 h 274"/>
                  <a:gd name="T58" fmla="*/ 5266 w 5492"/>
                  <a:gd name="T59" fmla="*/ 82 h 274"/>
                  <a:gd name="T60" fmla="*/ 5268 w 5492"/>
                  <a:gd name="T61" fmla="*/ 84 h 274"/>
                  <a:gd name="T62" fmla="*/ 5244 w 5492"/>
                  <a:gd name="T63" fmla="*/ 52 h 274"/>
                  <a:gd name="T64" fmla="*/ 5244 w 5492"/>
                  <a:gd name="T65" fmla="*/ 52 h 274"/>
                  <a:gd name="T66" fmla="*/ 5244 w 5492"/>
                  <a:gd name="T67" fmla="*/ 54 h 274"/>
                  <a:gd name="T68" fmla="*/ 5244 w 5492"/>
                  <a:gd name="T69" fmla="*/ 52 h 274"/>
                  <a:gd name="T70" fmla="*/ 5244 w 5492"/>
                  <a:gd name="T71" fmla="*/ 46 h 274"/>
                  <a:gd name="T72" fmla="*/ 5246 w 5492"/>
                  <a:gd name="T73" fmla="*/ 46 h 274"/>
                  <a:gd name="T74" fmla="*/ 5244 w 5492"/>
                  <a:gd name="T75" fmla="*/ 38 h 274"/>
                  <a:gd name="T76" fmla="*/ 5244 w 5492"/>
                  <a:gd name="T77" fmla="*/ 38 h 274"/>
                  <a:gd name="T78" fmla="*/ 5244 w 5492"/>
                  <a:gd name="T79" fmla="*/ 38 h 274"/>
                  <a:gd name="T80" fmla="*/ 5242 w 5492"/>
                  <a:gd name="T81" fmla="*/ 36 h 274"/>
                  <a:gd name="T82" fmla="*/ 5244 w 5492"/>
                  <a:gd name="T83" fmla="*/ 38 h 274"/>
                  <a:gd name="T84" fmla="*/ 28 w 5492"/>
                  <a:gd name="T85" fmla="*/ 34 h 274"/>
                  <a:gd name="T86" fmla="*/ 28 w 5492"/>
                  <a:gd name="T87" fmla="*/ 36 h 274"/>
                  <a:gd name="T88" fmla="*/ 32 w 5492"/>
                  <a:gd name="T89" fmla="*/ 40 h 274"/>
                  <a:gd name="T90" fmla="*/ 5238 w 5492"/>
                  <a:gd name="T91" fmla="*/ 16 h 274"/>
                  <a:gd name="T92" fmla="*/ 5240 w 5492"/>
                  <a:gd name="T93" fmla="*/ 16 h 274"/>
                  <a:gd name="T94" fmla="*/ 5242 w 5492"/>
                  <a:gd name="T95" fmla="*/ 14 h 274"/>
                  <a:gd name="T96" fmla="*/ 5242 w 5492"/>
                  <a:gd name="T97" fmla="*/ 14 h 274"/>
                  <a:gd name="T98" fmla="*/ 0 w 5492"/>
                  <a:gd name="T99" fmla="*/ 0 h 274"/>
                  <a:gd name="T100" fmla="*/ 0 w 5492"/>
                  <a:gd name="T101" fmla="*/ 2 h 274"/>
                  <a:gd name="T102" fmla="*/ 0 w 5492"/>
                  <a:gd name="T103" fmla="*/ 2 h 274"/>
                  <a:gd name="T104" fmla="*/ 0 w 5492"/>
                  <a:gd name="T10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92" h="274">
                    <a:moveTo>
                      <a:pt x="132" y="274"/>
                    </a:move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lnTo>
                      <a:pt x="132" y="274"/>
                    </a:lnTo>
                    <a:close/>
                    <a:moveTo>
                      <a:pt x="56" y="170"/>
                    </a:moveTo>
                    <a:lnTo>
                      <a:pt x="56" y="170"/>
                    </a:lnTo>
                    <a:lnTo>
                      <a:pt x="56" y="170"/>
                    </a:lnTo>
                    <a:lnTo>
                      <a:pt x="56" y="170"/>
                    </a:lnTo>
                    <a:lnTo>
                      <a:pt x="56" y="170"/>
                    </a:lnTo>
                    <a:lnTo>
                      <a:pt x="56" y="170"/>
                    </a:lnTo>
                    <a:lnTo>
                      <a:pt x="58" y="170"/>
                    </a:lnTo>
                    <a:lnTo>
                      <a:pt x="58" y="170"/>
                    </a:lnTo>
                    <a:lnTo>
                      <a:pt x="58" y="170"/>
                    </a:lnTo>
                    <a:lnTo>
                      <a:pt x="56" y="170"/>
                    </a:lnTo>
                    <a:close/>
                    <a:moveTo>
                      <a:pt x="5436" y="154"/>
                    </a:moveTo>
                    <a:lnTo>
                      <a:pt x="5436" y="154"/>
                    </a:lnTo>
                    <a:lnTo>
                      <a:pt x="5436" y="154"/>
                    </a:lnTo>
                    <a:lnTo>
                      <a:pt x="5436" y="154"/>
                    </a:lnTo>
                    <a:lnTo>
                      <a:pt x="5436" y="154"/>
                    </a:lnTo>
                    <a:lnTo>
                      <a:pt x="5438" y="154"/>
                    </a:lnTo>
                    <a:lnTo>
                      <a:pt x="5436" y="154"/>
                    </a:lnTo>
                    <a:lnTo>
                      <a:pt x="5436" y="154"/>
                    </a:lnTo>
                    <a:lnTo>
                      <a:pt x="5436" y="154"/>
                    </a:lnTo>
                    <a:lnTo>
                      <a:pt x="5438" y="154"/>
                    </a:lnTo>
                    <a:lnTo>
                      <a:pt x="5438" y="154"/>
                    </a:lnTo>
                    <a:lnTo>
                      <a:pt x="5438" y="154"/>
                    </a:lnTo>
                    <a:lnTo>
                      <a:pt x="5438" y="154"/>
                    </a:lnTo>
                    <a:lnTo>
                      <a:pt x="5436" y="154"/>
                    </a:lnTo>
                    <a:close/>
                    <a:moveTo>
                      <a:pt x="5474" y="150"/>
                    </a:move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lnTo>
                      <a:pt x="5474" y="150"/>
                    </a:lnTo>
                    <a:close/>
                    <a:moveTo>
                      <a:pt x="5488" y="150"/>
                    </a:moveTo>
                    <a:lnTo>
                      <a:pt x="5488" y="150"/>
                    </a:lnTo>
                    <a:lnTo>
                      <a:pt x="5488" y="150"/>
                    </a:lnTo>
                    <a:lnTo>
                      <a:pt x="5488" y="150"/>
                    </a:lnTo>
                    <a:lnTo>
                      <a:pt x="5488" y="150"/>
                    </a:lnTo>
                    <a:lnTo>
                      <a:pt x="5490" y="150"/>
                    </a:lnTo>
                    <a:lnTo>
                      <a:pt x="5490" y="150"/>
                    </a:lnTo>
                    <a:lnTo>
                      <a:pt x="5488" y="150"/>
                    </a:lnTo>
                    <a:lnTo>
                      <a:pt x="5488" y="150"/>
                    </a:lnTo>
                    <a:close/>
                    <a:moveTo>
                      <a:pt x="70" y="142"/>
                    </a:moveTo>
                    <a:lnTo>
                      <a:pt x="68" y="142"/>
                    </a:lnTo>
                    <a:lnTo>
                      <a:pt x="68" y="142"/>
                    </a:lnTo>
                    <a:lnTo>
                      <a:pt x="68" y="142"/>
                    </a:lnTo>
                    <a:lnTo>
                      <a:pt x="70" y="144"/>
                    </a:lnTo>
                    <a:lnTo>
                      <a:pt x="70" y="144"/>
                    </a:lnTo>
                    <a:lnTo>
                      <a:pt x="70" y="144"/>
                    </a:lnTo>
                    <a:lnTo>
                      <a:pt x="70" y="142"/>
                    </a:lnTo>
                    <a:lnTo>
                      <a:pt x="70" y="142"/>
                    </a:lnTo>
                    <a:lnTo>
                      <a:pt x="70" y="142"/>
                    </a:lnTo>
                    <a:lnTo>
                      <a:pt x="70" y="142"/>
                    </a:lnTo>
                    <a:close/>
                    <a:moveTo>
                      <a:pt x="5492" y="126"/>
                    </a:moveTo>
                    <a:lnTo>
                      <a:pt x="5492" y="126"/>
                    </a:lnTo>
                    <a:lnTo>
                      <a:pt x="5492" y="126"/>
                    </a:lnTo>
                    <a:lnTo>
                      <a:pt x="5492" y="126"/>
                    </a:lnTo>
                    <a:lnTo>
                      <a:pt x="5492" y="126"/>
                    </a:lnTo>
                    <a:lnTo>
                      <a:pt x="5492" y="126"/>
                    </a:lnTo>
                    <a:lnTo>
                      <a:pt x="5492" y="126"/>
                    </a:lnTo>
                    <a:close/>
                    <a:moveTo>
                      <a:pt x="5484" y="120"/>
                    </a:move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2"/>
                    </a:lnTo>
                    <a:lnTo>
                      <a:pt x="5484" y="122"/>
                    </a:lnTo>
                    <a:lnTo>
                      <a:pt x="5484" y="120"/>
                    </a:lnTo>
                    <a:lnTo>
                      <a:pt x="5484" y="120"/>
                    </a:lnTo>
                    <a:lnTo>
                      <a:pt x="5484" y="120"/>
                    </a:lnTo>
                    <a:close/>
                    <a:moveTo>
                      <a:pt x="5272" y="92"/>
                    </a:moveTo>
                    <a:lnTo>
                      <a:pt x="5270" y="90"/>
                    </a:lnTo>
                    <a:lnTo>
                      <a:pt x="5270" y="90"/>
                    </a:lnTo>
                    <a:lnTo>
                      <a:pt x="5270" y="92"/>
                    </a:lnTo>
                    <a:lnTo>
                      <a:pt x="5270" y="92"/>
                    </a:lnTo>
                    <a:lnTo>
                      <a:pt x="5270" y="92"/>
                    </a:lnTo>
                    <a:lnTo>
                      <a:pt x="5272" y="92"/>
                    </a:lnTo>
                    <a:lnTo>
                      <a:pt x="5272" y="92"/>
                    </a:lnTo>
                    <a:lnTo>
                      <a:pt x="5272" y="92"/>
                    </a:lnTo>
                    <a:close/>
                    <a:moveTo>
                      <a:pt x="5188" y="86"/>
                    </a:moveTo>
                    <a:lnTo>
                      <a:pt x="5188" y="86"/>
                    </a:lnTo>
                    <a:lnTo>
                      <a:pt x="5188" y="86"/>
                    </a:lnTo>
                    <a:lnTo>
                      <a:pt x="5188" y="86"/>
                    </a:lnTo>
                    <a:lnTo>
                      <a:pt x="5188" y="86"/>
                    </a:lnTo>
                    <a:lnTo>
                      <a:pt x="5188" y="86"/>
                    </a:lnTo>
                    <a:lnTo>
                      <a:pt x="5188" y="86"/>
                    </a:lnTo>
                    <a:close/>
                    <a:moveTo>
                      <a:pt x="5266" y="82"/>
                    </a:moveTo>
                    <a:lnTo>
                      <a:pt x="5266" y="82"/>
                    </a:lnTo>
                    <a:lnTo>
                      <a:pt x="5266" y="80"/>
                    </a:lnTo>
                    <a:lnTo>
                      <a:pt x="5266" y="80"/>
                    </a:lnTo>
                    <a:lnTo>
                      <a:pt x="5266" y="82"/>
                    </a:lnTo>
                    <a:lnTo>
                      <a:pt x="5266" y="82"/>
                    </a:lnTo>
                    <a:lnTo>
                      <a:pt x="5266" y="84"/>
                    </a:lnTo>
                    <a:lnTo>
                      <a:pt x="5266" y="84"/>
                    </a:lnTo>
                    <a:lnTo>
                      <a:pt x="5266" y="84"/>
                    </a:lnTo>
                    <a:lnTo>
                      <a:pt x="5268" y="84"/>
                    </a:lnTo>
                    <a:lnTo>
                      <a:pt x="5266" y="84"/>
                    </a:lnTo>
                    <a:lnTo>
                      <a:pt x="5266" y="82"/>
                    </a:lnTo>
                    <a:close/>
                    <a:moveTo>
                      <a:pt x="5244" y="52"/>
                    </a:moveTo>
                    <a:lnTo>
                      <a:pt x="5244" y="52"/>
                    </a:lnTo>
                    <a:lnTo>
                      <a:pt x="5244" y="52"/>
                    </a:lnTo>
                    <a:lnTo>
                      <a:pt x="5244" y="52"/>
                    </a:lnTo>
                    <a:lnTo>
                      <a:pt x="5244" y="52"/>
                    </a:lnTo>
                    <a:lnTo>
                      <a:pt x="5244" y="52"/>
                    </a:lnTo>
                    <a:lnTo>
                      <a:pt x="5244" y="54"/>
                    </a:lnTo>
                    <a:lnTo>
                      <a:pt x="5242" y="56"/>
                    </a:lnTo>
                    <a:lnTo>
                      <a:pt x="5244" y="56"/>
                    </a:lnTo>
                    <a:lnTo>
                      <a:pt x="5244" y="54"/>
                    </a:lnTo>
                    <a:lnTo>
                      <a:pt x="5244" y="54"/>
                    </a:lnTo>
                    <a:lnTo>
                      <a:pt x="5244" y="52"/>
                    </a:lnTo>
                    <a:lnTo>
                      <a:pt x="5244" y="52"/>
                    </a:lnTo>
                    <a:lnTo>
                      <a:pt x="5244" y="52"/>
                    </a:lnTo>
                    <a:close/>
                    <a:moveTo>
                      <a:pt x="5246" y="46"/>
                    </a:moveTo>
                    <a:lnTo>
                      <a:pt x="5244" y="46"/>
                    </a:lnTo>
                    <a:lnTo>
                      <a:pt x="5244" y="46"/>
                    </a:lnTo>
                    <a:lnTo>
                      <a:pt x="5244" y="46"/>
                    </a:lnTo>
                    <a:lnTo>
                      <a:pt x="5244" y="46"/>
                    </a:lnTo>
                    <a:lnTo>
                      <a:pt x="5244" y="46"/>
                    </a:lnTo>
                    <a:lnTo>
                      <a:pt x="5246" y="46"/>
                    </a:lnTo>
                    <a:lnTo>
                      <a:pt x="5246" y="46"/>
                    </a:lnTo>
                    <a:lnTo>
                      <a:pt x="5246" y="46"/>
                    </a:lnTo>
                    <a:lnTo>
                      <a:pt x="5246" y="46"/>
                    </a:lnTo>
                    <a:lnTo>
                      <a:pt x="5246" y="46"/>
                    </a:lnTo>
                    <a:close/>
                    <a:moveTo>
                      <a:pt x="5244" y="38"/>
                    </a:moveTo>
                    <a:lnTo>
                      <a:pt x="5244" y="38"/>
                    </a:lnTo>
                    <a:lnTo>
                      <a:pt x="5244" y="38"/>
                    </a:lnTo>
                    <a:lnTo>
                      <a:pt x="5244" y="38"/>
                    </a:lnTo>
                    <a:lnTo>
                      <a:pt x="5244" y="38"/>
                    </a:lnTo>
                    <a:lnTo>
                      <a:pt x="5244" y="40"/>
                    </a:lnTo>
                    <a:lnTo>
                      <a:pt x="5242" y="40"/>
                    </a:lnTo>
                    <a:lnTo>
                      <a:pt x="5244" y="40"/>
                    </a:lnTo>
                    <a:lnTo>
                      <a:pt x="5244" y="38"/>
                    </a:lnTo>
                    <a:close/>
                    <a:moveTo>
                      <a:pt x="5244" y="38"/>
                    </a:moveTo>
                    <a:lnTo>
                      <a:pt x="5242" y="36"/>
                    </a:lnTo>
                    <a:lnTo>
                      <a:pt x="5242" y="36"/>
                    </a:lnTo>
                    <a:lnTo>
                      <a:pt x="5242" y="36"/>
                    </a:lnTo>
                    <a:lnTo>
                      <a:pt x="5242" y="36"/>
                    </a:lnTo>
                    <a:lnTo>
                      <a:pt x="5242" y="36"/>
                    </a:lnTo>
                    <a:lnTo>
                      <a:pt x="5242" y="36"/>
                    </a:lnTo>
                    <a:lnTo>
                      <a:pt x="5244" y="38"/>
                    </a:lnTo>
                    <a:lnTo>
                      <a:pt x="5244" y="38"/>
                    </a:lnTo>
                    <a:close/>
                    <a:moveTo>
                      <a:pt x="30" y="34"/>
                    </a:moveTo>
                    <a:lnTo>
                      <a:pt x="28" y="34"/>
                    </a:lnTo>
                    <a:lnTo>
                      <a:pt x="28" y="3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28" y="38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6" y="36"/>
                    </a:lnTo>
                    <a:lnTo>
                      <a:pt x="28" y="38"/>
                    </a:lnTo>
                    <a:lnTo>
                      <a:pt x="32" y="40"/>
                    </a:lnTo>
                    <a:lnTo>
                      <a:pt x="32" y="38"/>
                    </a:lnTo>
                    <a:lnTo>
                      <a:pt x="30" y="36"/>
                    </a:lnTo>
                    <a:lnTo>
                      <a:pt x="30" y="34"/>
                    </a:lnTo>
                    <a:close/>
                    <a:moveTo>
                      <a:pt x="5238" y="16"/>
                    </a:moveTo>
                    <a:lnTo>
                      <a:pt x="5238" y="16"/>
                    </a:lnTo>
                    <a:lnTo>
                      <a:pt x="5238" y="16"/>
                    </a:lnTo>
                    <a:lnTo>
                      <a:pt x="5240" y="16"/>
                    </a:lnTo>
                    <a:lnTo>
                      <a:pt x="5240" y="16"/>
                    </a:lnTo>
                    <a:lnTo>
                      <a:pt x="5240" y="16"/>
                    </a:lnTo>
                    <a:lnTo>
                      <a:pt x="5240" y="16"/>
                    </a:lnTo>
                    <a:lnTo>
                      <a:pt x="5238" y="16"/>
                    </a:lnTo>
                    <a:close/>
                    <a:moveTo>
                      <a:pt x="5242" y="14"/>
                    </a:moveTo>
                    <a:lnTo>
                      <a:pt x="5240" y="14"/>
                    </a:lnTo>
                    <a:lnTo>
                      <a:pt x="5240" y="14"/>
                    </a:lnTo>
                    <a:lnTo>
                      <a:pt x="5242" y="14"/>
                    </a:lnTo>
                    <a:lnTo>
                      <a:pt x="5242" y="14"/>
                    </a:lnTo>
                    <a:lnTo>
                      <a:pt x="5242" y="1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36"/>
              <p:cNvSpPr>
                <a:spLocks noEditPoints="1"/>
              </p:cNvSpPr>
              <p:nvPr/>
            </p:nvSpPr>
            <p:spPr bwMode="auto">
              <a:xfrm>
                <a:off x="4133" y="1093"/>
                <a:ext cx="560" cy="258"/>
              </a:xfrm>
              <a:custGeom>
                <a:avLst/>
                <a:gdLst>
                  <a:gd name="T0" fmla="*/ 64 w 560"/>
                  <a:gd name="T1" fmla="*/ 178 h 258"/>
                  <a:gd name="T2" fmla="*/ 546 w 560"/>
                  <a:gd name="T3" fmla="*/ 100 h 258"/>
                  <a:gd name="T4" fmla="*/ 528 w 560"/>
                  <a:gd name="T5" fmla="*/ 100 h 258"/>
                  <a:gd name="T6" fmla="*/ 506 w 560"/>
                  <a:gd name="T7" fmla="*/ 84 h 258"/>
                  <a:gd name="T8" fmla="*/ 478 w 560"/>
                  <a:gd name="T9" fmla="*/ 80 h 258"/>
                  <a:gd name="T10" fmla="*/ 460 w 560"/>
                  <a:gd name="T11" fmla="*/ 72 h 258"/>
                  <a:gd name="T12" fmla="*/ 450 w 560"/>
                  <a:gd name="T13" fmla="*/ 76 h 258"/>
                  <a:gd name="T14" fmla="*/ 398 w 560"/>
                  <a:gd name="T15" fmla="*/ 34 h 258"/>
                  <a:gd name="T16" fmla="*/ 372 w 560"/>
                  <a:gd name="T17" fmla="*/ 18 h 258"/>
                  <a:gd name="T18" fmla="*/ 354 w 560"/>
                  <a:gd name="T19" fmla="*/ 32 h 258"/>
                  <a:gd name="T20" fmla="*/ 340 w 560"/>
                  <a:gd name="T21" fmla="*/ 24 h 258"/>
                  <a:gd name="T22" fmla="*/ 324 w 560"/>
                  <a:gd name="T23" fmla="*/ 24 h 258"/>
                  <a:gd name="T24" fmla="*/ 304 w 560"/>
                  <a:gd name="T25" fmla="*/ 16 h 258"/>
                  <a:gd name="T26" fmla="*/ 268 w 560"/>
                  <a:gd name="T27" fmla="*/ 0 h 258"/>
                  <a:gd name="T28" fmla="*/ 244 w 560"/>
                  <a:gd name="T29" fmla="*/ 12 h 258"/>
                  <a:gd name="T30" fmla="*/ 216 w 560"/>
                  <a:gd name="T31" fmla="*/ 18 h 258"/>
                  <a:gd name="T32" fmla="*/ 186 w 560"/>
                  <a:gd name="T33" fmla="*/ 24 h 258"/>
                  <a:gd name="T34" fmla="*/ 180 w 560"/>
                  <a:gd name="T35" fmla="*/ 32 h 258"/>
                  <a:gd name="T36" fmla="*/ 192 w 560"/>
                  <a:gd name="T37" fmla="*/ 42 h 258"/>
                  <a:gd name="T38" fmla="*/ 178 w 560"/>
                  <a:gd name="T39" fmla="*/ 54 h 258"/>
                  <a:gd name="T40" fmla="*/ 194 w 560"/>
                  <a:gd name="T41" fmla="*/ 70 h 258"/>
                  <a:gd name="T42" fmla="*/ 172 w 560"/>
                  <a:gd name="T43" fmla="*/ 84 h 258"/>
                  <a:gd name="T44" fmla="*/ 144 w 560"/>
                  <a:gd name="T45" fmla="*/ 74 h 258"/>
                  <a:gd name="T46" fmla="*/ 120 w 560"/>
                  <a:gd name="T47" fmla="*/ 82 h 258"/>
                  <a:gd name="T48" fmla="*/ 102 w 560"/>
                  <a:gd name="T49" fmla="*/ 84 h 258"/>
                  <a:gd name="T50" fmla="*/ 76 w 560"/>
                  <a:gd name="T51" fmla="*/ 68 h 258"/>
                  <a:gd name="T52" fmla="*/ 54 w 560"/>
                  <a:gd name="T53" fmla="*/ 66 h 258"/>
                  <a:gd name="T54" fmla="*/ 30 w 560"/>
                  <a:gd name="T55" fmla="*/ 76 h 258"/>
                  <a:gd name="T56" fmla="*/ 20 w 560"/>
                  <a:gd name="T57" fmla="*/ 96 h 258"/>
                  <a:gd name="T58" fmla="*/ 0 w 560"/>
                  <a:gd name="T59" fmla="*/ 102 h 258"/>
                  <a:gd name="T60" fmla="*/ 10 w 560"/>
                  <a:gd name="T61" fmla="*/ 130 h 258"/>
                  <a:gd name="T62" fmla="*/ 36 w 560"/>
                  <a:gd name="T63" fmla="*/ 150 h 258"/>
                  <a:gd name="T64" fmla="*/ 44 w 560"/>
                  <a:gd name="T65" fmla="*/ 154 h 258"/>
                  <a:gd name="T66" fmla="*/ 70 w 560"/>
                  <a:gd name="T67" fmla="*/ 144 h 258"/>
                  <a:gd name="T68" fmla="*/ 98 w 560"/>
                  <a:gd name="T69" fmla="*/ 150 h 258"/>
                  <a:gd name="T70" fmla="*/ 82 w 560"/>
                  <a:gd name="T71" fmla="*/ 172 h 258"/>
                  <a:gd name="T72" fmla="*/ 80 w 560"/>
                  <a:gd name="T73" fmla="*/ 190 h 258"/>
                  <a:gd name="T74" fmla="*/ 78 w 560"/>
                  <a:gd name="T75" fmla="*/ 202 h 258"/>
                  <a:gd name="T76" fmla="*/ 94 w 560"/>
                  <a:gd name="T77" fmla="*/ 218 h 258"/>
                  <a:gd name="T78" fmla="*/ 110 w 560"/>
                  <a:gd name="T79" fmla="*/ 232 h 258"/>
                  <a:gd name="T80" fmla="*/ 144 w 560"/>
                  <a:gd name="T81" fmla="*/ 240 h 258"/>
                  <a:gd name="T82" fmla="*/ 150 w 560"/>
                  <a:gd name="T83" fmla="*/ 214 h 258"/>
                  <a:gd name="T84" fmla="*/ 166 w 560"/>
                  <a:gd name="T85" fmla="*/ 174 h 258"/>
                  <a:gd name="T86" fmla="*/ 206 w 560"/>
                  <a:gd name="T87" fmla="*/ 186 h 258"/>
                  <a:gd name="T88" fmla="*/ 242 w 560"/>
                  <a:gd name="T89" fmla="*/ 206 h 258"/>
                  <a:gd name="T90" fmla="*/ 278 w 560"/>
                  <a:gd name="T91" fmla="*/ 206 h 258"/>
                  <a:gd name="T92" fmla="*/ 298 w 560"/>
                  <a:gd name="T93" fmla="*/ 232 h 258"/>
                  <a:gd name="T94" fmla="*/ 328 w 560"/>
                  <a:gd name="T95" fmla="*/ 248 h 258"/>
                  <a:gd name="T96" fmla="*/ 342 w 560"/>
                  <a:gd name="T97" fmla="*/ 256 h 258"/>
                  <a:gd name="T98" fmla="*/ 358 w 560"/>
                  <a:gd name="T99" fmla="*/ 236 h 258"/>
                  <a:gd name="T100" fmla="*/ 370 w 560"/>
                  <a:gd name="T101" fmla="*/ 222 h 258"/>
                  <a:gd name="T102" fmla="*/ 402 w 560"/>
                  <a:gd name="T103" fmla="*/ 224 h 258"/>
                  <a:gd name="T104" fmla="*/ 430 w 560"/>
                  <a:gd name="T105" fmla="*/ 218 h 258"/>
                  <a:gd name="T106" fmla="*/ 468 w 560"/>
                  <a:gd name="T107" fmla="*/ 218 h 258"/>
                  <a:gd name="T108" fmla="*/ 496 w 560"/>
                  <a:gd name="T109" fmla="*/ 226 h 258"/>
                  <a:gd name="T110" fmla="*/ 500 w 560"/>
                  <a:gd name="T111" fmla="*/ 216 h 258"/>
                  <a:gd name="T112" fmla="*/ 494 w 560"/>
                  <a:gd name="T113" fmla="*/ 196 h 258"/>
                  <a:gd name="T114" fmla="*/ 482 w 560"/>
                  <a:gd name="T115" fmla="*/ 182 h 258"/>
                  <a:gd name="T116" fmla="*/ 514 w 560"/>
                  <a:gd name="T117" fmla="*/ 176 h 258"/>
                  <a:gd name="T118" fmla="*/ 512 w 560"/>
                  <a:gd name="T119" fmla="*/ 160 h 258"/>
                  <a:gd name="T120" fmla="*/ 536 w 560"/>
                  <a:gd name="T121" fmla="*/ 146 h 258"/>
                  <a:gd name="T122" fmla="*/ 544 w 560"/>
                  <a:gd name="T123" fmla="*/ 132 h 258"/>
                  <a:gd name="T124" fmla="*/ 552 w 560"/>
                  <a:gd name="T125" fmla="*/ 11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60" h="258">
                    <a:moveTo>
                      <a:pt x="60" y="182"/>
                    </a:moveTo>
                    <a:lnTo>
                      <a:pt x="60" y="180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60" y="178"/>
                    </a:lnTo>
                    <a:lnTo>
                      <a:pt x="60" y="180"/>
                    </a:lnTo>
                    <a:lnTo>
                      <a:pt x="60" y="182"/>
                    </a:lnTo>
                    <a:lnTo>
                      <a:pt x="60" y="184"/>
                    </a:lnTo>
                    <a:lnTo>
                      <a:pt x="62" y="184"/>
                    </a:lnTo>
                    <a:lnTo>
                      <a:pt x="62" y="184"/>
                    </a:lnTo>
                    <a:lnTo>
                      <a:pt x="60" y="184"/>
                    </a:lnTo>
                    <a:lnTo>
                      <a:pt x="60" y="182"/>
                    </a:lnTo>
                    <a:close/>
                    <a:moveTo>
                      <a:pt x="62" y="178"/>
                    </a:moveTo>
                    <a:lnTo>
                      <a:pt x="62" y="180"/>
                    </a:lnTo>
                    <a:lnTo>
                      <a:pt x="62" y="182"/>
                    </a:lnTo>
                    <a:lnTo>
                      <a:pt x="64" y="182"/>
                    </a:lnTo>
                    <a:lnTo>
                      <a:pt x="64" y="182"/>
                    </a:lnTo>
                    <a:lnTo>
                      <a:pt x="64" y="178"/>
                    </a:lnTo>
                    <a:lnTo>
                      <a:pt x="62" y="178"/>
                    </a:lnTo>
                    <a:close/>
                    <a:moveTo>
                      <a:pt x="96" y="172"/>
                    </a:moveTo>
                    <a:lnTo>
                      <a:pt x="96" y="172"/>
                    </a:lnTo>
                    <a:lnTo>
                      <a:pt x="94" y="170"/>
                    </a:lnTo>
                    <a:lnTo>
                      <a:pt x="94" y="170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72"/>
                    </a:lnTo>
                    <a:lnTo>
                      <a:pt x="96" y="172"/>
                    </a:lnTo>
                    <a:close/>
                    <a:moveTo>
                      <a:pt x="558" y="108"/>
                    </a:moveTo>
                    <a:lnTo>
                      <a:pt x="558" y="106"/>
                    </a:lnTo>
                    <a:lnTo>
                      <a:pt x="556" y="106"/>
                    </a:lnTo>
                    <a:lnTo>
                      <a:pt x="554" y="106"/>
                    </a:lnTo>
                    <a:lnTo>
                      <a:pt x="554" y="106"/>
                    </a:lnTo>
                    <a:lnTo>
                      <a:pt x="552" y="104"/>
                    </a:lnTo>
                    <a:lnTo>
                      <a:pt x="550" y="102"/>
                    </a:lnTo>
                    <a:lnTo>
                      <a:pt x="548" y="100"/>
                    </a:lnTo>
                    <a:lnTo>
                      <a:pt x="546" y="100"/>
                    </a:lnTo>
                    <a:lnTo>
                      <a:pt x="546" y="100"/>
                    </a:lnTo>
                    <a:lnTo>
                      <a:pt x="546" y="98"/>
                    </a:lnTo>
                    <a:lnTo>
                      <a:pt x="546" y="98"/>
                    </a:lnTo>
                    <a:lnTo>
                      <a:pt x="546" y="98"/>
                    </a:lnTo>
                    <a:lnTo>
                      <a:pt x="546" y="96"/>
                    </a:lnTo>
                    <a:lnTo>
                      <a:pt x="544" y="96"/>
                    </a:lnTo>
                    <a:lnTo>
                      <a:pt x="544" y="98"/>
                    </a:lnTo>
                    <a:lnTo>
                      <a:pt x="542" y="98"/>
                    </a:lnTo>
                    <a:lnTo>
                      <a:pt x="542" y="100"/>
                    </a:lnTo>
                    <a:lnTo>
                      <a:pt x="542" y="100"/>
                    </a:lnTo>
                    <a:lnTo>
                      <a:pt x="540" y="102"/>
                    </a:lnTo>
                    <a:lnTo>
                      <a:pt x="540" y="102"/>
                    </a:lnTo>
                    <a:lnTo>
                      <a:pt x="538" y="102"/>
                    </a:lnTo>
                    <a:lnTo>
                      <a:pt x="538" y="102"/>
                    </a:lnTo>
                    <a:lnTo>
                      <a:pt x="536" y="100"/>
                    </a:lnTo>
                    <a:lnTo>
                      <a:pt x="536" y="100"/>
                    </a:lnTo>
                    <a:lnTo>
                      <a:pt x="530" y="100"/>
                    </a:lnTo>
                    <a:lnTo>
                      <a:pt x="528" y="100"/>
                    </a:lnTo>
                    <a:lnTo>
                      <a:pt x="528" y="100"/>
                    </a:lnTo>
                    <a:lnTo>
                      <a:pt x="526" y="100"/>
                    </a:lnTo>
                    <a:lnTo>
                      <a:pt x="526" y="98"/>
                    </a:lnTo>
                    <a:lnTo>
                      <a:pt x="524" y="98"/>
                    </a:lnTo>
                    <a:lnTo>
                      <a:pt x="524" y="96"/>
                    </a:lnTo>
                    <a:lnTo>
                      <a:pt x="522" y="94"/>
                    </a:lnTo>
                    <a:lnTo>
                      <a:pt x="520" y="94"/>
                    </a:lnTo>
                    <a:lnTo>
                      <a:pt x="520" y="92"/>
                    </a:lnTo>
                    <a:lnTo>
                      <a:pt x="520" y="92"/>
                    </a:lnTo>
                    <a:lnTo>
                      <a:pt x="520" y="92"/>
                    </a:lnTo>
                    <a:lnTo>
                      <a:pt x="518" y="92"/>
                    </a:lnTo>
                    <a:lnTo>
                      <a:pt x="514" y="90"/>
                    </a:lnTo>
                    <a:lnTo>
                      <a:pt x="512" y="88"/>
                    </a:lnTo>
                    <a:lnTo>
                      <a:pt x="510" y="88"/>
                    </a:lnTo>
                    <a:lnTo>
                      <a:pt x="510" y="88"/>
                    </a:lnTo>
                    <a:lnTo>
                      <a:pt x="508" y="88"/>
                    </a:lnTo>
                    <a:lnTo>
                      <a:pt x="506" y="86"/>
                    </a:lnTo>
                    <a:lnTo>
                      <a:pt x="506" y="84"/>
                    </a:lnTo>
                    <a:lnTo>
                      <a:pt x="504" y="82"/>
                    </a:lnTo>
                    <a:lnTo>
                      <a:pt x="502" y="80"/>
                    </a:lnTo>
                    <a:lnTo>
                      <a:pt x="500" y="80"/>
                    </a:lnTo>
                    <a:lnTo>
                      <a:pt x="500" y="78"/>
                    </a:lnTo>
                    <a:lnTo>
                      <a:pt x="496" y="78"/>
                    </a:lnTo>
                    <a:lnTo>
                      <a:pt x="494" y="76"/>
                    </a:lnTo>
                    <a:lnTo>
                      <a:pt x="492" y="76"/>
                    </a:lnTo>
                    <a:lnTo>
                      <a:pt x="490" y="76"/>
                    </a:lnTo>
                    <a:lnTo>
                      <a:pt x="488" y="76"/>
                    </a:lnTo>
                    <a:lnTo>
                      <a:pt x="488" y="76"/>
                    </a:lnTo>
                    <a:lnTo>
                      <a:pt x="488" y="78"/>
                    </a:lnTo>
                    <a:lnTo>
                      <a:pt x="486" y="78"/>
                    </a:lnTo>
                    <a:lnTo>
                      <a:pt x="484" y="78"/>
                    </a:lnTo>
                    <a:lnTo>
                      <a:pt x="484" y="78"/>
                    </a:lnTo>
                    <a:lnTo>
                      <a:pt x="484" y="7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78" y="80"/>
                    </a:lnTo>
                    <a:lnTo>
                      <a:pt x="478" y="80"/>
                    </a:lnTo>
                    <a:lnTo>
                      <a:pt x="476" y="80"/>
                    </a:lnTo>
                    <a:lnTo>
                      <a:pt x="474" y="80"/>
                    </a:lnTo>
                    <a:lnTo>
                      <a:pt x="472" y="80"/>
                    </a:lnTo>
                    <a:lnTo>
                      <a:pt x="470" y="80"/>
                    </a:lnTo>
                    <a:lnTo>
                      <a:pt x="468" y="80"/>
                    </a:lnTo>
                    <a:lnTo>
                      <a:pt x="466" y="80"/>
                    </a:lnTo>
                    <a:lnTo>
                      <a:pt x="466" y="78"/>
                    </a:lnTo>
                    <a:lnTo>
                      <a:pt x="466" y="78"/>
                    </a:lnTo>
                    <a:lnTo>
                      <a:pt x="466" y="76"/>
                    </a:lnTo>
                    <a:lnTo>
                      <a:pt x="464" y="76"/>
                    </a:lnTo>
                    <a:lnTo>
                      <a:pt x="464" y="76"/>
                    </a:lnTo>
                    <a:lnTo>
                      <a:pt x="462" y="76"/>
                    </a:lnTo>
                    <a:lnTo>
                      <a:pt x="460" y="76"/>
                    </a:lnTo>
                    <a:lnTo>
                      <a:pt x="460" y="76"/>
                    </a:lnTo>
                    <a:lnTo>
                      <a:pt x="460" y="74"/>
                    </a:lnTo>
                    <a:lnTo>
                      <a:pt x="460" y="72"/>
                    </a:lnTo>
                    <a:lnTo>
                      <a:pt x="460" y="72"/>
                    </a:lnTo>
                    <a:lnTo>
                      <a:pt x="458" y="72"/>
                    </a:lnTo>
                    <a:lnTo>
                      <a:pt x="458" y="72"/>
                    </a:lnTo>
                    <a:lnTo>
                      <a:pt x="456" y="72"/>
                    </a:lnTo>
                    <a:lnTo>
                      <a:pt x="456" y="70"/>
                    </a:lnTo>
                    <a:lnTo>
                      <a:pt x="454" y="70"/>
                    </a:lnTo>
                    <a:lnTo>
                      <a:pt x="454" y="70"/>
                    </a:lnTo>
                    <a:lnTo>
                      <a:pt x="452" y="70"/>
                    </a:lnTo>
                    <a:lnTo>
                      <a:pt x="452" y="72"/>
                    </a:lnTo>
                    <a:lnTo>
                      <a:pt x="452" y="72"/>
                    </a:lnTo>
                    <a:lnTo>
                      <a:pt x="450" y="72"/>
                    </a:lnTo>
                    <a:lnTo>
                      <a:pt x="450" y="72"/>
                    </a:lnTo>
                    <a:lnTo>
                      <a:pt x="450" y="74"/>
                    </a:lnTo>
                    <a:lnTo>
                      <a:pt x="450" y="74"/>
                    </a:lnTo>
                    <a:lnTo>
                      <a:pt x="452" y="76"/>
                    </a:lnTo>
                    <a:lnTo>
                      <a:pt x="452" y="76"/>
                    </a:lnTo>
                    <a:lnTo>
                      <a:pt x="450" y="76"/>
                    </a:lnTo>
                    <a:lnTo>
                      <a:pt x="450" y="76"/>
                    </a:lnTo>
                    <a:lnTo>
                      <a:pt x="450" y="76"/>
                    </a:lnTo>
                    <a:lnTo>
                      <a:pt x="448" y="78"/>
                    </a:lnTo>
                    <a:lnTo>
                      <a:pt x="448" y="78"/>
                    </a:lnTo>
                    <a:lnTo>
                      <a:pt x="448" y="78"/>
                    </a:lnTo>
                    <a:lnTo>
                      <a:pt x="448" y="80"/>
                    </a:lnTo>
                    <a:lnTo>
                      <a:pt x="446" y="80"/>
                    </a:lnTo>
                    <a:lnTo>
                      <a:pt x="444" y="76"/>
                    </a:lnTo>
                    <a:lnTo>
                      <a:pt x="440" y="72"/>
                    </a:lnTo>
                    <a:lnTo>
                      <a:pt x="436" y="68"/>
                    </a:lnTo>
                    <a:lnTo>
                      <a:pt x="434" y="66"/>
                    </a:lnTo>
                    <a:lnTo>
                      <a:pt x="428" y="60"/>
                    </a:lnTo>
                    <a:lnTo>
                      <a:pt x="424" y="58"/>
                    </a:lnTo>
                    <a:lnTo>
                      <a:pt x="418" y="52"/>
                    </a:lnTo>
                    <a:lnTo>
                      <a:pt x="414" y="48"/>
                    </a:lnTo>
                    <a:lnTo>
                      <a:pt x="408" y="42"/>
                    </a:lnTo>
                    <a:lnTo>
                      <a:pt x="404" y="40"/>
                    </a:lnTo>
                    <a:lnTo>
                      <a:pt x="400" y="36"/>
                    </a:lnTo>
                    <a:lnTo>
                      <a:pt x="400" y="36"/>
                    </a:lnTo>
                    <a:lnTo>
                      <a:pt x="398" y="34"/>
                    </a:lnTo>
                    <a:lnTo>
                      <a:pt x="394" y="32"/>
                    </a:lnTo>
                    <a:lnTo>
                      <a:pt x="388" y="30"/>
                    </a:lnTo>
                    <a:lnTo>
                      <a:pt x="384" y="28"/>
                    </a:lnTo>
                    <a:lnTo>
                      <a:pt x="378" y="26"/>
                    </a:lnTo>
                    <a:lnTo>
                      <a:pt x="378" y="24"/>
                    </a:lnTo>
                    <a:lnTo>
                      <a:pt x="378" y="24"/>
                    </a:lnTo>
                    <a:lnTo>
                      <a:pt x="376" y="24"/>
                    </a:lnTo>
                    <a:lnTo>
                      <a:pt x="376" y="22"/>
                    </a:lnTo>
                    <a:lnTo>
                      <a:pt x="376" y="22"/>
                    </a:lnTo>
                    <a:lnTo>
                      <a:pt x="378" y="22"/>
                    </a:lnTo>
                    <a:lnTo>
                      <a:pt x="378" y="22"/>
                    </a:lnTo>
                    <a:lnTo>
                      <a:pt x="380" y="18"/>
                    </a:lnTo>
                    <a:lnTo>
                      <a:pt x="378" y="16"/>
                    </a:lnTo>
                    <a:lnTo>
                      <a:pt x="378" y="1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2" y="18"/>
                    </a:lnTo>
                    <a:lnTo>
                      <a:pt x="370" y="20"/>
                    </a:lnTo>
                    <a:lnTo>
                      <a:pt x="368" y="22"/>
                    </a:lnTo>
                    <a:lnTo>
                      <a:pt x="366" y="22"/>
                    </a:lnTo>
                    <a:lnTo>
                      <a:pt x="366" y="22"/>
                    </a:lnTo>
                    <a:lnTo>
                      <a:pt x="362" y="22"/>
                    </a:lnTo>
                    <a:lnTo>
                      <a:pt x="362" y="24"/>
                    </a:lnTo>
                    <a:lnTo>
                      <a:pt x="362" y="24"/>
                    </a:lnTo>
                    <a:lnTo>
                      <a:pt x="362" y="24"/>
                    </a:lnTo>
                    <a:lnTo>
                      <a:pt x="362" y="26"/>
                    </a:lnTo>
                    <a:lnTo>
                      <a:pt x="360" y="28"/>
                    </a:lnTo>
                    <a:lnTo>
                      <a:pt x="358" y="28"/>
                    </a:lnTo>
                    <a:lnTo>
                      <a:pt x="358" y="26"/>
                    </a:lnTo>
                    <a:lnTo>
                      <a:pt x="356" y="28"/>
                    </a:lnTo>
                    <a:lnTo>
                      <a:pt x="356" y="28"/>
                    </a:lnTo>
                    <a:lnTo>
                      <a:pt x="352" y="30"/>
                    </a:lnTo>
                    <a:lnTo>
                      <a:pt x="352" y="30"/>
                    </a:lnTo>
                    <a:lnTo>
                      <a:pt x="354" y="32"/>
                    </a:lnTo>
                    <a:lnTo>
                      <a:pt x="354" y="32"/>
                    </a:lnTo>
                    <a:lnTo>
                      <a:pt x="352" y="32"/>
                    </a:lnTo>
                    <a:lnTo>
                      <a:pt x="352" y="32"/>
                    </a:lnTo>
                    <a:lnTo>
                      <a:pt x="350" y="32"/>
                    </a:lnTo>
                    <a:lnTo>
                      <a:pt x="348" y="30"/>
                    </a:lnTo>
                    <a:lnTo>
                      <a:pt x="346" y="30"/>
                    </a:lnTo>
                    <a:lnTo>
                      <a:pt x="344" y="30"/>
                    </a:lnTo>
                    <a:lnTo>
                      <a:pt x="342" y="32"/>
                    </a:lnTo>
                    <a:lnTo>
                      <a:pt x="340" y="34"/>
                    </a:lnTo>
                    <a:lnTo>
                      <a:pt x="340" y="34"/>
                    </a:lnTo>
                    <a:lnTo>
                      <a:pt x="340" y="34"/>
                    </a:lnTo>
                    <a:lnTo>
                      <a:pt x="340" y="32"/>
                    </a:lnTo>
                    <a:lnTo>
                      <a:pt x="338" y="32"/>
                    </a:lnTo>
                    <a:lnTo>
                      <a:pt x="338" y="30"/>
                    </a:lnTo>
                    <a:lnTo>
                      <a:pt x="338" y="30"/>
                    </a:lnTo>
                    <a:lnTo>
                      <a:pt x="338" y="28"/>
                    </a:lnTo>
                    <a:lnTo>
                      <a:pt x="340" y="26"/>
                    </a:lnTo>
                    <a:lnTo>
                      <a:pt x="340" y="26"/>
                    </a:lnTo>
                    <a:lnTo>
                      <a:pt x="340" y="24"/>
                    </a:lnTo>
                    <a:lnTo>
                      <a:pt x="340" y="24"/>
                    </a:lnTo>
                    <a:lnTo>
                      <a:pt x="340" y="24"/>
                    </a:lnTo>
                    <a:lnTo>
                      <a:pt x="338" y="24"/>
                    </a:lnTo>
                    <a:lnTo>
                      <a:pt x="338" y="24"/>
                    </a:lnTo>
                    <a:lnTo>
                      <a:pt x="338" y="24"/>
                    </a:lnTo>
                    <a:lnTo>
                      <a:pt x="336" y="24"/>
                    </a:lnTo>
                    <a:lnTo>
                      <a:pt x="334" y="24"/>
                    </a:lnTo>
                    <a:lnTo>
                      <a:pt x="334" y="24"/>
                    </a:lnTo>
                    <a:lnTo>
                      <a:pt x="332" y="24"/>
                    </a:lnTo>
                    <a:lnTo>
                      <a:pt x="330" y="22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24" y="22"/>
                    </a:lnTo>
                    <a:lnTo>
                      <a:pt x="324" y="22"/>
                    </a:lnTo>
                    <a:lnTo>
                      <a:pt x="326" y="24"/>
                    </a:lnTo>
                    <a:lnTo>
                      <a:pt x="326" y="24"/>
                    </a:lnTo>
                    <a:lnTo>
                      <a:pt x="326" y="24"/>
                    </a:lnTo>
                    <a:lnTo>
                      <a:pt x="324" y="24"/>
                    </a:lnTo>
                    <a:lnTo>
                      <a:pt x="324" y="26"/>
                    </a:lnTo>
                    <a:lnTo>
                      <a:pt x="324" y="24"/>
                    </a:lnTo>
                    <a:lnTo>
                      <a:pt x="322" y="24"/>
                    </a:lnTo>
                    <a:lnTo>
                      <a:pt x="322" y="22"/>
                    </a:lnTo>
                    <a:lnTo>
                      <a:pt x="320" y="22"/>
                    </a:lnTo>
                    <a:lnTo>
                      <a:pt x="320" y="20"/>
                    </a:lnTo>
                    <a:lnTo>
                      <a:pt x="318" y="18"/>
                    </a:lnTo>
                    <a:lnTo>
                      <a:pt x="318" y="18"/>
                    </a:lnTo>
                    <a:lnTo>
                      <a:pt x="318" y="20"/>
                    </a:lnTo>
                    <a:lnTo>
                      <a:pt x="316" y="20"/>
                    </a:lnTo>
                    <a:lnTo>
                      <a:pt x="314" y="20"/>
                    </a:lnTo>
                    <a:lnTo>
                      <a:pt x="312" y="22"/>
                    </a:lnTo>
                    <a:lnTo>
                      <a:pt x="308" y="22"/>
                    </a:lnTo>
                    <a:lnTo>
                      <a:pt x="304" y="20"/>
                    </a:lnTo>
                    <a:lnTo>
                      <a:pt x="304" y="20"/>
                    </a:lnTo>
                    <a:lnTo>
                      <a:pt x="304" y="18"/>
                    </a:lnTo>
                    <a:lnTo>
                      <a:pt x="304" y="16"/>
                    </a:lnTo>
                    <a:lnTo>
                      <a:pt x="304" y="16"/>
                    </a:lnTo>
                    <a:lnTo>
                      <a:pt x="304" y="14"/>
                    </a:lnTo>
                    <a:lnTo>
                      <a:pt x="302" y="12"/>
                    </a:lnTo>
                    <a:lnTo>
                      <a:pt x="298" y="8"/>
                    </a:lnTo>
                    <a:lnTo>
                      <a:pt x="296" y="6"/>
                    </a:lnTo>
                    <a:lnTo>
                      <a:pt x="294" y="2"/>
                    </a:lnTo>
                    <a:lnTo>
                      <a:pt x="292" y="2"/>
                    </a:lnTo>
                    <a:lnTo>
                      <a:pt x="290" y="2"/>
                    </a:lnTo>
                    <a:lnTo>
                      <a:pt x="288" y="4"/>
                    </a:lnTo>
                    <a:lnTo>
                      <a:pt x="288" y="4"/>
                    </a:lnTo>
                    <a:lnTo>
                      <a:pt x="288" y="4"/>
                    </a:lnTo>
                    <a:lnTo>
                      <a:pt x="286" y="4"/>
                    </a:lnTo>
                    <a:lnTo>
                      <a:pt x="284" y="4"/>
                    </a:lnTo>
                    <a:lnTo>
                      <a:pt x="284" y="4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76" y="2"/>
                    </a:lnTo>
                    <a:lnTo>
                      <a:pt x="272" y="2"/>
                    </a:lnTo>
                    <a:lnTo>
                      <a:pt x="268" y="0"/>
                    </a:lnTo>
                    <a:lnTo>
                      <a:pt x="268" y="2"/>
                    </a:lnTo>
                    <a:lnTo>
                      <a:pt x="266" y="2"/>
                    </a:lnTo>
                    <a:lnTo>
                      <a:pt x="264" y="4"/>
                    </a:lnTo>
                    <a:lnTo>
                      <a:pt x="262" y="4"/>
                    </a:lnTo>
                    <a:lnTo>
                      <a:pt x="262" y="4"/>
                    </a:lnTo>
                    <a:lnTo>
                      <a:pt x="260" y="4"/>
                    </a:lnTo>
                    <a:lnTo>
                      <a:pt x="260" y="6"/>
                    </a:lnTo>
                    <a:lnTo>
                      <a:pt x="262" y="6"/>
                    </a:lnTo>
                    <a:lnTo>
                      <a:pt x="262" y="8"/>
                    </a:lnTo>
                    <a:lnTo>
                      <a:pt x="260" y="8"/>
                    </a:lnTo>
                    <a:lnTo>
                      <a:pt x="260" y="8"/>
                    </a:lnTo>
                    <a:lnTo>
                      <a:pt x="258" y="8"/>
                    </a:lnTo>
                    <a:lnTo>
                      <a:pt x="256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50" y="10"/>
                    </a:lnTo>
                    <a:lnTo>
                      <a:pt x="248" y="10"/>
                    </a:lnTo>
                    <a:lnTo>
                      <a:pt x="244" y="12"/>
                    </a:lnTo>
                    <a:lnTo>
                      <a:pt x="242" y="12"/>
                    </a:lnTo>
                    <a:lnTo>
                      <a:pt x="236" y="12"/>
                    </a:lnTo>
                    <a:lnTo>
                      <a:pt x="234" y="14"/>
                    </a:lnTo>
                    <a:lnTo>
                      <a:pt x="232" y="12"/>
                    </a:lnTo>
                    <a:lnTo>
                      <a:pt x="230" y="14"/>
                    </a:lnTo>
                    <a:lnTo>
                      <a:pt x="228" y="14"/>
                    </a:lnTo>
                    <a:lnTo>
                      <a:pt x="228" y="14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24" y="16"/>
                    </a:lnTo>
                    <a:lnTo>
                      <a:pt x="224" y="16"/>
                    </a:lnTo>
                    <a:lnTo>
                      <a:pt x="224" y="18"/>
                    </a:lnTo>
                    <a:lnTo>
                      <a:pt x="224" y="18"/>
                    </a:lnTo>
                    <a:lnTo>
                      <a:pt x="222" y="18"/>
                    </a:lnTo>
                    <a:lnTo>
                      <a:pt x="222" y="18"/>
                    </a:lnTo>
                    <a:lnTo>
                      <a:pt x="220" y="18"/>
                    </a:lnTo>
                    <a:lnTo>
                      <a:pt x="218" y="18"/>
                    </a:lnTo>
                    <a:lnTo>
                      <a:pt x="216" y="18"/>
                    </a:lnTo>
                    <a:lnTo>
                      <a:pt x="216" y="18"/>
                    </a:lnTo>
                    <a:lnTo>
                      <a:pt x="212" y="18"/>
                    </a:lnTo>
                    <a:lnTo>
                      <a:pt x="210" y="20"/>
                    </a:lnTo>
                    <a:lnTo>
                      <a:pt x="210" y="20"/>
                    </a:lnTo>
                    <a:lnTo>
                      <a:pt x="210" y="20"/>
                    </a:lnTo>
                    <a:lnTo>
                      <a:pt x="208" y="20"/>
                    </a:lnTo>
                    <a:lnTo>
                      <a:pt x="206" y="20"/>
                    </a:lnTo>
                    <a:lnTo>
                      <a:pt x="206" y="20"/>
                    </a:lnTo>
                    <a:lnTo>
                      <a:pt x="204" y="20"/>
                    </a:lnTo>
                    <a:lnTo>
                      <a:pt x="202" y="22"/>
                    </a:lnTo>
                    <a:lnTo>
                      <a:pt x="202" y="22"/>
                    </a:lnTo>
                    <a:lnTo>
                      <a:pt x="200" y="22"/>
                    </a:lnTo>
                    <a:lnTo>
                      <a:pt x="200" y="22"/>
                    </a:lnTo>
                    <a:lnTo>
                      <a:pt x="198" y="22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84" y="24"/>
                    </a:lnTo>
                    <a:lnTo>
                      <a:pt x="184" y="26"/>
                    </a:lnTo>
                    <a:lnTo>
                      <a:pt x="180" y="24"/>
                    </a:lnTo>
                    <a:lnTo>
                      <a:pt x="176" y="24"/>
                    </a:lnTo>
                    <a:lnTo>
                      <a:pt x="174" y="24"/>
                    </a:lnTo>
                    <a:lnTo>
                      <a:pt x="174" y="24"/>
                    </a:lnTo>
                    <a:lnTo>
                      <a:pt x="174" y="26"/>
                    </a:lnTo>
                    <a:lnTo>
                      <a:pt x="174" y="28"/>
                    </a:lnTo>
                    <a:lnTo>
                      <a:pt x="174" y="28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6" y="32"/>
                    </a:lnTo>
                    <a:lnTo>
                      <a:pt x="178" y="32"/>
                    </a:lnTo>
                    <a:lnTo>
                      <a:pt x="178" y="32"/>
                    </a:lnTo>
                    <a:lnTo>
                      <a:pt x="180" y="32"/>
                    </a:lnTo>
                    <a:lnTo>
                      <a:pt x="180" y="32"/>
                    </a:lnTo>
                    <a:lnTo>
                      <a:pt x="180" y="32"/>
                    </a:lnTo>
                    <a:lnTo>
                      <a:pt x="182" y="32"/>
                    </a:lnTo>
                    <a:lnTo>
                      <a:pt x="182" y="32"/>
                    </a:lnTo>
                    <a:lnTo>
                      <a:pt x="182" y="32"/>
                    </a:lnTo>
                    <a:lnTo>
                      <a:pt x="180" y="34"/>
                    </a:lnTo>
                    <a:lnTo>
                      <a:pt x="178" y="34"/>
                    </a:lnTo>
                    <a:lnTo>
                      <a:pt x="178" y="34"/>
                    </a:lnTo>
                    <a:lnTo>
                      <a:pt x="178" y="34"/>
                    </a:lnTo>
                    <a:lnTo>
                      <a:pt x="178" y="36"/>
                    </a:lnTo>
                    <a:lnTo>
                      <a:pt x="178" y="36"/>
                    </a:lnTo>
                    <a:lnTo>
                      <a:pt x="180" y="36"/>
                    </a:lnTo>
                    <a:lnTo>
                      <a:pt x="182" y="38"/>
                    </a:lnTo>
                    <a:lnTo>
                      <a:pt x="184" y="38"/>
                    </a:lnTo>
                    <a:lnTo>
                      <a:pt x="184" y="38"/>
                    </a:lnTo>
                    <a:lnTo>
                      <a:pt x="186" y="38"/>
                    </a:lnTo>
                    <a:lnTo>
                      <a:pt x="190" y="40"/>
                    </a:lnTo>
                    <a:lnTo>
                      <a:pt x="192" y="40"/>
                    </a:lnTo>
                    <a:lnTo>
                      <a:pt x="192" y="42"/>
                    </a:lnTo>
                    <a:lnTo>
                      <a:pt x="192" y="42"/>
                    </a:lnTo>
                    <a:lnTo>
                      <a:pt x="190" y="42"/>
                    </a:lnTo>
                    <a:lnTo>
                      <a:pt x="190" y="42"/>
                    </a:lnTo>
                    <a:lnTo>
                      <a:pt x="186" y="42"/>
                    </a:lnTo>
                    <a:lnTo>
                      <a:pt x="184" y="42"/>
                    </a:lnTo>
                    <a:lnTo>
                      <a:pt x="182" y="42"/>
                    </a:lnTo>
                    <a:lnTo>
                      <a:pt x="180" y="42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76" y="44"/>
                    </a:lnTo>
                    <a:lnTo>
                      <a:pt x="176" y="44"/>
                    </a:lnTo>
                    <a:lnTo>
                      <a:pt x="176" y="46"/>
                    </a:lnTo>
                    <a:lnTo>
                      <a:pt x="176" y="46"/>
                    </a:lnTo>
                    <a:lnTo>
                      <a:pt x="176" y="48"/>
                    </a:lnTo>
                    <a:lnTo>
                      <a:pt x="180" y="52"/>
                    </a:lnTo>
                    <a:lnTo>
                      <a:pt x="180" y="52"/>
                    </a:lnTo>
                    <a:lnTo>
                      <a:pt x="180" y="54"/>
                    </a:lnTo>
                    <a:lnTo>
                      <a:pt x="178" y="54"/>
                    </a:lnTo>
                    <a:lnTo>
                      <a:pt x="176" y="5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72" y="58"/>
                    </a:lnTo>
                    <a:lnTo>
                      <a:pt x="170" y="58"/>
                    </a:lnTo>
                    <a:lnTo>
                      <a:pt x="170" y="60"/>
                    </a:lnTo>
                    <a:lnTo>
                      <a:pt x="170" y="60"/>
                    </a:lnTo>
                    <a:lnTo>
                      <a:pt x="174" y="62"/>
                    </a:lnTo>
                    <a:lnTo>
                      <a:pt x="176" y="62"/>
                    </a:lnTo>
                    <a:lnTo>
                      <a:pt x="176" y="64"/>
                    </a:lnTo>
                    <a:lnTo>
                      <a:pt x="176" y="64"/>
                    </a:lnTo>
                    <a:lnTo>
                      <a:pt x="180" y="64"/>
                    </a:lnTo>
                    <a:lnTo>
                      <a:pt x="184" y="66"/>
                    </a:lnTo>
                    <a:lnTo>
                      <a:pt x="184" y="66"/>
                    </a:lnTo>
                    <a:lnTo>
                      <a:pt x="184" y="66"/>
                    </a:lnTo>
                    <a:lnTo>
                      <a:pt x="190" y="68"/>
                    </a:lnTo>
                    <a:lnTo>
                      <a:pt x="190" y="68"/>
                    </a:lnTo>
                    <a:lnTo>
                      <a:pt x="194" y="70"/>
                    </a:lnTo>
                    <a:lnTo>
                      <a:pt x="194" y="72"/>
                    </a:lnTo>
                    <a:lnTo>
                      <a:pt x="194" y="74"/>
                    </a:lnTo>
                    <a:lnTo>
                      <a:pt x="194" y="76"/>
                    </a:lnTo>
                    <a:lnTo>
                      <a:pt x="194" y="78"/>
                    </a:lnTo>
                    <a:lnTo>
                      <a:pt x="192" y="80"/>
                    </a:lnTo>
                    <a:lnTo>
                      <a:pt x="188" y="80"/>
                    </a:lnTo>
                    <a:lnTo>
                      <a:pt x="184" y="82"/>
                    </a:lnTo>
                    <a:lnTo>
                      <a:pt x="182" y="82"/>
                    </a:lnTo>
                    <a:lnTo>
                      <a:pt x="180" y="80"/>
                    </a:lnTo>
                    <a:lnTo>
                      <a:pt x="178" y="80"/>
                    </a:lnTo>
                    <a:lnTo>
                      <a:pt x="178" y="80"/>
                    </a:lnTo>
                    <a:lnTo>
                      <a:pt x="176" y="78"/>
                    </a:lnTo>
                    <a:lnTo>
                      <a:pt x="176" y="78"/>
                    </a:lnTo>
                    <a:lnTo>
                      <a:pt x="174" y="78"/>
                    </a:lnTo>
                    <a:lnTo>
                      <a:pt x="174" y="78"/>
                    </a:lnTo>
                    <a:lnTo>
                      <a:pt x="174" y="80"/>
                    </a:lnTo>
                    <a:lnTo>
                      <a:pt x="174" y="82"/>
                    </a:lnTo>
                    <a:lnTo>
                      <a:pt x="172" y="84"/>
                    </a:lnTo>
                    <a:lnTo>
                      <a:pt x="170" y="84"/>
                    </a:lnTo>
                    <a:lnTo>
                      <a:pt x="170" y="84"/>
                    </a:lnTo>
                    <a:lnTo>
                      <a:pt x="170" y="82"/>
                    </a:lnTo>
                    <a:lnTo>
                      <a:pt x="168" y="82"/>
                    </a:lnTo>
                    <a:lnTo>
                      <a:pt x="168" y="82"/>
                    </a:lnTo>
                    <a:lnTo>
                      <a:pt x="164" y="82"/>
                    </a:lnTo>
                    <a:lnTo>
                      <a:pt x="162" y="82"/>
                    </a:lnTo>
                    <a:lnTo>
                      <a:pt x="162" y="80"/>
                    </a:lnTo>
                    <a:lnTo>
                      <a:pt x="160" y="80"/>
                    </a:lnTo>
                    <a:lnTo>
                      <a:pt x="158" y="80"/>
                    </a:lnTo>
                    <a:lnTo>
                      <a:pt x="156" y="78"/>
                    </a:lnTo>
                    <a:lnTo>
                      <a:pt x="154" y="76"/>
                    </a:lnTo>
                    <a:lnTo>
                      <a:pt x="152" y="74"/>
                    </a:lnTo>
                    <a:lnTo>
                      <a:pt x="148" y="74"/>
                    </a:lnTo>
                    <a:lnTo>
                      <a:pt x="148" y="74"/>
                    </a:lnTo>
                    <a:lnTo>
                      <a:pt x="146" y="74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40" y="78"/>
                    </a:lnTo>
                    <a:lnTo>
                      <a:pt x="140" y="78"/>
                    </a:lnTo>
                    <a:lnTo>
                      <a:pt x="138" y="76"/>
                    </a:lnTo>
                    <a:lnTo>
                      <a:pt x="136" y="74"/>
                    </a:lnTo>
                    <a:lnTo>
                      <a:pt x="132" y="74"/>
                    </a:lnTo>
                    <a:lnTo>
                      <a:pt x="130" y="74"/>
                    </a:lnTo>
                    <a:lnTo>
                      <a:pt x="130" y="74"/>
                    </a:lnTo>
                    <a:lnTo>
                      <a:pt x="128" y="76"/>
                    </a:lnTo>
                    <a:lnTo>
                      <a:pt x="126" y="76"/>
                    </a:lnTo>
                    <a:lnTo>
                      <a:pt x="126" y="76"/>
                    </a:lnTo>
                    <a:lnTo>
                      <a:pt x="124" y="76"/>
                    </a:lnTo>
                    <a:lnTo>
                      <a:pt x="122" y="78"/>
                    </a:lnTo>
                    <a:lnTo>
                      <a:pt x="122" y="80"/>
                    </a:lnTo>
                    <a:lnTo>
                      <a:pt x="122" y="80"/>
                    </a:lnTo>
                    <a:lnTo>
                      <a:pt x="120" y="82"/>
                    </a:lnTo>
                    <a:lnTo>
                      <a:pt x="118" y="82"/>
                    </a:lnTo>
                    <a:lnTo>
                      <a:pt x="116" y="82"/>
                    </a:lnTo>
                    <a:lnTo>
                      <a:pt x="114" y="82"/>
                    </a:lnTo>
                    <a:lnTo>
                      <a:pt x="112" y="82"/>
                    </a:lnTo>
                    <a:lnTo>
                      <a:pt x="110" y="80"/>
                    </a:lnTo>
                    <a:lnTo>
                      <a:pt x="106" y="78"/>
                    </a:lnTo>
                    <a:lnTo>
                      <a:pt x="104" y="76"/>
                    </a:lnTo>
                    <a:lnTo>
                      <a:pt x="102" y="76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00" y="78"/>
                    </a:lnTo>
                    <a:lnTo>
                      <a:pt x="102" y="80"/>
                    </a:lnTo>
                    <a:lnTo>
                      <a:pt x="102" y="82"/>
                    </a:lnTo>
                    <a:lnTo>
                      <a:pt x="102" y="82"/>
                    </a:lnTo>
                    <a:lnTo>
                      <a:pt x="102" y="84"/>
                    </a:lnTo>
                    <a:lnTo>
                      <a:pt x="102" y="84"/>
                    </a:lnTo>
                    <a:lnTo>
                      <a:pt x="102" y="84"/>
                    </a:lnTo>
                    <a:lnTo>
                      <a:pt x="100" y="82"/>
                    </a:lnTo>
                    <a:lnTo>
                      <a:pt x="100" y="82"/>
                    </a:lnTo>
                    <a:lnTo>
                      <a:pt x="98" y="80"/>
                    </a:lnTo>
                    <a:lnTo>
                      <a:pt x="96" y="76"/>
                    </a:lnTo>
                    <a:lnTo>
                      <a:pt x="94" y="76"/>
                    </a:lnTo>
                    <a:lnTo>
                      <a:pt x="94" y="74"/>
                    </a:lnTo>
                    <a:lnTo>
                      <a:pt x="92" y="74"/>
                    </a:lnTo>
                    <a:lnTo>
                      <a:pt x="90" y="72"/>
                    </a:lnTo>
                    <a:lnTo>
                      <a:pt x="88" y="72"/>
                    </a:lnTo>
                    <a:lnTo>
                      <a:pt x="86" y="72"/>
                    </a:lnTo>
                    <a:lnTo>
                      <a:pt x="84" y="68"/>
                    </a:lnTo>
                    <a:lnTo>
                      <a:pt x="82" y="68"/>
                    </a:lnTo>
                    <a:lnTo>
                      <a:pt x="82" y="68"/>
                    </a:lnTo>
                    <a:lnTo>
                      <a:pt x="80" y="66"/>
                    </a:lnTo>
                    <a:lnTo>
                      <a:pt x="80" y="68"/>
                    </a:lnTo>
                    <a:lnTo>
                      <a:pt x="78" y="68"/>
                    </a:lnTo>
                    <a:lnTo>
                      <a:pt x="76" y="68"/>
                    </a:lnTo>
                    <a:lnTo>
                      <a:pt x="74" y="66"/>
                    </a:lnTo>
                    <a:lnTo>
                      <a:pt x="72" y="66"/>
                    </a:lnTo>
                    <a:lnTo>
                      <a:pt x="72" y="66"/>
                    </a:lnTo>
                    <a:lnTo>
                      <a:pt x="72" y="68"/>
                    </a:lnTo>
                    <a:lnTo>
                      <a:pt x="72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68" y="66"/>
                    </a:lnTo>
                    <a:lnTo>
                      <a:pt x="66" y="64"/>
                    </a:lnTo>
                    <a:lnTo>
                      <a:pt x="64" y="64"/>
                    </a:lnTo>
                    <a:lnTo>
                      <a:pt x="62" y="64"/>
                    </a:lnTo>
                    <a:lnTo>
                      <a:pt x="60" y="66"/>
                    </a:lnTo>
                    <a:lnTo>
                      <a:pt x="58" y="68"/>
                    </a:lnTo>
                    <a:lnTo>
                      <a:pt x="56" y="68"/>
                    </a:lnTo>
                    <a:lnTo>
                      <a:pt x="54" y="68"/>
                    </a:lnTo>
                    <a:lnTo>
                      <a:pt x="54" y="6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2" y="66"/>
                    </a:lnTo>
                    <a:lnTo>
                      <a:pt x="50" y="64"/>
                    </a:lnTo>
                    <a:lnTo>
                      <a:pt x="48" y="64"/>
                    </a:lnTo>
                    <a:lnTo>
                      <a:pt x="46" y="64"/>
                    </a:lnTo>
                    <a:lnTo>
                      <a:pt x="46" y="62"/>
                    </a:lnTo>
                    <a:lnTo>
                      <a:pt x="46" y="64"/>
                    </a:lnTo>
                    <a:lnTo>
                      <a:pt x="44" y="66"/>
                    </a:lnTo>
                    <a:lnTo>
                      <a:pt x="42" y="66"/>
                    </a:lnTo>
                    <a:lnTo>
                      <a:pt x="42" y="70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8" y="72"/>
                    </a:lnTo>
                    <a:lnTo>
                      <a:pt x="36" y="72"/>
                    </a:lnTo>
                    <a:lnTo>
                      <a:pt x="34" y="74"/>
                    </a:lnTo>
                    <a:lnTo>
                      <a:pt x="32" y="74"/>
                    </a:lnTo>
                    <a:lnTo>
                      <a:pt x="30" y="74"/>
                    </a:lnTo>
                    <a:lnTo>
                      <a:pt x="30" y="74"/>
                    </a:lnTo>
                    <a:lnTo>
                      <a:pt x="30" y="76"/>
                    </a:lnTo>
                    <a:lnTo>
                      <a:pt x="30" y="78"/>
                    </a:lnTo>
                    <a:lnTo>
                      <a:pt x="26" y="80"/>
                    </a:lnTo>
                    <a:lnTo>
                      <a:pt x="24" y="82"/>
                    </a:lnTo>
                    <a:lnTo>
                      <a:pt x="22" y="82"/>
                    </a:lnTo>
                    <a:lnTo>
                      <a:pt x="22" y="82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22" y="84"/>
                    </a:lnTo>
                    <a:lnTo>
                      <a:pt x="22" y="86"/>
                    </a:lnTo>
                    <a:lnTo>
                      <a:pt x="24" y="88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6" y="92"/>
                    </a:lnTo>
                    <a:lnTo>
                      <a:pt x="26" y="94"/>
                    </a:lnTo>
                    <a:lnTo>
                      <a:pt x="24" y="94"/>
                    </a:lnTo>
                    <a:lnTo>
                      <a:pt x="22" y="94"/>
                    </a:lnTo>
                    <a:lnTo>
                      <a:pt x="20" y="96"/>
                    </a:lnTo>
                    <a:lnTo>
                      <a:pt x="20" y="96"/>
                    </a:lnTo>
                    <a:lnTo>
                      <a:pt x="18" y="94"/>
                    </a:lnTo>
                    <a:lnTo>
                      <a:pt x="16" y="94"/>
                    </a:lnTo>
                    <a:lnTo>
                      <a:pt x="14" y="92"/>
                    </a:lnTo>
                    <a:lnTo>
                      <a:pt x="12" y="88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6" y="86"/>
                    </a:lnTo>
                    <a:lnTo>
                      <a:pt x="6" y="86"/>
                    </a:lnTo>
                    <a:lnTo>
                      <a:pt x="4" y="88"/>
                    </a:lnTo>
                    <a:lnTo>
                      <a:pt x="4" y="88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2" y="94"/>
                    </a:lnTo>
                    <a:lnTo>
                      <a:pt x="0" y="96"/>
                    </a:lnTo>
                    <a:lnTo>
                      <a:pt x="0" y="98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2" y="106"/>
                    </a:lnTo>
                    <a:lnTo>
                      <a:pt x="4" y="106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4" y="110"/>
                    </a:lnTo>
                    <a:lnTo>
                      <a:pt x="2" y="110"/>
                    </a:lnTo>
                    <a:lnTo>
                      <a:pt x="0" y="114"/>
                    </a:lnTo>
                    <a:lnTo>
                      <a:pt x="0" y="118"/>
                    </a:lnTo>
                    <a:lnTo>
                      <a:pt x="2" y="120"/>
                    </a:lnTo>
                    <a:lnTo>
                      <a:pt x="4" y="122"/>
                    </a:lnTo>
                    <a:lnTo>
                      <a:pt x="6" y="122"/>
                    </a:lnTo>
                    <a:lnTo>
                      <a:pt x="8" y="124"/>
                    </a:lnTo>
                    <a:lnTo>
                      <a:pt x="8" y="126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10" y="130"/>
                    </a:lnTo>
                    <a:lnTo>
                      <a:pt x="10" y="132"/>
                    </a:lnTo>
                    <a:lnTo>
                      <a:pt x="12" y="132"/>
                    </a:lnTo>
                    <a:lnTo>
                      <a:pt x="14" y="132"/>
                    </a:lnTo>
                    <a:lnTo>
                      <a:pt x="14" y="130"/>
                    </a:lnTo>
                    <a:lnTo>
                      <a:pt x="16" y="132"/>
                    </a:lnTo>
                    <a:lnTo>
                      <a:pt x="20" y="132"/>
                    </a:lnTo>
                    <a:lnTo>
                      <a:pt x="24" y="132"/>
                    </a:lnTo>
                    <a:lnTo>
                      <a:pt x="24" y="132"/>
                    </a:lnTo>
                    <a:lnTo>
                      <a:pt x="26" y="134"/>
                    </a:lnTo>
                    <a:lnTo>
                      <a:pt x="28" y="138"/>
                    </a:lnTo>
                    <a:lnTo>
                      <a:pt x="30" y="140"/>
                    </a:lnTo>
                    <a:lnTo>
                      <a:pt x="32" y="140"/>
                    </a:lnTo>
                    <a:lnTo>
                      <a:pt x="34" y="144"/>
                    </a:lnTo>
                    <a:lnTo>
                      <a:pt x="36" y="146"/>
                    </a:lnTo>
                    <a:lnTo>
                      <a:pt x="38" y="148"/>
                    </a:lnTo>
                    <a:lnTo>
                      <a:pt x="38" y="150"/>
                    </a:lnTo>
                    <a:lnTo>
                      <a:pt x="38" y="150"/>
                    </a:lnTo>
                    <a:lnTo>
                      <a:pt x="36" y="150"/>
                    </a:lnTo>
                    <a:lnTo>
                      <a:pt x="34" y="150"/>
                    </a:lnTo>
                    <a:lnTo>
                      <a:pt x="34" y="150"/>
                    </a:lnTo>
                    <a:lnTo>
                      <a:pt x="34" y="150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32" y="152"/>
                    </a:lnTo>
                    <a:lnTo>
                      <a:pt x="34" y="152"/>
                    </a:lnTo>
                    <a:lnTo>
                      <a:pt x="34" y="152"/>
                    </a:lnTo>
                    <a:lnTo>
                      <a:pt x="34" y="152"/>
                    </a:lnTo>
                    <a:lnTo>
                      <a:pt x="36" y="154"/>
                    </a:lnTo>
                    <a:lnTo>
                      <a:pt x="40" y="154"/>
                    </a:lnTo>
                    <a:lnTo>
                      <a:pt x="42" y="156"/>
                    </a:lnTo>
                    <a:lnTo>
                      <a:pt x="44" y="156"/>
                    </a:lnTo>
                    <a:lnTo>
                      <a:pt x="44" y="156"/>
                    </a:lnTo>
                    <a:lnTo>
                      <a:pt x="44" y="154"/>
                    </a:lnTo>
                    <a:lnTo>
                      <a:pt x="46" y="156"/>
                    </a:lnTo>
                    <a:lnTo>
                      <a:pt x="44" y="154"/>
                    </a:lnTo>
                    <a:lnTo>
                      <a:pt x="44" y="154"/>
                    </a:lnTo>
                    <a:lnTo>
                      <a:pt x="46" y="154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50" y="152"/>
                    </a:lnTo>
                    <a:lnTo>
                      <a:pt x="52" y="152"/>
                    </a:lnTo>
                    <a:lnTo>
                      <a:pt x="54" y="152"/>
                    </a:lnTo>
                    <a:lnTo>
                      <a:pt x="54" y="150"/>
                    </a:lnTo>
                    <a:lnTo>
                      <a:pt x="58" y="148"/>
                    </a:lnTo>
                    <a:lnTo>
                      <a:pt x="58" y="148"/>
                    </a:lnTo>
                    <a:lnTo>
                      <a:pt x="60" y="148"/>
                    </a:lnTo>
                    <a:lnTo>
                      <a:pt x="60" y="148"/>
                    </a:lnTo>
                    <a:lnTo>
                      <a:pt x="60" y="148"/>
                    </a:lnTo>
                    <a:lnTo>
                      <a:pt x="62" y="146"/>
                    </a:lnTo>
                    <a:lnTo>
                      <a:pt x="62" y="146"/>
                    </a:lnTo>
                    <a:lnTo>
                      <a:pt x="64" y="144"/>
                    </a:lnTo>
                    <a:lnTo>
                      <a:pt x="68" y="144"/>
                    </a:lnTo>
                    <a:lnTo>
                      <a:pt x="70" y="144"/>
                    </a:lnTo>
                    <a:lnTo>
                      <a:pt x="74" y="144"/>
                    </a:lnTo>
                    <a:lnTo>
                      <a:pt x="76" y="144"/>
                    </a:lnTo>
                    <a:lnTo>
                      <a:pt x="76" y="146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2" y="148"/>
                    </a:lnTo>
                    <a:lnTo>
                      <a:pt x="82" y="148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6" y="146"/>
                    </a:lnTo>
                    <a:lnTo>
                      <a:pt x="86" y="146"/>
                    </a:lnTo>
                    <a:lnTo>
                      <a:pt x="86" y="146"/>
                    </a:lnTo>
                    <a:lnTo>
                      <a:pt x="90" y="146"/>
                    </a:lnTo>
                    <a:lnTo>
                      <a:pt x="94" y="146"/>
                    </a:lnTo>
                    <a:lnTo>
                      <a:pt x="94" y="146"/>
                    </a:lnTo>
                    <a:lnTo>
                      <a:pt x="96" y="148"/>
                    </a:lnTo>
                    <a:lnTo>
                      <a:pt x="96" y="150"/>
                    </a:lnTo>
                    <a:lnTo>
                      <a:pt x="98" y="150"/>
                    </a:lnTo>
                    <a:lnTo>
                      <a:pt x="98" y="152"/>
                    </a:lnTo>
                    <a:lnTo>
                      <a:pt x="96" y="152"/>
                    </a:lnTo>
                    <a:lnTo>
                      <a:pt x="96" y="154"/>
                    </a:lnTo>
                    <a:lnTo>
                      <a:pt x="98" y="156"/>
                    </a:lnTo>
                    <a:lnTo>
                      <a:pt x="98" y="160"/>
                    </a:lnTo>
                    <a:lnTo>
                      <a:pt x="98" y="162"/>
                    </a:lnTo>
                    <a:lnTo>
                      <a:pt x="96" y="166"/>
                    </a:lnTo>
                    <a:lnTo>
                      <a:pt x="96" y="170"/>
                    </a:lnTo>
                    <a:lnTo>
                      <a:pt x="98" y="172"/>
                    </a:lnTo>
                    <a:lnTo>
                      <a:pt x="102" y="172"/>
                    </a:lnTo>
                    <a:lnTo>
                      <a:pt x="102" y="174"/>
                    </a:lnTo>
                    <a:lnTo>
                      <a:pt x="102" y="174"/>
                    </a:lnTo>
                    <a:lnTo>
                      <a:pt x="98" y="174"/>
                    </a:lnTo>
                    <a:lnTo>
                      <a:pt x="96" y="174"/>
                    </a:lnTo>
                    <a:lnTo>
                      <a:pt x="94" y="172"/>
                    </a:lnTo>
                    <a:lnTo>
                      <a:pt x="92" y="172"/>
                    </a:lnTo>
                    <a:lnTo>
                      <a:pt x="86" y="174"/>
                    </a:lnTo>
                    <a:lnTo>
                      <a:pt x="82" y="172"/>
                    </a:lnTo>
                    <a:lnTo>
                      <a:pt x="80" y="174"/>
                    </a:lnTo>
                    <a:lnTo>
                      <a:pt x="78" y="174"/>
                    </a:lnTo>
                    <a:lnTo>
                      <a:pt x="76" y="174"/>
                    </a:lnTo>
                    <a:lnTo>
                      <a:pt x="76" y="176"/>
                    </a:lnTo>
                    <a:lnTo>
                      <a:pt x="76" y="178"/>
                    </a:lnTo>
                    <a:lnTo>
                      <a:pt x="76" y="180"/>
                    </a:lnTo>
                    <a:lnTo>
                      <a:pt x="74" y="182"/>
                    </a:lnTo>
                    <a:lnTo>
                      <a:pt x="74" y="182"/>
                    </a:lnTo>
                    <a:lnTo>
                      <a:pt x="74" y="184"/>
                    </a:lnTo>
                    <a:lnTo>
                      <a:pt x="74" y="184"/>
                    </a:lnTo>
                    <a:lnTo>
                      <a:pt x="78" y="186"/>
                    </a:lnTo>
                    <a:lnTo>
                      <a:pt x="78" y="188"/>
                    </a:lnTo>
                    <a:lnTo>
                      <a:pt x="80" y="188"/>
                    </a:lnTo>
                    <a:lnTo>
                      <a:pt x="80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0"/>
                    </a:lnTo>
                    <a:lnTo>
                      <a:pt x="78" y="190"/>
                    </a:lnTo>
                    <a:lnTo>
                      <a:pt x="76" y="190"/>
                    </a:lnTo>
                    <a:lnTo>
                      <a:pt x="76" y="190"/>
                    </a:lnTo>
                    <a:lnTo>
                      <a:pt x="72" y="188"/>
                    </a:lnTo>
                    <a:lnTo>
                      <a:pt x="70" y="188"/>
                    </a:lnTo>
                    <a:lnTo>
                      <a:pt x="66" y="188"/>
                    </a:lnTo>
                    <a:lnTo>
                      <a:pt x="64" y="188"/>
                    </a:lnTo>
                    <a:lnTo>
                      <a:pt x="64" y="190"/>
                    </a:lnTo>
                    <a:lnTo>
                      <a:pt x="64" y="190"/>
                    </a:lnTo>
                    <a:lnTo>
                      <a:pt x="64" y="192"/>
                    </a:lnTo>
                    <a:lnTo>
                      <a:pt x="64" y="192"/>
                    </a:lnTo>
                    <a:lnTo>
                      <a:pt x="66" y="192"/>
                    </a:lnTo>
                    <a:lnTo>
                      <a:pt x="68" y="194"/>
                    </a:lnTo>
                    <a:lnTo>
                      <a:pt x="72" y="194"/>
                    </a:lnTo>
                    <a:lnTo>
                      <a:pt x="72" y="194"/>
                    </a:lnTo>
                    <a:lnTo>
                      <a:pt x="74" y="196"/>
                    </a:lnTo>
                    <a:lnTo>
                      <a:pt x="76" y="200"/>
                    </a:lnTo>
                    <a:lnTo>
                      <a:pt x="78" y="202"/>
                    </a:lnTo>
                    <a:lnTo>
                      <a:pt x="80" y="204"/>
                    </a:lnTo>
                    <a:lnTo>
                      <a:pt x="82" y="206"/>
                    </a:lnTo>
                    <a:lnTo>
                      <a:pt x="82" y="206"/>
                    </a:lnTo>
                    <a:lnTo>
                      <a:pt x="82" y="208"/>
                    </a:lnTo>
                    <a:lnTo>
                      <a:pt x="82" y="208"/>
                    </a:lnTo>
                    <a:lnTo>
                      <a:pt x="84" y="210"/>
                    </a:lnTo>
                    <a:lnTo>
                      <a:pt x="84" y="212"/>
                    </a:lnTo>
                    <a:lnTo>
                      <a:pt x="84" y="212"/>
                    </a:lnTo>
                    <a:lnTo>
                      <a:pt x="84" y="212"/>
                    </a:lnTo>
                    <a:lnTo>
                      <a:pt x="86" y="212"/>
                    </a:lnTo>
                    <a:lnTo>
                      <a:pt x="88" y="214"/>
                    </a:lnTo>
                    <a:lnTo>
                      <a:pt x="90" y="214"/>
                    </a:lnTo>
                    <a:lnTo>
                      <a:pt x="90" y="216"/>
                    </a:lnTo>
                    <a:lnTo>
                      <a:pt x="92" y="216"/>
                    </a:lnTo>
                    <a:lnTo>
                      <a:pt x="92" y="218"/>
                    </a:lnTo>
                    <a:lnTo>
                      <a:pt x="92" y="218"/>
                    </a:lnTo>
                    <a:lnTo>
                      <a:pt x="94" y="218"/>
                    </a:lnTo>
                    <a:lnTo>
                      <a:pt x="94" y="218"/>
                    </a:lnTo>
                    <a:lnTo>
                      <a:pt x="96" y="218"/>
                    </a:lnTo>
                    <a:lnTo>
                      <a:pt x="98" y="218"/>
                    </a:lnTo>
                    <a:lnTo>
                      <a:pt x="98" y="220"/>
                    </a:lnTo>
                    <a:lnTo>
                      <a:pt x="100" y="218"/>
                    </a:lnTo>
                    <a:lnTo>
                      <a:pt x="100" y="218"/>
                    </a:lnTo>
                    <a:lnTo>
                      <a:pt x="102" y="218"/>
                    </a:lnTo>
                    <a:lnTo>
                      <a:pt x="102" y="220"/>
                    </a:lnTo>
                    <a:lnTo>
                      <a:pt x="104" y="220"/>
                    </a:lnTo>
                    <a:lnTo>
                      <a:pt x="104" y="224"/>
                    </a:lnTo>
                    <a:lnTo>
                      <a:pt x="104" y="226"/>
                    </a:lnTo>
                    <a:lnTo>
                      <a:pt x="104" y="228"/>
                    </a:lnTo>
                    <a:lnTo>
                      <a:pt x="104" y="228"/>
                    </a:lnTo>
                    <a:lnTo>
                      <a:pt x="104" y="232"/>
                    </a:lnTo>
                    <a:lnTo>
                      <a:pt x="104" y="232"/>
                    </a:lnTo>
                    <a:lnTo>
                      <a:pt x="104" y="236"/>
                    </a:lnTo>
                    <a:lnTo>
                      <a:pt x="106" y="236"/>
                    </a:lnTo>
                    <a:lnTo>
                      <a:pt x="108" y="234"/>
                    </a:lnTo>
                    <a:lnTo>
                      <a:pt x="110" y="232"/>
                    </a:lnTo>
                    <a:lnTo>
                      <a:pt x="112" y="230"/>
                    </a:lnTo>
                    <a:lnTo>
                      <a:pt x="112" y="230"/>
                    </a:lnTo>
                    <a:lnTo>
                      <a:pt x="114" y="230"/>
                    </a:lnTo>
                    <a:lnTo>
                      <a:pt x="118" y="228"/>
                    </a:lnTo>
                    <a:lnTo>
                      <a:pt x="120" y="228"/>
                    </a:lnTo>
                    <a:lnTo>
                      <a:pt x="124" y="228"/>
                    </a:lnTo>
                    <a:lnTo>
                      <a:pt x="126" y="228"/>
                    </a:lnTo>
                    <a:lnTo>
                      <a:pt x="126" y="228"/>
                    </a:lnTo>
                    <a:lnTo>
                      <a:pt x="128" y="228"/>
                    </a:lnTo>
                    <a:lnTo>
                      <a:pt x="130" y="228"/>
                    </a:lnTo>
                    <a:lnTo>
                      <a:pt x="132" y="230"/>
                    </a:lnTo>
                    <a:lnTo>
                      <a:pt x="136" y="232"/>
                    </a:lnTo>
                    <a:lnTo>
                      <a:pt x="138" y="234"/>
                    </a:lnTo>
                    <a:lnTo>
                      <a:pt x="140" y="234"/>
                    </a:lnTo>
                    <a:lnTo>
                      <a:pt x="140" y="236"/>
                    </a:lnTo>
                    <a:lnTo>
                      <a:pt x="140" y="236"/>
                    </a:lnTo>
                    <a:lnTo>
                      <a:pt x="144" y="240"/>
                    </a:lnTo>
                    <a:lnTo>
                      <a:pt x="144" y="240"/>
                    </a:lnTo>
                    <a:lnTo>
                      <a:pt x="146" y="242"/>
                    </a:lnTo>
                    <a:lnTo>
                      <a:pt x="148" y="244"/>
                    </a:lnTo>
                    <a:lnTo>
                      <a:pt x="148" y="244"/>
                    </a:lnTo>
                    <a:lnTo>
                      <a:pt x="150" y="246"/>
                    </a:lnTo>
                    <a:lnTo>
                      <a:pt x="150" y="246"/>
                    </a:lnTo>
                    <a:lnTo>
                      <a:pt x="150" y="246"/>
                    </a:lnTo>
                    <a:lnTo>
                      <a:pt x="152" y="246"/>
                    </a:lnTo>
                    <a:lnTo>
                      <a:pt x="154" y="246"/>
                    </a:lnTo>
                    <a:lnTo>
                      <a:pt x="156" y="244"/>
                    </a:lnTo>
                    <a:lnTo>
                      <a:pt x="156" y="244"/>
                    </a:lnTo>
                    <a:lnTo>
                      <a:pt x="156" y="240"/>
                    </a:lnTo>
                    <a:lnTo>
                      <a:pt x="156" y="236"/>
                    </a:lnTo>
                    <a:lnTo>
                      <a:pt x="154" y="232"/>
                    </a:lnTo>
                    <a:lnTo>
                      <a:pt x="154" y="228"/>
                    </a:lnTo>
                    <a:lnTo>
                      <a:pt x="152" y="224"/>
                    </a:lnTo>
                    <a:lnTo>
                      <a:pt x="152" y="220"/>
                    </a:lnTo>
                    <a:lnTo>
                      <a:pt x="152" y="216"/>
                    </a:lnTo>
                    <a:lnTo>
                      <a:pt x="150" y="214"/>
                    </a:lnTo>
                    <a:lnTo>
                      <a:pt x="150" y="210"/>
                    </a:lnTo>
                    <a:lnTo>
                      <a:pt x="148" y="206"/>
                    </a:lnTo>
                    <a:lnTo>
                      <a:pt x="148" y="202"/>
                    </a:lnTo>
                    <a:lnTo>
                      <a:pt x="146" y="198"/>
                    </a:lnTo>
                    <a:lnTo>
                      <a:pt x="146" y="194"/>
                    </a:lnTo>
                    <a:lnTo>
                      <a:pt x="146" y="190"/>
                    </a:lnTo>
                    <a:lnTo>
                      <a:pt x="144" y="186"/>
                    </a:lnTo>
                    <a:lnTo>
                      <a:pt x="144" y="182"/>
                    </a:lnTo>
                    <a:lnTo>
                      <a:pt x="146" y="180"/>
                    </a:lnTo>
                    <a:lnTo>
                      <a:pt x="148" y="178"/>
                    </a:lnTo>
                    <a:lnTo>
                      <a:pt x="150" y="178"/>
                    </a:lnTo>
                    <a:lnTo>
                      <a:pt x="152" y="178"/>
                    </a:lnTo>
                    <a:lnTo>
                      <a:pt x="154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2" y="174"/>
                    </a:lnTo>
                    <a:lnTo>
                      <a:pt x="164" y="174"/>
                    </a:lnTo>
                    <a:lnTo>
                      <a:pt x="166" y="174"/>
                    </a:lnTo>
                    <a:lnTo>
                      <a:pt x="170" y="172"/>
                    </a:lnTo>
                    <a:lnTo>
                      <a:pt x="172" y="172"/>
                    </a:lnTo>
                    <a:lnTo>
                      <a:pt x="174" y="170"/>
                    </a:lnTo>
                    <a:lnTo>
                      <a:pt x="176" y="170"/>
                    </a:lnTo>
                    <a:lnTo>
                      <a:pt x="178" y="170"/>
                    </a:lnTo>
                    <a:lnTo>
                      <a:pt x="180" y="172"/>
                    </a:lnTo>
                    <a:lnTo>
                      <a:pt x="182" y="172"/>
                    </a:lnTo>
                    <a:lnTo>
                      <a:pt x="184" y="174"/>
                    </a:lnTo>
                    <a:lnTo>
                      <a:pt x="186" y="174"/>
                    </a:lnTo>
                    <a:lnTo>
                      <a:pt x="188" y="176"/>
                    </a:lnTo>
                    <a:lnTo>
                      <a:pt x="190" y="176"/>
                    </a:lnTo>
                    <a:lnTo>
                      <a:pt x="192" y="178"/>
                    </a:lnTo>
                    <a:lnTo>
                      <a:pt x="194" y="178"/>
                    </a:lnTo>
                    <a:lnTo>
                      <a:pt x="198" y="182"/>
                    </a:lnTo>
                    <a:lnTo>
                      <a:pt x="200" y="182"/>
                    </a:lnTo>
                    <a:lnTo>
                      <a:pt x="202" y="184"/>
                    </a:lnTo>
                    <a:lnTo>
                      <a:pt x="204" y="184"/>
                    </a:lnTo>
                    <a:lnTo>
                      <a:pt x="206" y="186"/>
                    </a:lnTo>
                    <a:lnTo>
                      <a:pt x="208" y="188"/>
                    </a:lnTo>
                    <a:lnTo>
                      <a:pt x="210" y="188"/>
                    </a:lnTo>
                    <a:lnTo>
                      <a:pt x="212" y="190"/>
                    </a:lnTo>
                    <a:lnTo>
                      <a:pt x="216" y="190"/>
                    </a:lnTo>
                    <a:lnTo>
                      <a:pt x="218" y="192"/>
                    </a:lnTo>
                    <a:lnTo>
                      <a:pt x="218" y="192"/>
                    </a:lnTo>
                    <a:lnTo>
                      <a:pt x="218" y="194"/>
                    </a:lnTo>
                    <a:lnTo>
                      <a:pt x="220" y="196"/>
                    </a:lnTo>
                    <a:lnTo>
                      <a:pt x="222" y="198"/>
                    </a:lnTo>
                    <a:lnTo>
                      <a:pt x="224" y="198"/>
                    </a:lnTo>
                    <a:lnTo>
                      <a:pt x="226" y="200"/>
                    </a:lnTo>
                    <a:lnTo>
                      <a:pt x="228" y="202"/>
                    </a:lnTo>
                    <a:lnTo>
                      <a:pt x="230" y="204"/>
                    </a:lnTo>
                    <a:lnTo>
                      <a:pt x="234" y="206"/>
                    </a:lnTo>
                    <a:lnTo>
                      <a:pt x="234" y="208"/>
                    </a:lnTo>
                    <a:lnTo>
                      <a:pt x="236" y="208"/>
                    </a:lnTo>
                    <a:lnTo>
                      <a:pt x="238" y="206"/>
                    </a:lnTo>
                    <a:lnTo>
                      <a:pt x="242" y="206"/>
                    </a:lnTo>
                    <a:lnTo>
                      <a:pt x="244" y="206"/>
                    </a:lnTo>
                    <a:lnTo>
                      <a:pt x="246" y="206"/>
                    </a:lnTo>
                    <a:lnTo>
                      <a:pt x="250" y="206"/>
                    </a:lnTo>
                    <a:lnTo>
                      <a:pt x="252" y="204"/>
                    </a:lnTo>
                    <a:lnTo>
                      <a:pt x="256" y="206"/>
                    </a:lnTo>
                    <a:lnTo>
                      <a:pt x="258" y="206"/>
                    </a:lnTo>
                    <a:lnTo>
                      <a:pt x="260" y="206"/>
                    </a:lnTo>
                    <a:lnTo>
                      <a:pt x="264" y="206"/>
                    </a:lnTo>
                    <a:lnTo>
                      <a:pt x="266" y="206"/>
                    </a:lnTo>
                    <a:lnTo>
                      <a:pt x="268" y="206"/>
                    </a:lnTo>
                    <a:lnTo>
                      <a:pt x="270" y="206"/>
                    </a:lnTo>
                    <a:lnTo>
                      <a:pt x="270" y="206"/>
                    </a:lnTo>
                    <a:lnTo>
                      <a:pt x="272" y="206"/>
                    </a:lnTo>
                    <a:lnTo>
                      <a:pt x="272" y="204"/>
                    </a:lnTo>
                    <a:lnTo>
                      <a:pt x="274" y="204"/>
                    </a:lnTo>
                    <a:lnTo>
                      <a:pt x="276" y="204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80" y="208"/>
                    </a:lnTo>
                    <a:lnTo>
                      <a:pt x="282" y="208"/>
                    </a:lnTo>
                    <a:lnTo>
                      <a:pt x="284" y="210"/>
                    </a:lnTo>
                    <a:lnTo>
                      <a:pt x="286" y="210"/>
                    </a:lnTo>
                    <a:lnTo>
                      <a:pt x="288" y="212"/>
                    </a:lnTo>
                    <a:lnTo>
                      <a:pt x="290" y="214"/>
                    </a:lnTo>
                    <a:lnTo>
                      <a:pt x="290" y="216"/>
                    </a:lnTo>
                    <a:lnTo>
                      <a:pt x="292" y="218"/>
                    </a:lnTo>
                    <a:lnTo>
                      <a:pt x="294" y="218"/>
                    </a:lnTo>
                    <a:lnTo>
                      <a:pt x="294" y="216"/>
                    </a:lnTo>
                    <a:lnTo>
                      <a:pt x="296" y="216"/>
                    </a:lnTo>
                    <a:lnTo>
                      <a:pt x="296" y="218"/>
                    </a:lnTo>
                    <a:lnTo>
                      <a:pt x="296" y="220"/>
                    </a:lnTo>
                    <a:lnTo>
                      <a:pt x="296" y="222"/>
                    </a:lnTo>
                    <a:lnTo>
                      <a:pt x="298" y="224"/>
                    </a:lnTo>
                    <a:lnTo>
                      <a:pt x="298" y="228"/>
                    </a:lnTo>
                    <a:lnTo>
                      <a:pt x="298" y="230"/>
                    </a:lnTo>
                    <a:lnTo>
                      <a:pt x="298" y="232"/>
                    </a:lnTo>
                    <a:lnTo>
                      <a:pt x="298" y="232"/>
                    </a:lnTo>
                    <a:lnTo>
                      <a:pt x="302" y="234"/>
                    </a:lnTo>
                    <a:lnTo>
                      <a:pt x="304" y="234"/>
                    </a:lnTo>
                    <a:lnTo>
                      <a:pt x="306" y="234"/>
                    </a:lnTo>
                    <a:lnTo>
                      <a:pt x="306" y="234"/>
                    </a:lnTo>
                    <a:lnTo>
                      <a:pt x="308" y="238"/>
                    </a:lnTo>
                    <a:lnTo>
                      <a:pt x="308" y="240"/>
                    </a:lnTo>
                    <a:lnTo>
                      <a:pt x="310" y="242"/>
                    </a:lnTo>
                    <a:lnTo>
                      <a:pt x="310" y="244"/>
                    </a:lnTo>
                    <a:lnTo>
                      <a:pt x="312" y="246"/>
                    </a:lnTo>
                    <a:lnTo>
                      <a:pt x="312" y="248"/>
                    </a:lnTo>
                    <a:lnTo>
                      <a:pt x="314" y="248"/>
                    </a:lnTo>
                    <a:lnTo>
                      <a:pt x="314" y="248"/>
                    </a:lnTo>
                    <a:lnTo>
                      <a:pt x="318" y="248"/>
                    </a:lnTo>
                    <a:lnTo>
                      <a:pt x="320" y="248"/>
                    </a:lnTo>
                    <a:lnTo>
                      <a:pt x="322" y="248"/>
                    </a:lnTo>
                    <a:lnTo>
                      <a:pt x="324" y="248"/>
                    </a:lnTo>
                    <a:lnTo>
                      <a:pt x="328" y="248"/>
                    </a:lnTo>
                    <a:lnTo>
                      <a:pt x="328" y="248"/>
                    </a:lnTo>
                    <a:lnTo>
                      <a:pt x="330" y="248"/>
                    </a:lnTo>
                    <a:lnTo>
                      <a:pt x="330" y="248"/>
                    </a:lnTo>
                    <a:lnTo>
                      <a:pt x="332" y="248"/>
                    </a:lnTo>
                    <a:lnTo>
                      <a:pt x="332" y="248"/>
                    </a:lnTo>
                    <a:lnTo>
                      <a:pt x="332" y="250"/>
                    </a:lnTo>
                    <a:lnTo>
                      <a:pt x="334" y="250"/>
                    </a:lnTo>
                    <a:lnTo>
                      <a:pt x="334" y="252"/>
                    </a:lnTo>
                    <a:lnTo>
                      <a:pt x="334" y="252"/>
                    </a:lnTo>
                    <a:lnTo>
                      <a:pt x="334" y="254"/>
                    </a:lnTo>
                    <a:lnTo>
                      <a:pt x="334" y="254"/>
                    </a:lnTo>
                    <a:lnTo>
                      <a:pt x="336" y="256"/>
                    </a:lnTo>
                    <a:lnTo>
                      <a:pt x="338" y="256"/>
                    </a:lnTo>
                    <a:lnTo>
                      <a:pt x="340" y="258"/>
                    </a:lnTo>
                    <a:lnTo>
                      <a:pt x="340" y="258"/>
                    </a:lnTo>
                    <a:lnTo>
                      <a:pt x="342" y="258"/>
                    </a:lnTo>
                    <a:lnTo>
                      <a:pt x="342" y="256"/>
                    </a:lnTo>
                    <a:lnTo>
                      <a:pt x="342" y="256"/>
                    </a:lnTo>
                    <a:lnTo>
                      <a:pt x="342" y="254"/>
                    </a:lnTo>
                    <a:lnTo>
                      <a:pt x="340" y="254"/>
                    </a:lnTo>
                    <a:lnTo>
                      <a:pt x="340" y="252"/>
                    </a:lnTo>
                    <a:lnTo>
                      <a:pt x="342" y="252"/>
                    </a:lnTo>
                    <a:lnTo>
                      <a:pt x="342" y="250"/>
                    </a:lnTo>
                    <a:lnTo>
                      <a:pt x="344" y="248"/>
                    </a:lnTo>
                    <a:lnTo>
                      <a:pt x="346" y="246"/>
                    </a:lnTo>
                    <a:lnTo>
                      <a:pt x="346" y="246"/>
                    </a:lnTo>
                    <a:lnTo>
                      <a:pt x="346" y="244"/>
                    </a:lnTo>
                    <a:lnTo>
                      <a:pt x="346" y="244"/>
                    </a:lnTo>
                    <a:lnTo>
                      <a:pt x="348" y="242"/>
                    </a:lnTo>
                    <a:lnTo>
                      <a:pt x="350" y="242"/>
                    </a:lnTo>
                    <a:lnTo>
                      <a:pt x="350" y="242"/>
                    </a:lnTo>
                    <a:lnTo>
                      <a:pt x="352" y="240"/>
                    </a:lnTo>
                    <a:lnTo>
                      <a:pt x="352" y="238"/>
                    </a:lnTo>
                    <a:lnTo>
                      <a:pt x="354" y="238"/>
                    </a:lnTo>
                    <a:lnTo>
                      <a:pt x="356" y="238"/>
                    </a:lnTo>
                    <a:lnTo>
                      <a:pt x="358" y="236"/>
                    </a:lnTo>
                    <a:lnTo>
                      <a:pt x="360" y="234"/>
                    </a:lnTo>
                    <a:lnTo>
                      <a:pt x="360" y="232"/>
                    </a:lnTo>
                    <a:lnTo>
                      <a:pt x="362" y="232"/>
                    </a:lnTo>
                    <a:lnTo>
                      <a:pt x="362" y="232"/>
                    </a:lnTo>
                    <a:lnTo>
                      <a:pt x="364" y="232"/>
                    </a:lnTo>
                    <a:lnTo>
                      <a:pt x="364" y="232"/>
                    </a:lnTo>
                    <a:lnTo>
                      <a:pt x="364" y="232"/>
                    </a:lnTo>
                    <a:lnTo>
                      <a:pt x="366" y="232"/>
                    </a:lnTo>
                    <a:lnTo>
                      <a:pt x="366" y="230"/>
                    </a:lnTo>
                    <a:lnTo>
                      <a:pt x="366" y="230"/>
                    </a:lnTo>
                    <a:lnTo>
                      <a:pt x="368" y="230"/>
                    </a:lnTo>
                    <a:lnTo>
                      <a:pt x="368" y="228"/>
                    </a:lnTo>
                    <a:lnTo>
                      <a:pt x="368" y="228"/>
                    </a:lnTo>
                    <a:lnTo>
                      <a:pt x="368" y="228"/>
                    </a:lnTo>
                    <a:lnTo>
                      <a:pt x="368" y="226"/>
                    </a:lnTo>
                    <a:lnTo>
                      <a:pt x="368" y="226"/>
                    </a:lnTo>
                    <a:lnTo>
                      <a:pt x="368" y="224"/>
                    </a:lnTo>
                    <a:lnTo>
                      <a:pt x="370" y="222"/>
                    </a:lnTo>
                    <a:lnTo>
                      <a:pt x="370" y="222"/>
                    </a:lnTo>
                    <a:lnTo>
                      <a:pt x="370" y="220"/>
                    </a:lnTo>
                    <a:lnTo>
                      <a:pt x="372" y="220"/>
                    </a:lnTo>
                    <a:lnTo>
                      <a:pt x="374" y="220"/>
                    </a:lnTo>
                    <a:lnTo>
                      <a:pt x="376" y="220"/>
                    </a:lnTo>
                    <a:lnTo>
                      <a:pt x="378" y="218"/>
                    </a:lnTo>
                    <a:lnTo>
                      <a:pt x="378" y="218"/>
                    </a:lnTo>
                    <a:lnTo>
                      <a:pt x="378" y="218"/>
                    </a:lnTo>
                    <a:lnTo>
                      <a:pt x="384" y="220"/>
                    </a:lnTo>
                    <a:lnTo>
                      <a:pt x="386" y="220"/>
                    </a:lnTo>
                    <a:lnTo>
                      <a:pt x="390" y="222"/>
                    </a:lnTo>
                    <a:lnTo>
                      <a:pt x="392" y="222"/>
                    </a:lnTo>
                    <a:lnTo>
                      <a:pt x="392" y="222"/>
                    </a:lnTo>
                    <a:lnTo>
                      <a:pt x="394" y="222"/>
                    </a:lnTo>
                    <a:lnTo>
                      <a:pt x="394" y="224"/>
                    </a:lnTo>
                    <a:lnTo>
                      <a:pt x="400" y="224"/>
                    </a:lnTo>
                    <a:lnTo>
                      <a:pt x="402" y="224"/>
                    </a:lnTo>
                    <a:lnTo>
                      <a:pt x="402" y="224"/>
                    </a:lnTo>
                    <a:lnTo>
                      <a:pt x="404" y="226"/>
                    </a:lnTo>
                    <a:lnTo>
                      <a:pt x="404" y="226"/>
                    </a:lnTo>
                    <a:lnTo>
                      <a:pt x="402" y="222"/>
                    </a:lnTo>
                    <a:lnTo>
                      <a:pt x="402" y="220"/>
                    </a:lnTo>
                    <a:lnTo>
                      <a:pt x="402" y="216"/>
                    </a:lnTo>
                    <a:lnTo>
                      <a:pt x="402" y="214"/>
                    </a:lnTo>
                    <a:lnTo>
                      <a:pt x="404" y="214"/>
                    </a:lnTo>
                    <a:lnTo>
                      <a:pt x="406" y="214"/>
                    </a:lnTo>
                    <a:lnTo>
                      <a:pt x="408" y="212"/>
                    </a:lnTo>
                    <a:lnTo>
                      <a:pt x="410" y="212"/>
                    </a:lnTo>
                    <a:lnTo>
                      <a:pt x="410" y="212"/>
                    </a:lnTo>
                    <a:lnTo>
                      <a:pt x="410" y="212"/>
                    </a:lnTo>
                    <a:lnTo>
                      <a:pt x="410" y="212"/>
                    </a:lnTo>
                    <a:lnTo>
                      <a:pt x="414" y="212"/>
                    </a:lnTo>
                    <a:lnTo>
                      <a:pt x="418" y="214"/>
                    </a:lnTo>
                    <a:lnTo>
                      <a:pt x="420" y="216"/>
                    </a:lnTo>
                    <a:lnTo>
                      <a:pt x="424" y="218"/>
                    </a:lnTo>
                    <a:lnTo>
                      <a:pt x="430" y="218"/>
                    </a:lnTo>
                    <a:lnTo>
                      <a:pt x="434" y="218"/>
                    </a:lnTo>
                    <a:lnTo>
                      <a:pt x="434" y="218"/>
                    </a:lnTo>
                    <a:lnTo>
                      <a:pt x="434" y="216"/>
                    </a:lnTo>
                    <a:lnTo>
                      <a:pt x="436" y="216"/>
                    </a:lnTo>
                    <a:lnTo>
                      <a:pt x="436" y="218"/>
                    </a:lnTo>
                    <a:lnTo>
                      <a:pt x="440" y="218"/>
                    </a:lnTo>
                    <a:lnTo>
                      <a:pt x="446" y="218"/>
                    </a:lnTo>
                    <a:lnTo>
                      <a:pt x="448" y="218"/>
                    </a:lnTo>
                    <a:lnTo>
                      <a:pt x="452" y="216"/>
                    </a:lnTo>
                    <a:lnTo>
                      <a:pt x="452" y="216"/>
                    </a:lnTo>
                    <a:lnTo>
                      <a:pt x="452" y="216"/>
                    </a:lnTo>
                    <a:lnTo>
                      <a:pt x="456" y="218"/>
                    </a:lnTo>
                    <a:lnTo>
                      <a:pt x="458" y="218"/>
                    </a:lnTo>
                    <a:lnTo>
                      <a:pt x="458" y="218"/>
                    </a:lnTo>
                    <a:lnTo>
                      <a:pt x="460" y="218"/>
                    </a:lnTo>
                    <a:lnTo>
                      <a:pt x="462" y="218"/>
                    </a:lnTo>
                    <a:lnTo>
                      <a:pt x="464" y="218"/>
                    </a:lnTo>
                    <a:lnTo>
                      <a:pt x="468" y="218"/>
                    </a:lnTo>
                    <a:lnTo>
                      <a:pt x="470" y="218"/>
                    </a:lnTo>
                    <a:lnTo>
                      <a:pt x="472" y="218"/>
                    </a:lnTo>
                    <a:lnTo>
                      <a:pt x="474" y="218"/>
                    </a:lnTo>
                    <a:lnTo>
                      <a:pt x="476" y="218"/>
                    </a:lnTo>
                    <a:lnTo>
                      <a:pt x="478" y="220"/>
                    </a:lnTo>
                    <a:lnTo>
                      <a:pt x="480" y="220"/>
                    </a:lnTo>
                    <a:lnTo>
                      <a:pt x="480" y="220"/>
                    </a:lnTo>
                    <a:lnTo>
                      <a:pt x="482" y="220"/>
                    </a:lnTo>
                    <a:lnTo>
                      <a:pt x="484" y="220"/>
                    </a:lnTo>
                    <a:lnTo>
                      <a:pt x="484" y="220"/>
                    </a:lnTo>
                    <a:lnTo>
                      <a:pt x="486" y="222"/>
                    </a:lnTo>
                    <a:lnTo>
                      <a:pt x="486" y="222"/>
                    </a:lnTo>
                    <a:lnTo>
                      <a:pt x="488" y="224"/>
                    </a:lnTo>
                    <a:lnTo>
                      <a:pt x="490" y="224"/>
                    </a:lnTo>
                    <a:lnTo>
                      <a:pt x="490" y="226"/>
                    </a:lnTo>
                    <a:lnTo>
                      <a:pt x="492" y="226"/>
                    </a:lnTo>
                    <a:lnTo>
                      <a:pt x="494" y="226"/>
                    </a:lnTo>
                    <a:lnTo>
                      <a:pt x="496" y="226"/>
                    </a:lnTo>
                    <a:lnTo>
                      <a:pt x="500" y="228"/>
                    </a:lnTo>
                    <a:lnTo>
                      <a:pt x="502" y="230"/>
                    </a:lnTo>
                    <a:lnTo>
                      <a:pt x="502" y="230"/>
                    </a:lnTo>
                    <a:lnTo>
                      <a:pt x="502" y="228"/>
                    </a:lnTo>
                    <a:lnTo>
                      <a:pt x="502" y="228"/>
                    </a:lnTo>
                    <a:lnTo>
                      <a:pt x="500" y="226"/>
                    </a:lnTo>
                    <a:lnTo>
                      <a:pt x="500" y="224"/>
                    </a:lnTo>
                    <a:lnTo>
                      <a:pt x="500" y="222"/>
                    </a:lnTo>
                    <a:lnTo>
                      <a:pt x="498" y="222"/>
                    </a:lnTo>
                    <a:lnTo>
                      <a:pt x="498" y="220"/>
                    </a:lnTo>
                    <a:lnTo>
                      <a:pt x="500" y="220"/>
                    </a:lnTo>
                    <a:lnTo>
                      <a:pt x="502" y="218"/>
                    </a:lnTo>
                    <a:lnTo>
                      <a:pt x="504" y="218"/>
                    </a:lnTo>
                    <a:lnTo>
                      <a:pt x="502" y="218"/>
                    </a:lnTo>
                    <a:lnTo>
                      <a:pt x="502" y="216"/>
                    </a:lnTo>
                    <a:lnTo>
                      <a:pt x="500" y="216"/>
                    </a:lnTo>
                    <a:lnTo>
                      <a:pt x="500" y="216"/>
                    </a:lnTo>
                    <a:lnTo>
                      <a:pt x="500" y="216"/>
                    </a:lnTo>
                    <a:lnTo>
                      <a:pt x="500" y="216"/>
                    </a:lnTo>
                    <a:lnTo>
                      <a:pt x="502" y="214"/>
                    </a:lnTo>
                    <a:lnTo>
                      <a:pt x="502" y="214"/>
                    </a:lnTo>
                    <a:lnTo>
                      <a:pt x="504" y="214"/>
                    </a:lnTo>
                    <a:lnTo>
                      <a:pt x="506" y="214"/>
                    </a:lnTo>
                    <a:lnTo>
                      <a:pt x="504" y="212"/>
                    </a:lnTo>
                    <a:lnTo>
                      <a:pt x="504" y="212"/>
                    </a:lnTo>
                    <a:lnTo>
                      <a:pt x="504" y="212"/>
                    </a:lnTo>
                    <a:lnTo>
                      <a:pt x="502" y="210"/>
                    </a:lnTo>
                    <a:lnTo>
                      <a:pt x="502" y="210"/>
                    </a:lnTo>
                    <a:lnTo>
                      <a:pt x="502" y="208"/>
                    </a:lnTo>
                    <a:lnTo>
                      <a:pt x="500" y="206"/>
                    </a:lnTo>
                    <a:lnTo>
                      <a:pt x="500" y="204"/>
                    </a:lnTo>
                    <a:lnTo>
                      <a:pt x="496" y="200"/>
                    </a:lnTo>
                    <a:lnTo>
                      <a:pt x="496" y="200"/>
                    </a:lnTo>
                    <a:lnTo>
                      <a:pt x="494" y="198"/>
                    </a:lnTo>
                    <a:lnTo>
                      <a:pt x="494" y="196"/>
                    </a:lnTo>
                    <a:lnTo>
                      <a:pt x="494" y="196"/>
                    </a:lnTo>
                    <a:lnTo>
                      <a:pt x="492" y="194"/>
                    </a:lnTo>
                    <a:lnTo>
                      <a:pt x="492" y="192"/>
                    </a:lnTo>
                    <a:lnTo>
                      <a:pt x="492" y="190"/>
                    </a:lnTo>
                    <a:lnTo>
                      <a:pt x="490" y="188"/>
                    </a:lnTo>
                    <a:lnTo>
                      <a:pt x="490" y="188"/>
                    </a:lnTo>
                    <a:lnTo>
                      <a:pt x="490" y="188"/>
                    </a:lnTo>
                    <a:lnTo>
                      <a:pt x="490" y="186"/>
                    </a:lnTo>
                    <a:lnTo>
                      <a:pt x="492" y="186"/>
                    </a:lnTo>
                    <a:lnTo>
                      <a:pt x="492" y="186"/>
                    </a:lnTo>
                    <a:lnTo>
                      <a:pt x="492" y="186"/>
                    </a:lnTo>
                    <a:lnTo>
                      <a:pt x="490" y="186"/>
                    </a:lnTo>
                    <a:lnTo>
                      <a:pt x="488" y="184"/>
                    </a:lnTo>
                    <a:lnTo>
                      <a:pt x="486" y="184"/>
                    </a:lnTo>
                    <a:lnTo>
                      <a:pt x="484" y="184"/>
                    </a:lnTo>
                    <a:lnTo>
                      <a:pt x="484" y="184"/>
                    </a:lnTo>
                    <a:lnTo>
                      <a:pt x="482" y="184"/>
                    </a:lnTo>
                    <a:lnTo>
                      <a:pt x="482" y="184"/>
                    </a:lnTo>
                    <a:lnTo>
                      <a:pt x="482" y="182"/>
                    </a:lnTo>
                    <a:lnTo>
                      <a:pt x="484" y="180"/>
                    </a:lnTo>
                    <a:lnTo>
                      <a:pt x="486" y="180"/>
                    </a:lnTo>
                    <a:lnTo>
                      <a:pt x="488" y="178"/>
                    </a:lnTo>
                    <a:lnTo>
                      <a:pt x="490" y="178"/>
                    </a:lnTo>
                    <a:lnTo>
                      <a:pt x="492" y="178"/>
                    </a:lnTo>
                    <a:lnTo>
                      <a:pt x="494" y="178"/>
                    </a:lnTo>
                    <a:lnTo>
                      <a:pt x="494" y="178"/>
                    </a:lnTo>
                    <a:lnTo>
                      <a:pt x="496" y="176"/>
                    </a:lnTo>
                    <a:lnTo>
                      <a:pt x="500" y="176"/>
                    </a:lnTo>
                    <a:lnTo>
                      <a:pt x="504" y="174"/>
                    </a:lnTo>
                    <a:lnTo>
                      <a:pt x="504" y="174"/>
                    </a:lnTo>
                    <a:lnTo>
                      <a:pt x="506" y="174"/>
                    </a:lnTo>
                    <a:lnTo>
                      <a:pt x="508" y="176"/>
                    </a:lnTo>
                    <a:lnTo>
                      <a:pt x="508" y="176"/>
                    </a:lnTo>
                    <a:lnTo>
                      <a:pt x="510" y="178"/>
                    </a:lnTo>
                    <a:lnTo>
                      <a:pt x="510" y="178"/>
                    </a:lnTo>
                    <a:lnTo>
                      <a:pt x="512" y="176"/>
                    </a:lnTo>
                    <a:lnTo>
                      <a:pt x="514" y="176"/>
                    </a:lnTo>
                    <a:lnTo>
                      <a:pt x="514" y="176"/>
                    </a:lnTo>
                    <a:lnTo>
                      <a:pt x="516" y="176"/>
                    </a:lnTo>
                    <a:lnTo>
                      <a:pt x="518" y="178"/>
                    </a:lnTo>
                    <a:lnTo>
                      <a:pt x="518" y="178"/>
                    </a:lnTo>
                    <a:lnTo>
                      <a:pt x="518" y="178"/>
                    </a:lnTo>
                    <a:lnTo>
                      <a:pt x="518" y="176"/>
                    </a:lnTo>
                    <a:lnTo>
                      <a:pt x="518" y="174"/>
                    </a:lnTo>
                    <a:lnTo>
                      <a:pt x="518" y="174"/>
                    </a:lnTo>
                    <a:lnTo>
                      <a:pt x="518" y="172"/>
                    </a:lnTo>
                    <a:lnTo>
                      <a:pt x="516" y="172"/>
                    </a:lnTo>
                    <a:lnTo>
                      <a:pt x="514" y="172"/>
                    </a:lnTo>
                    <a:lnTo>
                      <a:pt x="512" y="170"/>
                    </a:lnTo>
                    <a:lnTo>
                      <a:pt x="512" y="170"/>
                    </a:lnTo>
                    <a:lnTo>
                      <a:pt x="512" y="170"/>
                    </a:lnTo>
                    <a:lnTo>
                      <a:pt x="512" y="168"/>
                    </a:lnTo>
                    <a:lnTo>
                      <a:pt x="512" y="166"/>
                    </a:lnTo>
                    <a:lnTo>
                      <a:pt x="512" y="162"/>
                    </a:lnTo>
                    <a:lnTo>
                      <a:pt x="512" y="160"/>
                    </a:lnTo>
                    <a:lnTo>
                      <a:pt x="512" y="156"/>
                    </a:lnTo>
                    <a:lnTo>
                      <a:pt x="512" y="152"/>
                    </a:lnTo>
                    <a:lnTo>
                      <a:pt x="514" y="146"/>
                    </a:lnTo>
                    <a:lnTo>
                      <a:pt x="512" y="144"/>
                    </a:lnTo>
                    <a:lnTo>
                      <a:pt x="512" y="142"/>
                    </a:lnTo>
                    <a:lnTo>
                      <a:pt x="512" y="142"/>
                    </a:lnTo>
                    <a:lnTo>
                      <a:pt x="514" y="142"/>
                    </a:lnTo>
                    <a:lnTo>
                      <a:pt x="514" y="142"/>
                    </a:lnTo>
                    <a:lnTo>
                      <a:pt x="518" y="144"/>
                    </a:lnTo>
                    <a:lnTo>
                      <a:pt x="522" y="144"/>
                    </a:lnTo>
                    <a:lnTo>
                      <a:pt x="522" y="144"/>
                    </a:lnTo>
                    <a:lnTo>
                      <a:pt x="524" y="146"/>
                    </a:lnTo>
                    <a:lnTo>
                      <a:pt x="528" y="146"/>
                    </a:lnTo>
                    <a:lnTo>
                      <a:pt x="528" y="146"/>
                    </a:lnTo>
                    <a:lnTo>
                      <a:pt x="530" y="146"/>
                    </a:lnTo>
                    <a:lnTo>
                      <a:pt x="532" y="146"/>
                    </a:lnTo>
                    <a:lnTo>
                      <a:pt x="534" y="146"/>
                    </a:lnTo>
                    <a:lnTo>
                      <a:pt x="536" y="146"/>
                    </a:lnTo>
                    <a:lnTo>
                      <a:pt x="536" y="146"/>
                    </a:lnTo>
                    <a:lnTo>
                      <a:pt x="538" y="146"/>
                    </a:lnTo>
                    <a:lnTo>
                      <a:pt x="538" y="148"/>
                    </a:lnTo>
                    <a:lnTo>
                      <a:pt x="540" y="148"/>
                    </a:lnTo>
                    <a:lnTo>
                      <a:pt x="540" y="148"/>
                    </a:lnTo>
                    <a:lnTo>
                      <a:pt x="542" y="146"/>
                    </a:lnTo>
                    <a:lnTo>
                      <a:pt x="542" y="146"/>
                    </a:lnTo>
                    <a:lnTo>
                      <a:pt x="544" y="144"/>
                    </a:lnTo>
                    <a:lnTo>
                      <a:pt x="546" y="144"/>
                    </a:lnTo>
                    <a:lnTo>
                      <a:pt x="548" y="144"/>
                    </a:lnTo>
                    <a:lnTo>
                      <a:pt x="548" y="144"/>
                    </a:lnTo>
                    <a:lnTo>
                      <a:pt x="548" y="142"/>
                    </a:lnTo>
                    <a:lnTo>
                      <a:pt x="548" y="140"/>
                    </a:lnTo>
                    <a:lnTo>
                      <a:pt x="548" y="140"/>
                    </a:lnTo>
                    <a:lnTo>
                      <a:pt x="548" y="138"/>
                    </a:lnTo>
                    <a:lnTo>
                      <a:pt x="546" y="136"/>
                    </a:lnTo>
                    <a:lnTo>
                      <a:pt x="546" y="136"/>
                    </a:lnTo>
                    <a:lnTo>
                      <a:pt x="544" y="132"/>
                    </a:lnTo>
                    <a:lnTo>
                      <a:pt x="542" y="128"/>
                    </a:lnTo>
                    <a:lnTo>
                      <a:pt x="542" y="126"/>
                    </a:lnTo>
                    <a:lnTo>
                      <a:pt x="542" y="124"/>
                    </a:lnTo>
                    <a:lnTo>
                      <a:pt x="542" y="124"/>
                    </a:lnTo>
                    <a:lnTo>
                      <a:pt x="542" y="122"/>
                    </a:lnTo>
                    <a:lnTo>
                      <a:pt x="542" y="120"/>
                    </a:lnTo>
                    <a:lnTo>
                      <a:pt x="544" y="120"/>
                    </a:lnTo>
                    <a:lnTo>
                      <a:pt x="546" y="120"/>
                    </a:lnTo>
                    <a:lnTo>
                      <a:pt x="548" y="120"/>
                    </a:lnTo>
                    <a:lnTo>
                      <a:pt x="550" y="120"/>
                    </a:lnTo>
                    <a:lnTo>
                      <a:pt x="552" y="118"/>
                    </a:lnTo>
                    <a:lnTo>
                      <a:pt x="552" y="118"/>
                    </a:lnTo>
                    <a:lnTo>
                      <a:pt x="554" y="116"/>
                    </a:lnTo>
                    <a:lnTo>
                      <a:pt x="554" y="116"/>
                    </a:lnTo>
                    <a:lnTo>
                      <a:pt x="552" y="112"/>
                    </a:lnTo>
                    <a:lnTo>
                      <a:pt x="552" y="112"/>
                    </a:lnTo>
                    <a:lnTo>
                      <a:pt x="552" y="110"/>
                    </a:lnTo>
                    <a:lnTo>
                      <a:pt x="552" y="110"/>
                    </a:lnTo>
                    <a:lnTo>
                      <a:pt x="554" y="108"/>
                    </a:lnTo>
                    <a:lnTo>
                      <a:pt x="554" y="108"/>
                    </a:lnTo>
                    <a:lnTo>
                      <a:pt x="556" y="108"/>
                    </a:lnTo>
                    <a:lnTo>
                      <a:pt x="558" y="108"/>
                    </a:lnTo>
                    <a:lnTo>
                      <a:pt x="560" y="108"/>
                    </a:lnTo>
                    <a:lnTo>
                      <a:pt x="558" y="10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37"/>
              <p:cNvSpPr>
                <a:spLocks noEditPoints="1"/>
              </p:cNvSpPr>
              <p:nvPr/>
            </p:nvSpPr>
            <p:spPr bwMode="auto">
              <a:xfrm>
                <a:off x="4001" y="1979"/>
                <a:ext cx="126" cy="182"/>
              </a:xfrm>
              <a:custGeom>
                <a:avLst/>
                <a:gdLst>
                  <a:gd name="T0" fmla="*/ 112 w 126"/>
                  <a:gd name="T1" fmla="*/ 136 h 182"/>
                  <a:gd name="T2" fmla="*/ 114 w 126"/>
                  <a:gd name="T3" fmla="*/ 134 h 182"/>
                  <a:gd name="T4" fmla="*/ 118 w 126"/>
                  <a:gd name="T5" fmla="*/ 28 h 182"/>
                  <a:gd name="T6" fmla="*/ 114 w 126"/>
                  <a:gd name="T7" fmla="*/ 26 h 182"/>
                  <a:gd name="T8" fmla="*/ 104 w 126"/>
                  <a:gd name="T9" fmla="*/ 24 h 182"/>
                  <a:gd name="T10" fmla="*/ 94 w 126"/>
                  <a:gd name="T11" fmla="*/ 32 h 182"/>
                  <a:gd name="T12" fmla="*/ 84 w 126"/>
                  <a:gd name="T13" fmla="*/ 36 h 182"/>
                  <a:gd name="T14" fmla="*/ 74 w 126"/>
                  <a:gd name="T15" fmla="*/ 34 h 182"/>
                  <a:gd name="T16" fmla="*/ 64 w 126"/>
                  <a:gd name="T17" fmla="*/ 32 h 182"/>
                  <a:gd name="T18" fmla="*/ 52 w 126"/>
                  <a:gd name="T19" fmla="*/ 22 h 182"/>
                  <a:gd name="T20" fmla="*/ 42 w 126"/>
                  <a:gd name="T21" fmla="*/ 18 h 182"/>
                  <a:gd name="T22" fmla="*/ 34 w 126"/>
                  <a:gd name="T23" fmla="*/ 18 h 182"/>
                  <a:gd name="T24" fmla="*/ 30 w 126"/>
                  <a:gd name="T25" fmla="*/ 10 h 182"/>
                  <a:gd name="T26" fmla="*/ 30 w 126"/>
                  <a:gd name="T27" fmla="*/ 4 h 182"/>
                  <a:gd name="T28" fmla="*/ 24 w 126"/>
                  <a:gd name="T29" fmla="*/ 2 h 182"/>
                  <a:gd name="T30" fmla="*/ 22 w 126"/>
                  <a:gd name="T31" fmla="*/ 0 h 182"/>
                  <a:gd name="T32" fmla="*/ 12 w 126"/>
                  <a:gd name="T33" fmla="*/ 12 h 182"/>
                  <a:gd name="T34" fmla="*/ 4 w 126"/>
                  <a:gd name="T35" fmla="*/ 28 h 182"/>
                  <a:gd name="T36" fmla="*/ 6 w 126"/>
                  <a:gd name="T37" fmla="*/ 32 h 182"/>
                  <a:gd name="T38" fmla="*/ 8 w 126"/>
                  <a:gd name="T39" fmla="*/ 38 h 182"/>
                  <a:gd name="T40" fmla="*/ 12 w 126"/>
                  <a:gd name="T41" fmla="*/ 46 h 182"/>
                  <a:gd name="T42" fmla="*/ 16 w 126"/>
                  <a:gd name="T43" fmla="*/ 52 h 182"/>
                  <a:gd name="T44" fmla="*/ 16 w 126"/>
                  <a:gd name="T45" fmla="*/ 54 h 182"/>
                  <a:gd name="T46" fmla="*/ 18 w 126"/>
                  <a:gd name="T47" fmla="*/ 66 h 182"/>
                  <a:gd name="T48" fmla="*/ 16 w 126"/>
                  <a:gd name="T49" fmla="*/ 70 h 182"/>
                  <a:gd name="T50" fmla="*/ 14 w 126"/>
                  <a:gd name="T51" fmla="*/ 76 h 182"/>
                  <a:gd name="T52" fmla="*/ 12 w 126"/>
                  <a:gd name="T53" fmla="*/ 76 h 182"/>
                  <a:gd name="T54" fmla="*/ 8 w 126"/>
                  <a:gd name="T55" fmla="*/ 82 h 182"/>
                  <a:gd name="T56" fmla="*/ 4 w 126"/>
                  <a:gd name="T57" fmla="*/ 90 h 182"/>
                  <a:gd name="T58" fmla="*/ 2 w 126"/>
                  <a:gd name="T59" fmla="*/ 98 h 182"/>
                  <a:gd name="T60" fmla="*/ 2 w 126"/>
                  <a:gd name="T61" fmla="*/ 116 h 182"/>
                  <a:gd name="T62" fmla="*/ 12 w 126"/>
                  <a:gd name="T63" fmla="*/ 122 h 182"/>
                  <a:gd name="T64" fmla="*/ 24 w 126"/>
                  <a:gd name="T65" fmla="*/ 130 h 182"/>
                  <a:gd name="T66" fmla="*/ 38 w 126"/>
                  <a:gd name="T67" fmla="*/ 138 h 182"/>
                  <a:gd name="T68" fmla="*/ 52 w 126"/>
                  <a:gd name="T69" fmla="*/ 148 h 182"/>
                  <a:gd name="T70" fmla="*/ 60 w 126"/>
                  <a:gd name="T71" fmla="*/ 152 h 182"/>
                  <a:gd name="T72" fmla="*/ 60 w 126"/>
                  <a:gd name="T73" fmla="*/ 158 h 182"/>
                  <a:gd name="T74" fmla="*/ 60 w 126"/>
                  <a:gd name="T75" fmla="*/ 160 h 182"/>
                  <a:gd name="T76" fmla="*/ 62 w 126"/>
                  <a:gd name="T77" fmla="*/ 164 h 182"/>
                  <a:gd name="T78" fmla="*/ 72 w 126"/>
                  <a:gd name="T79" fmla="*/ 172 h 182"/>
                  <a:gd name="T80" fmla="*/ 82 w 126"/>
                  <a:gd name="T81" fmla="*/ 180 h 182"/>
                  <a:gd name="T82" fmla="*/ 86 w 126"/>
                  <a:gd name="T83" fmla="*/ 180 h 182"/>
                  <a:gd name="T84" fmla="*/ 92 w 126"/>
                  <a:gd name="T85" fmla="*/ 172 h 182"/>
                  <a:gd name="T86" fmla="*/ 92 w 126"/>
                  <a:gd name="T87" fmla="*/ 168 h 182"/>
                  <a:gd name="T88" fmla="*/ 96 w 126"/>
                  <a:gd name="T89" fmla="*/ 160 h 182"/>
                  <a:gd name="T90" fmla="*/ 100 w 126"/>
                  <a:gd name="T91" fmla="*/ 152 h 182"/>
                  <a:gd name="T92" fmla="*/ 104 w 126"/>
                  <a:gd name="T93" fmla="*/ 144 h 182"/>
                  <a:gd name="T94" fmla="*/ 112 w 126"/>
                  <a:gd name="T95" fmla="*/ 138 h 182"/>
                  <a:gd name="T96" fmla="*/ 112 w 126"/>
                  <a:gd name="T97" fmla="*/ 134 h 182"/>
                  <a:gd name="T98" fmla="*/ 114 w 126"/>
                  <a:gd name="T99" fmla="*/ 134 h 182"/>
                  <a:gd name="T100" fmla="*/ 122 w 126"/>
                  <a:gd name="T101" fmla="*/ 128 h 182"/>
                  <a:gd name="T102" fmla="*/ 116 w 126"/>
                  <a:gd name="T103" fmla="*/ 120 h 182"/>
                  <a:gd name="T104" fmla="*/ 112 w 126"/>
                  <a:gd name="T105" fmla="*/ 104 h 182"/>
                  <a:gd name="T106" fmla="*/ 112 w 126"/>
                  <a:gd name="T107" fmla="*/ 50 h 182"/>
                  <a:gd name="T108" fmla="*/ 118 w 126"/>
                  <a:gd name="T109" fmla="*/ 40 h 182"/>
                  <a:gd name="T110" fmla="*/ 124 w 126"/>
                  <a:gd name="T111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" h="182">
                    <a:moveTo>
                      <a:pt x="114" y="134"/>
                    </a:moveTo>
                    <a:lnTo>
                      <a:pt x="112" y="136"/>
                    </a:lnTo>
                    <a:lnTo>
                      <a:pt x="112" y="136"/>
                    </a:lnTo>
                    <a:lnTo>
                      <a:pt x="112" y="136"/>
                    </a:lnTo>
                    <a:lnTo>
                      <a:pt x="114" y="136"/>
                    </a:lnTo>
                    <a:lnTo>
                      <a:pt x="114" y="136"/>
                    </a:lnTo>
                    <a:lnTo>
                      <a:pt x="114" y="136"/>
                    </a:lnTo>
                    <a:lnTo>
                      <a:pt x="114" y="134"/>
                    </a:lnTo>
                    <a:lnTo>
                      <a:pt x="114" y="134"/>
                    </a:lnTo>
                    <a:close/>
                    <a:moveTo>
                      <a:pt x="124" y="28"/>
                    </a:moveTo>
                    <a:lnTo>
                      <a:pt x="120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6" y="28"/>
                    </a:lnTo>
                    <a:lnTo>
                      <a:pt x="114" y="28"/>
                    </a:lnTo>
                    <a:lnTo>
                      <a:pt x="114" y="26"/>
                    </a:lnTo>
                    <a:lnTo>
                      <a:pt x="112" y="26"/>
                    </a:lnTo>
                    <a:lnTo>
                      <a:pt x="110" y="24"/>
                    </a:lnTo>
                    <a:lnTo>
                      <a:pt x="108" y="22"/>
                    </a:lnTo>
                    <a:lnTo>
                      <a:pt x="104" y="24"/>
                    </a:lnTo>
                    <a:lnTo>
                      <a:pt x="102" y="26"/>
                    </a:lnTo>
                    <a:lnTo>
                      <a:pt x="96" y="28"/>
                    </a:lnTo>
                    <a:lnTo>
                      <a:pt x="94" y="30"/>
                    </a:lnTo>
                    <a:lnTo>
                      <a:pt x="94" y="32"/>
                    </a:lnTo>
                    <a:lnTo>
                      <a:pt x="92" y="34"/>
                    </a:lnTo>
                    <a:lnTo>
                      <a:pt x="90" y="36"/>
                    </a:lnTo>
                    <a:lnTo>
                      <a:pt x="88" y="36"/>
                    </a:lnTo>
                    <a:lnTo>
                      <a:pt x="84" y="36"/>
                    </a:lnTo>
                    <a:lnTo>
                      <a:pt x="82" y="36"/>
                    </a:lnTo>
                    <a:lnTo>
                      <a:pt x="80" y="36"/>
                    </a:lnTo>
                    <a:lnTo>
                      <a:pt x="76" y="34"/>
                    </a:lnTo>
                    <a:lnTo>
                      <a:pt x="74" y="34"/>
                    </a:lnTo>
                    <a:lnTo>
                      <a:pt x="72" y="34"/>
                    </a:lnTo>
                    <a:lnTo>
                      <a:pt x="68" y="34"/>
                    </a:lnTo>
                    <a:lnTo>
                      <a:pt x="66" y="32"/>
                    </a:lnTo>
                    <a:lnTo>
                      <a:pt x="64" y="32"/>
                    </a:lnTo>
                    <a:lnTo>
                      <a:pt x="62" y="30"/>
                    </a:lnTo>
                    <a:lnTo>
                      <a:pt x="58" y="26"/>
                    </a:lnTo>
                    <a:lnTo>
                      <a:pt x="56" y="24"/>
                    </a:lnTo>
                    <a:lnTo>
                      <a:pt x="52" y="22"/>
                    </a:lnTo>
                    <a:lnTo>
                      <a:pt x="48" y="20"/>
                    </a:lnTo>
                    <a:lnTo>
                      <a:pt x="46" y="20"/>
                    </a:lnTo>
                    <a:lnTo>
                      <a:pt x="46" y="18"/>
                    </a:lnTo>
                    <a:lnTo>
                      <a:pt x="42" y="18"/>
                    </a:lnTo>
                    <a:lnTo>
                      <a:pt x="38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16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4"/>
                    </a:lnTo>
                    <a:lnTo>
                      <a:pt x="30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2" y="12"/>
                    </a:lnTo>
                    <a:lnTo>
                      <a:pt x="8" y="16"/>
                    </a:lnTo>
                    <a:lnTo>
                      <a:pt x="4" y="20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6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34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2" y="46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4" y="50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2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6" y="58"/>
                    </a:lnTo>
                    <a:lnTo>
                      <a:pt x="18" y="62"/>
                    </a:lnTo>
                    <a:lnTo>
                      <a:pt x="18" y="64"/>
                    </a:lnTo>
                    <a:lnTo>
                      <a:pt x="18" y="66"/>
                    </a:lnTo>
                    <a:lnTo>
                      <a:pt x="18" y="68"/>
                    </a:lnTo>
                    <a:lnTo>
                      <a:pt x="18" y="68"/>
                    </a:lnTo>
                    <a:lnTo>
                      <a:pt x="18" y="70"/>
                    </a:lnTo>
                    <a:lnTo>
                      <a:pt x="16" y="70"/>
                    </a:lnTo>
                    <a:lnTo>
                      <a:pt x="16" y="72"/>
                    </a:lnTo>
                    <a:lnTo>
                      <a:pt x="16" y="72"/>
                    </a:lnTo>
                    <a:lnTo>
                      <a:pt x="14" y="74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80"/>
                    </a:lnTo>
                    <a:lnTo>
                      <a:pt x="8" y="82"/>
                    </a:lnTo>
                    <a:lnTo>
                      <a:pt x="6" y="86"/>
                    </a:lnTo>
                    <a:lnTo>
                      <a:pt x="6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2" y="94"/>
                    </a:lnTo>
                    <a:lnTo>
                      <a:pt x="2" y="98"/>
                    </a:lnTo>
                    <a:lnTo>
                      <a:pt x="2" y="106"/>
                    </a:lnTo>
                    <a:lnTo>
                      <a:pt x="0" y="112"/>
                    </a:lnTo>
                    <a:lnTo>
                      <a:pt x="0" y="116"/>
                    </a:lnTo>
                    <a:lnTo>
                      <a:pt x="2" y="116"/>
                    </a:lnTo>
                    <a:lnTo>
                      <a:pt x="4" y="116"/>
                    </a:lnTo>
                    <a:lnTo>
                      <a:pt x="4" y="118"/>
                    </a:lnTo>
                    <a:lnTo>
                      <a:pt x="8" y="120"/>
                    </a:lnTo>
                    <a:lnTo>
                      <a:pt x="12" y="122"/>
                    </a:lnTo>
                    <a:lnTo>
                      <a:pt x="14" y="124"/>
                    </a:lnTo>
                    <a:lnTo>
                      <a:pt x="18" y="126"/>
                    </a:lnTo>
                    <a:lnTo>
                      <a:pt x="22" y="128"/>
                    </a:lnTo>
                    <a:lnTo>
                      <a:pt x="24" y="130"/>
                    </a:lnTo>
                    <a:lnTo>
                      <a:pt x="28" y="132"/>
                    </a:lnTo>
                    <a:lnTo>
                      <a:pt x="32" y="134"/>
                    </a:lnTo>
                    <a:lnTo>
                      <a:pt x="34" y="136"/>
                    </a:lnTo>
                    <a:lnTo>
                      <a:pt x="38" y="138"/>
                    </a:lnTo>
                    <a:lnTo>
                      <a:pt x="42" y="140"/>
                    </a:lnTo>
                    <a:lnTo>
                      <a:pt x="44" y="142"/>
                    </a:lnTo>
                    <a:lnTo>
                      <a:pt x="48" y="146"/>
                    </a:lnTo>
                    <a:lnTo>
                      <a:pt x="52" y="148"/>
                    </a:lnTo>
                    <a:lnTo>
                      <a:pt x="54" y="150"/>
                    </a:lnTo>
                    <a:lnTo>
                      <a:pt x="58" y="152"/>
                    </a:lnTo>
                    <a:lnTo>
                      <a:pt x="60" y="152"/>
                    </a:lnTo>
                    <a:lnTo>
                      <a:pt x="60" y="152"/>
                    </a:lnTo>
                    <a:lnTo>
                      <a:pt x="60" y="154"/>
                    </a:lnTo>
                    <a:lnTo>
                      <a:pt x="60" y="156"/>
                    </a:lnTo>
                    <a:lnTo>
                      <a:pt x="60" y="158"/>
                    </a:lnTo>
                    <a:lnTo>
                      <a:pt x="60" y="158"/>
                    </a:lnTo>
                    <a:lnTo>
                      <a:pt x="58" y="160"/>
                    </a:lnTo>
                    <a:lnTo>
                      <a:pt x="58" y="160"/>
                    </a:lnTo>
                    <a:lnTo>
                      <a:pt x="60" y="160"/>
                    </a:lnTo>
                    <a:lnTo>
                      <a:pt x="60" y="160"/>
                    </a:lnTo>
                    <a:lnTo>
                      <a:pt x="60" y="162"/>
                    </a:lnTo>
                    <a:lnTo>
                      <a:pt x="60" y="162"/>
                    </a:lnTo>
                    <a:lnTo>
                      <a:pt x="62" y="162"/>
                    </a:lnTo>
                    <a:lnTo>
                      <a:pt x="62" y="164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70" y="170"/>
                    </a:lnTo>
                    <a:lnTo>
                      <a:pt x="72" y="172"/>
                    </a:lnTo>
                    <a:lnTo>
                      <a:pt x="76" y="174"/>
                    </a:lnTo>
                    <a:lnTo>
                      <a:pt x="78" y="176"/>
                    </a:lnTo>
                    <a:lnTo>
                      <a:pt x="80" y="178"/>
                    </a:lnTo>
                    <a:lnTo>
                      <a:pt x="82" y="180"/>
                    </a:lnTo>
                    <a:lnTo>
                      <a:pt x="84" y="182"/>
                    </a:lnTo>
                    <a:lnTo>
                      <a:pt x="84" y="182"/>
                    </a:lnTo>
                    <a:lnTo>
                      <a:pt x="84" y="182"/>
                    </a:lnTo>
                    <a:lnTo>
                      <a:pt x="86" y="180"/>
                    </a:lnTo>
                    <a:lnTo>
                      <a:pt x="86" y="180"/>
                    </a:lnTo>
                    <a:lnTo>
                      <a:pt x="88" y="178"/>
                    </a:lnTo>
                    <a:lnTo>
                      <a:pt x="90" y="172"/>
                    </a:lnTo>
                    <a:lnTo>
                      <a:pt x="92" y="172"/>
                    </a:lnTo>
                    <a:lnTo>
                      <a:pt x="92" y="170"/>
                    </a:lnTo>
                    <a:lnTo>
                      <a:pt x="92" y="170"/>
                    </a:lnTo>
                    <a:lnTo>
                      <a:pt x="92" y="168"/>
                    </a:lnTo>
                    <a:lnTo>
                      <a:pt x="92" y="168"/>
                    </a:lnTo>
                    <a:lnTo>
                      <a:pt x="94" y="166"/>
                    </a:lnTo>
                    <a:lnTo>
                      <a:pt x="94" y="162"/>
                    </a:lnTo>
                    <a:lnTo>
                      <a:pt x="96" y="162"/>
                    </a:lnTo>
                    <a:lnTo>
                      <a:pt x="96" y="160"/>
                    </a:lnTo>
                    <a:lnTo>
                      <a:pt x="96" y="158"/>
                    </a:lnTo>
                    <a:lnTo>
                      <a:pt x="98" y="156"/>
                    </a:lnTo>
                    <a:lnTo>
                      <a:pt x="98" y="154"/>
                    </a:lnTo>
                    <a:lnTo>
                      <a:pt x="100" y="152"/>
                    </a:lnTo>
                    <a:lnTo>
                      <a:pt x="100" y="148"/>
                    </a:lnTo>
                    <a:lnTo>
                      <a:pt x="100" y="146"/>
                    </a:lnTo>
                    <a:lnTo>
                      <a:pt x="102" y="144"/>
                    </a:lnTo>
                    <a:lnTo>
                      <a:pt x="104" y="144"/>
                    </a:lnTo>
                    <a:lnTo>
                      <a:pt x="106" y="144"/>
                    </a:lnTo>
                    <a:lnTo>
                      <a:pt x="110" y="140"/>
                    </a:lnTo>
                    <a:lnTo>
                      <a:pt x="110" y="140"/>
                    </a:lnTo>
                    <a:lnTo>
                      <a:pt x="112" y="138"/>
                    </a:lnTo>
                    <a:lnTo>
                      <a:pt x="112" y="138"/>
                    </a:lnTo>
                    <a:lnTo>
                      <a:pt x="112" y="136"/>
                    </a:lnTo>
                    <a:lnTo>
                      <a:pt x="110" y="134"/>
                    </a:lnTo>
                    <a:lnTo>
                      <a:pt x="112" y="134"/>
                    </a:lnTo>
                    <a:lnTo>
                      <a:pt x="112" y="134"/>
                    </a:lnTo>
                    <a:lnTo>
                      <a:pt x="112" y="134"/>
                    </a:lnTo>
                    <a:lnTo>
                      <a:pt x="112" y="132"/>
                    </a:lnTo>
                    <a:lnTo>
                      <a:pt x="114" y="134"/>
                    </a:lnTo>
                    <a:lnTo>
                      <a:pt x="114" y="134"/>
                    </a:lnTo>
                    <a:lnTo>
                      <a:pt x="116" y="132"/>
                    </a:lnTo>
                    <a:lnTo>
                      <a:pt x="118" y="132"/>
                    </a:lnTo>
                    <a:lnTo>
                      <a:pt x="122" y="128"/>
                    </a:lnTo>
                    <a:lnTo>
                      <a:pt x="122" y="126"/>
                    </a:lnTo>
                    <a:lnTo>
                      <a:pt x="120" y="126"/>
                    </a:lnTo>
                    <a:lnTo>
                      <a:pt x="120" y="124"/>
                    </a:lnTo>
                    <a:lnTo>
                      <a:pt x="116" y="120"/>
                    </a:lnTo>
                    <a:lnTo>
                      <a:pt x="114" y="116"/>
                    </a:lnTo>
                    <a:lnTo>
                      <a:pt x="112" y="114"/>
                    </a:lnTo>
                    <a:lnTo>
                      <a:pt x="112" y="112"/>
                    </a:lnTo>
                    <a:lnTo>
                      <a:pt x="112" y="104"/>
                    </a:lnTo>
                    <a:lnTo>
                      <a:pt x="112" y="88"/>
                    </a:lnTo>
                    <a:lnTo>
                      <a:pt x="112" y="74"/>
                    </a:lnTo>
                    <a:lnTo>
                      <a:pt x="112" y="58"/>
                    </a:lnTo>
                    <a:lnTo>
                      <a:pt x="112" y="50"/>
                    </a:lnTo>
                    <a:lnTo>
                      <a:pt x="112" y="48"/>
                    </a:lnTo>
                    <a:lnTo>
                      <a:pt x="112" y="48"/>
                    </a:lnTo>
                    <a:lnTo>
                      <a:pt x="114" y="44"/>
                    </a:lnTo>
                    <a:lnTo>
                      <a:pt x="118" y="40"/>
                    </a:lnTo>
                    <a:lnTo>
                      <a:pt x="122" y="34"/>
                    </a:lnTo>
                    <a:lnTo>
                      <a:pt x="124" y="30"/>
                    </a:lnTo>
                    <a:lnTo>
                      <a:pt x="126" y="28"/>
                    </a:lnTo>
                    <a:lnTo>
                      <a:pt x="124" y="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38"/>
              <p:cNvSpPr>
                <a:spLocks/>
              </p:cNvSpPr>
              <p:nvPr/>
            </p:nvSpPr>
            <p:spPr bwMode="auto">
              <a:xfrm>
                <a:off x="4003" y="1480"/>
                <a:ext cx="62" cy="74"/>
              </a:xfrm>
              <a:custGeom>
                <a:avLst/>
                <a:gdLst>
                  <a:gd name="T0" fmla="*/ 60 w 62"/>
                  <a:gd name="T1" fmla="*/ 18 h 74"/>
                  <a:gd name="T2" fmla="*/ 58 w 62"/>
                  <a:gd name="T3" fmla="*/ 16 h 74"/>
                  <a:gd name="T4" fmla="*/ 58 w 62"/>
                  <a:gd name="T5" fmla="*/ 12 h 74"/>
                  <a:gd name="T6" fmla="*/ 54 w 62"/>
                  <a:gd name="T7" fmla="*/ 4 h 74"/>
                  <a:gd name="T8" fmla="*/ 50 w 62"/>
                  <a:gd name="T9" fmla="*/ 2 h 74"/>
                  <a:gd name="T10" fmla="*/ 44 w 62"/>
                  <a:gd name="T11" fmla="*/ 8 h 74"/>
                  <a:gd name="T12" fmla="*/ 36 w 62"/>
                  <a:gd name="T13" fmla="*/ 12 h 74"/>
                  <a:gd name="T14" fmla="*/ 30 w 62"/>
                  <a:gd name="T15" fmla="*/ 16 h 74"/>
                  <a:gd name="T16" fmla="*/ 20 w 62"/>
                  <a:gd name="T17" fmla="*/ 18 h 74"/>
                  <a:gd name="T18" fmla="*/ 18 w 62"/>
                  <a:gd name="T19" fmla="*/ 16 h 74"/>
                  <a:gd name="T20" fmla="*/ 14 w 62"/>
                  <a:gd name="T21" fmla="*/ 16 h 74"/>
                  <a:gd name="T22" fmla="*/ 12 w 62"/>
                  <a:gd name="T23" fmla="*/ 12 h 74"/>
                  <a:gd name="T24" fmla="*/ 8 w 62"/>
                  <a:gd name="T25" fmla="*/ 12 h 74"/>
                  <a:gd name="T26" fmla="*/ 6 w 62"/>
                  <a:gd name="T27" fmla="*/ 12 h 74"/>
                  <a:gd name="T28" fmla="*/ 6 w 62"/>
                  <a:gd name="T29" fmla="*/ 14 h 74"/>
                  <a:gd name="T30" fmla="*/ 6 w 62"/>
                  <a:gd name="T31" fmla="*/ 20 h 74"/>
                  <a:gd name="T32" fmla="*/ 6 w 62"/>
                  <a:gd name="T33" fmla="*/ 26 h 74"/>
                  <a:gd name="T34" fmla="*/ 6 w 62"/>
                  <a:gd name="T35" fmla="*/ 30 h 74"/>
                  <a:gd name="T36" fmla="*/ 6 w 62"/>
                  <a:gd name="T37" fmla="*/ 34 h 74"/>
                  <a:gd name="T38" fmla="*/ 6 w 62"/>
                  <a:gd name="T39" fmla="*/ 36 h 74"/>
                  <a:gd name="T40" fmla="*/ 6 w 62"/>
                  <a:gd name="T41" fmla="*/ 38 h 74"/>
                  <a:gd name="T42" fmla="*/ 6 w 62"/>
                  <a:gd name="T43" fmla="*/ 42 h 74"/>
                  <a:gd name="T44" fmla="*/ 4 w 62"/>
                  <a:gd name="T45" fmla="*/ 46 h 74"/>
                  <a:gd name="T46" fmla="*/ 2 w 62"/>
                  <a:gd name="T47" fmla="*/ 52 h 74"/>
                  <a:gd name="T48" fmla="*/ 2 w 62"/>
                  <a:gd name="T49" fmla="*/ 54 h 74"/>
                  <a:gd name="T50" fmla="*/ 2 w 62"/>
                  <a:gd name="T51" fmla="*/ 58 h 74"/>
                  <a:gd name="T52" fmla="*/ 2 w 62"/>
                  <a:gd name="T53" fmla="*/ 62 h 74"/>
                  <a:gd name="T54" fmla="*/ 2 w 62"/>
                  <a:gd name="T55" fmla="*/ 68 h 74"/>
                  <a:gd name="T56" fmla="*/ 0 w 62"/>
                  <a:gd name="T57" fmla="*/ 72 h 74"/>
                  <a:gd name="T58" fmla="*/ 6 w 62"/>
                  <a:gd name="T59" fmla="*/ 72 h 74"/>
                  <a:gd name="T60" fmla="*/ 14 w 62"/>
                  <a:gd name="T61" fmla="*/ 74 h 74"/>
                  <a:gd name="T62" fmla="*/ 18 w 62"/>
                  <a:gd name="T63" fmla="*/ 74 h 74"/>
                  <a:gd name="T64" fmla="*/ 24 w 62"/>
                  <a:gd name="T65" fmla="*/ 70 h 74"/>
                  <a:gd name="T66" fmla="*/ 26 w 62"/>
                  <a:gd name="T67" fmla="*/ 64 h 74"/>
                  <a:gd name="T68" fmla="*/ 30 w 62"/>
                  <a:gd name="T69" fmla="*/ 62 h 74"/>
                  <a:gd name="T70" fmla="*/ 38 w 62"/>
                  <a:gd name="T71" fmla="*/ 60 h 74"/>
                  <a:gd name="T72" fmla="*/ 40 w 62"/>
                  <a:gd name="T73" fmla="*/ 58 h 74"/>
                  <a:gd name="T74" fmla="*/ 40 w 62"/>
                  <a:gd name="T75" fmla="*/ 54 h 74"/>
                  <a:gd name="T76" fmla="*/ 44 w 62"/>
                  <a:gd name="T77" fmla="*/ 52 h 74"/>
                  <a:gd name="T78" fmla="*/ 42 w 62"/>
                  <a:gd name="T79" fmla="*/ 48 h 74"/>
                  <a:gd name="T80" fmla="*/ 38 w 62"/>
                  <a:gd name="T81" fmla="*/ 42 h 74"/>
                  <a:gd name="T82" fmla="*/ 32 w 62"/>
                  <a:gd name="T83" fmla="*/ 36 h 74"/>
                  <a:gd name="T84" fmla="*/ 32 w 62"/>
                  <a:gd name="T85" fmla="*/ 32 h 74"/>
                  <a:gd name="T86" fmla="*/ 40 w 62"/>
                  <a:gd name="T87" fmla="*/ 30 h 74"/>
                  <a:gd name="T88" fmla="*/ 50 w 62"/>
                  <a:gd name="T89" fmla="*/ 28 h 74"/>
                  <a:gd name="T90" fmla="*/ 58 w 62"/>
                  <a:gd name="T91" fmla="*/ 24 h 74"/>
                  <a:gd name="T92" fmla="*/ 60 w 62"/>
                  <a:gd name="T93" fmla="*/ 22 h 74"/>
                  <a:gd name="T94" fmla="*/ 62 w 62"/>
                  <a:gd name="T95" fmla="*/ 1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" h="74">
                    <a:moveTo>
                      <a:pt x="62" y="18"/>
                    </a:moveTo>
                    <a:lnTo>
                      <a:pt x="60" y="18"/>
                    </a:lnTo>
                    <a:lnTo>
                      <a:pt x="58" y="20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58" y="12"/>
                    </a:lnTo>
                    <a:lnTo>
                      <a:pt x="56" y="8"/>
                    </a:lnTo>
                    <a:lnTo>
                      <a:pt x="54" y="4"/>
                    </a:lnTo>
                    <a:lnTo>
                      <a:pt x="54" y="0"/>
                    </a:lnTo>
                    <a:lnTo>
                      <a:pt x="50" y="2"/>
                    </a:lnTo>
                    <a:lnTo>
                      <a:pt x="46" y="6"/>
                    </a:lnTo>
                    <a:lnTo>
                      <a:pt x="44" y="8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2" y="14"/>
                    </a:lnTo>
                    <a:lnTo>
                      <a:pt x="30" y="16"/>
                    </a:lnTo>
                    <a:lnTo>
                      <a:pt x="26" y="20"/>
                    </a:lnTo>
                    <a:lnTo>
                      <a:pt x="20" y="18"/>
                    </a:lnTo>
                    <a:lnTo>
                      <a:pt x="18" y="18"/>
                    </a:lnTo>
                    <a:lnTo>
                      <a:pt x="18" y="16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6" y="30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4" y="48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2" y="58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2" y="64"/>
                    </a:lnTo>
                    <a:lnTo>
                      <a:pt x="2" y="68"/>
                    </a:lnTo>
                    <a:lnTo>
                      <a:pt x="2" y="70"/>
                    </a:lnTo>
                    <a:lnTo>
                      <a:pt x="0" y="72"/>
                    </a:lnTo>
                    <a:lnTo>
                      <a:pt x="4" y="72"/>
                    </a:lnTo>
                    <a:lnTo>
                      <a:pt x="6" y="72"/>
                    </a:lnTo>
                    <a:lnTo>
                      <a:pt x="10" y="74"/>
                    </a:lnTo>
                    <a:lnTo>
                      <a:pt x="14" y="74"/>
                    </a:lnTo>
                    <a:lnTo>
                      <a:pt x="18" y="74"/>
                    </a:lnTo>
                    <a:lnTo>
                      <a:pt x="18" y="74"/>
                    </a:lnTo>
                    <a:lnTo>
                      <a:pt x="22" y="72"/>
                    </a:lnTo>
                    <a:lnTo>
                      <a:pt x="24" y="70"/>
                    </a:lnTo>
                    <a:lnTo>
                      <a:pt x="26" y="66"/>
                    </a:lnTo>
                    <a:lnTo>
                      <a:pt x="26" y="64"/>
                    </a:lnTo>
                    <a:lnTo>
                      <a:pt x="28" y="62"/>
                    </a:lnTo>
                    <a:lnTo>
                      <a:pt x="30" y="62"/>
                    </a:lnTo>
                    <a:lnTo>
                      <a:pt x="34" y="62"/>
                    </a:lnTo>
                    <a:lnTo>
                      <a:pt x="38" y="60"/>
                    </a:lnTo>
                    <a:lnTo>
                      <a:pt x="38" y="60"/>
                    </a:lnTo>
                    <a:lnTo>
                      <a:pt x="40" y="58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4" y="52"/>
                    </a:lnTo>
                    <a:lnTo>
                      <a:pt x="46" y="52"/>
                    </a:lnTo>
                    <a:lnTo>
                      <a:pt x="42" y="48"/>
                    </a:lnTo>
                    <a:lnTo>
                      <a:pt x="40" y="46"/>
                    </a:lnTo>
                    <a:lnTo>
                      <a:pt x="38" y="42"/>
                    </a:lnTo>
                    <a:lnTo>
                      <a:pt x="34" y="40"/>
                    </a:lnTo>
                    <a:lnTo>
                      <a:pt x="32" y="36"/>
                    </a:lnTo>
                    <a:lnTo>
                      <a:pt x="28" y="34"/>
                    </a:lnTo>
                    <a:lnTo>
                      <a:pt x="32" y="32"/>
                    </a:lnTo>
                    <a:lnTo>
                      <a:pt x="36" y="32"/>
                    </a:lnTo>
                    <a:lnTo>
                      <a:pt x="40" y="30"/>
                    </a:lnTo>
                    <a:lnTo>
                      <a:pt x="46" y="28"/>
                    </a:lnTo>
                    <a:lnTo>
                      <a:pt x="50" y="28"/>
                    </a:lnTo>
                    <a:lnTo>
                      <a:pt x="56" y="26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2" y="20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39"/>
              <p:cNvSpPr>
                <a:spLocks/>
              </p:cNvSpPr>
              <p:nvPr/>
            </p:nvSpPr>
            <p:spPr bwMode="auto">
              <a:xfrm>
                <a:off x="3459" y="119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40"/>
              <p:cNvSpPr>
                <a:spLocks noEditPoints="1"/>
              </p:cNvSpPr>
              <p:nvPr/>
            </p:nvSpPr>
            <p:spPr bwMode="auto">
              <a:xfrm>
                <a:off x="5374" y="1263"/>
                <a:ext cx="274" cy="379"/>
              </a:xfrm>
              <a:custGeom>
                <a:avLst/>
                <a:gdLst>
                  <a:gd name="T0" fmla="*/ 8 w 274"/>
                  <a:gd name="T1" fmla="*/ 379 h 379"/>
                  <a:gd name="T2" fmla="*/ 274 w 274"/>
                  <a:gd name="T3" fmla="*/ 337 h 379"/>
                  <a:gd name="T4" fmla="*/ 54 w 274"/>
                  <a:gd name="T5" fmla="*/ 345 h 379"/>
                  <a:gd name="T6" fmla="*/ 60 w 274"/>
                  <a:gd name="T7" fmla="*/ 335 h 379"/>
                  <a:gd name="T8" fmla="*/ 74 w 274"/>
                  <a:gd name="T9" fmla="*/ 303 h 379"/>
                  <a:gd name="T10" fmla="*/ 74 w 274"/>
                  <a:gd name="T11" fmla="*/ 305 h 379"/>
                  <a:gd name="T12" fmla="*/ 80 w 274"/>
                  <a:gd name="T13" fmla="*/ 269 h 379"/>
                  <a:gd name="T14" fmla="*/ 58 w 274"/>
                  <a:gd name="T15" fmla="*/ 235 h 379"/>
                  <a:gd name="T16" fmla="*/ 34 w 274"/>
                  <a:gd name="T17" fmla="*/ 229 h 379"/>
                  <a:gd name="T18" fmla="*/ 196 w 274"/>
                  <a:gd name="T19" fmla="*/ 221 h 379"/>
                  <a:gd name="T20" fmla="*/ 42 w 274"/>
                  <a:gd name="T21" fmla="*/ 221 h 379"/>
                  <a:gd name="T22" fmla="*/ 80 w 274"/>
                  <a:gd name="T23" fmla="*/ 243 h 379"/>
                  <a:gd name="T24" fmla="*/ 72 w 274"/>
                  <a:gd name="T25" fmla="*/ 219 h 379"/>
                  <a:gd name="T26" fmla="*/ 52 w 274"/>
                  <a:gd name="T27" fmla="*/ 209 h 379"/>
                  <a:gd name="T28" fmla="*/ 46 w 274"/>
                  <a:gd name="T29" fmla="*/ 221 h 379"/>
                  <a:gd name="T30" fmla="*/ 54 w 274"/>
                  <a:gd name="T31" fmla="*/ 229 h 379"/>
                  <a:gd name="T32" fmla="*/ 56 w 274"/>
                  <a:gd name="T33" fmla="*/ 223 h 379"/>
                  <a:gd name="T34" fmla="*/ 66 w 274"/>
                  <a:gd name="T35" fmla="*/ 249 h 379"/>
                  <a:gd name="T36" fmla="*/ 72 w 274"/>
                  <a:gd name="T37" fmla="*/ 247 h 379"/>
                  <a:gd name="T38" fmla="*/ 78 w 274"/>
                  <a:gd name="T39" fmla="*/ 207 h 379"/>
                  <a:gd name="T40" fmla="*/ 82 w 274"/>
                  <a:gd name="T41" fmla="*/ 205 h 379"/>
                  <a:gd name="T42" fmla="*/ 98 w 274"/>
                  <a:gd name="T43" fmla="*/ 201 h 379"/>
                  <a:gd name="T44" fmla="*/ 86 w 274"/>
                  <a:gd name="T45" fmla="*/ 209 h 379"/>
                  <a:gd name="T46" fmla="*/ 88 w 274"/>
                  <a:gd name="T47" fmla="*/ 223 h 379"/>
                  <a:gd name="T48" fmla="*/ 106 w 274"/>
                  <a:gd name="T49" fmla="*/ 215 h 379"/>
                  <a:gd name="T50" fmla="*/ 104 w 274"/>
                  <a:gd name="T51" fmla="*/ 197 h 379"/>
                  <a:gd name="T52" fmla="*/ 32 w 274"/>
                  <a:gd name="T53" fmla="*/ 201 h 379"/>
                  <a:gd name="T54" fmla="*/ 180 w 274"/>
                  <a:gd name="T55" fmla="*/ 193 h 379"/>
                  <a:gd name="T56" fmla="*/ 136 w 274"/>
                  <a:gd name="T57" fmla="*/ 130 h 379"/>
                  <a:gd name="T58" fmla="*/ 182 w 274"/>
                  <a:gd name="T59" fmla="*/ 155 h 379"/>
                  <a:gd name="T60" fmla="*/ 178 w 274"/>
                  <a:gd name="T61" fmla="*/ 118 h 379"/>
                  <a:gd name="T62" fmla="*/ 172 w 274"/>
                  <a:gd name="T63" fmla="*/ 98 h 379"/>
                  <a:gd name="T64" fmla="*/ 142 w 274"/>
                  <a:gd name="T65" fmla="*/ 76 h 379"/>
                  <a:gd name="T66" fmla="*/ 142 w 274"/>
                  <a:gd name="T67" fmla="*/ 78 h 379"/>
                  <a:gd name="T68" fmla="*/ 136 w 274"/>
                  <a:gd name="T69" fmla="*/ 88 h 379"/>
                  <a:gd name="T70" fmla="*/ 150 w 274"/>
                  <a:gd name="T71" fmla="*/ 108 h 379"/>
                  <a:gd name="T72" fmla="*/ 146 w 274"/>
                  <a:gd name="T73" fmla="*/ 140 h 379"/>
                  <a:gd name="T74" fmla="*/ 124 w 274"/>
                  <a:gd name="T75" fmla="*/ 148 h 379"/>
                  <a:gd name="T76" fmla="*/ 120 w 274"/>
                  <a:gd name="T77" fmla="*/ 171 h 379"/>
                  <a:gd name="T78" fmla="*/ 96 w 274"/>
                  <a:gd name="T79" fmla="*/ 179 h 379"/>
                  <a:gd name="T80" fmla="*/ 68 w 274"/>
                  <a:gd name="T81" fmla="*/ 191 h 379"/>
                  <a:gd name="T82" fmla="*/ 64 w 274"/>
                  <a:gd name="T83" fmla="*/ 207 h 379"/>
                  <a:gd name="T84" fmla="*/ 92 w 274"/>
                  <a:gd name="T85" fmla="*/ 199 h 379"/>
                  <a:gd name="T86" fmla="*/ 120 w 274"/>
                  <a:gd name="T87" fmla="*/ 195 h 379"/>
                  <a:gd name="T88" fmla="*/ 138 w 274"/>
                  <a:gd name="T89" fmla="*/ 205 h 379"/>
                  <a:gd name="T90" fmla="*/ 142 w 274"/>
                  <a:gd name="T91" fmla="*/ 191 h 379"/>
                  <a:gd name="T92" fmla="*/ 158 w 274"/>
                  <a:gd name="T93" fmla="*/ 195 h 379"/>
                  <a:gd name="T94" fmla="*/ 174 w 274"/>
                  <a:gd name="T95" fmla="*/ 193 h 379"/>
                  <a:gd name="T96" fmla="*/ 178 w 274"/>
                  <a:gd name="T97" fmla="*/ 179 h 379"/>
                  <a:gd name="T98" fmla="*/ 184 w 274"/>
                  <a:gd name="T99" fmla="*/ 189 h 379"/>
                  <a:gd name="T100" fmla="*/ 114 w 274"/>
                  <a:gd name="T101" fmla="*/ 60 h 379"/>
                  <a:gd name="T102" fmla="*/ 102 w 274"/>
                  <a:gd name="T103" fmla="*/ 2 h 379"/>
                  <a:gd name="T104" fmla="*/ 126 w 274"/>
                  <a:gd name="T105" fmla="*/ 34 h 379"/>
                  <a:gd name="T106" fmla="*/ 118 w 274"/>
                  <a:gd name="T107" fmla="*/ 50 h 379"/>
                  <a:gd name="T108" fmla="*/ 130 w 274"/>
                  <a:gd name="T109" fmla="*/ 72 h 379"/>
                  <a:gd name="T110" fmla="*/ 130 w 274"/>
                  <a:gd name="T111" fmla="*/ 60 h 379"/>
                  <a:gd name="T112" fmla="*/ 164 w 274"/>
                  <a:gd name="T113" fmla="*/ 62 h 379"/>
                  <a:gd name="T114" fmla="*/ 184 w 274"/>
                  <a:gd name="T115" fmla="*/ 46 h 379"/>
                  <a:gd name="T116" fmla="*/ 180 w 274"/>
                  <a:gd name="T117" fmla="*/ 34 h 379"/>
                  <a:gd name="T118" fmla="*/ 154 w 274"/>
                  <a:gd name="T119" fmla="*/ 26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379">
                    <a:moveTo>
                      <a:pt x="0" y="377"/>
                    </a:moveTo>
                    <a:lnTo>
                      <a:pt x="0" y="377"/>
                    </a:lnTo>
                    <a:lnTo>
                      <a:pt x="0" y="379"/>
                    </a:lnTo>
                    <a:lnTo>
                      <a:pt x="0" y="379"/>
                    </a:lnTo>
                    <a:lnTo>
                      <a:pt x="0" y="379"/>
                    </a:lnTo>
                    <a:lnTo>
                      <a:pt x="2" y="379"/>
                    </a:lnTo>
                    <a:lnTo>
                      <a:pt x="2" y="379"/>
                    </a:lnTo>
                    <a:lnTo>
                      <a:pt x="4" y="379"/>
                    </a:lnTo>
                    <a:lnTo>
                      <a:pt x="4" y="379"/>
                    </a:lnTo>
                    <a:lnTo>
                      <a:pt x="4" y="379"/>
                    </a:lnTo>
                    <a:lnTo>
                      <a:pt x="0" y="377"/>
                    </a:lnTo>
                    <a:close/>
                    <a:moveTo>
                      <a:pt x="8" y="377"/>
                    </a:moveTo>
                    <a:lnTo>
                      <a:pt x="6" y="377"/>
                    </a:lnTo>
                    <a:lnTo>
                      <a:pt x="6" y="377"/>
                    </a:lnTo>
                    <a:lnTo>
                      <a:pt x="6" y="377"/>
                    </a:lnTo>
                    <a:lnTo>
                      <a:pt x="6" y="379"/>
                    </a:lnTo>
                    <a:lnTo>
                      <a:pt x="8" y="379"/>
                    </a:lnTo>
                    <a:lnTo>
                      <a:pt x="8" y="379"/>
                    </a:lnTo>
                    <a:lnTo>
                      <a:pt x="8" y="375"/>
                    </a:lnTo>
                    <a:lnTo>
                      <a:pt x="8" y="375"/>
                    </a:lnTo>
                    <a:lnTo>
                      <a:pt x="8" y="375"/>
                    </a:lnTo>
                    <a:lnTo>
                      <a:pt x="8" y="377"/>
                    </a:lnTo>
                    <a:close/>
                    <a:moveTo>
                      <a:pt x="24" y="371"/>
                    </a:moveTo>
                    <a:lnTo>
                      <a:pt x="22" y="369"/>
                    </a:lnTo>
                    <a:lnTo>
                      <a:pt x="22" y="369"/>
                    </a:lnTo>
                    <a:lnTo>
                      <a:pt x="22" y="371"/>
                    </a:lnTo>
                    <a:lnTo>
                      <a:pt x="24" y="371"/>
                    </a:lnTo>
                    <a:lnTo>
                      <a:pt x="26" y="371"/>
                    </a:lnTo>
                    <a:lnTo>
                      <a:pt x="24" y="371"/>
                    </a:lnTo>
                    <a:lnTo>
                      <a:pt x="24" y="371"/>
                    </a:lnTo>
                    <a:close/>
                    <a:moveTo>
                      <a:pt x="272" y="337"/>
                    </a:moveTo>
                    <a:lnTo>
                      <a:pt x="272" y="335"/>
                    </a:lnTo>
                    <a:lnTo>
                      <a:pt x="272" y="335"/>
                    </a:lnTo>
                    <a:lnTo>
                      <a:pt x="274" y="337"/>
                    </a:lnTo>
                    <a:lnTo>
                      <a:pt x="274" y="337"/>
                    </a:lnTo>
                    <a:lnTo>
                      <a:pt x="274" y="337"/>
                    </a:lnTo>
                    <a:lnTo>
                      <a:pt x="272" y="337"/>
                    </a:lnTo>
                    <a:close/>
                    <a:moveTo>
                      <a:pt x="60" y="333"/>
                    </a:moveTo>
                    <a:lnTo>
                      <a:pt x="60" y="335"/>
                    </a:lnTo>
                    <a:lnTo>
                      <a:pt x="58" y="337"/>
                    </a:lnTo>
                    <a:lnTo>
                      <a:pt x="58" y="337"/>
                    </a:lnTo>
                    <a:lnTo>
                      <a:pt x="58" y="337"/>
                    </a:lnTo>
                    <a:lnTo>
                      <a:pt x="58" y="337"/>
                    </a:lnTo>
                    <a:lnTo>
                      <a:pt x="56" y="337"/>
                    </a:lnTo>
                    <a:lnTo>
                      <a:pt x="54" y="337"/>
                    </a:lnTo>
                    <a:lnTo>
                      <a:pt x="54" y="337"/>
                    </a:lnTo>
                    <a:lnTo>
                      <a:pt x="56" y="337"/>
                    </a:lnTo>
                    <a:lnTo>
                      <a:pt x="56" y="339"/>
                    </a:lnTo>
                    <a:lnTo>
                      <a:pt x="56" y="339"/>
                    </a:lnTo>
                    <a:lnTo>
                      <a:pt x="54" y="341"/>
                    </a:lnTo>
                    <a:lnTo>
                      <a:pt x="54" y="341"/>
                    </a:lnTo>
                    <a:lnTo>
                      <a:pt x="54" y="341"/>
                    </a:lnTo>
                    <a:lnTo>
                      <a:pt x="54" y="343"/>
                    </a:lnTo>
                    <a:lnTo>
                      <a:pt x="54" y="345"/>
                    </a:lnTo>
                    <a:lnTo>
                      <a:pt x="54" y="347"/>
                    </a:lnTo>
                    <a:lnTo>
                      <a:pt x="54" y="347"/>
                    </a:lnTo>
                    <a:lnTo>
                      <a:pt x="54" y="347"/>
                    </a:lnTo>
                    <a:lnTo>
                      <a:pt x="56" y="347"/>
                    </a:lnTo>
                    <a:lnTo>
                      <a:pt x="56" y="345"/>
                    </a:lnTo>
                    <a:lnTo>
                      <a:pt x="56" y="345"/>
                    </a:lnTo>
                    <a:lnTo>
                      <a:pt x="56" y="345"/>
                    </a:lnTo>
                    <a:lnTo>
                      <a:pt x="56" y="343"/>
                    </a:lnTo>
                    <a:lnTo>
                      <a:pt x="56" y="343"/>
                    </a:lnTo>
                    <a:lnTo>
                      <a:pt x="56" y="341"/>
                    </a:lnTo>
                    <a:lnTo>
                      <a:pt x="56" y="341"/>
                    </a:lnTo>
                    <a:lnTo>
                      <a:pt x="56" y="341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60" y="337"/>
                    </a:lnTo>
                    <a:lnTo>
                      <a:pt x="60" y="337"/>
                    </a:lnTo>
                    <a:lnTo>
                      <a:pt x="62" y="335"/>
                    </a:lnTo>
                    <a:lnTo>
                      <a:pt x="60" y="335"/>
                    </a:lnTo>
                    <a:lnTo>
                      <a:pt x="60" y="333"/>
                    </a:lnTo>
                    <a:close/>
                    <a:moveTo>
                      <a:pt x="66" y="315"/>
                    </a:moveTo>
                    <a:lnTo>
                      <a:pt x="64" y="315"/>
                    </a:lnTo>
                    <a:lnTo>
                      <a:pt x="64" y="315"/>
                    </a:lnTo>
                    <a:lnTo>
                      <a:pt x="66" y="317"/>
                    </a:lnTo>
                    <a:lnTo>
                      <a:pt x="66" y="319"/>
                    </a:lnTo>
                    <a:lnTo>
                      <a:pt x="66" y="319"/>
                    </a:lnTo>
                    <a:lnTo>
                      <a:pt x="66" y="317"/>
                    </a:lnTo>
                    <a:lnTo>
                      <a:pt x="66" y="317"/>
                    </a:lnTo>
                    <a:lnTo>
                      <a:pt x="66" y="315"/>
                    </a:lnTo>
                    <a:close/>
                    <a:moveTo>
                      <a:pt x="68" y="311"/>
                    </a:moveTo>
                    <a:lnTo>
                      <a:pt x="68" y="309"/>
                    </a:lnTo>
                    <a:lnTo>
                      <a:pt x="68" y="309"/>
                    </a:lnTo>
                    <a:lnTo>
                      <a:pt x="68" y="311"/>
                    </a:lnTo>
                    <a:lnTo>
                      <a:pt x="70" y="311"/>
                    </a:lnTo>
                    <a:lnTo>
                      <a:pt x="70" y="311"/>
                    </a:lnTo>
                    <a:lnTo>
                      <a:pt x="68" y="311"/>
                    </a:lnTo>
                    <a:close/>
                    <a:moveTo>
                      <a:pt x="74" y="303"/>
                    </a:moveTo>
                    <a:lnTo>
                      <a:pt x="72" y="305"/>
                    </a:lnTo>
                    <a:lnTo>
                      <a:pt x="72" y="305"/>
                    </a:lnTo>
                    <a:lnTo>
                      <a:pt x="72" y="305"/>
                    </a:lnTo>
                    <a:lnTo>
                      <a:pt x="72" y="305"/>
                    </a:lnTo>
                    <a:lnTo>
                      <a:pt x="70" y="305"/>
                    </a:lnTo>
                    <a:lnTo>
                      <a:pt x="68" y="307"/>
                    </a:lnTo>
                    <a:lnTo>
                      <a:pt x="68" y="307"/>
                    </a:lnTo>
                    <a:lnTo>
                      <a:pt x="68" y="307"/>
                    </a:lnTo>
                    <a:lnTo>
                      <a:pt x="68" y="309"/>
                    </a:lnTo>
                    <a:lnTo>
                      <a:pt x="66" y="309"/>
                    </a:lnTo>
                    <a:lnTo>
                      <a:pt x="68" y="309"/>
                    </a:lnTo>
                    <a:lnTo>
                      <a:pt x="70" y="311"/>
                    </a:lnTo>
                    <a:lnTo>
                      <a:pt x="72" y="309"/>
                    </a:lnTo>
                    <a:lnTo>
                      <a:pt x="70" y="309"/>
                    </a:lnTo>
                    <a:lnTo>
                      <a:pt x="72" y="309"/>
                    </a:lnTo>
                    <a:lnTo>
                      <a:pt x="72" y="307"/>
                    </a:lnTo>
                    <a:lnTo>
                      <a:pt x="72" y="307"/>
                    </a:lnTo>
                    <a:lnTo>
                      <a:pt x="74" y="305"/>
                    </a:lnTo>
                    <a:lnTo>
                      <a:pt x="74" y="305"/>
                    </a:lnTo>
                    <a:lnTo>
                      <a:pt x="74" y="305"/>
                    </a:lnTo>
                    <a:lnTo>
                      <a:pt x="74" y="303"/>
                    </a:lnTo>
                    <a:close/>
                    <a:moveTo>
                      <a:pt x="74" y="269"/>
                    </a:moveTo>
                    <a:lnTo>
                      <a:pt x="74" y="271"/>
                    </a:lnTo>
                    <a:lnTo>
                      <a:pt x="76" y="273"/>
                    </a:lnTo>
                    <a:lnTo>
                      <a:pt x="76" y="273"/>
                    </a:lnTo>
                    <a:lnTo>
                      <a:pt x="78" y="273"/>
                    </a:lnTo>
                    <a:lnTo>
                      <a:pt x="78" y="271"/>
                    </a:lnTo>
                    <a:lnTo>
                      <a:pt x="78" y="271"/>
                    </a:lnTo>
                    <a:lnTo>
                      <a:pt x="74" y="269"/>
                    </a:lnTo>
                    <a:close/>
                    <a:moveTo>
                      <a:pt x="82" y="263"/>
                    </a:moveTo>
                    <a:lnTo>
                      <a:pt x="82" y="263"/>
                    </a:lnTo>
                    <a:lnTo>
                      <a:pt x="80" y="263"/>
                    </a:lnTo>
                    <a:lnTo>
                      <a:pt x="80" y="263"/>
                    </a:lnTo>
                    <a:lnTo>
                      <a:pt x="80" y="265"/>
                    </a:lnTo>
                    <a:lnTo>
                      <a:pt x="80" y="267"/>
                    </a:lnTo>
                    <a:lnTo>
                      <a:pt x="80" y="269"/>
                    </a:lnTo>
                    <a:lnTo>
                      <a:pt x="80" y="271"/>
                    </a:lnTo>
                    <a:lnTo>
                      <a:pt x="82" y="271"/>
                    </a:lnTo>
                    <a:lnTo>
                      <a:pt x="82" y="267"/>
                    </a:lnTo>
                    <a:lnTo>
                      <a:pt x="82" y="265"/>
                    </a:lnTo>
                    <a:lnTo>
                      <a:pt x="82" y="263"/>
                    </a:lnTo>
                    <a:close/>
                    <a:moveTo>
                      <a:pt x="56" y="247"/>
                    </a:moveTo>
                    <a:lnTo>
                      <a:pt x="56" y="249"/>
                    </a:lnTo>
                    <a:lnTo>
                      <a:pt x="56" y="247"/>
                    </a:lnTo>
                    <a:lnTo>
                      <a:pt x="56" y="247"/>
                    </a:lnTo>
                    <a:lnTo>
                      <a:pt x="56" y="245"/>
                    </a:lnTo>
                    <a:lnTo>
                      <a:pt x="56" y="247"/>
                    </a:lnTo>
                    <a:close/>
                    <a:moveTo>
                      <a:pt x="60" y="235"/>
                    </a:moveTo>
                    <a:lnTo>
                      <a:pt x="60" y="235"/>
                    </a:lnTo>
                    <a:lnTo>
                      <a:pt x="62" y="233"/>
                    </a:lnTo>
                    <a:lnTo>
                      <a:pt x="62" y="233"/>
                    </a:lnTo>
                    <a:lnTo>
                      <a:pt x="60" y="233"/>
                    </a:lnTo>
                    <a:lnTo>
                      <a:pt x="58" y="233"/>
                    </a:lnTo>
                    <a:lnTo>
                      <a:pt x="58" y="235"/>
                    </a:lnTo>
                    <a:lnTo>
                      <a:pt x="60" y="235"/>
                    </a:lnTo>
                    <a:close/>
                    <a:moveTo>
                      <a:pt x="56" y="233"/>
                    </a:moveTo>
                    <a:lnTo>
                      <a:pt x="54" y="233"/>
                    </a:lnTo>
                    <a:lnTo>
                      <a:pt x="56" y="233"/>
                    </a:lnTo>
                    <a:lnTo>
                      <a:pt x="56" y="235"/>
                    </a:lnTo>
                    <a:lnTo>
                      <a:pt x="56" y="237"/>
                    </a:lnTo>
                    <a:lnTo>
                      <a:pt x="56" y="237"/>
                    </a:lnTo>
                    <a:lnTo>
                      <a:pt x="56" y="237"/>
                    </a:lnTo>
                    <a:lnTo>
                      <a:pt x="56" y="237"/>
                    </a:lnTo>
                    <a:lnTo>
                      <a:pt x="56" y="239"/>
                    </a:lnTo>
                    <a:lnTo>
                      <a:pt x="58" y="237"/>
                    </a:lnTo>
                    <a:lnTo>
                      <a:pt x="58" y="235"/>
                    </a:lnTo>
                    <a:lnTo>
                      <a:pt x="58" y="233"/>
                    </a:lnTo>
                    <a:lnTo>
                      <a:pt x="56" y="233"/>
                    </a:lnTo>
                    <a:close/>
                    <a:moveTo>
                      <a:pt x="36" y="229"/>
                    </a:moveTo>
                    <a:lnTo>
                      <a:pt x="34" y="227"/>
                    </a:lnTo>
                    <a:lnTo>
                      <a:pt x="34" y="229"/>
                    </a:lnTo>
                    <a:lnTo>
                      <a:pt x="34" y="229"/>
                    </a:lnTo>
                    <a:lnTo>
                      <a:pt x="32" y="227"/>
                    </a:lnTo>
                    <a:lnTo>
                      <a:pt x="34" y="231"/>
                    </a:lnTo>
                    <a:lnTo>
                      <a:pt x="34" y="231"/>
                    </a:lnTo>
                    <a:lnTo>
                      <a:pt x="34" y="231"/>
                    </a:lnTo>
                    <a:lnTo>
                      <a:pt x="36" y="231"/>
                    </a:lnTo>
                    <a:lnTo>
                      <a:pt x="36" y="231"/>
                    </a:lnTo>
                    <a:lnTo>
                      <a:pt x="36" y="231"/>
                    </a:lnTo>
                    <a:lnTo>
                      <a:pt x="36" y="231"/>
                    </a:lnTo>
                    <a:lnTo>
                      <a:pt x="36" y="229"/>
                    </a:lnTo>
                    <a:lnTo>
                      <a:pt x="36" y="229"/>
                    </a:lnTo>
                    <a:close/>
                    <a:moveTo>
                      <a:pt x="196" y="221"/>
                    </a:moveTo>
                    <a:lnTo>
                      <a:pt x="196" y="223"/>
                    </a:lnTo>
                    <a:lnTo>
                      <a:pt x="198" y="223"/>
                    </a:lnTo>
                    <a:lnTo>
                      <a:pt x="198" y="223"/>
                    </a:lnTo>
                    <a:lnTo>
                      <a:pt x="198" y="223"/>
                    </a:lnTo>
                    <a:lnTo>
                      <a:pt x="198" y="223"/>
                    </a:lnTo>
                    <a:lnTo>
                      <a:pt x="198" y="221"/>
                    </a:lnTo>
                    <a:lnTo>
                      <a:pt x="196" y="221"/>
                    </a:lnTo>
                    <a:close/>
                    <a:moveTo>
                      <a:pt x="38" y="223"/>
                    </a:moveTo>
                    <a:lnTo>
                      <a:pt x="38" y="221"/>
                    </a:lnTo>
                    <a:lnTo>
                      <a:pt x="38" y="225"/>
                    </a:lnTo>
                    <a:lnTo>
                      <a:pt x="36" y="225"/>
                    </a:lnTo>
                    <a:lnTo>
                      <a:pt x="38" y="225"/>
                    </a:lnTo>
                    <a:lnTo>
                      <a:pt x="38" y="227"/>
                    </a:lnTo>
                    <a:lnTo>
                      <a:pt x="38" y="227"/>
                    </a:lnTo>
                    <a:lnTo>
                      <a:pt x="38" y="225"/>
                    </a:lnTo>
                    <a:lnTo>
                      <a:pt x="38" y="225"/>
                    </a:lnTo>
                    <a:lnTo>
                      <a:pt x="40" y="225"/>
                    </a:lnTo>
                    <a:lnTo>
                      <a:pt x="38" y="223"/>
                    </a:lnTo>
                    <a:lnTo>
                      <a:pt x="38" y="223"/>
                    </a:lnTo>
                    <a:close/>
                    <a:moveTo>
                      <a:pt x="42" y="217"/>
                    </a:moveTo>
                    <a:lnTo>
                      <a:pt x="42" y="219"/>
                    </a:lnTo>
                    <a:lnTo>
                      <a:pt x="40" y="219"/>
                    </a:lnTo>
                    <a:lnTo>
                      <a:pt x="42" y="219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2" y="219"/>
                    </a:lnTo>
                    <a:lnTo>
                      <a:pt x="42" y="219"/>
                    </a:lnTo>
                    <a:lnTo>
                      <a:pt x="42" y="217"/>
                    </a:lnTo>
                    <a:lnTo>
                      <a:pt x="42" y="217"/>
                    </a:lnTo>
                    <a:close/>
                    <a:moveTo>
                      <a:pt x="42" y="211"/>
                    </a:moveTo>
                    <a:lnTo>
                      <a:pt x="44" y="211"/>
                    </a:lnTo>
                    <a:lnTo>
                      <a:pt x="42" y="209"/>
                    </a:lnTo>
                    <a:lnTo>
                      <a:pt x="42" y="209"/>
                    </a:lnTo>
                    <a:lnTo>
                      <a:pt x="42" y="209"/>
                    </a:lnTo>
                    <a:lnTo>
                      <a:pt x="42" y="211"/>
                    </a:lnTo>
                    <a:lnTo>
                      <a:pt x="42" y="211"/>
                    </a:lnTo>
                    <a:close/>
                    <a:moveTo>
                      <a:pt x="78" y="251"/>
                    </a:moveTo>
                    <a:lnTo>
                      <a:pt x="78" y="251"/>
                    </a:lnTo>
                    <a:lnTo>
                      <a:pt x="80" y="253"/>
                    </a:lnTo>
                    <a:lnTo>
                      <a:pt x="82" y="253"/>
                    </a:lnTo>
                    <a:lnTo>
                      <a:pt x="82" y="247"/>
                    </a:lnTo>
                    <a:lnTo>
                      <a:pt x="82" y="245"/>
                    </a:lnTo>
                    <a:lnTo>
                      <a:pt x="80" y="243"/>
                    </a:lnTo>
                    <a:lnTo>
                      <a:pt x="80" y="241"/>
                    </a:lnTo>
                    <a:lnTo>
                      <a:pt x="80" y="239"/>
                    </a:lnTo>
                    <a:lnTo>
                      <a:pt x="80" y="237"/>
                    </a:lnTo>
                    <a:lnTo>
                      <a:pt x="80" y="235"/>
                    </a:lnTo>
                    <a:lnTo>
                      <a:pt x="80" y="233"/>
                    </a:lnTo>
                    <a:lnTo>
                      <a:pt x="80" y="231"/>
                    </a:lnTo>
                    <a:lnTo>
                      <a:pt x="82" y="227"/>
                    </a:lnTo>
                    <a:lnTo>
                      <a:pt x="82" y="227"/>
                    </a:lnTo>
                    <a:lnTo>
                      <a:pt x="82" y="225"/>
                    </a:lnTo>
                    <a:lnTo>
                      <a:pt x="80" y="225"/>
                    </a:lnTo>
                    <a:lnTo>
                      <a:pt x="80" y="223"/>
                    </a:lnTo>
                    <a:lnTo>
                      <a:pt x="80" y="223"/>
                    </a:lnTo>
                    <a:lnTo>
                      <a:pt x="80" y="223"/>
                    </a:lnTo>
                    <a:lnTo>
                      <a:pt x="78" y="221"/>
                    </a:lnTo>
                    <a:lnTo>
                      <a:pt x="78" y="221"/>
                    </a:lnTo>
                    <a:lnTo>
                      <a:pt x="78" y="219"/>
                    </a:lnTo>
                    <a:lnTo>
                      <a:pt x="76" y="219"/>
                    </a:lnTo>
                    <a:lnTo>
                      <a:pt x="72" y="219"/>
                    </a:lnTo>
                    <a:lnTo>
                      <a:pt x="72" y="217"/>
                    </a:lnTo>
                    <a:lnTo>
                      <a:pt x="74" y="215"/>
                    </a:lnTo>
                    <a:lnTo>
                      <a:pt x="74" y="215"/>
                    </a:lnTo>
                    <a:lnTo>
                      <a:pt x="72" y="213"/>
                    </a:lnTo>
                    <a:lnTo>
                      <a:pt x="72" y="213"/>
                    </a:lnTo>
                    <a:lnTo>
                      <a:pt x="70" y="213"/>
                    </a:lnTo>
                    <a:lnTo>
                      <a:pt x="70" y="213"/>
                    </a:lnTo>
                    <a:lnTo>
                      <a:pt x="68" y="213"/>
                    </a:lnTo>
                    <a:lnTo>
                      <a:pt x="68" y="213"/>
                    </a:lnTo>
                    <a:lnTo>
                      <a:pt x="68" y="213"/>
                    </a:lnTo>
                    <a:lnTo>
                      <a:pt x="64" y="213"/>
                    </a:lnTo>
                    <a:lnTo>
                      <a:pt x="62" y="211"/>
                    </a:lnTo>
                    <a:lnTo>
                      <a:pt x="62" y="211"/>
                    </a:lnTo>
                    <a:lnTo>
                      <a:pt x="60" y="209"/>
                    </a:lnTo>
                    <a:lnTo>
                      <a:pt x="58" y="207"/>
                    </a:lnTo>
                    <a:lnTo>
                      <a:pt x="56" y="207"/>
                    </a:lnTo>
                    <a:lnTo>
                      <a:pt x="56" y="207"/>
                    </a:lnTo>
                    <a:lnTo>
                      <a:pt x="52" y="209"/>
                    </a:lnTo>
                    <a:lnTo>
                      <a:pt x="52" y="209"/>
                    </a:lnTo>
                    <a:lnTo>
                      <a:pt x="52" y="211"/>
                    </a:lnTo>
                    <a:lnTo>
                      <a:pt x="52" y="213"/>
                    </a:lnTo>
                    <a:lnTo>
                      <a:pt x="52" y="213"/>
                    </a:lnTo>
                    <a:lnTo>
                      <a:pt x="50" y="213"/>
                    </a:lnTo>
                    <a:lnTo>
                      <a:pt x="50" y="213"/>
                    </a:lnTo>
                    <a:lnTo>
                      <a:pt x="50" y="215"/>
                    </a:lnTo>
                    <a:lnTo>
                      <a:pt x="48" y="215"/>
                    </a:lnTo>
                    <a:lnTo>
                      <a:pt x="46" y="215"/>
                    </a:lnTo>
                    <a:lnTo>
                      <a:pt x="46" y="217"/>
                    </a:lnTo>
                    <a:lnTo>
                      <a:pt x="46" y="217"/>
                    </a:lnTo>
                    <a:lnTo>
                      <a:pt x="46" y="217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7"/>
                    </a:lnTo>
                    <a:lnTo>
                      <a:pt x="44" y="217"/>
                    </a:lnTo>
                    <a:lnTo>
                      <a:pt x="44" y="219"/>
                    </a:lnTo>
                    <a:lnTo>
                      <a:pt x="46" y="221"/>
                    </a:lnTo>
                    <a:lnTo>
                      <a:pt x="48" y="223"/>
                    </a:lnTo>
                    <a:lnTo>
                      <a:pt x="50" y="223"/>
                    </a:lnTo>
                    <a:lnTo>
                      <a:pt x="50" y="225"/>
                    </a:lnTo>
                    <a:lnTo>
                      <a:pt x="52" y="227"/>
                    </a:lnTo>
                    <a:lnTo>
                      <a:pt x="50" y="227"/>
                    </a:lnTo>
                    <a:lnTo>
                      <a:pt x="50" y="225"/>
                    </a:lnTo>
                    <a:lnTo>
                      <a:pt x="48" y="225"/>
                    </a:lnTo>
                    <a:lnTo>
                      <a:pt x="46" y="223"/>
                    </a:lnTo>
                    <a:lnTo>
                      <a:pt x="46" y="225"/>
                    </a:lnTo>
                    <a:lnTo>
                      <a:pt x="46" y="225"/>
                    </a:lnTo>
                    <a:lnTo>
                      <a:pt x="48" y="227"/>
                    </a:lnTo>
                    <a:lnTo>
                      <a:pt x="50" y="227"/>
                    </a:lnTo>
                    <a:lnTo>
                      <a:pt x="50" y="229"/>
                    </a:lnTo>
                    <a:lnTo>
                      <a:pt x="50" y="231"/>
                    </a:lnTo>
                    <a:lnTo>
                      <a:pt x="50" y="231"/>
                    </a:lnTo>
                    <a:lnTo>
                      <a:pt x="52" y="231"/>
                    </a:lnTo>
                    <a:lnTo>
                      <a:pt x="52" y="229"/>
                    </a:lnTo>
                    <a:lnTo>
                      <a:pt x="54" y="229"/>
                    </a:lnTo>
                    <a:lnTo>
                      <a:pt x="56" y="229"/>
                    </a:lnTo>
                    <a:lnTo>
                      <a:pt x="56" y="229"/>
                    </a:lnTo>
                    <a:lnTo>
                      <a:pt x="58" y="229"/>
                    </a:lnTo>
                    <a:lnTo>
                      <a:pt x="58" y="229"/>
                    </a:lnTo>
                    <a:lnTo>
                      <a:pt x="58" y="229"/>
                    </a:lnTo>
                    <a:lnTo>
                      <a:pt x="58" y="229"/>
                    </a:lnTo>
                    <a:lnTo>
                      <a:pt x="58" y="227"/>
                    </a:lnTo>
                    <a:lnTo>
                      <a:pt x="58" y="227"/>
                    </a:lnTo>
                    <a:lnTo>
                      <a:pt x="56" y="227"/>
                    </a:lnTo>
                    <a:lnTo>
                      <a:pt x="56" y="227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2" y="223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8" y="225"/>
                    </a:lnTo>
                    <a:lnTo>
                      <a:pt x="60" y="227"/>
                    </a:lnTo>
                    <a:lnTo>
                      <a:pt x="62" y="229"/>
                    </a:lnTo>
                    <a:lnTo>
                      <a:pt x="62" y="231"/>
                    </a:lnTo>
                    <a:lnTo>
                      <a:pt x="62" y="231"/>
                    </a:lnTo>
                    <a:lnTo>
                      <a:pt x="64" y="231"/>
                    </a:lnTo>
                    <a:lnTo>
                      <a:pt x="64" y="233"/>
                    </a:lnTo>
                    <a:lnTo>
                      <a:pt x="62" y="237"/>
                    </a:lnTo>
                    <a:lnTo>
                      <a:pt x="62" y="237"/>
                    </a:lnTo>
                    <a:lnTo>
                      <a:pt x="62" y="239"/>
                    </a:lnTo>
                    <a:lnTo>
                      <a:pt x="60" y="239"/>
                    </a:lnTo>
                    <a:lnTo>
                      <a:pt x="60" y="241"/>
                    </a:lnTo>
                    <a:lnTo>
                      <a:pt x="62" y="243"/>
                    </a:lnTo>
                    <a:lnTo>
                      <a:pt x="62" y="245"/>
                    </a:lnTo>
                    <a:lnTo>
                      <a:pt x="62" y="245"/>
                    </a:lnTo>
                    <a:lnTo>
                      <a:pt x="62" y="247"/>
                    </a:lnTo>
                    <a:lnTo>
                      <a:pt x="64" y="247"/>
                    </a:lnTo>
                    <a:lnTo>
                      <a:pt x="66" y="249"/>
                    </a:lnTo>
                    <a:lnTo>
                      <a:pt x="66" y="251"/>
                    </a:lnTo>
                    <a:lnTo>
                      <a:pt x="66" y="251"/>
                    </a:lnTo>
                    <a:lnTo>
                      <a:pt x="66" y="251"/>
                    </a:lnTo>
                    <a:lnTo>
                      <a:pt x="64" y="253"/>
                    </a:lnTo>
                    <a:lnTo>
                      <a:pt x="66" y="255"/>
                    </a:lnTo>
                    <a:lnTo>
                      <a:pt x="66" y="255"/>
                    </a:lnTo>
                    <a:lnTo>
                      <a:pt x="68" y="255"/>
                    </a:lnTo>
                    <a:lnTo>
                      <a:pt x="72" y="257"/>
                    </a:lnTo>
                    <a:lnTo>
                      <a:pt x="72" y="255"/>
                    </a:lnTo>
                    <a:lnTo>
                      <a:pt x="72" y="255"/>
                    </a:lnTo>
                    <a:lnTo>
                      <a:pt x="70" y="253"/>
                    </a:lnTo>
                    <a:lnTo>
                      <a:pt x="70" y="253"/>
                    </a:lnTo>
                    <a:lnTo>
                      <a:pt x="70" y="251"/>
                    </a:lnTo>
                    <a:lnTo>
                      <a:pt x="68" y="249"/>
                    </a:lnTo>
                    <a:lnTo>
                      <a:pt x="70" y="247"/>
                    </a:lnTo>
                    <a:lnTo>
                      <a:pt x="70" y="247"/>
                    </a:lnTo>
                    <a:lnTo>
                      <a:pt x="70" y="247"/>
                    </a:lnTo>
                    <a:lnTo>
                      <a:pt x="72" y="247"/>
                    </a:lnTo>
                    <a:lnTo>
                      <a:pt x="72" y="247"/>
                    </a:lnTo>
                    <a:lnTo>
                      <a:pt x="72" y="249"/>
                    </a:lnTo>
                    <a:lnTo>
                      <a:pt x="72" y="249"/>
                    </a:lnTo>
                    <a:lnTo>
                      <a:pt x="72" y="249"/>
                    </a:lnTo>
                    <a:lnTo>
                      <a:pt x="72" y="249"/>
                    </a:lnTo>
                    <a:lnTo>
                      <a:pt x="72" y="251"/>
                    </a:lnTo>
                    <a:lnTo>
                      <a:pt x="74" y="253"/>
                    </a:lnTo>
                    <a:lnTo>
                      <a:pt x="74" y="255"/>
                    </a:lnTo>
                    <a:lnTo>
                      <a:pt x="74" y="257"/>
                    </a:lnTo>
                    <a:lnTo>
                      <a:pt x="74" y="257"/>
                    </a:lnTo>
                    <a:lnTo>
                      <a:pt x="74" y="257"/>
                    </a:lnTo>
                    <a:lnTo>
                      <a:pt x="74" y="259"/>
                    </a:lnTo>
                    <a:lnTo>
                      <a:pt x="74" y="259"/>
                    </a:lnTo>
                    <a:lnTo>
                      <a:pt x="76" y="257"/>
                    </a:lnTo>
                    <a:lnTo>
                      <a:pt x="80" y="255"/>
                    </a:lnTo>
                    <a:lnTo>
                      <a:pt x="78" y="253"/>
                    </a:lnTo>
                    <a:lnTo>
                      <a:pt x="78" y="251"/>
                    </a:lnTo>
                    <a:close/>
                    <a:moveTo>
                      <a:pt x="78" y="207"/>
                    </a:moveTo>
                    <a:lnTo>
                      <a:pt x="78" y="207"/>
                    </a:lnTo>
                    <a:lnTo>
                      <a:pt x="78" y="207"/>
                    </a:lnTo>
                    <a:lnTo>
                      <a:pt x="78" y="209"/>
                    </a:lnTo>
                    <a:lnTo>
                      <a:pt x="80" y="209"/>
                    </a:lnTo>
                    <a:lnTo>
                      <a:pt x="80" y="209"/>
                    </a:lnTo>
                    <a:lnTo>
                      <a:pt x="82" y="209"/>
                    </a:lnTo>
                    <a:lnTo>
                      <a:pt x="82" y="207"/>
                    </a:lnTo>
                    <a:lnTo>
                      <a:pt x="82" y="207"/>
                    </a:lnTo>
                    <a:lnTo>
                      <a:pt x="80" y="207"/>
                    </a:lnTo>
                    <a:lnTo>
                      <a:pt x="78" y="207"/>
                    </a:lnTo>
                    <a:close/>
                    <a:moveTo>
                      <a:pt x="82" y="205"/>
                    </a:moveTo>
                    <a:lnTo>
                      <a:pt x="82" y="203"/>
                    </a:lnTo>
                    <a:lnTo>
                      <a:pt x="82" y="203"/>
                    </a:lnTo>
                    <a:lnTo>
                      <a:pt x="82" y="203"/>
                    </a:lnTo>
                    <a:lnTo>
                      <a:pt x="80" y="203"/>
                    </a:lnTo>
                    <a:lnTo>
                      <a:pt x="80" y="205"/>
                    </a:lnTo>
                    <a:lnTo>
                      <a:pt x="82" y="205"/>
                    </a:lnTo>
                    <a:lnTo>
                      <a:pt x="82" y="205"/>
                    </a:lnTo>
                    <a:close/>
                    <a:moveTo>
                      <a:pt x="32" y="201"/>
                    </a:moveTo>
                    <a:lnTo>
                      <a:pt x="32" y="201"/>
                    </a:lnTo>
                    <a:lnTo>
                      <a:pt x="30" y="201"/>
                    </a:lnTo>
                    <a:lnTo>
                      <a:pt x="32" y="203"/>
                    </a:lnTo>
                    <a:lnTo>
                      <a:pt x="32" y="205"/>
                    </a:lnTo>
                    <a:lnTo>
                      <a:pt x="32" y="203"/>
                    </a:lnTo>
                    <a:lnTo>
                      <a:pt x="32" y="201"/>
                    </a:lnTo>
                    <a:close/>
                    <a:moveTo>
                      <a:pt x="116" y="207"/>
                    </a:moveTo>
                    <a:lnTo>
                      <a:pt x="114" y="207"/>
                    </a:lnTo>
                    <a:lnTo>
                      <a:pt x="114" y="205"/>
                    </a:lnTo>
                    <a:lnTo>
                      <a:pt x="112" y="203"/>
                    </a:lnTo>
                    <a:lnTo>
                      <a:pt x="110" y="203"/>
                    </a:lnTo>
                    <a:lnTo>
                      <a:pt x="108" y="201"/>
                    </a:lnTo>
                    <a:lnTo>
                      <a:pt x="106" y="201"/>
                    </a:lnTo>
                    <a:lnTo>
                      <a:pt x="102" y="199"/>
                    </a:lnTo>
                    <a:lnTo>
                      <a:pt x="100" y="199"/>
                    </a:lnTo>
                    <a:lnTo>
                      <a:pt x="100" y="201"/>
                    </a:lnTo>
                    <a:lnTo>
                      <a:pt x="98" y="201"/>
                    </a:lnTo>
                    <a:lnTo>
                      <a:pt x="98" y="201"/>
                    </a:lnTo>
                    <a:lnTo>
                      <a:pt x="96" y="201"/>
                    </a:lnTo>
                    <a:lnTo>
                      <a:pt x="98" y="203"/>
                    </a:lnTo>
                    <a:lnTo>
                      <a:pt x="98" y="205"/>
                    </a:lnTo>
                    <a:lnTo>
                      <a:pt x="98" y="205"/>
                    </a:lnTo>
                    <a:lnTo>
                      <a:pt x="96" y="207"/>
                    </a:lnTo>
                    <a:lnTo>
                      <a:pt x="94" y="207"/>
                    </a:lnTo>
                    <a:lnTo>
                      <a:pt x="94" y="207"/>
                    </a:lnTo>
                    <a:lnTo>
                      <a:pt x="92" y="207"/>
                    </a:lnTo>
                    <a:lnTo>
                      <a:pt x="92" y="207"/>
                    </a:lnTo>
                    <a:lnTo>
                      <a:pt x="90" y="207"/>
                    </a:lnTo>
                    <a:lnTo>
                      <a:pt x="88" y="205"/>
                    </a:lnTo>
                    <a:lnTo>
                      <a:pt x="88" y="205"/>
                    </a:lnTo>
                    <a:lnTo>
                      <a:pt x="86" y="205"/>
                    </a:lnTo>
                    <a:lnTo>
                      <a:pt x="86" y="207"/>
                    </a:lnTo>
                    <a:lnTo>
                      <a:pt x="86" y="207"/>
                    </a:lnTo>
                    <a:lnTo>
                      <a:pt x="86" y="209"/>
                    </a:lnTo>
                    <a:lnTo>
                      <a:pt x="86" y="209"/>
                    </a:lnTo>
                    <a:lnTo>
                      <a:pt x="86" y="211"/>
                    </a:lnTo>
                    <a:lnTo>
                      <a:pt x="84" y="213"/>
                    </a:lnTo>
                    <a:lnTo>
                      <a:pt x="84" y="215"/>
                    </a:lnTo>
                    <a:lnTo>
                      <a:pt x="82" y="215"/>
                    </a:lnTo>
                    <a:lnTo>
                      <a:pt x="80" y="217"/>
                    </a:lnTo>
                    <a:lnTo>
                      <a:pt x="80" y="217"/>
                    </a:lnTo>
                    <a:lnTo>
                      <a:pt x="80" y="217"/>
                    </a:lnTo>
                    <a:lnTo>
                      <a:pt x="82" y="217"/>
                    </a:lnTo>
                    <a:lnTo>
                      <a:pt x="84" y="217"/>
                    </a:lnTo>
                    <a:lnTo>
                      <a:pt x="84" y="217"/>
                    </a:lnTo>
                    <a:lnTo>
                      <a:pt x="86" y="219"/>
                    </a:lnTo>
                    <a:lnTo>
                      <a:pt x="86" y="219"/>
                    </a:lnTo>
                    <a:lnTo>
                      <a:pt x="86" y="219"/>
                    </a:lnTo>
                    <a:lnTo>
                      <a:pt x="88" y="219"/>
                    </a:lnTo>
                    <a:lnTo>
                      <a:pt x="88" y="221"/>
                    </a:lnTo>
                    <a:lnTo>
                      <a:pt x="88" y="221"/>
                    </a:lnTo>
                    <a:lnTo>
                      <a:pt x="88" y="221"/>
                    </a:lnTo>
                    <a:lnTo>
                      <a:pt x="88" y="223"/>
                    </a:lnTo>
                    <a:lnTo>
                      <a:pt x="88" y="223"/>
                    </a:lnTo>
                    <a:lnTo>
                      <a:pt x="90" y="225"/>
                    </a:lnTo>
                    <a:lnTo>
                      <a:pt x="90" y="225"/>
                    </a:lnTo>
                    <a:lnTo>
                      <a:pt x="92" y="225"/>
                    </a:lnTo>
                    <a:lnTo>
                      <a:pt x="92" y="229"/>
                    </a:lnTo>
                    <a:lnTo>
                      <a:pt x="94" y="227"/>
                    </a:lnTo>
                    <a:lnTo>
                      <a:pt x="96" y="229"/>
                    </a:lnTo>
                    <a:lnTo>
                      <a:pt x="96" y="229"/>
                    </a:lnTo>
                    <a:lnTo>
                      <a:pt x="96" y="227"/>
                    </a:lnTo>
                    <a:lnTo>
                      <a:pt x="96" y="225"/>
                    </a:lnTo>
                    <a:lnTo>
                      <a:pt x="96" y="223"/>
                    </a:lnTo>
                    <a:lnTo>
                      <a:pt x="98" y="223"/>
                    </a:lnTo>
                    <a:lnTo>
                      <a:pt x="98" y="223"/>
                    </a:lnTo>
                    <a:lnTo>
                      <a:pt x="98" y="219"/>
                    </a:lnTo>
                    <a:lnTo>
                      <a:pt x="98" y="217"/>
                    </a:lnTo>
                    <a:lnTo>
                      <a:pt x="102" y="215"/>
                    </a:lnTo>
                    <a:lnTo>
                      <a:pt x="102" y="215"/>
                    </a:lnTo>
                    <a:lnTo>
                      <a:pt x="106" y="215"/>
                    </a:lnTo>
                    <a:lnTo>
                      <a:pt x="108" y="215"/>
                    </a:lnTo>
                    <a:lnTo>
                      <a:pt x="112" y="219"/>
                    </a:lnTo>
                    <a:lnTo>
                      <a:pt x="112" y="219"/>
                    </a:lnTo>
                    <a:lnTo>
                      <a:pt x="112" y="217"/>
                    </a:lnTo>
                    <a:lnTo>
                      <a:pt x="112" y="217"/>
                    </a:lnTo>
                    <a:lnTo>
                      <a:pt x="112" y="215"/>
                    </a:lnTo>
                    <a:lnTo>
                      <a:pt x="112" y="213"/>
                    </a:lnTo>
                    <a:lnTo>
                      <a:pt x="114" y="211"/>
                    </a:lnTo>
                    <a:lnTo>
                      <a:pt x="116" y="209"/>
                    </a:lnTo>
                    <a:lnTo>
                      <a:pt x="116" y="209"/>
                    </a:lnTo>
                    <a:lnTo>
                      <a:pt x="116" y="207"/>
                    </a:lnTo>
                    <a:close/>
                    <a:moveTo>
                      <a:pt x="104" y="199"/>
                    </a:moveTo>
                    <a:lnTo>
                      <a:pt x="106" y="197"/>
                    </a:lnTo>
                    <a:lnTo>
                      <a:pt x="106" y="197"/>
                    </a:lnTo>
                    <a:lnTo>
                      <a:pt x="106" y="197"/>
                    </a:lnTo>
                    <a:lnTo>
                      <a:pt x="106" y="197"/>
                    </a:lnTo>
                    <a:lnTo>
                      <a:pt x="106" y="197"/>
                    </a:lnTo>
                    <a:lnTo>
                      <a:pt x="104" y="197"/>
                    </a:lnTo>
                    <a:lnTo>
                      <a:pt x="104" y="197"/>
                    </a:lnTo>
                    <a:lnTo>
                      <a:pt x="104" y="197"/>
                    </a:lnTo>
                    <a:lnTo>
                      <a:pt x="104" y="199"/>
                    </a:lnTo>
                    <a:close/>
                    <a:moveTo>
                      <a:pt x="114" y="197"/>
                    </a:moveTo>
                    <a:lnTo>
                      <a:pt x="114" y="197"/>
                    </a:lnTo>
                    <a:lnTo>
                      <a:pt x="114" y="197"/>
                    </a:lnTo>
                    <a:lnTo>
                      <a:pt x="112" y="199"/>
                    </a:lnTo>
                    <a:lnTo>
                      <a:pt x="112" y="201"/>
                    </a:lnTo>
                    <a:lnTo>
                      <a:pt x="112" y="201"/>
                    </a:lnTo>
                    <a:lnTo>
                      <a:pt x="114" y="203"/>
                    </a:lnTo>
                    <a:lnTo>
                      <a:pt x="116" y="203"/>
                    </a:lnTo>
                    <a:lnTo>
                      <a:pt x="116" y="201"/>
                    </a:lnTo>
                    <a:lnTo>
                      <a:pt x="114" y="199"/>
                    </a:lnTo>
                    <a:lnTo>
                      <a:pt x="116" y="197"/>
                    </a:lnTo>
                    <a:lnTo>
                      <a:pt x="114" y="197"/>
                    </a:lnTo>
                    <a:close/>
                    <a:moveTo>
                      <a:pt x="30" y="199"/>
                    </a:moveTo>
                    <a:lnTo>
                      <a:pt x="32" y="199"/>
                    </a:lnTo>
                    <a:lnTo>
                      <a:pt x="32" y="201"/>
                    </a:lnTo>
                    <a:lnTo>
                      <a:pt x="32" y="199"/>
                    </a:lnTo>
                    <a:lnTo>
                      <a:pt x="32" y="199"/>
                    </a:lnTo>
                    <a:lnTo>
                      <a:pt x="32" y="197"/>
                    </a:lnTo>
                    <a:lnTo>
                      <a:pt x="32" y="195"/>
                    </a:lnTo>
                    <a:lnTo>
                      <a:pt x="32" y="195"/>
                    </a:lnTo>
                    <a:lnTo>
                      <a:pt x="32" y="195"/>
                    </a:lnTo>
                    <a:lnTo>
                      <a:pt x="32" y="193"/>
                    </a:lnTo>
                    <a:lnTo>
                      <a:pt x="30" y="195"/>
                    </a:lnTo>
                    <a:lnTo>
                      <a:pt x="30" y="195"/>
                    </a:lnTo>
                    <a:lnTo>
                      <a:pt x="30" y="197"/>
                    </a:lnTo>
                    <a:lnTo>
                      <a:pt x="30" y="199"/>
                    </a:lnTo>
                    <a:close/>
                    <a:moveTo>
                      <a:pt x="180" y="193"/>
                    </a:moveTo>
                    <a:lnTo>
                      <a:pt x="178" y="193"/>
                    </a:lnTo>
                    <a:lnTo>
                      <a:pt x="178" y="193"/>
                    </a:lnTo>
                    <a:lnTo>
                      <a:pt x="180" y="193"/>
                    </a:lnTo>
                    <a:lnTo>
                      <a:pt x="180" y="193"/>
                    </a:lnTo>
                    <a:lnTo>
                      <a:pt x="180" y="193"/>
                    </a:lnTo>
                    <a:lnTo>
                      <a:pt x="180" y="193"/>
                    </a:lnTo>
                    <a:close/>
                    <a:moveTo>
                      <a:pt x="76" y="167"/>
                    </a:moveTo>
                    <a:lnTo>
                      <a:pt x="78" y="167"/>
                    </a:lnTo>
                    <a:lnTo>
                      <a:pt x="78" y="167"/>
                    </a:lnTo>
                    <a:lnTo>
                      <a:pt x="78" y="165"/>
                    </a:lnTo>
                    <a:lnTo>
                      <a:pt x="76" y="163"/>
                    </a:lnTo>
                    <a:lnTo>
                      <a:pt x="76" y="165"/>
                    </a:lnTo>
                    <a:lnTo>
                      <a:pt x="76" y="165"/>
                    </a:lnTo>
                    <a:lnTo>
                      <a:pt x="76" y="167"/>
                    </a:lnTo>
                    <a:close/>
                    <a:moveTo>
                      <a:pt x="138" y="136"/>
                    </a:moveTo>
                    <a:lnTo>
                      <a:pt x="138" y="136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38" y="132"/>
                    </a:lnTo>
                    <a:lnTo>
                      <a:pt x="138" y="130"/>
                    </a:lnTo>
                    <a:lnTo>
                      <a:pt x="138" y="128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0"/>
                    </a:lnTo>
                    <a:lnTo>
                      <a:pt x="136" y="132"/>
                    </a:lnTo>
                    <a:lnTo>
                      <a:pt x="136" y="132"/>
                    </a:lnTo>
                    <a:lnTo>
                      <a:pt x="136" y="132"/>
                    </a:lnTo>
                    <a:lnTo>
                      <a:pt x="138" y="134"/>
                    </a:lnTo>
                    <a:lnTo>
                      <a:pt x="138" y="134"/>
                    </a:lnTo>
                    <a:lnTo>
                      <a:pt x="138" y="136"/>
                    </a:lnTo>
                    <a:lnTo>
                      <a:pt x="136" y="136"/>
                    </a:lnTo>
                    <a:lnTo>
                      <a:pt x="138" y="136"/>
                    </a:lnTo>
                    <a:close/>
                    <a:moveTo>
                      <a:pt x="190" y="173"/>
                    </a:moveTo>
                    <a:lnTo>
                      <a:pt x="186" y="169"/>
                    </a:lnTo>
                    <a:lnTo>
                      <a:pt x="186" y="167"/>
                    </a:lnTo>
                    <a:lnTo>
                      <a:pt x="184" y="165"/>
                    </a:lnTo>
                    <a:lnTo>
                      <a:pt x="184" y="165"/>
                    </a:lnTo>
                    <a:lnTo>
                      <a:pt x="184" y="163"/>
                    </a:lnTo>
                    <a:lnTo>
                      <a:pt x="184" y="161"/>
                    </a:lnTo>
                    <a:lnTo>
                      <a:pt x="184" y="161"/>
                    </a:lnTo>
                    <a:lnTo>
                      <a:pt x="184" y="157"/>
                    </a:lnTo>
                    <a:lnTo>
                      <a:pt x="182" y="155"/>
                    </a:lnTo>
                    <a:lnTo>
                      <a:pt x="184" y="153"/>
                    </a:lnTo>
                    <a:lnTo>
                      <a:pt x="184" y="153"/>
                    </a:lnTo>
                    <a:lnTo>
                      <a:pt x="184" y="150"/>
                    </a:lnTo>
                    <a:lnTo>
                      <a:pt x="184" y="148"/>
                    </a:lnTo>
                    <a:lnTo>
                      <a:pt x="182" y="142"/>
                    </a:lnTo>
                    <a:lnTo>
                      <a:pt x="178" y="138"/>
                    </a:lnTo>
                    <a:lnTo>
                      <a:pt x="178" y="136"/>
                    </a:lnTo>
                    <a:lnTo>
                      <a:pt x="176" y="134"/>
                    </a:lnTo>
                    <a:lnTo>
                      <a:pt x="174" y="132"/>
                    </a:lnTo>
                    <a:lnTo>
                      <a:pt x="174" y="130"/>
                    </a:lnTo>
                    <a:lnTo>
                      <a:pt x="174" y="126"/>
                    </a:lnTo>
                    <a:lnTo>
                      <a:pt x="174" y="126"/>
                    </a:lnTo>
                    <a:lnTo>
                      <a:pt x="176" y="126"/>
                    </a:lnTo>
                    <a:lnTo>
                      <a:pt x="178" y="126"/>
                    </a:lnTo>
                    <a:lnTo>
                      <a:pt x="180" y="126"/>
                    </a:lnTo>
                    <a:lnTo>
                      <a:pt x="180" y="124"/>
                    </a:lnTo>
                    <a:lnTo>
                      <a:pt x="178" y="122"/>
                    </a:lnTo>
                    <a:lnTo>
                      <a:pt x="178" y="118"/>
                    </a:lnTo>
                    <a:lnTo>
                      <a:pt x="178" y="118"/>
                    </a:lnTo>
                    <a:lnTo>
                      <a:pt x="178" y="116"/>
                    </a:lnTo>
                    <a:lnTo>
                      <a:pt x="178" y="116"/>
                    </a:lnTo>
                    <a:lnTo>
                      <a:pt x="176" y="114"/>
                    </a:lnTo>
                    <a:lnTo>
                      <a:pt x="178" y="114"/>
                    </a:lnTo>
                    <a:lnTo>
                      <a:pt x="178" y="114"/>
                    </a:lnTo>
                    <a:lnTo>
                      <a:pt x="178" y="114"/>
                    </a:lnTo>
                    <a:lnTo>
                      <a:pt x="178" y="114"/>
                    </a:lnTo>
                    <a:lnTo>
                      <a:pt x="178" y="112"/>
                    </a:lnTo>
                    <a:lnTo>
                      <a:pt x="180" y="112"/>
                    </a:lnTo>
                    <a:lnTo>
                      <a:pt x="178" y="110"/>
                    </a:lnTo>
                    <a:lnTo>
                      <a:pt x="178" y="106"/>
                    </a:lnTo>
                    <a:lnTo>
                      <a:pt x="176" y="104"/>
                    </a:lnTo>
                    <a:lnTo>
                      <a:pt x="176" y="102"/>
                    </a:lnTo>
                    <a:lnTo>
                      <a:pt x="174" y="102"/>
                    </a:lnTo>
                    <a:lnTo>
                      <a:pt x="174" y="100"/>
                    </a:lnTo>
                    <a:lnTo>
                      <a:pt x="174" y="100"/>
                    </a:lnTo>
                    <a:lnTo>
                      <a:pt x="172" y="98"/>
                    </a:lnTo>
                    <a:lnTo>
                      <a:pt x="170" y="96"/>
                    </a:lnTo>
                    <a:lnTo>
                      <a:pt x="166" y="92"/>
                    </a:lnTo>
                    <a:lnTo>
                      <a:pt x="162" y="90"/>
                    </a:lnTo>
                    <a:lnTo>
                      <a:pt x="160" y="88"/>
                    </a:lnTo>
                    <a:lnTo>
                      <a:pt x="158" y="88"/>
                    </a:lnTo>
                    <a:lnTo>
                      <a:pt x="156" y="86"/>
                    </a:lnTo>
                    <a:lnTo>
                      <a:pt x="156" y="84"/>
                    </a:lnTo>
                    <a:lnTo>
                      <a:pt x="152" y="78"/>
                    </a:lnTo>
                    <a:lnTo>
                      <a:pt x="152" y="76"/>
                    </a:lnTo>
                    <a:lnTo>
                      <a:pt x="150" y="74"/>
                    </a:lnTo>
                    <a:lnTo>
                      <a:pt x="148" y="74"/>
                    </a:lnTo>
                    <a:lnTo>
                      <a:pt x="148" y="74"/>
                    </a:lnTo>
                    <a:lnTo>
                      <a:pt x="144" y="72"/>
                    </a:lnTo>
                    <a:lnTo>
                      <a:pt x="144" y="72"/>
                    </a:lnTo>
                    <a:lnTo>
                      <a:pt x="142" y="72"/>
                    </a:lnTo>
                    <a:lnTo>
                      <a:pt x="142" y="72"/>
                    </a:lnTo>
                    <a:lnTo>
                      <a:pt x="142" y="74"/>
                    </a:lnTo>
                    <a:lnTo>
                      <a:pt x="142" y="76"/>
                    </a:lnTo>
                    <a:lnTo>
                      <a:pt x="144" y="78"/>
                    </a:lnTo>
                    <a:lnTo>
                      <a:pt x="148" y="78"/>
                    </a:lnTo>
                    <a:lnTo>
                      <a:pt x="148" y="76"/>
                    </a:lnTo>
                    <a:lnTo>
                      <a:pt x="148" y="76"/>
                    </a:lnTo>
                    <a:lnTo>
                      <a:pt x="148" y="76"/>
                    </a:lnTo>
                    <a:lnTo>
                      <a:pt x="150" y="76"/>
                    </a:lnTo>
                    <a:lnTo>
                      <a:pt x="150" y="78"/>
                    </a:lnTo>
                    <a:lnTo>
                      <a:pt x="152" y="80"/>
                    </a:lnTo>
                    <a:lnTo>
                      <a:pt x="152" y="82"/>
                    </a:lnTo>
                    <a:lnTo>
                      <a:pt x="150" y="82"/>
                    </a:lnTo>
                    <a:lnTo>
                      <a:pt x="148" y="82"/>
                    </a:lnTo>
                    <a:lnTo>
                      <a:pt x="146" y="82"/>
                    </a:lnTo>
                    <a:lnTo>
                      <a:pt x="146" y="8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46" y="82"/>
                    </a:lnTo>
                    <a:lnTo>
                      <a:pt x="144" y="82"/>
                    </a:lnTo>
                    <a:lnTo>
                      <a:pt x="142" y="78"/>
                    </a:lnTo>
                    <a:lnTo>
                      <a:pt x="140" y="78"/>
                    </a:lnTo>
                    <a:lnTo>
                      <a:pt x="140" y="76"/>
                    </a:lnTo>
                    <a:lnTo>
                      <a:pt x="138" y="76"/>
                    </a:lnTo>
                    <a:lnTo>
                      <a:pt x="138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36" y="78"/>
                    </a:lnTo>
                    <a:lnTo>
                      <a:pt x="138" y="80"/>
                    </a:lnTo>
                    <a:lnTo>
                      <a:pt x="138" y="82"/>
                    </a:lnTo>
                    <a:lnTo>
                      <a:pt x="140" y="84"/>
                    </a:lnTo>
                    <a:lnTo>
                      <a:pt x="140" y="84"/>
                    </a:lnTo>
                    <a:lnTo>
                      <a:pt x="138" y="84"/>
                    </a:lnTo>
                    <a:lnTo>
                      <a:pt x="138" y="84"/>
                    </a:lnTo>
                    <a:lnTo>
                      <a:pt x="138" y="84"/>
                    </a:lnTo>
                    <a:lnTo>
                      <a:pt x="136" y="86"/>
                    </a:lnTo>
                    <a:lnTo>
                      <a:pt x="136" y="86"/>
                    </a:lnTo>
                    <a:lnTo>
                      <a:pt x="136" y="88"/>
                    </a:lnTo>
                    <a:lnTo>
                      <a:pt x="136" y="88"/>
                    </a:lnTo>
                    <a:lnTo>
                      <a:pt x="138" y="90"/>
                    </a:lnTo>
                    <a:lnTo>
                      <a:pt x="140" y="92"/>
                    </a:lnTo>
                    <a:lnTo>
                      <a:pt x="140" y="94"/>
                    </a:lnTo>
                    <a:lnTo>
                      <a:pt x="142" y="96"/>
                    </a:lnTo>
                    <a:lnTo>
                      <a:pt x="142" y="98"/>
                    </a:lnTo>
                    <a:lnTo>
                      <a:pt x="142" y="96"/>
                    </a:lnTo>
                    <a:lnTo>
                      <a:pt x="142" y="98"/>
                    </a:lnTo>
                    <a:lnTo>
                      <a:pt x="140" y="98"/>
                    </a:lnTo>
                    <a:lnTo>
                      <a:pt x="140" y="98"/>
                    </a:lnTo>
                    <a:lnTo>
                      <a:pt x="142" y="98"/>
                    </a:lnTo>
                    <a:lnTo>
                      <a:pt x="142" y="98"/>
                    </a:lnTo>
                    <a:lnTo>
                      <a:pt x="144" y="98"/>
                    </a:lnTo>
                    <a:lnTo>
                      <a:pt x="144" y="100"/>
                    </a:lnTo>
                    <a:lnTo>
                      <a:pt x="146" y="102"/>
                    </a:lnTo>
                    <a:lnTo>
                      <a:pt x="148" y="104"/>
                    </a:lnTo>
                    <a:lnTo>
                      <a:pt x="148" y="106"/>
                    </a:lnTo>
                    <a:lnTo>
                      <a:pt x="150" y="108"/>
                    </a:lnTo>
                    <a:lnTo>
                      <a:pt x="150" y="108"/>
                    </a:lnTo>
                    <a:lnTo>
                      <a:pt x="150" y="108"/>
                    </a:lnTo>
                    <a:lnTo>
                      <a:pt x="150" y="110"/>
                    </a:lnTo>
                    <a:lnTo>
                      <a:pt x="150" y="110"/>
                    </a:lnTo>
                    <a:lnTo>
                      <a:pt x="150" y="112"/>
                    </a:lnTo>
                    <a:lnTo>
                      <a:pt x="150" y="116"/>
                    </a:lnTo>
                    <a:lnTo>
                      <a:pt x="150" y="118"/>
                    </a:lnTo>
                    <a:lnTo>
                      <a:pt x="150" y="120"/>
                    </a:lnTo>
                    <a:lnTo>
                      <a:pt x="150" y="122"/>
                    </a:lnTo>
                    <a:lnTo>
                      <a:pt x="150" y="124"/>
                    </a:lnTo>
                    <a:lnTo>
                      <a:pt x="150" y="126"/>
                    </a:lnTo>
                    <a:lnTo>
                      <a:pt x="150" y="128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2"/>
                    </a:lnTo>
                    <a:lnTo>
                      <a:pt x="146" y="136"/>
                    </a:lnTo>
                    <a:lnTo>
                      <a:pt x="146" y="136"/>
                    </a:lnTo>
                    <a:lnTo>
                      <a:pt x="146" y="138"/>
                    </a:lnTo>
                    <a:lnTo>
                      <a:pt x="146" y="140"/>
                    </a:lnTo>
                    <a:lnTo>
                      <a:pt x="146" y="142"/>
                    </a:lnTo>
                    <a:lnTo>
                      <a:pt x="146" y="144"/>
                    </a:lnTo>
                    <a:lnTo>
                      <a:pt x="144" y="146"/>
                    </a:lnTo>
                    <a:lnTo>
                      <a:pt x="142" y="148"/>
                    </a:lnTo>
                    <a:lnTo>
                      <a:pt x="140" y="148"/>
                    </a:lnTo>
                    <a:lnTo>
                      <a:pt x="138" y="150"/>
                    </a:lnTo>
                    <a:lnTo>
                      <a:pt x="134" y="153"/>
                    </a:lnTo>
                    <a:lnTo>
                      <a:pt x="134" y="153"/>
                    </a:lnTo>
                    <a:lnTo>
                      <a:pt x="132" y="155"/>
                    </a:lnTo>
                    <a:lnTo>
                      <a:pt x="132" y="157"/>
                    </a:lnTo>
                    <a:lnTo>
                      <a:pt x="132" y="157"/>
                    </a:lnTo>
                    <a:lnTo>
                      <a:pt x="130" y="155"/>
                    </a:lnTo>
                    <a:lnTo>
                      <a:pt x="128" y="155"/>
                    </a:lnTo>
                    <a:lnTo>
                      <a:pt x="126" y="153"/>
                    </a:lnTo>
                    <a:lnTo>
                      <a:pt x="126" y="153"/>
                    </a:lnTo>
                    <a:lnTo>
                      <a:pt x="126" y="150"/>
                    </a:lnTo>
                    <a:lnTo>
                      <a:pt x="124" y="148"/>
                    </a:lnTo>
                    <a:lnTo>
                      <a:pt x="124" y="148"/>
                    </a:lnTo>
                    <a:lnTo>
                      <a:pt x="124" y="148"/>
                    </a:lnTo>
                    <a:lnTo>
                      <a:pt x="124" y="146"/>
                    </a:lnTo>
                    <a:lnTo>
                      <a:pt x="126" y="146"/>
                    </a:lnTo>
                    <a:lnTo>
                      <a:pt x="128" y="142"/>
                    </a:lnTo>
                    <a:lnTo>
                      <a:pt x="126" y="142"/>
                    </a:lnTo>
                    <a:lnTo>
                      <a:pt x="126" y="142"/>
                    </a:lnTo>
                    <a:lnTo>
                      <a:pt x="124" y="142"/>
                    </a:lnTo>
                    <a:lnTo>
                      <a:pt x="122" y="144"/>
                    </a:lnTo>
                    <a:lnTo>
                      <a:pt x="120" y="144"/>
                    </a:lnTo>
                    <a:lnTo>
                      <a:pt x="120" y="148"/>
                    </a:lnTo>
                    <a:lnTo>
                      <a:pt x="122" y="153"/>
                    </a:lnTo>
                    <a:lnTo>
                      <a:pt x="124" y="157"/>
                    </a:lnTo>
                    <a:lnTo>
                      <a:pt x="122" y="159"/>
                    </a:lnTo>
                    <a:lnTo>
                      <a:pt x="122" y="163"/>
                    </a:lnTo>
                    <a:lnTo>
                      <a:pt x="120" y="165"/>
                    </a:lnTo>
                    <a:lnTo>
                      <a:pt x="120" y="165"/>
                    </a:lnTo>
                    <a:lnTo>
                      <a:pt x="120" y="167"/>
                    </a:lnTo>
                    <a:lnTo>
                      <a:pt x="120" y="171"/>
                    </a:lnTo>
                    <a:lnTo>
                      <a:pt x="120" y="173"/>
                    </a:lnTo>
                    <a:lnTo>
                      <a:pt x="122" y="175"/>
                    </a:lnTo>
                    <a:lnTo>
                      <a:pt x="122" y="175"/>
                    </a:lnTo>
                    <a:lnTo>
                      <a:pt x="120" y="177"/>
                    </a:lnTo>
                    <a:lnTo>
                      <a:pt x="120" y="179"/>
                    </a:lnTo>
                    <a:lnTo>
                      <a:pt x="118" y="179"/>
                    </a:lnTo>
                    <a:lnTo>
                      <a:pt x="116" y="179"/>
                    </a:lnTo>
                    <a:lnTo>
                      <a:pt x="112" y="179"/>
                    </a:lnTo>
                    <a:lnTo>
                      <a:pt x="112" y="179"/>
                    </a:lnTo>
                    <a:lnTo>
                      <a:pt x="110" y="177"/>
                    </a:lnTo>
                    <a:lnTo>
                      <a:pt x="110" y="177"/>
                    </a:lnTo>
                    <a:lnTo>
                      <a:pt x="110" y="175"/>
                    </a:lnTo>
                    <a:lnTo>
                      <a:pt x="110" y="175"/>
                    </a:lnTo>
                    <a:lnTo>
                      <a:pt x="108" y="175"/>
                    </a:lnTo>
                    <a:lnTo>
                      <a:pt x="106" y="177"/>
                    </a:lnTo>
                    <a:lnTo>
                      <a:pt x="98" y="177"/>
                    </a:lnTo>
                    <a:lnTo>
                      <a:pt x="98" y="177"/>
                    </a:lnTo>
                    <a:lnTo>
                      <a:pt x="96" y="179"/>
                    </a:lnTo>
                    <a:lnTo>
                      <a:pt x="92" y="179"/>
                    </a:lnTo>
                    <a:lnTo>
                      <a:pt x="92" y="179"/>
                    </a:lnTo>
                    <a:lnTo>
                      <a:pt x="90" y="179"/>
                    </a:lnTo>
                    <a:lnTo>
                      <a:pt x="88" y="179"/>
                    </a:lnTo>
                    <a:lnTo>
                      <a:pt x="86" y="179"/>
                    </a:lnTo>
                    <a:lnTo>
                      <a:pt x="84" y="179"/>
                    </a:lnTo>
                    <a:lnTo>
                      <a:pt x="84" y="179"/>
                    </a:lnTo>
                    <a:lnTo>
                      <a:pt x="82" y="177"/>
                    </a:lnTo>
                    <a:lnTo>
                      <a:pt x="80" y="177"/>
                    </a:lnTo>
                    <a:lnTo>
                      <a:pt x="78" y="179"/>
                    </a:lnTo>
                    <a:lnTo>
                      <a:pt x="74" y="179"/>
                    </a:lnTo>
                    <a:lnTo>
                      <a:pt x="74" y="181"/>
                    </a:lnTo>
                    <a:lnTo>
                      <a:pt x="74" y="183"/>
                    </a:lnTo>
                    <a:lnTo>
                      <a:pt x="72" y="185"/>
                    </a:lnTo>
                    <a:lnTo>
                      <a:pt x="70" y="187"/>
                    </a:lnTo>
                    <a:lnTo>
                      <a:pt x="70" y="189"/>
                    </a:lnTo>
                    <a:lnTo>
                      <a:pt x="68" y="189"/>
                    </a:lnTo>
                    <a:lnTo>
                      <a:pt x="68" y="191"/>
                    </a:lnTo>
                    <a:lnTo>
                      <a:pt x="68" y="193"/>
                    </a:lnTo>
                    <a:lnTo>
                      <a:pt x="66" y="195"/>
                    </a:lnTo>
                    <a:lnTo>
                      <a:pt x="64" y="195"/>
                    </a:lnTo>
                    <a:lnTo>
                      <a:pt x="64" y="197"/>
                    </a:lnTo>
                    <a:lnTo>
                      <a:pt x="62" y="197"/>
                    </a:lnTo>
                    <a:lnTo>
                      <a:pt x="62" y="199"/>
                    </a:lnTo>
                    <a:lnTo>
                      <a:pt x="60" y="199"/>
                    </a:lnTo>
                    <a:lnTo>
                      <a:pt x="58" y="199"/>
                    </a:lnTo>
                    <a:lnTo>
                      <a:pt x="56" y="199"/>
                    </a:lnTo>
                    <a:lnTo>
                      <a:pt x="56" y="199"/>
                    </a:lnTo>
                    <a:lnTo>
                      <a:pt x="56" y="201"/>
                    </a:lnTo>
                    <a:lnTo>
                      <a:pt x="56" y="201"/>
                    </a:lnTo>
                    <a:lnTo>
                      <a:pt x="58" y="207"/>
                    </a:lnTo>
                    <a:lnTo>
                      <a:pt x="60" y="205"/>
                    </a:lnTo>
                    <a:lnTo>
                      <a:pt x="60" y="205"/>
                    </a:lnTo>
                    <a:lnTo>
                      <a:pt x="62" y="207"/>
                    </a:lnTo>
                    <a:lnTo>
                      <a:pt x="64" y="207"/>
                    </a:lnTo>
                    <a:lnTo>
                      <a:pt x="64" y="207"/>
                    </a:lnTo>
                    <a:lnTo>
                      <a:pt x="66" y="207"/>
                    </a:lnTo>
                    <a:lnTo>
                      <a:pt x="66" y="205"/>
                    </a:lnTo>
                    <a:lnTo>
                      <a:pt x="70" y="205"/>
                    </a:lnTo>
                    <a:lnTo>
                      <a:pt x="70" y="205"/>
                    </a:lnTo>
                    <a:lnTo>
                      <a:pt x="76" y="209"/>
                    </a:lnTo>
                    <a:lnTo>
                      <a:pt x="78" y="209"/>
                    </a:lnTo>
                    <a:lnTo>
                      <a:pt x="78" y="207"/>
                    </a:lnTo>
                    <a:lnTo>
                      <a:pt x="78" y="205"/>
                    </a:lnTo>
                    <a:lnTo>
                      <a:pt x="76" y="203"/>
                    </a:lnTo>
                    <a:lnTo>
                      <a:pt x="76" y="201"/>
                    </a:lnTo>
                    <a:lnTo>
                      <a:pt x="78" y="199"/>
                    </a:lnTo>
                    <a:lnTo>
                      <a:pt x="80" y="201"/>
                    </a:lnTo>
                    <a:lnTo>
                      <a:pt x="82" y="201"/>
                    </a:lnTo>
                    <a:lnTo>
                      <a:pt x="84" y="201"/>
                    </a:lnTo>
                    <a:lnTo>
                      <a:pt x="88" y="201"/>
                    </a:lnTo>
                    <a:lnTo>
                      <a:pt x="90" y="201"/>
                    </a:lnTo>
                    <a:lnTo>
                      <a:pt x="90" y="199"/>
                    </a:lnTo>
                    <a:lnTo>
                      <a:pt x="92" y="199"/>
                    </a:lnTo>
                    <a:lnTo>
                      <a:pt x="92" y="199"/>
                    </a:lnTo>
                    <a:lnTo>
                      <a:pt x="94" y="199"/>
                    </a:lnTo>
                    <a:lnTo>
                      <a:pt x="94" y="197"/>
                    </a:lnTo>
                    <a:lnTo>
                      <a:pt x="96" y="197"/>
                    </a:lnTo>
                    <a:lnTo>
                      <a:pt x="98" y="197"/>
                    </a:lnTo>
                    <a:lnTo>
                      <a:pt x="100" y="197"/>
                    </a:lnTo>
                    <a:lnTo>
                      <a:pt x="102" y="195"/>
                    </a:lnTo>
                    <a:lnTo>
                      <a:pt x="102" y="193"/>
                    </a:lnTo>
                    <a:lnTo>
                      <a:pt x="102" y="193"/>
                    </a:lnTo>
                    <a:lnTo>
                      <a:pt x="104" y="193"/>
                    </a:lnTo>
                    <a:lnTo>
                      <a:pt x="106" y="193"/>
                    </a:lnTo>
                    <a:lnTo>
                      <a:pt x="108" y="193"/>
                    </a:lnTo>
                    <a:lnTo>
                      <a:pt x="110" y="193"/>
                    </a:lnTo>
                    <a:lnTo>
                      <a:pt x="110" y="193"/>
                    </a:lnTo>
                    <a:lnTo>
                      <a:pt x="114" y="195"/>
                    </a:lnTo>
                    <a:lnTo>
                      <a:pt x="116" y="195"/>
                    </a:lnTo>
                    <a:lnTo>
                      <a:pt x="118" y="195"/>
                    </a:lnTo>
                    <a:lnTo>
                      <a:pt x="120" y="195"/>
                    </a:lnTo>
                    <a:lnTo>
                      <a:pt x="120" y="195"/>
                    </a:lnTo>
                    <a:lnTo>
                      <a:pt x="122" y="197"/>
                    </a:lnTo>
                    <a:lnTo>
                      <a:pt x="122" y="197"/>
                    </a:lnTo>
                    <a:lnTo>
                      <a:pt x="120" y="199"/>
                    </a:lnTo>
                    <a:lnTo>
                      <a:pt x="120" y="199"/>
                    </a:lnTo>
                    <a:lnTo>
                      <a:pt x="118" y="201"/>
                    </a:lnTo>
                    <a:lnTo>
                      <a:pt x="118" y="201"/>
                    </a:lnTo>
                    <a:lnTo>
                      <a:pt x="120" y="203"/>
                    </a:lnTo>
                    <a:lnTo>
                      <a:pt x="122" y="205"/>
                    </a:lnTo>
                    <a:lnTo>
                      <a:pt x="122" y="207"/>
                    </a:lnTo>
                    <a:lnTo>
                      <a:pt x="124" y="209"/>
                    </a:lnTo>
                    <a:lnTo>
                      <a:pt x="126" y="211"/>
                    </a:lnTo>
                    <a:lnTo>
                      <a:pt x="128" y="213"/>
                    </a:lnTo>
                    <a:lnTo>
                      <a:pt x="130" y="215"/>
                    </a:lnTo>
                    <a:lnTo>
                      <a:pt x="134" y="215"/>
                    </a:lnTo>
                    <a:lnTo>
                      <a:pt x="136" y="213"/>
                    </a:lnTo>
                    <a:lnTo>
                      <a:pt x="136" y="211"/>
                    </a:lnTo>
                    <a:lnTo>
                      <a:pt x="138" y="205"/>
                    </a:lnTo>
                    <a:lnTo>
                      <a:pt x="138" y="203"/>
                    </a:lnTo>
                    <a:lnTo>
                      <a:pt x="140" y="201"/>
                    </a:lnTo>
                    <a:lnTo>
                      <a:pt x="144" y="201"/>
                    </a:lnTo>
                    <a:lnTo>
                      <a:pt x="144" y="201"/>
                    </a:lnTo>
                    <a:lnTo>
                      <a:pt x="144" y="199"/>
                    </a:lnTo>
                    <a:lnTo>
                      <a:pt x="144" y="199"/>
                    </a:lnTo>
                    <a:lnTo>
                      <a:pt x="144" y="197"/>
                    </a:lnTo>
                    <a:lnTo>
                      <a:pt x="138" y="195"/>
                    </a:lnTo>
                    <a:lnTo>
                      <a:pt x="138" y="193"/>
                    </a:lnTo>
                    <a:lnTo>
                      <a:pt x="136" y="191"/>
                    </a:lnTo>
                    <a:lnTo>
                      <a:pt x="138" y="189"/>
                    </a:lnTo>
                    <a:lnTo>
                      <a:pt x="138" y="187"/>
                    </a:lnTo>
                    <a:lnTo>
                      <a:pt x="138" y="187"/>
                    </a:lnTo>
                    <a:lnTo>
                      <a:pt x="138" y="187"/>
                    </a:lnTo>
                    <a:lnTo>
                      <a:pt x="140" y="187"/>
                    </a:lnTo>
                    <a:lnTo>
                      <a:pt x="140" y="189"/>
                    </a:lnTo>
                    <a:lnTo>
                      <a:pt x="140" y="189"/>
                    </a:lnTo>
                    <a:lnTo>
                      <a:pt x="142" y="191"/>
                    </a:lnTo>
                    <a:lnTo>
                      <a:pt x="142" y="193"/>
                    </a:lnTo>
                    <a:lnTo>
                      <a:pt x="142" y="193"/>
                    </a:lnTo>
                    <a:lnTo>
                      <a:pt x="142" y="193"/>
                    </a:lnTo>
                    <a:lnTo>
                      <a:pt x="142" y="191"/>
                    </a:lnTo>
                    <a:lnTo>
                      <a:pt x="142" y="191"/>
                    </a:lnTo>
                    <a:lnTo>
                      <a:pt x="144" y="191"/>
                    </a:lnTo>
                    <a:lnTo>
                      <a:pt x="144" y="193"/>
                    </a:lnTo>
                    <a:lnTo>
                      <a:pt x="144" y="193"/>
                    </a:lnTo>
                    <a:lnTo>
                      <a:pt x="146" y="193"/>
                    </a:lnTo>
                    <a:lnTo>
                      <a:pt x="148" y="193"/>
                    </a:lnTo>
                    <a:lnTo>
                      <a:pt x="148" y="193"/>
                    </a:lnTo>
                    <a:lnTo>
                      <a:pt x="148" y="193"/>
                    </a:lnTo>
                    <a:lnTo>
                      <a:pt x="146" y="195"/>
                    </a:lnTo>
                    <a:lnTo>
                      <a:pt x="146" y="195"/>
                    </a:lnTo>
                    <a:lnTo>
                      <a:pt x="150" y="195"/>
                    </a:lnTo>
                    <a:lnTo>
                      <a:pt x="152" y="195"/>
                    </a:lnTo>
                    <a:lnTo>
                      <a:pt x="156" y="195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2" y="195"/>
                    </a:lnTo>
                    <a:lnTo>
                      <a:pt x="162" y="193"/>
                    </a:lnTo>
                    <a:lnTo>
                      <a:pt x="162" y="191"/>
                    </a:lnTo>
                    <a:lnTo>
                      <a:pt x="164" y="189"/>
                    </a:lnTo>
                    <a:lnTo>
                      <a:pt x="164" y="189"/>
                    </a:lnTo>
                    <a:lnTo>
                      <a:pt x="164" y="187"/>
                    </a:lnTo>
                    <a:lnTo>
                      <a:pt x="164" y="187"/>
                    </a:lnTo>
                    <a:lnTo>
                      <a:pt x="166" y="185"/>
                    </a:lnTo>
                    <a:lnTo>
                      <a:pt x="168" y="187"/>
                    </a:lnTo>
                    <a:lnTo>
                      <a:pt x="170" y="187"/>
                    </a:lnTo>
                    <a:lnTo>
                      <a:pt x="168" y="189"/>
                    </a:lnTo>
                    <a:lnTo>
                      <a:pt x="170" y="191"/>
                    </a:lnTo>
                    <a:lnTo>
                      <a:pt x="170" y="193"/>
                    </a:lnTo>
                    <a:lnTo>
                      <a:pt x="170" y="195"/>
                    </a:lnTo>
                    <a:lnTo>
                      <a:pt x="172" y="195"/>
                    </a:lnTo>
                    <a:lnTo>
                      <a:pt x="172" y="195"/>
                    </a:lnTo>
                    <a:lnTo>
                      <a:pt x="174" y="193"/>
                    </a:lnTo>
                    <a:lnTo>
                      <a:pt x="174" y="193"/>
                    </a:lnTo>
                    <a:lnTo>
                      <a:pt x="174" y="191"/>
                    </a:lnTo>
                    <a:lnTo>
                      <a:pt x="174" y="189"/>
                    </a:lnTo>
                    <a:lnTo>
                      <a:pt x="172" y="187"/>
                    </a:lnTo>
                    <a:lnTo>
                      <a:pt x="172" y="185"/>
                    </a:lnTo>
                    <a:lnTo>
                      <a:pt x="172" y="185"/>
                    </a:lnTo>
                    <a:lnTo>
                      <a:pt x="172" y="183"/>
                    </a:lnTo>
                    <a:lnTo>
                      <a:pt x="174" y="183"/>
                    </a:lnTo>
                    <a:lnTo>
                      <a:pt x="176" y="183"/>
                    </a:lnTo>
                    <a:lnTo>
                      <a:pt x="178" y="183"/>
                    </a:lnTo>
                    <a:lnTo>
                      <a:pt x="180" y="185"/>
                    </a:lnTo>
                    <a:lnTo>
                      <a:pt x="180" y="185"/>
                    </a:lnTo>
                    <a:lnTo>
                      <a:pt x="180" y="185"/>
                    </a:lnTo>
                    <a:lnTo>
                      <a:pt x="180" y="183"/>
                    </a:lnTo>
                    <a:lnTo>
                      <a:pt x="180" y="183"/>
                    </a:lnTo>
                    <a:lnTo>
                      <a:pt x="178" y="183"/>
                    </a:lnTo>
                    <a:lnTo>
                      <a:pt x="178" y="181"/>
                    </a:lnTo>
                    <a:lnTo>
                      <a:pt x="178" y="179"/>
                    </a:lnTo>
                    <a:lnTo>
                      <a:pt x="178" y="179"/>
                    </a:lnTo>
                    <a:lnTo>
                      <a:pt x="178" y="179"/>
                    </a:lnTo>
                    <a:lnTo>
                      <a:pt x="178" y="177"/>
                    </a:lnTo>
                    <a:lnTo>
                      <a:pt x="178" y="177"/>
                    </a:lnTo>
                    <a:lnTo>
                      <a:pt x="180" y="175"/>
                    </a:lnTo>
                    <a:lnTo>
                      <a:pt x="180" y="175"/>
                    </a:lnTo>
                    <a:lnTo>
                      <a:pt x="182" y="177"/>
                    </a:lnTo>
                    <a:lnTo>
                      <a:pt x="182" y="177"/>
                    </a:lnTo>
                    <a:lnTo>
                      <a:pt x="184" y="179"/>
                    </a:lnTo>
                    <a:lnTo>
                      <a:pt x="182" y="179"/>
                    </a:lnTo>
                    <a:lnTo>
                      <a:pt x="182" y="181"/>
                    </a:lnTo>
                    <a:lnTo>
                      <a:pt x="182" y="181"/>
                    </a:lnTo>
                    <a:lnTo>
                      <a:pt x="182" y="183"/>
                    </a:lnTo>
                    <a:lnTo>
                      <a:pt x="182" y="183"/>
                    </a:lnTo>
                    <a:lnTo>
                      <a:pt x="184" y="187"/>
                    </a:lnTo>
                    <a:lnTo>
                      <a:pt x="184" y="187"/>
                    </a:lnTo>
                    <a:lnTo>
                      <a:pt x="184" y="189"/>
                    </a:lnTo>
                    <a:lnTo>
                      <a:pt x="184" y="189"/>
                    </a:lnTo>
                    <a:lnTo>
                      <a:pt x="186" y="189"/>
                    </a:lnTo>
                    <a:lnTo>
                      <a:pt x="186" y="189"/>
                    </a:lnTo>
                    <a:lnTo>
                      <a:pt x="186" y="187"/>
                    </a:lnTo>
                    <a:lnTo>
                      <a:pt x="188" y="187"/>
                    </a:lnTo>
                    <a:lnTo>
                      <a:pt x="190" y="185"/>
                    </a:lnTo>
                    <a:lnTo>
                      <a:pt x="190" y="185"/>
                    </a:lnTo>
                    <a:lnTo>
                      <a:pt x="190" y="185"/>
                    </a:lnTo>
                    <a:lnTo>
                      <a:pt x="190" y="183"/>
                    </a:lnTo>
                    <a:lnTo>
                      <a:pt x="190" y="181"/>
                    </a:lnTo>
                    <a:lnTo>
                      <a:pt x="188" y="179"/>
                    </a:lnTo>
                    <a:lnTo>
                      <a:pt x="190" y="177"/>
                    </a:lnTo>
                    <a:lnTo>
                      <a:pt x="190" y="177"/>
                    </a:lnTo>
                    <a:lnTo>
                      <a:pt x="194" y="175"/>
                    </a:lnTo>
                    <a:lnTo>
                      <a:pt x="192" y="173"/>
                    </a:lnTo>
                    <a:lnTo>
                      <a:pt x="190" y="173"/>
                    </a:lnTo>
                    <a:close/>
                    <a:moveTo>
                      <a:pt x="114" y="60"/>
                    </a:moveTo>
                    <a:lnTo>
                      <a:pt x="114" y="60"/>
                    </a:lnTo>
                    <a:lnTo>
                      <a:pt x="114" y="60"/>
                    </a:lnTo>
                    <a:lnTo>
                      <a:pt x="114" y="62"/>
                    </a:lnTo>
                    <a:lnTo>
                      <a:pt x="114" y="62"/>
                    </a:lnTo>
                    <a:lnTo>
                      <a:pt x="116" y="62"/>
                    </a:lnTo>
                    <a:lnTo>
                      <a:pt x="116" y="62"/>
                    </a:lnTo>
                    <a:lnTo>
                      <a:pt x="114" y="58"/>
                    </a:lnTo>
                    <a:lnTo>
                      <a:pt x="114" y="60"/>
                    </a:lnTo>
                    <a:close/>
                    <a:moveTo>
                      <a:pt x="108" y="8"/>
                    </a:moveTo>
                    <a:lnTo>
                      <a:pt x="108" y="8"/>
                    </a:lnTo>
                    <a:lnTo>
                      <a:pt x="108" y="8"/>
                    </a:lnTo>
                    <a:lnTo>
                      <a:pt x="108" y="6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6" y="8"/>
                    </a:lnTo>
                    <a:lnTo>
                      <a:pt x="108" y="8"/>
                    </a:lnTo>
                    <a:close/>
                    <a:moveTo>
                      <a:pt x="104" y="6"/>
                    </a:moveTo>
                    <a:lnTo>
                      <a:pt x="104" y="4"/>
                    </a:lnTo>
                    <a:lnTo>
                      <a:pt x="102" y="2"/>
                    </a:lnTo>
                    <a:lnTo>
                      <a:pt x="102" y="2"/>
                    </a:lnTo>
                    <a:lnTo>
                      <a:pt x="100" y="2"/>
                    </a:lnTo>
                    <a:lnTo>
                      <a:pt x="100" y="2"/>
                    </a:lnTo>
                    <a:lnTo>
                      <a:pt x="102" y="4"/>
                    </a:lnTo>
                    <a:lnTo>
                      <a:pt x="104" y="6"/>
                    </a:lnTo>
                    <a:close/>
                    <a:moveTo>
                      <a:pt x="112" y="4"/>
                    </a:moveTo>
                    <a:lnTo>
                      <a:pt x="112" y="6"/>
                    </a:lnTo>
                    <a:lnTo>
                      <a:pt x="112" y="8"/>
                    </a:lnTo>
                    <a:lnTo>
                      <a:pt x="114" y="8"/>
                    </a:lnTo>
                    <a:lnTo>
                      <a:pt x="116" y="12"/>
                    </a:lnTo>
                    <a:lnTo>
                      <a:pt x="120" y="16"/>
                    </a:lnTo>
                    <a:lnTo>
                      <a:pt x="122" y="20"/>
                    </a:lnTo>
                    <a:lnTo>
                      <a:pt x="122" y="22"/>
                    </a:lnTo>
                    <a:lnTo>
                      <a:pt x="124" y="24"/>
                    </a:lnTo>
                    <a:lnTo>
                      <a:pt x="126" y="28"/>
                    </a:lnTo>
                    <a:lnTo>
                      <a:pt x="126" y="30"/>
                    </a:lnTo>
                    <a:lnTo>
                      <a:pt x="126" y="32"/>
                    </a:lnTo>
                    <a:lnTo>
                      <a:pt x="126" y="34"/>
                    </a:lnTo>
                    <a:lnTo>
                      <a:pt x="128" y="36"/>
                    </a:lnTo>
                    <a:lnTo>
                      <a:pt x="130" y="40"/>
                    </a:lnTo>
                    <a:lnTo>
                      <a:pt x="130" y="40"/>
                    </a:lnTo>
                    <a:lnTo>
                      <a:pt x="130" y="42"/>
                    </a:lnTo>
                    <a:lnTo>
                      <a:pt x="128" y="42"/>
                    </a:lnTo>
                    <a:lnTo>
                      <a:pt x="128" y="42"/>
                    </a:lnTo>
                    <a:lnTo>
                      <a:pt x="124" y="42"/>
                    </a:lnTo>
                    <a:lnTo>
                      <a:pt x="122" y="42"/>
                    </a:lnTo>
                    <a:lnTo>
                      <a:pt x="122" y="42"/>
                    </a:lnTo>
                    <a:lnTo>
                      <a:pt x="118" y="40"/>
                    </a:lnTo>
                    <a:lnTo>
                      <a:pt x="116" y="40"/>
                    </a:lnTo>
                    <a:lnTo>
                      <a:pt x="116" y="40"/>
                    </a:lnTo>
                    <a:lnTo>
                      <a:pt x="116" y="42"/>
                    </a:lnTo>
                    <a:lnTo>
                      <a:pt x="116" y="42"/>
                    </a:lnTo>
                    <a:lnTo>
                      <a:pt x="120" y="44"/>
                    </a:lnTo>
                    <a:lnTo>
                      <a:pt x="120" y="46"/>
                    </a:lnTo>
                    <a:lnTo>
                      <a:pt x="120" y="48"/>
                    </a:lnTo>
                    <a:lnTo>
                      <a:pt x="118" y="50"/>
                    </a:lnTo>
                    <a:lnTo>
                      <a:pt x="118" y="50"/>
                    </a:lnTo>
                    <a:lnTo>
                      <a:pt x="116" y="52"/>
                    </a:lnTo>
                    <a:lnTo>
                      <a:pt x="116" y="52"/>
                    </a:lnTo>
                    <a:lnTo>
                      <a:pt x="116" y="52"/>
                    </a:lnTo>
                    <a:lnTo>
                      <a:pt x="116" y="52"/>
                    </a:lnTo>
                    <a:lnTo>
                      <a:pt x="116" y="56"/>
                    </a:lnTo>
                    <a:lnTo>
                      <a:pt x="116" y="56"/>
                    </a:lnTo>
                    <a:lnTo>
                      <a:pt x="118" y="58"/>
                    </a:lnTo>
                    <a:lnTo>
                      <a:pt x="120" y="60"/>
                    </a:lnTo>
                    <a:lnTo>
                      <a:pt x="122" y="62"/>
                    </a:lnTo>
                    <a:lnTo>
                      <a:pt x="124" y="62"/>
                    </a:lnTo>
                    <a:lnTo>
                      <a:pt x="126" y="64"/>
                    </a:lnTo>
                    <a:lnTo>
                      <a:pt x="126" y="66"/>
                    </a:lnTo>
                    <a:lnTo>
                      <a:pt x="126" y="68"/>
                    </a:lnTo>
                    <a:lnTo>
                      <a:pt x="128" y="70"/>
                    </a:lnTo>
                    <a:lnTo>
                      <a:pt x="128" y="72"/>
                    </a:lnTo>
                    <a:lnTo>
                      <a:pt x="130" y="72"/>
                    </a:lnTo>
                    <a:lnTo>
                      <a:pt x="130" y="72"/>
                    </a:lnTo>
                    <a:lnTo>
                      <a:pt x="132" y="74"/>
                    </a:lnTo>
                    <a:lnTo>
                      <a:pt x="132" y="72"/>
                    </a:lnTo>
                    <a:lnTo>
                      <a:pt x="134" y="72"/>
                    </a:lnTo>
                    <a:lnTo>
                      <a:pt x="134" y="70"/>
                    </a:lnTo>
                    <a:lnTo>
                      <a:pt x="134" y="68"/>
                    </a:lnTo>
                    <a:lnTo>
                      <a:pt x="134" y="68"/>
                    </a:lnTo>
                    <a:lnTo>
                      <a:pt x="134" y="66"/>
                    </a:lnTo>
                    <a:lnTo>
                      <a:pt x="138" y="68"/>
                    </a:lnTo>
                    <a:lnTo>
                      <a:pt x="140" y="68"/>
                    </a:lnTo>
                    <a:lnTo>
                      <a:pt x="140" y="68"/>
                    </a:lnTo>
                    <a:lnTo>
                      <a:pt x="142" y="68"/>
                    </a:lnTo>
                    <a:lnTo>
                      <a:pt x="142" y="66"/>
                    </a:lnTo>
                    <a:lnTo>
                      <a:pt x="140" y="66"/>
                    </a:lnTo>
                    <a:lnTo>
                      <a:pt x="136" y="64"/>
                    </a:lnTo>
                    <a:lnTo>
                      <a:pt x="132" y="62"/>
                    </a:lnTo>
                    <a:lnTo>
                      <a:pt x="132" y="60"/>
                    </a:lnTo>
                    <a:lnTo>
                      <a:pt x="130" y="62"/>
                    </a:lnTo>
                    <a:lnTo>
                      <a:pt x="130" y="60"/>
                    </a:lnTo>
                    <a:lnTo>
                      <a:pt x="128" y="60"/>
                    </a:lnTo>
                    <a:lnTo>
                      <a:pt x="126" y="58"/>
                    </a:lnTo>
                    <a:lnTo>
                      <a:pt x="124" y="58"/>
                    </a:lnTo>
                    <a:lnTo>
                      <a:pt x="124" y="56"/>
                    </a:lnTo>
                    <a:lnTo>
                      <a:pt x="124" y="56"/>
                    </a:lnTo>
                    <a:lnTo>
                      <a:pt x="124" y="54"/>
                    </a:lnTo>
                    <a:lnTo>
                      <a:pt x="124" y="54"/>
                    </a:lnTo>
                    <a:lnTo>
                      <a:pt x="126" y="54"/>
                    </a:lnTo>
                    <a:lnTo>
                      <a:pt x="126" y="54"/>
                    </a:lnTo>
                    <a:lnTo>
                      <a:pt x="128" y="54"/>
                    </a:lnTo>
                    <a:lnTo>
                      <a:pt x="130" y="54"/>
                    </a:lnTo>
                    <a:lnTo>
                      <a:pt x="134" y="56"/>
                    </a:lnTo>
                    <a:lnTo>
                      <a:pt x="134" y="58"/>
                    </a:lnTo>
                    <a:lnTo>
                      <a:pt x="138" y="54"/>
                    </a:lnTo>
                    <a:lnTo>
                      <a:pt x="144" y="54"/>
                    </a:lnTo>
                    <a:lnTo>
                      <a:pt x="148" y="54"/>
                    </a:lnTo>
                    <a:lnTo>
                      <a:pt x="156" y="58"/>
                    </a:lnTo>
                    <a:lnTo>
                      <a:pt x="164" y="62"/>
                    </a:lnTo>
                    <a:lnTo>
                      <a:pt x="168" y="62"/>
                    </a:lnTo>
                    <a:lnTo>
                      <a:pt x="170" y="64"/>
                    </a:lnTo>
                    <a:lnTo>
                      <a:pt x="170" y="62"/>
                    </a:lnTo>
                    <a:lnTo>
                      <a:pt x="170" y="62"/>
                    </a:lnTo>
                    <a:lnTo>
                      <a:pt x="170" y="60"/>
                    </a:lnTo>
                    <a:lnTo>
                      <a:pt x="170" y="60"/>
                    </a:lnTo>
                    <a:lnTo>
                      <a:pt x="168" y="58"/>
                    </a:lnTo>
                    <a:lnTo>
                      <a:pt x="168" y="56"/>
                    </a:lnTo>
                    <a:lnTo>
                      <a:pt x="168" y="52"/>
                    </a:lnTo>
                    <a:lnTo>
                      <a:pt x="170" y="50"/>
                    </a:lnTo>
                    <a:lnTo>
                      <a:pt x="172" y="48"/>
                    </a:lnTo>
                    <a:lnTo>
                      <a:pt x="174" y="46"/>
                    </a:lnTo>
                    <a:lnTo>
                      <a:pt x="174" y="46"/>
                    </a:lnTo>
                    <a:lnTo>
                      <a:pt x="178" y="46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4" y="46"/>
                    </a:lnTo>
                    <a:lnTo>
                      <a:pt x="184" y="46"/>
                    </a:lnTo>
                    <a:lnTo>
                      <a:pt x="186" y="44"/>
                    </a:lnTo>
                    <a:lnTo>
                      <a:pt x="186" y="44"/>
                    </a:lnTo>
                    <a:lnTo>
                      <a:pt x="188" y="42"/>
                    </a:lnTo>
                    <a:lnTo>
                      <a:pt x="188" y="42"/>
                    </a:lnTo>
                    <a:lnTo>
                      <a:pt x="190" y="42"/>
                    </a:lnTo>
                    <a:lnTo>
                      <a:pt x="190" y="42"/>
                    </a:lnTo>
                    <a:lnTo>
                      <a:pt x="190" y="40"/>
                    </a:lnTo>
                    <a:lnTo>
                      <a:pt x="192" y="40"/>
                    </a:lnTo>
                    <a:lnTo>
                      <a:pt x="192" y="40"/>
                    </a:lnTo>
                    <a:lnTo>
                      <a:pt x="190" y="38"/>
                    </a:lnTo>
                    <a:lnTo>
                      <a:pt x="190" y="40"/>
                    </a:lnTo>
                    <a:lnTo>
                      <a:pt x="190" y="40"/>
                    </a:lnTo>
                    <a:lnTo>
                      <a:pt x="188" y="40"/>
                    </a:lnTo>
                    <a:lnTo>
                      <a:pt x="188" y="40"/>
                    </a:lnTo>
                    <a:lnTo>
                      <a:pt x="186" y="40"/>
                    </a:lnTo>
                    <a:lnTo>
                      <a:pt x="184" y="38"/>
                    </a:lnTo>
                    <a:lnTo>
                      <a:pt x="182" y="36"/>
                    </a:lnTo>
                    <a:lnTo>
                      <a:pt x="180" y="34"/>
                    </a:lnTo>
                    <a:lnTo>
                      <a:pt x="178" y="32"/>
                    </a:lnTo>
                    <a:lnTo>
                      <a:pt x="176" y="30"/>
                    </a:lnTo>
                    <a:lnTo>
                      <a:pt x="176" y="28"/>
                    </a:lnTo>
                    <a:lnTo>
                      <a:pt x="176" y="24"/>
                    </a:lnTo>
                    <a:lnTo>
                      <a:pt x="176" y="24"/>
                    </a:lnTo>
                    <a:lnTo>
                      <a:pt x="176" y="22"/>
                    </a:lnTo>
                    <a:lnTo>
                      <a:pt x="174" y="22"/>
                    </a:lnTo>
                    <a:lnTo>
                      <a:pt x="174" y="26"/>
                    </a:lnTo>
                    <a:lnTo>
                      <a:pt x="172" y="28"/>
                    </a:lnTo>
                    <a:lnTo>
                      <a:pt x="172" y="30"/>
                    </a:lnTo>
                    <a:lnTo>
                      <a:pt x="170" y="30"/>
                    </a:lnTo>
                    <a:lnTo>
                      <a:pt x="168" y="30"/>
                    </a:lnTo>
                    <a:lnTo>
                      <a:pt x="166" y="30"/>
                    </a:lnTo>
                    <a:lnTo>
                      <a:pt x="160" y="26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56" y="26"/>
                    </a:lnTo>
                    <a:lnTo>
                      <a:pt x="154" y="26"/>
                    </a:lnTo>
                    <a:lnTo>
                      <a:pt x="152" y="24"/>
                    </a:lnTo>
                    <a:lnTo>
                      <a:pt x="150" y="24"/>
                    </a:lnTo>
                    <a:lnTo>
                      <a:pt x="144" y="22"/>
                    </a:lnTo>
                    <a:lnTo>
                      <a:pt x="140" y="20"/>
                    </a:lnTo>
                    <a:lnTo>
                      <a:pt x="136" y="16"/>
                    </a:lnTo>
                    <a:lnTo>
                      <a:pt x="132" y="14"/>
                    </a:lnTo>
                    <a:lnTo>
                      <a:pt x="124" y="8"/>
                    </a:lnTo>
                    <a:lnTo>
                      <a:pt x="118" y="4"/>
                    </a:lnTo>
                    <a:lnTo>
                      <a:pt x="116" y="2"/>
                    </a:lnTo>
                    <a:lnTo>
                      <a:pt x="114" y="2"/>
                    </a:lnTo>
                    <a:lnTo>
                      <a:pt x="114" y="0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0" y="2"/>
                    </a:lnTo>
                    <a:lnTo>
                      <a:pt x="110" y="4"/>
                    </a:lnTo>
                    <a:lnTo>
                      <a:pt x="112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41"/>
              <p:cNvSpPr>
                <a:spLocks/>
              </p:cNvSpPr>
              <p:nvPr/>
            </p:nvSpPr>
            <p:spPr bwMode="auto">
              <a:xfrm>
                <a:off x="2250" y="1746"/>
                <a:ext cx="34" cy="14"/>
              </a:xfrm>
              <a:custGeom>
                <a:avLst/>
                <a:gdLst>
                  <a:gd name="T0" fmla="*/ 32 w 34"/>
                  <a:gd name="T1" fmla="*/ 10 h 14"/>
                  <a:gd name="T2" fmla="*/ 32 w 34"/>
                  <a:gd name="T3" fmla="*/ 6 h 14"/>
                  <a:gd name="T4" fmla="*/ 26 w 34"/>
                  <a:gd name="T5" fmla="*/ 4 h 14"/>
                  <a:gd name="T6" fmla="*/ 26 w 34"/>
                  <a:gd name="T7" fmla="*/ 4 h 14"/>
                  <a:gd name="T8" fmla="*/ 24 w 34"/>
                  <a:gd name="T9" fmla="*/ 2 h 14"/>
                  <a:gd name="T10" fmla="*/ 22 w 34"/>
                  <a:gd name="T11" fmla="*/ 2 h 14"/>
                  <a:gd name="T12" fmla="*/ 22 w 34"/>
                  <a:gd name="T13" fmla="*/ 2 h 14"/>
                  <a:gd name="T14" fmla="*/ 20 w 34"/>
                  <a:gd name="T15" fmla="*/ 2 h 14"/>
                  <a:gd name="T16" fmla="*/ 18 w 34"/>
                  <a:gd name="T17" fmla="*/ 0 h 14"/>
                  <a:gd name="T18" fmla="*/ 16 w 34"/>
                  <a:gd name="T19" fmla="*/ 0 h 14"/>
                  <a:gd name="T20" fmla="*/ 16 w 34"/>
                  <a:gd name="T21" fmla="*/ 0 h 14"/>
                  <a:gd name="T22" fmla="*/ 8 w 34"/>
                  <a:gd name="T23" fmla="*/ 0 h 14"/>
                  <a:gd name="T24" fmla="*/ 8 w 34"/>
                  <a:gd name="T25" fmla="*/ 0 h 14"/>
                  <a:gd name="T26" fmla="*/ 6 w 34"/>
                  <a:gd name="T27" fmla="*/ 0 h 14"/>
                  <a:gd name="T28" fmla="*/ 6 w 34"/>
                  <a:gd name="T29" fmla="*/ 0 h 14"/>
                  <a:gd name="T30" fmla="*/ 4 w 34"/>
                  <a:gd name="T31" fmla="*/ 0 h 14"/>
                  <a:gd name="T32" fmla="*/ 2 w 34"/>
                  <a:gd name="T33" fmla="*/ 2 h 14"/>
                  <a:gd name="T34" fmla="*/ 2 w 34"/>
                  <a:gd name="T35" fmla="*/ 2 h 14"/>
                  <a:gd name="T36" fmla="*/ 0 w 34"/>
                  <a:gd name="T37" fmla="*/ 4 h 14"/>
                  <a:gd name="T38" fmla="*/ 2 w 34"/>
                  <a:gd name="T39" fmla="*/ 4 h 14"/>
                  <a:gd name="T40" fmla="*/ 4 w 34"/>
                  <a:gd name="T41" fmla="*/ 6 h 14"/>
                  <a:gd name="T42" fmla="*/ 6 w 34"/>
                  <a:gd name="T43" fmla="*/ 6 h 14"/>
                  <a:gd name="T44" fmla="*/ 6 w 34"/>
                  <a:gd name="T45" fmla="*/ 8 h 14"/>
                  <a:gd name="T46" fmla="*/ 8 w 34"/>
                  <a:gd name="T47" fmla="*/ 8 h 14"/>
                  <a:gd name="T48" fmla="*/ 8 w 34"/>
                  <a:gd name="T49" fmla="*/ 8 h 14"/>
                  <a:gd name="T50" fmla="*/ 8 w 34"/>
                  <a:gd name="T51" fmla="*/ 10 h 14"/>
                  <a:gd name="T52" fmla="*/ 10 w 34"/>
                  <a:gd name="T53" fmla="*/ 12 h 14"/>
                  <a:gd name="T54" fmla="*/ 14 w 34"/>
                  <a:gd name="T55" fmla="*/ 12 h 14"/>
                  <a:gd name="T56" fmla="*/ 16 w 34"/>
                  <a:gd name="T57" fmla="*/ 12 h 14"/>
                  <a:gd name="T58" fmla="*/ 16 w 34"/>
                  <a:gd name="T59" fmla="*/ 12 h 14"/>
                  <a:gd name="T60" fmla="*/ 18 w 34"/>
                  <a:gd name="T61" fmla="*/ 14 h 14"/>
                  <a:gd name="T62" fmla="*/ 18 w 34"/>
                  <a:gd name="T63" fmla="*/ 12 h 14"/>
                  <a:gd name="T64" fmla="*/ 18 w 34"/>
                  <a:gd name="T65" fmla="*/ 10 h 14"/>
                  <a:gd name="T66" fmla="*/ 20 w 34"/>
                  <a:gd name="T67" fmla="*/ 10 h 14"/>
                  <a:gd name="T68" fmla="*/ 20 w 34"/>
                  <a:gd name="T69" fmla="*/ 12 h 14"/>
                  <a:gd name="T70" fmla="*/ 22 w 34"/>
                  <a:gd name="T71" fmla="*/ 12 h 14"/>
                  <a:gd name="T72" fmla="*/ 22 w 34"/>
                  <a:gd name="T73" fmla="*/ 10 h 14"/>
                  <a:gd name="T74" fmla="*/ 24 w 34"/>
                  <a:gd name="T75" fmla="*/ 10 h 14"/>
                  <a:gd name="T76" fmla="*/ 24 w 34"/>
                  <a:gd name="T77" fmla="*/ 10 h 14"/>
                  <a:gd name="T78" fmla="*/ 24 w 34"/>
                  <a:gd name="T79" fmla="*/ 10 h 14"/>
                  <a:gd name="T80" fmla="*/ 24 w 34"/>
                  <a:gd name="T81" fmla="*/ 10 h 14"/>
                  <a:gd name="T82" fmla="*/ 26 w 34"/>
                  <a:gd name="T83" fmla="*/ 10 h 14"/>
                  <a:gd name="T84" fmla="*/ 26 w 34"/>
                  <a:gd name="T85" fmla="*/ 10 h 14"/>
                  <a:gd name="T86" fmla="*/ 28 w 34"/>
                  <a:gd name="T87" fmla="*/ 12 h 14"/>
                  <a:gd name="T88" fmla="*/ 30 w 34"/>
                  <a:gd name="T89" fmla="*/ 10 h 14"/>
                  <a:gd name="T90" fmla="*/ 32 w 34"/>
                  <a:gd name="T91" fmla="*/ 10 h 14"/>
                  <a:gd name="T92" fmla="*/ 34 w 34"/>
                  <a:gd name="T93" fmla="*/ 10 h 14"/>
                  <a:gd name="T94" fmla="*/ 32 w 34"/>
                  <a:gd name="T95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14">
                    <a:moveTo>
                      <a:pt x="32" y="10"/>
                    </a:moveTo>
                    <a:lnTo>
                      <a:pt x="32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10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32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42"/>
              <p:cNvSpPr>
                <a:spLocks noEditPoints="1"/>
              </p:cNvSpPr>
              <p:nvPr/>
            </p:nvSpPr>
            <p:spPr bwMode="auto">
              <a:xfrm>
                <a:off x="3331" y="1884"/>
                <a:ext cx="98" cy="115"/>
              </a:xfrm>
              <a:custGeom>
                <a:avLst/>
                <a:gdLst>
                  <a:gd name="T0" fmla="*/ 84 w 98"/>
                  <a:gd name="T1" fmla="*/ 101 h 115"/>
                  <a:gd name="T2" fmla="*/ 94 w 98"/>
                  <a:gd name="T3" fmla="*/ 33 h 115"/>
                  <a:gd name="T4" fmla="*/ 94 w 98"/>
                  <a:gd name="T5" fmla="*/ 27 h 115"/>
                  <a:gd name="T6" fmla="*/ 94 w 98"/>
                  <a:gd name="T7" fmla="*/ 25 h 115"/>
                  <a:gd name="T8" fmla="*/ 90 w 98"/>
                  <a:gd name="T9" fmla="*/ 21 h 115"/>
                  <a:gd name="T10" fmla="*/ 86 w 98"/>
                  <a:gd name="T11" fmla="*/ 16 h 115"/>
                  <a:gd name="T12" fmla="*/ 76 w 98"/>
                  <a:gd name="T13" fmla="*/ 16 h 115"/>
                  <a:gd name="T14" fmla="*/ 68 w 98"/>
                  <a:gd name="T15" fmla="*/ 21 h 115"/>
                  <a:gd name="T16" fmla="*/ 62 w 98"/>
                  <a:gd name="T17" fmla="*/ 16 h 115"/>
                  <a:gd name="T18" fmla="*/ 56 w 98"/>
                  <a:gd name="T19" fmla="*/ 10 h 115"/>
                  <a:gd name="T20" fmla="*/ 50 w 98"/>
                  <a:gd name="T21" fmla="*/ 6 h 115"/>
                  <a:gd name="T22" fmla="*/ 44 w 98"/>
                  <a:gd name="T23" fmla="*/ 8 h 115"/>
                  <a:gd name="T24" fmla="*/ 40 w 98"/>
                  <a:gd name="T25" fmla="*/ 10 h 115"/>
                  <a:gd name="T26" fmla="*/ 40 w 98"/>
                  <a:gd name="T27" fmla="*/ 6 h 115"/>
                  <a:gd name="T28" fmla="*/ 38 w 98"/>
                  <a:gd name="T29" fmla="*/ 0 h 115"/>
                  <a:gd name="T30" fmla="*/ 36 w 98"/>
                  <a:gd name="T31" fmla="*/ 4 h 115"/>
                  <a:gd name="T32" fmla="*/ 32 w 98"/>
                  <a:gd name="T33" fmla="*/ 2 h 115"/>
                  <a:gd name="T34" fmla="*/ 30 w 98"/>
                  <a:gd name="T35" fmla="*/ 8 h 115"/>
                  <a:gd name="T36" fmla="*/ 26 w 98"/>
                  <a:gd name="T37" fmla="*/ 8 h 115"/>
                  <a:gd name="T38" fmla="*/ 26 w 98"/>
                  <a:gd name="T39" fmla="*/ 10 h 115"/>
                  <a:gd name="T40" fmla="*/ 20 w 98"/>
                  <a:gd name="T41" fmla="*/ 8 h 115"/>
                  <a:gd name="T42" fmla="*/ 16 w 98"/>
                  <a:gd name="T43" fmla="*/ 6 h 115"/>
                  <a:gd name="T44" fmla="*/ 12 w 98"/>
                  <a:gd name="T45" fmla="*/ 10 h 115"/>
                  <a:gd name="T46" fmla="*/ 8 w 98"/>
                  <a:gd name="T47" fmla="*/ 16 h 115"/>
                  <a:gd name="T48" fmla="*/ 12 w 98"/>
                  <a:gd name="T49" fmla="*/ 25 h 115"/>
                  <a:gd name="T50" fmla="*/ 14 w 98"/>
                  <a:gd name="T51" fmla="*/ 31 h 115"/>
                  <a:gd name="T52" fmla="*/ 12 w 98"/>
                  <a:gd name="T53" fmla="*/ 37 h 115"/>
                  <a:gd name="T54" fmla="*/ 16 w 98"/>
                  <a:gd name="T55" fmla="*/ 43 h 115"/>
                  <a:gd name="T56" fmla="*/ 12 w 98"/>
                  <a:gd name="T57" fmla="*/ 41 h 115"/>
                  <a:gd name="T58" fmla="*/ 6 w 98"/>
                  <a:gd name="T59" fmla="*/ 43 h 115"/>
                  <a:gd name="T60" fmla="*/ 10 w 98"/>
                  <a:gd name="T61" fmla="*/ 47 h 115"/>
                  <a:gd name="T62" fmla="*/ 8 w 98"/>
                  <a:gd name="T63" fmla="*/ 53 h 115"/>
                  <a:gd name="T64" fmla="*/ 4 w 98"/>
                  <a:gd name="T65" fmla="*/ 57 h 115"/>
                  <a:gd name="T66" fmla="*/ 4 w 98"/>
                  <a:gd name="T67" fmla="*/ 61 h 115"/>
                  <a:gd name="T68" fmla="*/ 6 w 98"/>
                  <a:gd name="T69" fmla="*/ 71 h 115"/>
                  <a:gd name="T70" fmla="*/ 2 w 98"/>
                  <a:gd name="T71" fmla="*/ 77 h 115"/>
                  <a:gd name="T72" fmla="*/ 8 w 98"/>
                  <a:gd name="T73" fmla="*/ 81 h 115"/>
                  <a:gd name="T74" fmla="*/ 12 w 98"/>
                  <a:gd name="T75" fmla="*/ 83 h 115"/>
                  <a:gd name="T76" fmla="*/ 16 w 98"/>
                  <a:gd name="T77" fmla="*/ 87 h 115"/>
                  <a:gd name="T78" fmla="*/ 20 w 98"/>
                  <a:gd name="T79" fmla="*/ 93 h 115"/>
                  <a:gd name="T80" fmla="*/ 18 w 98"/>
                  <a:gd name="T81" fmla="*/ 99 h 115"/>
                  <a:gd name="T82" fmla="*/ 16 w 98"/>
                  <a:gd name="T83" fmla="*/ 105 h 115"/>
                  <a:gd name="T84" fmla="*/ 20 w 98"/>
                  <a:gd name="T85" fmla="*/ 115 h 115"/>
                  <a:gd name="T86" fmla="*/ 32 w 98"/>
                  <a:gd name="T87" fmla="*/ 109 h 115"/>
                  <a:gd name="T88" fmla="*/ 56 w 98"/>
                  <a:gd name="T89" fmla="*/ 101 h 115"/>
                  <a:gd name="T90" fmla="*/ 56 w 98"/>
                  <a:gd name="T91" fmla="*/ 101 h 115"/>
                  <a:gd name="T92" fmla="*/ 72 w 98"/>
                  <a:gd name="T93" fmla="*/ 99 h 115"/>
                  <a:gd name="T94" fmla="*/ 72 w 98"/>
                  <a:gd name="T95" fmla="*/ 99 h 115"/>
                  <a:gd name="T96" fmla="*/ 86 w 98"/>
                  <a:gd name="T97" fmla="*/ 97 h 115"/>
                  <a:gd name="T98" fmla="*/ 88 w 98"/>
                  <a:gd name="T99" fmla="*/ 101 h 115"/>
                  <a:gd name="T100" fmla="*/ 92 w 98"/>
                  <a:gd name="T101" fmla="*/ 101 h 115"/>
                  <a:gd name="T102" fmla="*/ 92 w 98"/>
                  <a:gd name="T103" fmla="*/ 93 h 115"/>
                  <a:gd name="T104" fmla="*/ 88 w 98"/>
                  <a:gd name="T105" fmla="*/ 89 h 115"/>
                  <a:gd name="T106" fmla="*/ 86 w 98"/>
                  <a:gd name="T107" fmla="*/ 77 h 115"/>
                  <a:gd name="T108" fmla="*/ 86 w 98"/>
                  <a:gd name="T109" fmla="*/ 69 h 115"/>
                  <a:gd name="T110" fmla="*/ 90 w 98"/>
                  <a:gd name="T111" fmla="*/ 59 h 115"/>
                  <a:gd name="T112" fmla="*/ 92 w 98"/>
                  <a:gd name="T113" fmla="*/ 51 h 115"/>
                  <a:gd name="T114" fmla="*/ 96 w 98"/>
                  <a:gd name="T115" fmla="*/ 4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115">
                    <a:moveTo>
                      <a:pt x="84" y="101"/>
                    </a:moveTo>
                    <a:lnTo>
                      <a:pt x="88" y="103"/>
                    </a:lnTo>
                    <a:lnTo>
                      <a:pt x="88" y="101"/>
                    </a:lnTo>
                    <a:lnTo>
                      <a:pt x="86" y="101"/>
                    </a:lnTo>
                    <a:lnTo>
                      <a:pt x="84" y="101"/>
                    </a:lnTo>
                    <a:close/>
                    <a:moveTo>
                      <a:pt x="96" y="41"/>
                    </a:moveTo>
                    <a:lnTo>
                      <a:pt x="96" y="37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94" y="33"/>
                    </a:lnTo>
                    <a:lnTo>
                      <a:pt x="94" y="31"/>
                    </a:lnTo>
                    <a:lnTo>
                      <a:pt x="94" y="31"/>
                    </a:lnTo>
                    <a:lnTo>
                      <a:pt x="94" y="31"/>
                    </a:lnTo>
                    <a:lnTo>
                      <a:pt x="94" y="29"/>
                    </a:lnTo>
                    <a:lnTo>
                      <a:pt x="94" y="27"/>
                    </a:lnTo>
                    <a:lnTo>
                      <a:pt x="94" y="27"/>
                    </a:lnTo>
                    <a:lnTo>
                      <a:pt x="94" y="27"/>
                    </a:lnTo>
                    <a:lnTo>
                      <a:pt x="94" y="25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2" y="23"/>
                    </a:lnTo>
                    <a:lnTo>
                      <a:pt x="90" y="21"/>
                    </a:lnTo>
                    <a:lnTo>
                      <a:pt x="90" y="21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8" y="16"/>
                    </a:lnTo>
                    <a:lnTo>
                      <a:pt x="86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0" y="14"/>
                    </a:lnTo>
                    <a:lnTo>
                      <a:pt x="78" y="14"/>
                    </a:lnTo>
                    <a:lnTo>
                      <a:pt x="76" y="16"/>
                    </a:lnTo>
                    <a:lnTo>
                      <a:pt x="74" y="16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68" y="21"/>
                    </a:lnTo>
                    <a:lnTo>
                      <a:pt x="68" y="21"/>
                    </a:lnTo>
                    <a:lnTo>
                      <a:pt x="66" y="21"/>
                    </a:lnTo>
                    <a:lnTo>
                      <a:pt x="66" y="19"/>
                    </a:lnTo>
                    <a:lnTo>
                      <a:pt x="64" y="19"/>
                    </a:lnTo>
                    <a:lnTo>
                      <a:pt x="62" y="19"/>
                    </a:lnTo>
                    <a:lnTo>
                      <a:pt x="62" y="16"/>
                    </a:lnTo>
                    <a:lnTo>
                      <a:pt x="60" y="16"/>
                    </a:lnTo>
                    <a:lnTo>
                      <a:pt x="58" y="14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0" y="8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6" y="8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8" y="21"/>
                    </a:lnTo>
                    <a:lnTo>
                      <a:pt x="8" y="23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2" y="37"/>
                    </a:lnTo>
                    <a:lnTo>
                      <a:pt x="14" y="37"/>
                    </a:lnTo>
                    <a:lnTo>
                      <a:pt x="16" y="39"/>
                    </a:lnTo>
                    <a:lnTo>
                      <a:pt x="16" y="41"/>
                    </a:lnTo>
                    <a:lnTo>
                      <a:pt x="16" y="43"/>
                    </a:lnTo>
                    <a:lnTo>
                      <a:pt x="16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1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0" y="41"/>
                    </a:lnTo>
                    <a:lnTo>
                      <a:pt x="8" y="41"/>
                    </a:lnTo>
                    <a:lnTo>
                      <a:pt x="8" y="41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6" y="4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0" y="47"/>
                    </a:lnTo>
                    <a:lnTo>
                      <a:pt x="10" y="47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10" y="49"/>
                    </a:lnTo>
                    <a:lnTo>
                      <a:pt x="10" y="51"/>
                    </a:lnTo>
                    <a:lnTo>
                      <a:pt x="8" y="53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7"/>
                    </a:lnTo>
                    <a:lnTo>
                      <a:pt x="6" y="59"/>
                    </a:lnTo>
                    <a:lnTo>
                      <a:pt x="4" y="57"/>
                    </a:lnTo>
                    <a:lnTo>
                      <a:pt x="4" y="57"/>
                    </a:lnTo>
                    <a:lnTo>
                      <a:pt x="2" y="59"/>
                    </a:lnTo>
                    <a:lnTo>
                      <a:pt x="4" y="59"/>
                    </a:lnTo>
                    <a:lnTo>
                      <a:pt x="4" y="59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6" y="69"/>
                    </a:lnTo>
                    <a:lnTo>
                      <a:pt x="6" y="69"/>
                    </a:lnTo>
                    <a:lnTo>
                      <a:pt x="6" y="71"/>
                    </a:lnTo>
                    <a:lnTo>
                      <a:pt x="6" y="71"/>
                    </a:lnTo>
                    <a:lnTo>
                      <a:pt x="4" y="73"/>
                    </a:lnTo>
                    <a:lnTo>
                      <a:pt x="0" y="77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2" y="77"/>
                    </a:lnTo>
                    <a:lnTo>
                      <a:pt x="4" y="77"/>
                    </a:lnTo>
                    <a:lnTo>
                      <a:pt x="4" y="79"/>
                    </a:lnTo>
                    <a:lnTo>
                      <a:pt x="4" y="79"/>
                    </a:lnTo>
                    <a:lnTo>
                      <a:pt x="6" y="81"/>
                    </a:lnTo>
                    <a:lnTo>
                      <a:pt x="8" y="81"/>
                    </a:lnTo>
                    <a:lnTo>
                      <a:pt x="8" y="81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12" y="81"/>
                    </a:lnTo>
                    <a:lnTo>
                      <a:pt x="12" y="83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4" y="87"/>
                    </a:lnTo>
                    <a:lnTo>
                      <a:pt x="14" y="87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20" y="93"/>
                    </a:lnTo>
                    <a:lnTo>
                      <a:pt x="20" y="93"/>
                    </a:lnTo>
                    <a:lnTo>
                      <a:pt x="20" y="95"/>
                    </a:lnTo>
                    <a:lnTo>
                      <a:pt x="20" y="95"/>
                    </a:lnTo>
                    <a:lnTo>
                      <a:pt x="20" y="97"/>
                    </a:lnTo>
                    <a:lnTo>
                      <a:pt x="18" y="99"/>
                    </a:lnTo>
                    <a:lnTo>
                      <a:pt x="18" y="101"/>
                    </a:lnTo>
                    <a:lnTo>
                      <a:pt x="18" y="101"/>
                    </a:lnTo>
                    <a:lnTo>
                      <a:pt x="16" y="103"/>
                    </a:lnTo>
                    <a:lnTo>
                      <a:pt x="16" y="103"/>
                    </a:lnTo>
                    <a:lnTo>
                      <a:pt x="16" y="105"/>
                    </a:lnTo>
                    <a:lnTo>
                      <a:pt x="16" y="107"/>
                    </a:lnTo>
                    <a:lnTo>
                      <a:pt x="16" y="111"/>
                    </a:lnTo>
                    <a:lnTo>
                      <a:pt x="16" y="115"/>
                    </a:lnTo>
                    <a:lnTo>
                      <a:pt x="18" y="115"/>
                    </a:lnTo>
                    <a:lnTo>
                      <a:pt x="20" y="115"/>
                    </a:lnTo>
                    <a:lnTo>
                      <a:pt x="22" y="113"/>
                    </a:lnTo>
                    <a:lnTo>
                      <a:pt x="24" y="111"/>
                    </a:lnTo>
                    <a:lnTo>
                      <a:pt x="26" y="111"/>
                    </a:lnTo>
                    <a:lnTo>
                      <a:pt x="28" y="109"/>
                    </a:lnTo>
                    <a:lnTo>
                      <a:pt x="32" y="109"/>
                    </a:lnTo>
                    <a:lnTo>
                      <a:pt x="40" y="105"/>
                    </a:lnTo>
                    <a:lnTo>
                      <a:pt x="42" y="103"/>
                    </a:lnTo>
                    <a:lnTo>
                      <a:pt x="48" y="103"/>
                    </a:lnTo>
                    <a:lnTo>
                      <a:pt x="56" y="101"/>
                    </a:lnTo>
                    <a:lnTo>
                      <a:pt x="56" y="101"/>
                    </a:lnTo>
                    <a:lnTo>
                      <a:pt x="54" y="101"/>
                    </a:lnTo>
                    <a:lnTo>
                      <a:pt x="52" y="101"/>
                    </a:lnTo>
                    <a:lnTo>
                      <a:pt x="52" y="101"/>
                    </a:lnTo>
                    <a:lnTo>
                      <a:pt x="52" y="101"/>
                    </a:lnTo>
                    <a:lnTo>
                      <a:pt x="56" y="101"/>
                    </a:lnTo>
                    <a:lnTo>
                      <a:pt x="58" y="101"/>
                    </a:lnTo>
                    <a:lnTo>
                      <a:pt x="58" y="101"/>
                    </a:lnTo>
                    <a:lnTo>
                      <a:pt x="62" y="101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68" y="99"/>
                    </a:lnTo>
                    <a:lnTo>
                      <a:pt x="72" y="99"/>
                    </a:lnTo>
                    <a:lnTo>
                      <a:pt x="74" y="99"/>
                    </a:lnTo>
                    <a:lnTo>
                      <a:pt x="76" y="99"/>
                    </a:lnTo>
                    <a:lnTo>
                      <a:pt x="84" y="101"/>
                    </a:lnTo>
                    <a:lnTo>
                      <a:pt x="84" y="101"/>
                    </a:lnTo>
                    <a:lnTo>
                      <a:pt x="86" y="97"/>
                    </a:lnTo>
                    <a:lnTo>
                      <a:pt x="86" y="97"/>
                    </a:lnTo>
                    <a:lnTo>
                      <a:pt x="86" y="97"/>
                    </a:lnTo>
                    <a:lnTo>
                      <a:pt x="86" y="101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90" y="101"/>
                    </a:lnTo>
                    <a:lnTo>
                      <a:pt x="90" y="101"/>
                    </a:lnTo>
                    <a:lnTo>
                      <a:pt x="92" y="101"/>
                    </a:lnTo>
                    <a:lnTo>
                      <a:pt x="92" y="101"/>
                    </a:lnTo>
                    <a:lnTo>
                      <a:pt x="92" y="99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90" y="93"/>
                    </a:lnTo>
                    <a:lnTo>
                      <a:pt x="90" y="91"/>
                    </a:lnTo>
                    <a:lnTo>
                      <a:pt x="88" y="91"/>
                    </a:lnTo>
                    <a:lnTo>
                      <a:pt x="88" y="89"/>
                    </a:lnTo>
                    <a:lnTo>
                      <a:pt x="88" y="87"/>
                    </a:lnTo>
                    <a:lnTo>
                      <a:pt x="88" y="85"/>
                    </a:lnTo>
                    <a:lnTo>
                      <a:pt x="86" y="79"/>
                    </a:lnTo>
                    <a:lnTo>
                      <a:pt x="86" y="79"/>
                    </a:lnTo>
                    <a:lnTo>
                      <a:pt x="86" y="77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6" y="69"/>
                    </a:lnTo>
                    <a:lnTo>
                      <a:pt x="88" y="67"/>
                    </a:lnTo>
                    <a:lnTo>
                      <a:pt x="88" y="65"/>
                    </a:lnTo>
                    <a:lnTo>
                      <a:pt x="90" y="65"/>
                    </a:lnTo>
                    <a:lnTo>
                      <a:pt x="90" y="63"/>
                    </a:lnTo>
                    <a:lnTo>
                      <a:pt x="90" y="59"/>
                    </a:lnTo>
                    <a:lnTo>
                      <a:pt x="90" y="55"/>
                    </a:lnTo>
                    <a:lnTo>
                      <a:pt x="92" y="55"/>
                    </a:lnTo>
                    <a:lnTo>
                      <a:pt x="92" y="53"/>
                    </a:lnTo>
                    <a:lnTo>
                      <a:pt x="92" y="53"/>
                    </a:lnTo>
                    <a:lnTo>
                      <a:pt x="92" y="51"/>
                    </a:lnTo>
                    <a:lnTo>
                      <a:pt x="94" y="49"/>
                    </a:lnTo>
                    <a:lnTo>
                      <a:pt x="96" y="49"/>
                    </a:lnTo>
                    <a:lnTo>
                      <a:pt x="96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96" y="47"/>
                    </a:lnTo>
                    <a:lnTo>
                      <a:pt x="96" y="47"/>
                    </a:lnTo>
                    <a:lnTo>
                      <a:pt x="98" y="47"/>
                    </a:lnTo>
                    <a:lnTo>
                      <a:pt x="96" y="4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43"/>
              <p:cNvSpPr>
                <a:spLocks noEditPoints="1"/>
              </p:cNvSpPr>
              <p:nvPr/>
            </p:nvSpPr>
            <p:spPr bwMode="auto">
              <a:xfrm>
                <a:off x="3579" y="1237"/>
                <a:ext cx="170" cy="183"/>
              </a:xfrm>
              <a:custGeom>
                <a:avLst/>
                <a:gdLst>
                  <a:gd name="T0" fmla="*/ 126 w 170"/>
                  <a:gd name="T1" fmla="*/ 154 h 183"/>
                  <a:gd name="T2" fmla="*/ 112 w 170"/>
                  <a:gd name="T3" fmla="*/ 158 h 183"/>
                  <a:gd name="T4" fmla="*/ 96 w 170"/>
                  <a:gd name="T5" fmla="*/ 156 h 183"/>
                  <a:gd name="T6" fmla="*/ 86 w 170"/>
                  <a:gd name="T7" fmla="*/ 156 h 183"/>
                  <a:gd name="T8" fmla="*/ 88 w 170"/>
                  <a:gd name="T9" fmla="*/ 166 h 183"/>
                  <a:gd name="T10" fmla="*/ 104 w 170"/>
                  <a:gd name="T11" fmla="*/ 174 h 183"/>
                  <a:gd name="T12" fmla="*/ 120 w 170"/>
                  <a:gd name="T13" fmla="*/ 183 h 183"/>
                  <a:gd name="T14" fmla="*/ 124 w 170"/>
                  <a:gd name="T15" fmla="*/ 174 h 183"/>
                  <a:gd name="T16" fmla="*/ 124 w 170"/>
                  <a:gd name="T17" fmla="*/ 164 h 183"/>
                  <a:gd name="T18" fmla="*/ 22 w 170"/>
                  <a:gd name="T19" fmla="*/ 138 h 183"/>
                  <a:gd name="T20" fmla="*/ 102 w 170"/>
                  <a:gd name="T21" fmla="*/ 112 h 183"/>
                  <a:gd name="T22" fmla="*/ 22 w 170"/>
                  <a:gd name="T23" fmla="*/ 106 h 183"/>
                  <a:gd name="T24" fmla="*/ 40 w 170"/>
                  <a:gd name="T25" fmla="*/ 106 h 183"/>
                  <a:gd name="T26" fmla="*/ 32 w 170"/>
                  <a:gd name="T27" fmla="*/ 104 h 183"/>
                  <a:gd name="T28" fmla="*/ 20 w 170"/>
                  <a:gd name="T29" fmla="*/ 110 h 183"/>
                  <a:gd name="T30" fmla="*/ 24 w 170"/>
                  <a:gd name="T31" fmla="*/ 124 h 183"/>
                  <a:gd name="T32" fmla="*/ 24 w 170"/>
                  <a:gd name="T33" fmla="*/ 128 h 183"/>
                  <a:gd name="T34" fmla="*/ 28 w 170"/>
                  <a:gd name="T35" fmla="*/ 142 h 183"/>
                  <a:gd name="T36" fmla="*/ 38 w 170"/>
                  <a:gd name="T37" fmla="*/ 138 h 183"/>
                  <a:gd name="T38" fmla="*/ 44 w 170"/>
                  <a:gd name="T39" fmla="*/ 118 h 183"/>
                  <a:gd name="T40" fmla="*/ 48 w 170"/>
                  <a:gd name="T41" fmla="*/ 76 h 183"/>
                  <a:gd name="T42" fmla="*/ 168 w 170"/>
                  <a:gd name="T43" fmla="*/ 118 h 183"/>
                  <a:gd name="T44" fmla="*/ 134 w 170"/>
                  <a:gd name="T45" fmla="*/ 94 h 183"/>
                  <a:gd name="T46" fmla="*/ 108 w 170"/>
                  <a:gd name="T47" fmla="*/ 80 h 183"/>
                  <a:gd name="T48" fmla="*/ 82 w 170"/>
                  <a:gd name="T49" fmla="*/ 52 h 183"/>
                  <a:gd name="T50" fmla="*/ 82 w 170"/>
                  <a:gd name="T51" fmla="*/ 36 h 183"/>
                  <a:gd name="T52" fmla="*/ 84 w 170"/>
                  <a:gd name="T53" fmla="*/ 28 h 183"/>
                  <a:gd name="T54" fmla="*/ 100 w 170"/>
                  <a:gd name="T55" fmla="*/ 24 h 183"/>
                  <a:gd name="T56" fmla="*/ 98 w 170"/>
                  <a:gd name="T57" fmla="*/ 20 h 183"/>
                  <a:gd name="T58" fmla="*/ 98 w 170"/>
                  <a:gd name="T59" fmla="*/ 16 h 183"/>
                  <a:gd name="T60" fmla="*/ 98 w 170"/>
                  <a:gd name="T61" fmla="*/ 10 h 183"/>
                  <a:gd name="T62" fmla="*/ 80 w 170"/>
                  <a:gd name="T63" fmla="*/ 6 h 183"/>
                  <a:gd name="T64" fmla="*/ 72 w 170"/>
                  <a:gd name="T65" fmla="*/ 2 h 183"/>
                  <a:gd name="T66" fmla="*/ 60 w 170"/>
                  <a:gd name="T67" fmla="*/ 4 h 183"/>
                  <a:gd name="T68" fmla="*/ 54 w 170"/>
                  <a:gd name="T69" fmla="*/ 8 h 183"/>
                  <a:gd name="T70" fmla="*/ 48 w 170"/>
                  <a:gd name="T71" fmla="*/ 12 h 183"/>
                  <a:gd name="T72" fmla="*/ 42 w 170"/>
                  <a:gd name="T73" fmla="*/ 14 h 183"/>
                  <a:gd name="T74" fmla="*/ 36 w 170"/>
                  <a:gd name="T75" fmla="*/ 14 h 183"/>
                  <a:gd name="T76" fmla="*/ 32 w 170"/>
                  <a:gd name="T77" fmla="*/ 20 h 183"/>
                  <a:gd name="T78" fmla="*/ 26 w 170"/>
                  <a:gd name="T79" fmla="*/ 10 h 183"/>
                  <a:gd name="T80" fmla="*/ 20 w 170"/>
                  <a:gd name="T81" fmla="*/ 18 h 183"/>
                  <a:gd name="T82" fmla="*/ 4 w 170"/>
                  <a:gd name="T83" fmla="*/ 20 h 183"/>
                  <a:gd name="T84" fmla="*/ 8 w 170"/>
                  <a:gd name="T85" fmla="*/ 30 h 183"/>
                  <a:gd name="T86" fmla="*/ 0 w 170"/>
                  <a:gd name="T87" fmla="*/ 36 h 183"/>
                  <a:gd name="T88" fmla="*/ 4 w 170"/>
                  <a:gd name="T89" fmla="*/ 42 h 183"/>
                  <a:gd name="T90" fmla="*/ 10 w 170"/>
                  <a:gd name="T91" fmla="*/ 52 h 183"/>
                  <a:gd name="T92" fmla="*/ 12 w 170"/>
                  <a:gd name="T93" fmla="*/ 58 h 183"/>
                  <a:gd name="T94" fmla="*/ 38 w 170"/>
                  <a:gd name="T95" fmla="*/ 50 h 183"/>
                  <a:gd name="T96" fmla="*/ 54 w 170"/>
                  <a:gd name="T97" fmla="*/ 72 h 183"/>
                  <a:gd name="T98" fmla="*/ 64 w 170"/>
                  <a:gd name="T99" fmla="*/ 82 h 183"/>
                  <a:gd name="T100" fmla="*/ 78 w 170"/>
                  <a:gd name="T101" fmla="*/ 92 h 183"/>
                  <a:gd name="T102" fmla="*/ 100 w 170"/>
                  <a:gd name="T103" fmla="*/ 102 h 183"/>
                  <a:gd name="T104" fmla="*/ 112 w 170"/>
                  <a:gd name="T105" fmla="*/ 112 h 183"/>
                  <a:gd name="T106" fmla="*/ 120 w 170"/>
                  <a:gd name="T107" fmla="*/ 118 h 183"/>
                  <a:gd name="T108" fmla="*/ 134 w 170"/>
                  <a:gd name="T109" fmla="*/ 134 h 183"/>
                  <a:gd name="T110" fmla="*/ 132 w 170"/>
                  <a:gd name="T111" fmla="*/ 154 h 183"/>
                  <a:gd name="T112" fmla="*/ 144 w 170"/>
                  <a:gd name="T113" fmla="*/ 150 h 183"/>
                  <a:gd name="T114" fmla="*/ 146 w 170"/>
                  <a:gd name="T115" fmla="*/ 130 h 183"/>
                  <a:gd name="T116" fmla="*/ 152 w 170"/>
                  <a:gd name="T117" fmla="*/ 116 h 183"/>
                  <a:gd name="T118" fmla="*/ 170 w 170"/>
                  <a:gd name="T119" fmla="*/ 12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" h="183">
                    <a:moveTo>
                      <a:pt x="76" y="181"/>
                    </a:moveTo>
                    <a:lnTo>
                      <a:pt x="76" y="181"/>
                    </a:lnTo>
                    <a:lnTo>
                      <a:pt x="76" y="181"/>
                    </a:lnTo>
                    <a:lnTo>
                      <a:pt x="76" y="181"/>
                    </a:lnTo>
                    <a:lnTo>
                      <a:pt x="76" y="183"/>
                    </a:lnTo>
                    <a:lnTo>
                      <a:pt x="76" y="183"/>
                    </a:lnTo>
                    <a:lnTo>
                      <a:pt x="76" y="181"/>
                    </a:lnTo>
                    <a:lnTo>
                      <a:pt x="76" y="181"/>
                    </a:lnTo>
                    <a:close/>
                    <a:moveTo>
                      <a:pt x="128" y="154"/>
                    </a:moveTo>
                    <a:lnTo>
                      <a:pt x="126" y="154"/>
                    </a:lnTo>
                    <a:lnTo>
                      <a:pt x="124" y="154"/>
                    </a:lnTo>
                    <a:lnTo>
                      <a:pt x="124" y="154"/>
                    </a:lnTo>
                    <a:lnTo>
                      <a:pt x="122" y="156"/>
                    </a:lnTo>
                    <a:lnTo>
                      <a:pt x="122" y="156"/>
                    </a:lnTo>
                    <a:lnTo>
                      <a:pt x="120" y="156"/>
                    </a:lnTo>
                    <a:lnTo>
                      <a:pt x="118" y="156"/>
                    </a:lnTo>
                    <a:lnTo>
                      <a:pt x="118" y="156"/>
                    </a:lnTo>
                    <a:lnTo>
                      <a:pt x="116" y="156"/>
                    </a:lnTo>
                    <a:lnTo>
                      <a:pt x="114" y="158"/>
                    </a:lnTo>
                    <a:lnTo>
                      <a:pt x="112" y="158"/>
                    </a:lnTo>
                    <a:lnTo>
                      <a:pt x="112" y="158"/>
                    </a:lnTo>
                    <a:lnTo>
                      <a:pt x="110" y="158"/>
                    </a:lnTo>
                    <a:lnTo>
                      <a:pt x="106" y="158"/>
                    </a:lnTo>
                    <a:lnTo>
                      <a:pt x="104" y="158"/>
                    </a:lnTo>
                    <a:lnTo>
                      <a:pt x="102" y="158"/>
                    </a:lnTo>
                    <a:lnTo>
                      <a:pt x="102" y="158"/>
                    </a:lnTo>
                    <a:lnTo>
                      <a:pt x="100" y="158"/>
                    </a:lnTo>
                    <a:lnTo>
                      <a:pt x="98" y="156"/>
                    </a:lnTo>
                    <a:lnTo>
                      <a:pt x="98" y="156"/>
                    </a:lnTo>
                    <a:lnTo>
                      <a:pt x="96" y="156"/>
                    </a:lnTo>
                    <a:lnTo>
                      <a:pt x="96" y="156"/>
                    </a:lnTo>
                    <a:lnTo>
                      <a:pt x="96" y="156"/>
                    </a:lnTo>
                    <a:lnTo>
                      <a:pt x="94" y="156"/>
                    </a:lnTo>
                    <a:lnTo>
                      <a:pt x="92" y="156"/>
                    </a:lnTo>
                    <a:lnTo>
                      <a:pt x="92" y="158"/>
                    </a:lnTo>
                    <a:lnTo>
                      <a:pt x="90" y="158"/>
                    </a:lnTo>
                    <a:lnTo>
                      <a:pt x="90" y="158"/>
                    </a:lnTo>
                    <a:lnTo>
                      <a:pt x="88" y="158"/>
                    </a:lnTo>
                    <a:lnTo>
                      <a:pt x="86" y="156"/>
                    </a:lnTo>
                    <a:lnTo>
                      <a:pt x="86" y="156"/>
                    </a:lnTo>
                    <a:lnTo>
                      <a:pt x="86" y="156"/>
                    </a:lnTo>
                    <a:lnTo>
                      <a:pt x="84" y="158"/>
                    </a:lnTo>
                    <a:lnTo>
                      <a:pt x="84" y="158"/>
                    </a:lnTo>
                    <a:lnTo>
                      <a:pt x="84" y="160"/>
                    </a:lnTo>
                    <a:lnTo>
                      <a:pt x="82" y="162"/>
                    </a:lnTo>
                    <a:lnTo>
                      <a:pt x="82" y="162"/>
                    </a:lnTo>
                    <a:lnTo>
                      <a:pt x="84" y="164"/>
                    </a:lnTo>
                    <a:lnTo>
                      <a:pt x="86" y="166"/>
                    </a:lnTo>
                    <a:lnTo>
                      <a:pt x="86" y="166"/>
                    </a:lnTo>
                    <a:lnTo>
                      <a:pt x="88" y="166"/>
                    </a:lnTo>
                    <a:lnTo>
                      <a:pt x="88" y="166"/>
                    </a:lnTo>
                    <a:lnTo>
                      <a:pt x="90" y="166"/>
                    </a:lnTo>
                    <a:lnTo>
                      <a:pt x="92" y="168"/>
                    </a:lnTo>
                    <a:lnTo>
                      <a:pt x="94" y="168"/>
                    </a:lnTo>
                    <a:lnTo>
                      <a:pt x="94" y="168"/>
                    </a:lnTo>
                    <a:lnTo>
                      <a:pt x="94" y="170"/>
                    </a:lnTo>
                    <a:lnTo>
                      <a:pt x="96" y="170"/>
                    </a:lnTo>
                    <a:lnTo>
                      <a:pt x="100" y="172"/>
                    </a:lnTo>
                    <a:lnTo>
                      <a:pt x="102" y="174"/>
                    </a:lnTo>
                    <a:lnTo>
                      <a:pt x="104" y="174"/>
                    </a:lnTo>
                    <a:lnTo>
                      <a:pt x="106" y="174"/>
                    </a:lnTo>
                    <a:lnTo>
                      <a:pt x="108" y="174"/>
                    </a:lnTo>
                    <a:lnTo>
                      <a:pt x="110" y="176"/>
                    </a:lnTo>
                    <a:lnTo>
                      <a:pt x="112" y="179"/>
                    </a:lnTo>
                    <a:lnTo>
                      <a:pt x="114" y="181"/>
                    </a:lnTo>
                    <a:lnTo>
                      <a:pt x="114" y="181"/>
                    </a:lnTo>
                    <a:lnTo>
                      <a:pt x="114" y="181"/>
                    </a:lnTo>
                    <a:lnTo>
                      <a:pt x="118" y="183"/>
                    </a:lnTo>
                    <a:lnTo>
                      <a:pt x="118" y="183"/>
                    </a:lnTo>
                    <a:lnTo>
                      <a:pt x="120" y="183"/>
                    </a:lnTo>
                    <a:lnTo>
                      <a:pt x="122" y="183"/>
                    </a:lnTo>
                    <a:lnTo>
                      <a:pt x="122" y="183"/>
                    </a:lnTo>
                    <a:lnTo>
                      <a:pt x="122" y="181"/>
                    </a:lnTo>
                    <a:lnTo>
                      <a:pt x="122" y="181"/>
                    </a:lnTo>
                    <a:lnTo>
                      <a:pt x="122" y="179"/>
                    </a:lnTo>
                    <a:lnTo>
                      <a:pt x="124" y="179"/>
                    </a:lnTo>
                    <a:lnTo>
                      <a:pt x="124" y="176"/>
                    </a:lnTo>
                    <a:lnTo>
                      <a:pt x="124" y="176"/>
                    </a:lnTo>
                    <a:lnTo>
                      <a:pt x="124" y="174"/>
                    </a:lnTo>
                    <a:lnTo>
                      <a:pt x="124" y="174"/>
                    </a:lnTo>
                    <a:lnTo>
                      <a:pt x="122" y="172"/>
                    </a:lnTo>
                    <a:lnTo>
                      <a:pt x="124" y="172"/>
                    </a:lnTo>
                    <a:lnTo>
                      <a:pt x="124" y="172"/>
                    </a:lnTo>
                    <a:lnTo>
                      <a:pt x="122" y="172"/>
                    </a:lnTo>
                    <a:lnTo>
                      <a:pt x="122" y="170"/>
                    </a:lnTo>
                    <a:lnTo>
                      <a:pt x="122" y="170"/>
                    </a:lnTo>
                    <a:lnTo>
                      <a:pt x="122" y="168"/>
                    </a:lnTo>
                    <a:lnTo>
                      <a:pt x="122" y="168"/>
                    </a:lnTo>
                    <a:lnTo>
                      <a:pt x="122" y="166"/>
                    </a:lnTo>
                    <a:lnTo>
                      <a:pt x="124" y="164"/>
                    </a:lnTo>
                    <a:lnTo>
                      <a:pt x="124" y="164"/>
                    </a:lnTo>
                    <a:lnTo>
                      <a:pt x="124" y="162"/>
                    </a:lnTo>
                    <a:lnTo>
                      <a:pt x="128" y="158"/>
                    </a:lnTo>
                    <a:lnTo>
                      <a:pt x="128" y="156"/>
                    </a:lnTo>
                    <a:lnTo>
                      <a:pt x="128" y="154"/>
                    </a:lnTo>
                    <a:lnTo>
                      <a:pt x="130" y="154"/>
                    </a:lnTo>
                    <a:lnTo>
                      <a:pt x="128" y="154"/>
                    </a:lnTo>
                    <a:lnTo>
                      <a:pt x="128" y="154"/>
                    </a:lnTo>
                    <a:close/>
                    <a:moveTo>
                      <a:pt x="22" y="138"/>
                    </a:moveTo>
                    <a:lnTo>
                      <a:pt x="22" y="138"/>
                    </a:lnTo>
                    <a:lnTo>
                      <a:pt x="22" y="140"/>
                    </a:lnTo>
                    <a:lnTo>
                      <a:pt x="24" y="142"/>
                    </a:lnTo>
                    <a:lnTo>
                      <a:pt x="24" y="140"/>
                    </a:lnTo>
                    <a:lnTo>
                      <a:pt x="24" y="138"/>
                    </a:lnTo>
                    <a:lnTo>
                      <a:pt x="22" y="138"/>
                    </a:lnTo>
                    <a:close/>
                    <a:moveTo>
                      <a:pt x="104" y="112"/>
                    </a:moveTo>
                    <a:lnTo>
                      <a:pt x="104" y="112"/>
                    </a:lnTo>
                    <a:lnTo>
                      <a:pt x="104" y="112"/>
                    </a:lnTo>
                    <a:lnTo>
                      <a:pt x="104" y="11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104" y="112"/>
                    </a:lnTo>
                    <a:lnTo>
                      <a:pt x="104" y="112"/>
                    </a:lnTo>
                    <a:close/>
                    <a:moveTo>
                      <a:pt x="22" y="106"/>
                    </a:moveTo>
                    <a:lnTo>
                      <a:pt x="22" y="106"/>
                    </a:lnTo>
                    <a:lnTo>
                      <a:pt x="24" y="104"/>
                    </a:lnTo>
                    <a:lnTo>
                      <a:pt x="22" y="104"/>
                    </a:lnTo>
                    <a:lnTo>
                      <a:pt x="22" y="104"/>
                    </a:lnTo>
                    <a:lnTo>
                      <a:pt x="22" y="106"/>
                    </a:lnTo>
                    <a:lnTo>
                      <a:pt x="22" y="106"/>
                    </a:lnTo>
                    <a:lnTo>
                      <a:pt x="22" y="106"/>
                    </a:lnTo>
                    <a:lnTo>
                      <a:pt x="22" y="106"/>
                    </a:lnTo>
                    <a:close/>
                    <a:moveTo>
                      <a:pt x="42" y="110"/>
                    </a:moveTo>
                    <a:lnTo>
                      <a:pt x="42" y="108"/>
                    </a:lnTo>
                    <a:lnTo>
                      <a:pt x="40" y="108"/>
                    </a:lnTo>
                    <a:lnTo>
                      <a:pt x="40" y="108"/>
                    </a:lnTo>
                    <a:lnTo>
                      <a:pt x="42" y="106"/>
                    </a:lnTo>
                    <a:lnTo>
                      <a:pt x="42" y="106"/>
                    </a:lnTo>
                    <a:lnTo>
                      <a:pt x="42" y="106"/>
                    </a:lnTo>
                    <a:lnTo>
                      <a:pt x="40" y="106"/>
                    </a:lnTo>
                    <a:lnTo>
                      <a:pt x="40" y="106"/>
                    </a:lnTo>
                    <a:lnTo>
                      <a:pt x="40" y="104"/>
                    </a:lnTo>
                    <a:lnTo>
                      <a:pt x="40" y="104"/>
                    </a:lnTo>
                    <a:lnTo>
                      <a:pt x="38" y="104"/>
                    </a:lnTo>
                    <a:lnTo>
                      <a:pt x="36" y="102"/>
                    </a:lnTo>
                    <a:lnTo>
                      <a:pt x="36" y="102"/>
                    </a:lnTo>
                    <a:lnTo>
                      <a:pt x="36" y="102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2" y="104"/>
                    </a:lnTo>
                    <a:lnTo>
                      <a:pt x="30" y="108"/>
                    </a:lnTo>
                    <a:lnTo>
                      <a:pt x="28" y="108"/>
                    </a:lnTo>
                    <a:lnTo>
                      <a:pt x="26" y="110"/>
                    </a:lnTo>
                    <a:lnTo>
                      <a:pt x="24" y="110"/>
                    </a:lnTo>
                    <a:lnTo>
                      <a:pt x="24" y="110"/>
                    </a:lnTo>
                    <a:lnTo>
                      <a:pt x="22" y="108"/>
                    </a:lnTo>
                    <a:lnTo>
                      <a:pt x="22" y="108"/>
                    </a:lnTo>
                    <a:lnTo>
                      <a:pt x="22" y="108"/>
                    </a:lnTo>
                    <a:lnTo>
                      <a:pt x="20" y="108"/>
                    </a:lnTo>
                    <a:lnTo>
                      <a:pt x="20" y="110"/>
                    </a:lnTo>
                    <a:lnTo>
                      <a:pt x="20" y="112"/>
                    </a:lnTo>
                    <a:lnTo>
                      <a:pt x="22" y="114"/>
                    </a:lnTo>
                    <a:lnTo>
                      <a:pt x="22" y="114"/>
                    </a:lnTo>
                    <a:lnTo>
                      <a:pt x="24" y="116"/>
                    </a:lnTo>
                    <a:lnTo>
                      <a:pt x="24" y="116"/>
                    </a:lnTo>
                    <a:lnTo>
                      <a:pt x="24" y="118"/>
                    </a:lnTo>
                    <a:lnTo>
                      <a:pt x="24" y="118"/>
                    </a:lnTo>
                    <a:lnTo>
                      <a:pt x="24" y="122"/>
                    </a:lnTo>
                    <a:lnTo>
                      <a:pt x="24" y="122"/>
                    </a:lnTo>
                    <a:lnTo>
                      <a:pt x="24" y="124"/>
                    </a:lnTo>
                    <a:lnTo>
                      <a:pt x="24" y="124"/>
                    </a:lnTo>
                    <a:lnTo>
                      <a:pt x="24" y="124"/>
                    </a:lnTo>
                    <a:lnTo>
                      <a:pt x="26" y="124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6" y="128"/>
                    </a:lnTo>
                    <a:lnTo>
                      <a:pt x="26" y="128"/>
                    </a:lnTo>
                    <a:lnTo>
                      <a:pt x="24" y="128"/>
                    </a:lnTo>
                    <a:lnTo>
                      <a:pt x="24" y="128"/>
                    </a:lnTo>
                    <a:lnTo>
                      <a:pt x="24" y="128"/>
                    </a:lnTo>
                    <a:lnTo>
                      <a:pt x="24" y="130"/>
                    </a:lnTo>
                    <a:lnTo>
                      <a:pt x="24" y="132"/>
                    </a:lnTo>
                    <a:lnTo>
                      <a:pt x="24" y="132"/>
                    </a:lnTo>
                    <a:lnTo>
                      <a:pt x="24" y="136"/>
                    </a:lnTo>
                    <a:lnTo>
                      <a:pt x="24" y="136"/>
                    </a:lnTo>
                    <a:lnTo>
                      <a:pt x="24" y="138"/>
                    </a:lnTo>
                    <a:lnTo>
                      <a:pt x="26" y="140"/>
                    </a:lnTo>
                    <a:lnTo>
                      <a:pt x="26" y="142"/>
                    </a:lnTo>
                    <a:lnTo>
                      <a:pt x="28" y="142"/>
                    </a:lnTo>
                    <a:lnTo>
                      <a:pt x="28" y="142"/>
                    </a:lnTo>
                    <a:lnTo>
                      <a:pt x="30" y="142"/>
                    </a:lnTo>
                    <a:lnTo>
                      <a:pt x="30" y="142"/>
                    </a:lnTo>
                    <a:lnTo>
                      <a:pt x="32" y="142"/>
                    </a:lnTo>
                    <a:lnTo>
                      <a:pt x="32" y="140"/>
                    </a:lnTo>
                    <a:lnTo>
                      <a:pt x="34" y="136"/>
                    </a:lnTo>
                    <a:lnTo>
                      <a:pt x="34" y="136"/>
                    </a:lnTo>
                    <a:lnTo>
                      <a:pt x="34" y="136"/>
                    </a:lnTo>
                    <a:lnTo>
                      <a:pt x="36" y="136"/>
                    </a:lnTo>
                    <a:lnTo>
                      <a:pt x="36" y="136"/>
                    </a:lnTo>
                    <a:lnTo>
                      <a:pt x="38" y="138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2" y="134"/>
                    </a:lnTo>
                    <a:lnTo>
                      <a:pt x="42" y="124"/>
                    </a:lnTo>
                    <a:lnTo>
                      <a:pt x="42" y="124"/>
                    </a:lnTo>
                    <a:lnTo>
                      <a:pt x="42" y="122"/>
                    </a:lnTo>
                    <a:lnTo>
                      <a:pt x="42" y="122"/>
                    </a:lnTo>
                    <a:lnTo>
                      <a:pt x="42" y="120"/>
                    </a:lnTo>
                    <a:lnTo>
                      <a:pt x="44" y="118"/>
                    </a:lnTo>
                    <a:lnTo>
                      <a:pt x="44" y="116"/>
                    </a:lnTo>
                    <a:lnTo>
                      <a:pt x="44" y="116"/>
                    </a:lnTo>
                    <a:lnTo>
                      <a:pt x="44" y="114"/>
                    </a:lnTo>
                    <a:lnTo>
                      <a:pt x="42" y="110"/>
                    </a:lnTo>
                    <a:close/>
                    <a:moveTo>
                      <a:pt x="54" y="74"/>
                    </a:moveTo>
                    <a:lnTo>
                      <a:pt x="52" y="74"/>
                    </a:lnTo>
                    <a:lnTo>
                      <a:pt x="52" y="74"/>
                    </a:lnTo>
                    <a:lnTo>
                      <a:pt x="52" y="74"/>
                    </a:lnTo>
                    <a:lnTo>
                      <a:pt x="50" y="74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2" y="76"/>
                    </a:lnTo>
                    <a:lnTo>
                      <a:pt x="54" y="76"/>
                    </a:lnTo>
                    <a:lnTo>
                      <a:pt x="52" y="76"/>
                    </a:lnTo>
                    <a:lnTo>
                      <a:pt x="54" y="76"/>
                    </a:lnTo>
                    <a:lnTo>
                      <a:pt x="54" y="74"/>
                    </a:lnTo>
                    <a:close/>
                    <a:moveTo>
                      <a:pt x="170" y="120"/>
                    </a:moveTo>
                    <a:lnTo>
                      <a:pt x="168" y="118"/>
                    </a:lnTo>
                    <a:lnTo>
                      <a:pt x="164" y="114"/>
                    </a:lnTo>
                    <a:lnTo>
                      <a:pt x="162" y="112"/>
                    </a:lnTo>
                    <a:lnTo>
                      <a:pt x="156" y="110"/>
                    </a:lnTo>
                    <a:lnTo>
                      <a:pt x="152" y="106"/>
                    </a:lnTo>
                    <a:lnTo>
                      <a:pt x="150" y="106"/>
                    </a:lnTo>
                    <a:lnTo>
                      <a:pt x="142" y="102"/>
                    </a:lnTo>
                    <a:lnTo>
                      <a:pt x="134" y="98"/>
                    </a:lnTo>
                    <a:lnTo>
                      <a:pt x="132" y="98"/>
                    </a:lnTo>
                    <a:lnTo>
                      <a:pt x="132" y="96"/>
                    </a:lnTo>
                    <a:lnTo>
                      <a:pt x="134" y="94"/>
                    </a:lnTo>
                    <a:lnTo>
                      <a:pt x="136" y="94"/>
                    </a:lnTo>
                    <a:lnTo>
                      <a:pt x="136" y="92"/>
                    </a:lnTo>
                    <a:lnTo>
                      <a:pt x="136" y="90"/>
                    </a:lnTo>
                    <a:lnTo>
                      <a:pt x="134" y="90"/>
                    </a:lnTo>
                    <a:lnTo>
                      <a:pt x="132" y="90"/>
                    </a:lnTo>
                    <a:lnTo>
                      <a:pt x="124" y="90"/>
                    </a:lnTo>
                    <a:lnTo>
                      <a:pt x="122" y="90"/>
                    </a:lnTo>
                    <a:lnTo>
                      <a:pt x="118" y="88"/>
                    </a:lnTo>
                    <a:lnTo>
                      <a:pt x="112" y="84"/>
                    </a:lnTo>
                    <a:lnTo>
                      <a:pt x="108" y="80"/>
                    </a:lnTo>
                    <a:lnTo>
                      <a:pt x="104" y="78"/>
                    </a:lnTo>
                    <a:lnTo>
                      <a:pt x="104" y="74"/>
                    </a:lnTo>
                    <a:lnTo>
                      <a:pt x="102" y="68"/>
                    </a:lnTo>
                    <a:lnTo>
                      <a:pt x="100" y="66"/>
                    </a:lnTo>
                    <a:lnTo>
                      <a:pt x="98" y="62"/>
                    </a:lnTo>
                    <a:lnTo>
                      <a:pt x="98" y="62"/>
                    </a:lnTo>
                    <a:lnTo>
                      <a:pt x="94" y="60"/>
                    </a:lnTo>
                    <a:lnTo>
                      <a:pt x="88" y="56"/>
                    </a:lnTo>
                    <a:lnTo>
                      <a:pt x="86" y="54"/>
                    </a:lnTo>
                    <a:lnTo>
                      <a:pt x="82" y="52"/>
                    </a:lnTo>
                    <a:lnTo>
                      <a:pt x="82" y="50"/>
                    </a:lnTo>
                    <a:lnTo>
                      <a:pt x="80" y="48"/>
                    </a:lnTo>
                    <a:lnTo>
                      <a:pt x="80" y="42"/>
                    </a:lnTo>
                    <a:lnTo>
                      <a:pt x="80" y="40"/>
                    </a:lnTo>
                    <a:lnTo>
                      <a:pt x="80" y="40"/>
                    </a:lnTo>
                    <a:lnTo>
                      <a:pt x="82" y="40"/>
                    </a:lnTo>
                    <a:lnTo>
                      <a:pt x="82" y="40"/>
                    </a:lnTo>
                    <a:lnTo>
                      <a:pt x="82" y="38"/>
                    </a:lnTo>
                    <a:lnTo>
                      <a:pt x="82" y="38"/>
                    </a:lnTo>
                    <a:lnTo>
                      <a:pt x="82" y="36"/>
                    </a:lnTo>
                    <a:lnTo>
                      <a:pt x="80" y="32"/>
                    </a:lnTo>
                    <a:lnTo>
                      <a:pt x="78" y="32"/>
                    </a:lnTo>
                    <a:lnTo>
                      <a:pt x="80" y="30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82" y="26"/>
                    </a:lnTo>
                    <a:lnTo>
                      <a:pt x="84" y="26"/>
                    </a:lnTo>
                    <a:lnTo>
                      <a:pt x="82" y="28"/>
                    </a:lnTo>
                    <a:lnTo>
                      <a:pt x="82" y="28"/>
                    </a:lnTo>
                    <a:lnTo>
                      <a:pt x="84" y="28"/>
                    </a:lnTo>
                    <a:lnTo>
                      <a:pt x="86" y="26"/>
                    </a:lnTo>
                    <a:lnTo>
                      <a:pt x="88" y="26"/>
                    </a:lnTo>
                    <a:lnTo>
                      <a:pt x="90" y="24"/>
                    </a:lnTo>
                    <a:lnTo>
                      <a:pt x="92" y="24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6" y="24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100" y="24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102" y="26"/>
                    </a:lnTo>
                    <a:lnTo>
                      <a:pt x="102" y="26"/>
                    </a:lnTo>
                    <a:lnTo>
                      <a:pt x="102" y="24"/>
                    </a:lnTo>
                    <a:lnTo>
                      <a:pt x="100" y="22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98" y="22"/>
                    </a:lnTo>
                    <a:lnTo>
                      <a:pt x="98" y="20"/>
                    </a:lnTo>
                    <a:lnTo>
                      <a:pt x="98" y="18"/>
                    </a:lnTo>
                    <a:lnTo>
                      <a:pt x="96" y="18"/>
                    </a:lnTo>
                    <a:lnTo>
                      <a:pt x="96" y="18"/>
                    </a:lnTo>
                    <a:lnTo>
                      <a:pt x="96" y="18"/>
                    </a:lnTo>
                    <a:lnTo>
                      <a:pt x="96" y="18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9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4" y="14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8" y="12"/>
                    </a:lnTo>
                    <a:lnTo>
                      <a:pt x="98" y="10"/>
                    </a:lnTo>
                    <a:lnTo>
                      <a:pt x="98" y="10"/>
                    </a:lnTo>
                    <a:lnTo>
                      <a:pt x="100" y="10"/>
                    </a:lnTo>
                    <a:lnTo>
                      <a:pt x="96" y="8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86" y="8"/>
                    </a:lnTo>
                    <a:lnTo>
                      <a:pt x="86" y="8"/>
                    </a:lnTo>
                    <a:lnTo>
                      <a:pt x="84" y="8"/>
                    </a:lnTo>
                    <a:lnTo>
                      <a:pt x="82" y="6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0" y="6"/>
                    </a:lnTo>
                    <a:lnTo>
                      <a:pt x="60" y="4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4" y="4"/>
                    </a:lnTo>
                    <a:lnTo>
                      <a:pt x="54" y="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2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4" y="1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40" y="14"/>
                    </a:lnTo>
                    <a:lnTo>
                      <a:pt x="40" y="12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8" y="1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16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2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20"/>
                    </a:lnTo>
                    <a:lnTo>
                      <a:pt x="16" y="20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2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28"/>
                    </a:lnTo>
                    <a:lnTo>
                      <a:pt x="8" y="30"/>
                    </a:lnTo>
                    <a:lnTo>
                      <a:pt x="6" y="30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4" y="40"/>
                    </a:lnTo>
                    <a:lnTo>
                      <a:pt x="6" y="42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2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4" y="50"/>
                    </a:lnTo>
                    <a:lnTo>
                      <a:pt x="6" y="52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4" y="58"/>
                    </a:lnTo>
                    <a:lnTo>
                      <a:pt x="18" y="56"/>
                    </a:lnTo>
                    <a:lnTo>
                      <a:pt x="20" y="56"/>
                    </a:lnTo>
                    <a:lnTo>
                      <a:pt x="22" y="52"/>
                    </a:lnTo>
                    <a:lnTo>
                      <a:pt x="26" y="48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6" y="48"/>
                    </a:lnTo>
                    <a:lnTo>
                      <a:pt x="38" y="50"/>
                    </a:lnTo>
                    <a:lnTo>
                      <a:pt x="44" y="52"/>
                    </a:lnTo>
                    <a:lnTo>
                      <a:pt x="48" y="54"/>
                    </a:lnTo>
                    <a:lnTo>
                      <a:pt x="50" y="56"/>
                    </a:lnTo>
                    <a:lnTo>
                      <a:pt x="50" y="58"/>
                    </a:lnTo>
                    <a:lnTo>
                      <a:pt x="52" y="62"/>
                    </a:lnTo>
                    <a:lnTo>
                      <a:pt x="54" y="66"/>
                    </a:lnTo>
                    <a:lnTo>
                      <a:pt x="54" y="68"/>
                    </a:lnTo>
                    <a:lnTo>
                      <a:pt x="54" y="70"/>
                    </a:lnTo>
                    <a:lnTo>
                      <a:pt x="54" y="70"/>
                    </a:lnTo>
                    <a:lnTo>
                      <a:pt x="54" y="72"/>
                    </a:lnTo>
                    <a:lnTo>
                      <a:pt x="56" y="72"/>
                    </a:lnTo>
                    <a:lnTo>
                      <a:pt x="56" y="72"/>
                    </a:lnTo>
                    <a:lnTo>
                      <a:pt x="58" y="72"/>
                    </a:lnTo>
                    <a:lnTo>
                      <a:pt x="58" y="74"/>
                    </a:lnTo>
                    <a:lnTo>
                      <a:pt x="58" y="74"/>
                    </a:lnTo>
                    <a:lnTo>
                      <a:pt x="58" y="76"/>
                    </a:lnTo>
                    <a:lnTo>
                      <a:pt x="60" y="76"/>
                    </a:lnTo>
                    <a:lnTo>
                      <a:pt x="64" y="80"/>
                    </a:lnTo>
                    <a:lnTo>
                      <a:pt x="64" y="82"/>
                    </a:lnTo>
                    <a:lnTo>
                      <a:pt x="64" y="82"/>
                    </a:lnTo>
                    <a:lnTo>
                      <a:pt x="62" y="82"/>
                    </a:lnTo>
                    <a:lnTo>
                      <a:pt x="64" y="82"/>
                    </a:lnTo>
                    <a:lnTo>
                      <a:pt x="64" y="82"/>
                    </a:lnTo>
                    <a:lnTo>
                      <a:pt x="66" y="82"/>
                    </a:lnTo>
                    <a:lnTo>
                      <a:pt x="66" y="82"/>
                    </a:lnTo>
                    <a:lnTo>
                      <a:pt x="68" y="82"/>
                    </a:lnTo>
                    <a:lnTo>
                      <a:pt x="70" y="84"/>
                    </a:lnTo>
                    <a:lnTo>
                      <a:pt x="74" y="88"/>
                    </a:lnTo>
                    <a:lnTo>
                      <a:pt x="76" y="90"/>
                    </a:lnTo>
                    <a:lnTo>
                      <a:pt x="78" y="92"/>
                    </a:lnTo>
                    <a:lnTo>
                      <a:pt x="84" y="98"/>
                    </a:lnTo>
                    <a:lnTo>
                      <a:pt x="88" y="100"/>
                    </a:lnTo>
                    <a:lnTo>
                      <a:pt x="90" y="102"/>
                    </a:lnTo>
                    <a:lnTo>
                      <a:pt x="90" y="102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4" y="102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2"/>
                    </a:lnTo>
                    <a:lnTo>
                      <a:pt x="100" y="102"/>
                    </a:lnTo>
                    <a:lnTo>
                      <a:pt x="102" y="104"/>
                    </a:lnTo>
                    <a:lnTo>
                      <a:pt x="106" y="108"/>
                    </a:lnTo>
                    <a:lnTo>
                      <a:pt x="106" y="110"/>
                    </a:lnTo>
                    <a:lnTo>
                      <a:pt x="106" y="110"/>
                    </a:lnTo>
                    <a:lnTo>
                      <a:pt x="106" y="110"/>
                    </a:lnTo>
                    <a:lnTo>
                      <a:pt x="108" y="110"/>
                    </a:lnTo>
                    <a:lnTo>
                      <a:pt x="110" y="110"/>
                    </a:lnTo>
                    <a:lnTo>
                      <a:pt x="112" y="110"/>
                    </a:lnTo>
                    <a:lnTo>
                      <a:pt x="112" y="112"/>
                    </a:lnTo>
                    <a:lnTo>
                      <a:pt x="110" y="114"/>
                    </a:lnTo>
                    <a:lnTo>
                      <a:pt x="110" y="114"/>
                    </a:lnTo>
                    <a:lnTo>
                      <a:pt x="112" y="112"/>
                    </a:lnTo>
                    <a:lnTo>
                      <a:pt x="112" y="114"/>
                    </a:lnTo>
                    <a:lnTo>
                      <a:pt x="114" y="112"/>
                    </a:lnTo>
                    <a:lnTo>
                      <a:pt x="116" y="112"/>
                    </a:lnTo>
                    <a:lnTo>
                      <a:pt x="118" y="112"/>
                    </a:lnTo>
                    <a:lnTo>
                      <a:pt x="118" y="114"/>
                    </a:lnTo>
                    <a:lnTo>
                      <a:pt x="118" y="116"/>
                    </a:lnTo>
                    <a:lnTo>
                      <a:pt x="120" y="118"/>
                    </a:lnTo>
                    <a:lnTo>
                      <a:pt x="118" y="118"/>
                    </a:lnTo>
                    <a:lnTo>
                      <a:pt x="118" y="120"/>
                    </a:lnTo>
                    <a:lnTo>
                      <a:pt x="118" y="120"/>
                    </a:lnTo>
                    <a:lnTo>
                      <a:pt x="124" y="122"/>
                    </a:lnTo>
                    <a:lnTo>
                      <a:pt x="126" y="124"/>
                    </a:lnTo>
                    <a:lnTo>
                      <a:pt x="128" y="124"/>
                    </a:lnTo>
                    <a:lnTo>
                      <a:pt x="130" y="122"/>
                    </a:lnTo>
                    <a:lnTo>
                      <a:pt x="130" y="124"/>
                    </a:lnTo>
                    <a:lnTo>
                      <a:pt x="132" y="130"/>
                    </a:lnTo>
                    <a:lnTo>
                      <a:pt x="134" y="134"/>
                    </a:lnTo>
                    <a:lnTo>
                      <a:pt x="136" y="138"/>
                    </a:lnTo>
                    <a:lnTo>
                      <a:pt x="136" y="140"/>
                    </a:lnTo>
                    <a:lnTo>
                      <a:pt x="138" y="142"/>
                    </a:lnTo>
                    <a:lnTo>
                      <a:pt x="138" y="144"/>
                    </a:lnTo>
                    <a:lnTo>
                      <a:pt x="136" y="146"/>
                    </a:lnTo>
                    <a:lnTo>
                      <a:pt x="134" y="146"/>
                    </a:lnTo>
                    <a:lnTo>
                      <a:pt x="134" y="146"/>
                    </a:lnTo>
                    <a:lnTo>
                      <a:pt x="132" y="148"/>
                    </a:lnTo>
                    <a:lnTo>
                      <a:pt x="134" y="150"/>
                    </a:lnTo>
                    <a:lnTo>
                      <a:pt x="132" y="154"/>
                    </a:lnTo>
                    <a:lnTo>
                      <a:pt x="130" y="154"/>
                    </a:lnTo>
                    <a:lnTo>
                      <a:pt x="130" y="156"/>
                    </a:lnTo>
                    <a:lnTo>
                      <a:pt x="130" y="158"/>
                    </a:lnTo>
                    <a:lnTo>
                      <a:pt x="130" y="160"/>
                    </a:lnTo>
                    <a:lnTo>
                      <a:pt x="136" y="160"/>
                    </a:lnTo>
                    <a:lnTo>
                      <a:pt x="136" y="158"/>
                    </a:lnTo>
                    <a:lnTo>
                      <a:pt x="136" y="158"/>
                    </a:lnTo>
                    <a:lnTo>
                      <a:pt x="138" y="154"/>
                    </a:lnTo>
                    <a:lnTo>
                      <a:pt x="142" y="152"/>
                    </a:lnTo>
                    <a:lnTo>
                      <a:pt x="144" y="150"/>
                    </a:lnTo>
                    <a:lnTo>
                      <a:pt x="142" y="146"/>
                    </a:lnTo>
                    <a:lnTo>
                      <a:pt x="144" y="144"/>
                    </a:lnTo>
                    <a:lnTo>
                      <a:pt x="146" y="142"/>
                    </a:lnTo>
                    <a:lnTo>
                      <a:pt x="148" y="142"/>
                    </a:lnTo>
                    <a:lnTo>
                      <a:pt x="150" y="142"/>
                    </a:lnTo>
                    <a:lnTo>
                      <a:pt x="152" y="140"/>
                    </a:lnTo>
                    <a:lnTo>
                      <a:pt x="150" y="138"/>
                    </a:lnTo>
                    <a:lnTo>
                      <a:pt x="150" y="134"/>
                    </a:lnTo>
                    <a:lnTo>
                      <a:pt x="148" y="132"/>
                    </a:lnTo>
                    <a:lnTo>
                      <a:pt x="146" y="130"/>
                    </a:lnTo>
                    <a:lnTo>
                      <a:pt x="142" y="130"/>
                    </a:lnTo>
                    <a:lnTo>
                      <a:pt x="142" y="128"/>
                    </a:lnTo>
                    <a:lnTo>
                      <a:pt x="142" y="126"/>
                    </a:lnTo>
                    <a:lnTo>
                      <a:pt x="144" y="122"/>
                    </a:lnTo>
                    <a:lnTo>
                      <a:pt x="146" y="118"/>
                    </a:lnTo>
                    <a:lnTo>
                      <a:pt x="148" y="116"/>
                    </a:lnTo>
                    <a:lnTo>
                      <a:pt x="148" y="116"/>
                    </a:lnTo>
                    <a:lnTo>
                      <a:pt x="152" y="116"/>
                    </a:lnTo>
                    <a:lnTo>
                      <a:pt x="152" y="116"/>
                    </a:lnTo>
                    <a:lnTo>
                      <a:pt x="152" y="116"/>
                    </a:lnTo>
                    <a:lnTo>
                      <a:pt x="152" y="118"/>
                    </a:lnTo>
                    <a:lnTo>
                      <a:pt x="154" y="118"/>
                    </a:lnTo>
                    <a:lnTo>
                      <a:pt x="156" y="118"/>
                    </a:lnTo>
                    <a:lnTo>
                      <a:pt x="162" y="120"/>
                    </a:lnTo>
                    <a:lnTo>
                      <a:pt x="164" y="124"/>
                    </a:lnTo>
                    <a:lnTo>
                      <a:pt x="166" y="126"/>
                    </a:lnTo>
                    <a:lnTo>
                      <a:pt x="168" y="126"/>
                    </a:lnTo>
                    <a:lnTo>
                      <a:pt x="168" y="124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70" y="120"/>
                    </a:lnTo>
                    <a:close/>
                    <a:moveTo>
                      <a:pt x="82" y="56"/>
                    </a:moveTo>
                    <a:lnTo>
                      <a:pt x="82" y="56"/>
                    </a:lnTo>
                    <a:lnTo>
                      <a:pt x="82" y="56"/>
                    </a:lnTo>
                    <a:lnTo>
                      <a:pt x="82" y="54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82" y="5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44"/>
              <p:cNvSpPr>
                <a:spLocks/>
              </p:cNvSpPr>
              <p:nvPr/>
            </p:nvSpPr>
            <p:spPr bwMode="auto">
              <a:xfrm>
                <a:off x="3991" y="1480"/>
                <a:ext cx="22" cy="70"/>
              </a:xfrm>
              <a:custGeom>
                <a:avLst/>
                <a:gdLst>
                  <a:gd name="T0" fmla="*/ 22 w 22"/>
                  <a:gd name="T1" fmla="*/ 6 h 70"/>
                  <a:gd name="T2" fmla="*/ 22 w 22"/>
                  <a:gd name="T3" fmla="*/ 4 h 70"/>
                  <a:gd name="T4" fmla="*/ 22 w 22"/>
                  <a:gd name="T5" fmla="*/ 2 h 70"/>
                  <a:gd name="T6" fmla="*/ 22 w 22"/>
                  <a:gd name="T7" fmla="*/ 2 h 70"/>
                  <a:gd name="T8" fmla="*/ 22 w 22"/>
                  <a:gd name="T9" fmla="*/ 0 h 70"/>
                  <a:gd name="T10" fmla="*/ 20 w 22"/>
                  <a:gd name="T11" fmla="*/ 0 h 70"/>
                  <a:gd name="T12" fmla="*/ 18 w 22"/>
                  <a:gd name="T13" fmla="*/ 2 h 70"/>
                  <a:gd name="T14" fmla="*/ 18 w 22"/>
                  <a:gd name="T15" fmla="*/ 2 h 70"/>
                  <a:gd name="T16" fmla="*/ 16 w 22"/>
                  <a:gd name="T17" fmla="*/ 4 h 70"/>
                  <a:gd name="T18" fmla="*/ 14 w 22"/>
                  <a:gd name="T19" fmla="*/ 6 h 70"/>
                  <a:gd name="T20" fmla="*/ 10 w 22"/>
                  <a:gd name="T21" fmla="*/ 6 h 70"/>
                  <a:gd name="T22" fmla="*/ 10 w 22"/>
                  <a:gd name="T23" fmla="*/ 10 h 70"/>
                  <a:gd name="T24" fmla="*/ 8 w 22"/>
                  <a:gd name="T25" fmla="*/ 22 h 70"/>
                  <a:gd name="T26" fmla="*/ 4 w 22"/>
                  <a:gd name="T27" fmla="*/ 32 h 70"/>
                  <a:gd name="T28" fmla="*/ 4 w 22"/>
                  <a:gd name="T29" fmla="*/ 32 h 70"/>
                  <a:gd name="T30" fmla="*/ 2 w 22"/>
                  <a:gd name="T31" fmla="*/ 36 h 70"/>
                  <a:gd name="T32" fmla="*/ 0 w 22"/>
                  <a:gd name="T33" fmla="*/ 38 h 70"/>
                  <a:gd name="T34" fmla="*/ 2 w 22"/>
                  <a:gd name="T35" fmla="*/ 46 h 70"/>
                  <a:gd name="T36" fmla="*/ 6 w 22"/>
                  <a:gd name="T37" fmla="*/ 52 h 70"/>
                  <a:gd name="T38" fmla="*/ 8 w 22"/>
                  <a:gd name="T39" fmla="*/ 56 h 70"/>
                  <a:gd name="T40" fmla="*/ 10 w 22"/>
                  <a:gd name="T41" fmla="*/ 64 h 70"/>
                  <a:gd name="T42" fmla="*/ 12 w 22"/>
                  <a:gd name="T43" fmla="*/ 70 h 70"/>
                  <a:gd name="T44" fmla="*/ 14 w 22"/>
                  <a:gd name="T45" fmla="*/ 64 h 70"/>
                  <a:gd name="T46" fmla="*/ 14 w 22"/>
                  <a:gd name="T47" fmla="*/ 60 h 70"/>
                  <a:gd name="T48" fmla="*/ 14 w 22"/>
                  <a:gd name="T49" fmla="*/ 56 h 70"/>
                  <a:gd name="T50" fmla="*/ 14 w 22"/>
                  <a:gd name="T51" fmla="*/ 52 h 70"/>
                  <a:gd name="T52" fmla="*/ 16 w 22"/>
                  <a:gd name="T53" fmla="*/ 48 h 70"/>
                  <a:gd name="T54" fmla="*/ 16 w 22"/>
                  <a:gd name="T55" fmla="*/ 46 h 70"/>
                  <a:gd name="T56" fmla="*/ 18 w 22"/>
                  <a:gd name="T57" fmla="*/ 40 h 70"/>
                  <a:gd name="T58" fmla="*/ 18 w 22"/>
                  <a:gd name="T59" fmla="*/ 38 h 70"/>
                  <a:gd name="T60" fmla="*/ 18 w 22"/>
                  <a:gd name="T61" fmla="*/ 36 h 70"/>
                  <a:gd name="T62" fmla="*/ 18 w 22"/>
                  <a:gd name="T63" fmla="*/ 34 h 70"/>
                  <a:gd name="T64" fmla="*/ 12 w 22"/>
                  <a:gd name="T65" fmla="*/ 36 h 70"/>
                  <a:gd name="T66" fmla="*/ 10 w 22"/>
                  <a:gd name="T67" fmla="*/ 36 h 70"/>
                  <a:gd name="T68" fmla="*/ 10 w 22"/>
                  <a:gd name="T69" fmla="*/ 34 h 70"/>
                  <a:gd name="T70" fmla="*/ 12 w 22"/>
                  <a:gd name="T71" fmla="*/ 30 h 70"/>
                  <a:gd name="T72" fmla="*/ 14 w 22"/>
                  <a:gd name="T73" fmla="*/ 30 h 70"/>
                  <a:gd name="T74" fmla="*/ 12 w 22"/>
                  <a:gd name="T75" fmla="*/ 28 h 70"/>
                  <a:gd name="T76" fmla="*/ 10 w 22"/>
                  <a:gd name="T77" fmla="*/ 28 h 70"/>
                  <a:gd name="T78" fmla="*/ 10 w 22"/>
                  <a:gd name="T79" fmla="*/ 28 h 70"/>
                  <a:gd name="T80" fmla="*/ 10 w 22"/>
                  <a:gd name="T81" fmla="*/ 26 h 70"/>
                  <a:gd name="T82" fmla="*/ 10 w 22"/>
                  <a:gd name="T83" fmla="*/ 24 h 70"/>
                  <a:gd name="T84" fmla="*/ 10 w 22"/>
                  <a:gd name="T85" fmla="*/ 20 h 70"/>
                  <a:gd name="T86" fmla="*/ 10 w 22"/>
                  <a:gd name="T87" fmla="*/ 16 h 70"/>
                  <a:gd name="T88" fmla="*/ 14 w 22"/>
                  <a:gd name="T89" fmla="*/ 16 h 70"/>
                  <a:gd name="T90" fmla="*/ 16 w 22"/>
                  <a:gd name="T91" fmla="*/ 16 h 70"/>
                  <a:gd name="T92" fmla="*/ 18 w 22"/>
                  <a:gd name="T93" fmla="*/ 18 h 70"/>
                  <a:gd name="T94" fmla="*/ 18 w 22"/>
                  <a:gd name="T95" fmla="*/ 14 h 70"/>
                  <a:gd name="T96" fmla="*/ 18 w 22"/>
                  <a:gd name="T97" fmla="*/ 12 h 70"/>
                  <a:gd name="T98" fmla="*/ 20 w 22"/>
                  <a:gd name="T99" fmla="*/ 12 h 70"/>
                  <a:gd name="T100" fmla="*/ 22 w 22"/>
                  <a:gd name="T101" fmla="*/ 10 h 70"/>
                  <a:gd name="T102" fmla="*/ 22 w 22"/>
                  <a:gd name="T103" fmla="*/ 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" h="70">
                    <a:moveTo>
                      <a:pt x="22" y="8"/>
                    </a:move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8" y="14"/>
                    </a:lnTo>
                    <a:lnTo>
                      <a:pt x="8" y="22"/>
                    </a:lnTo>
                    <a:lnTo>
                      <a:pt x="6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8" y="56"/>
                    </a:lnTo>
                    <a:lnTo>
                      <a:pt x="8" y="60"/>
                    </a:lnTo>
                    <a:lnTo>
                      <a:pt x="10" y="64"/>
                    </a:lnTo>
                    <a:lnTo>
                      <a:pt x="12" y="68"/>
                    </a:lnTo>
                    <a:lnTo>
                      <a:pt x="12" y="70"/>
                    </a:lnTo>
                    <a:lnTo>
                      <a:pt x="14" y="68"/>
                    </a:lnTo>
                    <a:lnTo>
                      <a:pt x="14" y="64"/>
                    </a:lnTo>
                    <a:lnTo>
                      <a:pt x="14" y="62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4" y="56"/>
                    </a:lnTo>
                    <a:lnTo>
                      <a:pt x="14" y="54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6" y="48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8" y="42"/>
                    </a:lnTo>
                    <a:lnTo>
                      <a:pt x="18" y="40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16" y="36"/>
                    </a:lnTo>
                    <a:lnTo>
                      <a:pt x="12" y="36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10" y="32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10" y="20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45"/>
              <p:cNvSpPr>
                <a:spLocks/>
              </p:cNvSpPr>
              <p:nvPr/>
            </p:nvSpPr>
            <p:spPr bwMode="auto">
              <a:xfrm>
                <a:off x="3431" y="1111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6 w 6"/>
                  <a:gd name="T3" fmla="*/ 0 h 6"/>
                  <a:gd name="T4" fmla="*/ 6 w 6"/>
                  <a:gd name="T5" fmla="*/ 0 h 6"/>
                  <a:gd name="T6" fmla="*/ 4 w 6"/>
                  <a:gd name="T7" fmla="*/ 0 h 6"/>
                  <a:gd name="T8" fmla="*/ 2 w 6"/>
                  <a:gd name="T9" fmla="*/ 2 h 6"/>
                  <a:gd name="T10" fmla="*/ 2 w 6"/>
                  <a:gd name="T11" fmla="*/ 2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6 h 6"/>
                  <a:gd name="T18" fmla="*/ 2 w 6"/>
                  <a:gd name="T19" fmla="*/ 4 h 6"/>
                  <a:gd name="T20" fmla="*/ 2 w 6"/>
                  <a:gd name="T21" fmla="*/ 6 h 6"/>
                  <a:gd name="T22" fmla="*/ 6 w 6"/>
                  <a:gd name="T23" fmla="*/ 4 h 6"/>
                  <a:gd name="T24" fmla="*/ 6 w 6"/>
                  <a:gd name="T25" fmla="*/ 2 h 6"/>
                  <a:gd name="T26" fmla="*/ 6 w 6"/>
                  <a:gd name="T27" fmla="*/ 2 h 6"/>
                  <a:gd name="T28" fmla="*/ 6 w 6"/>
                  <a:gd name="T2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46"/>
              <p:cNvSpPr>
                <a:spLocks noEditPoints="1"/>
              </p:cNvSpPr>
              <p:nvPr/>
            </p:nvSpPr>
            <p:spPr bwMode="auto">
              <a:xfrm>
                <a:off x="3351" y="1095"/>
                <a:ext cx="62" cy="66"/>
              </a:xfrm>
              <a:custGeom>
                <a:avLst/>
                <a:gdLst>
                  <a:gd name="T0" fmla="*/ 10 w 62"/>
                  <a:gd name="T1" fmla="*/ 22 h 66"/>
                  <a:gd name="T2" fmla="*/ 10 w 62"/>
                  <a:gd name="T3" fmla="*/ 24 h 66"/>
                  <a:gd name="T4" fmla="*/ 60 w 62"/>
                  <a:gd name="T5" fmla="*/ 30 h 66"/>
                  <a:gd name="T6" fmla="*/ 60 w 62"/>
                  <a:gd name="T7" fmla="*/ 24 h 66"/>
                  <a:gd name="T8" fmla="*/ 62 w 62"/>
                  <a:gd name="T9" fmla="*/ 22 h 66"/>
                  <a:gd name="T10" fmla="*/ 58 w 62"/>
                  <a:gd name="T11" fmla="*/ 22 h 66"/>
                  <a:gd name="T12" fmla="*/ 56 w 62"/>
                  <a:gd name="T13" fmla="*/ 20 h 66"/>
                  <a:gd name="T14" fmla="*/ 52 w 62"/>
                  <a:gd name="T15" fmla="*/ 18 h 66"/>
                  <a:gd name="T16" fmla="*/ 50 w 62"/>
                  <a:gd name="T17" fmla="*/ 16 h 66"/>
                  <a:gd name="T18" fmla="*/ 46 w 62"/>
                  <a:gd name="T19" fmla="*/ 20 h 66"/>
                  <a:gd name="T20" fmla="*/ 42 w 62"/>
                  <a:gd name="T21" fmla="*/ 20 h 66"/>
                  <a:gd name="T22" fmla="*/ 36 w 62"/>
                  <a:gd name="T23" fmla="*/ 16 h 66"/>
                  <a:gd name="T24" fmla="*/ 42 w 62"/>
                  <a:gd name="T25" fmla="*/ 12 h 66"/>
                  <a:gd name="T26" fmla="*/ 40 w 62"/>
                  <a:gd name="T27" fmla="*/ 10 h 66"/>
                  <a:gd name="T28" fmla="*/ 44 w 62"/>
                  <a:gd name="T29" fmla="*/ 10 h 66"/>
                  <a:gd name="T30" fmla="*/ 48 w 62"/>
                  <a:gd name="T31" fmla="*/ 6 h 66"/>
                  <a:gd name="T32" fmla="*/ 54 w 62"/>
                  <a:gd name="T33" fmla="*/ 2 h 66"/>
                  <a:gd name="T34" fmla="*/ 48 w 62"/>
                  <a:gd name="T35" fmla="*/ 0 h 66"/>
                  <a:gd name="T36" fmla="*/ 46 w 62"/>
                  <a:gd name="T37" fmla="*/ 2 h 66"/>
                  <a:gd name="T38" fmla="*/ 44 w 62"/>
                  <a:gd name="T39" fmla="*/ 4 h 66"/>
                  <a:gd name="T40" fmla="*/ 44 w 62"/>
                  <a:gd name="T41" fmla="*/ 2 h 66"/>
                  <a:gd name="T42" fmla="*/ 42 w 62"/>
                  <a:gd name="T43" fmla="*/ 2 h 66"/>
                  <a:gd name="T44" fmla="*/ 36 w 62"/>
                  <a:gd name="T45" fmla="*/ 4 h 66"/>
                  <a:gd name="T46" fmla="*/ 32 w 62"/>
                  <a:gd name="T47" fmla="*/ 8 h 66"/>
                  <a:gd name="T48" fmla="*/ 28 w 62"/>
                  <a:gd name="T49" fmla="*/ 10 h 66"/>
                  <a:gd name="T50" fmla="*/ 34 w 62"/>
                  <a:gd name="T51" fmla="*/ 14 h 66"/>
                  <a:gd name="T52" fmla="*/ 30 w 62"/>
                  <a:gd name="T53" fmla="*/ 18 h 66"/>
                  <a:gd name="T54" fmla="*/ 24 w 62"/>
                  <a:gd name="T55" fmla="*/ 18 h 66"/>
                  <a:gd name="T56" fmla="*/ 14 w 62"/>
                  <a:gd name="T57" fmla="*/ 18 h 66"/>
                  <a:gd name="T58" fmla="*/ 10 w 62"/>
                  <a:gd name="T59" fmla="*/ 18 h 66"/>
                  <a:gd name="T60" fmla="*/ 12 w 62"/>
                  <a:gd name="T61" fmla="*/ 20 h 66"/>
                  <a:gd name="T62" fmla="*/ 14 w 62"/>
                  <a:gd name="T63" fmla="*/ 24 h 66"/>
                  <a:gd name="T64" fmla="*/ 12 w 62"/>
                  <a:gd name="T65" fmla="*/ 26 h 66"/>
                  <a:gd name="T66" fmla="*/ 12 w 62"/>
                  <a:gd name="T67" fmla="*/ 30 h 66"/>
                  <a:gd name="T68" fmla="*/ 8 w 62"/>
                  <a:gd name="T69" fmla="*/ 32 h 66"/>
                  <a:gd name="T70" fmla="*/ 12 w 62"/>
                  <a:gd name="T71" fmla="*/ 32 h 66"/>
                  <a:gd name="T72" fmla="*/ 14 w 62"/>
                  <a:gd name="T73" fmla="*/ 34 h 66"/>
                  <a:gd name="T74" fmla="*/ 16 w 62"/>
                  <a:gd name="T75" fmla="*/ 36 h 66"/>
                  <a:gd name="T76" fmla="*/ 22 w 62"/>
                  <a:gd name="T77" fmla="*/ 36 h 66"/>
                  <a:gd name="T78" fmla="*/ 16 w 62"/>
                  <a:gd name="T79" fmla="*/ 40 h 66"/>
                  <a:gd name="T80" fmla="*/ 10 w 62"/>
                  <a:gd name="T81" fmla="*/ 46 h 66"/>
                  <a:gd name="T82" fmla="*/ 14 w 62"/>
                  <a:gd name="T83" fmla="*/ 46 h 66"/>
                  <a:gd name="T84" fmla="*/ 22 w 62"/>
                  <a:gd name="T85" fmla="*/ 44 h 66"/>
                  <a:gd name="T86" fmla="*/ 12 w 62"/>
                  <a:gd name="T87" fmla="*/ 46 h 66"/>
                  <a:gd name="T88" fmla="*/ 8 w 62"/>
                  <a:gd name="T89" fmla="*/ 50 h 66"/>
                  <a:gd name="T90" fmla="*/ 6 w 62"/>
                  <a:gd name="T91" fmla="*/ 52 h 66"/>
                  <a:gd name="T92" fmla="*/ 2 w 62"/>
                  <a:gd name="T93" fmla="*/ 54 h 66"/>
                  <a:gd name="T94" fmla="*/ 6 w 62"/>
                  <a:gd name="T95" fmla="*/ 56 h 66"/>
                  <a:gd name="T96" fmla="*/ 2 w 62"/>
                  <a:gd name="T97" fmla="*/ 60 h 66"/>
                  <a:gd name="T98" fmla="*/ 8 w 62"/>
                  <a:gd name="T99" fmla="*/ 60 h 66"/>
                  <a:gd name="T100" fmla="*/ 6 w 62"/>
                  <a:gd name="T101" fmla="*/ 62 h 66"/>
                  <a:gd name="T102" fmla="*/ 10 w 62"/>
                  <a:gd name="T103" fmla="*/ 64 h 66"/>
                  <a:gd name="T104" fmla="*/ 14 w 62"/>
                  <a:gd name="T105" fmla="*/ 64 h 66"/>
                  <a:gd name="T106" fmla="*/ 24 w 62"/>
                  <a:gd name="T107" fmla="*/ 62 h 66"/>
                  <a:gd name="T108" fmla="*/ 28 w 62"/>
                  <a:gd name="T109" fmla="*/ 58 h 66"/>
                  <a:gd name="T110" fmla="*/ 30 w 62"/>
                  <a:gd name="T111" fmla="*/ 58 h 66"/>
                  <a:gd name="T112" fmla="*/ 36 w 62"/>
                  <a:gd name="T113" fmla="*/ 58 h 66"/>
                  <a:gd name="T114" fmla="*/ 40 w 62"/>
                  <a:gd name="T115" fmla="*/ 54 h 66"/>
                  <a:gd name="T116" fmla="*/ 48 w 62"/>
                  <a:gd name="T117" fmla="*/ 52 h 66"/>
                  <a:gd name="T118" fmla="*/ 52 w 62"/>
                  <a:gd name="T119" fmla="*/ 52 h 66"/>
                  <a:gd name="T120" fmla="*/ 56 w 62"/>
                  <a:gd name="T121" fmla="*/ 50 h 66"/>
                  <a:gd name="T122" fmla="*/ 60 w 62"/>
                  <a:gd name="T123" fmla="*/ 42 h 66"/>
                  <a:gd name="T124" fmla="*/ 60 w 62"/>
                  <a:gd name="T125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" h="66">
                    <a:moveTo>
                      <a:pt x="10" y="24"/>
                    </a:moveTo>
                    <a:lnTo>
                      <a:pt x="10" y="24"/>
                    </a:lnTo>
                    <a:lnTo>
                      <a:pt x="10" y="24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4"/>
                    </a:lnTo>
                    <a:close/>
                    <a:moveTo>
                      <a:pt x="60" y="34"/>
                    </a:moveTo>
                    <a:lnTo>
                      <a:pt x="60" y="32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0" y="28"/>
                    </a:lnTo>
                    <a:lnTo>
                      <a:pt x="60" y="26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58" y="20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6" y="22"/>
                    </a:lnTo>
                    <a:lnTo>
                      <a:pt x="56" y="22"/>
                    </a:lnTo>
                    <a:lnTo>
                      <a:pt x="54" y="20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4" y="2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0" y="18"/>
                    </a:lnTo>
                    <a:lnTo>
                      <a:pt x="40" y="18"/>
                    </a:lnTo>
                    <a:lnTo>
                      <a:pt x="38" y="18"/>
                    </a:lnTo>
                    <a:lnTo>
                      <a:pt x="36" y="16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8" y="14"/>
                    </a:lnTo>
                    <a:lnTo>
                      <a:pt x="40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6" y="6"/>
                    </a:lnTo>
                    <a:lnTo>
                      <a:pt x="48" y="6"/>
                    </a:lnTo>
                    <a:lnTo>
                      <a:pt x="48" y="4"/>
                    </a:lnTo>
                    <a:lnTo>
                      <a:pt x="50" y="4"/>
                    </a:lnTo>
                    <a:lnTo>
                      <a:pt x="50" y="2"/>
                    </a:lnTo>
                    <a:lnTo>
                      <a:pt x="52" y="2"/>
                    </a:lnTo>
                    <a:lnTo>
                      <a:pt x="54" y="2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6" y="4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6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8" y="10"/>
                    </a:lnTo>
                    <a:lnTo>
                      <a:pt x="32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4" y="14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8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0" y="18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2" y="32"/>
                    </a:lnTo>
                    <a:lnTo>
                      <a:pt x="10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6" y="42"/>
                    </a:lnTo>
                    <a:lnTo>
                      <a:pt x="14" y="42"/>
                    </a:lnTo>
                    <a:lnTo>
                      <a:pt x="10" y="46"/>
                    </a:lnTo>
                    <a:lnTo>
                      <a:pt x="8" y="46"/>
                    </a:lnTo>
                    <a:lnTo>
                      <a:pt x="10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6" y="46"/>
                    </a:lnTo>
                    <a:lnTo>
                      <a:pt x="18" y="46"/>
                    </a:lnTo>
                    <a:lnTo>
                      <a:pt x="20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4" y="44"/>
                    </a:lnTo>
                    <a:lnTo>
                      <a:pt x="20" y="46"/>
                    </a:lnTo>
                    <a:lnTo>
                      <a:pt x="16" y="46"/>
                    </a:lnTo>
                    <a:lnTo>
                      <a:pt x="12" y="46"/>
                    </a:lnTo>
                    <a:lnTo>
                      <a:pt x="12" y="46"/>
                    </a:lnTo>
                    <a:lnTo>
                      <a:pt x="10" y="48"/>
                    </a:lnTo>
                    <a:lnTo>
                      <a:pt x="10" y="48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10" y="52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4" y="56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4" y="60"/>
                    </a:lnTo>
                    <a:lnTo>
                      <a:pt x="12" y="58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6" y="60"/>
                    </a:lnTo>
                    <a:lnTo>
                      <a:pt x="4" y="62"/>
                    </a:lnTo>
                    <a:lnTo>
                      <a:pt x="4" y="64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0" y="64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22" y="64"/>
                    </a:lnTo>
                    <a:lnTo>
                      <a:pt x="22" y="62"/>
                    </a:lnTo>
                    <a:lnTo>
                      <a:pt x="24" y="62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60"/>
                    </a:lnTo>
                    <a:lnTo>
                      <a:pt x="32" y="60"/>
                    </a:lnTo>
                    <a:lnTo>
                      <a:pt x="34" y="58"/>
                    </a:lnTo>
                    <a:lnTo>
                      <a:pt x="34" y="58"/>
                    </a:lnTo>
                    <a:lnTo>
                      <a:pt x="36" y="58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40" y="56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4" y="54"/>
                    </a:lnTo>
                    <a:lnTo>
                      <a:pt x="46" y="54"/>
                    </a:lnTo>
                    <a:lnTo>
                      <a:pt x="46" y="54"/>
                    </a:lnTo>
                    <a:lnTo>
                      <a:pt x="48" y="52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0" y="52"/>
                    </a:lnTo>
                    <a:lnTo>
                      <a:pt x="52" y="52"/>
                    </a:lnTo>
                    <a:lnTo>
                      <a:pt x="52" y="54"/>
                    </a:lnTo>
                    <a:lnTo>
                      <a:pt x="54" y="52"/>
                    </a:lnTo>
                    <a:lnTo>
                      <a:pt x="56" y="52"/>
                    </a:lnTo>
                    <a:lnTo>
                      <a:pt x="54" y="50"/>
                    </a:lnTo>
                    <a:lnTo>
                      <a:pt x="56" y="50"/>
                    </a:lnTo>
                    <a:lnTo>
                      <a:pt x="56" y="50"/>
                    </a:lnTo>
                    <a:lnTo>
                      <a:pt x="58" y="46"/>
                    </a:lnTo>
                    <a:lnTo>
                      <a:pt x="58" y="44"/>
                    </a:lnTo>
                    <a:lnTo>
                      <a:pt x="60" y="44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2" y="40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0" y="3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47"/>
              <p:cNvSpPr>
                <a:spLocks/>
              </p:cNvSpPr>
              <p:nvPr/>
            </p:nvSpPr>
            <p:spPr bwMode="auto">
              <a:xfrm>
                <a:off x="4057" y="1407"/>
                <a:ext cx="152" cy="151"/>
              </a:xfrm>
              <a:custGeom>
                <a:avLst/>
                <a:gdLst>
                  <a:gd name="T0" fmla="*/ 150 w 152"/>
                  <a:gd name="T1" fmla="*/ 131 h 151"/>
                  <a:gd name="T2" fmla="*/ 148 w 152"/>
                  <a:gd name="T3" fmla="*/ 127 h 151"/>
                  <a:gd name="T4" fmla="*/ 144 w 152"/>
                  <a:gd name="T5" fmla="*/ 125 h 151"/>
                  <a:gd name="T6" fmla="*/ 142 w 152"/>
                  <a:gd name="T7" fmla="*/ 115 h 151"/>
                  <a:gd name="T8" fmla="*/ 136 w 152"/>
                  <a:gd name="T9" fmla="*/ 109 h 151"/>
                  <a:gd name="T10" fmla="*/ 134 w 152"/>
                  <a:gd name="T11" fmla="*/ 97 h 151"/>
                  <a:gd name="T12" fmla="*/ 130 w 152"/>
                  <a:gd name="T13" fmla="*/ 89 h 151"/>
                  <a:gd name="T14" fmla="*/ 120 w 152"/>
                  <a:gd name="T15" fmla="*/ 85 h 151"/>
                  <a:gd name="T16" fmla="*/ 110 w 152"/>
                  <a:gd name="T17" fmla="*/ 81 h 151"/>
                  <a:gd name="T18" fmla="*/ 110 w 152"/>
                  <a:gd name="T19" fmla="*/ 77 h 151"/>
                  <a:gd name="T20" fmla="*/ 106 w 152"/>
                  <a:gd name="T21" fmla="*/ 71 h 151"/>
                  <a:gd name="T22" fmla="*/ 104 w 152"/>
                  <a:gd name="T23" fmla="*/ 69 h 151"/>
                  <a:gd name="T24" fmla="*/ 98 w 152"/>
                  <a:gd name="T25" fmla="*/ 63 h 151"/>
                  <a:gd name="T26" fmla="*/ 98 w 152"/>
                  <a:gd name="T27" fmla="*/ 59 h 151"/>
                  <a:gd name="T28" fmla="*/ 98 w 152"/>
                  <a:gd name="T29" fmla="*/ 53 h 151"/>
                  <a:gd name="T30" fmla="*/ 100 w 152"/>
                  <a:gd name="T31" fmla="*/ 51 h 151"/>
                  <a:gd name="T32" fmla="*/ 102 w 152"/>
                  <a:gd name="T33" fmla="*/ 43 h 151"/>
                  <a:gd name="T34" fmla="*/ 106 w 152"/>
                  <a:gd name="T35" fmla="*/ 39 h 151"/>
                  <a:gd name="T36" fmla="*/ 102 w 152"/>
                  <a:gd name="T37" fmla="*/ 35 h 151"/>
                  <a:gd name="T38" fmla="*/ 106 w 152"/>
                  <a:gd name="T39" fmla="*/ 31 h 151"/>
                  <a:gd name="T40" fmla="*/ 102 w 152"/>
                  <a:gd name="T41" fmla="*/ 29 h 151"/>
                  <a:gd name="T42" fmla="*/ 96 w 152"/>
                  <a:gd name="T43" fmla="*/ 27 h 151"/>
                  <a:gd name="T44" fmla="*/ 92 w 152"/>
                  <a:gd name="T45" fmla="*/ 25 h 151"/>
                  <a:gd name="T46" fmla="*/ 88 w 152"/>
                  <a:gd name="T47" fmla="*/ 19 h 151"/>
                  <a:gd name="T48" fmla="*/ 86 w 152"/>
                  <a:gd name="T49" fmla="*/ 15 h 151"/>
                  <a:gd name="T50" fmla="*/ 84 w 152"/>
                  <a:gd name="T51" fmla="*/ 13 h 151"/>
                  <a:gd name="T52" fmla="*/ 82 w 152"/>
                  <a:gd name="T53" fmla="*/ 4 h 151"/>
                  <a:gd name="T54" fmla="*/ 78 w 152"/>
                  <a:gd name="T55" fmla="*/ 4 h 151"/>
                  <a:gd name="T56" fmla="*/ 74 w 152"/>
                  <a:gd name="T57" fmla="*/ 9 h 151"/>
                  <a:gd name="T58" fmla="*/ 72 w 152"/>
                  <a:gd name="T59" fmla="*/ 4 h 151"/>
                  <a:gd name="T60" fmla="*/ 70 w 152"/>
                  <a:gd name="T61" fmla="*/ 2 h 151"/>
                  <a:gd name="T62" fmla="*/ 64 w 152"/>
                  <a:gd name="T63" fmla="*/ 2 h 151"/>
                  <a:gd name="T64" fmla="*/ 58 w 152"/>
                  <a:gd name="T65" fmla="*/ 0 h 151"/>
                  <a:gd name="T66" fmla="*/ 52 w 152"/>
                  <a:gd name="T67" fmla="*/ 0 h 151"/>
                  <a:gd name="T68" fmla="*/ 48 w 152"/>
                  <a:gd name="T69" fmla="*/ 4 h 151"/>
                  <a:gd name="T70" fmla="*/ 44 w 152"/>
                  <a:gd name="T71" fmla="*/ 9 h 151"/>
                  <a:gd name="T72" fmla="*/ 36 w 152"/>
                  <a:gd name="T73" fmla="*/ 15 h 151"/>
                  <a:gd name="T74" fmla="*/ 32 w 152"/>
                  <a:gd name="T75" fmla="*/ 21 h 151"/>
                  <a:gd name="T76" fmla="*/ 34 w 152"/>
                  <a:gd name="T77" fmla="*/ 29 h 151"/>
                  <a:gd name="T78" fmla="*/ 32 w 152"/>
                  <a:gd name="T79" fmla="*/ 37 h 151"/>
                  <a:gd name="T80" fmla="*/ 32 w 152"/>
                  <a:gd name="T81" fmla="*/ 49 h 151"/>
                  <a:gd name="T82" fmla="*/ 26 w 152"/>
                  <a:gd name="T83" fmla="*/ 57 h 151"/>
                  <a:gd name="T84" fmla="*/ 10 w 152"/>
                  <a:gd name="T85" fmla="*/ 67 h 151"/>
                  <a:gd name="T86" fmla="*/ 0 w 152"/>
                  <a:gd name="T87" fmla="*/ 77 h 151"/>
                  <a:gd name="T88" fmla="*/ 4 w 152"/>
                  <a:gd name="T89" fmla="*/ 89 h 151"/>
                  <a:gd name="T90" fmla="*/ 8 w 152"/>
                  <a:gd name="T91" fmla="*/ 93 h 151"/>
                  <a:gd name="T92" fmla="*/ 20 w 152"/>
                  <a:gd name="T93" fmla="*/ 97 h 151"/>
                  <a:gd name="T94" fmla="*/ 36 w 152"/>
                  <a:gd name="T95" fmla="*/ 105 h 151"/>
                  <a:gd name="T96" fmla="*/ 52 w 152"/>
                  <a:gd name="T97" fmla="*/ 115 h 151"/>
                  <a:gd name="T98" fmla="*/ 70 w 152"/>
                  <a:gd name="T99" fmla="*/ 127 h 151"/>
                  <a:gd name="T100" fmla="*/ 90 w 152"/>
                  <a:gd name="T101" fmla="*/ 143 h 151"/>
                  <a:gd name="T102" fmla="*/ 108 w 152"/>
                  <a:gd name="T103" fmla="*/ 149 h 151"/>
                  <a:gd name="T104" fmla="*/ 126 w 152"/>
                  <a:gd name="T105" fmla="*/ 147 h 151"/>
                  <a:gd name="T106" fmla="*/ 130 w 152"/>
                  <a:gd name="T107" fmla="*/ 137 h 151"/>
                  <a:gd name="T108" fmla="*/ 132 w 152"/>
                  <a:gd name="T109" fmla="*/ 133 h 151"/>
                  <a:gd name="T110" fmla="*/ 138 w 152"/>
                  <a:gd name="T111" fmla="*/ 131 h 151"/>
                  <a:gd name="T112" fmla="*/ 144 w 152"/>
                  <a:gd name="T113" fmla="*/ 133 h 151"/>
                  <a:gd name="T114" fmla="*/ 152 w 152"/>
                  <a:gd name="T115" fmla="*/ 13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2" h="151">
                    <a:moveTo>
                      <a:pt x="152" y="133"/>
                    </a:moveTo>
                    <a:lnTo>
                      <a:pt x="150" y="133"/>
                    </a:lnTo>
                    <a:lnTo>
                      <a:pt x="150" y="131"/>
                    </a:lnTo>
                    <a:lnTo>
                      <a:pt x="150" y="131"/>
                    </a:lnTo>
                    <a:lnTo>
                      <a:pt x="150" y="131"/>
                    </a:lnTo>
                    <a:lnTo>
                      <a:pt x="150" y="129"/>
                    </a:lnTo>
                    <a:lnTo>
                      <a:pt x="148" y="129"/>
                    </a:lnTo>
                    <a:lnTo>
                      <a:pt x="148" y="127"/>
                    </a:lnTo>
                    <a:lnTo>
                      <a:pt x="146" y="127"/>
                    </a:lnTo>
                    <a:lnTo>
                      <a:pt x="146" y="127"/>
                    </a:lnTo>
                    <a:lnTo>
                      <a:pt x="146" y="125"/>
                    </a:lnTo>
                    <a:lnTo>
                      <a:pt x="144" y="125"/>
                    </a:lnTo>
                    <a:lnTo>
                      <a:pt x="144" y="125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2" y="115"/>
                    </a:lnTo>
                    <a:lnTo>
                      <a:pt x="140" y="115"/>
                    </a:lnTo>
                    <a:lnTo>
                      <a:pt x="138" y="115"/>
                    </a:lnTo>
                    <a:lnTo>
                      <a:pt x="136" y="113"/>
                    </a:lnTo>
                    <a:lnTo>
                      <a:pt x="136" y="109"/>
                    </a:lnTo>
                    <a:lnTo>
                      <a:pt x="138" y="105"/>
                    </a:lnTo>
                    <a:lnTo>
                      <a:pt x="138" y="101"/>
                    </a:lnTo>
                    <a:lnTo>
                      <a:pt x="136" y="99"/>
                    </a:lnTo>
                    <a:lnTo>
                      <a:pt x="134" y="97"/>
                    </a:lnTo>
                    <a:lnTo>
                      <a:pt x="132" y="95"/>
                    </a:lnTo>
                    <a:lnTo>
                      <a:pt x="130" y="91"/>
                    </a:lnTo>
                    <a:lnTo>
                      <a:pt x="130" y="91"/>
                    </a:lnTo>
                    <a:lnTo>
                      <a:pt x="130" y="89"/>
                    </a:lnTo>
                    <a:lnTo>
                      <a:pt x="128" y="89"/>
                    </a:lnTo>
                    <a:lnTo>
                      <a:pt x="126" y="89"/>
                    </a:lnTo>
                    <a:lnTo>
                      <a:pt x="124" y="87"/>
                    </a:lnTo>
                    <a:lnTo>
                      <a:pt x="120" y="85"/>
                    </a:lnTo>
                    <a:lnTo>
                      <a:pt x="116" y="83"/>
                    </a:lnTo>
                    <a:lnTo>
                      <a:pt x="114" y="81"/>
                    </a:lnTo>
                    <a:lnTo>
                      <a:pt x="112" y="81"/>
                    </a:lnTo>
                    <a:lnTo>
                      <a:pt x="110" y="81"/>
                    </a:lnTo>
                    <a:lnTo>
                      <a:pt x="110" y="81"/>
                    </a:lnTo>
                    <a:lnTo>
                      <a:pt x="110" y="79"/>
                    </a:lnTo>
                    <a:lnTo>
                      <a:pt x="110" y="79"/>
                    </a:lnTo>
                    <a:lnTo>
                      <a:pt x="110" y="77"/>
                    </a:lnTo>
                    <a:lnTo>
                      <a:pt x="110" y="75"/>
                    </a:lnTo>
                    <a:lnTo>
                      <a:pt x="108" y="73"/>
                    </a:lnTo>
                    <a:lnTo>
                      <a:pt x="106" y="71"/>
                    </a:lnTo>
                    <a:lnTo>
                      <a:pt x="106" y="71"/>
                    </a:lnTo>
                    <a:lnTo>
                      <a:pt x="106" y="71"/>
                    </a:lnTo>
                    <a:lnTo>
                      <a:pt x="106" y="69"/>
                    </a:lnTo>
                    <a:lnTo>
                      <a:pt x="106" y="69"/>
                    </a:lnTo>
                    <a:lnTo>
                      <a:pt x="104" y="69"/>
                    </a:lnTo>
                    <a:lnTo>
                      <a:pt x="104" y="69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98" y="63"/>
                    </a:lnTo>
                    <a:lnTo>
                      <a:pt x="98" y="63"/>
                    </a:lnTo>
                    <a:lnTo>
                      <a:pt x="98" y="63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98" y="59"/>
                    </a:lnTo>
                    <a:lnTo>
                      <a:pt x="98" y="57"/>
                    </a:lnTo>
                    <a:lnTo>
                      <a:pt x="96" y="55"/>
                    </a:lnTo>
                    <a:lnTo>
                      <a:pt x="98" y="53"/>
                    </a:lnTo>
                    <a:lnTo>
                      <a:pt x="98" y="53"/>
                    </a:lnTo>
                    <a:lnTo>
                      <a:pt x="98" y="51"/>
                    </a:lnTo>
                    <a:lnTo>
                      <a:pt x="98" y="51"/>
                    </a:lnTo>
                    <a:lnTo>
                      <a:pt x="100" y="51"/>
                    </a:lnTo>
                    <a:lnTo>
                      <a:pt x="100" y="51"/>
                    </a:lnTo>
                    <a:lnTo>
                      <a:pt x="100" y="49"/>
                    </a:lnTo>
                    <a:lnTo>
                      <a:pt x="100" y="47"/>
                    </a:lnTo>
                    <a:lnTo>
                      <a:pt x="102" y="43"/>
                    </a:lnTo>
                    <a:lnTo>
                      <a:pt x="104" y="43"/>
                    </a:lnTo>
                    <a:lnTo>
                      <a:pt x="106" y="41"/>
                    </a:lnTo>
                    <a:lnTo>
                      <a:pt x="106" y="41"/>
                    </a:lnTo>
                    <a:lnTo>
                      <a:pt x="106" y="39"/>
                    </a:lnTo>
                    <a:lnTo>
                      <a:pt x="106" y="39"/>
                    </a:lnTo>
                    <a:lnTo>
                      <a:pt x="106" y="39"/>
                    </a:lnTo>
                    <a:lnTo>
                      <a:pt x="104" y="37"/>
                    </a:lnTo>
                    <a:lnTo>
                      <a:pt x="102" y="35"/>
                    </a:lnTo>
                    <a:lnTo>
                      <a:pt x="102" y="35"/>
                    </a:lnTo>
                    <a:lnTo>
                      <a:pt x="102" y="33"/>
                    </a:lnTo>
                    <a:lnTo>
                      <a:pt x="104" y="31"/>
                    </a:lnTo>
                    <a:lnTo>
                      <a:pt x="106" y="31"/>
                    </a:lnTo>
                    <a:lnTo>
                      <a:pt x="106" y="31"/>
                    </a:lnTo>
                    <a:lnTo>
                      <a:pt x="106" y="31"/>
                    </a:lnTo>
                    <a:lnTo>
                      <a:pt x="104" y="29"/>
                    </a:lnTo>
                    <a:lnTo>
                      <a:pt x="102" y="29"/>
                    </a:lnTo>
                    <a:lnTo>
                      <a:pt x="98" y="29"/>
                    </a:lnTo>
                    <a:lnTo>
                      <a:pt x="98" y="29"/>
                    </a:lnTo>
                    <a:lnTo>
                      <a:pt x="96" y="27"/>
                    </a:lnTo>
                    <a:lnTo>
                      <a:pt x="96" y="27"/>
                    </a:lnTo>
                    <a:lnTo>
                      <a:pt x="94" y="25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5"/>
                    </a:lnTo>
                    <a:lnTo>
                      <a:pt x="90" y="19"/>
                    </a:lnTo>
                    <a:lnTo>
                      <a:pt x="90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6" y="17"/>
                    </a:lnTo>
                    <a:lnTo>
                      <a:pt x="86" y="17"/>
                    </a:lnTo>
                    <a:lnTo>
                      <a:pt x="86" y="15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4" y="13"/>
                    </a:lnTo>
                    <a:lnTo>
                      <a:pt x="84" y="11"/>
                    </a:lnTo>
                    <a:lnTo>
                      <a:pt x="82" y="6"/>
                    </a:lnTo>
                    <a:lnTo>
                      <a:pt x="82" y="4"/>
                    </a:lnTo>
                    <a:lnTo>
                      <a:pt x="82" y="4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6" y="6"/>
                    </a:lnTo>
                    <a:lnTo>
                      <a:pt x="74" y="6"/>
                    </a:lnTo>
                    <a:lnTo>
                      <a:pt x="74" y="9"/>
                    </a:lnTo>
                    <a:lnTo>
                      <a:pt x="74" y="9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2" y="4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50" y="2"/>
                    </a:lnTo>
                    <a:lnTo>
                      <a:pt x="48" y="4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4" y="9"/>
                    </a:lnTo>
                    <a:lnTo>
                      <a:pt x="42" y="11"/>
                    </a:lnTo>
                    <a:lnTo>
                      <a:pt x="40" y="13"/>
                    </a:lnTo>
                    <a:lnTo>
                      <a:pt x="38" y="15"/>
                    </a:lnTo>
                    <a:lnTo>
                      <a:pt x="36" y="15"/>
                    </a:lnTo>
                    <a:lnTo>
                      <a:pt x="32" y="17"/>
                    </a:lnTo>
                    <a:lnTo>
                      <a:pt x="32" y="17"/>
                    </a:lnTo>
                    <a:lnTo>
                      <a:pt x="32" y="19"/>
                    </a:lnTo>
                    <a:lnTo>
                      <a:pt x="32" y="21"/>
                    </a:lnTo>
                    <a:lnTo>
                      <a:pt x="32" y="23"/>
                    </a:lnTo>
                    <a:lnTo>
                      <a:pt x="32" y="25"/>
                    </a:lnTo>
                    <a:lnTo>
                      <a:pt x="32" y="27"/>
                    </a:lnTo>
                    <a:lnTo>
                      <a:pt x="34" y="29"/>
                    </a:lnTo>
                    <a:lnTo>
                      <a:pt x="34" y="31"/>
                    </a:lnTo>
                    <a:lnTo>
                      <a:pt x="34" y="33"/>
                    </a:lnTo>
                    <a:lnTo>
                      <a:pt x="34" y="35"/>
                    </a:lnTo>
                    <a:lnTo>
                      <a:pt x="32" y="37"/>
                    </a:lnTo>
                    <a:lnTo>
                      <a:pt x="32" y="39"/>
                    </a:lnTo>
                    <a:lnTo>
                      <a:pt x="32" y="43"/>
                    </a:lnTo>
                    <a:lnTo>
                      <a:pt x="32" y="47"/>
                    </a:lnTo>
                    <a:lnTo>
                      <a:pt x="32" y="49"/>
                    </a:lnTo>
                    <a:lnTo>
                      <a:pt x="32" y="51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57"/>
                    </a:lnTo>
                    <a:lnTo>
                      <a:pt x="22" y="59"/>
                    </a:lnTo>
                    <a:lnTo>
                      <a:pt x="18" y="61"/>
                    </a:lnTo>
                    <a:lnTo>
                      <a:pt x="14" y="63"/>
                    </a:lnTo>
                    <a:lnTo>
                      <a:pt x="10" y="67"/>
                    </a:lnTo>
                    <a:lnTo>
                      <a:pt x="6" y="69"/>
                    </a:lnTo>
                    <a:lnTo>
                      <a:pt x="4" y="71"/>
                    </a:lnTo>
                    <a:lnTo>
                      <a:pt x="0" y="73"/>
                    </a:lnTo>
                    <a:lnTo>
                      <a:pt x="0" y="77"/>
                    </a:lnTo>
                    <a:lnTo>
                      <a:pt x="2" y="81"/>
                    </a:lnTo>
                    <a:lnTo>
                      <a:pt x="4" y="85"/>
                    </a:lnTo>
                    <a:lnTo>
                      <a:pt x="4" y="89"/>
                    </a:lnTo>
                    <a:lnTo>
                      <a:pt x="4" y="89"/>
                    </a:lnTo>
                    <a:lnTo>
                      <a:pt x="4" y="93"/>
                    </a:lnTo>
                    <a:lnTo>
                      <a:pt x="6" y="91"/>
                    </a:lnTo>
                    <a:lnTo>
                      <a:pt x="8" y="91"/>
                    </a:lnTo>
                    <a:lnTo>
                      <a:pt x="8" y="93"/>
                    </a:lnTo>
                    <a:lnTo>
                      <a:pt x="6" y="95"/>
                    </a:lnTo>
                    <a:lnTo>
                      <a:pt x="10" y="97"/>
                    </a:lnTo>
                    <a:lnTo>
                      <a:pt x="16" y="97"/>
                    </a:lnTo>
                    <a:lnTo>
                      <a:pt x="20" y="97"/>
                    </a:lnTo>
                    <a:lnTo>
                      <a:pt x="26" y="99"/>
                    </a:lnTo>
                    <a:lnTo>
                      <a:pt x="28" y="99"/>
                    </a:lnTo>
                    <a:lnTo>
                      <a:pt x="32" y="103"/>
                    </a:lnTo>
                    <a:lnTo>
                      <a:pt x="36" y="105"/>
                    </a:lnTo>
                    <a:lnTo>
                      <a:pt x="40" y="107"/>
                    </a:lnTo>
                    <a:lnTo>
                      <a:pt x="44" y="109"/>
                    </a:lnTo>
                    <a:lnTo>
                      <a:pt x="48" y="111"/>
                    </a:lnTo>
                    <a:lnTo>
                      <a:pt x="52" y="115"/>
                    </a:lnTo>
                    <a:lnTo>
                      <a:pt x="56" y="117"/>
                    </a:lnTo>
                    <a:lnTo>
                      <a:pt x="60" y="121"/>
                    </a:lnTo>
                    <a:lnTo>
                      <a:pt x="66" y="125"/>
                    </a:lnTo>
                    <a:lnTo>
                      <a:pt x="70" y="127"/>
                    </a:lnTo>
                    <a:lnTo>
                      <a:pt x="74" y="131"/>
                    </a:lnTo>
                    <a:lnTo>
                      <a:pt x="80" y="137"/>
                    </a:lnTo>
                    <a:lnTo>
                      <a:pt x="86" y="141"/>
                    </a:lnTo>
                    <a:lnTo>
                      <a:pt x="90" y="143"/>
                    </a:lnTo>
                    <a:lnTo>
                      <a:pt x="96" y="147"/>
                    </a:lnTo>
                    <a:lnTo>
                      <a:pt x="96" y="147"/>
                    </a:lnTo>
                    <a:lnTo>
                      <a:pt x="100" y="149"/>
                    </a:lnTo>
                    <a:lnTo>
                      <a:pt x="108" y="149"/>
                    </a:lnTo>
                    <a:lnTo>
                      <a:pt x="114" y="149"/>
                    </a:lnTo>
                    <a:lnTo>
                      <a:pt x="120" y="151"/>
                    </a:lnTo>
                    <a:lnTo>
                      <a:pt x="124" y="149"/>
                    </a:lnTo>
                    <a:lnTo>
                      <a:pt x="126" y="147"/>
                    </a:lnTo>
                    <a:lnTo>
                      <a:pt x="126" y="145"/>
                    </a:lnTo>
                    <a:lnTo>
                      <a:pt x="128" y="141"/>
                    </a:lnTo>
                    <a:lnTo>
                      <a:pt x="128" y="139"/>
                    </a:lnTo>
                    <a:lnTo>
                      <a:pt x="130" y="137"/>
                    </a:lnTo>
                    <a:lnTo>
                      <a:pt x="130" y="135"/>
                    </a:lnTo>
                    <a:lnTo>
                      <a:pt x="130" y="135"/>
                    </a:lnTo>
                    <a:lnTo>
                      <a:pt x="130" y="133"/>
                    </a:lnTo>
                    <a:lnTo>
                      <a:pt x="132" y="133"/>
                    </a:lnTo>
                    <a:lnTo>
                      <a:pt x="134" y="131"/>
                    </a:lnTo>
                    <a:lnTo>
                      <a:pt x="136" y="131"/>
                    </a:lnTo>
                    <a:lnTo>
                      <a:pt x="138" y="131"/>
                    </a:lnTo>
                    <a:lnTo>
                      <a:pt x="138" y="131"/>
                    </a:lnTo>
                    <a:lnTo>
                      <a:pt x="140" y="131"/>
                    </a:lnTo>
                    <a:lnTo>
                      <a:pt x="144" y="133"/>
                    </a:lnTo>
                    <a:lnTo>
                      <a:pt x="144" y="133"/>
                    </a:lnTo>
                    <a:lnTo>
                      <a:pt x="144" y="133"/>
                    </a:lnTo>
                    <a:lnTo>
                      <a:pt x="146" y="133"/>
                    </a:lnTo>
                    <a:lnTo>
                      <a:pt x="150" y="135"/>
                    </a:lnTo>
                    <a:lnTo>
                      <a:pt x="150" y="135"/>
                    </a:lnTo>
                    <a:lnTo>
                      <a:pt x="152" y="135"/>
                    </a:lnTo>
                    <a:lnTo>
                      <a:pt x="152" y="13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48"/>
              <p:cNvSpPr>
                <a:spLocks noEditPoints="1"/>
              </p:cNvSpPr>
              <p:nvPr/>
            </p:nvSpPr>
            <p:spPr bwMode="auto">
              <a:xfrm>
                <a:off x="4123" y="1363"/>
                <a:ext cx="316" cy="265"/>
              </a:xfrm>
              <a:custGeom>
                <a:avLst/>
                <a:gdLst>
                  <a:gd name="T0" fmla="*/ 194 w 316"/>
                  <a:gd name="T1" fmla="*/ 237 h 265"/>
                  <a:gd name="T2" fmla="*/ 206 w 316"/>
                  <a:gd name="T3" fmla="*/ 235 h 265"/>
                  <a:gd name="T4" fmla="*/ 314 w 316"/>
                  <a:gd name="T5" fmla="*/ 227 h 265"/>
                  <a:gd name="T6" fmla="*/ 306 w 316"/>
                  <a:gd name="T7" fmla="*/ 213 h 265"/>
                  <a:gd name="T8" fmla="*/ 292 w 316"/>
                  <a:gd name="T9" fmla="*/ 203 h 265"/>
                  <a:gd name="T10" fmla="*/ 272 w 316"/>
                  <a:gd name="T11" fmla="*/ 179 h 265"/>
                  <a:gd name="T12" fmla="*/ 276 w 316"/>
                  <a:gd name="T13" fmla="*/ 153 h 265"/>
                  <a:gd name="T14" fmla="*/ 264 w 316"/>
                  <a:gd name="T15" fmla="*/ 131 h 265"/>
                  <a:gd name="T16" fmla="*/ 262 w 316"/>
                  <a:gd name="T17" fmla="*/ 113 h 265"/>
                  <a:gd name="T18" fmla="*/ 260 w 316"/>
                  <a:gd name="T19" fmla="*/ 99 h 265"/>
                  <a:gd name="T20" fmla="*/ 262 w 316"/>
                  <a:gd name="T21" fmla="*/ 93 h 265"/>
                  <a:gd name="T22" fmla="*/ 262 w 316"/>
                  <a:gd name="T23" fmla="*/ 83 h 265"/>
                  <a:gd name="T24" fmla="*/ 262 w 316"/>
                  <a:gd name="T25" fmla="*/ 75 h 265"/>
                  <a:gd name="T26" fmla="*/ 258 w 316"/>
                  <a:gd name="T27" fmla="*/ 59 h 265"/>
                  <a:gd name="T28" fmla="*/ 232 w 316"/>
                  <a:gd name="T29" fmla="*/ 46 h 265"/>
                  <a:gd name="T30" fmla="*/ 218 w 316"/>
                  <a:gd name="T31" fmla="*/ 38 h 265"/>
                  <a:gd name="T32" fmla="*/ 200 w 316"/>
                  <a:gd name="T33" fmla="*/ 34 h 265"/>
                  <a:gd name="T34" fmla="*/ 190 w 316"/>
                  <a:gd name="T35" fmla="*/ 28 h 265"/>
                  <a:gd name="T36" fmla="*/ 180 w 316"/>
                  <a:gd name="T37" fmla="*/ 32 h 265"/>
                  <a:gd name="T38" fmla="*/ 160 w 316"/>
                  <a:gd name="T39" fmla="*/ 42 h 265"/>
                  <a:gd name="T40" fmla="*/ 152 w 316"/>
                  <a:gd name="T41" fmla="*/ 55 h 265"/>
                  <a:gd name="T42" fmla="*/ 120 w 316"/>
                  <a:gd name="T43" fmla="*/ 59 h 265"/>
                  <a:gd name="T44" fmla="*/ 84 w 316"/>
                  <a:gd name="T45" fmla="*/ 42 h 265"/>
                  <a:gd name="T46" fmla="*/ 72 w 316"/>
                  <a:gd name="T47" fmla="*/ 24 h 265"/>
                  <a:gd name="T48" fmla="*/ 58 w 316"/>
                  <a:gd name="T49" fmla="*/ 18 h 265"/>
                  <a:gd name="T50" fmla="*/ 60 w 316"/>
                  <a:gd name="T51" fmla="*/ 12 h 265"/>
                  <a:gd name="T52" fmla="*/ 54 w 316"/>
                  <a:gd name="T53" fmla="*/ 2 h 265"/>
                  <a:gd name="T54" fmla="*/ 38 w 316"/>
                  <a:gd name="T55" fmla="*/ 16 h 265"/>
                  <a:gd name="T56" fmla="*/ 18 w 316"/>
                  <a:gd name="T57" fmla="*/ 12 h 265"/>
                  <a:gd name="T58" fmla="*/ 6 w 316"/>
                  <a:gd name="T59" fmla="*/ 0 h 265"/>
                  <a:gd name="T60" fmla="*/ 0 w 316"/>
                  <a:gd name="T61" fmla="*/ 8 h 265"/>
                  <a:gd name="T62" fmla="*/ 4 w 316"/>
                  <a:gd name="T63" fmla="*/ 16 h 265"/>
                  <a:gd name="T64" fmla="*/ 8 w 316"/>
                  <a:gd name="T65" fmla="*/ 26 h 265"/>
                  <a:gd name="T66" fmla="*/ 8 w 316"/>
                  <a:gd name="T67" fmla="*/ 34 h 265"/>
                  <a:gd name="T68" fmla="*/ 12 w 316"/>
                  <a:gd name="T69" fmla="*/ 44 h 265"/>
                  <a:gd name="T70" fmla="*/ 18 w 316"/>
                  <a:gd name="T71" fmla="*/ 57 h 265"/>
                  <a:gd name="T72" fmla="*/ 24 w 316"/>
                  <a:gd name="T73" fmla="*/ 63 h 265"/>
                  <a:gd name="T74" fmla="*/ 36 w 316"/>
                  <a:gd name="T75" fmla="*/ 73 h 265"/>
                  <a:gd name="T76" fmla="*/ 40 w 316"/>
                  <a:gd name="T77" fmla="*/ 83 h 265"/>
                  <a:gd name="T78" fmla="*/ 34 w 316"/>
                  <a:gd name="T79" fmla="*/ 95 h 265"/>
                  <a:gd name="T80" fmla="*/ 32 w 316"/>
                  <a:gd name="T81" fmla="*/ 107 h 265"/>
                  <a:gd name="T82" fmla="*/ 40 w 316"/>
                  <a:gd name="T83" fmla="*/ 115 h 265"/>
                  <a:gd name="T84" fmla="*/ 48 w 316"/>
                  <a:gd name="T85" fmla="*/ 125 h 265"/>
                  <a:gd name="T86" fmla="*/ 68 w 316"/>
                  <a:gd name="T87" fmla="*/ 141 h 265"/>
                  <a:gd name="T88" fmla="*/ 76 w 316"/>
                  <a:gd name="T89" fmla="*/ 165 h 265"/>
                  <a:gd name="T90" fmla="*/ 84 w 316"/>
                  <a:gd name="T91" fmla="*/ 175 h 265"/>
                  <a:gd name="T92" fmla="*/ 92 w 316"/>
                  <a:gd name="T93" fmla="*/ 173 h 265"/>
                  <a:gd name="T94" fmla="*/ 94 w 316"/>
                  <a:gd name="T95" fmla="*/ 171 h 265"/>
                  <a:gd name="T96" fmla="*/ 112 w 316"/>
                  <a:gd name="T97" fmla="*/ 179 h 265"/>
                  <a:gd name="T98" fmla="*/ 122 w 316"/>
                  <a:gd name="T99" fmla="*/ 197 h 265"/>
                  <a:gd name="T100" fmla="*/ 138 w 316"/>
                  <a:gd name="T101" fmla="*/ 215 h 265"/>
                  <a:gd name="T102" fmla="*/ 166 w 316"/>
                  <a:gd name="T103" fmla="*/ 231 h 265"/>
                  <a:gd name="T104" fmla="*/ 192 w 316"/>
                  <a:gd name="T105" fmla="*/ 235 h 265"/>
                  <a:gd name="T106" fmla="*/ 216 w 316"/>
                  <a:gd name="T107" fmla="*/ 229 h 265"/>
                  <a:gd name="T108" fmla="*/ 228 w 316"/>
                  <a:gd name="T109" fmla="*/ 253 h 265"/>
                  <a:gd name="T110" fmla="*/ 258 w 316"/>
                  <a:gd name="T111" fmla="*/ 259 h 265"/>
                  <a:gd name="T112" fmla="*/ 280 w 316"/>
                  <a:gd name="T113" fmla="*/ 261 h 265"/>
                  <a:gd name="T114" fmla="*/ 294 w 316"/>
                  <a:gd name="T115" fmla="*/ 253 h 265"/>
                  <a:gd name="T116" fmla="*/ 302 w 316"/>
                  <a:gd name="T117" fmla="*/ 243 h 265"/>
                  <a:gd name="T118" fmla="*/ 316 w 316"/>
                  <a:gd name="T119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16" h="265">
                    <a:moveTo>
                      <a:pt x="206" y="231"/>
                    </a:moveTo>
                    <a:lnTo>
                      <a:pt x="204" y="233"/>
                    </a:lnTo>
                    <a:lnTo>
                      <a:pt x="202" y="231"/>
                    </a:lnTo>
                    <a:lnTo>
                      <a:pt x="202" y="233"/>
                    </a:lnTo>
                    <a:lnTo>
                      <a:pt x="202" y="233"/>
                    </a:lnTo>
                    <a:lnTo>
                      <a:pt x="202" y="235"/>
                    </a:lnTo>
                    <a:lnTo>
                      <a:pt x="198" y="237"/>
                    </a:lnTo>
                    <a:lnTo>
                      <a:pt x="196" y="237"/>
                    </a:lnTo>
                    <a:lnTo>
                      <a:pt x="194" y="237"/>
                    </a:lnTo>
                    <a:lnTo>
                      <a:pt x="194" y="237"/>
                    </a:lnTo>
                    <a:lnTo>
                      <a:pt x="196" y="239"/>
                    </a:lnTo>
                    <a:lnTo>
                      <a:pt x="196" y="239"/>
                    </a:lnTo>
                    <a:lnTo>
                      <a:pt x="196" y="239"/>
                    </a:lnTo>
                    <a:lnTo>
                      <a:pt x="198" y="237"/>
                    </a:lnTo>
                    <a:lnTo>
                      <a:pt x="200" y="237"/>
                    </a:lnTo>
                    <a:lnTo>
                      <a:pt x="202" y="237"/>
                    </a:lnTo>
                    <a:lnTo>
                      <a:pt x="204" y="235"/>
                    </a:lnTo>
                    <a:lnTo>
                      <a:pt x="204" y="235"/>
                    </a:lnTo>
                    <a:lnTo>
                      <a:pt x="204" y="237"/>
                    </a:lnTo>
                    <a:lnTo>
                      <a:pt x="206" y="235"/>
                    </a:lnTo>
                    <a:lnTo>
                      <a:pt x="208" y="233"/>
                    </a:lnTo>
                    <a:lnTo>
                      <a:pt x="210" y="231"/>
                    </a:lnTo>
                    <a:lnTo>
                      <a:pt x="208" y="231"/>
                    </a:lnTo>
                    <a:lnTo>
                      <a:pt x="206" y="231"/>
                    </a:lnTo>
                    <a:close/>
                    <a:moveTo>
                      <a:pt x="316" y="229"/>
                    </a:moveTo>
                    <a:lnTo>
                      <a:pt x="316" y="229"/>
                    </a:lnTo>
                    <a:lnTo>
                      <a:pt x="316" y="229"/>
                    </a:lnTo>
                    <a:lnTo>
                      <a:pt x="316" y="227"/>
                    </a:lnTo>
                    <a:lnTo>
                      <a:pt x="314" y="227"/>
                    </a:lnTo>
                    <a:lnTo>
                      <a:pt x="314" y="227"/>
                    </a:lnTo>
                    <a:lnTo>
                      <a:pt x="310" y="227"/>
                    </a:lnTo>
                    <a:lnTo>
                      <a:pt x="308" y="227"/>
                    </a:lnTo>
                    <a:lnTo>
                      <a:pt x="308" y="227"/>
                    </a:lnTo>
                    <a:lnTo>
                      <a:pt x="308" y="227"/>
                    </a:lnTo>
                    <a:lnTo>
                      <a:pt x="308" y="225"/>
                    </a:lnTo>
                    <a:lnTo>
                      <a:pt x="308" y="225"/>
                    </a:lnTo>
                    <a:lnTo>
                      <a:pt x="308" y="223"/>
                    </a:lnTo>
                    <a:lnTo>
                      <a:pt x="308" y="223"/>
                    </a:lnTo>
                    <a:lnTo>
                      <a:pt x="306" y="217"/>
                    </a:lnTo>
                    <a:lnTo>
                      <a:pt x="306" y="213"/>
                    </a:lnTo>
                    <a:lnTo>
                      <a:pt x="306" y="209"/>
                    </a:lnTo>
                    <a:lnTo>
                      <a:pt x="306" y="209"/>
                    </a:lnTo>
                    <a:lnTo>
                      <a:pt x="306" y="209"/>
                    </a:lnTo>
                    <a:lnTo>
                      <a:pt x="304" y="209"/>
                    </a:lnTo>
                    <a:lnTo>
                      <a:pt x="302" y="209"/>
                    </a:lnTo>
                    <a:lnTo>
                      <a:pt x="300" y="207"/>
                    </a:lnTo>
                    <a:lnTo>
                      <a:pt x="300" y="205"/>
                    </a:lnTo>
                    <a:lnTo>
                      <a:pt x="296" y="205"/>
                    </a:lnTo>
                    <a:lnTo>
                      <a:pt x="294" y="205"/>
                    </a:lnTo>
                    <a:lnTo>
                      <a:pt x="292" y="203"/>
                    </a:lnTo>
                    <a:lnTo>
                      <a:pt x="290" y="201"/>
                    </a:lnTo>
                    <a:lnTo>
                      <a:pt x="288" y="199"/>
                    </a:lnTo>
                    <a:lnTo>
                      <a:pt x="286" y="197"/>
                    </a:lnTo>
                    <a:lnTo>
                      <a:pt x="284" y="195"/>
                    </a:lnTo>
                    <a:lnTo>
                      <a:pt x="282" y="191"/>
                    </a:lnTo>
                    <a:lnTo>
                      <a:pt x="282" y="189"/>
                    </a:lnTo>
                    <a:lnTo>
                      <a:pt x="282" y="189"/>
                    </a:lnTo>
                    <a:lnTo>
                      <a:pt x="278" y="185"/>
                    </a:lnTo>
                    <a:lnTo>
                      <a:pt x="276" y="183"/>
                    </a:lnTo>
                    <a:lnTo>
                      <a:pt x="272" y="179"/>
                    </a:lnTo>
                    <a:lnTo>
                      <a:pt x="274" y="179"/>
                    </a:lnTo>
                    <a:lnTo>
                      <a:pt x="276" y="175"/>
                    </a:lnTo>
                    <a:lnTo>
                      <a:pt x="278" y="171"/>
                    </a:lnTo>
                    <a:lnTo>
                      <a:pt x="282" y="167"/>
                    </a:lnTo>
                    <a:lnTo>
                      <a:pt x="284" y="163"/>
                    </a:lnTo>
                    <a:lnTo>
                      <a:pt x="284" y="161"/>
                    </a:lnTo>
                    <a:lnTo>
                      <a:pt x="284" y="159"/>
                    </a:lnTo>
                    <a:lnTo>
                      <a:pt x="282" y="155"/>
                    </a:lnTo>
                    <a:lnTo>
                      <a:pt x="282" y="153"/>
                    </a:lnTo>
                    <a:lnTo>
                      <a:pt x="276" y="153"/>
                    </a:lnTo>
                    <a:lnTo>
                      <a:pt x="272" y="151"/>
                    </a:lnTo>
                    <a:lnTo>
                      <a:pt x="268" y="151"/>
                    </a:lnTo>
                    <a:lnTo>
                      <a:pt x="268" y="151"/>
                    </a:lnTo>
                    <a:lnTo>
                      <a:pt x="268" y="147"/>
                    </a:lnTo>
                    <a:lnTo>
                      <a:pt x="268" y="147"/>
                    </a:lnTo>
                    <a:lnTo>
                      <a:pt x="266" y="143"/>
                    </a:lnTo>
                    <a:lnTo>
                      <a:pt x="266" y="143"/>
                    </a:lnTo>
                    <a:lnTo>
                      <a:pt x="266" y="139"/>
                    </a:lnTo>
                    <a:lnTo>
                      <a:pt x="266" y="137"/>
                    </a:lnTo>
                    <a:lnTo>
                      <a:pt x="264" y="131"/>
                    </a:lnTo>
                    <a:lnTo>
                      <a:pt x="262" y="127"/>
                    </a:lnTo>
                    <a:lnTo>
                      <a:pt x="260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2" y="119"/>
                    </a:lnTo>
                    <a:lnTo>
                      <a:pt x="262" y="117"/>
                    </a:lnTo>
                    <a:lnTo>
                      <a:pt x="264" y="115"/>
                    </a:lnTo>
                    <a:lnTo>
                      <a:pt x="264" y="115"/>
                    </a:lnTo>
                    <a:lnTo>
                      <a:pt x="264" y="115"/>
                    </a:lnTo>
                    <a:lnTo>
                      <a:pt x="262" y="113"/>
                    </a:lnTo>
                    <a:lnTo>
                      <a:pt x="260" y="113"/>
                    </a:lnTo>
                    <a:lnTo>
                      <a:pt x="258" y="113"/>
                    </a:lnTo>
                    <a:lnTo>
                      <a:pt x="258" y="113"/>
                    </a:lnTo>
                    <a:lnTo>
                      <a:pt x="258" y="111"/>
                    </a:lnTo>
                    <a:lnTo>
                      <a:pt x="258" y="109"/>
                    </a:lnTo>
                    <a:lnTo>
                      <a:pt x="256" y="105"/>
                    </a:lnTo>
                    <a:lnTo>
                      <a:pt x="258" y="103"/>
                    </a:lnTo>
                    <a:lnTo>
                      <a:pt x="258" y="101"/>
                    </a:lnTo>
                    <a:lnTo>
                      <a:pt x="262" y="101"/>
                    </a:lnTo>
                    <a:lnTo>
                      <a:pt x="260" y="99"/>
                    </a:lnTo>
                    <a:lnTo>
                      <a:pt x="260" y="97"/>
                    </a:lnTo>
                    <a:lnTo>
                      <a:pt x="258" y="97"/>
                    </a:lnTo>
                    <a:lnTo>
                      <a:pt x="258" y="97"/>
                    </a:lnTo>
                    <a:lnTo>
                      <a:pt x="258" y="97"/>
                    </a:lnTo>
                    <a:lnTo>
                      <a:pt x="260" y="97"/>
                    </a:lnTo>
                    <a:lnTo>
                      <a:pt x="260" y="95"/>
                    </a:lnTo>
                    <a:lnTo>
                      <a:pt x="260" y="95"/>
                    </a:lnTo>
                    <a:lnTo>
                      <a:pt x="262" y="95"/>
                    </a:lnTo>
                    <a:lnTo>
                      <a:pt x="262" y="93"/>
                    </a:lnTo>
                    <a:lnTo>
                      <a:pt x="262" y="93"/>
                    </a:lnTo>
                    <a:lnTo>
                      <a:pt x="262" y="91"/>
                    </a:lnTo>
                    <a:lnTo>
                      <a:pt x="262" y="91"/>
                    </a:lnTo>
                    <a:lnTo>
                      <a:pt x="262" y="89"/>
                    </a:lnTo>
                    <a:lnTo>
                      <a:pt x="262" y="89"/>
                    </a:lnTo>
                    <a:lnTo>
                      <a:pt x="262" y="87"/>
                    </a:lnTo>
                    <a:lnTo>
                      <a:pt x="264" y="87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2" y="81"/>
                    </a:lnTo>
                    <a:lnTo>
                      <a:pt x="264" y="81"/>
                    </a:lnTo>
                    <a:lnTo>
                      <a:pt x="264" y="79"/>
                    </a:lnTo>
                    <a:lnTo>
                      <a:pt x="264" y="79"/>
                    </a:lnTo>
                    <a:lnTo>
                      <a:pt x="264" y="79"/>
                    </a:lnTo>
                    <a:lnTo>
                      <a:pt x="264" y="77"/>
                    </a:lnTo>
                    <a:lnTo>
                      <a:pt x="262" y="77"/>
                    </a:lnTo>
                    <a:lnTo>
                      <a:pt x="262" y="75"/>
                    </a:lnTo>
                    <a:lnTo>
                      <a:pt x="262" y="75"/>
                    </a:lnTo>
                    <a:lnTo>
                      <a:pt x="262" y="73"/>
                    </a:lnTo>
                    <a:lnTo>
                      <a:pt x="262" y="71"/>
                    </a:lnTo>
                    <a:lnTo>
                      <a:pt x="260" y="71"/>
                    </a:lnTo>
                    <a:lnTo>
                      <a:pt x="260" y="69"/>
                    </a:lnTo>
                    <a:lnTo>
                      <a:pt x="260" y="69"/>
                    </a:lnTo>
                    <a:lnTo>
                      <a:pt x="260" y="69"/>
                    </a:lnTo>
                    <a:lnTo>
                      <a:pt x="260" y="67"/>
                    </a:lnTo>
                    <a:lnTo>
                      <a:pt x="260" y="65"/>
                    </a:lnTo>
                    <a:lnTo>
                      <a:pt x="260" y="63"/>
                    </a:lnTo>
                    <a:lnTo>
                      <a:pt x="258" y="59"/>
                    </a:lnTo>
                    <a:lnTo>
                      <a:pt x="258" y="59"/>
                    </a:lnTo>
                    <a:lnTo>
                      <a:pt x="252" y="59"/>
                    </a:lnTo>
                    <a:lnTo>
                      <a:pt x="246" y="59"/>
                    </a:lnTo>
                    <a:lnTo>
                      <a:pt x="246" y="59"/>
                    </a:lnTo>
                    <a:lnTo>
                      <a:pt x="244" y="55"/>
                    </a:lnTo>
                    <a:lnTo>
                      <a:pt x="242" y="53"/>
                    </a:lnTo>
                    <a:lnTo>
                      <a:pt x="240" y="50"/>
                    </a:lnTo>
                    <a:lnTo>
                      <a:pt x="236" y="48"/>
                    </a:lnTo>
                    <a:lnTo>
                      <a:pt x="234" y="48"/>
                    </a:lnTo>
                    <a:lnTo>
                      <a:pt x="232" y="46"/>
                    </a:lnTo>
                    <a:lnTo>
                      <a:pt x="230" y="44"/>
                    </a:lnTo>
                    <a:lnTo>
                      <a:pt x="230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22" y="38"/>
                    </a:lnTo>
                    <a:lnTo>
                      <a:pt x="220" y="38"/>
                    </a:lnTo>
                    <a:lnTo>
                      <a:pt x="218" y="38"/>
                    </a:lnTo>
                    <a:lnTo>
                      <a:pt x="218" y="38"/>
                    </a:lnTo>
                    <a:lnTo>
                      <a:pt x="216" y="38"/>
                    </a:lnTo>
                    <a:lnTo>
                      <a:pt x="216" y="40"/>
                    </a:lnTo>
                    <a:lnTo>
                      <a:pt x="214" y="40"/>
                    </a:lnTo>
                    <a:lnTo>
                      <a:pt x="214" y="38"/>
                    </a:lnTo>
                    <a:lnTo>
                      <a:pt x="212" y="38"/>
                    </a:lnTo>
                    <a:lnTo>
                      <a:pt x="210" y="36"/>
                    </a:lnTo>
                    <a:lnTo>
                      <a:pt x="208" y="36"/>
                    </a:lnTo>
                    <a:lnTo>
                      <a:pt x="206" y="36"/>
                    </a:lnTo>
                    <a:lnTo>
                      <a:pt x="204" y="34"/>
                    </a:lnTo>
                    <a:lnTo>
                      <a:pt x="200" y="34"/>
                    </a:lnTo>
                    <a:lnTo>
                      <a:pt x="200" y="34"/>
                    </a:lnTo>
                    <a:lnTo>
                      <a:pt x="198" y="34"/>
                    </a:lnTo>
                    <a:lnTo>
                      <a:pt x="198" y="32"/>
                    </a:lnTo>
                    <a:lnTo>
                      <a:pt x="198" y="32"/>
                    </a:lnTo>
                    <a:lnTo>
                      <a:pt x="198" y="30"/>
                    </a:lnTo>
                    <a:lnTo>
                      <a:pt x="196" y="30"/>
                    </a:lnTo>
                    <a:lnTo>
                      <a:pt x="196" y="30"/>
                    </a:lnTo>
                    <a:lnTo>
                      <a:pt x="194" y="28"/>
                    </a:lnTo>
                    <a:lnTo>
                      <a:pt x="194" y="28"/>
                    </a:lnTo>
                    <a:lnTo>
                      <a:pt x="190" y="28"/>
                    </a:lnTo>
                    <a:lnTo>
                      <a:pt x="188" y="28"/>
                    </a:lnTo>
                    <a:lnTo>
                      <a:pt x="188" y="28"/>
                    </a:lnTo>
                    <a:lnTo>
                      <a:pt x="186" y="28"/>
                    </a:lnTo>
                    <a:lnTo>
                      <a:pt x="184" y="28"/>
                    </a:lnTo>
                    <a:lnTo>
                      <a:pt x="182" y="28"/>
                    </a:lnTo>
                    <a:lnTo>
                      <a:pt x="182" y="30"/>
                    </a:lnTo>
                    <a:lnTo>
                      <a:pt x="182" y="30"/>
                    </a:lnTo>
                    <a:lnTo>
                      <a:pt x="182" y="32"/>
                    </a:lnTo>
                    <a:lnTo>
                      <a:pt x="182" y="32"/>
                    </a:lnTo>
                    <a:lnTo>
                      <a:pt x="180" y="32"/>
                    </a:lnTo>
                    <a:lnTo>
                      <a:pt x="178" y="32"/>
                    </a:lnTo>
                    <a:lnTo>
                      <a:pt x="176" y="30"/>
                    </a:lnTo>
                    <a:lnTo>
                      <a:pt x="172" y="30"/>
                    </a:lnTo>
                    <a:lnTo>
                      <a:pt x="168" y="32"/>
                    </a:lnTo>
                    <a:lnTo>
                      <a:pt x="166" y="32"/>
                    </a:lnTo>
                    <a:lnTo>
                      <a:pt x="164" y="34"/>
                    </a:lnTo>
                    <a:lnTo>
                      <a:pt x="162" y="36"/>
                    </a:lnTo>
                    <a:lnTo>
                      <a:pt x="162" y="38"/>
                    </a:lnTo>
                    <a:lnTo>
                      <a:pt x="162" y="42"/>
                    </a:lnTo>
                    <a:lnTo>
                      <a:pt x="160" y="42"/>
                    </a:lnTo>
                    <a:lnTo>
                      <a:pt x="160" y="42"/>
                    </a:lnTo>
                    <a:lnTo>
                      <a:pt x="158" y="42"/>
                    </a:lnTo>
                    <a:lnTo>
                      <a:pt x="158" y="44"/>
                    </a:lnTo>
                    <a:lnTo>
                      <a:pt x="156" y="44"/>
                    </a:lnTo>
                    <a:lnTo>
                      <a:pt x="154" y="44"/>
                    </a:lnTo>
                    <a:lnTo>
                      <a:pt x="150" y="44"/>
                    </a:lnTo>
                    <a:lnTo>
                      <a:pt x="150" y="48"/>
                    </a:lnTo>
                    <a:lnTo>
                      <a:pt x="152" y="53"/>
                    </a:lnTo>
                    <a:lnTo>
                      <a:pt x="152" y="53"/>
                    </a:lnTo>
                    <a:lnTo>
                      <a:pt x="152" y="55"/>
                    </a:lnTo>
                    <a:lnTo>
                      <a:pt x="152" y="55"/>
                    </a:lnTo>
                    <a:lnTo>
                      <a:pt x="150" y="55"/>
                    </a:lnTo>
                    <a:lnTo>
                      <a:pt x="148" y="55"/>
                    </a:lnTo>
                    <a:lnTo>
                      <a:pt x="148" y="55"/>
                    </a:lnTo>
                    <a:lnTo>
                      <a:pt x="150" y="53"/>
                    </a:lnTo>
                    <a:lnTo>
                      <a:pt x="150" y="53"/>
                    </a:lnTo>
                    <a:lnTo>
                      <a:pt x="148" y="53"/>
                    </a:lnTo>
                    <a:lnTo>
                      <a:pt x="142" y="55"/>
                    </a:lnTo>
                    <a:lnTo>
                      <a:pt x="126" y="59"/>
                    </a:lnTo>
                    <a:lnTo>
                      <a:pt x="120" y="59"/>
                    </a:lnTo>
                    <a:lnTo>
                      <a:pt x="110" y="57"/>
                    </a:lnTo>
                    <a:lnTo>
                      <a:pt x="106" y="55"/>
                    </a:lnTo>
                    <a:lnTo>
                      <a:pt x="100" y="50"/>
                    </a:lnTo>
                    <a:lnTo>
                      <a:pt x="98" y="48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92" y="42"/>
                    </a:lnTo>
                    <a:lnTo>
                      <a:pt x="88" y="42"/>
                    </a:lnTo>
                    <a:lnTo>
                      <a:pt x="84" y="42"/>
                    </a:lnTo>
                    <a:lnTo>
                      <a:pt x="82" y="42"/>
                    </a:lnTo>
                    <a:lnTo>
                      <a:pt x="78" y="40"/>
                    </a:lnTo>
                    <a:lnTo>
                      <a:pt x="78" y="38"/>
                    </a:lnTo>
                    <a:lnTo>
                      <a:pt x="76" y="36"/>
                    </a:lnTo>
                    <a:lnTo>
                      <a:pt x="76" y="34"/>
                    </a:lnTo>
                    <a:lnTo>
                      <a:pt x="74" y="32"/>
                    </a:lnTo>
                    <a:lnTo>
                      <a:pt x="74" y="30"/>
                    </a:lnTo>
                    <a:lnTo>
                      <a:pt x="72" y="26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6" y="22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8"/>
                    </a:lnTo>
                    <a:lnTo>
                      <a:pt x="62" y="6"/>
                    </a:lnTo>
                    <a:lnTo>
                      <a:pt x="58" y="4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0" y="4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6" y="8"/>
                    </a:lnTo>
                    <a:lnTo>
                      <a:pt x="44" y="10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8" y="16"/>
                    </a:lnTo>
                    <a:lnTo>
                      <a:pt x="36" y="16"/>
                    </a:lnTo>
                    <a:lnTo>
                      <a:pt x="34" y="16"/>
                    </a:lnTo>
                    <a:lnTo>
                      <a:pt x="32" y="16"/>
                    </a:lnTo>
                    <a:lnTo>
                      <a:pt x="30" y="16"/>
                    </a:lnTo>
                    <a:lnTo>
                      <a:pt x="28" y="16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4"/>
                    </a:lnTo>
                    <a:lnTo>
                      <a:pt x="14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4" y="4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50"/>
                    </a:lnTo>
                    <a:lnTo>
                      <a:pt x="18" y="55"/>
                    </a:lnTo>
                    <a:lnTo>
                      <a:pt x="18" y="57"/>
                    </a:lnTo>
                    <a:lnTo>
                      <a:pt x="20" y="57"/>
                    </a:lnTo>
                    <a:lnTo>
                      <a:pt x="20" y="57"/>
                    </a:lnTo>
                    <a:lnTo>
                      <a:pt x="20" y="57"/>
                    </a:lnTo>
                    <a:lnTo>
                      <a:pt x="20" y="59"/>
                    </a:lnTo>
                    <a:lnTo>
                      <a:pt x="20" y="61"/>
                    </a:lnTo>
                    <a:lnTo>
                      <a:pt x="20" y="61"/>
                    </a:lnTo>
                    <a:lnTo>
                      <a:pt x="22" y="63"/>
                    </a:lnTo>
                    <a:lnTo>
                      <a:pt x="22" y="63"/>
                    </a:lnTo>
                    <a:lnTo>
                      <a:pt x="22" y="63"/>
                    </a:lnTo>
                    <a:lnTo>
                      <a:pt x="24" y="63"/>
                    </a:lnTo>
                    <a:lnTo>
                      <a:pt x="24" y="63"/>
                    </a:lnTo>
                    <a:lnTo>
                      <a:pt x="26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28" y="69"/>
                    </a:lnTo>
                    <a:lnTo>
                      <a:pt x="30" y="71"/>
                    </a:lnTo>
                    <a:lnTo>
                      <a:pt x="30" y="71"/>
                    </a:lnTo>
                    <a:lnTo>
                      <a:pt x="32" y="73"/>
                    </a:lnTo>
                    <a:lnTo>
                      <a:pt x="32" y="73"/>
                    </a:lnTo>
                    <a:lnTo>
                      <a:pt x="36" y="73"/>
                    </a:lnTo>
                    <a:lnTo>
                      <a:pt x="38" y="73"/>
                    </a:lnTo>
                    <a:lnTo>
                      <a:pt x="40" y="75"/>
                    </a:lnTo>
                    <a:lnTo>
                      <a:pt x="40" y="75"/>
                    </a:lnTo>
                    <a:lnTo>
                      <a:pt x="40" y="75"/>
                    </a:lnTo>
                    <a:lnTo>
                      <a:pt x="38" y="75"/>
                    </a:lnTo>
                    <a:lnTo>
                      <a:pt x="36" y="77"/>
                    </a:lnTo>
                    <a:lnTo>
                      <a:pt x="36" y="79"/>
                    </a:lnTo>
                    <a:lnTo>
                      <a:pt x="36" y="79"/>
                    </a:lnTo>
                    <a:lnTo>
                      <a:pt x="38" y="81"/>
                    </a:lnTo>
                    <a:lnTo>
                      <a:pt x="40" y="83"/>
                    </a:lnTo>
                    <a:lnTo>
                      <a:pt x="40" y="83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5"/>
                    </a:lnTo>
                    <a:lnTo>
                      <a:pt x="38" y="87"/>
                    </a:lnTo>
                    <a:lnTo>
                      <a:pt x="36" y="87"/>
                    </a:lnTo>
                    <a:lnTo>
                      <a:pt x="34" y="91"/>
                    </a:lnTo>
                    <a:lnTo>
                      <a:pt x="34" y="93"/>
                    </a:lnTo>
                    <a:lnTo>
                      <a:pt x="34" y="95"/>
                    </a:lnTo>
                    <a:lnTo>
                      <a:pt x="34" y="95"/>
                    </a:lnTo>
                    <a:lnTo>
                      <a:pt x="32" y="95"/>
                    </a:lnTo>
                    <a:lnTo>
                      <a:pt x="32" y="95"/>
                    </a:lnTo>
                    <a:lnTo>
                      <a:pt x="32" y="97"/>
                    </a:lnTo>
                    <a:lnTo>
                      <a:pt x="32" y="97"/>
                    </a:lnTo>
                    <a:lnTo>
                      <a:pt x="30" y="99"/>
                    </a:lnTo>
                    <a:lnTo>
                      <a:pt x="32" y="101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2" y="105"/>
                    </a:lnTo>
                    <a:lnTo>
                      <a:pt x="32" y="107"/>
                    </a:lnTo>
                    <a:lnTo>
                      <a:pt x="32" y="107"/>
                    </a:lnTo>
                    <a:lnTo>
                      <a:pt x="32" y="107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3"/>
                    </a:lnTo>
                    <a:lnTo>
                      <a:pt x="38" y="113"/>
                    </a:lnTo>
                    <a:lnTo>
                      <a:pt x="40" y="113"/>
                    </a:lnTo>
                    <a:lnTo>
                      <a:pt x="40" y="113"/>
                    </a:lnTo>
                    <a:lnTo>
                      <a:pt x="40" y="115"/>
                    </a:lnTo>
                    <a:lnTo>
                      <a:pt x="40" y="115"/>
                    </a:lnTo>
                    <a:lnTo>
                      <a:pt x="40" y="115"/>
                    </a:lnTo>
                    <a:lnTo>
                      <a:pt x="42" y="117"/>
                    </a:lnTo>
                    <a:lnTo>
                      <a:pt x="44" y="119"/>
                    </a:lnTo>
                    <a:lnTo>
                      <a:pt x="44" y="121"/>
                    </a:lnTo>
                    <a:lnTo>
                      <a:pt x="44" y="123"/>
                    </a:lnTo>
                    <a:lnTo>
                      <a:pt x="44" y="123"/>
                    </a:lnTo>
                    <a:lnTo>
                      <a:pt x="44" y="125"/>
                    </a:lnTo>
                    <a:lnTo>
                      <a:pt x="44" y="125"/>
                    </a:lnTo>
                    <a:lnTo>
                      <a:pt x="46" y="125"/>
                    </a:lnTo>
                    <a:lnTo>
                      <a:pt x="48" y="125"/>
                    </a:lnTo>
                    <a:lnTo>
                      <a:pt x="50" y="127"/>
                    </a:lnTo>
                    <a:lnTo>
                      <a:pt x="54" y="129"/>
                    </a:lnTo>
                    <a:lnTo>
                      <a:pt x="58" y="131"/>
                    </a:lnTo>
                    <a:lnTo>
                      <a:pt x="60" y="133"/>
                    </a:lnTo>
                    <a:lnTo>
                      <a:pt x="62" y="133"/>
                    </a:lnTo>
                    <a:lnTo>
                      <a:pt x="64" y="133"/>
                    </a:lnTo>
                    <a:lnTo>
                      <a:pt x="64" y="135"/>
                    </a:lnTo>
                    <a:lnTo>
                      <a:pt x="64" y="135"/>
                    </a:lnTo>
                    <a:lnTo>
                      <a:pt x="66" y="139"/>
                    </a:lnTo>
                    <a:lnTo>
                      <a:pt x="68" y="141"/>
                    </a:lnTo>
                    <a:lnTo>
                      <a:pt x="70" y="143"/>
                    </a:lnTo>
                    <a:lnTo>
                      <a:pt x="72" y="145"/>
                    </a:lnTo>
                    <a:lnTo>
                      <a:pt x="72" y="149"/>
                    </a:lnTo>
                    <a:lnTo>
                      <a:pt x="70" y="153"/>
                    </a:lnTo>
                    <a:lnTo>
                      <a:pt x="70" y="157"/>
                    </a:lnTo>
                    <a:lnTo>
                      <a:pt x="72" y="159"/>
                    </a:lnTo>
                    <a:lnTo>
                      <a:pt x="74" y="159"/>
                    </a:lnTo>
                    <a:lnTo>
                      <a:pt x="76" y="159"/>
                    </a:lnTo>
                    <a:lnTo>
                      <a:pt x="76" y="163"/>
                    </a:lnTo>
                    <a:lnTo>
                      <a:pt x="76" y="165"/>
                    </a:lnTo>
                    <a:lnTo>
                      <a:pt x="78" y="169"/>
                    </a:lnTo>
                    <a:lnTo>
                      <a:pt x="78" y="169"/>
                    </a:lnTo>
                    <a:lnTo>
                      <a:pt x="80" y="169"/>
                    </a:lnTo>
                    <a:lnTo>
                      <a:pt x="80" y="171"/>
                    </a:lnTo>
                    <a:lnTo>
                      <a:pt x="80" y="171"/>
                    </a:lnTo>
                    <a:lnTo>
                      <a:pt x="82" y="171"/>
                    </a:lnTo>
                    <a:lnTo>
                      <a:pt x="82" y="173"/>
                    </a:lnTo>
                    <a:lnTo>
                      <a:pt x="84" y="173"/>
                    </a:lnTo>
                    <a:lnTo>
                      <a:pt x="84" y="175"/>
                    </a:lnTo>
                    <a:lnTo>
                      <a:pt x="84" y="175"/>
                    </a:lnTo>
                    <a:lnTo>
                      <a:pt x="84" y="175"/>
                    </a:lnTo>
                    <a:lnTo>
                      <a:pt x="84" y="177"/>
                    </a:lnTo>
                    <a:lnTo>
                      <a:pt x="86" y="177"/>
                    </a:lnTo>
                    <a:lnTo>
                      <a:pt x="86" y="179"/>
                    </a:lnTo>
                    <a:lnTo>
                      <a:pt x="86" y="177"/>
                    </a:lnTo>
                    <a:lnTo>
                      <a:pt x="88" y="177"/>
                    </a:lnTo>
                    <a:lnTo>
                      <a:pt x="90" y="177"/>
                    </a:lnTo>
                    <a:lnTo>
                      <a:pt x="90" y="177"/>
                    </a:lnTo>
                    <a:lnTo>
                      <a:pt x="92" y="175"/>
                    </a:lnTo>
                    <a:lnTo>
                      <a:pt x="92" y="173"/>
                    </a:lnTo>
                    <a:lnTo>
                      <a:pt x="90" y="171"/>
                    </a:lnTo>
                    <a:lnTo>
                      <a:pt x="92" y="171"/>
                    </a:lnTo>
                    <a:lnTo>
                      <a:pt x="92" y="169"/>
                    </a:lnTo>
                    <a:lnTo>
                      <a:pt x="92" y="169"/>
                    </a:lnTo>
                    <a:lnTo>
                      <a:pt x="94" y="169"/>
                    </a:lnTo>
                    <a:lnTo>
                      <a:pt x="96" y="169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4" y="171"/>
                    </a:lnTo>
                    <a:lnTo>
                      <a:pt x="94" y="171"/>
                    </a:lnTo>
                    <a:lnTo>
                      <a:pt x="92" y="171"/>
                    </a:lnTo>
                    <a:lnTo>
                      <a:pt x="92" y="171"/>
                    </a:lnTo>
                    <a:lnTo>
                      <a:pt x="94" y="171"/>
                    </a:lnTo>
                    <a:lnTo>
                      <a:pt x="100" y="175"/>
                    </a:lnTo>
                    <a:lnTo>
                      <a:pt x="102" y="177"/>
                    </a:lnTo>
                    <a:lnTo>
                      <a:pt x="108" y="173"/>
                    </a:lnTo>
                    <a:lnTo>
                      <a:pt x="108" y="173"/>
                    </a:lnTo>
                    <a:lnTo>
                      <a:pt x="110" y="177"/>
                    </a:lnTo>
                    <a:lnTo>
                      <a:pt x="110" y="179"/>
                    </a:lnTo>
                    <a:lnTo>
                      <a:pt x="112" y="179"/>
                    </a:lnTo>
                    <a:lnTo>
                      <a:pt x="114" y="183"/>
                    </a:lnTo>
                    <a:lnTo>
                      <a:pt x="118" y="185"/>
                    </a:lnTo>
                    <a:lnTo>
                      <a:pt x="120" y="187"/>
                    </a:lnTo>
                    <a:lnTo>
                      <a:pt x="120" y="189"/>
                    </a:lnTo>
                    <a:lnTo>
                      <a:pt x="120" y="191"/>
                    </a:lnTo>
                    <a:lnTo>
                      <a:pt x="120" y="193"/>
                    </a:lnTo>
                    <a:lnTo>
                      <a:pt x="122" y="193"/>
                    </a:lnTo>
                    <a:lnTo>
                      <a:pt x="124" y="195"/>
                    </a:lnTo>
                    <a:lnTo>
                      <a:pt x="124" y="195"/>
                    </a:lnTo>
                    <a:lnTo>
                      <a:pt x="122" y="197"/>
                    </a:lnTo>
                    <a:lnTo>
                      <a:pt x="124" y="197"/>
                    </a:lnTo>
                    <a:lnTo>
                      <a:pt x="126" y="199"/>
                    </a:lnTo>
                    <a:lnTo>
                      <a:pt x="126" y="201"/>
                    </a:lnTo>
                    <a:lnTo>
                      <a:pt x="128" y="203"/>
                    </a:lnTo>
                    <a:lnTo>
                      <a:pt x="128" y="205"/>
                    </a:lnTo>
                    <a:lnTo>
                      <a:pt x="130" y="209"/>
                    </a:lnTo>
                    <a:lnTo>
                      <a:pt x="130" y="211"/>
                    </a:lnTo>
                    <a:lnTo>
                      <a:pt x="134" y="215"/>
                    </a:lnTo>
                    <a:lnTo>
                      <a:pt x="136" y="215"/>
                    </a:lnTo>
                    <a:lnTo>
                      <a:pt x="138" y="215"/>
                    </a:lnTo>
                    <a:lnTo>
                      <a:pt x="140" y="215"/>
                    </a:lnTo>
                    <a:lnTo>
                      <a:pt x="142" y="217"/>
                    </a:lnTo>
                    <a:lnTo>
                      <a:pt x="146" y="219"/>
                    </a:lnTo>
                    <a:lnTo>
                      <a:pt x="150" y="219"/>
                    </a:lnTo>
                    <a:lnTo>
                      <a:pt x="152" y="223"/>
                    </a:lnTo>
                    <a:lnTo>
                      <a:pt x="152" y="223"/>
                    </a:lnTo>
                    <a:lnTo>
                      <a:pt x="154" y="225"/>
                    </a:lnTo>
                    <a:lnTo>
                      <a:pt x="158" y="229"/>
                    </a:lnTo>
                    <a:lnTo>
                      <a:pt x="164" y="231"/>
                    </a:lnTo>
                    <a:lnTo>
                      <a:pt x="166" y="231"/>
                    </a:lnTo>
                    <a:lnTo>
                      <a:pt x="168" y="233"/>
                    </a:lnTo>
                    <a:lnTo>
                      <a:pt x="170" y="235"/>
                    </a:lnTo>
                    <a:lnTo>
                      <a:pt x="172" y="237"/>
                    </a:lnTo>
                    <a:lnTo>
                      <a:pt x="176" y="235"/>
                    </a:lnTo>
                    <a:lnTo>
                      <a:pt x="178" y="237"/>
                    </a:lnTo>
                    <a:lnTo>
                      <a:pt x="184" y="239"/>
                    </a:lnTo>
                    <a:lnTo>
                      <a:pt x="186" y="239"/>
                    </a:lnTo>
                    <a:lnTo>
                      <a:pt x="186" y="239"/>
                    </a:lnTo>
                    <a:lnTo>
                      <a:pt x="188" y="239"/>
                    </a:lnTo>
                    <a:lnTo>
                      <a:pt x="192" y="235"/>
                    </a:lnTo>
                    <a:lnTo>
                      <a:pt x="194" y="235"/>
                    </a:lnTo>
                    <a:lnTo>
                      <a:pt x="196" y="235"/>
                    </a:lnTo>
                    <a:lnTo>
                      <a:pt x="198" y="233"/>
                    </a:lnTo>
                    <a:lnTo>
                      <a:pt x="198" y="233"/>
                    </a:lnTo>
                    <a:lnTo>
                      <a:pt x="200" y="231"/>
                    </a:lnTo>
                    <a:lnTo>
                      <a:pt x="204" y="231"/>
                    </a:lnTo>
                    <a:lnTo>
                      <a:pt x="206" y="229"/>
                    </a:lnTo>
                    <a:lnTo>
                      <a:pt x="208" y="227"/>
                    </a:lnTo>
                    <a:lnTo>
                      <a:pt x="210" y="227"/>
                    </a:lnTo>
                    <a:lnTo>
                      <a:pt x="216" y="229"/>
                    </a:lnTo>
                    <a:lnTo>
                      <a:pt x="218" y="229"/>
                    </a:lnTo>
                    <a:lnTo>
                      <a:pt x="218" y="231"/>
                    </a:lnTo>
                    <a:lnTo>
                      <a:pt x="220" y="233"/>
                    </a:lnTo>
                    <a:lnTo>
                      <a:pt x="222" y="235"/>
                    </a:lnTo>
                    <a:lnTo>
                      <a:pt x="222" y="237"/>
                    </a:lnTo>
                    <a:lnTo>
                      <a:pt x="222" y="243"/>
                    </a:lnTo>
                    <a:lnTo>
                      <a:pt x="224" y="245"/>
                    </a:lnTo>
                    <a:lnTo>
                      <a:pt x="226" y="249"/>
                    </a:lnTo>
                    <a:lnTo>
                      <a:pt x="226" y="251"/>
                    </a:lnTo>
                    <a:lnTo>
                      <a:pt x="228" y="253"/>
                    </a:lnTo>
                    <a:lnTo>
                      <a:pt x="234" y="253"/>
                    </a:lnTo>
                    <a:lnTo>
                      <a:pt x="234" y="255"/>
                    </a:lnTo>
                    <a:lnTo>
                      <a:pt x="236" y="255"/>
                    </a:lnTo>
                    <a:lnTo>
                      <a:pt x="238" y="255"/>
                    </a:lnTo>
                    <a:lnTo>
                      <a:pt x="242" y="257"/>
                    </a:lnTo>
                    <a:lnTo>
                      <a:pt x="242" y="257"/>
                    </a:lnTo>
                    <a:lnTo>
                      <a:pt x="246" y="257"/>
                    </a:lnTo>
                    <a:lnTo>
                      <a:pt x="250" y="257"/>
                    </a:lnTo>
                    <a:lnTo>
                      <a:pt x="254" y="259"/>
                    </a:lnTo>
                    <a:lnTo>
                      <a:pt x="258" y="259"/>
                    </a:lnTo>
                    <a:lnTo>
                      <a:pt x="260" y="259"/>
                    </a:lnTo>
                    <a:lnTo>
                      <a:pt x="264" y="259"/>
                    </a:lnTo>
                    <a:lnTo>
                      <a:pt x="266" y="259"/>
                    </a:lnTo>
                    <a:lnTo>
                      <a:pt x="268" y="261"/>
                    </a:lnTo>
                    <a:lnTo>
                      <a:pt x="270" y="259"/>
                    </a:lnTo>
                    <a:lnTo>
                      <a:pt x="276" y="261"/>
                    </a:lnTo>
                    <a:lnTo>
                      <a:pt x="276" y="259"/>
                    </a:lnTo>
                    <a:lnTo>
                      <a:pt x="278" y="259"/>
                    </a:lnTo>
                    <a:lnTo>
                      <a:pt x="278" y="261"/>
                    </a:lnTo>
                    <a:lnTo>
                      <a:pt x="280" y="261"/>
                    </a:lnTo>
                    <a:lnTo>
                      <a:pt x="286" y="263"/>
                    </a:lnTo>
                    <a:lnTo>
                      <a:pt x="288" y="265"/>
                    </a:lnTo>
                    <a:lnTo>
                      <a:pt x="292" y="265"/>
                    </a:lnTo>
                    <a:lnTo>
                      <a:pt x="292" y="263"/>
                    </a:lnTo>
                    <a:lnTo>
                      <a:pt x="292" y="263"/>
                    </a:lnTo>
                    <a:lnTo>
                      <a:pt x="294" y="263"/>
                    </a:lnTo>
                    <a:lnTo>
                      <a:pt x="294" y="261"/>
                    </a:lnTo>
                    <a:lnTo>
                      <a:pt x="294" y="257"/>
                    </a:lnTo>
                    <a:lnTo>
                      <a:pt x="294" y="255"/>
                    </a:lnTo>
                    <a:lnTo>
                      <a:pt x="294" y="253"/>
                    </a:lnTo>
                    <a:lnTo>
                      <a:pt x="294" y="253"/>
                    </a:lnTo>
                    <a:lnTo>
                      <a:pt x="294" y="251"/>
                    </a:lnTo>
                    <a:lnTo>
                      <a:pt x="296" y="251"/>
                    </a:lnTo>
                    <a:lnTo>
                      <a:pt x="296" y="249"/>
                    </a:lnTo>
                    <a:lnTo>
                      <a:pt x="296" y="245"/>
                    </a:lnTo>
                    <a:lnTo>
                      <a:pt x="296" y="245"/>
                    </a:lnTo>
                    <a:lnTo>
                      <a:pt x="296" y="245"/>
                    </a:lnTo>
                    <a:lnTo>
                      <a:pt x="300" y="243"/>
                    </a:lnTo>
                    <a:lnTo>
                      <a:pt x="300" y="243"/>
                    </a:lnTo>
                    <a:lnTo>
                      <a:pt x="302" y="243"/>
                    </a:lnTo>
                    <a:lnTo>
                      <a:pt x="302" y="243"/>
                    </a:lnTo>
                    <a:lnTo>
                      <a:pt x="302" y="241"/>
                    </a:lnTo>
                    <a:lnTo>
                      <a:pt x="302" y="239"/>
                    </a:lnTo>
                    <a:lnTo>
                      <a:pt x="304" y="239"/>
                    </a:lnTo>
                    <a:lnTo>
                      <a:pt x="304" y="239"/>
                    </a:lnTo>
                    <a:lnTo>
                      <a:pt x="308" y="239"/>
                    </a:lnTo>
                    <a:lnTo>
                      <a:pt x="308" y="237"/>
                    </a:lnTo>
                    <a:lnTo>
                      <a:pt x="310" y="237"/>
                    </a:lnTo>
                    <a:lnTo>
                      <a:pt x="314" y="237"/>
                    </a:lnTo>
                    <a:lnTo>
                      <a:pt x="316" y="237"/>
                    </a:lnTo>
                    <a:lnTo>
                      <a:pt x="316" y="237"/>
                    </a:lnTo>
                    <a:lnTo>
                      <a:pt x="316" y="233"/>
                    </a:lnTo>
                    <a:lnTo>
                      <a:pt x="316" y="233"/>
                    </a:lnTo>
                    <a:lnTo>
                      <a:pt x="316" y="233"/>
                    </a:lnTo>
                    <a:lnTo>
                      <a:pt x="316" y="231"/>
                    </a:lnTo>
                    <a:lnTo>
                      <a:pt x="316" y="22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49"/>
              <p:cNvSpPr>
                <a:spLocks noEditPoints="1"/>
              </p:cNvSpPr>
              <p:nvPr/>
            </p:nvSpPr>
            <p:spPr bwMode="auto">
              <a:xfrm>
                <a:off x="4967" y="1971"/>
                <a:ext cx="725" cy="300"/>
              </a:xfrm>
              <a:custGeom>
                <a:avLst/>
                <a:gdLst>
                  <a:gd name="T0" fmla="*/ 371 w 725"/>
                  <a:gd name="T1" fmla="*/ 276 h 300"/>
                  <a:gd name="T2" fmla="*/ 447 w 725"/>
                  <a:gd name="T3" fmla="*/ 290 h 300"/>
                  <a:gd name="T4" fmla="*/ 381 w 725"/>
                  <a:gd name="T5" fmla="*/ 260 h 300"/>
                  <a:gd name="T6" fmla="*/ 451 w 725"/>
                  <a:gd name="T7" fmla="*/ 254 h 300"/>
                  <a:gd name="T8" fmla="*/ 457 w 725"/>
                  <a:gd name="T9" fmla="*/ 254 h 300"/>
                  <a:gd name="T10" fmla="*/ 399 w 725"/>
                  <a:gd name="T11" fmla="*/ 254 h 300"/>
                  <a:gd name="T12" fmla="*/ 371 w 725"/>
                  <a:gd name="T13" fmla="*/ 262 h 300"/>
                  <a:gd name="T14" fmla="*/ 337 w 725"/>
                  <a:gd name="T15" fmla="*/ 264 h 300"/>
                  <a:gd name="T16" fmla="*/ 313 w 725"/>
                  <a:gd name="T17" fmla="*/ 264 h 300"/>
                  <a:gd name="T18" fmla="*/ 677 w 725"/>
                  <a:gd name="T19" fmla="*/ 238 h 300"/>
                  <a:gd name="T20" fmla="*/ 301 w 725"/>
                  <a:gd name="T21" fmla="*/ 234 h 300"/>
                  <a:gd name="T22" fmla="*/ 623 w 725"/>
                  <a:gd name="T23" fmla="*/ 224 h 300"/>
                  <a:gd name="T24" fmla="*/ 287 w 725"/>
                  <a:gd name="T25" fmla="*/ 244 h 300"/>
                  <a:gd name="T26" fmla="*/ 203 w 725"/>
                  <a:gd name="T27" fmla="*/ 218 h 300"/>
                  <a:gd name="T28" fmla="*/ 195 w 725"/>
                  <a:gd name="T29" fmla="*/ 242 h 300"/>
                  <a:gd name="T30" fmla="*/ 277 w 725"/>
                  <a:gd name="T31" fmla="*/ 208 h 300"/>
                  <a:gd name="T32" fmla="*/ 597 w 725"/>
                  <a:gd name="T33" fmla="*/ 206 h 300"/>
                  <a:gd name="T34" fmla="*/ 429 w 725"/>
                  <a:gd name="T35" fmla="*/ 196 h 300"/>
                  <a:gd name="T36" fmla="*/ 443 w 725"/>
                  <a:gd name="T37" fmla="*/ 178 h 300"/>
                  <a:gd name="T38" fmla="*/ 335 w 725"/>
                  <a:gd name="T39" fmla="*/ 170 h 300"/>
                  <a:gd name="T40" fmla="*/ 187 w 725"/>
                  <a:gd name="T41" fmla="*/ 160 h 300"/>
                  <a:gd name="T42" fmla="*/ 527 w 725"/>
                  <a:gd name="T43" fmla="*/ 168 h 300"/>
                  <a:gd name="T44" fmla="*/ 207 w 725"/>
                  <a:gd name="T45" fmla="*/ 160 h 300"/>
                  <a:gd name="T46" fmla="*/ 453 w 725"/>
                  <a:gd name="T47" fmla="*/ 142 h 300"/>
                  <a:gd name="T48" fmla="*/ 465 w 725"/>
                  <a:gd name="T49" fmla="*/ 142 h 300"/>
                  <a:gd name="T50" fmla="*/ 183 w 725"/>
                  <a:gd name="T51" fmla="*/ 154 h 300"/>
                  <a:gd name="T52" fmla="*/ 449 w 725"/>
                  <a:gd name="T53" fmla="*/ 130 h 300"/>
                  <a:gd name="T54" fmla="*/ 62 w 725"/>
                  <a:gd name="T55" fmla="*/ 124 h 300"/>
                  <a:gd name="T56" fmla="*/ 651 w 725"/>
                  <a:gd name="T57" fmla="*/ 126 h 300"/>
                  <a:gd name="T58" fmla="*/ 679 w 725"/>
                  <a:gd name="T59" fmla="*/ 134 h 300"/>
                  <a:gd name="T60" fmla="*/ 617 w 725"/>
                  <a:gd name="T61" fmla="*/ 124 h 300"/>
                  <a:gd name="T62" fmla="*/ 613 w 725"/>
                  <a:gd name="T63" fmla="*/ 146 h 300"/>
                  <a:gd name="T64" fmla="*/ 609 w 725"/>
                  <a:gd name="T65" fmla="*/ 166 h 300"/>
                  <a:gd name="T66" fmla="*/ 681 w 725"/>
                  <a:gd name="T67" fmla="*/ 208 h 300"/>
                  <a:gd name="T68" fmla="*/ 703 w 725"/>
                  <a:gd name="T69" fmla="*/ 250 h 300"/>
                  <a:gd name="T70" fmla="*/ 151 w 725"/>
                  <a:gd name="T71" fmla="*/ 114 h 300"/>
                  <a:gd name="T72" fmla="*/ 565 w 725"/>
                  <a:gd name="T73" fmla="*/ 112 h 300"/>
                  <a:gd name="T74" fmla="*/ 157 w 725"/>
                  <a:gd name="T75" fmla="*/ 110 h 300"/>
                  <a:gd name="T76" fmla="*/ 133 w 725"/>
                  <a:gd name="T77" fmla="*/ 94 h 300"/>
                  <a:gd name="T78" fmla="*/ 121 w 725"/>
                  <a:gd name="T79" fmla="*/ 86 h 300"/>
                  <a:gd name="T80" fmla="*/ 36 w 725"/>
                  <a:gd name="T81" fmla="*/ 80 h 300"/>
                  <a:gd name="T82" fmla="*/ 383 w 725"/>
                  <a:gd name="T83" fmla="*/ 198 h 300"/>
                  <a:gd name="T84" fmla="*/ 419 w 725"/>
                  <a:gd name="T85" fmla="*/ 192 h 300"/>
                  <a:gd name="T86" fmla="*/ 419 w 725"/>
                  <a:gd name="T87" fmla="*/ 140 h 300"/>
                  <a:gd name="T88" fmla="*/ 395 w 725"/>
                  <a:gd name="T89" fmla="*/ 116 h 300"/>
                  <a:gd name="T90" fmla="*/ 461 w 725"/>
                  <a:gd name="T91" fmla="*/ 88 h 300"/>
                  <a:gd name="T92" fmla="*/ 391 w 725"/>
                  <a:gd name="T93" fmla="*/ 120 h 300"/>
                  <a:gd name="T94" fmla="*/ 521 w 725"/>
                  <a:gd name="T95" fmla="*/ 110 h 300"/>
                  <a:gd name="T96" fmla="*/ 519 w 725"/>
                  <a:gd name="T97" fmla="*/ 72 h 300"/>
                  <a:gd name="T98" fmla="*/ 18 w 725"/>
                  <a:gd name="T99" fmla="*/ 62 h 300"/>
                  <a:gd name="T100" fmla="*/ 501 w 725"/>
                  <a:gd name="T101" fmla="*/ 38 h 300"/>
                  <a:gd name="T102" fmla="*/ 231 w 725"/>
                  <a:gd name="T103" fmla="*/ 122 h 300"/>
                  <a:gd name="T104" fmla="*/ 293 w 725"/>
                  <a:gd name="T105" fmla="*/ 166 h 300"/>
                  <a:gd name="T106" fmla="*/ 335 w 725"/>
                  <a:gd name="T107" fmla="*/ 138 h 300"/>
                  <a:gd name="T108" fmla="*/ 361 w 725"/>
                  <a:gd name="T109" fmla="*/ 68 h 300"/>
                  <a:gd name="T110" fmla="*/ 335 w 725"/>
                  <a:gd name="T111" fmla="*/ 28 h 300"/>
                  <a:gd name="T112" fmla="*/ 301 w 725"/>
                  <a:gd name="T113" fmla="*/ 80 h 300"/>
                  <a:gd name="T114" fmla="*/ 221 w 725"/>
                  <a:gd name="T115" fmla="*/ 84 h 300"/>
                  <a:gd name="T116" fmla="*/ 161 w 725"/>
                  <a:gd name="T117" fmla="*/ 148 h 300"/>
                  <a:gd name="T118" fmla="*/ 125 w 725"/>
                  <a:gd name="T119" fmla="*/ 94 h 300"/>
                  <a:gd name="T120" fmla="*/ 36 w 725"/>
                  <a:gd name="T121" fmla="*/ 12 h 300"/>
                  <a:gd name="T122" fmla="*/ 72 w 725"/>
                  <a:gd name="T123" fmla="*/ 10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5" h="300">
                    <a:moveTo>
                      <a:pt x="439" y="294"/>
                    </a:moveTo>
                    <a:lnTo>
                      <a:pt x="439" y="294"/>
                    </a:lnTo>
                    <a:lnTo>
                      <a:pt x="439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5" y="296"/>
                    </a:lnTo>
                    <a:lnTo>
                      <a:pt x="433" y="298"/>
                    </a:lnTo>
                    <a:lnTo>
                      <a:pt x="429" y="298"/>
                    </a:lnTo>
                    <a:lnTo>
                      <a:pt x="429" y="300"/>
                    </a:lnTo>
                    <a:lnTo>
                      <a:pt x="429" y="300"/>
                    </a:lnTo>
                    <a:lnTo>
                      <a:pt x="429" y="300"/>
                    </a:lnTo>
                    <a:lnTo>
                      <a:pt x="431" y="300"/>
                    </a:lnTo>
                    <a:lnTo>
                      <a:pt x="433" y="300"/>
                    </a:lnTo>
                    <a:lnTo>
                      <a:pt x="435" y="300"/>
                    </a:lnTo>
                    <a:lnTo>
                      <a:pt x="437" y="298"/>
                    </a:lnTo>
                    <a:lnTo>
                      <a:pt x="439" y="296"/>
                    </a:lnTo>
                    <a:lnTo>
                      <a:pt x="439" y="296"/>
                    </a:lnTo>
                    <a:lnTo>
                      <a:pt x="439" y="294"/>
                    </a:lnTo>
                    <a:close/>
                    <a:moveTo>
                      <a:pt x="415" y="292"/>
                    </a:moveTo>
                    <a:lnTo>
                      <a:pt x="413" y="294"/>
                    </a:lnTo>
                    <a:lnTo>
                      <a:pt x="413" y="294"/>
                    </a:lnTo>
                    <a:lnTo>
                      <a:pt x="413" y="294"/>
                    </a:lnTo>
                    <a:lnTo>
                      <a:pt x="415" y="296"/>
                    </a:lnTo>
                    <a:lnTo>
                      <a:pt x="415" y="296"/>
                    </a:lnTo>
                    <a:lnTo>
                      <a:pt x="417" y="294"/>
                    </a:lnTo>
                    <a:lnTo>
                      <a:pt x="417" y="292"/>
                    </a:lnTo>
                    <a:lnTo>
                      <a:pt x="417" y="292"/>
                    </a:lnTo>
                    <a:lnTo>
                      <a:pt x="415" y="292"/>
                    </a:lnTo>
                    <a:close/>
                    <a:moveTo>
                      <a:pt x="441" y="288"/>
                    </a:moveTo>
                    <a:lnTo>
                      <a:pt x="441" y="288"/>
                    </a:lnTo>
                    <a:lnTo>
                      <a:pt x="439" y="288"/>
                    </a:lnTo>
                    <a:lnTo>
                      <a:pt x="439" y="290"/>
                    </a:lnTo>
                    <a:lnTo>
                      <a:pt x="439" y="290"/>
                    </a:lnTo>
                    <a:lnTo>
                      <a:pt x="439" y="290"/>
                    </a:lnTo>
                    <a:lnTo>
                      <a:pt x="439" y="288"/>
                    </a:lnTo>
                    <a:lnTo>
                      <a:pt x="441" y="288"/>
                    </a:lnTo>
                    <a:lnTo>
                      <a:pt x="441" y="288"/>
                    </a:lnTo>
                    <a:close/>
                    <a:moveTo>
                      <a:pt x="397" y="282"/>
                    </a:moveTo>
                    <a:lnTo>
                      <a:pt x="397" y="282"/>
                    </a:lnTo>
                    <a:lnTo>
                      <a:pt x="395" y="280"/>
                    </a:lnTo>
                    <a:lnTo>
                      <a:pt x="395" y="278"/>
                    </a:lnTo>
                    <a:lnTo>
                      <a:pt x="393" y="278"/>
                    </a:lnTo>
                    <a:lnTo>
                      <a:pt x="393" y="278"/>
                    </a:lnTo>
                    <a:lnTo>
                      <a:pt x="391" y="278"/>
                    </a:lnTo>
                    <a:lnTo>
                      <a:pt x="391" y="278"/>
                    </a:lnTo>
                    <a:lnTo>
                      <a:pt x="391" y="276"/>
                    </a:lnTo>
                    <a:lnTo>
                      <a:pt x="391" y="276"/>
                    </a:lnTo>
                    <a:lnTo>
                      <a:pt x="389" y="274"/>
                    </a:lnTo>
                    <a:lnTo>
                      <a:pt x="387" y="274"/>
                    </a:lnTo>
                    <a:lnTo>
                      <a:pt x="387" y="272"/>
                    </a:lnTo>
                    <a:lnTo>
                      <a:pt x="387" y="272"/>
                    </a:lnTo>
                    <a:lnTo>
                      <a:pt x="385" y="274"/>
                    </a:lnTo>
                    <a:lnTo>
                      <a:pt x="383" y="274"/>
                    </a:lnTo>
                    <a:lnTo>
                      <a:pt x="381" y="274"/>
                    </a:lnTo>
                    <a:lnTo>
                      <a:pt x="379" y="274"/>
                    </a:lnTo>
                    <a:lnTo>
                      <a:pt x="377" y="274"/>
                    </a:lnTo>
                    <a:lnTo>
                      <a:pt x="375" y="274"/>
                    </a:lnTo>
                    <a:lnTo>
                      <a:pt x="371" y="274"/>
                    </a:lnTo>
                    <a:lnTo>
                      <a:pt x="371" y="276"/>
                    </a:lnTo>
                    <a:lnTo>
                      <a:pt x="371" y="276"/>
                    </a:lnTo>
                    <a:lnTo>
                      <a:pt x="371" y="278"/>
                    </a:lnTo>
                    <a:lnTo>
                      <a:pt x="371" y="278"/>
                    </a:lnTo>
                    <a:lnTo>
                      <a:pt x="371" y="278"/>
                    </a:lnTo>
                    <a:lnTo>
                      <a:pt x="373" y="280"/>
                    </a:lnTo>
                    <a:lnTo>
                      <a:pt x="377" y="280"/>
                    </a:lnTo>
                    <a:lnTo>
                      <a:pt x="377" y="280"/>
                    </a:lnTo>
                    <a:lnTo>
                      <a:pt x="379" y="280"/>
                    </a:lnTo>
                    <a:lnTo>
                      <a:pt x="381" y="280"/>
                    </a:lnTo>
                    <a:lnTo>
                      <a:pt x="383" y="284"/>
                    </a:lnTo>
                    <a:lnTo>
                      <a:pt x="385" y="284"/>
                    </a:lnTo>
                    <a:lnTo>
                      <a:pt x="387" y="286"/>
                    </a:lnTo>
                    <a:lnTo>
                      <a:pt x="387" y="286"/>
                    </a:lnTo>
                    <a:lnTo>
                      <a:pt x="389" y="288"/>
                    </a:lnTo>
                    <a:lnTo>
                      <a:pt x="389" y="288"/>
                    </a:lnTo>
                    <a:lnTo>
                      <a:pt x="393" y="290"/>
                    </a:lnTo>
                    <a:lnTo>
                      <a:pt x="393" y="290"/>
                    </a:lnTo>
                    <a:lnTo>
                      <a:pt x="395" y="288"/>
                    </a:lnTo>
                    <a:lnTo>
                      <a:pt x="397" y="288"/>
                    </a:lnTo>
                    <a:lnTo>
                      <a:pt x="397" y="288"/>
                    </a:lnTo>
                    <a:lnTo>
                      <a:pt x="399" y="286"/>
                    </a:lnTo>
                    <a:lnTo>
                      <a:pt x="399" y="286"/>
                    </a:lnTo>
                    <a:lnTo>
                      <a:pt x="399" y="284"/>
                    </a:lnTo>
                    <a:lnTo>
                      <a:pt x="397" y="282"/>
                    </a:lnTo>
                    <a:close/>
                    <a:moveTo>
                      <a:pt x="467" y="266"/>
                    </a:moveTo>
                    <a:lnTo>
                      <a:pt x="465" y="268"/>
                    </a:lnTo>
                    <a:lnTo>
                      <a:pt x="465" y="268"/>
                    </a:lnTo>
                    <a:lnTo>
                      <a:pt x="465" y="268"/>
                    </a:lnTo>
                    <a:lnTo>
                      <a:pt x="465" y="266"/>
                    </a:lnTo>
                    <a:lnTo>
                      <a:pt x="465" y="266"/>
                    </a:lnTo>
                    <a:lnTo>
                      <a:pt x="461" y="268"/>
                    </a:lnTo>
                    <a:lnTo>
                      <a:pt x="461" y="268"/>
                    </a:lnTo>
                    <a:lnTo>
                      <a:pt x="459" y="270"/>
                    </a:lnTo>
                    <a:lnTo>
                      <a:pt x="457" y="270"/>
                    </a:lnTo>
                    <a:lnTo>
                      <a:pt x="457" y="272"/>
                    </a:lnTo>
                    <a:lnTo>
                      <a:pt x="457" y="272"/>
                    </a:lnTo>
                    <a:lnTo>
                      <a:pt x="455" y="274"/>
                    </a:lnTo>
                    <a:lnTo>
                      <a:pt x="455" y="274"/>
                    </a:lnTo>
                    <a:lnTo>
                      <a:pt x="455" y="274"/>
                    </a:lnTo>
                    <a:lnTo>
                      <a:pt x="453" y="274"/>
                    </a:lnTo>
                    <a:lnTo>
                      <a:pt x="451" y="274"/>
                    </a:lnTo>
                    <a:lnTo>
                      <a:pt x="451" y="274"/>
                    </a:lnTo>
                    <a:lnTo>
                      <a:pt x="451" y="274"/>
                    </a:lnTo>
                    <a:lnTo>
                      <a:pt x="451" y="272"/>
                    </a:lnTo>
                    <a:lnTo>
                      <a:pt x="449" y="274"/>
                    </a:lnTo>
                    <a:lnTo>
                      <a:pt x="447" y="274"/>
                    </a:lnTo>
                    <a:lnTo>
                      <a:pt x="445" y="278"/>
                    </a:lnTo>
                    <a:lnTo>
                      <a:pt x="445" y="280"/>
                    </a:lnTo>
                    <a:lnTo>
                      <a:pt x="443" y="282"/>
                    </a:lnTo>
                    <a:lnTo>
                      <a:pt x="443" y="284"/>
                    </a:lnTo>
                    <a:lnTo>
                      <a:pt x="443" y="284"/>
                    </a:lnTo>
                    <a:lnTo>
                      <a:pt x="445" y="286"/>
                    </a:lnTo>
                    <a:lnTo>
                      <a:pt x="445" y="286"/>
                    </a:lnTo>
                    <a:lnTo>
                      <a:pt x="443" y="288"/>
                    </a:lnTo>
                    <a:lnTo>
                      <a:pt x="443" y="288"/>
                    </a:lnTo>
                    <a:lnTo>
                      <a:pt x="443" y="290"/>
                    </a:lnTo>
                    <a:lnTo>
                      <a:pt x="443" y="290"/>
                    </a:lnTo>
                    <a:lnTo>
                      <a:pt x="445" y="290"/>
                    </a:lnTo>
                    <a:lnTo>
                      <a:pt x="447" y="290"/>
                    </a:lnTo>
                    <a:lnTo>
                      <a:pt x="449" y="290"/>
                    </a:lnTo>
                    <a:lnTo>
                      <a:pt x="451" y="288"/>
                    </a:lnTo>
                    <a:lnTo>
                      <a:pt x="455" y="288"/>
                    </a:lnTo>
                    <a:lnTo>
                      <a:pt x="455" y="288"/>
                    </a:lnTo>
                    <a:lnTo>
                      <a:pt x="457" y="286"/>
                    </a:lnTo>
                    <a:lnTo>
                      <a:pt x="459" y="284"/>
                    </a:lnTo>
                    <a:lnTo>
                      <a:pt x="461" y="284"/>
                    </a:lnTo>
                    <a:lnTo>
                      <a:pt x="463" y="280"/>
                    </a:lnTo>
                    <a:lnTo>
                      <a:pt x="465" y="278"/>
                    </a:lnTo>
                    <a:lnTo>
                      <a:pt x="465" y="276"/>
                    </a:lnTo>
                    <a:lnTo>
                      <a:pt x="467" y="276"/>
                    </a:lnTo>
                    <a:lnTo>
                      <a:pt x="467" y="274"/>
                    </a:lnTo>
                    <a:lnTo>
                      <a:pt x="465" y="272"/>
                    </a:lnTo>
                    <a:lnTo>
                      <a:pt x="465" y="272"/>
                    </a:lnTo>
                    <a:lnTo>
                      <a:pt x="465" y="272"/>
                    </a:lnTo>
                    <a:lnTo>
                      <a:pt x="465" y="270"/>
                    </a:lnTo>
                    <a:lnTo>
                      <a:pt x="465" y="270"/>
                    </a:lnTo>
                    <a:lnTo>
                      <a:pt x="467" y="270"/>
                    </a:lnTo>
                    <a:lnTo>
                      <a:pt x="469" y="268"/>
                    </a:lnTo>
                    <a:lnTo>
                      <a:pt x="469" y="268"/>
                    </a:lnTo>
                    <a:lnTo>
                      <a:pt x="469" y="268"/>
                    </a:lnTo>
                    <a:lnTo>
                      <a:pt x="467" y="266"/>
                    </a:lnTo>
                    <a:close/>
                    <a:moveTo>
                      <a:pt x="317" y="260"/>
                    </a:moveTo>
                    <a:lnTo>
                      <a:pt x="317" y="262"/>
                    </a:lnTo>
                    <a:lnTo>
                      <a:pt x="317" y="262"/>
                    </a:lnTo>
                    <a:lnTo>
                      <a:pt x="319" y="264"/>
                    </a:lnTo>
                    <a:lnTo>
                      <a:pt x="319" y="262"/>
                    </a:lnTo>
                    <a:lnTo>
                      <a:pt x="319" y="262"/>
                    </a:lnTo>
                    <a:lnTo>
                      <a:pt x="319" y="260"/>
                    </a:lnTo>
                    <a:lnTo>
                      <a:pt x="317" y="260"/>
                    </a:lnTo>
                    <a:close/>
                    <a:moveTo>
                      <a:pt x="435" y="256"/>
                    </a:moveTo>
                    <a:lnTo>
                      <a:pt x="435" y="258"/>
                    </a:lnTo>
                    <a:lnTo>
                      <a:pt x="433" y="258"/>
                    </a:lnTo>
                    <a:lnTo>
                      <a:pt x="433" y="260"/>
                    </a:lnTo>
                    <a:lnTo>
                      <a:pt x="435" y="260"/>
                    </a:lnTo>
                    <a:lnTo>
                      <a:pt x="435" y="258"/>
                    </a:lnTo>
                    <a:lnTo>
                      <a:pt x="435" y="258"/>
                    </a:lnTo>
                    <a:lnTo>
                      <a:pt x="437" y="258"/>
                    </a:lnTo>
                    <a:lnTo>
                      <a:pt x="437" y="258"/>
                    </a:lnTo>
                    <a:lnTo>
                      <a:pt x="437" y="256"/>
                    </a:lnTo>
                    <a:lnTo>
                      <a:pt x="435" y="256"/>
                    </a:lnTo>
                    <a:close/>
                    <a:moveTo>
                      <a:pt x="381" y="260"/>
                    </a:moveTo>
                    <a:lnTo>
                      <a:pt x="381" y="258"/>
                    </a:lnTo>
                    <a:lnTo>
                      <a:pt x="381" y="258"/>
                    </a:lnTo>
                    <a:lnTo>
                      <a:pt x="381" y="258"/>
                    </a:lnTo>
                    <a:lnTo>
                      <a:pt x="381" y="258"/>
                    </a:lnTo>
                    <a:lnTo>
                      <a:pt x="381" y="258"/>
                    </a:lnTo>
                    <a:lnTo>
                      <a:pt x="381" y="258"/>
                    </a:lnTo>
                    <a:lnTo>
                      <a:pt x="379" y="256"/>
                    </a:lnTo>
                    <a:lnTo>
                      <a:pt x="379" y="258"/>
                    </a:lnTo>
                    <a:lnTo>
                      <a:pt x="379" y="258"/>
                    </a:lnTo>
                    <a:lnTo>
                      <a:pt x="379" y="260"/>
                    </a:lnTo>
                    <a:lnTo>
                      <a:pt x="379" y="260"/>
                    </a:lnTo>
                    <a:lnTo>
                      <a:pt x="379" y="262"/>
                    </a:lnTo>
                    <a:lnTo>
                      <a:pt x="379" y="262"/>
                    </a:lnTo>
                    <a:lnTo>
                      <a:pt x="379" y="262"/>
                    </a:lnTo>
                    <a:lnTo>
                      <a:pt x="379" y="260"/>
                    </a:lnTo>
                    <a:lnTo>
                      <a:pt x="381" y="260"/>
                    </a:lnTo>
                    <a:lnTo>
                      <a:pt x="381" y="260"/>
                    </a:lnTo>
                    <a:close/>
                    <a:moveTo>
                      <a:pt x="441" y="256"/>
                    </a:moveTo>
                    <a:lnTo>
                      <a:pt x="441" y="254"/>
                    </a:lnTo>
                    <a:lnTo>
                      <a:pt x="439" y="254"/>
                    </a:lnTo>
                    <a:lnTo>
                      <a:pt x="437" y="254"/>
                    </a:lnTo>
                    <a:lnTo>
                      <a:pt x="437" y="254"/>
                    </a:lnTo>
                    <a:lnTo>
                      <a:pt x="437" y="254"/>
                    </a:lnTo>
                    <a:lnTo>
                      <a:pt x="435" y="256"/>
                    </a:lnTo>
                    <a:lnTo>
                      <a:pt x="441" y="256"/>
                    </a:lnTo>
                    <a:lnTo>
                      <a:pt x="441" y="256"/>
                    </a:lnTo>
                    <a:close/>
                    <a:moveTo>
                      <a:pt x="337" y="256"/>
                    </a:moveTo>
                    <a:lnTo>
                      <a:pt x="337" y="254"/>
                    </a:lnTo>
                    <a:lnTo>
                      <a:pt x="337" y="254"/>
                    </a:lnTo>
                    <a:lnTo>
                      <a:pt x="335" y="254"/>
                    </a:lnTo>
                    <a:lnTo>
                      <a:pt x="333" y="252"/>
                    </a:lnTo>
                    <a:lnTo>
                      <a:pt x="331" y="254"/>
                    </a:lnTo>
                    <a:lnTo>
                      <a:pt x="329" y="254"/>
                    </a:lnTo>
                    <a:lnTo>
                      <a:pt x="327" y="256"/>
                    </a:lnTo>
                    <a:lnTo>
                      <a:pt x="327" y="260"/>
                    </a:lnTo>
                    <a:lnTo>
                      <a:pt x="327" y="262"/>
                    </a:lnTo>
                    <a:lnTo>
                      <a:pt x="325" y="262"/>
                    </a:lnTo>
                    <a:lnTo>
                      <a:pt x="323" y="262"/>
                    </a:lnTo>
                    <a:lnTo>
                      <a:pt x="323" y="262"/>
                    </a:lnTo>
                    <a:lnTo>
                      <a:pt x="323" y="262"/>
                    </a:lnTo>
                    <a:lnTo>
                      <a:pt x="323" y="264"/>
                    </a:lnTo>
                    <a:lnTo>
                      <a:pt x="325" y="264"/>
                    </a:lnTo>
                    <a:lnTo>
                      <a:pt x="329" y="266"/>
                    </a:lnTo>
                    <a:lnTo>
                      <a:pt x="329" y="266"/>
                    </a:lnTo>
                    <a:lnTo>
                      <a:pt x="331" y="266"/>
                    </a:lnTo>
                    <a:lnTo>
                      <a:pt x="335" y="264"/>
                    </a:lnTo>
                    <a:lnTo>
                      <a:pt x="333" y="264"/>
                    </a:lnTo>
                    <a:lnTo>
                      <a:pt x="333" y="264"/>
                    </a:lnTo>
                    <a:lnTo>
                      <a:pt x="335" y="260"/>
                    </a:lnTo>
                    <a:lnTo>
                      <a:pt x="337" y="256"/>
                    </a:lnTo>
                    <a:close/>
                    <a:moveTo>
                      <a:pt x="451" y="256"/>
                    </a:moveTo>
                    <a:lnTo>
                      <a:pt x="453" y="258"/>
                    </a:lnTo>
                    <a:lnTo>
                      <a:pt x="453" y="258"/>
                    </a:lnTo>
                    <a:lnTo>
                      <a:pt x="455" y="258"/>
                    </a:lnTo>
                    <a:lnTo>
                      <a:pt x="455" y="256"/>
                    </a:lnTo>
                    <a:lnTo>
                      <a:pt x="455" y="254"/>
                    </a:lnTo>
                    <a:lnTo>
                      <a:pt x="457" y="254"/>
                    </a:lnTo>
                    <a:lnTo>
                      <a:pt x="457" y="252"/>
                    </a:lnTo>
                    <a:lnTo>
                      <a:pt x="455" y="252"/>
                    </a:lnTo>
                    <a:lnTo>
                      <a:pt x="455" y="252"/>
                    </a:lnTo>
                    <a:lnTo>
                      <a:pt x="453" y="256"/>
                    </a:lnTo>
                    <a:lnTo>
                      <a:pt x="453" y="256"/>
                    </a:lnTo>
                    <a:lnTo>
                      <a:pt x="453" y="254"/>
                    </a:lnTo>
                    <a:lnTo>
                      <a:pt x="451" y="254"/>
                    </a:lnTo>
                    <a:lnTo>
                      <a:pt x="451" y="256"/>
                    </a:lnTo>
                    <a:lnTo>
                      <a:pt x="451" y="256"/>
                    </a:lnTo>
                    <a:lnTo>
                      <a:pt x="451" y="256"/>
                    </a:lnTo>
                    <a:close/>
                    <a:moveTo>
                      <a:pt x="445" y="260"/>
                    </a:moveTo>
                    <a:lnTo>
                      <a:pt x="445" y="258"/>
                    </a:lnTo>
                    <a:lnTo>
                      <a:pt x="445" y="258"/>
                    </a:lnTo>
                    <a:lnTo>
                      <a:pt x="445" y="258"/>
                    </a:lnTo>
                    <a:lnTo>
                      <a:pt x="445" y="258"/>
                    </a:lnTo>
                    <a:lnTo>
                      <a:pt x="445" y="256"/>
                    </a:lnTo>
                    <a:lnTo>
                      <a:pt x="447" y="256"/>
                    </a:lnTo>
                    <a:lnTo>
                      <a:pt x="449" y="254"/>
                    </a:lnTo>
                    <a:lnTo>
                      <a:pt x="451" y="254"/>
                    </a:lnTo>
                    <a:lnTo>
                      <a:pt x="449" y="254"/>
                    </a:lnTo>
                    <a:lnTo>
                      <a:pt x="449" y="252"/>
                    </a:lnTo>
                    <a:lnTo>
                      <a:pt x="449" y="252"/>
                    </a:lnTo>
                    <a:lnTo>
                      <a:pt x="445" y="254"/>
                    </a:lnTo>
                    <a:lnTo>
                      <a:pt x="445" y="254"/>
                    </a:lnTo>
                    <a:lnTo>
                      <a:pt x="445" y="254"/>
                    </a:lnTo>
                    <a:lnTo>
                      <a:pt x="443" y="254"/>
                    </a:lnTo>
                    <a:lnTo>
                      <a:pt x="441" y="254"/>
                    </a:lnTo>
                    <a:lnTo>
                      <a:pt x="441" y="254"/>
                    </a:lnTo>
                    <a:lnTo>
                      <a:pt x="443" y="254"/>
                    </a:lnTo>
                    <a:lnTo>
                      <a:pt x="443" y="254"/>
                    </a:lnTo>
                    <a:lnTo>
                      <a:pt x="443" y="256"/>
                    </a:lnTo>
                    <a:lnTo>
                      <a:pt x="441" y="256"/>
                    </a:lnTo>
                    <a:lnTo>
                      <a:pt x="439" y="258"/>
                    </a:lnTo>
                    <a:lnTo>
                      <a:pt x="439" y="258"/>
                    </a:lnTo>
                    <a:lnTo>
                      <a:pt x="441" y="258"/>
                    </a:lnTo>
                    <a:lnTo>
                      <a:pt x="441" y="260"/>
                    </a:lnTo>
                    <a:lnTo>
                      <a:pt x="443" y="260"/>
                    </a:lnTo>
                    <a:lnTo>
                      <a:pt x="443" y="258"/>
                    </a:lnTo>
                    <a:lnTo>
                      <a:pt x="445" y="260"/>
                    </a:lnTo>
                    <a:close/>
                    <a:moveTo>
                      <a:pt x="683" y="252"/>
                    </a:moveTo>
                    <a:lnTo>
                      <a:pt x="683" y="252"/>
                    </a:lnTo>
                    <a:lnTo>
                      <a:pt x="681" y="254"/>
                    </a:lnTo>
                    <a:lnTo>
                      <a:pt x="681" y="254"/>
                    </a:lnTo>
                    <a:lnTo>
                      <a:pt x="681" y="254"/>
                    </a:lnTo>
                    <a:lnTo>
                      <a:pt x="681" y="256"/>
                    </a:lnTo>
                    <a:lnTo>
                      <a:pt x="685" y="256"/>
                    </a:lnTo>
                    <a:lnTo>
                      <a:pt x="685" y="256"/>
                    </a:lnTo>
                    <a:lnTo>
                      <a:pt x="685" y="254"/>
                    </a:lnTo>
                    <a:lnTo>
                      <a:pt x="685" y="252"/>
                    </a:lnTo>
                    <a:lnTo>
                      <a:pt x="683" y="252"/>
                    </a:lnTo>
                    <a:close/>
                    <a:moveTo>
                      <a:pt x="349" y="256"/>
                    </a:moveTo>
                    <a:lnTo>
                      <a:pt x="351" y="256"/>
                    </a:lnTo>
                    <a:lnTo>
                      <a:pt x="353" y="252"/>
                    </a:lnTo>
                    <a:lnTo>
                      <a:pt x="351" y="252"/>
                    </a:lnTo>
                    <a:lnTo>
                      <a:pt x="351" y="252"/>
                    </a:lnTo>
                    <a:lnTo>
                      <a:pt x="349" y="252"/>
                    </a:lnTo>
                    <a:lnTo>
                      <a:pt x="349" y="254"/>
                    </a:lnTo>
                    <a:lnTo>
                      <a:pt x="349" y="254"/>
                    </a:lnTo>
                    <a:lnTo>
                      <a:pt x="349" y="256"/>
                    </a:lnTo>
                    <a:lnTo>
                      <a:pt x="349" y="256"/>
                    </a:lnTo>
                    <a:close/>
                    <a:moveTo>
                      <a:pt x="375" y="252"/>
                    </a:moveTo>
                    <a:lnTo>
                      <a:pt x="373" y="252"/>
                    </a:lnTo>
                    <a:lnTo>
                      <a:pt x="373" y="252"/>
                    </a:lnTo>
                    <a:lnTo>
                      <a:pt x="373" y="254"/>
                    </a:lnTo>
                    <a:lnTo>
                      <a:pt x="375" y="254"/>
                    </a:lnTo>
                    <a:lnTo>
                      <a:pt x="375" y="252"/>
                    </a:lnTo>
                    <a:lnTo>
                      <a:pt x="375" y="252"/>
                    </a:lnTo>
                    <a:lnTo>
                      <a:pt x="375" y="252"/>
                    </a:lnTo>
                    <a:lnTo>
                      <a:pt x="375" y="252"/>
                    </a:lnTo>
                    <a:lnTo>
                      <a:pt x="375" y="252"/>
                    </a:lnTo>
                    <a:close/>
                    <a:moveTo>
                      <a:pt x="467" y="252"/>
                    </a:moveTo>
                    <a:lnTo>
                      <a:pt x="463" y="252"/>
                    </a:lnTo>
                    <a:lnTo>
                      <a:pt x="463" y="252"/>
                    </a:lnTo>
                    <a:lnTo>
                      <a:pt x="461" y="252"/>
                    </a:lnTo>
                    <a:lnTo>
                      <a:pt x="461" y="252"/>
                    </a:lnTo>
                    <a:lnTo>
                      <a:pt x="459" y="252"/>
                    </a:lnTo>
                    <a:lnTo>
                      <a:pt x="459" y="252"/>
                    </a:lnTo>
                    <a:lnTo>
                      <a:pt x="457" y="254"/>
                    </a:lnTo>
                    <a:lnTo>
                      <a:pt x="459" y="254"/>
                    </a:lnTo>
                    <a:lnTo>
                      <a:pt x="457" y="256"/>
                    </a:lnTo>
                    <a:lnTo>
                      <a:pt x="457" y="256"/>
                    </a:lnTo>
                    <a:lnTo>
                      <a:pt x="459" y="256"/>
                    </a:lnTo>
                    <a:lnTo>
                      <a:pt x="469" y="256"/>
                    </a:lnTo>
                    <a:lnTo>
                      <a:pt x="469" y="254"/>
                    </a:lnTo>
                    <a:lnTo>
                      <a:pt x="469" y="252"/>
                    </a:lnTo>
                    <a:lnTo>
                      <a:pt x="469" y="252"/>
                    </a:lnTo>
                    <a:lnTo>
                      <a:pt x="467" y="252"/>
                    </a:lnTo>
                    <a:close/>
                    <a:moveTo>
                      <a:pt x="515" y="252"/>
                    </a:moveTo>
                    <a:lnTo>
                      <a:pt x="511" y="250"/>
                    </a:lnTo>
                    <a:lnTo>
                      <a:pt x="511" y="252"/>
                    </a:lnTo>
                    <a:lnTo>
                      <a:pt x="511" y="252"/>
                    </a:lnTo>
                    <a:lnTo>
                      <a:pt x="515" y="254"/>
                    </a:lnTo>
                    <a:lnTo>
                      <a:pt x="517" y="252"/>
                    </a:lnTo>
                    <a:lnTo>
                      <a:pt x="517" y="252"/>
                    </a:lnTo>
                    <a:lnTo>
                      <a:pt x="515" y="252"/>
                    </a:lnTo>
                    <a:close/>
                    <a:moveTo>
                      <a:pt x="431" y="260"/>
                    </a:moveTo>
                    <a:lnTo>
                      <a:pt x="433" y="260"/>
                    </a:lnTo>
                    <a:lnTo>
                      <a:pt x="433" y="258"/>
                    </a:lnTo>
                    <a:lnTo>
                      <a:pt x="433" y="258"/>
                    </a:lnTo>
                    <a:lnTo>
                      <a:pt x="435" y="256"/>
                    </a:lnTo>
                    <a:lnTo>
                      <a:pt x="435" y="256"/>
                    </a:lnTo>
                    <a:lnTo>
                      <a:pt x="435" y="256"/>
                    </a:lnTo>
                    <a:lnTo>
                      <a:pt x="435" y="254"/>
                    </a:lnTo>
                    <a:lnTo>
                      <a:pt x="435" y="252"/>
                    </a:lnTo>
                    <a:lnTo>
                      <a:pt x="435" y="250"/>
                    </a:lnTo>
                    <a:lnTo>
                      <a:pt x="433" y="250"/>
                    </a:lnTo>
                    <a:lnTo>
                      <a:pt x="433" y="252"/>
                    </a:lnTo>
                    <a:lnTo>
                      <a:pt x="433" y="252"/>
                    </a:lnTo>
                    <a:lnTo>
                      <a:pt x="435" y="252"/>
                    </a:lnTo>
                    <a:lnTo>
                      <a:pt x="433" y="254"/>
                    </a:lnTo>
                    <a:lnTo>
                      <a:pt x="431" y="256"/>
                    </a:lnTo>
                    <a:lnTo>
                      <a:pt x="429" y="256"/>
                    </a:lnTo>
                    <a:lnTo>
                      <a:pt x="429" y="256"/>
                    </a:lnTo>
                    <a:lnTo>
                      <a:pt x="427" y="258"/>
                    </a:lnTo>
                    <a:lnTo>
                      <a:pt x="427" y="258"/>
                    </a:lnTo>
                    <a:lnTo>
                      <a:pt x="427" y="260"/>
                    </a:lnTo>
                    <a:lnTo>
                      <a:pt x="427" y="260"/>
                    </a:lnTo>
                    <a:lnTo>
                      <a:pt x="425" y="260"/>
                    </a:lnTo>
                    <a:lnTo>
                      <a:pt x="423" y="260"/>
                    </a:lnTo>
                    <a:lnTo>
                      <a:pt x="421" y="258"/>
                    </a:lnTo>
                    <a:lnTo>
                      <a:pt x="421" y="258"/>
                    </a:lnTo>
                    <a:lnTo>
                      <a:pt x="419" y="258"/>
                    </a:lnTo>
                    <a:lnTo>
                      <a:pt x="419" y="258"/>
                    </a:lnTo>
                    <a:lnTo>
                      <a:pt x="417" y="258"/>
                    </a:lnTo>
                    <a:lnTo>
                      <a:pt x="415" y="258"/>
                    </a:lnTo>
                    <a:lnTo>
                      <a:pt x="415" y="258"/>
                    </a:lnTo>
                    <a:lnTo>
                      <a:pt x="413" y="258"/>
                    </a:lnTo>
                    <a:lnTo>
                      <a:pt x="413" y="260"/>
                    </a:lnTo>
                    <a:lnTo>
                      <a:pt x="411" y="260"/>
                    </a:lnTo>
                    <a:lnTo>
                      <a:pt x="411" y="260"/>
                    </a:lnTo>
                    <a:lnTo>
                      <a:pt x="409" y="258"/>
                    </a:lnTo>
                    <a:lnTo>
                      <a:pt x="409" y="258"/>
                    </a:lnTo>
                    <a:lnTo>
                      <a:pt x="405" y="256"/>
                    </a:lnTo>
                    <a:lnTo>
                      <a:pt x="405" y="256"/>
                    </a:lnTo>
                    <a:lnTo>
                      <a:pt x="403" y="254"/>
                    </a:lnTo>
                    <a:lnTo>
                      <a:pt x="401" y="254"/>
                    </a:lnTo>
                    <a:lnTo>
                      <a:pt x="399" y="254"/>
                    </a:lnTo>
                    <a:lnTo>
                      <a:pt x="399" y="254"/>
                    </a:lnTo>
                    <a:lnTo>
                      <a:pt x="397" y="254"/>
                    </a:lnTo>
                    <a:lnTo>
                      <a:pt x="397" y="254"/>
                    </a:lnTo>
                    <a:lnTo>
                      <a:pt x="395" y="254"/>
                    </a:lnTo>
                    <a:lnTo>
                      <a:pt x="395" y="254"/>
                    </a:lnTo>
                    <a:lnTo>
                      <a:pt x="393" y="254"/>
                    </a:lnTo>
                    <a:lnTo>
                      <a:pt x="391" y="256"/>
                    </a:lnTo>
                    <a:lnTo>
                      <a:pt x="387" y="256"/>
                    </a:lnTo>
                    <a:lnTo>
                      <a:pt x="387" y="256"/>
                    </a:lnTo>
                    <a:lnTo>
                      <a:pt x="387" y="256"/>
                    </a:lnTo>
                    <a:lnTo>
                      <a:pt x="387" y="258"/>
                    </a:lnTo>
                    <a:lnTo>
                      <a:pt x="385" y="258"/>
                    </a:lnTo>
                    <a:lnTo>
                      <a:pt x="385" y="260"/>
                    </a:lnTo>
                    <a:lnTo>
                      <a:pt x="385" y="260"/>
                    </a:lnTo>
                    <a:lnTo>
                      <a:pt x="385" y="262"/>
                    </a:lnTo>
                    <a:lnTo>
                      <a:pt x="385" y="262"/>
                    </a:lnTo>
                    <a:lnTo>
                      <a:pt x="387" y="264"/>
                    </a:lnTo>
                    <a:lnTo>
                      <a:pt x="387" y="264"/>
                    </a:lnTo>
                    <a:lnTo>
                      <a:pt x="389" y="264"/>
                    </a:lnTo>
                    <a:lnTo>
                      <a:pt x="389" y="262"/>
                    </a:lnTo>
                    <a:lnTo>
                      <a:pt x="393" y="264"/>
                    </a:lnTo>
                    <a:lnTo>
                      <a:pt x="397" y="264"/>
                    </a:lnTo>
                    <a:lnTo>
                      <a:pt x="401" y="264"/>
                    </a:lnTo>
                    <a:lnTo>
                      <a:pt x="403" y="266"/>
                    </a:lnTo>
                    <a:lnTo>
                      <a:pt x="405" y="266"/>
                    </a:lnTo>
                    <a:lnTo>
                      <a:pt x="405" y="266"/>
                    </a:lnTo>
                    <a:lnTo>
                      <a:pt x="405" y="266"/>
                    </a:lnTo>
                    <a:lnTo>
                      <a:pt x="407" y="264"/>
                    </a:lnTo>
                    <a:lnTo>
                      <a:pt x="409" y="266"/>
                    </a:lnTo>
                    <a:lnTo>
                      <a:pt x="411" y="264"/>
                    </a:lnTo>
                    <a:lnTo>
                      <a:pt x="411" y="264"/>
                    </a:lnTo>
                    <a:lnTo>
                      <a:pt x="413" y="264"/>
                    </a:lnTo>
                    <a:lnTo>
                      <a:pt x="413" y="264"/>
                    </a:lnTo>
                    <a:lnTo>
                      <a:pt x="413" y="264"/>
                    </a:lnTo>
                    <a:lnTo>
                      <a:pt x="415" y="264"/>
                    </a:lnTo>
                    <a:lnTo>
                      <a:pt x="417" y="264"/>
                    </a:lnTo>
                    <a:lnTo>
                      <a:pt x="421" y="262"/>
                    </a:lnTo>
                    <a:lnTo>
                      <a:pt x="423" y="262"/>
                    </a:lnTo>
                    <a:lnTo>
                      <a:pt x="425" y="262"/>
                    </a:lnTo>
                    <a:lnTo>
                      <a:pt x="427" y="262"/>
                    </a:lnTo>
                    <a:lnTo>
                      <a:pt x="427" y="262"/>
                    </a:lnTo>
                    <a:lnTo>
                      <a:pt x="429" y="262"/>
                    </a:lnTo>
                    <a:lnTo>
                      <a:pt x="429" y="260"/>
                    </a:lnTo>
                    <a:lnTo>
                      <a:pt x="431" y="260"/>
                    </a:lnTo>
                    <a:close/>
                    <a:moveTo>
                      <a:pt x="563" y="250"/>
                    </a:moveTo>
                    <a:lnTo>
                      <a:pt x="559" y="254"/>
                    </a:lnTo>
                    <a:lnTo>
                      <a:pt x="557" y="256"/>
                    </a:lnTo>
                    <a:lnTo>
                      <a:pt x="559" y="254"/>
                    </a:lnTo>
                    <a:lnTo>
                      <a:pt x="561" y="254"/>
                    </a:lnTo>
                    <a:lnTo>
                      <a:pt x="563" y="252"/>
                    </a:lnTo>
                    <a:lnTo>
                      <a:pt x="565" y="252"/>
                    </a:lnTo>
                    <a:lnTo>
                      <a:pt x="563" y="252"/>
                    </a:lnTo>
                    <a:lnTo>
                      <a:pt x="563" y="250"/>
                    </a:lnTo>
                    <a:close/>
                    <a:moveTo>
                      <a:pt x="369" y="262"/>
                    </a:moveTo>
                    <a:lnTo>
                      <a:pt x="369" y="262"/>
                    </a:lnTo>
                    <a:lnTo>
                      <a:pt x="369" y="262"/>
                    </a:lnTo>
                    <a:lnTo>
                      <a:pt x="371" y="262"/>
                    </a:lnTo>
                    <a:lnTo>
                      <a:pt x="371" y="262"/>
                    </a:lnTo>
                    <a:lnTo>
                      <a:pt x="371" y="262"/>
                    </a:lnTo>
                    <a:lnTo>
                      <a:pt x="373" y="262"/>
                    </a:lnTo>
                    <a:lnTo>
                      <a:pt x="373" y="262"/>
                    </a:lnTo>
                    <a:lnTo>
                      <a:pt x="373" y="262"/>
                    </a:lnTo>
                    <a:lnTo>
                      <a:pt x="375" y="260"/>
                    </a:lnTo>
                    <a:lnTo>
                      <a:pt x="375" y="260"/>
                    </a:lnTo>
                    <a:lnTo>
                      <a:pt x="373" y="260"/>
                    </a:lnTo>
                    <a:lnTo>
                      <a:pt x="373" y="258"/>
                    </a:lnTo>
                    <a:lnTo>
                      <a:pt x="373" y="258"/>
                    </a:lnTo>
                    <a:lnTo>
                      <a:pt x="373" y="254"/>
                    </a:lnTo>
                    <a:lnTo>
                      <a:pt x="371" y="254"/>
                    </a:lnTo>
                    <a:lnTo>
                      <a:pt x="371" y="254"/>
                    </a:lnTo>
                    <a:lnTo>
                      <a:pt x="369" y="254"/>
                    </a:lnTo>
                    <a:lnTo>
                      <a:pt x="369" y="254"/>
                    </a:lnTo>
                    <a:lnTo>
                      <a:pt x="369" y="256"/>
                    </a:lnTo>
                    <a:lnTo>
                      <a:pt x="367" y="256"/>
                    </a:lnTo>
                    <a:lnTo>
                      <a:pt x="367" y="254"/>
                    </a:lnTo>
                    <a:lnTo>
                      <a:pt x="367" y="254"/>
                    </a:lnTo>
                    <a:lnTo>
                      <a:pt x="365" y="254"/>
                    </a:lnTo>
                    <a:lnTo>
                      <a:pt x="365" y="254"/>
                    </a:lnTo>
                    <a:lnTo>
                      <a:pt x="363" y="254"/>
                    </a:lnTo>
                    <a:lnTo>
                      <a:pt x="363" y="256"/>
                    </a:lnTo>
                    <a:lnTo>
                      <a:pt x="361" y="256"/>
                    </a:lnTo>
                    <a:lnTo>
                      <a:pt x="361" y="254"/>
                    </a:lnTo>
                    <a:lnTo>
                      <a:pt x="361" y="254"/>
                    </a:lnTo>
                    <a:lnTo>
                      <a:pt x="359" y="252"/>
                    </a:lnTo>
                    <a:lnTo>
                      <a:pt x="359" y="252"/>
                    </a:lnTo>
                    <a:lnTo>
                      <a:pt x="357" y="250"/>
                    </a:lnTo>
                    <a:lnTo>
                      <a:pt x="355" y="250"/>
                    </a:lnTo>
                    <a:lnTo>
                      <a:pt x="353" y="252"/>
                    </a:lnTo>
                    <a:lnTo>
                      <a:pt x="353" y="252"/>
                    </a:lnTo>
                    <a:lnTo>
                      <a:pt x="353" y="254"/>
                    </a:lnTo>
                    <a:lnTo>
                      <a:pt x="355" y="256"/>
                    </a:lnTo>
                    <a:lnTo>
                      <a:pt x="357" y="258"/>
                    </a:lnTo>
                    <a:lnTo>
                      <a:pt x="357" y="258"/>
                    </a:lnTo>
                    <a:lnTo>
                      <a:pt x="357" y="258"/>
                    </a:lnTo>
                    <a:lnTo>
                      <a:pt x="359" y="258"/>
                    </a:lnTo>
                    <a:lnTo>
                      <a:pt x="359" y="258"/>
                    </a:lnTo>
                    <a:lnTo>
                      <a:pt x="361" y="260"/>
                    </a:lnTo>
                    <a:lnTo>
                      <a:pt x="359" y="260"/>
                    </a:lnTo>
                    <a:lnTo>
                      <a:pt x="359" y="260"/>
                    </a:lnTo>
                    <a:lnTo>
                      <a:pt x="357" y="262"/>
                    </a:lnTo>
                    <a:lnTo>
                      <a:pt x="355" y="262"/>
                    </a:lnTo>
                    <a:lnTo>
                      <a:pt x="353" y="262"/>
                    </a:lnTo>
                    <a:lnTo>
                      <a:pt x="353" y="260"/>
                    </a:lnTo>
                    <a:lnTo>
                      <a:pt x="351" y="258"/>
                    </a:lnTo>
                    <a:lnTo>
                      <a:pt x="351" y="258"/>
                    </a:lnTo>
                    <a:lnTo>
                      <a:pt x="351" y="258"/>
                    </a:lnTo>
                    <a:lnTo>
                      <a:pt x="351" y="256"/>
                    </a:lnTo>
                    <a:lnTo>
                      <a:pt x="349" y="256"/>
                    </a:lnTo>
                    <a:lnTo>
                      <a:pt x="347" y="256"/>
                    </a:lnTo>
                    <a:lnTo>
                      <a:pt x="345" y="256"/>
                    </a:lnTo>
                    <a:lnTo>
                      <a:pt x="343" y="256"/>
                    </a:lnTo>
                    <a:lnTo>
                      <a:pt x="343" y="256"/>
                    </a:lnTo>
                    <a:lnTo>
                      <a:pt x="341" y="258"/>
                    </a:lnTo>
                    <a:lnTo>
                      <a:pt x="339" y="258"/>
                    </a:lnTo>
                    <a:lnTo>
                      <a:pt x="339" y="258"/>
                    </a:lnTo>
                    <a:lnTo>
                      <a:pt x="337" y="260"/>
                    </a:lnTo>
                    <a:lnTo>
                      <a:pt x="337" y="260"/>
                    </a:lnTo>
                    <a:lnTo>
                      <a:pt x="337" y="264"/>
                    </a:lnTo>
                    <a:lnTo>
                      <a:pt x="337" y="264"/>
                    </a:lnTo>
                    <a:lnTo>
                      <a:pt x="337" y="266"/>
                    </a:lnTo>
                    <a:lnTo>
                      <a:pt x="337" y="266"/>
                    </a:lnTo>
                    <a:lnTo>
                      <a:pt x="339" y="268"/>
                    </a:lnTo>
                    <a:lnTo>
                      <a:pt x="339" y="268"/>
                    </a:lnTo>
                    <a:lnTo>
                      <a:pt x="341" y="268"/>
                    </a:lnTo>
                    <a:lnTo>
                      <a:pt x="343" y="268"/>
                    </a:lnTo>
                    <a:lnTo>
                      <a:pt x="343" y="268"/>
                    </a:lnTo>
                    <a:lnTo>
                      <a:pt x="345" y="268"/>
                    </a:lnTo>
                    <a:lnTo>
                      <a:pt x="345" y="268"/>
                    </a:lnTo>
                    <a:lnTo>
                      <a:pt x="347" y="268"/>
                    </a:lnTo>
                    <a:lnTo>
                      <a:pt x="349" y="266"/>
                    </a:lnTo>
                    <a:lnTo>
                      <a:pt x="353" y="266"/>
                    </a:lnTo>
                    <a:lnTo>
                      <a:pt x="353" y="266"/>
                    </a:lnTo>
                    <a:lnTo>
                      <a:pt x="355" y="266"/>
                    </a:lnTo>
                    <a:lnTo>
                      <a:pt x="357" y="264"/>
                    </a:lnTo>
                    <a:lnTo>
                      <a:pt x="359" y="264"/>
                    </a:lnTo>
                    <a:lnTo>
                      <a:pt x="359" y="264"/>
                    </a:lnTo>
                    <a:lnTo>
                      <a:pt x="361" y="264"/>
                    </a:lnTo>
                    <a:lnTo>
                      <a:pt x="363" y="260"/>
                    </a:lnTo>
                    <a:lnTo>
                      <a:pt x="363" y="262"/>
                    </a:lnTo>
                    <a:lnTo>
                      <a:pt x="363" y="264"/>
                    </a:lnTo>
                    <a:lnTo>
                      <a:pt x="363" y="264"/>
                    </a:lnTo>
                    <a:lnTo>
                      <a:pt x="363" y="264"/>
                    </a:lnTo>
                    <a:lnTo>
                      <a:pt x="367" y="264"/>
                    </a:lnTo>
                    <a:lnTo>
                      <a:pt x="367" y="264"/>
                    </a:lnTo>
                    <a:lnTo>
                      <a:pt x="369" y="264"/>
                    </a:lnTo>
                    <a:lnTo>
                      <a:pt x="369" y="264"/>
                    </a:lnTo>
                    <a:lnTo>
                      <a:pt x="369" y="264"/>
                    </a:lnTo>
                    <a:lnTo>
                      <a:pt x="369" y="264"/>
                    </a:lnTo>
                    <a:lnTo>
                      <a:pt x="369" y="262"/>
                    </a:lnTo>
                    <a:close/>
                    <a:moveTo>
                      <a:pt x="319" y="252"/>
                    </a:moveTo>
                    <a:lnTo>
                      <a:pt x="317" y="252"/>
                    </a:lnTo>
                    <a:lnTo>
                      <a:pt x="315" y="250"/>
                    </a:lnTo>
                    <a:lnTo>
                      <a:pt x="313" y="250"/>
                    </a:lnTo>
                    <a:lnTo>
                      <a:pt x="313" y="250"/>
                    </a:lnTo>
                    <a:lnTo>
                      <a:pt x="311" y="252"/>
                    </a:lnTo>
                    <a:lnTo>
                      <a:pt x="309" y="252"/>
                    </a:lnTo>
                    <a:lnTo>
                      <a:pt x="307" y="252"/>
                    </a:lnTo>
                    <a:lnTo>
                      <a:pt x="305" y="252"/>
                    </a:lnTo>
                    <a:lnTo>
                      <a:pt x="303" y="250"/>
                    </a:lnTo>
                    <a:lnTo>
                      <a:pt x="301" y="252"/>
                    </a:lnTo>
                    <a:lnTo>
                      <a:pt x="301" y="252"/>
                    </a:lnTo>
                    <a:lnTo>
                      <a:pt x="301" y="252"/>
                    </a:lnTo>
                    <a:lnTo>
                      <a:pt x="303" y="254"/>
                    </a:lnTo>
                    <a:lnTo>
                      <a:pt x="303" y="256"/>
                    </a:lnTo>
                    <a:lnTo>
                      <a:pt x="303" y="256"/>
                    </a:lnTo>
                    <a:lnTo>
                      <a:pt x="305" y="256"/>
                    </a:lnTo>
                    <a:lnTo>
                      <a:pt x="307" y="256"/>
                    </a:lnTo>
                    <a:lnTo>
                      <a:pt x="309" y="258"/>
                    </a:lnTo>
                    <a:lnTo>
                      <a:pt x="311" y="260"/>
                    </a:lnTo>
                    <a:lnTo>
                      <a:pt x="311" y="260"/>
                    </a:lnTo>
                    <a:lnTo>
                      <a:pt x="311" y="262"/>
                    </a:lnTo>
                    <a:lnTo>
                      <a:pt x="311" y="262"/>
                    </a:lnTo>
                    <a:lnTo>
                      <a:pt x="311" y="264"/>
                    </a:lnTo>
                    <a:lnTo>
                      <a:pt x="311" y="264"/>
                    </a:lnTo>
                    <a:lnTo>
                      <a:pt x="313" y="264"/>
                    </a:lnTo>
                    <a:lnTo>
                      <a:pt x="313" y="264"/>
                    </a:lnTo>
                    <a:lnTo>
                      <a:pt x="313" y="264"/>
                    </a:lnTo>
                    <a:lnTo>
                      <a:pt x="313" y="262"/>
                    </a:lnTo>
                    <a:lnTo>
                      <a:pt x="315" y="260"/>
                    </a:lnTo>
                    <a:lnTo>
                      <a:pt x="315" y="260"/>
                    </a:lnTo>
                    <a:lnTo>
                      <a:pt x="319" y="258"/>
                    </a:lnTo>
                    <a:lnTo>
                      <a:pt x="321" y="256"/>
                    </a:lnTo>
                    <a:lnTo>
                      <a:pt x="321" y="256"/>
                    </a:lnTo>
                    <a:lnTo>
                      <a:pt x="321" y="256"/>
                    </a:lnTo>
                    <a:lnTo>
                      <a:pt x="319" y="252"/>
                    </a:lnTo>
                    <a:close/>
                    <a:moveTo>
                      <a:pt x="541" y="246"/>
                    </a:moveTo>
                    <a:lnTo>
                      <a:pt x="541" y="246"/>
                    </a:lnTo>
                    <a:lnTo>
                      <a:pt x="541" y="246"/>
                    </a:lnTo>
                    <a:lnTo>
                      <a:pt x="539" y="248"/>
                    </a:lnTo>
                    <a:lnTo>
                      <a:pt x="541" y="250"/>
                    </a:lnTo>
                    <a:lnTo>
                      <a:pt x="543" y="250"/>
                    </a:lnTo>
                    <a:lnTo>
                      <a:pt x="543" y="248"/>
                    </a:lnTo>
                    <a:lnTo>
                      <a:pt x="543" y="246"/>
                    </a:lnTo>
                    <a:lnTo>
                      <a:pt x="543" y="246"/>
                    </a:lnTo>
                    <a:lnTo>
                      <a:pt x="541" y="246"/>
                    </a:lnTo>
                    <a:close/>
                    <a:moveTo>
                      <a:pt x="495" y="242"/>
                    </a:moveTo>
                    <a:lnTo>
                      <a:pt x="493" y="242"/>
                    </a:lnTo>
                    <a:lnTo>
                      <a:pt x="491" y="242"/>
                    </a:lnTo>
                    <a:lnTo>
                      <a:pt x="489" y="244"/>
                    </a:lnTo>
                    <a:lnTo>
                      <a:pt x="487" y="244"/>
                    </a:lnTo>
                    <a:lnTo>
                      <a:pt x="485" y="244"/>
                    </a:lnTo>
                    <a:lnTo>
                      <a:pt x="483" y="242"/>
                    </a:lnTo>
                    <a:lnTo>
                      <a:pt x="481" y="246"/>
                    </a:lnTo>
                    <a:lnTo>
                      <a:pt x="481" y="246"/>
                    </a:lnTo>
                    <a:lnTo>
                      <a:pt x="481" y="248"/>
                    </a:lnTo>
                    <a:lnTo>
                      <a:pt x="481" y="248"/>
                    </a:lnTo>
                    <a:lnTo>
                      <a:pt x="483" y="248"/>
                    </a:lnTo>
                    <a:lnTo>
                      <a:pt x="485" y="246"/>
                    </a:lnTo>
                    <a:lnTo>
                      <a:pt x="485" y="246"/>
                    </a:lnTo>
                    <a:lnTo>
                      <a:pt x="487" y="248"/>
                    </a:lnTo>
                    <a:lnTo>
                      <a:pt x="489" y="248"/>
                    </a:lnTo>
                    <a:lnTo>
                      <a:pt x="491" y="248"/>
                    </a:lnTo>
                    <a:lnTo>
                      <a:pt x="491" y="246"/>
                    </a:lnTo>
                    <a:lnTo>
                      <a:pt x="493" y="246"/>
                    </a:lnTo>
                    <a:lnTo>
                      <a:pt x="495" y="244"/>
                    </a:lnTo>
                    <a:lnTo>
                      <a:pt x="497" y="244"/>
                    </a:lnTo>
                    <a:lnTo>
                      <a:pt x="497" y="244"/>
                    </a:lnTo>
                    <a:lnTo>
                      <a:pt x="497" y="242"/>
                    </a:lnTo>
                    <a:lnTo>
                      <a:pt x="495" y="242"/>
                    </a:lnTo>
                    <a:close/>
                    <a:moveTo>
                      <a:pt x="505" y="242"/>
                    </a:moveTo>
                    <a:lnTo>
                      <a:pt x="505" y="242"/>
                    </a:lnTo>
                    <a:lnTo>
                      <a:pt x="507" y="242"/>
                    </a:lnTo>
                    <a:lnTo>
                      <a:pt x="507" y="242"/>
                    </a:lnTo>
                    <a:lnTo>
                      <a:pt x="507" y="242"/>
                    </a:lnTo>
                    <a:lnTo>
                      <a:pt x="507" y="240"/>
                    </a:lnTo>
                    <a:lnTo>
                      <a:pt x="505" y="240"/>
                    </a:lnTo>
                    <a:lnTo>
                      <a:pt x="505" y="242"/>
                    </a:lnTo>
                    <a:close/>
                    <a:moveTo>
                      <a:pt x="685" y="250"/>
                    </a:moveTo>
                    <a:lnTo>
                      <a:pt x="687" y="246"/>
                    </a:lnTo>
                    <a:lnTo>
                      <a:pt x="687" y="244"/>
                    </a:lnTo>
                    <a:lnTo>
                      <a:pt x="687" y="242"/>
                    </a:lnTo>
                    <a:lnTo>
                      <a:pt x="687" y="240"/>
                    </a:lnTo>
                    <a:lnTo>
                      <a:pt x="685" y="238"/>
                    </a:lnTo>
                    <a:lnTo>
                      <a:pt x="685" y="238"/>
                    </a:lnTo>
                    <a:lnTo>
                      <a:pt x="681" y="238"/>
                    </a:lnTo>
                    <a:lnTo>
                      <a:pt x="677" y="238"/>
                    </a:lnTo>
                    <a:lnTo>
                      <a:pt x="675" y="240"/>
                    </a:lnTo>
                    <a:lnTo>
                      <a:pt x="673" y="242"/>
                    </a:lnTo>
                    <a:lnTo>
                      <a:pt x="673" y="242"/>
                    </a:lnTo>
                    <a:lnTo>
                      <a:pt x="669" y="248"/>
                    </a:lnTo>
                    <a:lnTo>
                      <a:pt x="667" y="254"/>
                    </a:lnTo>
                    <a:lnTo>
                      <a:pt x="665" y="256"/>
                    </a:lnTo>
                    <a:lnTo>
                      <a:pt x="667" y="256"/>
                    </a:lnTo>
                    <a:lnTo>
                      <a:pt x="669" y="256"/>
                    </a:lnTo>
                    <a:lnTo>
                      <a:pt x="671" y="256"/>
                    </a:lnTo>
                    <a:lnTo>
                      <a:pt x="677" y="256"/>
                    </a:lnTo>
                    <a:lnTo>
                      <a:pt x="681" y="254"/>
                    </a:lnTo>
                    <a:lnTo>
                      <a:pt x="681" y="252"/>
                    </a:lnTo>
                    <a:lnTo>
                      <a:pt x="685" y="250"/>
                    </a:lnTo>
                    <a:close/>
                    <a:moveTo>
                      <a:pt x="573" y="234"/>
                    </a:moveTo>
                    <a:lnTo>
                      <a:pt x="573" y="234"/>
                    </a:lnTo>
                    <a:lnTo>
                      <a:pt x="571" y="234"/>
                    </a:lnTo>
                    <a:lnTo>
                      <a:pt x="571" y="234"/>
                    </a:lnTo>
                    <a:lnTo>
                      <a:pt x="571" y="234"/>
                    </a:lnTo>
                    <a:lnTo>
                      <a:pt x="571" y="236"/>
                    </a:lnTo>
                    <a:lnTo>
                      <a:pt x="569" y="236"/>
                    </a:lnTo>
                    <a:lnTo>
                      <a:pt x="569" y="238"/>
                    </a:lnTo>
                    <a:lnTo>
                      <a:pt x="569" y="238"/>
                    </a:lnTo>
                    <a:lnTo>
                      <a:pt x="567" y="238"/>
                    </a:lnTo>
                    <a:lnTo>
                      <a:pt x="567" y="240"/>
                    </a:lnTo>
                    <a:lnTo>
                      <a:pt x="565" y="242"/>
                    </a:lnTo>
                    <a:lnTo>
                      <a:pt x="565" y="244"/>
                    </a:lnTo>
                    <a:lnTo>
                      <a:pt x="565" y="244"/>
                    </a:lnTo>
                    <a:lnTo>
                      <a:pt x="565" y="246"/>
                    </a:lnTo>
                    <a:lnTo>
                      <a:pt x="563" y="246"/>
                    </a:lnTo>
                    <a:lnTo>
                      <a:pt x="563" y="248"/>
                    </a:lnTo>
                    <a:lnTo>
                      <a:pt x="563" y="248"/>
                    </a:lnTo>
                    <a:lnTo>
                      <a:pt x="565" y="248"/>
                    </a:lnTo>
                    <a:lnTo>
                      <a:pt x="567" y="250"/>
                    </a:lnTo>
                    <a:lnTo>
                      <a:pt x="567" y="248"/>
                    </a:lnTo>
                    <a:lnTo>
                      <a:pt x="567" y="248"/>
                    </a:lnTo>
                    <a:lnTo>
                      <a:pt x="567" y="248"/>
                    </a:lnTo>
                    <a:lnTo>
                      <a:pt x="567" y="246"/>
                    </a:lnTo>
                    <a:lnTo>
                      <a:pt x="569" y="244"/>
                    </a:lnTo>
                    <a:lnTo>
                      <a:pt x="571" y="244"/>
                    </a:lnTo>
                    <a:lnTo>
                      <a:pt x="571" y="244"/>
                    </a:lnTo>
                    <a:lnTo>
                      <a:pt x="573" y="242"/>
                    </a:lnTo>
                    <a:lnTo>
                      <a:pt x="573" y="238"/>
                    </a:lnTo>
                    <a:lnTo>
                      <a:pt x="573" y="236"/>
                    </a:lnTo>
                    <a:lnTo>
                      <a:pt x="575" y="234"/>
                    </a:lnTo>
                    <a:lnTo>
                      <a:pt x="573" y="234"/>
                    </a:lnTo>
                    <a:close/>
                    <a:moveTo>
                      <a:pt x="575" y="234"/>
                    </a:moveTo>
                    <a:lnTo>
                      <a:pt x="575" y="234"/>
                    </a:lnTo>
                    <a:lnTo>
                      <a:pt x="575" y="234"/>
                    </a:lnTo>
                    <a:lnTo>
                      <a:pt x="577" y="234"/>
                    </a:lnTo>
                    <a:lnTo>
                      <a:pt x="577" y="236"/>
                    </a:lnTo>
                    <a:lnTo>
                      <a:pt x="579" y="236"/>
                    </a:lnTo>
                    <a:lnTo>
                      <a:pt x="579" y="234"/>
                    </a:lnTo>
                    <a:lnTo>
                      <a:pt x="577" y="232"/>
                    </a:lnTo>
                    <a:lnTo>
                      <a:pt x="575" y="234"/>
                    </a:lnTo>
                    <a:close/>
                    <a:moveTo>
                      <a:pt x="301" y="232"/>
                    </a:moveTo>
                    <a:lnTo>
                      <a:pt x="301" y="232"/>
                    </a:lnTo>
                    <a:lnTo>
                      <a:pt x="301" y="234"/>
                    </a:lnTo>
                    <a:lnTo>
                      <a:pt x="301" y="234"/>
                    </a:lnTo>
                    <a:lnTo>
                      <a:pt x="301" y="234"/>
                    </a:lnTo>
                    <a:lnTo>
                      <a:pt x="301" y="232"/>
                    </a:lnTo>
                    <a:lnTo>
                      <a:pt x="301" y="232"/>
                    </a:lnTo>
                    <a:lnTo>
                      <a:pt x="301" y="232"/>
                    </a:lnTo>
                    <a:close/>
                    <a:moveTo>
                      <a:pt x="525" y="232"/>
                    </a:moveTo>
                    <a:lnTo>
                      <a:pt x="525" y="232"/>
                    </a:lnTo>
                    <a:lnTo>
                      <a:pt x="525" y="234"/>
                    </a:lnTo>
                    <a:lnTo>
                      <a:pt x="525" y="234"/>
                    </a:lnTo>
                    <a:lnTo>
                      <a:pt x="525" y="234"/>
                    </a:lnTo>
                    <a:lnTo>
                      <a:pt x="527" y="234"/>
                    </a:lnTo>
                    <a:lnTo>
                      <a:pt x="527" y="234"/>
                    </a:lnTo>
                    <a:lnTo>
                      <a:pt x="527" y="234"/>
                    </a:lnTo>
                    <a:lnTo>
                      <a:pt x="527" y="232"/>
                    </a:lnTo>
                    <a:lnTo>
                      <a:pt x="525" y="232"/>
                    </a:lnTo>
                    <a:close/>
                    <a:moveTo>
                      <a:pt x="399" y="232"/>
                    </a:moveTo>
                    <a:lnTo>
                      <a:pt x="399" y="234"/>
                    </a:lnTo>
                    <a:lnTo>
                      <a:pt x="401" y="234"/>
                    </a:lnTo>
                    <a:lnTo>
                      <a:pt x="403" y="234"/>
                    </a:lnTo>
                    <a:lnTo>
                      <a:pt x="403" y="232"/>
                    </a:lnTo>
                    <a:lnTo>
                      <a:pt x="401" y="232"/>
                    </a:lnTo>
                    <a:lnTo>
                      <a:pt x="399" y="232"/>
                    </a:lnTo>
                    <a:close/>
                    <a:moveTo>
                      <a:pt x="281" y="234"/>
                    </a:moveTo>
                    <a:lnTo>
                      <a:pt x="281" y="236"/>
                    </a:lnTo>
                    <a:lnTo>
                      <a:pt x="281" y="234"/>
                    </a:lnTo>
                    <a:lnTo>
                      <a:pt x="283" y="234"/>
                    </a:lnTo>
                    <a:lnTo>
                      <a:pt x="283" y="234"/>
                    </a:lnTo>
                    <a:lnTo>
                      <a:pt x="287" y="234"/>
                    </a:lnTo>
                    <a:lnTo>
                      <a:pt x="289" y="234"/>
                    </a:lnTo>
                    <a:lnTo>
                      <a:pt x="291" y="234"/>
                    </a:lnTo>
                    <a:lnTo>
                      <a:pt x="293" y="234"/>
                    </a:lnTo>
                    <a:lnTo>
                      <a:pt x="293" y="232"/>
                    </a:lnTo>
                    <a:lnTo>
                      <a:pt x="293" y="232"/>
                    </a:lnTo>
                    <a:lnTo>
                      <a:pt x="297" y="230"/>
                    </a:lnTo>
                    <a:lnTo>
                      <a:pt x="297" y="230"/>
                    </a:lnTo>
                    <a:lnTo>
                      <a:pt x="295" y="228"/>
                    </a:lnTo>
                    <a:lnTo>
                      <a:pt x="281" y="228"/>
                    </a:lnTo>
                    <a:lnTo>
                      <a:pt x="277" y="230"/>
                    </a:lnTo>
                    <a:lnTo>
                      <a:pt x="277" y="232"/>
                    </a:lnTo>
                    <a:lnTo>
                      <a:pt x="275" y="232"/>
                    </a:lnTo>
                    <a:lnTo>
                      <a:pt x="275" y="234"/>
                    </a:lnTo>
                    <a:lnTo>
                      <a:pt x="281" y="234"/>
                    </a:lnTo>
                    <a:close/>
                    <a:moveTo>
                      <a:pt x="317" y="228"/>
                    </a:moveTo>
                    <a:lnTo>
                      <a:pt x="317" y="228"/>
                    </a:lnTo>
                    <a:lnTo>
                      <a:pt x="315" y="228"/>
                    </a:lnTo>
                    <a:lnTo>
                      <a:pt x="315" y="230"/>
                    </a:lnTo>
                    <a:lnTo>
                      <a:pt x="315" y="230"/>
                    </a:lnTo>
                    <a:lnTo>
                      <a:pt x="315" y="230"/>
                    </a:lnTo>
                    <a:lnTo>
                      <a:pt x="317" y="230"/>
                    </a:lnTo>
                    <a:lnTo>
                      <a:pt x="319" y="230"/>
                    </a:lnTo>
                    <a:lnTo>
                      <a:pt x="319" y="230"/>
                    </a:lnTo>
                    <a:lnTo>
                      <a:pt x="319" y="230"/>
                    </a:lnTo>
                    <a:lnTo>
                      <a:pt x="319" y="228"/>
                    </a:lnTo>
                    <a:lnTo>
                      <a:pt x="317" y="228"/>
                    </a:lnTo>
                    <a:close/>
                    <a:moveTo>
                      <a:pt x="621" y="224"/>
                    </a:moveTo>
                    <a:lnTo>
                      <a:pt x="621" y="226"/>
                    </a:lnTo>
                    <a:lnTo>
                      <a:pt x="621" y="226"/>
                    </a:lnTo>
                    <a:lnTo>
                      <a:pt x="621" y="226"/>
                    </a:lnTo>
                    <a:lnTo>
                      <a:pt x="621" y="226"/>
                    </a:lnTo>
                    <a:lnTo>
                      <a:pt x="623" y="226"/>
                    </a:lnTo>
                    <a:lnTo>
                      <a:pt x="623" y="224"/>
                    </a:lnTo>
                    <a:lnTo>
                      <a:pt x="621" y="224"/>
                    </a:lnTo>
                    <a:lnTo>
                      <a:pt x="621" y="224"/>
                    </a:lnTo>
                    <a:close/>
                    <a:moveTo>
                      <a:pt x="159" y="224"/>
                    </a:moveTo>
                    <a:lnTo>
                      <a:pt x="159" y="222"/>
                    </a:lnTo>
                    <a:lnTo>
                      <a:pt x="157" y="222"/>
                    </a:lnTo>
                    <a:lnTo>
                      <a:pt x="157" y="222"/>
                    </a:lnTo>
                    <a:lnTo>
                      <a:pt x="157" y="224"/>
                    </a:lnTo>
                    <a:lnTo>
                      <a:pt x="157" y="224"/>
                    </a:lnTo>
                    <a:lnTo>
                      <a:pt x="157" y="226"/>
                    </a:lnTo>
                    <a:lnTo>
                      <a:pt x="159" y="224"/>
                    </a:lnTo>
                    <a:lnTo>
                      <a:pt x="159" y="224"/>
                    </a:lnTo>
                    <a:close/>
                    <a:moveTo>
                      <a:pt x="621" y="222"/>
                    </a:moveTo>
                    <a:lnTo>
                      <a:pt x="621" y="224"/>
                    </a:lnTo>
                    <a:lnTo>
                      <a:pt x="623" y="224"/>
                    </a:lnTo>
                    <a:lnTo>
                      <a:pt x="623" y="222"/>
                    </a:lnTo>
                    <a:lnTo>
                      <a:pt x="621" y="222"/>
                    </a:lnTo>
                    <a:lnTo>
                      <a:pt x="621" y="222"/>
                    </a:lnTo>
                    <a:close/>
                    <a:moveTo>
                      <a:pt x="625" y="220"/>
                    </a:moveTo>
                    <a:lnTo>
                      <a:pt x="623" y="220"/>
                    </a:lnTo>
                    <a:lnTo>
                      <a:pt x="623" y="222"/>
                    </a:lnTo>
                    <a:lnTo>
                      <a:pt x="623" y="220"/>
                    </a:lnTo>
                    <a:lnTo>
                      <a:pt x="625" y="218"/>
                    </a:lnTo>
                    <a:lnTo>
                      <a:pt x="625" y="218"/>
                    </a:lnTo>
                    <a:lnTo>
                      <a:pt x="625" y="220"/>
                    </a:lnTo>
                    <a:close/>
                    <a:moveTo>
                      <a:pt x="617" y="218"/>
                    </a:moveTo>
                    <a:lnTo>
                      <a:pt x="615" y="218"/>
                    </a:lnTo>
                    <a:lnTo>
                      <a:pt x="613" y="216"/>
                    </a:lnTo>
                    <a:lnTo>
                      <a:pt x="613" y="216"/>
                    </a:lnTo>
                    <a:lnTo>
                      <a:pt x="613" y="218"/>
                    </a:lnTo>
                    <a:lnTo>
                      <a:pt x="613" y="220"/>
                    </a:lnTo>
                    <a:lnTo>
                      <a:pt x="613" y="222"/>
                    </a:lnTo>
                    <a:lnTo>
                      <a:pt x="613" y="222"/>
                    </a:lnTo>
                    <a:lnTo>
                      <a:pt x="613" y="222"/>
                    </a:lnTo>
                    <a:lnTo>
                      <a:pt x="613" y="222"/>
                    </a:lnTo>
                    <a:lnTo>
                      <a:pt x="611" y="226"/>
                    </a:lnTo>
                    <a:lnTo>
                      <a:pt x="611" y="228"/>
                    </a:lnTo>
                    <a:lnTo>
                      <a:pt x="613" y="230"/>
                    </a:lnTo>
                    <a:lnTo>
                      <a:pt x="615" y="228"/>
                    </a:lnTo>
                    <a:lnTo>
                      <a:pt x="617" y="228"/>
                    </a:lnTo>
                    <a:lnTo>
                      <a:pt x="617" y="226"/>
                    </a:lnTo>
                    <a:lnTo>
                      <a:pt x="619" y="224"/>
                    </a:lnTo>
                    <a:lnTo>
                      <a:pt x="619" y="222"/>
                    </a:lnTo>
                    <a:lnTo>
                      <a:pt x="619" y="222"/>
                    </a:lnTo>
                    <a:lnTo>
                      <a:pt x="617" y="220"/>
                    </a:lnTo>
                    <a:lnTo>
                      <a:pt x="617" y="218"/>
                    </a:lnTo>
                    <a:close/>
                    <a:moveTo>
                      <a:pt x="301" y="260"/>
                    </a:moveTo>
                    <a:lnTo>
                      <a:pt x="301" y="258"/>
                    </a:lnTo>
                    <a:lnTo>
                      <a:pt x="301" y="256"/>
                    </a:lnTo>
                    <a:lnTo>
                      <a:pt x="301" y="254"/>
                    </a:lnTo>
                    <a:lnTo>
                      <a:pt x="301" y="254"/>
                    </a:lnTo>
                    <a:lnTo>
                      <a:pt x="301" y="248"/>
                    </a:lnTo>
                    <a:lnTo>
                      <a:pt x="301" y="248"/>
                    </a:lnTo>
                    <a:lnTo>
                      <a:pt x="301" y="246"/>
                    </a:lnTo>
                    <a:lnTo>
                      <a:pt x="301" y="244"/>
                    </a:lnTo>
                    <a:lnTo>
                      <a:pt x="297" y="242"/>
                    </a:lnTo>
                    <a:lnTo>
                      <a:pt x="295" y="242"/>
                    </a:lnTo>
                    <a:lnTo>
                      <a:pt x="293" y="244"/>
                    </a:lnTo>
                    <a:lnTo>
                      <a:pt x="291" y="244"/>
                    </a:lnTo>
                    <a:lnTo>
                      <a:pt x="287" y="244"/>
                    </a:lnTo>
                    <a:lnTo>
                      <a:pt x="283" y="244"/>
                    </a:lnTo>
                    <a:lnTo>
                      <a:pt x="279" y="242"/>
                    </a:lnTo>
                    <a:lnTo>
                      <a:pt x="277" y="240"/>
                    </a:lnTo>
                    <a:lnTo>
                      <a:pt x="275" y="238"/>
                    </a:lnTo>
                    <a:lnTo>
                      <a:pt x="277" y="236"/>
                    </a:lnTo>
                    <a:lnTo>
                      <a:pt x="275" y="236"/>
                    </a:lnTo>
                    <a:lnTo>
                      <a:pt x="275" y="236"/>
                    </a:lnTo>
                    <a:lnTo>
                      <a:pt x="273" y="234"/>
                    </a:lnTo>
                    <a:lnTo>
                      <a:pt x="273" y="232"/>
                    </a:lnTo>
                    <a:lnTo>
                      <a:pt x="273" y="230"/>
                    </a:lnTo>
                    <a:lnTo>
                      <a:pt x="271" y="230"/>
                    </a:lnTo>
                    <a:lnTo>
                      <a:pt x="269" y="230"/>
                    </a:lnTo>
                    <a:lnTo>
                      <a:pt x="267" y="230"/>
                    </a:lnTo>
                    <a:lnTo>
                      <a:pt x="265" y="230"/>
                    </a:lnTo>
                    <a:lnTo>
                      <a:pt x="265" y="228"/>
                    </a:lnTo>
                    <a:lnTo>
                      <a:pt x="261" y="228"/>
                    </a:lnTo>
                    <a:lnTo>
                      <a:pt x="259" y="226"/>
                    </a:lnTo>
                    <a:lnTo>
                      <a:pt x="259" y="226"/>
                    </a:lnTo>
                    <a:lnTo>
                      <a:pt x="257" y="224"/>
                    </a:lnTo>
                    <a:lnTo>
                      <a:pt x="257" y="224"/>
                    </a:lnTo>
                    <a:lnTo>
                      <a:pt x="255" y="226"/>
                    </a:lnTo>
                    <a:lnTo>
                      <a:pt x="253" y="226"/>
                    </a:lnTo>
                    <a:lnTo>
                      <a:pt x="251" y="226"/>
                    </a:lnTo>
                    <a:lnTo>
                      <a:pt x="251" y="226"/>
                    </a:lnTo>
                    <a:lnTo>
                      <a:pt x="249" y="222"/>
                    </a:lnTo>
                    <a:lnTo>
                      <a:pt x="249" y="220"/>
                    </a:lnTo>
                    <a:lnTo>
                      <a:pt x="247" y="220"/>
                    </a:lnTo>
                    <a:lnTo>
                      <a:pt x="245" y="222"/>
                    </a:lnTo>
                    <a:lnTo>
                      <a:pt x="245" y="222"/>
                    </a:lnTo>
                    <a:lnTo>
                      <a:pt x="245" y="222"/>
                    </a:lnTo>
                    <a:lnTo>
                      <a:pt x="243" y="224"/>
                    </a:lnTo>
                    <a:lnTo>
                      <a:pt x="243" y="226"/>
                    </a:lnTo>
                    <a:lnTo>
                      <a:pt x="241" y="228"/>
                    </a:lnTo>
                    <a:lnTo>
                      <a:pt x="241" y="230"/>
                    </a:lnTo>
                    <a:lnTo>
                      <a:pt x="239" y="230"/>
                    </a:lnTo>
                    <a:lnTo>
                      <a:pt x="239" y="230"/>
                    </a:lnTo>
                    <a:lnTo>
                      <a:pt x="237" y="230"/>
                    </a:lnTo>
                    <a:lnTo>
                      <a:pt x="237" y="230"/>
                    </a:lnTo>
                    <a:lnTo>
                      <a:pt x="235" y="230"/>
                    </a:lnTo>
                    <a:lnTo>
                      <a:pt x="233" y="230"/>
                    </a:lnTo>
                    <a:lnTo>
                      <a:pt x="231" y="230"/>
                    </a:lnTo>
                    <a:lnTo>
                      <a:pt x="229" y="230"/>
                    </a:lnTo>
                    <a:lnTo>
                      <a:pt x="227" y="228"/>
                    </a:lnTo>
                    <a:lnTo>
                      <a:pt x="225" y="228"/>
                    </a:lnTo>
                    <a:lnTo>
                      <a:pt x="223" y="228"/>
                    </a:lnTo>
                    <a:lnTo>
                      <a:pt x="221" y="228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3" y="228"/>
                    </a:lnTo>
                    <a:lnTo>
                      <a:pt x="211" y="228"/>
                    </a:lnTo>
                    <a:lnTo>
                      <a:pt x="211" y="226"/>
                    </a:lnTo>
                    <a:lnTo>
                      <a:pt x="211" y="222"/>
                    </a:lnTo>
                    <a:lnTo>
                      <a:pt x="209" y="222"/>
                    </a:lnTo>
                    <a:lnTo>
                      <a:pt x="209" y="220"/>
                    </a:lnTo>
                    <a:lnTo>
                      <a:pt x="207" y="218"/>
                    </a:lnTo>
                    <a:lnTo>
                      <a:pt x="207" y="218"/>
                    </a:lnTo>
                    <a:lnTo>
                      <a:pt x="205" y="218"/>
                    </a:lnTo>
                    <a:lnTo>
                      <a:pt x="205" y="218"/>
                    </a:lnTo>
                    <a:lnTo>
                      <a:pt x="203" y="218"/>
                    </a:lnTo>
                    <a:lnTo>
                      <a:pt x="201" y="218"/>
                    </a:lnTo>
                    <a:lnTo>
                      <a:pt x="199" y="218"/>
                    </a:lnTo>
                    <a:lnTo>
                      <a:pt x="199" y="218"/>
                    </a:lnTo>
                    <a:lnTo>
                      <a:pt x="197" y="218"/>
                    </a:lnTo>
                    <a:lnTo>
                      <a:pt x="195" y="216"/>
                    </a:lnTo>
                    <a:lnTo>
                      <a:pt x="193" y="216"/>
                    </a:lnTo>
                    <a:lnTo>
                      <a:pt x="193" y="214"/>
                    </a:lnTo>
                    <a:lnTo>
                      <a:pt x="191" y="212"/>
                    </a:lnTo>
                    <a:lnTo>
                      <a:pt x="189" y="212"/>
                    </a:lnTo>
                    <a:lnTo>
                      <a:pt x="187" y="212"/>
                    </a:lnTo>
                    <a:lnTo>
                      <a:pt x="187" y="214"/>
                    </a:lnTo>
                    <a:lnTo>
                      <a:pt x="185" y="214"/>
                    </a:lnTo>
                    <a:lnTo>
                      <a:pt x="185" y="214"/>
                    </a:lnTo>
                    <a:lnTo>
                      <a:pt x="183" y="214"/>
                    </a:lnTo>
                    <a:lnTo>
                      <a:pt x="181" y="214"/>
                    </a:lnTo>
                    <a:lnTo>
                      <a:pt x="179" y="214"/>
                    </a:lnTo>
                    <a:lnTo>
                      <a:pt x="177" y="214"/>
                    </a:lnTo>
                    <a:lnTo>
                      <a:pt x="175" y="212"/>
                    </a:lnTo>
                    <a:lnTo>
                      <a:pt x="173" y="212"/>
                    </a:lnTo>
                    <a:lnTo>
                      <a:pt x="171" y="212"/>
                    </a:lnTo>
                    <a:lnTo>
                      <a:pt x="171" y="212"/>
                    </a:lnTo>
                    <a:lnTo>
                      <a:pt x="169" y="214"/>
                    </a:lnTo>
                    <a:lnTo>
                      <a:pt x="169" y="216"/>
                    </a:lnTo>
                    <a:lnTo>
                      <a:pt x="167" y="222"/>
                    </a:lnTo>
                    <a:lnTo>
                      <a:pt x="167" y="222"/>
                    </a:lnTo>
                    <a:lnTo>
                      <a:pt x="165" y="222"/>
                    </a:lnTo>
                    <a:lnTo>
                      <a:pt x="165" y="222"/>
                    </a:lnTo>
                    <a:lnTo>
                      <a:pt x="163" y="224"/>
                    </a:lnTo>
                    <a:lnTo>
                      <a:pt x="163" y="226"/>
                    </a:lnTo>
                    <a:lnTo>
                      <a:pt x="161" y="228"/>
                    </a:lnTo>
                    <a:lnTo>
                      <a:pt x="161" y="228"/>
                    </a:lnTo>
                    <a:lnTo>
                      <a:pt x="161" y="226"/>
                    </a:lnTo>
                    <a:lnTo>
                      <a:pt x="161" y="226"/>
                    </a:lnTo>
                    <a:lnTo>
                      <a:pt x="161" y="226"/>
                    </a:lnTo>
                    <a:lnTo>
                      <a:pt x="159" y="226"/>
                    </a:lnTo>
                    <a:lnTo>
                      <a:pt x="159" y="226"/>
                    </a:lnTo>
                    <a:lnTo>
                      <a:pt x="157" y="228"/>
                    </a:lnTo>
                    <a:lnTo>
                      <a:pt x="159" y="228"/>
                    </a:lnTo>
                    <a:lnTo>
                      <a:pt x="159" y="228"/>
                    </a:lnTo>
                    <a:lnTo>
                      <a:pt x="159" y="228"/>
                    </a:lnTo>
                    <a:lnTo>
                      <a:pt x="161" y="228"/>
                    </a:lnTo>
                    <a:lnTo>
                      <a:pt x="161" y="228"/>
                    </a:lnTo>
                    <a:lnTo>
                      <a:pt x="163" y="228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9" y="228"/>
                    </a:lnTo>
                    <a:lnTo>
                      <a:pt x="173" y="230"/>
                    </a:lnTo>
                    <a:lnTo>
                      <a:pt x="177" y="232"/>
                    </a:lnTo>
                    <a:lnTo>
                      <a:pt x="177" y="234"/>
                    </a:lnTo>
                    <a:lnTo>
                      <a:pt x="177" y="234"/>
                    </a:lnTo>
                    <a:lnTo>
                      <a:pt x="175" y="236"/>
                    </a:lnTo>
                    <a:lnTo>
                      <a:pt x="175" y="236"/>
                    </a:lnTo>
                    <a:lnTo>
                      <a:pt x="177" y="238"/>
                    </a:lnTo>
                    <a:lnTo>
                      <a:pt x="177" y="238"/>
                    </a:lnTo>
                    <a:lnTo>
                      <a:pt x="179" y="238"/>
                    </a:lnTo>
                    <a:lnTo>
                      <a:pt x="187" y="240"/>
                    </a:lnTo>
                    <a:lnTo>
                      <a:pt x="189" y="240"/>
                    </a:lnTo>
                    <a:lnTo>
                      <a:pt x="193" y="240"/>
                    </a:lnTo>
                    <a:lnTo>
                      <a:pt x="195" y="242"/>
                    </a:lnTo>
                    <a:lnTo>
                      <a:pt x="195" y="242"/>
                    </a:lnTo>
                    <a:lnTo>
                      <a:pt x="197" y="244"/>
                    </a:lnTo>
                    <a:lnTo>
                      <a:pt x="199" y="244"/>
                    </a:lnTo>
                    <a:lnTo>
                      <a:pt x="203" y="246"/>
                    </a:lnTo>
                    <a:lnTo>
                      <a:pt x="205" y="246"/>
                    </a:lnTo>
                    <a:lnTo>
                      <a:pt x="207" y="246"/>
                    </a:lnTo>
                    <a:lnTo>
                      <a:pt x="209" y="244"/>
                    </a:lnTo>
                    <a:lnTo>
                      <a:pt x="209" y="244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19" y="244"/>
                    </a:lnTo>
                    <a:lnTo>
                      <a:pt x="221" y="244"/>
                    </a:lnTo>
                    <a:lnTo>
                      <a:pt x="229" y="246"/>
                    </a:lnTo>
                    <a:lnTo>
                      <a:pt x="233" y="246"/>
                    </a:lnTo>
                    <a:lnTo>
                      <a:pt x="241" y="252"/>
                    </a:lnTo>
                    <a:lnTo>
                      <a:pt x="245" y="252"/>
                    </a:lnTo>
                    <a:lnTo>
                      <a:pt x="247" y="254"/>
                    </a:lnTo>
                    <a:lnTo>
                      <a:pt x="253" y="254"/>
                    </a:lnTo>
                    <a:lnTo>
                      <a:pt x="255" y="254"/>
                    </a:lnTo>
                    <a:lnTo>
                      <a:pt x="265" y="254"/>
                    </a:lnTo>
                    <a:lnTo>
                      <a:pt x="269" y="256"/>
                    </a:lnTo>
                    <a:lnTo>
                      <a:pt x="271" y="256"/>
                    </a:lnTo>
                    <a:lnTo>
                      <a:pt x="273" y="256"/>
                    </a:lnTo>
                    <a:lnTo>
                      <a:pt x="275" y="256"/>
                    </a:lnTo>
                    <a:lnTo>
                      <a:pt x="277" y="256"/>
                    </a:lnTo>
                    <a:lnTo>
                      <a:pt x="279" y="254"/>
                    </a:lnTo>
                    <a:lnTo>
                      <a:pt x="281" y="254"/>
                    </a:lnTo>
                    <a:lnTo>
                      <a:pt x="283" y="254"/>
                    </a:lnTo>
                    <a:lnTo>
                      <a:pt x="289" y="258"/>
                    </a:lnTo>
                    <a:lnTo>
                      <a:pt x="293" y="260"/>
                    </a:lnTo>
                    <a:lnTo>
                      <a:pt x="297" y="260"/>
                    </a:lnTo>
                    <a:lnTo>
                      <a:pt x="299" y="260"/>
                    </a:lnTo>
                    <a:lnTo>
                      <a:pt x="299" y="260"/>
                    </a:lnTo>
                    <a:lnTo>
                      <a:pt x="299" y="262"/>
                    </a:lnTo>
                    <a:lnTo>
                      <a:pt x="301" y="262"/>
                    </a:lnTo>
                    <a:lnTo>
                      <a:pt x="303" y="262"/>
                    </a:lnTo>
                    <a:lnTo>
                      <a:pt x="303" y="262"/>
                    </a:lnTo>
                    <a:lnTo>
                      <a:pt x="303" y="262"/>
                    </a:lnTo>
                    <a:lnTo>
                      <a:pt x="301" y="260"/>
                    </a:lnTo>
                    <a:close/>
                    <a:moveTo>
                      <a:pt x="453" y="212"/>
                    </a:moveTo>
                    <a:lnTo>
                      <a:pt x="455" y="212"/>
                    </a:lnTo>
                    <a:lnTo>
                      <a:pt x="455" y="214"/>
                    </a:lnTo>
                    <a:lnTo>
                      <a:pt x="455" y="212"/>
                    </a:lnTo>
                    <a:lnTo>
                      <a:pt x="455" y="212"/>
                    </a:lnTo>
                    <a:lnTo>
                      <a:pt x="453" y="212"/>
                    </a:lnTo>
                    <a:lnTo>
                      <a:pt x="453" y="212"/>
                    </a:lnTo>
                    <a:close/>
                    <a:moveTo>
                      <a:pt x="399" y="222"/>
                    </a:moveTo>
                    <a:lnTo>
                      <a:pt x="399" y="218"/>
                    </a:lnTo>
                    <a:lnTo>
                      <a:pt x="399" y="212"/>
                    </a:lnTo>
                    <a:lnTo>
                      <a:pt x="399" y="212"/>
                    </a:lnTo>
                    <a:lnTo>
                      <a:pt x="399" y="210"/>
                    </a:lnTo>
                    <a:lnTo>
                      <a:pt x="399" y="210"/>
                    </a:lnTo>
                    <a:lnTo>
                      <a:pt x="397" y="214"/>
                    </a:lnTo>
                    <a:lnTo>
                      <a:pt x="397" y="216"/>
                    </a:lnTo>
                    <a:lnTo>
                      <a:pt x="397" y="218"/>
                    </a:lnTo>
                    <a:lnTo>
                      <a:pt x="397" y="220"/>
                    </a:lnTo>
                    <a:lnTo>
                      <a:pt x="399" y="222"/>
                    </a:lnTo>
                    <a:close/>
                    <a:moveTo>
                      <a:pt x="277" y="208"/>
                    </a:moveTo>
                    <a:lnTo>
                      <a:pt x="277" y="208"/>
                    </a:lnTo>
                    <a:lnTo>
                      <a:pt x="275" y="208"/>
                    </a:lnTo>
                    <a:lnTo>
                      <a:pt x="275" y="210"/>
                    </a:lnTo>
                    <a:lnTo>
                      <a:pt x="275" y="210"/>
                    </a:lnTo>
                    <a:lnTo>
                      <a:pt x="277" y="210"/>
                    </a:lnTo>
                    <a:lnTo>
                      <a:pt x="277" y="210"/>
                    </a:lnTo>
                    <a:lnTo>
                      <a:pt x="277" y="208"/>
                    </a:lnTo>
                    <a:close/>
                    <a:moveTo>
                      <a:pt x="591" y="206"/>
                    </a:moveTo>
                    <a:lnTo>
                      <a:pt x="591" y="206"/>
                    </a:lnTo>
                    <a:lnTo>
                      <a:pt x="591" y="206"/>
                    </a:lnTo>
                    <a:lnTo>
                      <a:pt x="591" y="208"/>
                    </a:lnTo>
                    <a:lnTo>
                      <a:pt x="591" y="210"/>
                    </a:lnTo>
                    <a:lnTo>
                      <a:pt x="591" y="212"/>
                    </a:lnTo>
                    <a:lnTo>
                      <a:pt x="591" y="212"/>
                    </a:lnTo>
                    <a:lnTo>
                      <a:pt x="591" y="212"/>
                    </a:lnTo>
                    <a:lnTo>
                      <a:pt x="593" y="210"/>
                    </a:lnTo>
                    <a:lnTo>
                      <a:pt x="593" y="210"/>
                    </a:lnTo>
                    <a:lnTo>
                      <a:pt x="591" y="208"/>
                    </a:lnTo>
                    <a:lnTo>
                      <a:pt x="591" y="206"/>
                    </a:lnTo>
                    <a:close/>
                    <a:moveTo>
                      <a:pt x="623" y="210"/>
                    </a:moveTo>
                    <a:lnTo>
                      <a:pt x="623" y="208"/>
                    </a:lnTo>
                    <a:lnTo>
                      <a:pt x="623" y="208"/>
                    </a:lnTo>
                    <a:lnTo>
                      <a:pt x="623" y="206"/>
                    </a:lnTo>
                    <a:lnTo>
                      <a:pt x="623" y="206"/>
                    </a:lnTo>
                    <a:lnTo>
                      <a:pt x="623" y="204"/>
                    </a:lnTo>
                    <a:lnTo>
                      <a:pt x="623" y="204"/>
                    </a:lnTo>
                    <a:lnTo>
                      <a:pt x="621" y="204"/>
                    </a:lnTo>
                    <a:lnTo>
                      <a:pt x="621" y="202"/>
                    </a:lnTo>
                    <a:lnTo>
                      <a:pt x="619" y="204"/>
                    </a:lnTo>
                    <a:lnTo>
                      <a:pt x="619" y="204"/>
                    </a:lnTo>
                    <a:lnTo>
                      <a:pt x="619" y="206"/>
                    </a:lnTo>
                    <a:lnTo>
                      <a:pt x="617" y="208"/>
                    </a:lnTo>
                    <a:lnTo>
                      <a:pt x="615" y="208"/>
                    </a:lnTo>
                    <a:lnTo>
                      <a:pt x="615" y="208"/>
                    </a:lnTo>
                    <a:lnTo>
                      <a:pt x="615" y="208"/>
                    </a:lnTo>
                    <a:lnTo>
                      <a:pt x="617" y="210"/>
                    </a:lnTo>
                    <a:lnTo>
                      <a:pt x="617" y="212"/>
                    </a:lnTo>
                    <a:lnTo>
                      <a:pt x="617" y="214"/>
                    </a:lnTo>
                    <a:lnTo>
                      <a:pt x="615" y="214"/>
                    </a:lnTo>
                    <a:lnTo>
                      <a:pt x="613" y="214"/>
                    </a:lnTo>
                    <a:lnTo>
                      <a:pt x="613" y="214"/>
                    </a:lnTo>
                    <a:lnTo>
                      <a:pt x="615" y="214"/>
                    </a:lnTo>
                    <a:lnTo>
                      <a:pt x="615" y="216"/>
                    </a:lnTo>
                    <a:lnTo>
                      <a:pt x="615" y="216"/>
                    </a:lnTo>
                    <a:lnTo>
                      <a:pt x="617" y="218"/>
                    </a:lnTo>
                    <a:lnTo>
                      <a:pt x="619" y="220"/>
                    </a:lnTo>
                    <a:lnTo>
                      <a:pt x="621" y="220"/>
                    </a:lnTo>
                    <a:lnTo>
                      <a:pt x="621" y="220"/>
                    </a:lnTo>
                    <a:lnTo>
                      <a:pt x="621" y="220"/>
                    </a:lnTo>
                    <a:lnTo>
                      <a:pt x="623" y="218"/>
                    </a:lnTo>
                    <a:lnTo>
                      <a:pt x="623" y="216"/>
                    </a:lnTo>
                    <a:lnTo>
                      <a:pt x="623" y="216"/>
                    </a:lnTo>
                    <a:lnTo>
                      <a:pt x="623" y="214"/>
                    </a:lnTo>
                    <a:lnTo>
                      <a:pt x="623" y="214"/>
                    </a:lnTo>
                    <a:lnTo>
                      <a:pt x="623" y="212"/>
                    </a:lnTo>
                    <a:lnTo>
                      <a:pt x="623" y="212"/>
                    </a:lnTo>
                    <a:lnTo>
                      <a:pt x="623" y="210"/>
                    </a:lnTo>
                    <a:close/>
                    <a:moveTo>
                      <a:pt x="599" y="200"/>
                    </a:moveTo>
                    <a:lnTo>
                      <a:pt x="597" y="206"/>
                    </a:lnTo>
                    <a:lnTo>
                      <a:pt x="595" y="208"/>
                    </a:lnTo>
                    <a:lnTo>
                      <a:pt x="595" y="210"/>
                    </a:lnTo>
                    <a:lnTo>
                      <a:pt x="593" y="212"/>
                    </a:lnTo>
                    <a:lnTo>
                      <a:pt x="595" y="212"/>
                    </a:lnTo>
                    <a:lnTo>
                      <a:pt x="595" y="208"/>
                    </a:lnTo>
                    <a:lnTo>
                      <a:pt x="597" y="206"/>
                    </a:lnTo>
                    <a:lnTo>
                      <a:pt x="599" y="202"/>
                    </a:lnTo>
                    <a:lnTo>
                      <a:pt x="599" y="202"/>
                    </a:lnTo>
                    <a:lnTo>
                      <a:pt x="599" y="200"/>
                    </a:lnTo>
                    <a:close/>
                    <a:moveTo>
                      <a:pt x="111" y="200"/>
                    </a:moveTo>
                    <a:lnTo>
                      <a:pt x="111" y="200"/>
                    </a:lnTo>
                    <a:lnTo>
                      <a:pt x="109" y="202"/>
                    </a:lnTo>
                    <a:lnTo>
                      <a:pt x="111" y="202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5" y="202"/>
                    </a:lnTo>
                    <a:lnTo>
                      <a:pt x="113" y="202"/>
                    </a:lnTo>
                    <a:lnTo>
                      <a:pt x="111" y="200"/>
                    </a:lnTo>
                    <a:close/>
                    <a:moveTo>
                      <a:pt x="447" y="200"/>
                    </a:moveTo>
                    <a:lnTo>
                      <a:pt x="447" y="200"/>
                    </a:lnTo>
                    <a:lnTo>
                      <a:pt x="447" y="202"/>
                    </a:lnTo>
                    <a:lnTo>
                      <a:pt x="447" y="202"/>
                    </a:lnTo>
                    <a:lnTo>
                      <a:pt x="449" y="202"/>
                    </a:lnTo>
                    <a:lnTo>
                      <a:pt x="449" y="200"/>
                    </a:lnTo>
                    <a:lnTo>
                      <a:pt x="447" y="200"/>
                    </a:lnTo>
                    <a:lnTo>
                      <a:pt x="447" y="200"/>
                    </a:lnTo>
                    <a:close/>
                    <a:moveTo>
                      <a:pt x="421" y="198"/>
                    </a:moveTo>
                    <a:lnTo>
                      <a:pt x="421" y="200"/>
                    </a:lnTo>
                    <a:lnTo>
                      <a:pt x="421" y="202"/>
                    </a:lnTo>
                    <a:lnTo>
                      <a:pt x="423" y="204"/>
                    </a:lnTo>
                    <a:lnTo>
                      <a:pt x="423" y="204"/>
                    </a:lnTo>
                    <a:lnTo>
                      <a:pt x="425" y="200"/>
                    </a:lnTo>
                    <a:lnTo>
                      <a:pt x="423" y="198"/>
                    </a:lnTo>
                    <a:lnTo>
                      <a:pt x="423" y="198"/>
                    </a:lnTo>
                    <a:lnTo>
                      <a:pt x="423" y="196"/>
                    </a:lnTo>
                    <a:lnTo>
                      <a:pt x="421" y="196"/>
                    </a:lnTo>
                    <a:lnTo>
                      <a:pt x="421" y="198"/>
                    </a:lnTo>
                    <a:lnTo>
                      <a:pt x="421" y="198"/>
                    </a:lnTo>
                    <a:lnTo>
                      <a:pt x="421" y="198"/>
                    </a:lnTo>
                    <a:lnTo>
                      <a:pt x="421" y="198"/>
                    </a:lnTo>
                    <a:close/>
                    <a:moveTo>
                      <a:pt x="427" y="202"/>
                    </a:moveTo>
                    <a:lnTo>
                      <a:pt x="427" y="202"/>
                    </a:lnTo>
                    <a:lnTo>
                      <a:pt x="429" y="202"/>
                    </a:lnTo>
                    <a:lnTo>
                      <a:pt x="429" y="202"/>
                    </a:lnTo>
                    <a:lnTo>
                      <a:pt x="431" y="202"/>
                    </a:lnTo>
                    <a:lnTo>
                      <a:pt x="431" y="202"/>
                    </a:lnTo>
                    <a:lnTo>
                      <a:pt x="431" y="202"/>
                    </a:lnTo>
                    <a:lnTo>
                      <a:pt x="433" y="202"/>
                    </a:lnTo>
                    <a:lnTo>
                      <a:pt x="433" y="200"/>
                    </a:lnTo>
                    <a:lnTo>
                      <a:pt x="433" y="198"/>
                    </a:lnTo>
                    <a:lnTo>
                      <a:pt x="435" y="194"/>
                    </a:lnTo>
                    <a:lnTo>
                      <a:pt x="435" y="190"/>
                    </a:lnTo>
                    <a:lnTo>
                      <a:pt x="435" y="188"/>
                    </a:lnTo>
                    <a:lnTo>
                      <a:pt x="435" y="188"/>
                    </a:lnTo>
                    <a:lnTo>
                      <a:pt x="431" y="190"/>
                    </a:lnTo>
                    <a:lnTo>
                      <a:pt x="429" y="192"/>
                    </a:lnTo>
                    <a:lnTo>
                      <a:pt x="429" y="192"/>
                    </a:lnTo>
                    <a:lnTo>
                      <a:pt x="429" y="196"/>
                    </a:lnTo>
                    <a:lnTo>
                      <a:pt x="429" y="196"/>
                    </a:lnTo>
                    <a:lnTo>
                      <a:pt x="429" y="198"/>
                    </a:lnTo>
                    <a:lnTo>
                      <a:pt x="427" y="202"/>
                    </a:lnTo>
                    <a:close/>
                    <a:moveTo>
                      <a:pt x="439" y="194"/>
                    </a:moveTo>
                    <a:lnTo>
                      <a:pt x="439" y="192"/>
                    </a:lnTo>
                    <a:lnTo>
                      <a:pt x="441" y="190"/>
                    </a:lnTo>
                    <a:lnTo>
                      <a:pt x="441" y="190"/>
                    </a:lnTo>
                    <a:lnTo>
                      <a:pt x="441" y="190"/>
                    </a:lnTo>
                    <a:lnTo>
                      <a:pt x="441" y="190"/>
                    </a:lnTo>
                    <a:lnTo>
                      <a:pt x="441" y="190"/>
                    </a:lnTo>
                    <a:lnTo>
                      <a:pt x="443" y="192"/>
                    </a:lnTo>
                    <a:lnTo>
                      <a:pt x="443" y="192"/>
                    </a:lnTo>
                    <a:lnTo>
                      <a:pt x="443" y="188"/>
                    </a:lnTo>
                    <a:lnTo>
                      <a:pt x="441" y="186"/>
                    </a:lnTo>
                    <a:lnTo>
                      <a:pt x="441" y="184"/>
                    </a:lnTo>
                    <a:lnTo>
                      <a:pt x="441" y="184"/>
                    </a:lnTo>
                    <a:lnTo>
                      <a:pt x="439" y="186"/>
                    </a:lnTo>
                    <a:lnTo>
                      <a:pt x="437" y="188"/>
                    </a:lnTo>
                    <a:lnTo>
                      <a:pt x="437" y="192"/>
                    </a:lnTo>
                    <a:lnTo>
                      <a:pt x="437" y="194"/>
                    </a:lnTo>
                    <a:lnTo>
                      <a:pt x="435" y="196"/>
                    </a:lnTo>
                    <a:lnTo>
                      <a:pt x="435" y="196"/>
                    </a:lnTo>
                    <a:lnTo>
                      <a:pt x="435" y="198"/>
                    </a:lnTo>
                    <a:lnTo>
                      <a:pt x="435" y="200"/>
                    </a:lnTo>
                    <a:lnTo>
                      <a:pt x="435" y="200"/>
                    </a:lnTo>
                    <a:lnTo>
                      <a:pt x="433" y="202"/>
                    </a:lnTo>
                    <a:lnTo>
                      <a:pt x="433" y="202"/>
                    </a:lnTo>
                    <a:lnTo>
                      <a:pt x="433" y="202"/>
                    </a:lnTo>
                    <a:lnTo>
                      <a:pt x="433" y="204"/>
                    </a:lnTo>
                    <a:lnTo>
                      <a:pt x="433" y="206"/>
                    </a:lnTo>
                    <a:lnTo>
                      <a:pt x="433" y="208"/>
                    </a:lnTo>
                    <a:lnTo>
                      <a:pt x="433" y="208"/>
                    </a:lnTo>
                    <a:lnTo>
                      <a:pt x="435" y="206"/>
                    </a:lnTo>
                    <a:lnTo>
                      <a:pt x="435" y="208"/>
                    </a:lnTo>
                    <a:lnTo>
                      <a:pt x="437" y="206"/>
                    </a:lnTo>
                    <a:lnTo>
                      <a:pt x="437" y="204"/>
                    </a:lnTo>
                    <a:lnTo>
                      <a:pt x="437" y="204"/>
                    </a:lnTo>
                    <a:lnTo>
                      <a:pt x="437" y="204"/>
                    </a:lnTo>
                    <a:lnTo>
                      <a:pt x="439" y="202"/>
                    </a:lnTo>
                    <a:lnTo>
                      <a:pt x="439" y="202"/>
                    </a:lnTo>
                    <a:lnTo>
                      <a:pt x="439" y="202"/>
                    </a:lnTo>
                    <a:lnTo>
                      <a:pt x="441" y="202"/>
                    </a:lnTo>
                    <a:lnTo>
                      <a:pt x="441" y="202"/>
                    </a:lnTo>
                    <a:lnTo>
                      <a:pt x="443" y="200"/>
                    </a:lnTo>
                    <a:lnTo>
                      <a:pt x="441" y="200"/>
                    </a:lnTo>
                    <a:lnTo>
                      <a:pt x="439" y="198"/>
                    </a:lnTo>
                    <a:lnTo>
                      <a:pt x="439" y="198"/>
                    </a:lnTo>
                    <a:lnTo>
                      <a:pt x="439" y="198"/>
                    </a:lnTo>
                    <a:lnTo>
                      <a:pt x="439" y="198"/>
                    </a:lnTo>
                    <a:lnTo>
                      <a:pt x="439" y="194"/>
                    </a:lnTo>
                    <a:lnTo>
                      <a:pt x="439" y="194"/>
                    </a:lnTo>
                    <a:close/>
                    <a:moveTo>
                      <a:pt x="605" y="182"/>
                    </a:moveTo>
                    <a:lnTo>
                      <a:pt x="603" y="180"/>
                    </a:lnTo>
                    <a:lnTo>
                      <a:pt x="603" y="180"/>
                    </a:lnTo>
                    <a:lnTo>
                      <a:pt x="605" y="182"/>
                    </a:lnTo>
                    <a:lnTo>
                      <a:pt x="607" y="182"/>
                    </a:lnTo>
                    <a:lnTo>
                      <a:pt x="607" y="182"/>
                    </a:lnTo>
                    <a:lnTo>
                      <a:pt x="605" y="182"/>
                    </a:lnTo>
                    <a:close/>
                    <a:moveTo>
                      <a:pt x="443" y="178"/>
                    </a:moveTo>
                    <a:lnTo>
                      <a:pt x="443" y="178"/>
                    </a:lnTo>
                    <a:lnTo>
                      <a:pt x="441" y="178"/>
                    </a:lnTo>
                    <a:lnTo>
                      <a:pt x="439" y="178"/>
                    </a:lnTo>
                    <a:lnTo>
                      <a:pt x="439" y="178"/>
                    </a:lnTo>
                    <a:lnTo>
                      <a:pt x="439" y="180"/>
                    </a:lnTo>
                    <a:lnTo>
                      <a:pt x="441" y="182"/>
                    </a:lnTo>
                    <a:lnTo>
                      <a:pt x="441" y="182"/>
                    </a:lnTo>
                    <a:lnTo>
                      <a:pt x="443" y="180"/>
                    </a:lnTo>
                    <a:lnTo>
                      <a:pt x="443" y="178"/>
                    </a:lnTo>
                    <a:close/>
                    <a:moveTo>
                      <a:pt x="527" y="168"/>
                    </a:moveTo>
                    <a:lnTo>
                      <a:pt x="525" y="170"/>
                    </a:lnTo>
                    <a:lnTo>
                      <a:pt x="525" y="172"/>
                    </a:lnTo>
                    <a:lnTo>
                      <a:pt x="527" y="170"/>
                    </a:lnTo>
                    <a:lnTo>
                      <a:pt x="527" y="170"/>
                    </a:lnTo>
                    <a:lnTo>
                      <a:pt x="527" y="168"/>
                    </a:lnTo>
                    <a:close/>
                    <a:moveTo>
                      <a:pt x="523" y="168"/>
                    </a:moveTo>
                    <a:lnTo>
                      <a:pt x="521" y="170"/>
                    </a:lnTo>
                    <a:lnTo>
                      <a:pt x="519" y="170"/>
                    </a:lnTo>
                    <a:lnTo>
                      <a:pt x="517" y="172"/>
                    </a:lnTo>
                    <a:lnTo>
                      <a:pt x="517" y="172"/>
                    </a:lnTo>
                    <a:lnTo>
                      <a:pt x="517" y="172"/>
                    </a:lnTo>
                    <a:lnTo>
                      <a:pt x="519" y="174"/>
                    </a:lnTo>
                    <a:lnTo>
                      <a:pt x="519" y="172"/>
                    </a:lnTo>
                    <a:lnTo>
                      <a:pt x="521" y="172"/>
                    </a:lnTo>
                    <a:lnTo>
                      <a:pt x="521" y="172"/>
                    </a:lnTo>
                    <a:lnTo>
                      <a:pt x="521" y="172"/>
                    </a:lnTo>
                    <a:lnTo>
                      <a:pt x="521" y="172"/>
                    </a:lnTo>
                    <a:lnTo>
                      <a:pt x="521" y="172"/>
                    </a:lnTo>
                    <a:lnTo>
                      <a:pt x="523" y="172"/>
                    </a:lnTo>
                    <a:lnTo>
                      <a:pt x="523" y="172"/>
                    </a:lnTo>
                    <a:lnTo>
                      <a:pt x="523" y="170"/>
                    </a:lnTo>
                    <a:lnTo>
                      <a:pt x="523" y="170"/>
                    </a:lnTo>
                    <a:lnTo>
                      <a:pt x="523" y="170"/>
                    </a:lnTo>
                    <a:lnTo>
                      <a:pt x="525" y="168"/>
                    </a:lnTo>
                    <a:lnTo>
                      <a:pt x="523" y="168"/>
                    </a:lnTo>
                    <a:close/>
                    <a:moveTo>
                      <a:pt x="529" y="168"/>
                    </a:moveTo>
                    <a:lnTo>
                      <a:pt x="529" y="168"/>
                    </a:lnTo>
                    <a:lnTo>
                      <a:pt x="529" y="168"/>
                    </a:lnTo>
                    <a:lnTo>
                      <a:pt x="529" y="170"/>
                    </a:lnTo>
                    <a:lnTo>
                      <a:pt x="529" y="170"/>
                    </a:lnTo>
                    <a:lnTo>
                      <a:pt x="531" y="170"/>
                    </a:lnTo>
                    <a:lnTo>
                      <a:pt x="531" y="170"/>
                    </a:lnTo>
                    <a:lnTo>
                      <a:pt x="531" y="170"/>
                    </a:lnTo>
                    <a:lnTo>
                      <a:pt x="529" y="168"/>
                    </a:lnTo>
                    <a:lnTo>
                      <a:pt x="529" y="168"/>
                    </a:lnTo>
                    <a:close/>
                    <a:moveTo>
                      <a:pt x="335" y="170"/>
                    </a:moveTo>
                    <a:lnTo>
                      <a:pt x="335" y="172"/>
                    </a:lnTo>
                    <a:lnTo>
                      <a:pt x="337" y="168"/>
                    </a:lnTo>
                    <a:lnTo>
                      <a:pt x="337" y="166"/>
                    </a:lnTo>
                    <a:lnTo>
                      <a:pt x="337" y="168"/>
                    </a:lnTo>
                    <a:lnTo>
                      <a:pt x="335" y="170"/>
                    </a:lnTo>
                    <a:close/>
                    <a:moveTo>
                      <a:pt x="513" y="166"/>
                    </a:moveTo>
                    <a:lnTo>
                      <a:pt x="513" y="166"/>
                    </a:lnTo>
                    <a:lnTo>
                      <a:pt x="513" y="164"/>
                    </a:lnTo>
                    <a:lnTo>
                      <a:pt x="511" y="164"/>
                    </a:lnTo>
                    <a:lnTo>
                      <a:pt x="511" y="164"/>
                    </a:lnTo>
                    <a:lnTo>
                      <a:pt x="511" y="166"/>
                    </a:lnTo>
                    <a:lnTo>
                      <a:pt x="513" y="166"/>
                    </a:lnTo>
                    <a:close/>
                    <a:moveTo>
                      <a:pt x="335" y="172"/>
                    </a:moveTo>
                    <a:lnTo>
                      <a:pt x="335" y="170"/>
                    </a:lnTo>
                    <a:lnTo>
                      <a:pt x="335" y="168"/>
                    </a:lnTo>
                    <a:lnTo>
                      <a:pt x="335" y="168"/>
                    </a:lnTo>
                    <a:lnTo>
                      <a:pt x="335" y="166"/>
                    </a:lnTo>
                    <a:lnTo>
                      <a:pt x="335" y="164"/>
                    </a:lnTo>
                    <a:lnTo>
                      <a:pt x="333" y="164"/>
                    </a:lnTo>
                    <a:lnTo>
                      <a:pt x="331" y="166"/>
                    </a:lnTo>
                    <a:lnTo>
                      <a:pt x="331" y="168"/>
                    </a:lnTo>
                    <a:lnTo>
                      <a:pt x="331" y="170"/>
                    </a:lnTo>
                    <a:lnTo>
                      <a:pt x="331" y="172"/>
                    </a:lnTo>
                    <a:lnTo>
                      <a:pt x="331" y="174"/>
                    </a:lnTo>
                    <a:lnTo>
                      <a:pt x="331" y="178"/>
                    </a:lnTo>
                    <a:lnTo>
                      <a:pt x="331" y="178"/>
                    </a:lnTo>
                    <a:lnTo>
                      <a:pt x="335" y="176"/>
                    </a:lnTo>
                    <a:lnTo>
                      <a:pt x="335" y="174"/>
                    </a:lnTo>
                    <a:lnTo>
                      <a:pt x="335" y="174"/>
                    </a:lnTo>
                    <a:lnTo>
                      <a:pt x="335" y="172"/>
                    </a:lnTo>
                    <a:close/>
                    <a:moveTo>
                      <a:pt x="507" y="166"/>
                    </a:moveTo>
                    <a:lnTo>
                      <a:pt x="505" y="166"/>
                    </a:lnTo>
                    <a:lnTo>
                      <a:pt x="505" y="164"/>
                    </a:lnTo>
                    <a:lnTo>
                      <a:pt x="505" y="164"/>
                    </a:lnTo>
                    <a:lnTo>
                      <a:pt x="503" y="162"/>
                    </a:lnTo>
                    <a:lnTo>
                      <a:pt x="501" y="162"/>
                    </a:lnTo>
                    <a:lnTo>
                      <a:pt x="501" y="160"/>
                    </a:lnTo>
                    <a:lnTo>
                      <a:pt x="497" y="160"/>
                    </a:lnTo>
                    <a:lnTo>
                      <a:pt x="493" y="162"/>
                    </a:lnTo>
                    <a:lnTo>
                      <a:pt x="491" y="162"/>
                    </a:lnTo>
                    <a:lnTo>
                      <a:pt x="489" y="162"/>
                    </a:lnTo>
                    <a:lnTo>
                      <a:pt x="489" y="162"/>
                    </a:lnTo>
                    <a:lnTo>
                      <a:pt x="489" y="162"/>
                    </a:lnTo>
                    <a:lnTo>
                      <a:pt x="489" y="166"/>
                    </a:lnTo>
                    <a:lnTo>
                      <a:pt x="489" y="168"/>
                    </a:lnTo>
                    <a:lnTo>
                      <a:pt x="489" y="168"/>
                    </a:lnTo>
                    <a:lnTo>
                      <a:pt x="491" y="170"/>
                    </a:lnTo>
                    <a:lnTo>
                      <a:pt x="491" y="170"/>
                    </a:lnTo>
                    <a:lnTo>
                      <a:pt x="493" y="172"/>
                    </a:lnTo>
                    <a:lnTo>
                      <a:pt x="495" y="174"/>
                    </a:lnTo>
                    <a:lnTo>
                      <a:pt x="499" y="174"/>
                    </a:lnTo>
                    <a:lnTo>
                      <a:pt x="499" y="174"/>
                    </a:lnTo>
                    <a:lnTo>
                      <a:pt x="499" y="174"/>
                    </a:lnTo>
                    <a:lnTo>
                      <a:pt x="501" y="174"/>
                    </a:lnTo>
                    <a:lnTo>
                      <a:pt x="503" y="174"/>
                    </a:lnTo>
                    <a:lnTo>
                      <a:pt x="505" y="172"/>
                    </a:lnTo>
                    <a:lnTo>
                      <a:pt x="505" y="172"/>
                    </a:lnTo>
                    <a:lnTo>
                      <a:pt x="507" y="170"/>
                    </a:lnTo>
                    <a:lnTo>
                      <a:pt x="507" y="168"/>
                    </a:lnTo>
                    <a:lnTo>
                      <a:pt x="507" y="166"/>
                    </a:lnTo>
                    <a:lnTo>
                      <a:pt x="507" y="166"/>
                    </a:lnTo>
                    <a:close/>
                    <a:moveTo>
                      <a:pt x="519" y="158"/>
                    </a:moveTo>
                    <a:lnTo>
                      <a:pt x="519" y="158"/>
                    </a:lnTo>
                    <a:lnTo>
                      <a:pt x="517" y="160"/>
                    </a:lnTo>
                    <a:lnTo>
                      <a:pt x="517" y="160"/>
                    </a:lnTo>
                    <a:lnTo>
                      <a:pt x="519" y="160"/>
                    </a:lnTo>
                    <a:lnTo>
                      <a:pt x="519" y="158"/>
                    </a:lnTo>
                    <a:close/>
                    <a:moveTo>
                      <a:pt x="185" y="158"/>
                    </a:moveTo>
                    <a:lnTo>
                      <a:pt x="185" y="158"/>
                    </a:lnTo>
                    <a:lnTo>
                      <a:pt x="185" y="160"/>
                    </a:lnTo>
                    <a:lnTo>
                      <a:pt x="185" y="160"/>
                    </a:lnTo>
                    <a:lnTo>
                      <a:pt x="187" y="160"/>
                    </a:lnTo>
                    <a:lnTo>
                      <a:pt x="187" y="160"/>
                    </a:lnTo>
                    <a:lnTo>
                      <a:pt x="187" y="158"/>
                    </a:lnTo>
                    <a:lnTo>
                      <a:pt x="185" y="158"/>
                    </a:lnTo>
                    <a:lnTo>
                      <a:pt x="185" y="158"/>
                    </a:lnTo>
                    <a:close/>
                    <a:moveTo>
                      <a:pt x="195" y="158"/>
                    </a:moveTo>
                    <a:lnTo>
                      <a:pt x="195" y="158"/>
                    </a:lnTo>
                    <a:lnTo>
                      <a:pt x="197" y="156"/>
                    </a:lnTo>
                    <a:lnTo>
                      <a:pt x="195" y="156"/>
                    </a:lnTo>
                    <a:lnTo>
                      <a:pt x="195" y="156"/>
                    </a:lnTo>
                    <a:lnTo>
                      <a:pt x="195" y="158"/>
                    </a:lnTo>
                    <a:lnTo>
                      <a:pt x="195" y="158"/>
                    </a:lnTo>
                    <a:lnTo>
                      <a:pt x="195" y="158"/>
                    </a:lnTo>
                    <a:close/>
                    <a:moveTo>
                      <a:pt x="563" y="174"/>
                    </a:moveTo>
                    <a:lnTo>
                      <a:pt x="565" y="170"/>
                    </a:lnTo>
                    <a:lnTo>
                      <a:pt x="563" y="170"/>
                    </a:lnTo>
                    <a:lnTo>
                      <a:pt x="563" y="168"/>
                    </a:lnTo>
                    <a:lnTo>
                      <a:pt x="561" y="166"/>
                    </a:lnTo>
                    <a:lnTo>
                      <a:pt x="561" y="166"/>
                    </a:lnTo>
                    <a:lnTo>
                      <a:pt x="561" y="166"/>
                    </a:lnTo>
                    <a:lnTo>
                      <a:pt x="561" y="164"/>
                    </a:lnTo>
                    <a:lnTo>
                      <a:pt x="559" y="162"/>
                    </a:lnTo>
                    <a:lnTo>
                      <a:pt x="557" y="160"/>
                    </a:lnTo>
                    <a:lnTo>
                      <a:pt x="555" y="160"/>
                    </a:lnTo>
                    <a:lnTo>
                      <a:pt x="553" y="160"/>
                    </a:lnTo>
                    <a:lnTo>
                      <a:pt x="551" y="160"/>
                    </a:lnTo>
                    <a:lnTo>
                      <a:pt x="547" y="158"/>
                    </a:lnTo>
                    <a:lnTo>
                      <a:pt x="545" y="156"/>
                    </a:lnTo>
                    <a:lnTo>
                      <a:pt x="543" y="156"/>
                    </a:lnTo>
                    <a:lnTo>
                      <a:pt x="543" y="156"/>
                    </a:lnTo>
                    <a:lnTo>
                      <a:pt x="543" y="156"/>
                    </a:lnTo>
                    <a:lnTo>
                      <a:pt x="541" y="156"/>
                    </a:lnTo>
                    <a:lnTo>
                      <a:pt x="539" y="158"/>
                    </a:lnTo>
                    <a:lnTo>
                      <a:pt x="537" y="158"/>
                    </a:lnTo>
                    <a:lnTo>
                      <a:pt x="537" y="158"/>
                    </a:lnTo>
                    <a:lnTo>
                      <a:pt x="537" y="158"/>
                    </a:lnTo>
                    <a:lnTo>
                      <a:pt x="537" y="156"/>
                    </a:lnTo>
                    <a:lnTo>
                      <a:pt x="535" y="156"/>
                    </a:lnTo>
                    <a:lnTo>
                      <a:pt x="533" y="156"/>
                    </a:lnTo>
                    <a:lnTo>
                      <a:pt x="531" y="158"/>
                    </a:lnTo>
                    <a:lnTo>
                      <a:pt x="529" y="156"/>
                    </a:lnTo>
                    <a:lnTo>
                      <a:pt x="523" y="158"/>
                    </a:lnTo>
                    <a:lnTo>
                      <a:pt x="521" y="158"/>
                    </a:lnTo>
                    <a:lnTo>
                      <a:pt x="517" y="164"/>
                    </a:lnTo>
                    <a:lnTo>
                      <a:pt x="517" y="164"/>
                    </a:lnTo>
                    <a:lnTo>
                      <a:pt x="519" y="166"/>
                    </a:lnTo>
                    <a:lnTo>
                      <a:pt x="519" y="166"/>
                    </a:lnTo>
                    <a:lnTo>
                      <a:pt x="517" y="168"/>
                    </a:lnTo>
                    <a:lnTo>
                      <a:pt x="517" y="168"/>
                    </a:lnTo>
                    <a:lnTo>
                      <a:pt x="519" y="168"/>
                    </a:lnTo>
                    <a:lnTo>
                      <a:pt x="519" y="166"/>
                    </a:lnTo>
                    <a:lnTo>
                      <a:pt x="519" y="166"/>
                    </a:lnTo>
                    <a:lnTo>
                      <a:pt x="521" y="164"/>
                    </a:lnTo>
                    <a:lnTo>
                      <a:pt x="521" y="162"/>
                    </a:lnTo>
                    <a:lnTo>
                      <a:pt x="521" y="162"/>
                    </a:lnTo>
                    <a:lnTo>
                      <a:pt x="523" y="162"/>
                    </a:lnTo>
                    <a:lnTo>
                      <a:pt x="523" y="164"/>
                    </a:lnTo>
                    <a:lnTo>
                      <a:pt x="523" y="164"/>
                    </a:lnTo>
                    <a:lnTo>
                      <a:pt x="525" y="168"/>
                    </a:lnTo>
                    <a:lnTo>
                      <a:pt x="527" y="168"/>
                    </a:lnTo>
                    <a:lnTo>
                      <a:pt x="527" y="168"/>
                    </a:lnTo>
                    <a:lnTo>
                      <a:pt x="529" y="168"/>
                    </a:lnTo>
                    <a:lnTo>
                      <a:pt x="529" y="166"/>
                    </a:lnTo>
                    <a:lnTo>
                      <a:pt x="531" y="164"/>
                    </a:lnTo>
                    <a:lnTo>
                      <a:pt x="531" y="164"/>
                    </a:lnTo>
                    <a:lnTo>
                      <a:pt x="533" y="164"/>
                    </a:lnTo>
                    <a:lnTo>
                      <a:pt x="533" y="164"/>
                    </a:lnTo>
                    <a:lnTo>
                      <a:pt x="535" y="164"/>
                    </a:lnTo>
                    <a:lnTo>
                      <a:pt x="535" y="164"/>
                    </a:lnTo>
                    <a:lnTo>
                      <a:pt x="535" y="166"/>
                    </a:lnTo>
                    <a:lnTo>
                      <a:pt x="535" y="166"/>
                    </a:lnTo>
                    <a:lnTo>
                      <a:pt x="537" y="166"/>
                    </a:lnTo>
                    <a:lnTo>
                      <a:pt x="539" y="166"/>
                    </a:lnTo>
                    <a:lnTo>
                      <a:pt x="541" y="166"/>
                    </a:lnTo>
                    <a:lnTo>
                      <a:pt x="543" y="168"/>
                    </a:lnTo>
                    <a:lnTo>
                      <a:pt x="543" y="168"/>
                    </a:lnTo>
                    <a:lnTo>
                      <a:pt x="543" y="166"/>
                    </a:lnTo>
                    <a:lnTo>
                      <a:pt x="543" y="166"/>
                    </a:lnTo>
                    <a:lnTo>
                      <a:pt x="543" y="166"/>
                    </a:lnTo>
                    <a:lnTo>
                      <a:pt x="545" y="166"/>
                    </a:lnTo>
                    <a:lnTo>
                      <a:pt x="549" y="166"/>
                    </a:lnTo>
                    <a:lnTo>
                      <a:pt x="549" y="166"/>
                    </a:lnTo>
                    <a:lnTo>
                      <a:pt x="551" y="168"/>
                    </a:lnTo>
                    <a:lnTo>
                      <a:pt x="551" y="168"/>
                    </a:lnTo>
                    <a:lnTo>
                      <a:pt x="555" y="170"/>
                    </a:lnTo>
                    <a:lnTo>
                      <a:pt x="557" y="170"/>
                    </a:lnTo>
                    <a:lnTo>
                      <a:pt x="559" y="174"/>
                    </a:lnTo>
                    <a:lnTo>
                      <a:pt x="563" y="174"/>
                    </a:lnTo>
                    <a:close/>
                    <a:moveTo>
                      <a:pt x="81" y="156"/>
                    </a:moveTo>
                    <a:lnTo>
                      <a:pt x="81" y="156"/>
                    </a:lnTo>
                    <a:lnTo>
                      <a:pt x="81" y="156"/>
                    </a:lnTo>
                    <a:lnTo>
                      <a:pt x="81" y="160"/>
                    </a:lnTo>
                    <a:lnTo>
                      <a:pt x="81" y="160"/>
                    </a:lnTo>
                    <a:lnTo>
                      <a:pt x="83" y="162"/>
                    </a:lnTo>
                    <a:lnTo>
                      <a:pt x="83" y="162"/>
                    </a:lnTo>
                    <a:lnTo>
                      <a:pt x="83" y="164"/>
                    </a:lnTo>
                    <a:lnTo>
                      <a:pt x="85" y="166"/>
                    </a:lnTo>
                    <a:lnTo>
                      <a:pt x="85" y="162"/>
                    </a:lnTo>
                    <a:lnTo>
                      <a:pt x="85" y="162"/>
                    </a:lnTo>
                    <a:lnTo>
                      <a:pt x="85" y="162"/>
                    </a:lnTo>
                    <a:lnTo>
                      <a:pt x="85" y="160"/>
                    </a:lnTo>
                    <a:lnTo>
                      <a:pt x="85" y="160"/>
                    </a:lnTo>
                    <a:lnTo>
                      <a:pt x="81" y="156"/>
                    </a:lnTo>
                    <a:close/>
                    <a:moveTo>
                      <a:pt x="197" y="158"/>
                    </a:moveTo>
                    <a:lnTo>
                      <a:pt x="197" y="160"/>
                    </a:lnTo>
                    <a:lnTo>
                      <a:pt x="197" y="160"/>
                    </a:lnTo>
                    <a:lnTo>
                      <a:pt x="199" y="162"/>
                    </a:lnTo>
                    <a:lnTo>
                      <a:pt x="197" y="164"/>
                    </a:lnTo>
                    <a:lnTo>
                      <a:pt x="199" y="164"/>
                    </a:lnTo>
                    <a:lnTo>
                      <a:pt x="201" y="162"/>
                    </a:lnTo>
                    <a:lnTo>
                      <a:pt x="201" y="162"/>
                    </a:lnTo>
                    <a:lnTo>
                      <a:pt x="201" y="162"/>
                    </a:lnTo>
                    <a:lnTo>
                      <a:pt x="203" y="162"/>
                    </a:lnTo>
                    <a:lnTo>
                      <a:pt x="203" y="162"/>
                    </a:lnTo>
                    <a:lnTo>
                      <a:pt x="203" y="164"/>
                    </a:lnTo>
                    <a:lnTo>
                      <a:pt x="205" y="164"/>
                    </a:lnTo>
                    <a:lnTo>
                      <a:pt x="205" y="164"/>
                    </a:lnTo>
                    <a:lnTo>
                      <a:pt x="207" y="162"/>
                    </a:lnTo>
                    <a:lnTo>
                      <a:pt x="207" y="162"/>
                    </a:lnTo>
                    <a:lnTo>
                      <a:pt x="207" y="160"/>
                    </a:lnTo>
                    <a:lnTo>
                      <a:pt x="209" y="156"/>
                    </a:lnTo>
                    <a:lnTo>
                      <a:pt x="207" y="154"/>
                    </a:lnTo>
                    <a:lnTo>
                      <a:pt x="205" y="152"/>
                    </a:lnTo>
                    <a:lnTo>
                      <a:pt x="203" y="152"/>
                    </a:lnTo>
                    <a:lnTo>
                      <a:pt x="201" y="152"/>
                    </a:lnTo>
                    <a:lnTo>
                      <a:pt x="199" y="152"/>
                    </a:lnTo>
                    <a:lnTo>
                      <a:pt x="199" y="154"/>
                    </a:lnTo>
                    <a:lnTo>
                      <a:pt x="197" y="156"/>
                    </a:lnTo>
                    <a:lnTo>
                      <a:pt x="197" y="158"/>
                    </a:lnTo>
                    <a:lnTo>
                      <a:pt x="197" y="158"/>
                    </a:lnTo>
                    <a:lnTo>
                      <a:pt x="197" y="158"/>
                    </a:lnTo>
                    <a:close/>
                    <a:moveTo>
                      <a:pt x="81" y="154"/>
                    </a:moveTo>
                    <a:lnTo>
                      <a:pt x="79" y="150"/>
                    </a:lnTo>
                    <a:lnTo>
                      <a:pt x="76" y="152"/>
                    </a:lnTo>
                    <a:lnTo>
                      <a:pt x="76" y="152"/>
                    </a:lnTo>
                    <a:lnTo>
                      <a:pt x="76" y="152"/>
                    </a:lnTo>
                    <a:lnTo>
                      <a:pt x="76" y="154"/>
                    </a:lnTo>
                    <a:lnTo>
                      <a:pt x="76" y="156"/>
                    </a:lnTo>
                    <a:lnTo>
                      <a:pt x="79" y="156"/>
                    </a:lnTo>
                    <a:lnTo>
                      <a:pt x="81" y="156"/>
                    </a:lnTo>
                    <a:lnTo>
                      <a:pt x="81" y="156"/>
                    </a:lnTo>
                    <a:lnTo>
                      <a:pt x="81" y="154"/>
                    </a:lnTo>
                    <a:close/>
                    <a:moveTo>
                      <a:pt x="621" y="144"/>
                    </a:moveTo>
                    <a:lnTo>
                      <a:pt x="621" y="142"/>
                    </a:lnTo>
                    <a:lnTo>
                      <a:pt x="621" y="142"/>
                    </a:lnTo>
                    <a:lnTo>
                      <a:pt x="621" y="142"/>
                    </a:lnTo>
                    <a:lnTo>
                      <a:pt x="621" y="142"/>
                    </a:lnTo>
                    <a:lnTo>
                      <a:pt x="619" y="144"/>
                    </a:lnTo>
                    <a:lnTo>
                      <a:pt x="619" y="144"/>
                    </a:lnTo>
                    <a:lnTo>
                      <a:pt x="621" y="144"/>
                    </a:lnTo>
                    <a:close/>
                    <a:moveTo>
                      <a:pt x="74" y="146"/>
                    </a:moveTo>
                    <a:lnTo>
                      <a:pt x="74" y="144"/>
                    </a:lnTo>
                    <a:lnTo>
                      <a:pt x="72" y="142"/>
                    </a:lnTo>
                    <a:lnTo>
                      <a:pt x="72" y="142"/>
                    </a:lnTo>
                    <a:lnTo>
                      <a:pt x="70" y="142"/>
                    </a:lnTo>
                    <a:lnTo>
                      <a:pt x="70" y="142"/>
                    </a:lnTo>
                    <a:lnTo>
                      <a:pt x="70" y="144"/>
                    </a:lnTo>
                    <a:lnTo>
                      <a:pt x="70" y="144"/>
                    </a:lnTo>
                    <a:lnTo>
                      <a:pt x="72" y="146"/>
                    </a:lnTo>
                    <a:lnTo>
                      <a:pt x="72" y="146"/>
                    </a:lnTo>
                    <a:lnTo>
                      <a:pt x="74" y="148"/>
                    </a:lnTo>
                    <a:lnTo>
                      <a:pt x="74" y="148"/>
                    </a:lnTo>
                    <a:lnTo>
                      <a:pt x="74" y="146"/>
                    </a:lnTo>
                    <a:close/>
                    <a:moveTo>
                      <a:pt x="487" y="142"/>
                    </a:moveTo>
                    <a:lnTo>
                      <a:pt x="487" y="142"/>
                    </a:lnTo>
                    <a:lnTo>
                      <a:pt x="487" y="142"/>
                    </a:lnTo>
                    <a:lnTo>
                      <a:pt x="487" y="144"/>
                    </a:lnTo>
                    <a:lnTo>
                      <a:pt x="487" y="146"/>
                    </a:lnTo>
                    <a:lnTo>
                      <a:pt x="487" y="146"/>
                    </a:lnTo>
                    <a:lnTo>
                      <a:pt x="487" y="150"/>
                    </a:lnTo>
                    <a:lnTo>
                      <a:pt x="489" y="150"/>
                    </a:lnTo>
                    <a:lnTo>
                      <a:pt x="489" y="150"/>
                    </a:lnTo>
                    <a:lnTo>
                      <a:pt x="489" y="148"/>
                    </a:lnTo>
                    <a:lnTo>
                      <a:pt x="487" y="144"/>
                    </a:lnTo>
                    <a:lnTo>
                      <a:pt x="489" y="142"/>
                    </a:lnTo>
                    <a:lnTo>
                      <a:pt x="487" y="142"/>
                    </a:lnTo>
                    <a:close/>
                    <a:moveTo>
                      <a:pt x="453" y="140"/>
                    </a:moveTo>
                    <a:lnTo>
                      <a:pt x="453" y="140"/>
                    </a:lnTo>
                    <a:lnTo>
                      <a:pt x="453" y="142"/>
                    </a:lnTo>
                    <a:lnTo>
                      <a:pt x="455" y="142"/>
                    </a:lnTo>
                    <a:lnTo>
                      <a:pt x="455" y="140"/>
                    </a:lnTo>
                    <a:lnTo>
                      <a:pt x="453" y="140"/>
                    </a:lnTo>
                    <a:close/>
                    <a:moveTo>
                      <a:pt x="485" y="140"/>
                    </a:moveTo>
                    <a:lnTo>
                      <a:pt x="487" y="140"/>
                    </a:lnTo>
                    <a:lnTo>
                      <a:pt x="493" y="140"/>
                    </a:lnTo>
                    <a:lnTo>
                      <a:pt x="493" y="138"/>
                    </a:lnTo>
                    <a:lnTo>
                      <a:pt x="489" y="138"/>
                    </a:lnTo>
                    <a:lnTo>
                      <a:pt x="485" y="138"/>
                    </a:lnTo>
                    <a:lnTo>
                      <a:pt x="481" y="138"/>
                    </a:lnTo>
                    <a:lnTo>
                      <a:pt x="479" y="138"/>
                    </a:lnTo>
                    <a:lnTo>
                      <a:pt x="479" y="138"/>
                    </a:lnTo>
                    <a:lnTo>
                      <a:pt x="479" y="140"/>
                    </a:lnTo>
                    <a:lnTo>
                      <a:pt x="479" y="140"/>
                    </a:lnTo>
                    <a:lnTo>
                      <a:pt x="481" y="140"/>
                    </a:lnTo>
                    <a:lnTo>
                      <a:pt x="485" y="140"/>
                    </a:lnTo>
                    <a:close/>
                    <a:moveTo>
                      <a:pt x="443" y="138"/>
                    </a:moveTo>
                    <a:lnTo>
                      <a:pt x="443" y="138"/>
                    </a:lnTo>
                    <a:lnTo>
                      <a:pt x="443" y="138"/>
                    </a:lnTo>
                    <a:lnTo>
                      <a:pt x="443" y="140"/>
                    </a:lnTo>
                    <a:lnTo>
                      <a:pt x="443" y="140"/>
                    </a:lnTo>
                    <a:lnTo>
                      <a:pt x="443" y="138"/>
                    </a:lnTo>
                    <a:lnTo>
                      <a:pt x="443" y="138"/>
                    </a:lnTo>
                    <a:close/>
                    <a:moveTo>
                      <a:pt x="549" y="142"/>
                    </a:moveTo>
                    <a:lnTo>
                      <a:pt x="553" y="142"/>
                    </a:lnTo>
                    <a:lnTo>
                      <a:pt x="553" y="142"/>
                    </a:lnTo>
                    <a:lnTo>
                      <a:pt x="555" y="142"/>
                    </a:lnTo>
                    <a:lnTo>
                      <a:pt x="555" y="142"/>
                    </a:lnTo>
                    <a:lnTo>
                      <a:pt x="557" y="142"/>
                    </a:lnTo>
                    <a:lnTo>
                      <a:pt x="557" y="142"/>
                    </a:lnTo>
                    <a:lnTo>
                      <a:pt x="559" y="142"/>
                    </a:lnTo>
                    <a:lnTo>
                      <a:pt x="557" y="140"/>
                    </a:lnTo>
                    <a:lnTo>
                      <a:pt x="557" y="140"/>
                    </a:lnTo>
                    <a:lnTo>
                      <a:pt x="557" y="140"/>
                    </a:lnTo>
                    <a:lnTo>
                      <a:pt x="559" y="138"/>
                    </a:lnTo>
                    <a:lnTo>
                      <a:pt x="557" y="138"/>
                    </a:lnTo>
                    <a:lnTo>
                      <a:pt x="557" y="136"/>
                    </a:lnTo>
                    <a:lnTo>
                      <a:pt x="557" y="136"/>
                    </a:lnTo>
                    <a:lnTo>
                      <a:pt x="555" y="136"/>
                    </a:lnTo>
                    <a:lnTo>
                      <a:pt x="553" y="136"/>
                    </a:lnTo>
                    <a:lnTo>
                      <a:pt x="551" y="138"/>
                    </a:lnTo>
                    <a:lnTo>
                      <a:pt x="547" y="140"/>
                    </a:lnTo>
                    <a:lnTo>
                      <a:pt x="547" y="140"/>
                    </a:lnTo>
                    <a:lnTo>
                      <a:pt x="549" y="142"/>
                    </a:lnTo>
                    <a:close/>
                    <a:moveTo>
                      <a:pt x="477" y="138"/>
                    </a:moveTo>
                    <a:lnTo>
                      <a:pt x="475" y="138"/>
                    </a:lnTo>
                    <a:lnTo>
                      <a:pt x="475" y="136"/>
                    </a:lnTo>
                    <a:lnTo>
                      <a:pt x="475" y="136"/>
                    </a:lnTo>
                    <a:lnTo>
                      <a:pt x="475" y="136"/>
                    </a:lnTo>
                    <a:lnTo>
                      <a:pt x="475" y="138"/>
                    </a:lnTo>
                    <a:lnTo>
                      <a:pt x="473" y="138"/>
                    </a:lnTo>
                    <a:lnTo>
                      <a:pt x="473" y="136"/>
                    </a:lnTo>
                    <a:lnTo>
                      <a:pt x="467" y="136"/>
                    </a:lnTo>
                    <a:lnTo>
                      <a:pt x="465" y="136"/>
                    </a:lnTo>
                    <a:lnTo>
                      <a:pt x="463" y="136"/>
                    </a:lnTo>
                    <a:lnTo>
                      <a:pt x="463" y="136"/>
                    </a:lnTo>
                    <a:lnTo>
                      <a:pt x="463" y="140"/>
                    </a:lnTo>
                    <a:lnTo>
                      <a:pt x="463" y="142"/>
                    </a:lnTo>
                    <a:lnTo>
                      <a:pt x="465" y="142"/>
                    </a:lnTo>
                    <a:lnTo>
                      <a:pt x="467" y="142"/>
                    </a:lnTo>
                    <a:lnTo>
                      <a:pt x="471" y="140"/>
                    </a:lnTo>
                    <a:lnTo>
                      <a:pt x="473" y="140"/>
                    </a:lnTo>
                    <a:lnTo>
                      <a:pt x="475" y="140"/>
                    </a:lnTo>
                    <a:lnTo>
                      <a:pt x="477" y="140"/>
                    </a:lnTo>
                    <a:lnTo>
                      <a:pt x="477" y="138"/>
                    </a:lnTo>
                    <a:lnTo>
                      <a:pt x="477" y="138"/>
                    </a:lnTo>
                    <a:lnTo>
                      <a:pt x="477" y="138"/>
                    </a:lnTo>
                    <a:close/>
                    <a:moveTo>
                      <a:pt x="649" y="136"/>
                    </a:moveTo>
                    <a:lnTo>
                      <a:pt x="645" y="136"/>
                    </a:lnTo>
                    <a:lnTo>
                      <a:pt x="645" y="136"/>
                    </a:lnTo>
                    <a:lnTo>
                      <a:pt x="639" y="134"/>
                    </a:lnTo>
                    <a:lnTo>
                      <a:pt x="637" y="134"/>
                    </a:lnTo>
                    <a:lnTo>
                      <a:pt x="639" y="136"/>
                    </a:lnTo>
                    <a:lnTo>
                      <a:pt x="645" y="138"/>
                    </a:lnTo>
                    <a:lnTo>
                      <a:pt x="647" y="138"/>
                    </a:lnTo>
                    <a:lnTo>
                      <a:pt x="649" y="140"/>
                    </a:lnTo>
                    <a:lnTo>
                      <a:pt x="649" y="140"/>
                    </a:lnTo>
                    <a:lnTo>
                      <a:pt x="651" y="140"/>
                    </a:lnTo>
                    <a:lnTo>
                      <a:pt x="653" y="140"/>
                    </a:lnTo>
                    <a:lnTo>
                      <a:pt x="657" y="140"/>
                    </a:lnTo>
                    <a:lnTo>
                      <a:pt x="657" y="138"/>
                    </a:lnTo>
                    <a:lnTo>
                      <a:pt x="661" y="138"/>
                    </a:lnTo>
                    <a:lnTo>
                      <a:pt x="659" y="138"/>
                    </a:lnTo>
                    <a:lnTo>
                      <a:pt x="657" y="138"/>
                    </a:lnTo>
                    <a:lnTo>
                      <a:pt x="653" y="136"/>
                    </a:lnTo>
                    <a:lnTo>
                      <a:pt x="649" y="136"/>
                    </a:lnTo>
                    <a:close/>
                    <a:moveTo>
                      <a:pt x="217" y="136"/>
                    </a:moveTo>
                    <a:lnTo>
                      <a:pt x="219" y="134"/>
                    </a:lnTo>
                    <a:lnTo>
                      <a:pt x="219" y="134"/>
                    </a:lnTo>
                    <a:lnTo>
                      <a:pt x="219" y="134"/>
                    </a:lnTo>
                    <a:lnTo>
                      <a:pt x="217" y="134"/>
                    </a:lnTo>
                    <a:lnTo>
                      <a:pt x="217" y="136"/>
                    </a:lnTo>
                    <a:close/>
                    <a:moveTo>
                      <a:pt x="161" y="144"/>
                    </a:moveTo>
                    <a:lnTo>
                      <a:pt x="163" y="144"/>
                    </a:lnTo>
                    <a:lnTo>
                      <a:pt x="165" y="144"/>
                    </a:lnTo>
                    <a:lnTo>
                      <a:pt x="167" y="144"/>
                    </a:lnTo>
                    <a:lnTo>
                      <a:pt x="169" y="144"/>
                    </a:lnTo>
                    <a:lnTo>
                      <a:pt x="169" y="146"/>
                    </a:lnTo>
                    <a:lnTo>
                      <a:pt x="169" y="148"/>
                    </a:lnTo>
                    <a:lnTo>
                      <a:pt x="171" y="150"/>
                    </a:lnTo>
                    <a:lnTo>
                      <a:pt x="171" y="150"/>
                    </a:lnTo>
                    <a:lnTo>
                      <a:pt x="171" y="150"/>
                    </a:lnTo>
                    <a:lnTo>
                      <a:pt x="171" y="154"/>
                    </a:lnTo>
                    <a:lnTo>
                      <a:pt x="171" y="156"/>
                    </a:lnTo>
                    <a:lnTo>
                      <a:pt x="173" y="156"/>
                    </a:lnTo>
                    <a:lnTo>
                      <a:pt x="175" y="158"/>
                    </a:lnTo>
                    <a:lnTo>
                      <a:pt x="177" y="158"/>
                    </a:lnTo>
                    <a:lnTo>
                      <a:pt x="177" y="158"/>
                    </a:lnTo>
                    <a:lnTo>
                      <a:pt x="179" y="160"/>
                    </a:lnTo>
                    <a:lnTo>
                      <a:pt x="179" y="160"/>
                    </a:lnTo>
                    <a:lnTo>
                      <a:pt x="181" y="160"/>
                    </a:lnTo>
                    <a:lnTo>
                      <a:pt x="181" y="160"/>
                    </a:lnTo>
                    <a:lnTo>
                      <a:pt x="183" y="160"/>
                    </a:lnTo>
                    <a:lnTo>
                      <a:pt x="183" y="160"/>
                    </a:lnTo>
                    <a:lnTo>
                      <a:pt x="183" y="160"/>
                    </a:lnTo>
                    <a:lnTo>
                      <a:pt x="183" y="158"/>
                    </a:lnTo>
                    <a:lnTo>
                      <a:pt x="183" y="158"/>
                    </a:lnTo>
                    <a:lnTo>
                      <a:pt x="183" y="154"/>
                    </a:lnTo>
                    <a:lnTo>
                      <a:pt x="183" y="154"/>
                    </a:lnTo>
                    <a:lnTo>
                      <a:pt x="185" y="152"/>
                    </a:lnTo>
                    <a:lnTo>
                      <a:pt x="185" y="152"/>
                    </a:lnTo>
                    <a:lnTo>
                      <a:pt x="179" y="150"/>
                    </a:lnTo>
                    <a:lnTo>
                      <a:pt x="177" y="146"/>
                    </a:lnTo>
                    <a:lnTo>
                      <a:pt x="175" y="140"/>
                    </a:lnTo>
                    <a:lnTo>
                      <a:pt x="175" y="138"/>
                    </a:lnTo>
                    <a:lnTo>
                      <a:pt x="175" y="138"/>
                    </a:lnTo>
                    <a:lnTo>
                      <a:pt x="173" y="136"/>
                    </a:lnTo>
                    <a:lnTo>
                      <a:pt x="173" y="134"/>
                    </a:lnTo>
                    <a:lnTo>
                      <a:pt x="173" y="134"/>
                    </a:lnTo>
                    <a:lnTo>
                      <a:pt x="171" y="132"/>
                    </a:lnTo>
                    <a:lnTo>
                      <a:pt x="171" y="132"/>
                    </a:lnTo>
                    <a:lnTo>
                      <a:pt x="169" y="134"/>
                    </a:lnTo>
                    <a:lnTo>
                      <a:pt x="169" y="136"/>
                    </a:lnTo>
                    <a:lnTo>
                      <a:pt x="169" y="136"/>
                    </a:lnTo>
                    <a:lnTo>
                      <a:pt x="167" y="136"/>
                    </a:lnTo>
                    <a:lnTo>
                      <a:pt x="167" y="134"/>
                    </a:lnTo>
                    <a:lnTo>
                      <a:pt x="167" y="134"/>
                    </a:lnTo>
                    <a:lnTo>
                      <a:pt x="165" y="134"/>
                    </a:lnTo>
                    <a:lnTo>
                      <a:pt x="163" y="134"/>
                    </a:lnTo>
                    <a:lnTo>
                      <a:pt x="163" y="136"/>
                    </a:lnTo>
                    <a:lnTo>
                      <a:pt x="163" y="136"/>
                    </a:lnTo>
                    <a:lnTo>
                      <a:pt x="163" y="138"/>
                    </a:lnTo>
                    <a:lnTo>
                      <a:pt x="163" y="138"/>
                    </a:lnTo>
                    <a:lnTo>
                      <a:pt x="163" y="140"/>
                    </a:lnTo>
                    <a:lnTo>
                      <a:pt x="161" y="140"/>
                    </a:lnTo>
                    <a:lnTo>
                      <a:pt x="159" y="142"/>
                    </a:lnTo>
                    <a:lnTo>
                      <a:pt x="159" y="142"/>
                    </a:lnTo>
                    <a:lnTo>
                      <a:pt x="161" y="144"/>
                    </a:lnTo>
                    <a:lnTo>
                      <a:pt x="161" y="144"/>
                    </a:lnTo>
                    <a:close/>
                    <a:moveTo>
                      <a:pt x="451" y="136"/>
                    </a:moveTo>
                    <a:lnTo>
                      <a:pt x="451" y="136"/>
                    </a:lnTo>
                    <a:lnTo>
                      <a:pt x="451" y="134"/>
                    </a:lnTo>
                    <a:lnTo>
                      <a:pt x="451" y="134"/>
                    </a:lnTo>
                    <a:lnTo>
                      <a:pt x="449" y="132"/>
                    </a:lnTo>
                    <a:lnTo>
                      <a:pt x="449" y="132"/>
                    </a:lnTo>
                    <a:lnTo>
                      <a:pt x="449" y="134"/>
                    </a:lnTo>
                    <a:lnTo>
                      <a:pt x="449" y="136"/>
                    </a:lnTo>
                    <a:lnTo>
                      <a:pt x="449" y="136"/>
                    </a:lnTo>
                    <a:lnTo>
                      <a:pt x="451" y="136"/>
                    </a:lnTo>
                    <a:close/>
                    <a:moveTo>
                      <a:pt x="513" y="136"/>
                    </a:moveTo>
                    <a:lnTo>
                      <a:pt x="517" y="136"/>
                    </a:lnTo>
                    <a:lnTo>
                      <a:pt x="519" y="136"/>
                    </a:lnTo>
                    <a:lnTo>
                      <a:pt x="521" y="136"/>
                    </a:lnTo>
                    <a:lnTo>
                      <a:pt x="521" y="136"/>
                    </a:lnTo>
                    <a:lnTo>
                      <a:pt x="523" y="136"/>
                    </a:lnTo>
                    <a:lnTo>
                      <a:pt x="523" y="134"/>
                    </a:lnTo>
                    <a:lnTo>
                      <a:pt x="521" y="134"/>
                    </a:lnTo>
                    <a:lnTo>
                      <a:pt x="519" y="132"/>
                    </a:lnTo>
                    <a:lnTo>
                      <a:pt x="517" y="130"/>
                    </a:lnTo>
                    <a:lnTo>
                      <a:pt x="515" y="130"/>
                    </a:lnTo>
                    <a:lnTo>
                      <a:pt x="513" y="130"/>
                    </a:lnTo>
                    <a:lnTo>
                      <a:pt x="511" y="132"/>
                    </a:lnTo>
                    <a:lnTo>
                      <a:pt x="511" y="134"/>
                    </a:lnTo>
                    <a:lnTo>
                      <a:pt x="511" y="136"/>
                    </a:lnTo>
                    <a:lnTo>
                      <a:pt x="511" y="136"/>
                    </a:lnTo>
                    <a:lnTo>
                      <a:pt x="513" y="136"/>
                    </a:lnTo>
                    <a:close/>
                    <a:moveTo>
                      <a:pt x="449" y="130"/>
                    </a:moveTo>
                    <a:lnTo>
                      <a:pt x="449" y="130"/>
                    </a:lnTo>
                    <a:lnTo>
                      <a:pt x="449" y="128"/>
                    </a:lnTo>
                    <a:lnTo>
                      <a:pt x="449" y="128"/>
                    </a:lnTo>
                    <a:lnTo>
                      <a:pt x="447" y="128"/>
                    </a:lnTo>
                    <a:lnTo>
                      <a:pt x="445" y="130"/>
                    </a:lnTo>
                    <a:lnTo>
                      <a:pt x="445" y="130"/>
                    </a:lnTo>
                    <a:lnTo>
                      <a:pt x="445" y="128"/>
                    </a:lnTo>
                    <a:lnTo>
                      <a:pt x="445" y="126"/>
                    </a:lnTo>
                    <a:lnTo>
                      <a:pt x="443" y="126"/>
                    </a:lnTo>
                    <a:lnTo>
                      <a:pt x="441" y="128"/>
                    </a:lnTo>
                    <a:lnTo>
                      <a:pt x="439" y="128"/>
                    </a:lnTo>
                    <a:lnTo>
                      <a:pt x="439" y="128"/>
                    </a:lnTo>
                    <a:lnTo>
                      <a:pt x="439" y="132"/>
                    </a:lnTo>
                    <a:lnTo>
                      <a:pt x="439" y="134"/>
                    </a:lnTo>
                    <a:lnTo>
                      <a:pt x="439" y="134"/>
                    </a:lnTo>
                    <a:lnTo>
                      <a:pt x="441" y="134"/>
                    </a:lnTo>
                    <a:lnTo>
                      <a:pt x="443" y="130"/>
                    </a:lnTo>
                    <a:lnTo>
                      <a:pt x="443" y="130"/>
                    </a:lnTo>
                    <a:lnTo>
                      <a:pt x="445" y="132"/>
                    </a:lnTo>
                    <a:lnTo>
                      <a:pt x="443" y="134"/>
                    </a:lnTo>
                    <a:lnTo>
                      <a:pt x="443" y="134"/>
                    </a:lnTo>
                    <a:lnTo>
                      <a:pt x="443" y="134"/>
                    </a:lnTo>
                    <a:lnTo>
                      <a:pt x="445" y="134"/>
                    </a:lnTo>
                    <a:lnTo>
                      <a:pt x="445" y="134"/>
                    </a:lnTo>
                    <a:lnTo>
                      <a:pt x="445" y="132"/>
                    </a:lnTo>
                    <a:lnTo>
                      <a:pt x="447" y="132"/>
                    </a:lnTo>
                    <a:lnTo>
                      <a:pt x="447" y="132"/>
                    </a:lnTo>
                    <a:lnTo>
                      <a:pt x="449" y="132"/>
                    </a:lnTo>
                    <a:lnTo>
                      <a:pt x="449" y="132"/>
                    </a:lnTo>
                    <a:lnTo>
                      <a:pt x="449" y="130"/>
                    </a:lnTo>
                    <a:close/>
                    <a:moveTo>
                      <a:pt x="231" y="124"/>
                    </a:moveTo>
                    <a:lnTo>
                      <a:pt x="229" y="124"/>
                    </a:lnTo>
                    <a:lnTo>
                      <a:pt x="227" y="124"/>
                    </a:lnTo>
                    <a:lnTo>
                      <a:pt x="227" y="128"/>
                    </a:lnTo>
                    <a:lnTo>
                      <a:pt x="227" y="128"/>
                    </a:lnTo>
                    <a:lnTo>
                      <a:pt x="229" y="128"/>
                    </a:lnTo>
                    <a:lnTo>
                      <a:pt x="231" y="128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3" y="124"/>
                    </a:lnTo>
                    <a:lnTo>
                      <a:pt x="231" y="124"/>
                    </a:lnTo>
                    <a:lnTo>
                      <a:pt x="231" y="124"/>
                    </a:lnTo>
                    <a:close/>
                    <a:moveTo>
                      <a:pt x="629" y="126"/>
                    </a:moveTo>
                    <a:lnTo>
                      <a:pt x="631" y="126"/>
                    </a:lnTo>
                    <a:lnTo>
                      <a:pt x="631" y="124"/>
                    </a:lnTo>
                    <a:lnTo>
                      <a:pt x="631" y="124"/>
                    </a:lnTo>
                    <a:lnTo>
                      <a:pt x="629" y="124"/>
                    </a:lnTo>
                    <a:lnTo>
                      <a:pt x="629" y="122"/>
                    </a:lnTo>
                    <a:lnTo>
                      <a:pt x="629" y="124"/>
                    </a:lnTo>
                    <a:lnTo>
                      <a:pt x="627" y="124"/>
                    </a:lnTo>
                    <a:lnTo>
                      <a:pt x="629" y="126"/>
                    </a:lnTo>
                    <a:lnTo>
                      <a:pt x="629" y="126"/>
                    </a:lnTo>
                    <a:close/>
                    <a:moveTo>
                      <a:pt x="64" y="134"/>
                    </a:moveTo>
                    <a:lnTo>
                      <a:pt x="64" y="132"/>
                    </a:lnTo>
                    <a:lnTo>
                      <a:pt x="64" y="132"/>
                    </a:lnTo>
                    <a:lnTo>
                      <a:pt x="64" y="130"/>
                    </a:lnTo>
                    <a:lnTo>
                      <a:pt x="64" y="130"/>
                    </a:lnTo>
                    <a:lnTo>
                      <a:pt x="62" y="128"/>
                    </a:lnTo>
                    <a:lnTo>
                      <a:pt x="62" y="124"/>
                    </a:lnTo>
                    <a:lnTo>
                      <a:pt x="60" y="124"/>
                    </a:lnTo>
                    <a:lnTo>
                      <a:pt x="60" y="122"/>
                    </a:lnTo>
                    <a:lnTo>
                      <a:pt x="56" y="124"/>
                    </a:lnTo>
                    <a:lnTo>
                      <a:pt x="56" y="128"/>
                    </a:lnTo>
                    <a:lnTo>
                      <a:pt x="56" y="128"/>
                    </a:lnTo>
                    <a:lnTo>
                      <a:pt x="58" y="134"/>
                    </a:lnTo>
                    <a:lnTo>
                      <a:pt x="58" y="134"/>
                    </a:lnTo>
                    <a:lnTo>
                      <a:pt x="60" y="136"/>
                    </a:lnTo>
                    <a:lnTo>
                      <a:pt x="62" y="138"/>
                    </a:lnTo>
                    <a:lnTo>
                      <a:pt x="64" y="138"/>
                    </a:lnTo>
                    <a:lnTo>
                      <a:pt x="66" y="138"/>
                    </a:lnTo>
                    <a:lnTo>
                      <a:pt x="66" y="136"/>
                    </a:lnTo>
                    <a:lnTo>
                      <a:pt x="64" y="134"/>
                    </a:lnTo>
                    <a:close/>
                    <a:moveTo>
                      <a:pt x="563" y="126"/>
                    </a:moveTo>
                    <a:lnTo>
                      <a:pt x="563" y="126"/>
                    </a:lnTo>
                    <a:lnTo>
                      <a:pt x="565" y="128"/>
                    </a:lnTo>
                    <a:lnTo>
                      <a:pt x="565" y="130"/>
                    </a:lnTo>
                    <a:lnTo>
                      <a:pt x="567" y="130"/>
                    </a:lnTo>
                    <a:lnTo>
                      <a:pt x="567" y="130"/>
                    </a:lnTo>
                    <a:lnTo>
                      <a:pt x="569" y="128"/>
                    </a:lnTo>
                    <a:lnTo>
                      <a:pt x="569" y="124"/>
                    </a:lnTo>
                    <a:lnTo>
                      <a:pt x="569" y="122"/>
                    </a:lnTo>
                    <a:lnTo>
                      <a:pt x="567" y="122"/>
                    </a:lnTo>
                    <a:lnTo>
                      <a:pt x="567" y="122"/>
                    </a:lnTo>
                    <a:lnTo>
                      <a:pt x="563" y="124"/>
                    </a:lnTo>
                    <a:lnTo>
                      <a:pt x="563" y="124"/>
                    </a:lnTo>
                    <a:lnTo>
                      <a:pt x="563" y="124"/>
                    </a:lnTo>
                    <a:lnTo>
                      <a:pt x="563" y="126"/>
                    </a:lnTo>
                    <a:close/>
                    <a:moveTo>
                      <a:pt x="559" y="122"/>
                    </a:moveTo>
                    <a:lnTo>
                      <a:pt x="559" y="122"/>
                    </a:lnTo>
                    <a:lnTo>
                      <a:pt x="565" y="122"/>
                    </a:lnTo>
                    <a:lnTo>
                      <a:pt x="565" y="120"/>
                    </a:lnTo>
                    <a:lnTo>
                      <a:pt x="567" y="120"/>
                    </a:lnTo>
                    <a:lnTo>
                      <a:pt x="565" y="120"/>
                    </a:lnTo>
                    <a:lnTo>
                      <a:pt x="565" y="120"/>
                    </a:lnTo>
                    <a:lnTo>
                      <a:pt x="563" y="120"/>
                    </a:lnTo>
                    <a:lnTo>
                      <a:pt x="561" y="120"/>
                    </a:lnTo>
                    <a:lnTo>
                      <a:pt x="561" y="120"/>
                    </a:lnTo>
                    <a:lnTo>
                      <a:pt x="561" y="120"/>
                    </a:lnTo>
                    <a:lnTo>
                      <a:pt x="561" y="120"/>
                    </a:lnTo>
                    <a:lnTo>
                      <a:pt x="561" y="122"/>
                    </a:lnTo>
                    <a:lnTo>
                      <a:pt x="559" y="120"/>
                    </a:lnTo>
                    <a:lnTo>
                      <a:pt x="559" y="122"/>
                    </a:lnTo>
                    <a:lnTo>
                      <a:pt x="559" y="122"/>
                    </a:lnTo>
                    <a:close/>
                    <a:moveTo>
                      <a:pt x="637" y="120"/>
                    </a:moveTo>
                    <a:lnTo>
                      <a:pt x="639" y="120"/>
                    </a:lnTo>
                    <a:lnTo>
                      <a:pt x="639" y="120"/>
                    </a:lnTo>
                    <a:lnTo>
                      <a:pt x="639" y="120"/>
                    </a:lnTo>
                    <a:lnTo>
                      <a:pt x="641" y="122"/>
                    </a:lnTo>
                    <a:lnTo>
                      <a:pt x="643" y="120"/>
                    </a:lnTo>
                    <a:lnTo>
                      <a:pt x="643" y="124"/>
                    </a:lnTo>
                    <a:lnTo>
                      <a:pt x="643" y="126"/>
                    </a:lnTo>
                    <a:lnTo>
                      <a:pt x="645" y="128"/>
                    </a:lnTo>
                    <a:lnTo>
                      <a:pt x="647" y="126"/>
                    </a:lnTo>
                    <a:lnTo>
                      <a:pt x="649" y="128"/>
                    </a:lnTo>
                    <a:lnTo>
                      <a:pt x="649" y="128"/>
                    </a:lnTo>
                    <a:lnTo>
                      <a:pt x="651" y="128"/>
                    </a:lnTo>
                    <a:lnTo>
                      <a:pt x="653" y="126"/>
                    </a:lnTo>
                    <a:lnTo>
                      <a:pt x="651" y="126"/>
                    </a:lnTo>
                    <a:lnTo>
                      <a:pt x="649" y="124"/>
                    </a:lnTo>
                    <a:lnTo>
                      <a:pt x="647" y="122"/>
                    </a:lnTo>
                    <a:lnTo>
                      <a:pt x="645" y="120"/>
                    </a:lnTo>
                    <a:lnTo>
                      <a:pt x="645" y="118"/>
                    </a:lnTo>
                    <a:lnTo>
                      <a:pt x="643" y="120"/>
                    </a:lnTo>
                    <a:lnTo>
                      <a:pt x="641" y="118"/>
                    </a:lnTo>
                    <a:lnTo>
                      <a:pt x="641" y="118"/>
                    </a:lnTo>
                    <a:lnTo>
                      <a:pt x="637" y="118"/>
                    </a:lnTo>
                    <a:lnTo>
                      <a:pt x="637" y="118"/>
                    </a:lnTo>
                    <a:lnTo>
                      <a:pt x="637" y="120"/>
                    </a:lnTo>
                    <a:close/>
                    <a:moveTo>
                      <a:pt x="507" y="118"/>
                    </a:moveTo>
                    <a:lnTo>
                      <a:pt x="507" y="120"/>
                    </a:lnTo>
                    <a:lnTo>
                      <a:pt x="507" y="120"/>
                    </a:lnTo>
                    <a:lnTo>
                      <a:pt x="509" y="120"/>
                    </a:lnTo>
                    <a:lnTo>
                      <a:pt x="509" y="120"/>
                    </a:lnTo>
                    <a:lnTo>
                      <a:pt x="509" y="120"/>
                    </a:lnTo>
                    <a:lnTo>
                      <a:pt x="509" y="118"/>
                    </a:lnTo>
                    <a:lnTo>
                      <a:pt x="507" y="118"/>
                    </a:lnTo>
                    <a:close/>
                    <a:moveTo>
                      <a:pt x="561" y="116"/>
                    </a:moveTo>
                    <a:lnTo>
                      <a:pt x="563" y="114"/>
                    </a:lnTo>
                    <a:lnTo>
                      <a:pt x="563" y="114"/>
                    </a:lnTo>
                    <a:lnTo>
                      <a:pt x="561" y="114"/>
                    </a:lnTo>
                    <a:lnTo>
                      <a:pt x="561" y="114"/>
                    </a:lnTo>
                    <a:lnTo>
                      <a:pt x="561" y="114"/>
                    </a:lnTo>
                    <a:lnTo>
                      <a:pt x="561" y="114"/>
                    </a:lnTo>
                    <a:lnTo>
                      <a:pt x="559" y="114"/>
                    </a:lnTo>
                    <a:lnTo>
                      <a:pt x="561" y="116"/>
                    </a:lnTo>
                    <a:lnTo>
                      <a:pt x="561" y="116"/>
                    </a:lnTo>
                    <a:close/>
                    <a:moveTo>
                      <a:pt x="421" y="114"/>
                    </a:moveTo>
                    <a:lnTo>
                      <a:pt x="421" y="114"/>
                    </a:lnTo>
                    <a:lnTo>
                      <a:pt x="421" y="116"/>
                    </a:lnTo>
                    <a:lnTo>
                      <a:pt x="421" y="116"/>
                    </a:lnTo>
                    <a:lnTo>
                      <a:pt x="421" y="114"/>
                    </a:lnTo>
                    <a:lnTo>
                      <a:pt x="421" y="114"/>
                    </a:lnTo>
                    <a:lnTo>
                      <a:pt x="423" y="114"/>
                    </a:lnTo>
                    <a:lnTo>
                      <a:pt x="423" y="116"/>
                    </a:lnTo>
                    <a:lnTo>
                      <a:pt x="425" y="114"/>
                    </a:lnTo>
                    <a:lnTo>
                      <a:pt x="423" y="114"/>
                    </a:lnTo>
                    <a:lnTo>
                      <a:pt x="423" y="114"/>
                    </a:lnTo>
                    <a:lnTo>
                      <a:pt x="421" y="114"/>
                    </a:lnTo>
                    <a:close/>
                    <a:moveTo>
                      <a:pt x="721" y="152"/>
                    </a:moveTo>
                    <a:lnTo>
                      <a:pt x="721" y="150"/>
                    </a:lnTo>
                    <a:lnTo>
                      <a:pt x="719" y="150"/>
                    </a:lnTo>
                    <a:lnTo>
                      <a:pt x="719" y="150"/>
                    </a:lnTo>
                    <a:lnTo>
                      <a:pt x="713" y="150"/>
                    </a:lnTo>
                    <a:lnTo>
                      <a:pt x="713" y="150"/>
                    </a:lnTo>
                    <a:lnTo>
                      <a:pt x="713" y="148"/>
                    </a:lnTo>
                    <a:lnTo>
                      <a:pt x="711" y="148"/>
                    </a:lnTo>
                    <a:lnTo>
                      <a:pt x="707" y="148"/>
                    </a:lnTo>
                    <a:lnTo>
                      <a:pt x="705" y="148"/>
                    </a:lnTo>
                    <a:lnTo>
                      <a:pt x="701" y="146"/>
                    </a:lnTo>
                    <a:lnTo>
                      <a:pt x="697" y="144"/>
                    </a:lnTo>
                    <a:lnTo>
                      <a:pt x="695" y="142"/>
                    </a:lnTo>
                    <a:lnTo>
                      <a:pt x="695" y="142"/>
                    </a:lnTo>
                    <a:lnTo>
                      <a:pt x="693" y="142"/>
                    </a:lnTo>
                    <a:lnTo>
                      <a:pt x="691" y="140"/>
                    </a:lnTo>
                    <a:lnTo>
                      <a:pt x="689" y="140"/>
                    </a:lnTo>
                    <a:lnTo>
                      <a:pt x="689" y="138"/>
                    </a:lnTo>
                    <a:lnTo>
                      <a:pt x="679" y="134"/>
                    </a:lnTo>
                    <a:lnTo>
                      <a:pt x="679" y="134"/>
                    </a:lnTo>
                    <a:lnTo>
                      <a:pt x="677" y="132"/>
                    </a:lnTo>
                    <a:lnTo>
                      <a:pt x="675" y="132"/>
                    </a:lnTo>
                    <a:lnTo>
                      <a:pt x="671" y="134"/>
                    </a:lnTo>
                    <a:lnTo>
                      <a:pt x="669" y="136"/>
                    </a:lnTo>
                    <a:lnTo>
                      <a:pt x="665" y="138"/>
                    </a:lnTo>
                    <a:lnTo>
                      <a:pt x="663" y="138"/>
                    </a:lnTo>
                    <a:lnTo>
                      <a:pt x="663" y="140"/>
                    </a:lnTo>
                    <a:lnTo>
                      <a:pt x="665" y="142"/>
                    </a:lnTo>
                    <a:lnTo>
                      <a:pt x="665" y="142"/>
                    </a:lnTo>
                    <a:lnTo>
                      <a:pt x="663" y="144"/>
                    </a:lnTo>
                    <a:lnTo>
                      <a:pt x="659" y="146"/>
                    </a:lnTo>
                    <a:lnTo>
                      <a:pt x="655" y="146"/>
                    </a:lnTo>
                    <a:lnTo>
                      <a:pt x="653" y="146"/>
                    </a:lnTo>
                    <a:lnTo>
                      <a:pt x="651" y="148"/>
                    </a:lnTo>
                    <a:lnTo>
                      <a:pt x="651" y="150"/>
                    </a:lnTo>
                    <a:lnTo>
                      <a:pt x="651" y="152"/>
                    </a:lnTo>
                    <a:lnTo>
                      <a:pt x="649" y="152"/>
                    </a:lnTo>
                    <a:lnTo>
                      <a:pt x="645" y="154"/>
                    </a:lnTo>
                    <a:lnTo>
                      <a:pt x="645" y="156"/>
                    </a:lnTo>
                    <a:lnTo>
                      <a:pt x="645" y="158"/>
                    </a:lnTo>
                    <a:lnTo>
                      <a:pt x="643" y="160"/>
                    </a:lnTo>
                    <a:lnTo>
                      <a:pt x="639" y="162"/>
                    </a:lnTo>
                    <a:lnTo>
                      <a:pt x="639" y="164"/>
                    </a:lnTo>
                    <a:lnTo>
                      <a:pt x="637" y="166"/>
                    </a:lnTo>
                    <a:lnTo>
                      <a:pt x="635" y="166"/>
                    </a:lnTo>
                    <a:lnTo>
                      <a:pt x="633" y="166"/>
                    </a:lnTo>
                    <a:lnTo>
                      <a:pt x="631" y="166"/>
                    </a:lnTo>
                    <a:lnTo>
                      <a:pt x="631" y="166"/>
                    </a:lnTo>
                    <a:lnTo>
                      <a:pt x="629" y="164"/>
                    </a:lnTo>
                    <a:lnTo>
                      <a:pt x="627" y="164"/>
                    </a:lnTo>
                    <a:lnTo>
                      <a:pt x="627" y="162"/>
                    </a:lnTo>
                    <a:lnTo>
                      <a:pt x="627" y="160"/>
                    </a:lnTo>
                    <a:lnTo>
                      <a:pt x="627" y="158"/>
                    </a:lnTo>
                    <a:lnTo>
                      <a:pt x="627" y="158"/>
                    </a:lnTo>
                    <a:lnTo>
                      <a:pt x="625" y="158"/>
                    </a:lnTo>
                    <a:lnTo>
                      <a:pt x="625" y="154"/>
                    </a:lnTo>
                    <a:lnTo>
                      <a:pt x="625" y="152"/>
                    </a:lnTo>
                    <a:lnTo>
                      <a:pt x="625" y="152"/>
                    </a:lnTo>
                    <a:lnTo>
                      <a:pt x="623" y="150"/>
                    </a:lnTo>
                    <a:lnTo>
                      <a:pt x="623" y="152"/>
                    </a:lnTo>
                    <a:lnTo>
                      <a:pt x="621" y="152"/>
                    </a:lnTo>
                    <a:lnTo>
                      <a:pt x="621" y="154"/>
                    </a:lnTo>
                    <a:lnTo>
                      <a:pt x="621" y="156"/>
                    </a:lnTo>
                    <a:lnTo>
                      <a:pt x="619" y="152"/>
                    </a:lnTo>
                    <a:lnTo>
                      <a:pt x="617" y="148"/>
                    </a:lnTo>
                    <a:lnTo>
                      <a:pt x="617" y="146"/>
                    </a:lnTo>
                    <a:lnTo>
                      <a:pt x="617" y="144"/>
                    </a:lnTo>
                    <a:lnTo>
                      <a:pt x="617" y="142"/>
                    </a:lnTo>
                    <a:lnTo>
                      <a:pt x="617" y="138"/>
                    </a:lnTo>
                    <a:lnTo>
                      <a:pt x="617" y="136"/>
                    </a:lnTo>
                    <a:lnTo>
                      <a:pt x="617" y="136"/>
                    </a:lnTo>
                    <a:lnTo>
                      <a:pt x="619" y="134"/>
                    </a:lnTo>
                    <a:lnTo>
                      <a:pt x="619" y="132"/>
                    </a:lnTo>
                    <a:lnTo>
                      <a:pt x="619" y="130"/>
                    </a:lnTo>
                    <a:lnTo>
                      <a:pt x="619" y="130"/>
                    </a:lnTo>
                    <a:lnTo>
                      <a:pt x="617" y="128"/>
                    </a:lnTo>
                    <a:lnTo>
                      <a:pt x="617" y="126"/>
                    </a:lnTo>
                    <a:lnTo>
                      <a:pt x="617" y="124"/>
                    </a:lnTo>
                    <a:lnTo>
                      <a:pt x="617" y="122"/>
                    </a:lnTo>
                    <a:lnTo>
                      <a:pt x="617" y="122"/>
                    </a:lnTo>
                    <a:lnTo>
                      <a:pt x="615" y="120"/>
                    </a:lnTo>
                    <a:lnTo>
                      <a:pt x="615" y="120"/>
                    </a:lnTo>
                    <a:lnTo>
                      <a:pt x="613" y="120"/>
                    </a:lnTo>
                    <a:lnTo>
                      <a:pt x="611" y="120"/>
                    </a:lnTo>
                    <a:lnTo>
                      <a:pt x="607" y="120"/>
                    </a:lnTo>
                    <a:lnTo>
                      <a:pt x="603" y="118"/>
                    </a:lnTo>
                    <a:lnTo>
                      <a:pt x="601" y="116"/>
                    </a:lnTo>
                    <a:lnTo>
                      <a:pt x="597" y="114"/>
                    </a:lnTo>
                    <a:lnTo>
                      <a:pt x="593" y="112"/>
                    </a:lnTo>
                    <a:lnTo>
                      <a:pt x="591" y="112"/>
                    </a:lnTo>
                    <a:lnTo>
                      <a:pt x="589" y="112"/>
                    </a:lnTo>
                    <a:lnTo>
                      <a:pt x="585" y="114"/>
                    </a:lnTo>
                    <a:lnTo>
                      <a:pt x="585" y="114"/>
                    </a:lnTo>
                    <a:lnTo>
                      <a:pt x="585" y="116"/>
                    </a:lnTo>
                    <a:lnTo>
                      <a:pt x="583" y="116"/>
                    </a:lnTo>
                    <a:lnTo>
                      <a:pt x="581" y="118"/>
                    </a:lnTo>
                    <a:lnTo>
                      <a:pt x="581" y="118"/>
                    </a:lnTo>
                    <a:lnTo>
                      <a:pt x="575" y="120"/>
                    </a:lnTo>
                    <a:lnTo>
                      <a:pt x="573" y="120"/>
                    </a:lnTo>
                    <a:lnTo>
                      <a:pt x="571" y="122"/>
                    </a:lnTo>
                    <a:lnTo>
                      <a:pt x="571" y="122"/>
                    </a:lnTo>
                    <a:lnTo>
                      <a:pt x="571" y="124"/>
                    </a:lnTo>
                    <a:lnTo>
                      <a:pt x="571" y="124"/>
                    </a:lnTo>
                    <a:lnTo>
                      <a:pt x="571" y="126"/>
                    </a:lnTo>
                    <a:lnTo>
                      <a:pt x="569" y="128"/>
                    </a:lnTo>
                    <a:lnTo>
                      <a:pt x="569" y="128"/>
                    </a:lnTo>
                    <a:lnTo>
                      <a:pt x="569" y="128"/>
                    </a:lnTo>
                    <a:lnTo>
                      <a:pt x="567" y="130"/>
                    </a:lnTo>
                    <a:lnTo>
                      <a:pt x="567" y="132"/>
                    </a:lnTo>
                    <a:lnTo>
                      <a:pt x="569" y="132"/>
                    </a:lnTo>
                    <a:lnTo>
                      <a:pt x="569" y="132"/>
                    </a:lnTo>
                    <a:lnTo>
                      <a:pt x="571" y="132"/>
                    </a:lnTo>
                    <a:lnTo>
                      <a:pt x="571" y="132"/>
                    </a:lnTo>
                    <a:lnTo>
                      <a:pt x="573" y="130"/>
                    </a:lnTo>
                    <a:lnTo>
                      <a:pt x="579" y="134"/>
                    </a:lnTo>
                    <a:lnTo>
                      <a:pt x="581" y="134"/>
                    </a:lnTo>
                    <a:lnTo>
                      <a:pt x="583" y="134"/>
                    </a:lnTo>
                    <a:lnTo>
                      <a:pt x="583" y="136"/>
                    </a:lnTo>
                    <a:lnTo>
                      <a:pt x="583" y="140"/>
                    </a:lnTo>
                    <a:lnTo>
                      <a:pt x="583" y="142"/>
                    </a:lnTo>
                    <a:lnTo>
                      <a:pt x="585" y="142"/>
                    </a:lnTo>
                    <a:lnTo>
                      <a:pt x="585" y="144"/>
                    </a:lnTo>
                    <a:lnTo>
                      <a:pt x="587" y="144"/>
                    </a:lnTo>
                    <a:lnTo>
                      <a:pt x="587" y="146"/>
                    </a:lnTo>
                    <a:lnTo>
                      <a:pt x="589" y="146"/>
                    </a:lnTo>
                    <a:lnTo>
                      <a:pt x="591" y="146"/>
                    </a:lnTo>
                    <a:lnTo>
                      <a:pt x="593" y="146"/>
                    </a:lnTo>
                    <a:lnTo>
                      <a:pt x="597" y="146"/>
                    </a:lnTo>
                    <a:lnTo>
                      <a:pt x="599" y="146"/>
                    </a:lnTo>
                    <a:lnTo>
                      <a:pt x="603" y="146"/>
                    </a:lnTo>
                    <a:lnTo>
                      <a:pt x="605" y="146"/>
                    </a:lnTo>
                    <a:lnTo>
                      <a:pt x="607" y="146"/>
                    </a:lnTo>
                    <a:lnTo>
                      <a:pt x="609" y="146"/>
                    </a:lnTo>
                    <a:lnTo>
                      <a:pt x="613" y="144"/>
                    </a:lnTo>
                    <a:lnTo>
                      <a:pt x="613" y="144"/>
                    </a:lnTo>
                    <a:lnTo>
                      <a:pt x="613" y="146"/>
                    </a:lnTo>
                    <a:lnTo>
                      <a:pt x="613" y="146"/>
                    </a:lnTo>
                    <a:lnTo>
                      <a:pt x="611" y="148"/>
                    </a:lnTo>
                    <a:lnTo>
                      <a:pt x="613" y="148"/>
                    </a:lnTo>
                    <a:lnTo>
                      <a:pt x="613" y="148"/>
                    </a:lnTo>
                    <a:lnTo>
                      <a:pt x="613" y="150"/>
                    </a:lnTo>
                    <a:lnTo>
                      <a:pt x="611" y="150"/>
                    </a:lnTo>
                    <a:lnTo>
                      <a:pt x="611" y="150"/>
                    </a:lnTo>
                    <a:lnTo>
                      <a:pt x="609" y="152"/>
                    </a:lnTo>
                    <a:lnTo>
                      <a:pt x="609" y="152"/>
                    </a:lnTo>
                    <a:lnTo>
                      <a:pt x="609" y="152"/>
                    </a:lnTo>
                    <a:lnTo>
                      <a:pt x="609" y="152"/>
                    </a:lnTo>
                    <a:lnTo>
                      <a:pt x="607" y="152"/>
                    </a:lnTo>
                    <a:lnTo>
                      <a:pt x="605" y="150"/>
                    </a:lnTo>
                    <a:lnTo>
                      <a:pt x="603" y="150"/>
                    </a:lnTo>
                    <a:lnTo>
                      <a:pt x="601" y="150"/>
                    </a:lnTo>
                    <a:lnTo>
                      <a:pt x="601" y="150"/>
                    </a:lnTo>
                    <a:lnTo>
                      <a:pt x="599" y="150"/>
                    </a:lnTo>
                    <a:lnTo>
                      <a:pt x="597" y="154"/>
                    </a:lnTo>
                    <a:lnTo>
                      <a:pt x="595" y="156"/>
                    </a:lnTo>
                    <a:lnTo>
                      <a:pt x="593" y="156"/>
                    </a:lnTo>
                    <a:lnTo>
                      <a:pt x="591" y="154"/>
                    </a:lnTo>
                    <a:lnTo>
                      <a:pt x="587" y="154"/>
                    </a:lnTo>
                    <a:lnTo>
                      <a:pt x="587" y="154"/>
                    </a:lnTo>
                    <a:lnTo>
                      <a:pt x="583" y="156"/>
                    </a:lnTo>
                    <a:lnTo>
                      <a:pt x="583" y="156"/>
                    </a:lnTo>
                    <a:lnTo>
                      <a:pt x="583" y="158"/>
                    </a:lnTo>
                    <a:lnTo>
                      <a:pt x="583" y="158"/>
                    </a:lnTo>
                    <a:lnTo>
                      <a:pt x="585" y="158"/>
                    </a:lnTo>
                    <a:lnTo>
                      <a:pt x="587" y="158"/>
                    </a:lnTo>
                    <a:lnTo>
                      <a:pt x="589" y="160"/>
                    </a:lnTo>
                    <a:lnTo>
                      <a:pt x="591" y="162"/>
                    </a:lnTo>
                    <a:lnTo>
                      <a:pt x="595" y="164"/>
                    </a:lnTo>
                    <a:lnTo>
                      <a:pt x="595" y="168"/>
                    </a:lnTo>
                    <a:lnTo>
                      <a:pt x="595" y="170"/>
                    </a:lnTo>
                    <a:lnTo>
                      <a:pt x="593" y="172"/>
                    </a:lnTo>
                    <a:lnTo>
                      <a:pt x="595" y="174"/>
                    </a:lnTo>
                    <a:lnTo>
                      <a:pt x="595" y="176"/>
                    </a:lnTo>
                    <a:lnTo>
                      <a:pt x="595" y="178"/>
                    </a:lnTo>
                    <a:lnTo>
                      <a:pt x="597" y="178"/>
                    </a:lnTo>
                    <a:lnTo>
                      <a:pt x="597" y="180"/>
                    </a:lnTo>
                    <a:lnTo>
                      <a:pt x="599" y="178"/>
                    </a:lnTo>
                    <a:lnTo>
                      <a:pt x="601" y="178"/>
                    </a:lnTo>
                    <a:lnTo>
                      <a:pt x="601" y="178"/>
                    </a:lnTo>
                    <a:lnTo>
                      <a:pt x="603" y="176"/>
                    </a:lnTo>
                    <a:lnTo>
                      <a:pt x="605" y="174"/>
                    </a:lnTo>
                    <a:lnTo>
                      <a:pt x="605" y="174"/>
                    </a:lnTo>
                    <a:lnTo>
                      <a:pt x="605" y="172"/>
                    </a:lnTo>
                    <a:lnTo>
                      <a:pt x="605" y="170"/>
                    </a:lnTo>
                    <a:lnTo>
                      <a:pt x="607" y="168"/>
                    </a:lnTo>
                    <a:lnTo>
                      <a:pt x="607" y="166"/>
                    </a:lnTo>
                    <a:lnTo>
                      <a:pt x="607" y="168"/>
                    </a:lnTo>
                    <a:lnTo>
                      <a:pt x="609" y="166"/>
                    </a:lnTo>
                    <a:lnTo>
                      <a:pt x="609" y="162"/>
                    </a:lnTo>
                    <a:lnTo>
                      <a:pt x="609" y="162"/>
                    </a:lnTo>
                    <a:lnTo>
                      <a:pt x="609" y="162"/>
                    </a:lnTo>
                    <a:lnTo>
                      <a:pt x="611" y="160"/>
                    </a:lnTo>
                    <a:lnTo>
                      <a:pt x="611" y="160"/>
                    </a:lnTo>
                    <a:lnTo>
                      <a:pt x="611" y="162"/>
                    </a:lnTo>
                    <a:lnTo>
                      <a:pt x="609" y="164"/>
                    </a:lnTo>
                    <a:lnTo>
                      <a:pt x="609" y="166"/>
                    </a:lnTo>
                    <a:lnTo>
                      <a:pt x="609" y="168"/>
                    </a:lnTo>
                    <a:lnTo>
                      <a:pt x="609" y="170"/>
                    </a:lnTo>
                    <a:lnTo>
                      <a:pt x="611" y="172"/>
                    </a:lnTo>
                    <a:lnTo>
                      <a:pt x="611" y="172"/>
                    </a:lnTo>
                    <a:lnTo>
                      <a:pt x="611" y="172"/>
                    </a:lnTo>
                    <a:lnTo>
                      <a:pt x="613" y="174"/>
                    </a:lnTo>
                    <a:lnTo>
                      <a:pt x="613" y="174"/>
                    </a:lnTo>
                    <a:lnTo>
                      <a:pt x="615" y="174"/>
                    </a:lnTo>
                    <a:lnTo>
                      <a:pt x="615" y="174"/>
                    </a:lnTo>
                    <a:lnTo>
                      <a:pt x="615" y="174"/>
                    </a:lnTo>
                    <a:lnTo>
                      <a:pt x="617" y="174"/>
                    </a:lnTo>
                    <a:lnTo>
                      <a:pt x="617" y="176"/>
                    </a:lnTo>
                    <a:lnTo>
                      <a:pt x="617" y="176"/>
                    </a:lnTo>
                    <a:lnTo>
                      <a:pt x="619" y="176"/>
                    </a:lnTo>
                    <a:lnTo>
                      <a:pt x="621" y="176"/>
                    </a:lnTo>
                    <a:lnTo>
                      <a:pt x="621" y="178"/>
                    </a:lnTo>
                    <a:lnTo>
                      <a:pt x="623" y="178"/>
                    </a:lnTo>
                    <a:lnTo>
                      <a:pt x="625" y="176"/>
                    </a:lnTo>
                    <a:lnTo>
                      <a:pt x="625" y="176"/>
                    </a:lnTo>
                    <a:lnTo>
                      <a:pt x="627" y="176"/>
                    </a:lnTo>
                    <a:lnTo>
                      <a:pt x="625" y="176"/>
                    </a:lnTo>
                    <a:lnTo>
                      <a:pt x="625" y="178"/>
                    </a:lnTo>
                    <a:lnTo>
                      <a:pt x="623" y="178"/>
                    </a:lnTo>
                    <a:lnTo>
                      <a:pt x="625" y="180"/>
                    </a:lnTo>
                    <a:lnTo>
                      <a:pt x="631" y="186"/>
                    </a:lnTo>
                    <a:lnTo>
                      <a:pt x="633" y="186"/>
                    </a:lnTo>
                    <a:lnTo>
                      <a:pt x="635" y="186"/>
                    </a:lnTo>
                    <a:lnTo>
                      <a:pt x="635" y="186"/>
                    </a:lnTo>
                    <a:lnTo>
                      <a:pt x="639" y="186"/>
                    </a:lnTo>
                    <a:lnTo>
                      <a:pt x="645" y="186"/>
                    </a:lnTo>
                    <a:lnTo>
                      <a:pt x="645" y="188"/>
                    </a:lnTo>
                    <a:lnTo>
                      <a:pt x="647" y="190"/>
                    </a:lnTo>
                    <a:lnTo>
                      <a:pt x="651" y="190"/>
                    </a:lnTo>
                    <a:lnTo>
                      <a:pt x="653" y="192"/>
                    </a:lnTo>
                    <a:lnTo>
                      <a:pt x="657" y="194"/>
                    </a:lnTo>
                    <a:lnTo>
                      <a:pt x="659" y="194"/>
                    </a:lnTo>
                    <a:lnTo>
                      <a:pt x="659" y="194"/>
                    </a:lnTo>
                    <a:lnTo>
                      <a:pt x="661" y="194"/>
                    </a:lnTo>
                    <a:lnTo>
                      <a:pt x="661" y="194"/>
                    </a:lnTo>
                    <a:lnTo>
                      <a:pt x="661" y="194"/>
                    </a:lnTo>
                    <a:lnTo>
                      <a:pt x="663" y="196"/>
                    </a:lnTo>
                    <a:lnTo>
                      <a:pt x="663" y="194"/>
                    </a:lnTo>
                    <a:lnTo>
                      <a:pt x="665" y="194"/>
                    </a:lnTo>
                    <a:lnTo>
                      <a:pt x="665" y="196"/>
                    </a:lnTo>
                    <a:lnTo>
                      <a:pt x="671" y="200"/>
                    </a:lnTo>
                    <a:lnTo>
                      <a:pt x="671" y="200"/>
                    </a:lnTo>
                    <a:lnTo>
                      <a:pt x="673" y="202"/>
                    </a:lnTo>
                    <a:lnTo>
                      <a:pt x="673" y="202"/>
                    </a:lnTo>
                    <a:lnTo>
                      <a:pt x="673" y="202"/>
                    </a:lnTo>
                    <a:lnTo>
                      <a:pt x="675" y="202"/>
                    </a:lnTo>
                    <a:lnTo>
                      <a:pt x="675" y="204"/>
                    </a:lnTo>
                    <a:lnTo>
                      <a:pt x="677" y="206"/>
                    </a:lnTo>
                    <a:lnTo>
                      <a:pt x="675" y="206"/>
                    </a:lnTo>
                    <a:lnTo>
                      <a:pt x="675" y="208"/>
                    </a:lnTo>
                    <a:lnTo>
                      <a:pt x="677" y="208"/>
                    </a:lnTo>
                    <a:lnTo>
                      <a:pt x="677" y="208"/>
                    </a:lnTo>
                    <a:lnTo>
                      <a:pt x="677" y="208"/>
                    </a:lnTo>
                    <a:lnTo>
                      <a:pt x="679" y="208"/>
                    </a:lnTo>
                    <a:lnTo>
                      <a:pt x="681" y="208"/>
                    </a:lnTo>
                    <a:lnTo>
                      <a:pt x="679" y="208"/>
                    </a:lnTo>
                    <a:lnTo>
                      <a:pt x="677" y="210"/>
                    </a:lnTo>
                    <a:lnTo>
                      <a:pt x="679" y="210"/>
                    </a:lnTo>
                    <a:lnTo>
                      <a:pt x="681" y="210"/>
                    </a:lnTo>
                    <a:lnTo>
                      <a:pt x="679" y="212"/>
                    </a:lnTo>
                    <a:lnTo>
                      <a:pt x="679" y="212"/>
                    </a:lnTo>
                    <a:lnTo>
                      <a:pt x="681" y="216"/>
                    </a:lnTo>
                    <a:lnTo>
                      <a:pt x="681" y="220"/>
                    </a:lnTo>
                    <a:lnTo>
                      <a:pt x="683" y="222"/>
                    </a:lnTo>
                    <a:lnTo>
                      <a:pt x="683" y="224"/>
                    </a:lnTo>
                    <a:lnTo>
                      <a:pt x="685" y="224"/>
                    </a:lnTo>
                    <a:lnTo>
                      <a:pt x="685" y="226"/>
                    </a:lnTo>
                    <a:lnTo>
                      <a:pt x="687" y="228"/>
                    </a:lnTo>
                    <a:lnTo>
                      <a:pt x="687" y="228"/>
                    </a:lnTo>
                    <a:lnTo>
                      <a:pt x="685" y="230"/>
                    </a:lnTo>
                    <a:lnTo>
                      <a:pt x="683" y="230"/>
                    </a:lnTo>
                    <a:lnTo>
                      <a:pt x="683" y="230"/>
                    </a:lnTo>
                    <a:lnTo>
                      <a:pt x="685" y="232"/>
                    </a:lnTo>
                    <a:lnTo>
                      <a:pt x="687" y="234"/>
                    </a:lnTo>
                    <a:lnTo>
                      <a:pt x="689" y="234"/>
                    </a:lnTo>
                    <a:lnTo>
                      <a:pt x="691" y="234"/>
                    </a:lnTo>
                    <a:lnTo>
                      <a:pt x="691" y="234"/>
                    </a:lnTo>
                    <a:lnTo>
                      <a:pt x="689" y="236"/>
                    </a:lnTo>
                    <a:lnTo>
                      <a:pt x="689" y="236"/>
                    </a:lnTo>
                    <a:lnTo>
                      <a:pt x="687" y="234"/>
                    </a:lnTo>
                    <a:lnTo>
                      <a:pt x="687" y="234"/>
                    </a:lnTo>
                    <a:lnTo>
                      <a:pt x="685" y="234"/>
                    </a:lnTo>
                    <a:lnTo>
                      <a:pt x="685" y="236"/>
                    </a:lnTo>
                    <a:lnTo>
                      <a:pt x="685" y="23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87" y="240"/>
                    </a:lnTo>
                    <a:lnTo>
                      <a:pt x="689" y="240"/>
                    </a:lnTo>
                    <a:lnTo>
                      <a:pt x="689" y="240"/>
                    </a:lnTo>
                    <a:lnTo>
                      <a:pt x="689" y="242"/>
                    </a:lnTo>
                    <a:lnTo>
                      <a:pt x="689" y="242"/>
                    </a:lnTo>
                    <a:lnTo>
                      <a:pt x="689" y="244"/>
                    </a:lnTo>
                    <a:lnTo>
                      <a:pt x="689" y="246"/>
                    </a:lnTo>
                    <a:lnTo>
                      <a:pt x="687" y="248"/>
                    </a:lnTo>
                    <a:lnTo>
                      <a:pt x="687" y="250"/>
                    </a:lnTo>
                    <a:lnTo>
                      <a:pt x="685" y="250"/>
                    </a:lnTo>
                    <a:lnTo>
                      <a:pt x="685" y="252"/>
                    </a:lnTo>
                    <a:lnTo>
                      <a:pt x="685" y="252"/>
                    </a:lnTo>
                    <a:lnTo>
                      <a:pt x="685" y="254"/>
                    </a:lnTo>
                    <a:lnTo>
                      <a:pt x="687" y="254"/>
                    </a:lnTo>
                    <a:lnTo>
                      <a:pt x="689" y="252"/>
                    </a:lnTo>
                    <a:lnTo>
                      <a:pt x="691" y="250"/>
                    </a:lnTo>
                    <a:lnTo>
                      <a:pt x="691" y="248"/>
                    </a:lnTo>
                    <a:lnTo>
                      <a:pt x="691" y="250"/>
                    </a:lnTo>
                    <a:lnTo>
                      <a:pt x="691" y="250"/>
                    </a:lnTo>
                    <a:lnTo>
                      <a:pt x="693" y="252"/>
                    </a:lnTo>
                    <a:lnTo>
                      <a:pt x="693" y="252"/>
                    </a:lnTo>
                    <a:lnTo>
                      <a:pt x="695" y="252"/>
                    </a:lnTo>
                    <a:lnTo>
                      <a:pt x="697" y="252"/>
                    </a:lnTo>
                    <a:lnTo>
                      <a:pt x="701" y="250"/>
                    </a:lnTo>
                    <a:lnTo>
                      <a:pt x="703" y="250"/>
                    </a:lnTo>
                    <a:lnTo>
                      <a:pt x="703" y="250"/>
                    </a:lnTo>
                    <a:lnTo>
                      <a:pt x="705" y="248"/>
                    </a:lnTo>
                    <a:lnTo>
                      <a:pt x="703" y="250"/>
                    </a:lnTo>
                    <a:lnTo>
                      <a:pt x="703" y="252"/>
                    </a:lnTo>
                    <a:lnTo>
                      <a:pt x="703" y="252"/>
                    </a:lnTo>
                    <a:lnTo>
                      <a:pt x="703" y="252"/>
                    </a:lnTo>
                    <a:lnTo>
                      <a:pt x="705" y="254"/>
                    </a:lnTo>
                    <a:lnTo>
                      <a:pt x="711" y="260"/>
                    </a:lnTo>
                    <a:lnTo>
                      <a:pt x="711" y="262"/>
                    </a:lnTo>
                    <a:lnTo>
                      <a:pt x="713" y="264"/>
                    </a:lnTo>
                    <a:lnTo>
                      <a:pt x="715" y="266"/>
                    </a:lnTo>
                    <a:lnTo>
                      <a:pt x="717" y="268"/>
                    </a:lnTo>
                    <a:lnTo>
                      <a:pt x="717" y="268"/>
                    </a:lnTo>
                    <a:lnTo>
                      <a:pt x="717" y="268"/>
                    </a:lnTo>
                    <a:lnTo>
                      <a:pt x="717" y="266"/>
                    </a:lnTo>
                    <a:lnTo>
                      <a:pt x="717" y="262"/>
                    </a:lnTo>
                    <a:lnTo>
                      <a:pt x="719" y="258"/>
                    </a:lnTo>
                    <a:lnTo>
                      <a:pt x="719" y="254"/>
                    </a:lnTo>
                    <a:lnTo>
                      <a:pt x="719" y="250"/>
                    </a:lnTo>
                    <a:lnTo>
                      <a:pt x="719" y="246"/>
                    </a:lnTo>
                    <a:lnTo>
                      <a:pt x="719" y="244"/>
                    </a:lnTo>
                    <a:lnTo>
                      <a:pt x="719" y="240"/>
                    </a:lnTo>
                    <a:lnTo>
                      <a:pt x="719" y="236"/>
                    </a:lnTo>
                    <a:lnTo>
                      <a:pt x="721" y="232"/>
                    </a:lnTo>
                    <a:lnTo>
                      <a:pt x="721" y="230"/>
                    </a:lnTo>
                    <a:lnTo>
                      <a:pt x="719" y="228"/>
                    </a:lnTo>
                    <a:lnTo>
                      <a:pt x="719" y="226"/>
                    </a:lnTo>
                    <a:lnTo>
                      <a:pt x="719" y="224"/>
                    </a:lnTo>
                    <a:lnTo>
                      <a:pt x="721" y="222"/>
                    </a:lnTo>
                    <a:lnTo>
                      <a:pt x="721" y="220"/>
                    </a:lnTo>
                    <a:lnTo>
                      <a:pt x="721" y="218"/>
                    </a:lnTo>
                    <a:lnTo>
                      <a:pt x="721" y="214"/>
                    </a:lnTo>
                    <a:lnTo>
                      <a:pt x="721" y="210"/>
                    </a:lnTo>
                    <a:lnTo>
                      <a:pt x="721" y="206"/>
                    </a:lnTo>
                    <a:lnTo>
                      <a:pt x="721" y="204"/>
                    </a:lnTo>
                    <a:lnTo>
                      <a:pt x="723" y="200"/>
                    </a:lnTo>
                    <a:lnTo>
                      <a:pt x="723" y="196"/>
                    </a:lnTo>
                    <a:lnTo>
                      <a:pt x="723" y="192"/>
                    </a:lnTo>
                    <a:lnTo>
                      <a:pt x="723" y="188"/>
                    </a:lnTo>
                    <a:lnTo>
                      <a:pt x="723" y="186"/>
                    </a:lnTo>
                    <a:lnTo>
                      <a:pt x="723" y="182"/>
                    </a:lnTo>
                    <a:lnTo>
                      <a:pt x="723" y="178"/>
                    </a:lnTo>
                    <a:lnTo>
                      <a:pt x="723" y="174"/>
                    </a:lnTo>
                    <a:lnTo>
                      <a:pt x="723" y="170"/>
                    </a:lnTo>
                    <a:lnTo>
                      <a:pt x="723" y="168"/>
                    </a:lnTo>
                    <a:lnTo>
                      <a:pt x="723" y="164"/>
                    </a:lnTo>
                    <a:lnTo>
                      <a:pt x="723" y="160"/>
                    </a:lnTo>
                    <a:lnTo>
                      <a:pt x="725" y="156"/>
                    </a:lnTo>
                    <a:lnTo>
                      <a:pt x="725" y="152"/>
                    </a:lnTo>
                    <a:lnTo>
                      <a:pt x="721" y="152"/>
                    </a:lnTo>
                    <a:close/>
                    <a:moveTo>
                      <a:pt x="147" y="114"/>
                    </a:moveTo>
                    <a:lnTo>
                      <a:pt x="147" y="112"/>
                    </a:lnTo>
                    <a:lnTo>
                      <a:pt x="147" y="112"/>
                    </a:lnTo>
                    <a:lnTo>
                      <a:pt x="147" y="112"/>
                    </a:lnTo>
                    <a:lnTo>
                      <a:pt x="145" y="114"/>
                    </a:lnTo>
                    <a:lnTo>
                      <a:pt x="147" y="116"/>
                    </a:lnTo>
                    <a:lnTo>
                      <a:pt x="147" y="118"/>
                    </a:lnTo>
                    <a:lnTo>
                      <a:pt x="149" y="116"/>
                    </a:lnTo>
                    <a:lnTo>
                      <a:pt x="149" y="118"/>
                    </a:lnTo>
                    <a:lnTo>
                      <a:pt x="149" y="116"/>
                    </a:lnTo>
                    <a:lnTo>
                      <a:pt x="151" y="116"/>
                    </a:lnTo>
                    <a:lnTo>
                      <a:pt x="151" y="114"/>
                    </a:lnTo>
                    <a:lnTo>
                      <a:pt x="151" y="114"/>
                    </a:lnTo>
                    <a:lnTo>
                      <a:pt x="149" y="112"/>
                    </a:lnTo>
                    <a:lnTo>
                      <a:pt x="147" y="114"/>
                    </a:lnTo>
                    <a:close/>
                    <a:moveTo>
                      <a:pt x="513" y="118"/>
                    </a:moveTo>
                    <a:lnTo>
                      <a:pt x="511" y="120"/>
                    </a:lnTo>
                    <a:lnTo>
                      <a:pt x="511" y="120"/>
                    </a:lnTo>
                    <a:lnTo>
                      <a:pt x="513" y="120"/>
                    </a:lnTo>
                    <a:lnTo>
                      <a:pt x="515" y="120"/>
                    </a:lnTo>
                    <a:lnTo>
                      <a:pt x="515" y="120"/>
                    </a:lnTo>
                    <a:lnTo>
                      <a:pt x="515" y="120"/>
                    </a:lnTo>
                    <a:lnTo>
                      <a:pt x="517" y="122"/>
                    </a:lnTo>
                    <a:lnTo>
                      <a:pt x="517" y="122"/>
                    </a:lnTo>
                    <a:lnTo>
                      <a:pt x="519" y="120"/>
                    </a:lnTo>
                    <a:lnTo>
                      <a:pt x="519" y="120"/>
                    </a:lnTo>
                    <a:lnTo>
                      <a:pt x="517" y="118"/>
                    </a:lnTo>
                    <a:lnTo>
                      <a:pt x="517" y="118"/>
                    </a:lnTo>
                    <a:lnTo>
                      <a:pt x="515" y="118"/>
                    </a:lnTo>
                    <a:lnTo>
                      <a:pt x="515" y="116"/>
                    </a:lnTo>
                    <a:lnTo>
                      <a:pt x="515" y="114"/>
                    </a:lnTo>
                    <a:lnTo>
                      <a:pt x="513" y="112"/>
                    </a:lnTo>
                    <a:lnTo>
                      <a:pt x="513" y="112"/>
                    </a:lnTo>
                    <a:lnTo>
                      <a:pt x="513" y="112"/>
                    </a:lnTo>
                    <a:lnTo>
                      <a:pt x="511" y="114"/>
                    </a:lnTo>
                    <a:lnTo>
                      <a:pt x="511" y="112"/>
                    </a:lnTo>
                    <a:lnTo>
                      <a:pt x="509" y="112"/>
                    </a:lnTo>
                    <a:lnTo>
                      <a:pt x="509" y="114"/>
                    </a:lnTo>
                    <a:lnTo>
                      <a:pt x="509" y="114"/>
                    </a:lnTo>
                    <a:lnTo>
                      <a:pt x="509" y="114"/>
                    </a:lnTo>
                    <a:lnTo>
                      <a:pt x="511" y="116"/>
                    </a:lnTo>
                    <a:lnTo>
                      <a:pt x="513" y="118"/>
                    </a:lnTo>
                    <a:close/>
                    <a:moveTo>
                      <a:pt x="507" y="116"/>
                    </a:moveTo>
                    <a:lnTo>
                      <a:pt x="509" y="114"/>
                    </a:lnTo>
                    <a:lnTo>
                      <a:pt x="509" y="114"/>
                    </a:lnTo>
                    <a:lnTo>
                      <a:pt x="509" y="112"/>
                    </a:lnTo>
                    <a:lnTo>
                      <a:pt x="509" y="112"/>
                    </a:lnTo>
                    <a:lnTo>
                      <a:pt x="507" y="110"/>
                    </a:lnTo>
                    <a:lnTo>
                      <a:pt x="507" y="112"/>
                    </a:lnTo>
                    <a:lnTo>
                      <a:pt x="507" y="114"/>
                    </a:lnTo>
                    <a:lnTo>
                      <a:pt x="507" y="116"/>
                    </a:lnTo>
                    <a:lnTo>
                      <a:pt x="507" y="116"/>
                    </a:lnTo>
                    <a:close/>
                    <a:moveTo>
                      <a:pt x="135" y="110"/>
                    </a:moveTo>
                    <a:lnTo>
                      <a:pt x="133" y="112"/>
                    </a:lnTo>
                    <a:lnTo>
                      <a:pt x="133" y="112"/>
                    </a:lnTo>
                    <a:lnTo>
                      <a:pt x="135" y="112"/>
                    </a:lnTo>
                    <a:lnTo>
                      <a:pt x="137" y="112"/>
                    </a:lnTo>
                    <a:lnTo>
                      <a:pt x="139" y="112"/>
                    </a:lnTo>
                    <a:lnTo>
                      <a:pt x="137" y="112"/>
                    </a:lnTo>
                    <a:lnTo>
                      <a:pt x="135" y="110"/>
                    </a:lnTo>
                    <a:lnTo>
                      <a:pt x="135" y="110"/>
                    </a:lnTo>
                    <a:close/>
                    <a:moveTo>
                      <a:pt x="559" y="110"/>
                    </a:moveTo>
                    <a:lnTo>
                      <a:pt x="561" y="112"/>
                    </a:lnTo>
                    <a:lnTo>
                      <a:pt x="561" y="112"/>
                    </a:lnTo>
                    <a:lnTo>
                      <a:pt x="561" y="112"/>
                    </a:lnTo>
                    <a:lnTo>
                      <a:pt x="563" y="112"/>
                    </a:lnTo>
                    <a:lnTo>
                      <a:pt x="563" y="114"/>
                    </a:lnTo>
                    <a:lnTo>
                      <a:pt x="563" y="114"/>
                    </a:lnTo>
                    <a:lnTo>
                      <a:pt x="567" y="114"/>
                    </a:lnTo>
                    <a:lnTo>
                      <a:pt x="567" y="112"/>
                    </a:lnTo>
                    <a:lnTo>
                      <a:pt x="565" y="112"/>
                    </a:lnTo>
                    <a:lnTo>
                      <a:pt x="565" y="112"/>
                    </a:lnTo>
                    <a:lnTo>
                      <a:pt x="565" y="112"/>
                    </a:lnTo>
                    <a:lnTo>
                      <a:pt x="563" y="110"/>
                    </a:lnTo>
                    <a:lnTo>
                      <a:pt x="563" y="108"/>
                    </a:lnTo>
                    <a:lnTo>
                      <a:pt x="561" y="108"/>
                    </a:lnTo>
                    <a:lnTo>
                      <a:pt x="563" y="108"/>
                    </a:lnTo>
                    <a:lnTo>
                      <a:pt x="565" y="110"/>
                    </a:lnTo>
                    <a:lnTo>
                      <a:pt x="567" y="110"/>
                    </a:lnTo>
                    <a:lnTo>
                      <a:pt x="567" y="112"/>
                    </a:lnTo>
                    <a:lnTo>
                      <a:pt x="567" y="112"/>
                    </a:lnTo>
                    <a:lnTo>
                      <a:pt x="569" y="112"/>
                    </a:lnTo>
                    <a:lnTo>
                      <a:pt x="571" y="112"/>
                    </a:lnTo>
                    <a:lnTo>
                      <a:pt x="571" y="112"/>
                    </a:lnTo>
                    <a:lnTo>
                      <a:pt x="571" y="112"/>
                    </a:lnTo>
                    <a:lnTo>
                      <a:pt x="573" y="112"/>
                    </a:lnTo>
                    <a:lnTo>
                      <a:pt x="573" y="110"/>
                    </a:lnTo>
                    <a:lnTo>
                      <a:pt x="573" y="110"/>
                    </a:lnTo>
                    <a:lnTo>
                      <a:pt x="573" y="108"/>
                    </a:lnTo>
                    <a:lnTo>
                      <a:pt x="569" y="106"/>
                    </a:lnTo>
                    <a:lnTo>
                      <a:pt x="567" y="106"/>
                    </a:lnTo>
                    <a:lnTo>
                      <a:pt x="565" y="106"/>
                    </a:lnTo>
                    <a:lnTo>
                      <a:pt x="563" y="106"/>
                    </a:lnTo>
                    <a:lnTo>
                      <a:pt x="561" y="106"/>
                    </a:lnTo>
                    <a:lnTo>
                      <a:pt x="561" y="108"/>
                    </a:lnTo>
                    <a:lnTo>
                      <a:pt x="559" y="108"/>
                    </a:lnTo>
                    <a:lnTo>
                      <a:pt x="559" y="108"/>
                    </a:lnTo>
                    <a:lnTo>
                      <a:pt x="557" y="108"/>
                    </a:lnTo>
                    <a:lnTo>
                      <a:pt x="557" y="108"/>
                    </a:lnTo>
                    <a:lnTo>
                      <a:pt x="557" y="108"/>
                    </a:lnTo>
                    <a:lnTo>
                      <a:pt x="555" y="110"/>
                    </a:lnTo>
                    <a:lnTo>
                      <a:pt x="557" y="110"/>
                    </a:lnTo>
                    <a:lnTo>
                      <a:pt x="559" y="110"/>
                    </a:lnTo>
                    <a:close/>
                    <a:moveTo>
                      <a:pt x="52" y="106"/>
                    </a:moveTo>
                    <a:lnTo>
                      <a:pt x="52" y="106"/>
                    </a:lnTo>
                    <a:lnTo>
                      <a:pt x="52" y="106"/>
                    </a:lnTo>
                    <a:lnTo>
                      <a:pt x="52" y="110"/>
                    </a:lnTo>
                    <a:lnTo>
                      <a:pt x="52" y="112"/>
                    </a:lnTo>
                    <a:lnTo>
                      <a:pt x="52" y="112"/>
                    </a:lnTo>
                    <a:lnTo>
                      <a:pt x="52" y="114"/>
                    </a:lnTo>
                    <a:lnTo>
                      <a:pt x="50" y="116"/>
                    </a:lnTo>
                    <a:lnTo>
                      <a:pt x="52" y="116"/>
                    </a:lnTo>
                    <a:lnTo>
                      <a:pt x="54" y="116"/>
                    </a:lnTo>
                    <a:lnTo>
                      <a:pt x="54" y="112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52" y="106"/>
                    </a:lnTo>
                    <a:close/>
                    <a:moveTo>
                      <a:pt x="153" y="108"/>
                    </a:moveTo>
                    <a:lnTo>
                      <a:pt x="151" y="106"/>
                    </a:lnTo>
                    <a:lnTo>
                      <a:pt x="151" y="106"/>
                    </a:lnTo>
                    <a:lnTo>
                      <a:pt x="149" y="108"/>
                    </a:lnTo>
                    <a:lnTo>
                      <a:pt x="149" y="110"/>
                    </a:lnTo>
                    <a:lnTo>
                      <a:pt x="149" y="110"/>
                    </a:lnTo>
                    <a:lnTo>
                      <a:pt x="151" y="110"/>
                    </a:lnTo>
                    <a:lnTo>
                      <a:pt x="153" y="110"/>
                    </a:lnTo>
                    <a:lnTo>
                      <a:pt x="157" y="112"/>
                    </a:lnTo>
                    <a:lnTo>
                      <a:pt x="157" y="112"/>
                    </a:lnTo>
                    <a:lnTo>
                      <a:pt x="157" y="112"/>
                    </a:lnTo>
                    <a:lnTo>
                      <a:pt x="157" y="112"/>
                    </a:lnTo>
                    <a:lnTo>
                      <a:pt x="157" y="110"/>
                    </a:lnTo>
                    <a:lnTo>
                      <a:pt x="157" y="110"/>
                    </a:lnTo>
                    <a:lnTo>
                      <a:pt x="155" y="108"/>
                    </a:lnTo>
                    <a:lnTo>
                      <a:pt x="155" y="110"/>
                    </a:lnTo>
                    <a:lnTo>
                      <a:pt x="155" y="110"/>
                    </a:lnTo>
                    <a:lnTo>
                      <a:pt x="153" y="108"/>
                    </a:lnTo>
                    <a:lnTo>
                      <a:pt x="153" y="108"/>
                    </a:lnTo>
                    <a:lnTo>
                      <a:pt x="153" y="108"/>
                    </a:lnTo>
                    <a:close/>
                    <a:moveTo>
                      <a:pt x="543" y="108"/>
                    </a:moveTo>
                    <a:lnTo>
                      <a:pt x="545" y="110"/>
                    </a:lnTo>
                    <a:lnTo>
                      <a:pt x="545" y="110"/>
                    </a:lnTo>
                    <a:lnTo>
                      <a:pt x="545" y="108"/>
                    </a:lnTo>
                    <a:lnTo>
                      <a:pt x="541" y="106"/>
                    </a:lnTo>
                    <a:lnTo>
                      <a:pt x="543" y="108"/>
                    </a:lnTo>
                    <a:lnTo>
                      <a:pt x="543" y="108"/>
                    </a:lnTo>
                    <a:close/>
                    <a:moveTo>
                      <a:pt x="511" y="104"/>
                    </a:moveTo>
                    <a:lnTo>
                      <a:pt x="511" y="106"/>
                    </a:lnTo>
                    <a:lnTo>
                      <a:pt x="511" y="106"/>
                    </a:lnTo>
                    <a:lnTo>
                      <a:pt x="511" y="106"/>
                    </a:lnTo>
                    <a:lnTo>
                      <a:pt x="511" y="106"/>
                    </a:lnTo>
                    <a:lnTo>
                      <a:pt x="511" y="104"/>
                    </a:lnTo>
                    <a:lnTo>
                      <a:pt x="511" y="104"/>
                    </a:lnTo>
                    <a:lnTo>
                      <a:pt x="511" y="104"/>
                    </a:lnTo>
                    <a:close/>
                    <a:moveTo>
                      <a:pt x="149" y="102"/>
                    </a:moveTo>
                    <a:lnTo>
                      <a:pt x="151" y="104"/>
                    </a:lnTo>
                    <a:lnTo>
                      <a:pt x="151" y="104"/>
                    </a:lnTo>
                    <a:lnTo>
                      <a:pt x="153" y="104"/>
                    </a:lnTo>
                    <a:lnTo>
                      <a:pt x="153" y="106"/>
                    </a:lnTo>
                    <a:lnTo>
                      <a:pt x="153" y="104"/>
                    </a:lnTo>
                    <a:lnTo>
                      <a:pt x="153" y="104"/>
                    </a:lnTo>
                    <a:lnTo>
                      <a:pt x="151" y="102"/>
                    </a:lnTo>
                    <a:lnTo>
                      <a:pt x="149" y="102"/>
                    </a:lnTo>
                    <a:close/>
                    <a:moveTo>
                      <a:pt x="129" y="96"/>
                    </a:moveTo>
                    <a:lnTo>
                      <a:pt x="129" y="96"/>
                    </a:lnTo>
                    <a:lnTo>
                      <a:pt x="131" y="96"/>
                    </a:lnTo>
                    <a:lnTo>
                      <a:pt x="131" y="96"/>
                    </a:lnTo>
                    <a:lnTo>
                      <a:pt x="129" y="94"/>
                    </a:lnTo>
                    <a:lnTo>
                      <a:pt x="129" y="94"/>
                    </a:lnTo>
                    <a:lnTo>
                      <a:pt x="129" y="94"/>
                    </a:lnTo>
                    <a:lnTo>
                      <a:pt x="129" y="96"/>
                    </a:lnTo>
                    <a:close/>
                    <a:moveTo>
                      <a:pt x="511" y="94"/>
                    </a:moveTo>
                    <a:lnTo>
                      <a:pt x="511" y="94"/>
                    </a:lnTo>
                    <a:lnTo>
                      <a:pt x="511" y="94"/>
                    </a:lnTo>
                    <a:lnTo>
                      <a:pt x="511" y="94"/>
                    </a:lnTo>
                    <a:lnTo>
                      <a:pt x="511" y="92"/>
                    </a:lnTo>
                    <a:lnTo>
                      <a:pt x="511" y="92"/>
                    </a:lnTo>
                    <a:lnTo>
                      <a:pt x="511" y="92"/>
                    </a:lnTo>
                    <a:lnTo>
                      <a:pt x="511" y="94"/>
                    </a:lnTo>
                    <a:lnTo>
                      <a:pt x="511" y="94"/>
                    </a:lnTo>
                    <a:close/>
                    <a:moveTo>
                      <a:pt x="509" y="92"/>
                    </a:moveTo>
                    <a:lnTo>
                      <a:pt x="511" y="92"/>
                    </a:lnTo>
                    <a:lnTo>
                      <a:pt x="511" y="90"/>
                    </a:lnTo>
                    <a:lnTo>
                      <a:pt x="509" y="90"/>
                    </a:lnTo>
                    <a:lnTo>
                      <a:pt x="509" y="92"/>
                    </a:lnTo>
                    <a:lnTo>
                      <a:pt x="509" y="92"/>
                    </a:lnTo>
                    <a:lnTo>
                      <a:pt x="509" y="92"/>
                    </a:lnTo>
                    <a:lnTo>
                      <a:pt x="509" y="92"/>
                    </a:lnTo>
                    <a:close/>
                    <a:moveTo>
                      <a:pt x="131" y="90"/>
                    </a:moveTo>
                    <a:lnTo>
                      <a:pt x="131" y="92"/>
                    </a:lnTo>
                    <a:lnTo>
                      <a:pt x="133" y="94"/>
                    </a:lnTo>
                    <a:lnTo>
                      <a:pt x="133" y="94"/>
                    </a:lnTo>
                    <a:lnTo>
                      <a:pt x="133" y="94"/>
                    </a:lnTo>
                    <a:lnTo>
                      <a:pt x="133" y="92"/>
                    </a:lnTo>
                    <a:lnTo>
                      <a:pt x="133" y="92"/>
                    </a:lnTo>
                    <a:lnTo>
                      <a:pt x="133" y="90"/>
                    </a:lnTo>
                    <a:lnTo>
                      <a:pt x="131" y="90"/>
                    </a:lnTo>
                    <a:close/>
                    <a:moveTo>
                      <a:pt x="139" y="92"/>
                    </a:moveTo>
                    <a:lnTo>
                      <a:pt x="139" y="92"/>
                    </a:lnTo>
                    <a:lnTo>
                      <a:pt x="139" y="90"/>
                    </a:lnTo>
                    <a:lnTo>
                      <a:pt x="137" y="90"/>
                    </a:lnTo>
                    <a:lnTo>
                      <a:pt x="137" y="90"/>
                    </a:lnTo>
                    <a:lnTo>
                      <a:pt x="137" y="92"/>
                    </a:lnTo>
                    <a:lnTo>
                      <a:pt x="139" y="92"/>
                    </a:lnTo>
                    <a:close/>
                    <a:moveTo>
                      <a:pt x="143" y="90"/>
                    </a:moveTo>
                    <a:lnTo>
                      <a:pt x="143" y="90"/>
                    </a:lnTo>
                    <a:lnTo>
                      <a:pt x="143" y="90"/>
                    </a:lnTo>
                    <a:lnTo>
                      <a:pt x="145" y="92"/>
                    </a:lnTo>
                    <a:lnTo>
                      <a:pt x="145" y="92"/>
                    </a:lnTo>
                    <a:lnTo>
                      <a:pt x="145" y="90"/>
                    </a:lnTo>
                    <a:lnTo>
                      <a:pt x="145" y="90"/>
                    </a:lnTo>
                    <a:lnTo>
                      <a:pt x="143" y="90"/>
                    </a:lnTo>
                    <a:lnTo>
                      <a:pt x="143" y="90"/>
                    </a:lnTo>
                    <a:close/>
                    <a:moveTo>
                      <a:pt x="117" y="90"/>
                    </a:moveTo>
                    <a:lnTo>
                      <a:pt x="117" y="90"/>
                    </a:lnTo>
                    <a:lnTo>
                      <a:pt x="117" y="90"/>
                    </a:lnTo>
                    <a:lnTo>
                      <a:pt x="119" y="92"/>
                    </a:lnTo>
                    <a:lnTo>
                      <a:pt x="121" y="92"/>
                    </a:lnTo>
                    <a:lnTo>
                      <a:pt x="123" y="92"/>
                    </a:lnTo>
                    <a:lnTo>
                      <a:pt x="125" y="92"/>
                    </a:lnTo>
                    <a:lnTo>
                      <a:pt x="127" y="94"/>
                    </a:lnTo>
                    <a:lnTo>
                      <a:pt x="127" y="92"/>
                    </a:lnTo>
                    <a:lnTo>
                      <a:pt x="125" y="90"/>
                    </a:lnTo>
                    <a:lnTo>
                      <a:pt x="125" y="90"/>
                    </a:lnTo>
                    <a:lnTo>
                      <a:pt x="123" y="88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119" y="86"/>
                    </a:lnTo>
                    <a:lnTo>
                      <a:pt x="119" y="86"/>
                    </a:lnTo>
                    <a:lnTo>
                      <a:pt x="117" y="88"/>
                    </a:lnTo>
                    <a:lnTo>
                      <a:pt x="117" y="90"/>
                    </a:lnTo>
                    <a:close/>
                    <a:moveTo>
                      <a:pt x="133" y="88"/>
                    </a:moveTo>
                    <a:lnTo>
                      <a:pt x="133" y="88"/>
                    </a:lnTo>
                    <a:lnTo>
                      <a:pt x="133" y="86"/>
                    </a:lnTo>
                    <a:lnTo>
                      <a:pt x="131" y="86"/>
                    </a:lnTo>
                    <a:lnTo>
                      <a:pt x="131" y="86"/>
                    </a:lnTo>
                    <a:lnTo>
                      <a:pt x="131" y="86"/>
                    </a:lnTo>
                    <a:lnTo>
                      <a:pt x="131" y="88"/>
                    </a:lnTo>
                    <a:lnTo>
                      <a:pt x="133" y="88"/>
                    </a:lnTo>
                    <a:close/>
                    <a:moveTo>
                      <a:pt x="123" y="88"/>
                    </a:moveTo>
                    <a:lnTo>
                      <a:pt x="125" y="88"/>
                    </a:lnTo>
                    <a:lnTo>
                      <a:pt x="125" y="90"/>
                    </a:lnTo>
                    <a:lnTo>
                      <a:pt x="127" y="90"/>
                    </a:lnTo>
                    <a:lnTo>
                      <a:pt x="127" y="90"/>
                    </a:lnTo>
                    <a:lnTo>
                      <a:pt x="129" y="92"/>
                    </a:lnTo>
                    <a:lnTo>
                      <a:pt x="129" y="90"/>
                    </a:lnTo>
                    <a:lnTo>
                      <a:pt x="127" y="88"/>
                    </a:lnTo>
                    <a:lnTo>
                      <a:pt x="125" y="86"/>
                    </a:lnTo>
                    <a:lnTo>
                      <a:pt x="123" y="86"/>
                    </a:lnTo>
                    <a:lnTo>
                      <a:pt x="121" y="86"/>
                    </a:lnTo>
                    <a:lnTo>
                      <a:pt x="121" y="88"/>
                    </a:lnTo>
                    <a:lnTo>
                      <a:pt x="121" y="88"/>
                    </a:lnTo>
                    <a:lnTo>
                      <a:pt x="123" y="88"/>
                    </a:lnTo>
                    <a:close/>
                    <a:moveTo>
                      <a:pt x="141" y="88"/>
                    </a:moveTo>
                    <a:lnTo>
                      <a:pt x="143" y="88"/>
                    </a:lnTo>
                    <a:lnTo>
                      <a:pt x="143" y="86"/>
                    </a:lnTo>
                    <a:lnTo>
                      <a:pt x="143" y="86"/>
                    </a:lnTo>
                    <a:lnTo>
                      <a:pt x="143" y="86"/>
                    </a:lnTo>
                    <a:lnTo>
                      <a:pt x="143" y="86"/>
                    </a:lnTo>
                    <a:lnTo>
                      <a:pt x="143" y="84"/>
                    </a:lnTo>
                    <a:lnTo>
                      <a:pt x="141" y="86"/>
                    </a:lnTo>
                    <a:lnTo>
                      <a:pt x="141" y="86"/>
                    </a:lnTo>
                    <a:lnTo>
                      <a:pt x="141" y="86"/>
                    </a:lnTo>
                    <a:lnTo>
                      <a:pt x="141" y="86"/>
                    </a:lnTo>
                    <a:lnTo>
                      <a:pt x="141" y="88"/>
                    </a:lnTo>
                    <a:lnTo>
                      <a:pt x="141" y="88"/>
                    </a:lnTo>
                    <a:close/>
                    <a:moveTo>
                      <a:pt x="147" y="88"/>
                    </a:moveTo>
                    <a:lnTo>
                      <a:pt x="149" y="88"/>
                    </a:lnTo>
                    <a:lnTo>
                      <a:pt x="149" y="88"/>
                    </a:lnTo>
                    <a:lnTo>
                      <a:pt x="149" y="88"/>
                    </a:lnTo>
                    <a:lnTo>
                      <a:pt x="149" y="90"/>
                    </a:lnTo>
                    <a:lnTo>
                      <a:pt x="149" y="90"/>
                    </a:lnTo>
                    <a:lnTo>
                      <a:pt x="149" y="90"/>
                    </a:lnTo>
                    <a:lnTo>
                      <a:pt x="149" y="90"/>
                    </a:lnTo>
                    <a:lnTo>
                      <a:pt x="151" y="92"/>
                    </a:lnTo>
                    <a:lnTo>
                      <a:pt x="151" y="90"/>
                    </a:lnTo>
                    <a:lnTo>
                      <a:pt x="151" y="88"/>
                    </a:lnTo>
                    <a:lnTo>
                      <a:pt x="153" y="88"/>
                    </a:lnTo>
                    <a:lnTo>
                      <a:pt x="151" y="86"/>
                    </a:lnTo>
                    <a:lnTo>
                      <a:pt x="151" y="86"/>
                    </a:lnTo>
                    <a:lnTo>
                      <a:pt x="151" y="84"/>
                    </a:lnTo>
                    <a:lnTo>
                      <a:pt x="149" y="84"/>
                    </a:lnTo>
                    <a:lnTo>
                      <a:pt x="149" y="84"/>
                    </a:lnTo>
                    <a:lnTo>
                      <a:pt x="147" y="84"/>
                    </a:lnTo>
                    <a:lnTo>
                      <a:pt x="145" y="86"/>
                    </a:lnTo>
                    <a:lnTo>
                      <a:pt x="145" y="86"/>
                    </a:lnTo>
                    <a:lnTo>
                      <a:pt x="145" y="88"/>
                    </a:lnTo>
                    <a:lnTo>
                      <a:pt x="147" y="88"/>
                    </a:lnTo>
                    <a:close/>
                    <a:moveTo>
                      <a:pt x="115" y="82"/>
                    </a:moveTo>
                    <a:lnTo>
                      <a:pt x="115" y="82"/>
                    </a:lnTo>
                    <a:lnTo>
                      <a:pt x="115" y="82"/>
                    </a:lnTo>
                    <a:lnTo>
                      <a:pt x="113" y="82"/>
                    </a:lnTo>
                    <a:lnTo>
                      <a:pt x="113" y="84"/>
                    </a:lnTo>
                    <a:lnTo>
                      <a:pt x="115" y="86"/>
                    </a:lnTo>
                    <a:lnTo>
                      <a:pt x="115" y="86"/>
                    </a:lnTo>
                    <a:lnTo>
                      <a:pt x="115" y="88"/>
                    </a:lnTo>
                    <a:lnTo>
                      <a:pt x="117" y="88"/>
                    </a:lnTo>
                    <a:lnTo>
                      <a:pt x="117" y="88"/>
                    </a:lnTo>
                    <a:lnTo>
                      <a:pt x="117" y="88"/>
                    </a:lnTo>
                    <a:lnTo>
                      <a:pt x="117" y="86"/>
                    </a:lnTo>
                    <a:lnTo>
                      <a:pt x="117" y="84"/>
                    </a:lnTo>
                    <a:lnTo>
                      <a:pt x="117" y="84"/>
                    </a:lnTo>
                    <a:lnTo>
                      <a:pt x="115" y="82"/>
                    </a:lnTo>
                    <a:close/>
                    <a:moveTo>
                      <a:pt x="42" y="86"/>
                    </a:moveTo>
                    <a:lnTo>
                      <a:pt x="42" y="84"/>
                    </a:lnTo>
                    <a:lnTo>
                      <a:pt x="38" y="80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6" y="80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34" y="84"/>
                    </a:lnTo>
                    <a:lnTo>
                      <a:pt x="36" y="88"/>
                    </a:lnTo>
                    <a:lnTo>
                      <a:pt x="36" y="90"/>
                    </a:lnTo>
                    <a:lnTo>
                      <a:pt x="38" y="90"/>
                    </a:lnTo>
                    <a:lnTo>
                      <a:pt x="40" y="92"/>
                    </a:lnTo>
                    <a:lnTo>
                      <a:pt x="42" y="94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4" y="94"/>
                    </a:lnTo>
                    <a:lnTo>
                      <a:pt x="44" y="90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42" y="86"/>
                    </a:lnTo>
                    <a:close/>
                    <a:moveTo>
                      <a:pt x="111" y="80"/>
                    </a:moveTo>
                    <a:lnTo>
                      <a:pt x="113" y="80"/>
                    </a:lnTo>
                    <a:lnTo>
                      <a:pt x="115" y="80"/>
                    </a:lnTo>
                    <a:lnTo>
                      <a:pt x="115" y="80"/>
                    </a:lnTo>
                    <a:lnTo>
                      <a:pt x="117" y="82"/>
                    </a:lnTo>
                    <a:lnTo>
                      <a:pt x="117" y="82"/>
                    </a:lnTo>
                    <a:lnTo>
                      <a:pt x="117" y="80"/>
                    </a:lnTo>
                    <a:lnTo>
                      <a:pt x="117" y="80"/>
                    </a:lnTo>
                    <a:lnTo>
                      <a:pt x="111" y="78"/>
                    </a:lnTo>
                    <a:lnTo>
                      <a:pt x="111" y="78"/>
                    </a:lnTo>
                    <a:lnTo>
                      <a:pt x="111" y="78"/>
                    </a:lnTo>
                    <a:lnTo>
                      <a:pt x="111" y="78"/>
                    </a:lnTo>
                    <a:lnTo>
                      <a:pt x="111" y="80"/>
                    </a:lnTo>
                    <a:close/>
                    <a:moveTo>
                      <a:pt x="377" y="154"/>
                    </a:moveTo>
                    <a:lnTo>
                      <a:pt x="375" y="154"/>
                    </a:lnTo>
                    <a:lnTo>
                      <a:pt x="375" y="154"/>
                    </a:lnTo>
                    <a:lnTo>
                      <a:pt x="375" y="154"/>
                    </a:lnTo>
                    <a:lnTo>
                      <a:pt x="375" y="156"/>
                    </a:lnTo>
                    <a:lnTo>
                      <a:pt x="375" y="156"/>
                    </a:lnTo>
                    <a:lnTo>
                      <a:pt x="375" y="158"/>
                    </a:lnTo>
                    <a:lnTo>
                      <a:pt x="375" y="160"/>
                    </a:lnTo>
                    <a:lnTo>
                      <a:pt x="375" y="162"/>
                    </a:lnTo>
                    <a:lnTo>
                      <a:pt x="375" y="164"/>
                    </a:lnTo>
                    <a:lnTo>
                      <a:pt x="375" y="166"/>
                    </a:lnTo>
                    <a:lnTo>
                      <a:pt x="375" y="168"/>
                    </a:lnTo>
                    <a:lnTo>
                      <a:pt x="377" y="170"/>
                    </a:lnTo>
                    <a:lnTo>
                      <a:pt x="381" y="168"/>
                    </a:lnTo>
                    <a:lnTo>
                      <a:pt x="383" y="168"/>
                    </a:lnTo>
                    <a:lnTo>
                      <a:pt x="383" y="168"/>
                    </a:lnTo>
                    <a:lnTo>
                      <a:pt x="385" y="168"/>
                    </a:lnTo>
                    <a:lnTo>
                      <a:pt x="385" y="170"/>
                    </a:lnTo>
                    <a:lnTo>
                      <a:pt x="385" y="170"/>
                    </a:lnTo>
                    <a:lnTo>
                      <a:pt x="385" y="172"/>
                    </a:lnTo>
                    <a:lnTo>
                      <a:pt x="385" y="172"/>
                    </a:lnTo>
                    <a:lnTo>
                      <a:pt x="385" y="174"/>
                    </a:lnTo>
                    <a:lnTo>
                      <a:pt x="387" y="178"/>
                    </a:lnTo>
                    <a:lnTo>
                      <a:pt x="387" y="178"/>
                    </a:lnTo>
                    <a:lnTo>
                      <a:pt x="387" y="186"/>
                    </a:lnTo>
                    <a:lnTo>
                      <a:pt x="385" y="186"/>
                    </a:lnTo>
                    <a:lnTo>
                      <a:pt x="385" y="188"/>
                    </a:lnTo>
                    <a:lnTo>
                      <a:pt x="385" y="190"/>
                    </a:lnTo>
                    <a:lnTo>
                      <a:pt x="385" y="194"/>
                    </a:lnTo>
                    <a:lnTo>
                      <a:pt x="383" y="196"/>
                    </a:lnTo>
                    <a:lnTo>
                      <a:pt x="383" y="198"/>
                    </a:lnTo>
                    <a:lnTo>
                      <a:pt x="381" y="200"/>
                    </a:lnTo>
                    <a:lnTo>
                      <a:pt x="381" y="202"/>
                    </a:lnTo>
                    <a:lnTo>
                      <a:pt x="383" y="204"/>
                    </a:lnTo>
                    <a:lnTo>
                      <a:pt x="385" y="206"/>
                    </a:lnTo>
                    <a:lnTo>
                      <a:pt x="387" y="208"/>
                    </a:lnTo>
                    <a:lnTo>
                      <a:pt x="387" y="208"/>
                    </a:lnTo>
                    <a:lnTo>
                      <a:pt x="389" y="208"/>
                    </a:lnTo>
                    <a:lnTo>
                      <a:pt x="389" y="206"/>
                    </a:lnTo>
                    <a:lnTo>
                      <a:pt x="391" y="206"/>
                    </a:lnTo>
                    <a:lnTo>
                      <a:pt x="393" y="206"/>
                    </a:lnTo>
                    <a:lnTo>
                      <a:pt x="395" y="206"/>
                    </a:lnTo>
                    <a:lnTo>
                      <a:pt x="395" y="206"/>
                    </a:lnTo>
                    <a:lnTo>
                      <a:pt x="397" y="206"/>
                    </a:lnTo>
                    <a:lnTo>
                      <a:pt x="399" y="206"/>
                    </a:lnTo>
                    <a:lnTo>
                      <a:pt x="397" y="204"/>
                    </a:lnTo>
                    <a:lnTo>
                      <a:pt x="397" y="202"/>
                    </a:lnTo>
                    <a:lnTo>
                      <a:pt x="397" y="198"/>
                    </a:lnTo>
                    <a:lnTo>
                      <a:pt x="397" y="196"/>
                    </a:lnTo>
                    <a:lnTo>
                      <a:pt x="397" y="194"/>
                    </a:lnTo>
                    <a:lnTo>
                      <a:pt x="399" y="190"/>
                    </a:lnTo>
                    <a:lnTo>
                      <a:pt x="399" y="188"/>
                    </a:lnTo>
                    <a:lnTo>
                      <a:pt x="399" y="184"/>
                    </a:lnTo>
                    <a:lnTo>
                      <a:pt x="399" y="180"/>
                    </a:lnTo>
                    <a:lnTo>
                      <a:pt x="399" y="174"/>
                    </a:lnTo>
                    <a:lnTo>
                      <a:pt x="399" y="172"/>
                    </a:lnTo>
                    <a:lnTo>
                      <a:pt x="399" y="172"/>
                    </a:lnTo>
                    <a:lnTo>
                      <a:pt x="399" y="166"/>
                    </a:lnTo>
                    <a:lnTo>
                      <a:pt x="399" y="164"/>
                    </a:lnTo>
                    <a:lnTo>
                      <a:pt x="397" y="162"/>
                    </a:lnTo>
                    <a:lnTo>
                      <a:pt x="397" y="160"/>
                    </a:lnTo>
                    <a:lnTo>
                      <a:pt x="397" y="158"/>
                    </a:lnTo>
                    <a:lnTo>
                      <a:pt x="399" y="158"/>
                    </a:lnTo>
                    <a:lnTo>
                      <a:pt x="401" y="154"/>
                    </a:lnTo>
                    <a:lnTo>
                      <a:pt x="403" y="154"/>
                    </a:lnTo>
                    <a:lnTo>
                      <a:pt x="405" y="154"/>
                    </a:lnTo>
                    <a:lnTo>
                      <a:pt x="407" y="154"/>
                    </a:lnTo>
                    <a:lnTo>
                      <a:pt x="409" y="154"/>
                    </a:lnTo>
                    <a:lnTo>
                      <a:pt x="411" y="156"/>
                    </a:lnTo>
                    <a:lnTo>
                      <a:pt x="411" y="158"/>
                    </a:lnTo>
                    <a:lnTo>
                      <a:pt x="411" y="160"/>
                    </a:lnTo>
                    <a:lnTo>
                      <a:pt x="409" y="162"/>
                    </a:lnTo>
                    <a:lnTo>
                      <a:pt x="409" y="164"/>
                    </a:lnTo>
                    <a:lnTo>
                      <a:pt x="407" y="166"/>
                    </a:lnTo>
                    <a:lnTo>
                      <a:pt x="407" y="168"/>
                    </a:lnTo>
                    <a:lnTo>
                      <a:pt x="407" y="168"/>
                    </a:lnTo>
                    <a:lnTo>
                      <a:pt x="407" y="170"/>
                    </a:lnTo>
                    <a:lnTo>
                      <a:pt x="413" y="176"/>
                    </a:lnTo>
                    <a:lnTo>
                      <a:pt x="415" y="178"/>
                    </a:lnTo>
                    <a:lnTo>
                      <a:pt x="417" y="178"/>
                    </a:lnTo>
                    <a:lnTo>
                      <a:pt x="419" y="180"/>
                    </a:lnTo>
                    <a:lnTo>
                      <a:pt x="417" y="180"/>
                    </a:lnTo>
                    <a:lnTo>
                      <a:pt x="417" y="182"/>
                    </a:lnTo>
                    <a:lnTo>
                      <a:pt x="417" y="182"/>
                    </a:lnTo>
                    <a:lnTo>
                      <a:pt x="417" y="182"/>
                    </a:lnTo>
                    <a:lnTo>
                      <a:pt x="415" y="188"/>
                    </a:lnTo>
                    <a:lnTo>
                      <a:pt x="415" y="190"/>
                    </a:lnTo>
                    <a:lnTo>
                      <a:pt x="417" y="192"/>
                    </a:lnTo>
                    <a:lnTo>
                      <a:pt x="417" y="192"/>
                    </a:lnTo>
                    <a:lnTo>
                      <a:pt x="419" y="192"/>
                    </a:lnTo>
                    <a:lnTo>
                      <a:pt x="423" y="192"/>
                    </a:lnTo>
                    <a:lnTo>
                      <a:pt x="425" y="192"/>
                    </a:lnTo>
                    <a:lnTo>
                      <a:pt x="425" y="192"/>
                    </a:lnTo>
                    <a:lnTo>
                      <a:pt x="425" y="190"/>
                    </a:lnTo>
                    <a:lnTo>
                      <a:pt x="425" y="188"/>
                    </a:lnTo>
                    <a:lnTo>
                      <a:pt x="425" y="188"/>
                    </a:lnTo>
                    <a:lnTo>
                      <a:pt x="427" y="186"/>
                    </a:lnTo>
                    <a:lnTo>
                      <a:pt x="431" y="186"/>
                    </a:lnTo>
                    <a:lnTo>
                      <a:pt x="433" y="184"/>
                    </a:lnTo>
                    <a:lnTo>
                      <a:pt x="435" y="186"/>
                    </a:lnTo>
                    <a:lnTo>
                      <a:pt x="435" y="184"/>
                    </a:lnTo>
                    <a:lnTo>
                      <a:pt x="435" y="184"/>
                    </a:lnTo>
                    <a:lnTo>
                      <a:pt x="435" y="184"/>
                    </a:lnTo>
                    <a:lnTo>
                      <a:pt x="437" y="184"/>
                    </a:lnTo>
                    <a:lnTo>
                      <a:pt x="437" y="184"/>
                    </a:lnTo>
                    <a:lnTo>
                      <a:pt x="439" y="184"/>
                    </a:lnTo>
                    <a:lnTo>
                      <a:pt x="439" y="182"/>
                    </a:lnTo>
                    <a:lnTo>
                      <a:pt x="439" y="180"/>
                    </a:lnTo>
                    <a:lnTo>
                      <a:pt x="437" y="180"/>
                    </a:lnTo>
                    <a:lnTo>
                      <a:pt x="437" y="178"/>
                    </a:lnTo>
                    <a:lnTo>
                      <a:pt x="437" y="178"/>
                    </a:lnTo>
                    <a:lnTo>
                      <a:pt x="437" y="178"/>
                    </a:lnTo>
                    <a:lnTo>
                      <a:pt x="435" y="180"/>
                    </a:lnTo>
                    <a:lnTo>
                      <a:pt x="435" y="178"/>
                    </a:lnTo>
                    <a:lnTo>
                      <a:pt x="435" y="178"/>
                    </a:lnTo>
                    <a:lnTo>
                      <a:pt x="433" y="178"/>
                    </a:lnTo>
                    <a:lnTo>
                      <a:pt x="433" y="176"/>
                    </a:lnTo>
                    <a:lnTo>
                      <a:pt x="433" y="176"/>
                    </a:lnTo>
                    <a:lnTo>
                      <a:pt x="433" y="174"/>
                    </a:lnTo>
                    <a:lnTo>
                      <a:pt x="431" y="172"/>
                    </a:lnTo>
                    <a:lnTo>
                      <a:pt x="431" y="172"/>
                    </a:lnTo>
                    <a:lnTo>
                      <a:pt x="429" y="172"/>
                    </a:lnTo>
                    <a:lnTo>
                      <a:pt x="429" y="172"/>
                    </a:lnTo>
                    <a:lnTo>
                      <a:pt x="429" y="170"/>
                    </a:lnTo>
                    <a:lnTo>
                      <a:pt x="429" y="170"/>
                    </a:lnTo>
                    <a:lnTo>
                      <a:pt x="429" y="170"/>
                    </a:lnTo>
                    <a:lnTo>
                      <a:pt x="429" y="166"/>
                    </a:lnTo>
                    <a:lnTo>
                      <a:pt x="429" y="164"/>
                    </a:lnTo>
                    <a:lnTo>
                      <a:pt x="431" y="164"/>
                    </a:lnTo>
                    <a:lnTo>
                      <a:pt x="431" y="162"/>
                    </a:lnTo>
                    <a:lnTo>
                      <a:pt x="429" y="160"/>
                    </a:lnTo>
                    <a:lnTo>
                      <a:pt x="429" y="160"/>
                    </a:lnTo>
                    <a:lnTo>
                      <a:pt x="429" y="158"/>
                    </a:lnTo>
                    <a:lnTo>
                      <a:pt x="429" y="158"/>
                    </a:lnTo>
                    <a:lnTo>
                      <a:pt x="427" y="156"/>
                    </a:lnTo>
                    <a:lnTo>
                      <a:pt x="425" y="154"/>
                    </a:lnTo>
                    <a:lnTo>
                      <a:pt x="425" y="152"/>
                    </a:lnTo>
                    <a:lnTo>
                      <a:pt x="423" y="148"/>
                    </a:lnTo>
                    <a:lnTo>
                      <a:pt x="421" y="146"/>
                    </a:lnTo>
                    <a:lnTo>
                      <a:pt x="421" y="146"/>
                    </a:lnTo>
                    <a:lnTo>
                      <a:pt x="419" y="144"/>
                    </a:lnTo>
                    <a:lnTo>
                      <a:pt x="419" y="144"/>
                    </a:lnTo>
                    <a:lnTo>
                      <a:pt x="417" y="142"/>
                    </a:lnTo>
                    <a:lnTo>
                      <a:pt x="415" y="142"/>
                    </a:lnTo>
                    <a:lnTo>
                      <a:pt x="415" y="140"/>
                    </a:lnTo>
                    <a:lnTo>
                      <a:pt x="415" y="140"/>
                    </a:lnTo>
                    <a:lnTo>
                      <a:pt x="415" y="138"/>
                    </a:lnTo>
                    <a:lnTo>
                      <a:pt x="417" y="140"/>
                    </a:lnTo>
                    <a:lnTo>
                      <a:pt x="419" y="140"/>
                    </a:lnTo>
                    <a:lnTo>
                      <a:pt x="419" y="140"/>
                    </a:lnTo>
                    <a:lnTo>
                      <a:pt x="421" y="140"/>
                    </a:lnTo>
                    <a:lnTo>
                      <a:pt x="421" y="138"/>
                    </a:lnTo>
                    <a:lnTo>
                      <a:pt x="423" y="136"/>
                    </a:lnTo>
                    <a:lnTo>
                      <a:pt x="427" y="134"/>
                    </a:lnTo>
                    <a:lnTo>
                      <a:pt x="429" y="134"/>
                    </a:lnTo>
                    <a:lnTo>
                      <a:pt x="431" y="132"/>
                    </a:lnTo>
                    <a:lnTo>
                      <a:pt x="433" y="130"/>
                    </a:lnTo>
                    <a:lnTo>
                      <a:pt x="435" y="128"/>
                    </a:lnTo>
                    <a:lnTo>
                      <a:pt x="437" y="126"/>
                    </a:lnTo>
                    <a:lnTo>
                      <a:pt x="439" y="124"/>
                    </a:lnTo>
                    <a:lnTo>
                      <a:pt x="439" y="122"/>
                    </a:lnTo>
                    <a:lnTo>
                      <a:pt x="439" y="122"/>
                    </a:lnTo>
                    <a:lnTo>
                      <a:pt x="443" y="122"/>
                    </a:lnTo>
                    <a:lnTo>
                      <a:pt x="443" y="122"/>
                    </a:lnTo>
                    <a:lnTo>
                      <a:pt x="445" y="124"/>
                    </a:lnTo>
                    <a:lnTo>
                      <a:pt x="447" y="124"/>
                    </a:lnTo>
                    <a:lnTo>
                      <a:pt x="447" y="124"/>
                    </a:lnTo>
                    <a:lnTo>
                      <a:pt x="447" y="124"/>
                    </a:lnTo>
                    <a:lnTo>
                      <a:pt x="449" y="120"/>
                    </a:lnTo>
                    <a:lnTo>
                      <a:pt x="449" y="118"/>
                    </a:lnTo>
                    <a:lnTo>
                      <a:pt x="447" y="118"/>
                    </a:lnTo>
                    <a:lnTo>
                      <a:pt x="445" y="116"/>
                    </a:lnTo>
                    <a:lnTo>
                      <a:pt x="445" y="116"/>
                    </a:lnTo>
                    <a:lnTo>
                      <a:pt x="441" y="116"/>
                    </a:lnTo>
                    <a:lnTo>
                      <a:pt x="439" y="118"/>
                    </a:lnTo>
                    <a:lnTo>
                      <a:pt x="439" y="118"/>
                    </a:lnTo>
                    <a:lnTo>
                      <a:pt x="439" y="118"/>
                    </a:lnTo>
                    <a:lnTo>
                      <a:pt x="439" y="118"/>
                    </a:lnTo>
                    <a:lnTo>
                      <a:pt x="439" y="120"/>
                    </a:lnTo>
                    <a:lnTo>
                      <a:pt x="437" y="120"/>
                    </a:lnTo>
                    <a:lnTo>
                      <a:pt x="435" y="120"/>
                    </a:lnTo>
                    <a:lnTo>
                      <a:pt x="431" y="120"/>
                    </a:lnTo>
                    <a:lnTo>
                      <a:pt x="429" y="120"/>
                    </a:lnTo>
                    <a:lnTo>
                      <a:pt x="427" y="122"/>
                    </a:lnTo>
                    <a:lnTo>
                      <a:pt x="427" y="122"/>
                    </a:lnTo>
                    <a:lnTo>
                      <a:pt x="425" y="122"/>
                    </a:lnTo>
                    <a:lnTo>
                      <a:pt x="423" y="122"/>
                    </a:lnTo>
                    <a:lnTo>
                      <a:pt x="421" y="122"/>
                    </a:lnTo>
                    <a:lnTo>
                      <a:pt x="421" y="122"/>
                    </a:lnTo>
                    <a:lnTo>
                      <a:pt x="419" y="122"/>
                    </a:lnTo>
                    <a:lnTo>
                      <a:pt x="419" y="120"/>
                    </a:lnTo>
                    <a:lnTo>
                      <a:pt x="419" y="122"/>
                    </a:lnTo>
                    <a:lnTo>
                      <a:pt x="417" y="122"/>
                    </a:lnTo>
                    <a:lnTo>
                      <a:pt x="415" y="126"/>
                    </a:lnTo>
                    <a:lnTo>
                      <a:pt x="413" y="128"/>
                    </a:lnTo>
                    <a:lnTo>
                      <a:pt x="413" y="130"/>
                    </a:lnTo>
                    <a:lnTo>
                      <a:pt x="411" y="132"/>
                    </a:lnTo>
                    <a:lnTo>
                      <a:pt x="409" y="130"/>
                    </a:lnTo>
                    <a:lnTo>
                      <a:pt x="407" y="130"/>
                    </a:lnTo>
                    <a:lnTo>
                      <a:pt x="405" y="130"/>
                    </a:lnTo>
                    <a:lnTo>
                      <a:pt x="405" y="130"/>
                    </a:lnTo>
                    <a:lnTo>
                      <a:pt x="403" y="128"/>
                    </a:lnTo>
                    <a:lnTo>
                      <a:pt x="403" y="124"/>
                    </a:lnTo>
                    <a:lnTo>
                      <a:pt x="401" y="124"/>
                    </a:lnTo>
                    <a:lnTo>
                      <a:pt x="399" y="122"/>
                    </a:lnTo>
                    <a:lnTo>
                      <a:pt x="397" y="122"/>
                    </a:lnTo>
                    <a:lnTo>
                      <a:pt x="395" y="118"/>
                    </a:lnTo>
                    <a:lnTo>
                      <a:pt x="395" y="116"/>
                    </a:lnTo>
                    <a:lnTo>
                      <a:pt x="395" y="114"/>
                    </a:lnTo>
                    <a:lnTo>
                      <a:pt x="395" y="112"/>
                    </a:lnTo>
                    <a:lnTo>
                      <a:pt x="395" y="110"/>
                    </a:lnTo>
                    <a:lnTo>
                      <a:pt x="395" y="108"/>
                    </a:lnTo>
                    <a:lnTo>
                      <a:pt x="395" y="106"/>
                    </a:lnTo>
                    <a:lnTo>
                      <a:pt x="397" y="104"/>
                    </a:lnTo>
                    <a:lnTo>
                      <a:pt x="397" y="102"/>
                    </a:lnTo>
                    <a:lnTo>
                      <a:pt x="399" y="98"/>
                    </a:lnTo>
                    <a:lnTo>
                      <a:pt x="399" y="98"/>
                    </a:lnTo>
                    <a:lnTo>
                      <a:pt x="401" y="96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9" y="98"/>
                    </a:lnTo>
                    <a:lnTo>
                      <a:pt x="411" y="98"/>
                    </a:lnTo>
                    <a:lnTo>
                      <a:pt x="417" y="98"/>
                    </a:lnTo>
                    <a:lnTo>
                      <a:pt x="419" y="98"/>
                    </a:lnTo>
                    <a:lnTo>
                      <a:pt x="419" y="98"/>
                    </a:lnTo>
                    <a:lnTo>
                      <a:pt x="421" y="98"/>
                    </a:lnTo>
                    <a:lnTo>
                      <a:pt x="423" y="98"/>
                    </a:lnTo>
                    <a:lnTo>
                      <a:pt x="427" y="98"/>
                    </a:lnTo>
                    <a:lnTo>
                      <a:pt x="431" y="98"/>
                    </a:lnTo>
                    <a:lnTo>
                      <a:pt x="441" y="98"/>
                    </a:lnTo>
                    <a:lnTo>
                      <a:pt x="441" y="98"/>
                    </a:lnTo>
                    <a:lnTo>
                      <a:pt x="443" y="98"/>
                    </a:lnTo>
                    <a:lnTo>
                      <a:pt x="445" y="98"/>
                    </a:lnTo>
                    <a:lnTo>
                      <a:pt x="445" y="100"/>
                    </a:lnTo>
                    <a:lnTo>
                      <a:pt x="447" y="100"/>
                    </a:lnTo>
                    <a:lnTo>
                      <a:pt x="449" y="100"/>
                    </a:lnTo>
                    <a:lnTo>
                      <a:pt x="451" y="100"/>
                    </a:lnTo>
                    <a:lnTo>
                      <a:pt x="453" y="100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5" y="98"/>
                    </a:lnTo>
                    <a:lnTo>
                      <a:pt x="465" y="96"/>
                    </a:lnTo>
                    <a:lnTo>
                      <a:pt x="467" y="94"/>
                    </a:lnTo>
                    <a:lnTo>
                      <a:pt x="467" y="92"/>
                    </a:lnTo>
                    <a:lnTo>
                      <a:pt x="469" y="92"/>
                    </a:lnTo>
                    <a:lnTo>
                      <a:pt x="471" y="88"/>
                    </a:lnTo>
                    <a:lnTo>
                      <a:pt x="473" y="86"/>
                    </a:lnTo>
                    <a:lnTo>
                      <a:pt x="473" y="84"/>
                    </a:lnTo>
                    <a:lnTo>
                      <a:pt x="475" y="82"/>
                    </a:lnTo>
                    <a:lnTo>
                      <a:pt x="475" y="80"/>
                    </a:lnTo>
                    <a:lnTo>
                      <a:pt x="477" y="80"/>
                    </a:lnTo>
                    <a:lnTo>
                      <a:pt x="477" y="80"/>
                    </a:lnTo>
                    <a:lnTo>
                      <a:pt x="475" y="76"/>
                    </a:lnTo>
                    <a:lnTo>
                      <a:pt x="475" y="76"/>
                    </a:lnTo>
                    <a:lnTo>
                      <a:pt x="473" y="76"/>
                    </a:lnTo>
                    <a:lnTo>
                      <a:pt x="471" y="76"/>
                    </a:lnTo>
                    <a:lnTo>
                      <a:pt x="471" y="78"/>
                    </a:lnTo>
                    <a:lnTo>
                      <a:pt x="469" y="80"/>
                    </a:lnTo>
                    <a:lnTo>
                      <a:pt x="469" y="80"/>
                    </a:lnTo>
                    <a:lnTo>
                      <a:pt x="467" y="80"/>
                    </a:lnTo>
                    <a:lnTo>
                      <a:pt x="467" y="82"/>
                    </a:lnTo>
                    <a:lnTo>
                      <a:pt x="467" y="82"/>
                    </a:lnTo>
                    <a:lnTo>
                      <a:pt x="465" y="84"/>
                    </a:lnTo>
                    <a:lnTo>
                      <a:pt x="463" y="84"/>
                    </a:lnTo>
                    <a:lnTo>
                      <a:pt x="461" y="88"/>
                    </a:lnTo>
                    <a:lnTo>
                      <a:pt x="457" y="90"/>
                    </a:lnTo>
                    <a:lnTo>
                      <a:pt x="455" y="92"/>
                    </a:lnTo>
                    <a:lnTo>
                      <a:pt x="445" y="90"/>
                    </a:lnTo>
                    <a:lnTo>
                      <a:pt x="443" y="90"/>
                    </a:lnTo>
                    <a:lnTo>
                      <a:pt x="441" y="90"/>
                    </a:lnTo>
                    <a:lnTo>
                      <a:pt x="441" y="90"/>
                    </a:lnTo>
                    <a:lnTo>
                      <a:pt x="439" y="90"/>
                    </a:lnTo>
                    <a:lnTo>
                      <a:pt x="439" y="90"/>
                    </a:lnTo>
                    <a:lnTo>
                      <a:pt x="439" y="90"/>
                    </a:lnTo>
                    <a:lnTo>
                      <a:pt x="437" y="90"/>
                    </a:lnTo>
                    <a:lnTo>
                      <a:pt x="435" y="88"/>
                    </a:lnTo>
                    <a:lnTo>
                      <a:pt x="433" y="88"/>
                    </a:lnTo>
                    <a:lnTo>
                      <a:pt x="427" y="88"/>
                    </a:lnTo>
                    <a:lnTo>
                      <a:pt x="423" y="86"/>
                    </a:lnTo>
                    <a:lnTo>
                      <a:pt x="419" y="86"/>
                    </a:lnTo>
                    <a:lnTo>
                      <a:pt x="419" y="86"/>
                    </a:lnTo>
                    <a:lnTo>
                      <a:pt x="417" y="86"/>
                    </a:lnTo>
                    <a:lnTo>
                      <a:pt x="417" y="86"/>
                    </a:lnTo>
                    <a:lnTo>
                      <a:pt x="417" y="84"/>
                    </a:lnTo>
                    <a:lnTo>
                      <a:pt x="417" y="84"/>
                    </a:lnTo>
                    <a:lnTo>
                      <a:pt x="415" y="84"/>
                    </a:lnTo>
                    <a:lnTo>
                      <a:pt x="415" y="84"/>
                    </a:lnTo>
                    <a:lnTo>
                      <a:pt x="413" y="84"/>
                    </a:lnTo>
                    <a:lnTo>
                      <a:pt x="411" y="82"/>
                    </a:lnTo>
                    <a:lnTo>
                      <a:pt x="411" y="82"/>
                    </a:lnTo>
                    <a:lnTo>
                      <a:pt x="409" y="82"/>
                    </a:lnTo>
                    <a:lnTo>
                      <a:pt x="409" y="84"/>
                    </a:lnTo>
                    <a:lnTo>
                      <a:pt x="407" y="84"/>
                    </a:lnTo>
                    <a:lnTo>
                      <a:pt x="407" y="86"/>
                    </a:lnTo>
                    <a:lnTo>
                      <a:pt x="407" y="88"/>
                    </a:lnTo>
                    <a:lnTo>
                      <a:pt x="405" y="88"/>
                    </a:lnTo>
                    <a:lnTo>
                      <a:pt x="405" y="90"/>
                    </a:lnTo>
                    <a:lnTo>
                      <a:pt x="405" y="90"/>
                    </a:lnTo>
                    <a:lnTo>
                      <a:pt x="403" y="90"/>
                    </a:lnTo>
                    <a:lnTo>
                      <a:pt x="403" y="92"/>
                    </a:lnTo>
                    <a:lnTo>
                      <a:pt x="401" y="90"/>
                    </a:lnTo>
                    <a:lnTo>
                      <a:pt x="399" y="90"/>
                    </a:lnTo>
                    <a:lnTo>
                      <a:pt x="399" y="88"/>
                    </a:lnTo>
                    <a:lnTo>
                      <a:pt x="399" y="88"/>
                    </a:lnTo>
                    <a:lnTo>
                      <a:pt x="399" y="88"/>
                    </a:lnTo>
                    <a:lnTo>
                      <a:pt x="397" y="90"/>
                    </a:lnTo>
                    <a:lnTo>
                      <a:pt x="397" y="92"/>
                    </a:lnTo>
                    <a:lnTo>
                      <a:pt x="395" y="92"/>
                    </a:lnTo>
                    <a:lnTo>
                      <a:pt x="395" y="94"/>
                    </a:lnTo>
                    <a:lnTo>
                      <a:pt x="395" y="96"/>
                    </a:lnTo>
                    <a:lnTo>
                      <a:pt x="395" y="96"/>
                    </a:lnTo>
                    <a:lnTo>
                      <a:pt x="393" y="98"/>
                    </a:lnTo>
                    <a:lnTo>
                      <a:pt x="391" y="102"/>
                    </a:lnTo>
                    <a:lnTo>
                      <a:pt x="391" y="102"/>
                    </a:lnTo>
                    <a:lnTo>
                      <a:pt x="393" y="106"/>
                    </a:lnTo>
                    <a:lnTo>
                      <a:pt x="391" y="106"/>
                    </a:lnTo>
                    <a:lnTo>
                      <a:pt x="391" y="108"/>
                    </a:lnTo>
                    <a:lnTo>
                      <a:pt x="391" y="106"/>
                    </a:lnTo>
                    <a:lnTo>
                      <a:pt x="389" y="108"/>
                    </a:lnTo>
                    <a:lnTo>
                      <a:pt x="391" y="114"/>
                    </a:lnTo>
                    <a:lnTo>
                      <a:pt x="391" y="118"/>
                    </a:lnTo>
                    <a:lnTo>
                      <a:pt x="391" y="120"/>
                    </a:lnTo>
                    <a:lnTo>
                      <a:pt x="391" y="122"/>
                    </a:lnTo>
                    <a:lnTo>
                      <a:pt x="391" y="120"/>
                    </a:lnTo>
                    <a:lnTo>
                      <a:pt x="389" y="118"/>
                    </a:lnTo>
                    <a:lnTo>
                      <a:pt x="389" y="120"/>
                    </a:lnTo>
                    <a:lnTo>
                      <a:pt x="387" y="122"/>
                    </a:lnTo>
                    <a:lnTo>
                      <a:pt x="383" y="128"/>
                    </a:lnTo>
                    <a:lnTo>
                      <a:pt x="383" y="132"/>
                    </a:lnTo>
                    <a:lnTo>
                      <a:pt x="383" y="132"/>
                    </a:lnTo>
                    <a:lnTo>
                      <a:pt x="383" y="134"/>
                    </a:lnTo>
                    <a:lnTo>
                      <a:pt x="383" y="136"/>
                    </a:lnTo>
                    <a:lnTo>
                      <a:pt x="383" y="138"/>
                    </a:lnTo>
                    <a:lnTo>
                      <a:pt x="383" y="140"/>
                    </a:lnTo>
                    <a:lnTo>
                      <a:pt x="381" y="142"/>
                    </a:lnTo>
                    <a:lnTo>
                      <a:pt x="381" y="144"/>
                    </a:lnTo>
                    <a:lnTo>
                      <a:pt x="381" y="146"/>
                    </a:lnTo>
                    <a:lnTo>
                      <a:pt x="379" y="148"/>
                    </a:lnTo>
                    <a:lnTo>
                      <a:pt x="379" y="150"/>
                    </a:lnTo>
                    <a:lnTo>
                      <a:pt x="377" y="152"/>
                    </a:lnTo>
                    <a:lnTo>
                      <a:pt x="377" y="154"/>
                    </a:lnTo>
                    <a:close/>
                    <a:moveTo>
                      <a:pt x="103" y="76"/>
                    </a:moveTo>
                    <a:lnTo>
                      <a:pt x="103" y="76"/>
                    </a:lnTo>
                    <a:lnTo>
                      <a:pt x="105" y="74"/>
                    </a:lnTo>
                    <a:lnTo>
                      <a:pt x="105" y="72"/>
                    </a:lnTo>
                    <a:lnTo>
                      <a:pt x="107" y="72"/>
                    </a:lnTo>
                    <a:lnTo>
                      <a:pt x="107" y="70"/>
                    </a:lnTo>
                    <a:lnTo>
                      <a:pt x="105" y="68"/>
                    </a:lnTo>
                    <a:lnTo>
                      <a:pt x="105" y="68"/>
                    </a:lnTo>
                    <a:lnTo>
                      <a:pt x="103" y="70"/>
                    </a:lnTo>
                    <a:lnTo>
                      <a:pt x="101" y="70"/>
                    </a:lnTo>
                    <a:lnTo>
                      <a:pt x="101" y="70"/>
                    </a:lnTo>
                    <a:lnTo>
                      <a:pt x="101" y="72"/>
                    </a:lnTo>
                    <a:lnTo>
                      <a:pt x="101" y="74"/>
                    </a:lnTo>
                    <a:lnTo>
                      <a:pt x="103" y="76"/>
                    </a:lnTo>
                    <a:close/>
                    <a:moveTo>
                      <a:pt x="511" y="86"/>
                    </a:moveTo>
                    <a:lnTo>
                      <a:pt x="513" y="90"/>
                    </a:lnTo>
                    <a:lnTo>
                      <a:pt x="515" y="90"/>
                    </a:lnTo>
                    <a:lnTo>
                      <a:pt x="515" y="92"/>
                    </a:lnTo>
                    <a:lnTo>
                      <a:pt x="513" y="92"/>
                    </a:lnTo>
                    <a:lnTo>
                      <a:pt x="513" y="94"/>
                    </a:lnTo>
                    <a:lnTo>
                      <a:pt x="513" y="96"/>
                    </a:lnTo>
                    <a:lnTo>
                      <a:pt x="513" y="98"/>
                    </a:lnTo>
                    <a:lnTo>
                      <a:pt x="515" y="100"/>
                    </a:lnTo>
                    <a:lnTo>
                      <a:pt x="515" y="100"/>
                    </a:lnTo>
                    <a:lnTo>
                      <a:pt x="515" y="100"/>
                    </a:lnTo>
                    <a:lnTo>
                      <a:pt x="515" y="104"/>
                    </a:lnTo>
                    <a:lnTo>
                      <a:pt x="515" y="106"/>
                    </a:lnTo>
                    <a:lnTo>
                      <a:pt x="515" y="108"/>
                    </a:lnTo>
                    <a:lnTo>
                      <a:pt x="515" y="108"/>
                    </a:lnTo>
                    <a:lnTo>
                      <a:pt x="515" y="110"/>
                    </a:lnTo>
                    <a:lnTo>
                      <a:pt x="517" y="112"/>
                    </a:lnTo>
                    <a:lnTo>
                      <a:pt x="519" y="112"/>
                    </a:lnTo>
                    <a:lnTo>
                      <a:pt x="519" y="114"/>
                    </a:lnTo>
                    <a:lnTo>
                      <a:pt x="521" y="118"/>
                    </a:lnTo>
                    <a:lnTo>
                      <a:pt x="521" y="118"/>
                    </a:lnTo>
                    <a:lnTo>
                      <a:pt x="525" y="120"/>
                    </a:lnTo>
                    <a:lnTo>
                      <a:pt x="525" y="122"/>
                    </a:lnTo>
                    <a:lnTo>
                      <a:pt x="527" y="122"/>
                    </a:lnTo>
                    <a:lnTo>
                      <a:pt x="525" y="120"/>
                    </a:lnTo>
                    <a:lnTo>
                      <a:pt x="525" y="120"/>
                    </a:lnTo>
                    <a:lnTo>
                      <a:pt x="521" y="114"/>
                    </a:lnTo>
                    <a:lnTo>
                      <a:pt x="521" y="110"/>
                    </a:lnTo>
                    <a:lnTo>
                      <a:pt x="519" y="106"/>
                    </a:lnTo>
                    <a:lnTo>
                      <a:pt x="519" y="104"/>
                    </a:lnTo>
                    <a:lnTo>
                      <a:pt x="519" y="102"/>
                    </a:lnTo>
                    <a:lnTo>
                      <a:pt x="519" y="100"/>
                    </a:lnTo>
                    <a:lnTo>
                      <a:pt x="519" y="100"/>
                    </a:lnTo>
                    <a:lnTo>
                      <a:pt x="519" y="98"/>
                    </a:lnTo>
                    <a:lnTo>
                      <a:pt x="521" y="98"/>
                    </a:lnTo>
                    <a:lnTo>
                      <a:pt x="523" y="98"/>
                    </a:lnTo>
                    <a:lnTo>
                      <a:pt x="523" y="98"/>
                    </a:lnTo>
                    <a:lnTo>
                      <a:pt x="525" y="98"/>
                    </a:lnTo>
                    <a:lnTo>
                      <a:pt x="527" y="100"/>
                    </a:lnTo>
                    <a:lnTo>
                      <a:pt x="529" y="100"/>
                    </a:lnTo>
                    <a:lnTo>
                      <a:pt x="535" y="102"/>
                    </a:lnTo>
                    <a:lnTo>
                      <a:pt x="535" y="102"/>
                    </a:lnTo>
                    <a:lnTo>
                      <a:pt x="533" y="100"/>
                    </a:lnTo>
                    <a:lnTo>
                      <a:pt x="533" y="100"/>
                    </a:lnTo>
                    <a:lnTo>
                      <a:pt x="531" y="100"/>
                    </a:lnTo>
                    <a:lnTo>
                      <a:pt x="531" y="98"/>
                    </a:lnTo>
                    <a:lnTo>
                      <a:pt x="531" y="96"/>
                    </a:lnTo>
                    <a:lnTo>
                      <a:pt x="531" y="96"/>
                    </a:lnTo>
                    <a:lnTo>
                      <a:pt x="527" y="94"/>
                    </a:lnTo>
                    <a:lnTo>
                      <a:pt x="525" y="92"/>
                    </a:lnTo>
                    <a:lnTo>
                      <a:pt x="525" y="92"/>
                    </a:lnTo>
                    <a:lnTo>
                      <a:pt x="525" y="90"/>
                    </a:lnTo>
                    <a:lnTo>
                      <a:pt x="525" y="90"/>
                    </a:lnTo>
                    <a:lnTo>
                      <a:pt x="529" y="88"/>
                    </a:lnTo>
                    <a:lnTo>
                      <a:pt x="531" y="86"/>
                    </a:lnTo>
                    <a:lnTo>
                      <a:pt x="531" y="86"/>
                    </a:lnTo>
                    <a:lnTo>
                      <a:pt x="531" y="82"/>
                    </a:lnTo>
                    <a:lnTo>
                      <a:pt x="531" y="80"/>
                    </a:lnTo>
                    <a:lnTo>
                      <a:pt x="531" y="78"/>
                    </a:lnTo>
                    <a:lnTo>
                      <a:pt x="531" y="78"/>
                    </a:lnTo>
                    <a:lnTo>
                      <a:pt x="529" y="78"/>
                    </a:lnTo>
                    <a:lnTo>
                      <a:pt x="527" y="78"/>
                    </a:lnTo>
                    <a:lnTo>
                      <a:pt x="523" y="82"/>
                    </a:lnTo>
                    <a:lnTo>
                      <a:pt x="523" y="82"/>
                    </a:lnTo>
                    <a:lnTo>
                      <a:pt x="523" y="84"/>
                    </a:lnTo>
                    <a:lnTo>
                      <a:pt x="523" y="86"/>
                    </a:lnTo>
                    <a:lnTo>
                      <a:pt x="523" y="86"/>
                    </a:lnTo>
                    <a:lnTo>
                      <a:pt x="521" y="86"/>
                    </a:lnTo>
                    <a:lnTo>
                      <a:pt x="519" y="88"/>
                    </a:lnTo>
                    <a:lnTo>
                      <a:pt x="519" y="90"/>
                    </a:lnTo>
                    <a:lnTo>
                      <a:pt x="519" y="90"/>
                    </a:lnTo>
                    <a:lnTo>
                      <a:pt x="519" y="92"/>
                    </a:lnTo>
                    <a:lnTo>
                      <a:pt x="517" y="92"/>
                    </a:lnTo>
                    <a:lnTo>
                      <a:pt x="517" y="90"/>
                    </a:lnTo>
                    <a:lnTo>
                      <a:pt x="515" y="90"/>
                    </a:lnTo>
                    <a:lnTo>
                      <a:pt x="515" y="90"/>
                    </a:lnTo>
                    <a:lnTo>
                      <a:pt x="515" y="88"/>
                    </a:lnTo>
                    <a:lnTo>
                      <a:pt x="515" y="88"/>
                    </a:lnTo>
                    <a:lnTo>
                      <a:pt x="519" y="86"/>
                    </a:lnTo>
                    <a:lnTo>
                      <a:pt x="521" y="84"/>
                    </a:lnTo>
                    <a:lnTo>
                      <a:pt x="521" y="82"/>
                    </a:lnTo>
                    <a:lnTo>
                      <a:pt x="521" y="80"/>
                    </a:lnTo>
                    <a:lnTo>
                      <a:pt x="521" y="78"/>
                    </a:lnTo>
                    <a:lnTo>
                      <a:pt x="521" y="76"/>
                    </a:lnTo>
                    <a:lnTo>
                      <a:pt x="519" y="74"/>
                    </a:lnTo>
                    <a:lnTo>
                      <a:pt x="519" y="74"/>
                    </a:lnTo>
                    <a:lnTo>
                      <a:pt x="519" y="72"/>
                    </a:lnTo>
                    <a:lnTo>
                      <a:pt x="519" y="72"/>
                    </a:lnTo>
                    <a:lnTo>
                      <a:pt x="521" y="68"/>
                    </a:lnTo>
                    <a:lnTo>
                      <a:pt x="521" y="68"/>
                    </a:lnTo>
                    <a:lnTo>
                      <a:pt x="521" y="66"/>
                    </a:lnTo>
                    <a:lnTo>
                      <a:pt x="519" y="68"/>
                    </a:lnTo>
                    <a:lnTo>
                      <a:pt x="519" y="68"/>
                    </a:lnTo>
                    <a:lnTo>
                      <a:pt x="515" y="70"/>
                    </a:lnTo>
                    <a:lnTo>
                      <a:pt x="515" y="74"/>
                    </a:lnTo>
                    <a:lnTo>
                      <a:pt x="513" y="76"/>
                    </a:lnTo>
                    <a:lnTo>
                      <a:pt x="513" y="76"/>
                    </a:lnTo>
                    <a:lnTo>
                      <a:pt x="513" y="78"/>
                    </a:lnTo>
                    <a:lnTo>
                      <a:pt x="513" y="80"/>
                    </a:lnTo>
                    <a:lnTo>
                      <a:pt x="511" y="84"/>
                    </a:lnTo>
                    <a:lnTo>
                      <a:pt x="511" y="86"/>
                    </a:lnTo>
                    <a:close/>
                    <a:moveTo>
                      <a:pt x="36" y="68"/>
                    </a:moveTo>
                    <a:lnTo>
                      <a:pt x="36" y="68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4" y="68"/>
                    </a:lnTo>
                    <a:lnTo>
                      <a:pt x="36" y="70"/>
                    </a:lnTo>
                    <a:lnTo>
                      <a:pt x="36" y="68"/>
                    </a:lnTo>
                    <a:close/>
                    <a:moveTo>
                      <a:pt x="525" y="70"/>
                    </a:moveTo>
                    <a:lnTo>
                      <a:pt x="527" y="70"/>
                    </a:lnTo>
                    <a:lnTo>
                      <a:pt x="529" y="68"/>
                    </a:lnTo>
                    <a:lnTo>
                      <a:pt x="529" y="66"/>
                    </a:lnTo>
                    <a:lnTo>
                      <a:pt x="531" y="62"/>
                    </a:lnTo>
                    <a:lnTo>
                      <a:pt x="529" y="60"/>
                    </a:lnTo>
                    <a:lnTo>
                      <a:pt x="529" y="60"/>
                    </a:lnTo>
                    <a:lnTo>
                      <a:pt x="527" y="60"/>
                    </a:lnTo>
                    <a:lnTo>
                      <a:pt x="525" y="62"/>
                    </a:lnTo>
                    <a:lnTo>
                      <a:pt x="523" y="66"/>
                    </a:lnTo>
                    <a:lnTo>
                      <a:pt x="525" y="68"/>
                    </a:lnTo>
                    <a:lnTo>
                      <a:pt x="525" y="70"/>
                    </a:lnTo>
                    <a:close/>
                    <a:moveTo>
                      <a:pt x="479" y="56"/>
                    </a:moveTo>
                    <a:lnTo>
                      <a:pt x="479" y="56"/>
                    </a:lnTo>
                    <a:lnTo>
                      <a:pt x="479" y="56"/>
                    </a:lnTo>
                    <a:lnTo>
                      <a:pt x="477" y="58"/>
                    </a:lnTo>
                    <a:lnTo>
                      <a:pt x="479" y="60"/>
                    </a:lnTo>
                    <a:lnTo>
                      <a:pt x="479" y="58"/>
                    </a:lnTo>
                    <a:lnTo>
                      <a:pt x="479" y="58"/>
                    </a:lnTo>
                    <a:lnTo>
                      <a:pt x="479" y="56"/>
                    </a:lnTo>
                    <a:close/>
                    <a:moveTo>
                      <a:pt x="22" y="62"/>
                    </a:moveTo>
                    <a:lnTo>
                      <a:pt x="20" y="62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4" y="56"/>
                    </a:lnTo>
                    <a:lnTo>
                      <a:pt x="12" y="54"/>
                    </a:lnTo>
                    <a:lnTo>
                      <a:pt x="10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0" y="58"/>
                    </a:lnTo>
                    <a:lnTo>
                      <a:pt x="12" y="58"/>
                    </a:lnTo>
                    <a:lnTo>
                      <a:pt x="14" y="60"/>
                    </a:lnTo>
                    <a:lnTo>
                      <a:pt x="14" y="60"/>
                    </a:lnTo>
                    <a:lnTo>
                      <a:pt x="18" y="62"/>
                    </a:lnTo>
                    <a:lnTo>
                      <a:pt x="20" y="64"/>
                    </a:lnTo>
                    <a:lnTo>
                      <a:pt x="20" y="64"/>
                    </a:lnTo>
                    <a:lnTo>
                      <a:pt x="22" y="64"/>
                    </a:lnTo>
                    <a:lnTo>
                      <a:pt x="22" y="62"/>
                    </a:lnTo>
                    <a:lnTo>
                      <a:pt x="22" y="62"/>
                    </a:lnTo>
                    <a:close/>
                    <a:moveTo>
                      <a:pt x="219" y="54"/>
                    </a:moveTo>
                    <a:lnTo>
                      <a:pt x="219" y="52"/>
                    </a:lnTo>
                    <a:lnTo>
                      <a:pt x="217" y="52"/>
                    </a:lnTo>
                    <a:lnTo>
                      <a:pt x="217" y="54"/>
                    </a:lnTo>
                    <a:lnTo>
                      <a:pt x="217" y="56"/>
                    </a:lnTo>
                    <a:lnTo>
                      <a:pt x="219" y="54"/>
                    </a:lnTo>
                    <a:close/>
                    <a:moveTo>
                      <a:pt x="167" y="52"/>
                    </a:moveTo>
                    <a:lnTo>
                      <a:pt x="167" y="54"/>
                    </a:lnTo>
                    <a:lnTo>
                      <a:pt x="167" y="54"/>
                    </a:lnTo>
                    <a:lnTo>
                      <a:pt x="169" y="56"/>
                    </a:lnTo>
                    <a:lnTo>
                      <a:pt x="169" y="54"/>
                    </a:lnTo>
                    <a:lnTo>
                      <a:pt x="169" y="54"/>
                    </a:lnTo>
                    <a:lnTo>
                      <a:pt x="169" y="52"/>
                    </a:lnTo>
                    <a:lnTo>
                      <a:pt x="169" y="52"/>
                    </a:lnTo>
                    <a:lnTo>
                      <a:pt x="169" y="52"/>
                    </a:lnTo>
                    <a:lnTo>
                      <a:pt x="169" y="52"/>
                    </a:lnTo>
                    <a:lnTo>
                      <a:pt x="169" y="52"/>
                    </a:lnTo>
                    <a:lnTo>
                      <a:pt x="167" y="52"/>
                    </a:lnTo>
                    <a:lnTo>
                      <a:pt x="167" y="52"/>
                    </a:lnTo>
                    <a:lnTo>
                      <a:pt x="167" y="52"/>
                    </a:lnTo>
                    <a:close/>
                    <a:moveTo>
                      <a:pt x="177" y="50"/>
                    </a:moveTo>
                    <a:lnTo>
                      <a:pt x="177" y="50"/>
                    </a:lnTo>
                    <a:lnTo>
                      <a:pt x="177" y="48"/>
                    </a:lnTo>
                    <a:lnTo>
                      <a:pt x="175" y="48"/>
                    </a:lnTo>
                    <a:lnTo>
                      <a:pt x="175" y="48"/>
                    </a:lnTo>
                    <a:lnTo>
                      <a:pt x="175" y="50"/>
                    </a:lnTo>
                    <a:lnTo>
                      <a:pt x="177" y="50"/>
                    </a:lnTo>
                    <a:close/>
                    <a:moveTo>
                      <a:pt x="355" y="46"/>
                    </a:moveTo>
                    <a:lnTo>
                      <a:pt x="355" y="46"/>
                    </a:lnTo>
                    <a:lnTo>
                      <a:pt x="355" y="48"/>
                    </a:lnTo>
                    <a:lnTo>
                      <a:pt x="357" y="48"/>
                    </a:lnTo>
                    <a:lnTo>
                      <a:pt x="357" y="46"/>
                    </a:lnTo>
                    <a:lnTo>
                      <a:pt x="355" y="44"/>
                    </a:lnTo>
                    <a:lnTo>
                      <a:pt x="355" y="44"/>
                    </a:lnTo>
                    <a:lnTo>
                      <a:pt x="355" y="46"/>
                    </a:lnTo>
                    <a:close/>
                    <a:moveTo>
                      <a:pt x="479" y="42"/>
                    </a:moveTo>
                    <a:lnTo>
                      <a:pt x="479" y="42"/>
                    </a:lnTo>
                    <a:lnTo>
                      <a:pt x="479" y="44"/>
                    </a:lnTo>
                    <a:lnTo>
                      <a:pt x="481" y="46"/>
                    </a:lnTo>
                    <a:lnTo>
                      <a:pt x="483" y="44"/>
                    </a:lnTo>
                    <a:lnTo>
                      <a:pt x="481" y="44"/>
                    </a:lnTo>
                    <a:lnTo>
                      <a:pt x="481" y="42"/>
                    </a:lnTo>
                    <a:lnTo>
                      <a:pt x="481" y="40"/>
                    </a:lnTo>
                    <a:lnTo>
                      <a:pt x="479" y="40"/>
                    </a:lnTo>
                    <a:lnTo>
                      <a:pt x="479" y="40"/>
                    </a:lnTo>
                    <a:lnTo>
                      <a:pt x="479" y="42"/>
                    </a:lnTo>
                    <a:lnTo>
                      <a:pt x="479" y="42"/>
                    </a:lnTo>
                    <a:close/>
                    <a:moveTo>
                      <a:pt x="499" y="38"/>
                    </a:moveTo>
                    <a:lnTo>
                      <a:pt x="499" y="38"/>
                    </a:lnTo>
                    <a:lnTo>
                      <a:pt x="499" y="38"/>
                    </a:lnTo>
                    <a:lnTo>
                      <a:pt x="501" y="38"/>
                    </a:lnTo>
                    <a:lnTo>
                      <a:pt x="501" y="38"/>
                    </a:lnTo>
                    <a:lnTo>
                      <a:pt x="501" y="38"/>
                    </a:lnTo>
                    <a:lnTo>
                      <a:pt x="501" y="38"/>
                    </a:lnTo>
                    <a:lnTo>
                      <a:pt x="499" y="38"/>
                    </a:lnTo>
                    <a:lnTo>
                      <a:pt x="499" y="38"/>
                    </a:lnTo>
                    <a:close/>
                    <a:moveTo>
                      <a:pt x="499" y="38"/>
                    </a:moveTo>
                    <a:lnTo>
                      <a:pt x="499" y="36"/>
                    </a:lnTo>
                    <a:lnTo>
                      <a:pt x="499" y="36"/>
                    </a:lnTo>
                    <a:lnTo>
                      <a:pt x="497" y="34"/>
                    </a:lnTo>
                    <a:lnTo>
                      <a:pt x="497" y="34"/>
                    </a:lnTo>
                    <a:lnTo>
                      <a:pt x="497" y="36"/>
                    </a:lnTo>
                    <a:lnTo>
                      <a:pt x="499" y="38"/>
                    </a:lnTo>
                    <a:close/>
                    <a:moveTo>
                      <a:pt x="359" y="34"/>
                    </a:moveTo>
                    <a:lnTo>
                      <a:pt x="359" y="34"/>
                    </a:lnTo>
                    <a:lnTo>
                      <a:pt x="359" y="32"/>
                    </a:lnTo>
                    <a:lnTo>
                      <a:pt x="357" y="32"/>
                    </a:lnTo>
                    <a:lnTo>
                      <a:pt x="355" y="32"/>
                    </a:lnTo>
                    <a:lnTo>
                      <a:pt x="355" y="32"/>
                    </a:lnTo>
                    <a:lnTo>
                      <a:pt x="357" y="34"/>
                    </a:lnTo>
                    <a:lnTo>
                      <a:pt x="359" y="34"/>
                    </a:lnTo>
                    <a:close/>
                    <a:moveTo>
                      <a:pt x="205" y="36"/>
                    </a:moveTo>
                    <a:lnTo>
                      <a:pt x="205" y="38"/>
                    </a:lnTo>
                    <a:lnTo>
                      <a:pt x="207" y="38"/>
                    </a:lnTo>
                    <a:lnTo>
                      <a:pt x="207" y="38"/>
                    </a:lnTo>
                    <a:lnTo>
                      <a:pt x="207" y="38"/>
                    </a:lnTo>
                    <a:lnTo>
                      <a:pt x="207" y="38"/>
                    </a:lnTo>
                    <a:lnTo>
                      <a:pt x="205" y="40"/>
                    </a:lnTo>
                    <a:lnTo>
                      <a:pt x="207" y="40"/>
                    </a:lnTo>
                    <a:lnTo>
                      <a:pt x="209" y="40"/>
                    </a:lnTo>
                    <a:lnTo>
                      <a:pt x="209" y="38"/>
                    </a:lnTo>
                    <a:lnTo>
                      <a:pt x="209" y="36"/>
                    </a:lnTo>
                    <a:lnTo>
                      <a:pt x="209" y="34"/>
                    </a:lnTo>
                    <a:lnTo>
                      <a:pt x="207" y="32"/>
                    </a:lnTo>
                    <a:lnTo>
                      <a:pt x="207" y="30"/>
                    </a:lnTo>
                    <a:lnTo>
                      <a:pt x="207" y="32"/>
                    </a:lnTo>
                    <a:lnTo>
                      <a:pt x="203" y="34"/>
                    </a:lnTo>
                    <a:lnTo>
                      <a:pt x="203" y="34"/>
                    </a:lnTo>
                    <a:lnTo>
                      <a:pt x="205" y="36"/>
                    </a:lnTo>
                    <a:close/>
                    <a:moveTo>
                      <a:pt x="219" y="100"/>
                    </a:moveTo>
                    <a:lnTo>
                      <a:pt x="221" y="102"/>
                    </a:lnTo>
                    <a:lnTo>
                      <a:pt x="223" y="104"/>
                    </a:lnTo>
                    <a:lnTo>
                      <a:pt x="223" y="104"/>
                    </a:lnTo>
                    <a:lnTo>
                      <a:pt x="225" y="104"/>
                    </a:lnTo>
                    <a:lnTo>
                      <a:pt x="225" y="106"/>
                    </a:lnTo>
                    <a:lnTo>
                      <a:pt x="225" y="106"/>
                    </a:lnTo>
                    <a:lnTo>
                      <a:pt x="223" y="106"/>
                    </a:lnTo>
                    <a:lnTo>
                      <a:pt x="223" y="108"/>
                    </a:lnTo>
                    <a:lnTo>
                      <a:pt x="223" y="110"/>
                    </a:lnTo>
                    <a:lnTo>
                      <a:pt x="223" y="110"/>
                    </a:lnTo>
                    <a:lnTo>
                      <a:pt x="223" y="114"/>
                    </a:lnTo>
                    <a:lnTo>
                      <a:pt x="223" y="114"/>
                    </a:lnTo>
                    <a:lnTo>
                      <a:pt x="223" y="114"/>
                    </a:lnTo>
                    <a:lnTo>
                      <a:pt x="225" y="116"/>
                    </a:lnTo>
                    <a:lnTo>
                      <a:pt x="227" y="118"/>
                    </a:lnTo>
                    <a:lnTo>
                      <a:pt x="227" y="118"/>
                    </a:lnTo>
                    <a:lnTo>
                      <a:pt x="225" y="118"/>
                    </a:lnTo>
                    <a:lnTo>
                      <a:pt x="225" y="120"/>
                    </a:lnTo>
                    <a:lnTo>
                      <a:pt x="225" y="120"/>
                    </a:lnTo>
                    <a:lnTo>
                      <a:pt x="225" y="122"/>
                    </a:lnTo>
                    <a:lnTo>
                      <a:pt x="225" y="122"/>
                    </a:lnTo>
                    <a:lnTo>
                      <a:pt x="227" y="122"/>
                    </a:lnTo>
                    <a:lnTo>
                      <a:pt x="231" y="122"/>
                    </a:lnTo>
                    <a:lnTo>
                      <a:pt x="233" y="124"/>
                    </a:lnTo>
                    <a:lnTo>
                      <a:pt x="235" y="126"/>
                    </a:lnTo>
                    <a:lnTo>
                      <a:pt x="235" y="128"/>
                    </a:lnTo>
                    <a:lnTo>
                      <a:pt x="237" y="128"/>
                    </a:lnTo>
                    <a:lnTo>
                      <a:pt x="237" y="132"/>
                    </a:lnTo>
                    <a:lnTo>
                      <a:pt x="237" y="134"/>
                    </a:lnTo>
                    <a:lnTo>
                      <a:pt x="237" y="136"/>
                    </a:lnTo>
                    <a:lnTo>
                      <a:pt x="235" y="138"/>
                    </a:lnTo>
                    <a:lnTo>
                      <a:pt x="235" y="140"/>
                    </a:lnTo>
                    <a:lnTo>
                      <a:pt x="237" y="140"/>
                    </a:lnTo>
                    <a:lnTo>
                      <a:pt x="237" y="142"/>
                    </a:lnTo>
                    <a:lnTo>
                      <a:pt x="237" y="146"/>
                    </a:lnTo>
                    <a:lnTo>
                      <a:pt x="239" y="154"/>
                    </a:lnTo>
                    <a:lnTo>
                      <a:pt x="239" y="158"/>
                    </a:lnTo>
                    <a:lnTo>
                      <a:pt x="239" y="160"/>
                    </a:lnTo>
                    <a:lnTo>
                      <a:pt x="241" y="160"/>
                    </a:lnTo>
                    <a:lnTo>
                      <a:pt x="241" y="158"/>
                    </a:lnTo>
                    <a:lnTo>
                      <a:pt x="241" y="158"/>
                    </a:lnTo>
                    <a:lnTo>
                      <a:pt x="245" y="158"/>
                    </a:lnTo>
                    <a:lnTo>
                      <a:pt x="247" y="160"/>
                    </a:lnTo>
                    <a:lnTo>
                      <a:pt x="247" y="160"/>
                    </a:lnTo>
                    <a:lnTo>
                      <a:pt x="247" y="160"/>
                    </a:lnTo>
                    <a:lnTo>
                      <a:pt x="249" y="158"/>
                    </a:lnTo>
                    <a:lnTo>
                      <a:pt x="249" y="158"/>
                    </a:lnTo>
                    <a:lnTo>
                      <a:pt x="249" y="158"/>
                    </a:lnTo>
                    <a:lnTo>
                      <a:pt x="249" y="160"/>
                    </a:lnTo>
                    <a:lnTo>
                      <a:pt x="249" y="160"/>
                    </a:lnTo>
                    <a:lnTo>
                      <a:pt x="251" y="160"/>
                    </a:lnTo>
                    <a:lnTo>
                      <a:pt x="253" y="160"/>
                    </a:lnTo>
                    <a:lnTo>
                      <a:pt x="255" y="158"/>
                    </a:lnTo>
                    <a:lnTo>
                      <a:pt x="257" y="158"/>
                    </a:lnTo>
                    <a:lnTo>
                      <a:pt x="259" y="160"/>
                    </a:lnTo>
                    <a:lnTo>
                      <a:pt x="261" y="160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58"/>
                    </a:lnTo>
                    <a:lnTo>
                      <a:pt x="265" y="160"/>
                    </a:lnTo>
                    <a:lnTo>
                      <a:pt x="265" y="160"/>
                    </a:lnTo>
                    <a:lnTo>
                      <a:pt x="265" y="166"/>
                    </a:lnTo>
                    <a:lnTo>
                      <a:pt x="265" y="168"/>
                    </a:lnTo>
                    <a:lnTo>
                      <a:pt x="263" y="170"/>
                    </a:lnTo>
                    <a:lnTo>
                      <a:pt x="265" y="170"/>
                    </a:lnTo>
                    <a:lnTo>
                      <a:pt x="265" y="170"/>
                    </a:lnTo>
                    <a:lnTo>
                      <a:pt x="267" y="170"/>
                    </a:lnTo>
                    <a:lnTo>
                      <a:pt x="269" y="166"/>
                    </a:lnTo>
                    <a:lnTo>
                      <a:pt x="271" y="166"/>
                    </a:lnTo>
                    <a:lnTo>
                      <a:pt x="273" y="166"/>
                    </a:lnTo>
                    <a:lnTo>
                      <a:pt x="277" y="166"/>
                    </a:lnTo>
                    <a:lnTo>
                      <a:pt x="279" y="166"/>
                    </a:lnTo>
                    <a:lnTo>
                      <a:pt x="283" y="162"/>
                    </a:lnTo>
                    <a:lnTo>
                      <a:pt x="283" y="158"/>
                    </a:lnTo>
                    <a:lnTo>
                      <a:pt x="289" y="164"/>
                    </a:lnTo>
                    <a:lnTo>
                      <a:pt x="289" y="164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1" y="162"/>
                    </a:lnTo>
                    <a:lnTo>
                      <a:pt x="293" y="164"/>
                    </a:lnTo>
                    <a:lnTo>
                      <a:pt x="293" y="164"/>
                    </a:lnTo>
                    <a:lnTo>
                      <a:pt x="293" y="166"/>
                    </a:lnTo>
                    <a:lnTo>
                      <a:pt x="293" y="168"/>
                    </a:lnTo>
                    <a:lnTo>
                      <a:pt x="293" y="168"/>
                    </a:lnTo>
                    <a:lnTo>
                      <a:pt x="295" y="168"/>
                    </a:lnTo>
                    <a:lnTo>
                      <a:pt x="297" y="166"/>
                    </a:lnTo>
                    <a:lnTo>
                      <a:pt x="299" y="164"/>
                    </a:lnTo>
                    <a:lnTo>
                      <a:pt x="301" y="164"/>
                    </a:lnTo>
                    <a:lnTo>
                      <a:pt x="301" y="166"/>
                    </a:lnTo>
                    <a:lnTo>
                      <a:pt x="301" y="166"/>
                    </a:lnTo>
                    <a:lnTo>
                      <a:pt x="303" y="166"/>
                    </a:lnTo>
                    <a:lnTo>
                      <a:pt x="303" y="166"/>
                    </a:lnTo>
                    <a:lnTo>
                      <a:pt x="303" y="164"/>
                    </a:lnTo>
                    <a:lnTo>
                      <a:pt x="303" y="166"/>
                    </a:lnTo>
                    <a:lnTo>
                      <a:pt x="303" y="166"/>
                    </a:lnTo>
                    <a:lnTo>
                      <a:pt x="303" y="168"/>
                    </a:lnTo>
                    <a:lnTo>
                      <a:pt x="305" y="168"/>
                    </a:lnTo>
                    <a:lnTo>
                      <a:pt x="305" y="168"/>
                    </a:lnTo>
                    <a:lnTo>
                      <a:pt x="307" y="166"/>
                    </a:lnTo>
                    <a:lnTo>
                      <a:pt x="307" y="168"/>
                    </a:lnTo>
                    <a:lnTo>
                      <a:pt x="307" y="172"/>
                    </a:lnTo>
                    <a:lnTo>
                      <a:pt x="307" y="180"/>
                    </a:lnTo>
                    <a:lnTo>
                      <a:pt x="309" y="180"/>
                    </a:lnTo>
                    <a:lnTo>
                      <a:pt x="309" y="180"/>
                    </a:lnTo>
                    <a:lnTo>
                      <a:pt x="317" y="176"/>
                    </a:lnTo>
                    <a:lnTo>
                      <a:pt x="329" y="170"/>
                    </a:lnTo>
                    <a:lnTo>
                      <a:pt x="329" y="168"/>
                    </a:lnTo>
                    <a:lnTo>
                      <a:pt x="331" y="168"/>
                    </a:lnTo>
                    <a:lnTo>
                      <a:pt x="331" y="166"/>
                    </a:lnTo>
                    <a:lnTo>
                      <a:pt x="333" y="164"/>
                    </a:lnTo>
                    <a:lnTo>
                      <a:pt x="333" y="162"/>
                    </a:lnTo>
                    <a:lnTo>
                      <a:pt x="333" y="162"/>
                    </a:lnTo>
                    <a:lnTo>
                      <a:pt x="335" y="162"/>
                    </a:lnTo>
                    <a:lnTo>
                      <a:pt x="333" y="160"/>
                    </a:lnTo>
                    <a:lnTo>
                      <a:pt x="333" y="160"/>
                    </a:lnTo>
                    <a:lnTo>
                      <a:pt x="333" y="158"/>
                    </a:lnTo>
                    <a:lnTo>
                      <a:pt x="333" y="160"/>
                    </a:lnTo>
                    <a:lnTo>
                      <a:pt x="335" y="158"/>
                    </a:lnTo>
                    <a:lnTo>
                      <a:pt x="335" y="158"/>
                    </a:lnTo>
                    <a:lnTo>
                      <a:pt x="335" y="156"/>
                    </a:lnTo>
                    <a:lnTo>
                      <a:pt x="337" y="154"/>
                    </a:lnTo>
                    <a:lnTo>
                      <a:pt x="337" y="152"/>
                    </a:lnTo>
                    <a:lnTo>
                      <a:pt x="335" y="152"/>
                    </a:lnTo>
                    <a:lnTo>
                      <a:pt x="335" y="152"/>
                    </a:lnTo>
                    <a:lnTo>
                      <a:pt x="337" y="152"/>
                    </a:lnTo>
                    <a:lnTo>
                      <a:pt x="337" y="152"/>
                    </a:lnTo>
                    <a:lnTo>
                      <a:pt x="337" y="152"/>
                    </a:lnTo>
                    <a:lnTo>
                      <a:pt x="339" y="150"/>
                    </a:lnTo>
                    <a:lnTo>
                      <a:pt x="339" y="150"/>
                    </a:lnTo>
                    <a:lnTo>
                      <a:pt x="339" y="148"/>
                    </a:lnTo>
                    <a:lnTo>
                      <a:pt x="339" y="146"/>
                    </a:lnTo>
                    <a:lnTo>
                      <a:pt x="337" y="146"/>
                    </a:lnTo>
                    <a:lnTo>
                      <a:pt x="337" y="144"/>
                    </a:lnTo>
                    <a:lnTo>
                      <a:pt x="335" y="144"/>
                    </a:lnTo>
                    <a:lnTo>
                      <a:pt x="337" y="142"/>
                    </a:lnTo>
                    <a:lnTo>
                      <a:pt x="337" y="140"/>
                    </a:lnTo>
                    <a:lnTo>
                      <a:pt x="337" y="140"/>
                    </a:lnTo>
                    <a:lnTo>
                      <a:pt x="337" y="138"/>
                    </a:lnTo>
                    <a:lnTo>
                      <a:pt x="337" y="138"/>
                    </a:lnTo>
                    <a:lnTo>
                      <a:pt x="335" y="138"/>
                    </a:lnTo>
                    <a:lnTo>
                      <a:pt x="335" y="138"/>
                    </a:lnTo>
                    <a:lnTo>
                      <a:pt x="337" y="136"/>
                    </a:lnTo>
                    <a:lnTo>
                      <a:pt x="339" y="136"/>
                    </a:lnTo>
                    <a:lnTo>
                      <a:pt x="339" y="134"/>
                    </a:lnTo>
                    <a:lnTo>
                      <a:pt x="339" y="134"/>
                    </a:lnTo>
                    <a:lnTo>
                      <a:pt x="339" y="132"/>
                    </a:lnTo>
                    <a:lnTo>
                      <a:pt x="341" y="132"/>
                    </a:lnTo>
                    <a:lnTo>
                      <a:pt x="343" y="130"/>
                    </a:lnTo>
                    <a:lnTo>
                      <a:pt x="343" y="130"/>
                    </a:lnTo>
                    <a:lnTo>
                      <a:pt x="343" y="128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3" y="126"/>
                    </a:lnTo>
                    <a:lnTo>
                      <a:pt x="343" y="124"/>
                    </a:lnTo>
                    <a:lnTo>
                      <a:pt x="343" y="126"/>
                    </a:lnTo>
                    <a:lnTo>
                      <a:pt x="343" y="128"/>
                    </a:lnTo>
                    <a:lnTo>
                      <a:pt x="345" y="128"/>
                    </a:lnTo>
                    <a:lnTo>
                      <a:pt x="345" y="128"/>
                    </a:lnTo>
                    <a:lnTo>
                      <a:pt x="347" y="128"/>
                    </a:lnTo>
                    <a:lnTo>
                      <a:pt x="347" y="126"/>
                    </a:lnTo>
                    <a:lnTo>
                      <a:pt x="349" y="124"/>
                    </a:lnTo>
                    <a:lnTo>
                      <a:pt x="351" y="122"/>
                    </a:lnTo>
                    <a:lnTo>
                      <a:pt x="353" y="122"/>
                    </a:lnTo>
                    <a:lnTo>
                      <a:pt x="355" y="120"/>
                    </a:lnTo>
                    <a:lnTo>
                      <a:pt x="355" y="120"/>
                    </a:lnTo>
                    <a:lnTo>
                      <a:pt x="355" y="120"/>
                    </a:lnTo>
                    <a:lnTo>
                      <a:pt x="355" y="118"/>
                    </a:lnTo>
                    <a:lnTo>
                      <a:pt x="355" y="116"/>
                    </a:lnTo>
                    <a:lnTo>
                      <a:pt x="355" y="112"/>
                    </a:lnTo>
                    <a:lnTo>
                      <a:pt x="355" y="110"/>
                    </a:lnTo>
                    <a:lnTo>
                      <a:pt x="355" y="102"/>
                    </a:lnTo>
                    <a:lnTo>
                      <a:pt x="355" y="100"/>
                    </a:lnTo>
                    <a:lnTo>
                      <a:pt x="359" y="94"/>
                    </a:lnTo>
                    <a:lnTo>
                      <a:pt x="359" y="92"/>
                    </a:lnTo>
                    <a:lnTo>
                      <a:pt x="361" y="92"/>
                    </a:lnTo>
                    <a:lnTo>
                      <a:pt x="361" y="92"/>
                    </a:lnTo>
                    <a:lnTo>
                      <a:pt x="363" y="90"/>
                    </a:lnTo>
                    <a:lnTo>
                      <a:pt x="363" y="88"/>
                    </a:lnTo>
                    <a:lnTo>
                      <a:pt x="361" y="88"/>
                    </a:lnTo>
                    <a:lnTo>
                      <a:pt x="361" y="86"/>
                    </a:lnTo>
                    <a:lnTo>
                      <a:pt x="363" y="88"/>
                    </a:lnTo>
                    <a:lnTo>
                      <a:pt x="365" y="90"/>
                    </a:lnTo>
                    <a:lnTo>
                      <a:pt x="365" y="90"/>
                    </a:lnTo>
                    <a:lnTo>
                      <a:pt x="367" y="90"/>
                    </a:lnTo>
                    <a:lnTo>
                      <a:pt x="371" y="92"/>
                    </a:lnTo>
                    <a:lnTo>
                      <a:pt x="375" y="92"/>
                    </a:lnTo>
                    <a:lnTo>
                      <a:pt x="377" y="90"/>
                    </a:lnTo>
                    <a:lnTo>
                      <a:pt x="379" y="88"/>
                    </a:lnTo>
                    <a:lnTo>
                      <a:pt x="377" y="88"/>
                    </a:lnTo>
                    <a:lnTo>
                      <a:pt x="375" y="86"/>
                    </a:lnTo>
                    <a:lnTo>
                      <a:pt x="373" y="82"/>
                    </a:lnTo>
                    <a:lnTo>
                      <a:pt x="369" y="80"/>
                    </a:lnTo>
                    <a:lnTo>
                      <a:pt x="365" y="76"/>
                    </a:lnTo>
                    <a:lnTo>
                      <a:pt x="363" y="76"/>
                    </a:lnTo>
                    <a:lnTo>
                      <a:pt x="361" y="72"/>
                    </a:lnTo>
                    <a:lnTo>
                      <a:pt x="361" y="70"/>
                    </a:lnTo>
                    <a:lnTo>
                      <a:pt x="359" y="70"/>
                    </a:lnTo>
                    <a:lnTo>
                      <a:pt x="359" y="70"/>
                    </a:lnTo>
                    <a:lnTo>
                      <a:pt x="361" y="70"/>
                    </a:lnTo>
                    <a:lnTo>
                      <a:pt x="361" y="68"/>
                    </a:lnTo>
                    <a:lnTo>
                      <a:pt x="361" y="68"/>
                    </a:lnTo>
                    <a:lnTo>
                      <a:pt x="363" y="66"/>
                    </a:lnTo>
                    <a:lnTo>
                      <a:pt x="363" y="66"/>
                    </a:lnTo>
                    <a:lnTo>
                      <a:pt x="363" y="64"/>
                    </a:lnTo>
                    <a:lnTo>
                      <a:pt x="363" y="64"/>
                    </a:lnTo>
                    <a:lnTo>
                      <a:pt x="361" y="60"/>
                    </a:lnTo>
                    <a:lnTo>
                      <a:pt x="359" y="58"/>
                    </a:lnTo>
                    <a:lnTo>
                      <a:pt x="359" y="58"/>
                    </a:lnTo>
                    <a:lnTo>
                      <a:pt x="357" y="56"/>
                    </a:lnTo>
                    <a:lnTo>
                      <a:pt x="357" y="56"/>
                    </a:lnTo>
                    <a:lnTo>
                      <a:pt x="357" y="56"/>
                    </a:lnTo>
                    <a:lnTo>
                      <a:pt x="357" y="56"/>
                    </a:lnTo>
                    <a:lnTo>
                      <a:pt x="357" y="54"/>
                    </a:lnTo>
                    <a:lnTo>
                      <a:pt x="357" y="54"/>
                    </a:lnTo>
                    <a:lnTo>
                      <a:pt x="355" y="54"/>
                    </a:lnTo>
                    <a:lnTo>
                      <a:pt x="357" y="54"/>
                    </a:lnTo>
                    <a:lnTo>
                      <a:pt x="355" y="52"/>
                    </a:lnTo>
                    <a:lnTo>
                      <a:pt x="355" y="52"/>
                    </a:lnTo>
                    <a:lnTo>
                      <a:pt x="355" y="50"/>
                    </a:lnTo>
                    <a:lnTo>
                      <a:pt x="353" y="50"/>
                    </a:lnTo>
                    <a:lnTo>
                      <a:pt x="353" y="50"/>
                    </a:lnTo>
                    <a:lnTo>
                      <a:pt x="351" y="50"/>
                    </a:lnTo>
                    <a:lnTo>
                      <a:pt x="351" y="48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49" y="42"/>
                    </a:lnTo>
                    <a:lnTo>
                      <a:pt x="347" y="42"/>
                    </a:lnTo>
                    <a:lnTo>
                      <a:pt x="347" y="42"/>
                    </a:lnTo>
                    <a:lnTo>
                      <a:pt x="349" y="42"/>
                    </a:lnTo>
                    <a:lnTo>
                      <a:pt x="351" y="42"/>
                    </a:lnTo>
                    <a:lnTo>
                      <a:pt x="353" y="42"/>
                    </a:lnTo>
                    <a:lnTo>
                      <a:pt x="353" y="40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5" y="42"/>
                    </a:lnTo>
                    <a:lnTo>
                      <a:pt x="357" y="40"/>
                    </a:lnTo>
                    <a:lnTo>
                      <a:pt x="357" y="40"/>
                    </a:lnTo>
                    <a:lnTo>
                      <a:pt x="357" y="40"/>
                    </a:lnTo>
                    <a:lnTo>
                      <a:pt x="357" y="38"/>
                    </a:lnTo>
                    <a:lnTo>
                      <a:pt x="357" y="38"/>
                    </a:lnTo>
                    <a:lnTo>
                      <a:pt x="355" y="36"/>
                    </a:lnTo>
                    <a:lnTo>
                      <a:pt x="355" y="36"/>
                    </a:lnTo>
                    <a:lnTo>
                      <a:pt x="355" y="34"/>
                    </a:lnTo>
                    <a:lnTo>
                      <a:pt x="353" y="34"/>
                    </a:lnTo>
                    <a:lnTo>
                      <a:pt x="353" y="32"/>
                    </a:lnTo>
                    <a:lnTo>
                      <a:pt x="355" y="32"/>
                    </a:lnTo>
                    <a:lnTo>
                      <a:pt x="355" y="32"/>
                    </a:lnTo>
                    <a:lnTo>
                      <a:pt x="353" y="32"/>
                    </a:lnTo>
                    <a:lnTo>
                      <a:pt x="353" y="32"/>
                    </a:lnTo>
                    <a:lnTo>
                      <a:pt x="349" y="30"/>
                    </a:lnTo>
                    <a:lnTo>
                      <a:pt x="347" y="28"/>
                    </a:lnTo>
                    <a:lnTo>
                      <a:pt x="343" y="28"/>
                    </a:lnTo>
                    <a:lnTo>
                      <a:pt x="341" y="28"/>
                    </a:lnTo>
                    <a:lnTo>
                      <a:pt x="339" y="28"/>
                    </a:lnTo>
                    <a:lnTo>
                      <a:pt x="339" y="28"/>
                    </a:lnTo>
                    <a:lnTo>
                      <a:pt x="339" y="28"/>
                    </a:lnTo>
                    <a:lnTo>
                      <a:pt x="337" y="28"/>
                    </a:lnTo>
                    <a:lnTo>
                      <a:pt x="335" y="30"/>
                    </a:lnTo>
                    <a:lnTo>
                      <a:pt x="335" y="28"/>
                    </a:lnTo>
                    <a:lnTo>
                      <a:pt x="335" y="28"/>
                    </a:lnTo>
                    <a:lnTo>
                      <a:pt x="333" y="28"/>
                    </a:lnTo>
                    <a:lnTo>
                      <a:pt x="331" y="28"/>
                    </a:lnTo>
                    <a:lnTo>
                      <a:pt x="329" y="30"/>
                    </a:lnTo>
                    <a:lnTo>
                      <a:pt x="327" y="28"/>
                    </a:lnTo>
                    <a:lnTo>
                      <a:pt x="327" y="28"/>
                    </a:lnTo>
                    <a:lnTo>
                      <a:pt x="327" y="28"/>
                    </a:lnTo>
                    <a:lnTo>
                      <a:pt x="325" y="30"/>
                    </a:lnTo>
                    <a:lnTo>
                      <a:pt x="325" y="32"/>
                    </a:lnTo>
                    <a:lnTo>
                      <a:pt x="323" y="34"/>
                    </a:lnTo>
                    <a:lnTo>
                      <a:pt x="323" y="36"/>
                    </a:lnTo>
                    <a:lnTo>
                      <a:pt x="323" y="36"/>
                    </a:lnTo>
                    <a:lnTo>
                      <a:pt x="323" y="40"/>
                    </a:lnTo>
                    <a:lnTo>
                      <a:pt x="323" y="42"/>
                    </a:lnTo>
                    <a:lnTo>
                      <a:pt x="323" y="44"/>
                    </a:lnTo>
                    <a:lnTo>
                      <a:pt x="323" y="44"/>
                    </a:lnTo>
                    <a:lnTo>
                      <a:pt x="323" y="46"/>
                    </a:lnTo>
                    <a:lnTo>
                      <a:pt x="323" y="46"/>
                    </a:lnTo>
                    <a:lnTo>
                      <a:pt x="323" y="48"/>
                    </a:lnTo>
                    <a:lnTo>
                      <a:pt x="323" y="50"/>
                    </a:lnTo>
                    <a:lnTo>
                      <a:pt x="323" y="50"/>
                    </a:lnTo>
                    <a:lnTo>
                      <a:pt x="321" y="52"/>
                    </a:lnTo>
                    <a:lnTo>
                      <a:pt x="321" y="52"/>
                    </a:lnTo>
                    <a:lnTo>
                      <a:pt x="319" y="52"/>
                    </a:lnTo>
                    <a:lnTo>
                      <a:pt x="319" y="52"/>
                    </a:lnTo>
                    <a:lnTo>
                      <a:pt x="317" y="52"/>
                    </a:lnTo>
                    <a:lnTo>
                      <a:pt x="317" y="54"/>
                    </a:lnTo>
                    <a:lnTo>
                      <a:pt x="315" y="56"/>
                    </a:lnTo>
                    <a:lnTo>
                      <a:pt x="315" y="56"/>
                    </a:lnTo>
                    <a:lnTo>
                      <a:pt x="317" y="56"/>
                    </a:lnTo>
                    <a:lnTo>
                      <a:pt x="315" y="58"/>
                    </a:lnTo>
                    <a:lnTo>
                      <a:pt x="315" y="58"/>
                    </a:lnTo>
                    <a:lnTo>
                      <a:pt x="315" y="60"/>
                    </a:lnTo>
                    <a:lnTo>
                      <a:pt x="317" y="60"/>
                    </a:lnTo>
                    <a:lnTo>
                      <a:pt x="317" y="60"/>
                    </a:lnTo>
                    <a:lnTo>
                      <a:pt x="317" y="62"/>
                    </a:lnTo>
                    <a:lnTo>
                      <a:pt x="317" y="62"/>
                    </a:lnTo>
                    <a:lnTo>
                      <a:pt x="317" y="62"/>
                    </a:lnTo>
                    <a:lnTo>
                      <a:pt x="315" y="64"/>
                    </a:lnTo>
                    <a:lnTo>
                      <a:pt x="313" y="66"/>
                    </a:lnTo>
                    <a:lnTo>
                      <a:pt x="311" y="66"/>
                    </a:lnTo>
                    <a:lnTo>
                      <a:pt x="311" y="66"/>
                    </a:lnTo>
                    <a:lnTo>
                      <a:pt x="311" y="68"/>
                    </a:lnTo>
                    <a:lnTo>
                      <a:pt x="311" y="70"/>
                    </a:lnTo>
                    <a:lnTo>
                      <a:pt x="311" y="70"/>
                    </a:lnTo>
                    <a:lnTo>
                      <a:pt x="313" y="70"/>
                    </a:lnTo>
                    <a:lnTo>
                      <a:pt x="311" y="72"/>
                    </a:lnTo>
                    <a:lnTo>
                      <a:pt x="311" y="72"/>
                    </a:lnTo>
                    <a:lnTo>
                      <a:pt x="311" y="72"/>
                    </a:lnTo>
                    <a:lnTo>
                      <a:pt x="311" y="74"/>
                    </a:lnTo>
                    <a:lnTo>
                      <a:pt x="311" y="74"/>
                    </a:lnTo>
                    <a:lnTo>
                      <a:pt x="309" y="76"/>
                    </a:lnTo>
                    <a:lnTo>
                      <a:pt x="309" y="78"/>
                    </a:lnTo>
                    <a:lnTo>
                      <a:pt x="309" y="80"/>
                    </a:lnTo>
                    <a:lnTo>
                      <a:pt x="307" y="80"/>
                    </a:lnTo>
                    <a:lnTo>
                      <a:pt x="307" y="80"/>
                    </a:lnTo>
                    <a:lnTo>
                      <a:pt x="305" y="80"/>
                    </a:lnTo>
                    <a:lnTo>
                      <a:pt x="303" y="80"/>
                    </a:lnTo>
                    <a:lnTo>
                      <a:pt x="301" y="80"/>
                    </a:lnTo>
                    <a:lnTo>
                      <a:pt x="299" y="80"/>
                    </a:lnTo>
                    <a:lnTo>
                      <a:pt x="297" y="80"/>
                    </a:lnTo>
                    <a:lnTo>
                      <a:pt x="297" y="82"/>
                    </a:lnTo>
                    <a:lnTo>
                      <a:pt x="295" y="82"/>
                    </a:lnTo>
                    <a:lnTo>
                      <a:pt x="295" y="84"/>
                    </a:lnTo>
                    <a:lnTo>
                      <a:pt x="293" y="84"/>
                    </a:lnTo>
                    <a:lnTo>
                      <a:pt x="291" y="82"/>
                    </a:lnTo>
                    <a:lnTo>
                      <a:pt x="291" y="82"/>
                    </a:lnTo>
                    <a:lnTo>
                      <a:pt x="289" y="82"/>
                    </a:lnTo>
                    <a:lnTo>
                      <a:pt x="285" y="80"/>
                    </a:lnTo>
                    <a:lnTo>
                      <a:pt x="285" y="80"/>
                    </a:lnTo>
                    <a:lnTo>
                      <a:pt x="283" y="80"/>
                    </a:lnTo>
                    <a:lnTo>
                      <a:pt x="283" y="80"/>
                    </a:lnTo>
                    <a:lnTo>
                      <a:pt x="283" y="80"/>
                    </a:lnTo>
                    <a:lnTo>
                      <a:pt x="283" y="78"/>
                    </a:lnTo>
                    <a:lnTo>
                      <a:pt x="283" y="78"/>
                    </a:lnTo>
                    <a:lnTo>
                      <a:pt x="275" y="78"/>
                    </a:lnTo>
                    <a:lnTo>
                      <a:pt x="273" y="80"/>
                    </a:lnTo>
                    <a:lnTo>
                      <a:pt x="271" y="80"/>
                    </a:lnTo>
                    <a:lnTo>
                      <a:pt x="271" y="80"/>
                    </a:lnTo>
                    <a:lnTo>
                      <a:pt x="271" y="82"/>
                    </a:lnTo>
                    <a:lnTo>
                      <a:pt x="269" y="84"/>
                    </a:lnTo>
                    <a:lnTo>
                      <a:pt x="269" y="86"/>
                    </a:lnTo>
                    <a:lnTo>
                      <a:pt x="267" y="86"/>
                    </a:lnTo>
                    <a:lnTo>
                      <a:pt x="265" y="88"/>
                    </a:lnTo>
                    <a:lnTo>
                      <a:pt x="265" y="88"/>
                    </a:lnTo>
                    <a:lnTo>
                      <a:pt x="263" y="88"/>
                    </a:lnTo>
                    <a:lnTo>
                      <a:pt x="261" y="88"/>
                    </a:lnTo>
                    <a:lnTo>
                      <a:pt x="261" y="88"/>
                    </a:lnTo>
                    <a:lnTo>
                      <a:pt x="259" y="88"/>
                    </a:lnTo>
                    <a:lnTo>
                      <a:pt x="257" y="88"/>
                    </a:lnTo>
                    <a:lnTo>
                      <a:pt x="253" y="88"/>
                    </a:lnTo>
                    <a:lnTo>
                      <a:pt x="253" y="88"/>
                    </a:lnTo>
                    <a:lnTo>
                      <a:pt x="251" y="88"/>
                    </a:lnTo>
                    <a:lnTo>
                      <a:pt x="247" y="90"/>
                    </a:lnTo>
                    <a:lnTo>
                      <a:pt x="245" y="90"/>
                    </a:lnTo>
                    <a:lnTo>
                      <a:pt x="243" y="90"/>
                    </a:lnTo>
                    <a:lnTo>
                      <a:pt x="243" y="90"/>
                    </a:lnTo>
                    <a:lnTo>
                      <a:pt x="241" y="88"/>
                    </a:lnTo>
                    <a:lnTo>
                      <a:pt x="239" y="84"/>
                    </a:lnTo>
                    <a:lnTo>
                      <a:pt x="237" y="84"/>
                    </a:lnTo>
                    <a:lnTo>
                      <a:pt x="237" y="84"/>
                    </a:lnTo>
                    <a:lnTo>
                      <a:pt x="235" y="82"/>
                    </a:lnTo>
                    <a:lnTo>
                      <a:pt x="235" y="82"/>
                    </a:lnTo>
                    <a:lnTo>
                      <a:pt x="233" y="80"/>
                    </a:lnTo>
                    <a:lnTo>
                      <a:pt x="233" y="78"/>
                    </a:lnTo>
                    <a:lnTo>
                      <a:pt x="231" y="78"/>
                    </a:lnTo>
                    <a:lnTo>
                      <a:pt x="231" y="74"/>
                    </a:lnTo>
                    <a:lnTo>
                      <a:pt x="229" y="74"/>
                    </a:lnTo>
                    <a:lnTo>
                      <a:pt x="229" y="74"/>
                    </a:lnTo>
                    <a:lnTo>
                      <a:pt x="229" y="72"/>
                    </a:lnTo>
                    <a:lnTo>
                      <a:pt x="231" y="70"/>
                    </a:lnTo>
                    <a:lnTo>
                      <a:pt x="227" y="72"/>
                    </a:lnTo>
                    <a:lnTo>
                      <a:pt x="225" y="74"/>
                    </a:lnTo>
                    <a:lnTo>
                      <a:pt x="225" y="76"/>
                    </a:lnTo>
                    <a:lnTo>
                      <a:pt x="223" y="78"/>
                    </a:lnTo>
                    <a:lnTo>
                      <a:pt x="221" y="80"/>
                    </a:lnTo>
                    <a:lnTo>
                      <a:pt x="221" y="80"/>
                    </a:lnTo>
                    <a:lnTo>
                      <a:pt x="221" y="84"/>
                    </a:lnTo>
                    <a:lnTo>
                      <a:pt x="221" y="84"/>
                    </a:lnTo>
                    <a:lnTo>
                      <a:pt x="223" y="84"/>
                    </a:lnTo>
                    <a:lnTo>
                      <a:pt x="223" y="84"/>
                    </a:lnTo>
                    <a:lnTo>
                      <a:pt x="221" y="84"/>
                    </a:lnTo>
                    <a:lnTo>
                      <a:pt x="221" y="84"/>
                    </a:lnTo>
                    <a:lnTo>
                      <a:pt x="219" y="86"/>
                    </a:lnTo>
                    <a:lnTo>
                      <a:pt x="219" y="90"/>
                    </a:lnTo>
                    <a:lnTo>
                      <a:pt x="219" y="92"/>
                    </a:lnTo>
                    <a:lnTo>
                      <a:pt x="219" y="96"/>
                    </a:lnTo>
                    <a:lnTo>
                      <a:pt x="219" y="100"/>
                    </a:lnTo>
                    <a:close/>
                    <a:moveTo>
                      <a:pt x="499" y="30"/>
                    </a:moveTo>
                    <a:lnTo>
                      <a:pt x="499" y="30"/>
                    </a:lnTo>
                    <a:lnTo>
                      <a:pt x="499" y="32"/>
                    </a:lnTo>
                    <a:lnTo>
                      <a:pt x="499" y="34"/>
                    </a:lnTo>
                    <a:lnTo>
                      <a:pt x="499" y="34"/>
                    </a:lnTo>
                    <a:lnTo>
                      <a:pt x="499" y="34"/>
                    </a:lnTo>
                    <a:lnTo>
                      <a:pt x="501" y="34"/>
                    </a:lnTo>
                    <a:lnTo>
                      <a:pt x="501" y="32"/>
                    </a:lnTo>
                    <a:lnTo>
                      <a:pt x="501" y="30"/>
                    </a:lnTo>
                    <a:lnTo>
                      <a:pt x="501" y="28"/>
                    </a:lnTo>
                    <a:lnTo>
                      <a:pt x="501" y="26"/>
                    </a:lnTo>
                    <a:lnTo>
                      <a:pt x="499" y="26"/>
                    </a:lnTo>
                    <a:lnTo>
                      <a:pt x="499" y="24"/>
                    </a:lnTo>
                    <a:lnTo>
                      <a:pt x="499" y="28"/>
                    </a:lnTo>
                    <a:lnTo>
                      <a:pt x="499" y="28"/>
                    </a:lnTo>
                    <a:lnTo>
                      <a:pt x="499" y="30"/>
                    </a:lnTo>
                    <a:close/>
                    <a:moveTo>
                      <a:pt x="157" y="208"/>
                    </a:moveTo>
                    <a:lnTo>
                      <a:pt x="159" y="206"/>
                    </a:lnTo>
                    <a:lnTo>
                      <a:pt x="161" y="206"/>
                    </a:lnTo>
                    <a:lnTo>
                      <a:pt x="163" y="208"/>
                    </a:lnTo>
                    <a:lnTo>
                      <a:pt x="163" y="208"/>
                    </a:lnTo>
                    <a:lnTo>
                      <a:pt x="165" y="208"/>
                    </a:lnTo>
                    <a:lnTo>
                      <a:pt x="165" y="210"/>
                    </a:lnTo>
                    <a:lnTo>
                      <a:pt x="165" y="210"/>
                    </a:lnTo>
                    <a:lnTo>
                      <a:pt x="167" y="210"/>
                    </a:lnTo>
                    <a:lnTo>
                      <a:pt x="167" y="208"/>
                    </a:lnTo>
                    <a:lnTo>
                      <a:pt x="167" y="208"/>
                    </a:lnTo>
                    <a:lnTo>
                      <a:pt x="169" y="196"/>
                    </a:lnTo>
                    <a:lnTo>
                      <a:pt x="169" y="192"/>
                    </a:lnTo>
                    <a:lnTo>
                      <a:pt x="169" y="190"/>
                    </a:lnTo>
                    <a:lnTo>
                      <a:pt x="169" y="188"/>
                    </a:lnTo>
                    <a:lnTo>
                      <a:pt x="169" y="180"/>
                    </a:lnTo>
                    <a:lnTo>
                      <a:pt x="169" y="180"/>
                    </a:lnTo>
                    <a:lnTo>
                      <a:pt x="171" y="176"/>
                    </a:lnTo>
                    <a:lnTo>
                      <a:pt x="171" y="174"/>
                    </a:lnTo>
                    <a:lnTo>
                      <a:pt x="171" y="174"/>
                    </a:lnTo>
                    <a:lnTo>
                      <a:pt x="169" y="172"/>
                    </a:lnTo>
                    <a:lnTo>
                      <a:pt x="169" y="170"/>
                    </a:lnTo>
                    <a:lnTo>
                      <a:pt x="171" y="168"/>
                    </a:lnTo>
                    <a:lnTo>
                      <a:pt x="171" y="166"/>
                    </a:lnTo>
                    <a:lnTo>
                      <a:pt x="173" y="164"/>
                    </a:lnTo>
                    <a:lnTo>
                      <a:pt x="173" y="164"/>
                    </a:lnTo>
                    <a:lnTo>
                      <a:pt x="173" y="162"/>
                    </a:lnTo>
                    <a:lnTo>
                      <a:pt x="173" y="162"/>
                    </a:lnTo>
                    <a:lnTo>
                      <a:pt x="171" y="158"/>
                    </a:lnTo>
                    <a:lnTo>
                      <a:pt x="167" y="150"/>
                    </a:lnTo>
                    <a:lnTo>
                      <a:pt x="165" y="150"/>
                    </a:lnTo>
                    <a:lnTo>
                      <a:pt x="163" y="148"/>
                    </a:lnTo>
                    <a:lnTo>
                      <a:pt x="161" y="148"/>
                    </a:lnTo>
                    <a:lnTo>
                      <a:pt x="157" y="148"/>
                    </a:lnTo>
                    <a:lnTo>
                      <a:pt x="157" y="148"/>
                    </a:lnTo>
                    <a:lnTo>
                      <a:pt x="155" y="148"/>
                    </a:lnTo>
                    <a:lnTo>
                      <a:pt x="155" y="150"/>
                    </a:lnTo>
                    <a:lnTo>
                      <a:pt x="153" y="152"/>
                    </a:lnTo>
                    <a:lnTo>
                      <a:pt x="153" y="152"/>
                    </a:lnTo>
                    <a:lnTo>
                      <a:pt x="151" y="152"/>
                    </a:lnTo>
                    <a:lnTo>
                      <a:pt x="151" y="152"/>
                    </a:lnTo>
                    <a:lnTo>
                      <a:pt x="151" y="150"/>
                    </a:lnTo>
                    <a:lnTo>
                      <a:pt x="151" y="148"/>
                    </a:lnTo>
                    <a:lnTo>
                      <a:pt x="153" y="146"/>
                    </a:lnTo>
                    <a:lnTo>
                      <a:pt x="155" y="146"/>
                    </a:lnTo>
                    <a:lnTo>
                      <a:pt x="155" y="144"/>
                    </a:lnTo>
                    <a:lnTo>
                      <a:pt x="155" y="144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1" y="140"/>
                    </a:lnTo>
                    <a:lnTo>
                      <a:pt x="149" y="138"/>
                    </a:lnTo>
                    <a:lnTo>
                      <a:pt x="149" y="136"/>
                    </a:lnTo>
                    <a:lnTo>
                      <a:pt x="149" y="134"/>
                    </a:lnTo>
                    <a:lnTo>
                      <a:pt x="149" y="130"/>
                    </a:lnTo>
                    <a:lnTo>
                      <a:pt x="149" y="128"/>
                    </a:lnTo>
                    <a:lnTo>
                      <a:pt x="147" y="126"/>
                    </a:lnTo>
                    <a:lnTo>
                      <a:pt x="147" y="124"/>
                    </a:lnTo>
                    <a:lnTo>
                      <a:pt x="145" y="124"/>
                    </a:lnTo>
                    <a:lnTo>
                      <a:pt x="145" y="124"/>
                    </a:lnTo>
                    <a:lnTo>
                      <a:pt x="143" y="124"/>
                    </a:lnTo>
                    <a:lnTo>
                      <a:pt x="141" y="124"/>
                    </a:lnTo>
                    <a:lnTo>
                      <a:pt x="137" y="122"/>
                    </a:lnTo>
                    <a:lnTo>
                      <a:pt x="135" y="120"/>
                    </a:lnTo>
                    <a:lnTo>
                      <a:pt x="135" y="120"/>
                    </a:lnTo>
                    <a:lnTo>
                      <a:pt x="133" y="116"/>
                    </a:lnTo>
                    <a:lnTo>
                      <a:pt x="133" y="116"/>
                    </a:lnTo>
                    <a:lnTo>
                      <a:pt x="135" y="114"/>
                    </a:lnTo>
                    <a:lnTo>
                      <a:pt x="133" y="114"/>
                    </a:lnTo>
                    <a:lnTo>
                      <a:pt x="133" y="112"/>
                    </a:lnTo>
                    <a:lnTo>
                      <a:pt x="133" y="110"/>
                    </a:lnTo>
                    <a:lnTo>
                      <a:pt x="133" y="110"/>
                    </a:lnTo>
                    <a:lnTo>
                      <a:pt x="133" y="110"/>
                    </a:lnTo>
                    <a:lnTo>
                      <a:pt x="135" y="108"/>
                    </a:lnTo>
                    <a:lnTo>
                      <a:pt x="137" y="106"/>
                    </a:lnTo>
                    <a:lnTo>
                      <a:pt x="139" y="106"/>
                    </a:lnTo>
                    <a:lnTo>
                      <a:pt x="137" y="102"/>
                    </a:lnTo>
                    <a:lnTo>
                      <a:pt x="137" y="100"/>
                    </a:lnTo>
                    <a:lnTo>
                      <a:pt x="135" y="100"/>
                    </a:lnTo>
                    <a:lnTo>
                      <a:pt x="133" y="98"/>
                    </a:lnTo>
                    <a:lnTo>
                      <a:pt x="133" y="98"/>
                    </a:lnTo>
                    <a:lnTo>
                      <a:pt x="131" y="96"/>
                    </a:lnTo>
                    <a:lnTo>
                      <a:pt x="131" y="98"/>
                    </a:lnTo>
                    <a:lnTo>
                      <a:pt x="127" y="98"/>
                    </a:lnTo>
                    <a:lnTo>
                      <a:pt x="127" y="100"/>
                    </a:lnTo>
                    <a:lnTo>
                      <a:pt x="125" y="102"/>
                    </a:lnTo>
                    <a:lnTo>
                      <a:pt x="123" y="102"/>
                    </a:lnTo>
                    <a:lnTo>
                      <a:pt x="119" y="102"/>
                    </a:lnTo>
                    <a:lnTo>
                      <a:pt x="123" y="100"/>
                    </a:lnTo>
                    <a:lnTo>
                      <a:pt x="127" y="98"/>
                    </a:lnTo>
                    <a:lnTo>
                      <a:pt x="127" y="98"/>
                    </a:lnTo>
                    <a:lnTo>
                      <a:pt x="127" y="96"/>
                    </a:lnTo>
                    <a:lnTo>
                      <a:pt x="125" y="94"/>
                    </a:lnTo>
                    <a:lnTo>
                      <a:pt x="123" y="94"/>
                    </a:lnTo>
                    <a:lnTo>
                      <a:pt x="119" y="92"/>
                    </a:lnTo>
                    <a:lnTo>
                      <a:pt x="117" y="92"/>
                    </a:lnTo>
                    <a:lnTo>
                      <a:pt x="117" y="92"/>
                    </a:lnTo>
                    <a:lnTo>
                      <a:pt x="113" y="88"/>
                    </a:lnTo>
                    <a:lnTo>
                      <a:pt x="113" y="88"/>
                    </a:lnTo>
                    <a:lnTo>
                      <a:pt x="113" y="86"/>
                    </a:lnTo>
                    <a:lnTo>
                      <a:pt x="113" y="84"/>
                    </a:lnTo>
                    <a:lnTo>
                      <a:pt x="111" y="82"/>
                    </a:lnTo>
                    <a:lnTo>
                      <a:pt x="111" y="80"/>
                    </a:lnTo>
                    <a:lnTo>
                      <a:pt x="107" y="78"/>
                    </a:lnTo>
                    <a:lnTo>
                      <a:pt x="105" y="76"/>
                    </a:lnTo>
                    <a:lnTo>
                      <a:pt x="103" y="76"/>
                    </a:lnTo>
                    <a:lnTo>
                      <a:pt x="101" y="76"/>
                    </a:lnTo>
                    <a:lnTo>
                      <a:pt x="101" y="74"/>
                    </a:lnTo>
                    <a:lnTo>
                      <a:pt x="99" y="72"/>
                    </a:lnTo>
                    <a:lnTo>
                      <a:pt x="99" y="70"/>
                    </a:lnTo>
                    <a:lnTo>
                      <a:pt x="97" y="68"/>
                    </a:lnTo>
                    <a:lnTo>
                      <a:pt x="95" y="66"/>
                    </a:lnTo>
                    <a:lnTo>
                      <a:pt x="93" y="66"/>
                    </a:lnTo>
                    <a:lnTo>
                      <a:pt x="93" y="66"/>
                    </a:lnTo>
                    <a:lnTo>
                      <a:pt x="91" y="66"/>
                    </a:lnTo>
                    <a:lnTo>
                      <a:pt x="91" y="66"/>
                    </a:lnTo>
                    <a:lnTo>
                      <a:pt x="91" y="68"/>
                    </a:lnTo>
                    <a:lnTo>
                      <a:pt x="93" y="70"/>
                    </a:lnTo>
                    <a:lnTo>
                      <a:pt x="93" y="72"/>
                    </a:lnTo>
                    <a:lnTo>
                      <a:pt x="91" y="70"/>
                    </a:lnTo>
                    <a:lnTo>
                      <a:pt x="89" y="68"/>
                    </a:lnTo>
                    <a:lnTo>
                      <a:pt x="87" y="68"/>
                    </a:lnTo>
                    <a:lnTo>
                      <a:pt x="87" y="66"/>
                    </a:lnTo>
                    <a:lnTo>
                      <a:pt x="85" y="66"/>
                    </a:lnTo>
                    <a:lnTo>
                      <a:pt x="85" y="64"/>
                    </a:lnTo>
                    <a:lnTo>
                      <a:pt x="83" y="62"/>
                    </a:lnTo>
                    <a:lnTo>
                      <a:pt x="83" y="62"/>
                    </a:lnTo>
                    <a:lnTo>
                      <a:pt x="81" y="58"/>
                    </a:lnTo>
                    <a:lnTo>
                      <a:pt x="79" y="56"/>
                    </a:lnTo>
                    <a:lnTo>
                      <a:pt x="76" y="54"/>
                    </a:lnTo>
                    <a:lnTo>
                      <a:pt x="76" y="52"/>
                    </a:lnTo>
                    <a:lnTo>
                      <a:pt x="72" y="50"/>
                    </a:lnTo>
                    <a:lnTo>
                      <a:pt x="70" y="46"/>
                    </a:lnTo>
                    <a:lnTo>
                      <a:pt x="64" y="42"/>
                    </a:lnTo>
                    <a:lnTo>
                      <a:pt x="58" y="40"/>
                    </a:lnTo>
                    <a:lnTo>
                      <a:pt x="58" y="38"/>
                    </a:lnTo>
                    <a:lnTo>
                      <a:pt x="56" y="38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4" y="34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4" y="24"/>
                    </a:lnTo>
                    <a:lnTo>
                      <a:pt x="44" y="22"/>
                    </a:lnTo>
                    <a:lnTo>
                      <a:pt x="44" y="20"/>
                    </a:lnTo>
                    <a:lnTo>
                      <a:pt x="42" y="18"/>
                    </a:lnTo>
                    <a:lnTo>
                      <a:pt x="40" y="16"/>
                    </a:lnTo>
                    <a:lnTo>
                      <a:pt x="38" y="14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28" y="12"/>
                    </a:lnTo>
                    <a:lnTo>
                      <a:pt x="26" y="12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6" y="12"/>
                    </a:lnTo>
                    <a:lnTo>
                      <a:pt x="14" y="12"/>
                    </a:lnTo>
                    <a:lnTo>
                      <a:pt x="12" y="10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6" y="22"/>
                    </a:lnTo>
                    <a:lnTo>
                      <a:pt x="12" y="30"/>
                    </a:lnTo>
                    <a:lnTo>
                      <a:pt x="16" y="34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22" y="38"/>
                    </a:lnTo>
                    <a:lnTo>
                      <a:pt x="26" y="40"/>
                    </a:lnTo>
                    <a:lnTo>
                      <a:pt x="28" y="40"/>
                    </a:lnTo>
                    <a:lnTo>
                      <a:pt x="28" y="42"/>
                    </a:lnTo>
                    <a:lnTo>
                      <a:pt x="32" y="48"/>
                    </a:lnTo>
                    <a:lnTo>
                      <a:pt x="34" y="50"/>
                    </a:lnTo>
                    <a:lnTo>
                      <a:pt x="34" y="52"/>
                    </a:lnTo>
                    <a:lnTo>
                      <a:pt x="36" y="52"/>
                    </a:lnTo>
                    <a:lnTo>
                      <a:pt x="38" y="56"/>
                    </a:lnTo>
                    <a:lnTo>
                      <a:pt x="40" y="56"/>
                    </a:lnTo>
                    <a:lnTo>
                      <a:pt x="40" y="58"/>
                    </a:lnTo>
                    <a:lnTo>
                      <a:pt x="40" y="62"/>
                    </a:lnTo>
                    <a:lnTo>
                      <a:pt x="40" y="64"/>
                    </a:lnTo>
                    <a:lnTo>
                      <a:pt x="42" y="66"/>
                    </a:lnTo>
                    <a:lnTo>
                      <a:pt x="44" y="66"/>
                    </a:lnTo>
                    <a:lnTo>
                      <a:pt x="46" y="66"/>
                    </a:lnTo>
                    <a:lnTo>
                      <a:pt x="48" y="66"/>
                    </a:lnTo>
                    <a:lnTo>
                      <a:pt x="54" y="72"/>
                    </a:lnTo>
                    <a:lnTo>
                      <a:pt x="56" y="72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8"/>
                    </a:lnTo>
                    <a:lnTo>
                      <a:pt x="62" y="94"/>
                    </a:lnTo>
                    <a:lnTo>
                      <a:pt x="64" y="98"/>
                    </a:lnTo>
                    <a:lnTo>
                      <a:pt x="64" y="100"/>
                    </a:lnTo>
                    <a:lnTo>
                      <a:pt x="66" y="102"/>
                    </a:lnTo>
                    <a:lnTo>
                      <a:pt x="68" y="102"/>
                    </a:lnTo>
                    <a:lnTo>
                      <a:pt x="72" y="104"/>
                    </a:lnTo>
                    <a:lnTo>
                      <a:pt x="72" y="106"/>
                    </a:lnTo>
                    <a:lnTo>
                      <a:pt x="74" y="106"/>
                    </a:lnTo>
                    <a:lnTo>
                      <a:pt x="76" y="112"/>
                    </a:lnTo>
                    <a:lnTo>
                      <a:pt x="76" y="114"/>
                    </a:lnTo>
                    <a:lnTo>
                      <a:pt x="79" y="114"/>
                    </a:lnTo>
                    <a:lnTo>
                      <a:pt x="81" y="116"/>
                    </a:lnTo>
                    <a:lnTo>
                      <a:pt x="83" y="120"/>
                    </a:lnTo>
                    <a:lnTo>
                      <a:pt x="83" y="120"/>
                    </a:lnTo>
                    <a:lnTo>
                      <a:pt x="85" y="126"/>
                    </a:lnTo>
                    <a:lnTo>
                      <a:pt x="87" y="130"/>
                    </a:lnTo>
                    <a:lnTo>
                      <a:pt x="91" y="140"/>
                    </a:lnTo>
                    <a:lnTo>
                      <a:pt x="91" y="144"/>
                    </a:lnTo>
                    <a:lnTo>
                      <a:pt x="93" y="146"/>
                    </a:lnTo>
                    <a:lnTo>
                      <a:pt x="93" y="148"/>
                    </a:lnTo>
                    <a:lnTo>
                      <a:pt x="95" y="152"/>
                    </a:lnTo>
                    <a:lnTo>
                      <a:pt x="97" y="154"/>
                    </a:lnTo>
                    <a:lnTo>
                      <a:pt x="99" y="154"/>
                    </a:lnTo>
                    <a:lnTo>
                      <a:pt x="99" y="156"/>
                    </a:lnTo>
                    <a:lnTo>
                      <a:pt x="101" y="158"/>
                    </a:lnTo>
                    <a:lnTo>
                      <a:pt x="103" y="162"/>
                    </a:lnTo>
                    <a:lnTo>
                      <a:pt x="103" y="164"/>
                    </a:lnTo>
                    <a:lnTo>
                      <a:pt x="107" y="166"/>
                    </a:lnTo>
                    <a:lnTo>
                      <a:pt x="111" y="170"/>
                    </a:lnTo>
                    <a:lnTo>
                      <a:pt x="113" y="172"/>
                    </a:lnTo>
                    <a:lnTo>
                      <a:pt x="115" y="176"/>
                    </a:lnTo>
                    <a:lnTo>
                      <a:pt x="117" y="180"/>
                    </a:lnTo>
                    <a:lnTo>
                      <a:pt x="123" y="186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9" y="192"/>
                    </a:lnTo>
                    <a:lnTo>
                      <a:pt x="131" y="192"/>
                    </a:lnTo>
                    <a:lnTo>
                      <a:pt x="137" y="196"/>
                    </a:lnTo>
                    <a:lnTo>
                      <a:pt x="137" y="196"/>
                    </a:lnTo>
                    <a:lnTo>
                      <a:pt x="141" y="202"/>
                    </a:lnTo>
                    <a:lnTo>
                      <a:pt x="141" y="204"/>
                    </a:lnTo>
                    <a:lnTo>
                      <a:pt x="143" y="204"/>
                    </a:lnTo>
                    <a:lnTo>
                      <a:pt x="145" y="208"/>
                    </a:lnTo>
                    <a:lnTo>
                      <a:pt x="147" y="210"/>
                    </a:lnTo>
                    <a:lnTo>
                      <a:pt x="149" y="212"/>
                    </a:lnTo>
                    <a:lnTo>
                      <a:pt x="149" y="212"/>
                    </a:lnTo>
                    <a:lnTo>
                      <a:pt x="149" y="212"/>
                    </a:lnTo>
                    <a:lnTo>
                      <a:pt x="149" y="210"/>
                    </a:lnTo>
                    <a:lnTo>
                      <a:pt x="149" y="206"/>
                    </a:lnTo>
                    <a:lnTo>
                      <a:pt x="149" y="206"/>
                    </a:lnTo>
                    <a:lnTo>
                      <a:pt x="149" y="204"/>
                    </a:lnTo>
                    <a:lnTo>
                      <a:pt x="153" y="208"/>
                    </a:lnTo>
                    <a:lnTo>
                      <a:pt x="155" y="208"/>
                    </a:lnTo>
                    <a:lnTo>
                      <a:pt x="157" y="208"/>
                    </a:lnTo>
                    <a:lnTo>
                      <a:pt x="157" y="208"/>
                    </a:lnTo>
                    <a:close/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50"/>
              <p:cNvSpPr>
                <a:spLocks noEditPoints="1"/>
              </p:cNvSpPr>
              <p:nvPr/>
            </p:nvSpPr>
            <p:spPr bwMode="auto">
              <a:xfrm>
                <a:off x="4521" y="1440"/>
                <a:ext cx="436" cy="517"/>
              </a:xfrm>
              <a:custGeom>
                <a:avLst/>
                <a:gdLst>
                  <a:gd name="T0" fmla="*/ 404 w 436"/>
                  <a:gd name="T1" fmla="*/ 400 h 517"/>
                  <a:gd name="T2" fmla="*/ 400 w 436"/>
                  <a:gd name="T3" fmla="*/ 420 h 517"/>
                  <a:gd name="T4" fmla="*/ 398 w 436"/>
                  <a:gd name="T5" fmla="*/ 442 h 517"/>
                  <a:gd name="T6" fmla="*/ 94 w 436"/>
                  <a:gd name="T7" fmla="*/ 489 h 517"/>
                  <a:gd name="T8" fmla="*/ 404 w 436"/>
                  <a:gd name="T9" fmla="*/ 422 h 517"/>
                  <a:gd name="T10" fmla="*/ 422 w 436"/>
                  <a:gd name="T11" fmla="*/ 128 h 517"/>
                  <a:gd name="T12" fmla="*/ 416 w 436"/>
                  <a:gd name="T13" fmla="*/ 114 h 517"/>
                  <a:gd name="T14" fmla="*/ 388 w 436"/>
                  <a:gd name="T15" fmla="*/ 112 h 517"/>
                  <a:gd name="T16" fmla="*/ 364 w 436"/>
                  <a:gd name="T17" fmla="*/ 136 h 517"/>
                  <a:gd name="T18" fmla="*/ 356 w 436"/>
                  <a:gd name="T19" fmla="*/ 148 h 517"/>
                  <a:gd name="T20" fmla="*/ 336 w 436"/>
                  <a:gd name="T21" fmla="*/ 158 h 517"/>
                  <a:gd name="T22" fmla="*/ 306 w 436"/>
                  <a:gd name="T23" fmla="*/ 150 h 517"/>
                  <a:gd name="T24" fmla="*/ 296 w 436"/>
                  <a:gd name="T25" fmla="*/ 140 h 517"/>
                  <a:gd name="T26" fmla="*/ 278 w 436"/>
                  <a:gd name="T27" fmla="*/ 164 h 517"/>
                  <a:gd name="T28" fmla="*/ 246 w 436"/>
                  <a:gd name="T29" fmla="*/ 154 h 517"/>
                  <a:gd name="T30" fmla="*/ 210 w 436"/>
                  <a:gd name="T31" fmla="*/ 142 h 517"/>
                  <a:gd name="T32" fmla="*/ 176 w 436"/>
                  <a:gd name="T33" fmla="*/ 126 h 517"/>
                  <a:gd name="T34" fmla="*/ 174 w 436"/>
                  <a:gd name="T35" fmla="*/ 94 h 517"/>
                  <a:gd name="T36" fmla="*/ 150 w 436"/>
                  <a:gd name="T37" fmla="*/ 80 h 517"/>
                  <a:gd name="T38" fmla="*/ 138 w 436"/>
                  <a:gd name="T39" fmla="*/ 66 h 517"/>
                  <a:gd name="T40" fmla="*/ 144 w 436"/>
                  <a:gd name="T41" fmla="*/ 52 h 517"/>
                  <a:gd name="T42" fmla="*/ 134 w 436"/>
                  <a:gd name="T43" fmla="*/ 24 h 517"/>
                  <a:gd name="T44" fmla="*/ 108 w 436"/>
                  <a:gd name="T45" fmla="*/ 2 h 517"/>
                  <a:gd name="T46" fmla="*/ 88 w 436"/>
                  <a:gd name="T47" fmla="*/ 18 h 517"/>
                  <a:gd name="T48" fmla="*/ 60 w 436"/>
                  <a:gd name="T49" fmla="*/ 26 h 517"/>
                  <a:gd name="T50" fmla="*/ 64 w 436"/>
                  <a:gd name="T51" fmla="*/ 44 h 517"/>
                  <a:gd name="T52" fmla="*/ 86 w 436"/>
                  <a:gd name="T53" fmla="*/ 62 h 517"/>
                  <a:gd name="T54" fmla="*/ 72 w 436"/>
                  <a:gd name="T55" fmla="*/ 96 h 517"/>
                  <a:gd name="T56" fmla="*/ 38 w 436"/>
                  <a:gd name="T57" fmla="*/ 138 h 517"/>
                  <a:gd name="T58" fmla="*/ 14 w 436"/>
                  <a:gd name="T59" fmla="*/ 158 h 517"/>
                  <a:gd name="T60" fmla="*/ 38 w 436"/>
                  <a:gd name="T61" fmla="*/ 186 h 517"/>
                  <a:gd name="T62" fmla="*/ 34 w 436"/>
                  <a:gd name="T63" fmla="*/ 200 h 517"/>
                  <a:gd name="T64" fmla="*/ 6 w 436"/>
                  <a:gd name="T65" fmla="*/ 208 h 517"/>
                  <a:gd name="T66" fmla="*/ 32 w 436"/>
                  <a:gd name="T67" fmla="*/ 226 h 517"/>
                  <a:gd name="T68" fmla="*/ 14 w 436"/>
                  <a:gd name="T69" fmla="*/ 238 h 517"/>
                  <a:gd name="T70" fmla="*/ 64 w 436"/>
                  <a:gd name="T71" fmla="*/ 244 h 517"/>
                  <a:gd name="T72" fmla="*/ 74 w 436"/>
                  <a:gd name="T73" fmla="*/ 250 h 517"/>
                  <a:gd name="T74" fmla="*/ 82 w 436"/>
                  <a:gd name="T75" fmla="*/ 292 h 517"/>
                  <a:gd name="T76" fmla="*/ 96 w 436"/>
                  <a:gd name="T77" fmla="*/ 352 h 517"/>
                  <a:gd name="T78" fmla="*/ 116 w 436"/>
                  <a:gd name="T79" fmla="*/ 394 h 517"/>
                  <a:gd name="T80" fmla="*/ 146 w 436"/>
                  <a:gd name="T81" fmla="*/ 467 h 517"/>
                  <a:gd name="T82" fmla="*/ 176 w 436"/>
                  <a:gd name="T83" fmla="*/ 477 h 517"/>
                  <a:gd name="T84" fmla="*/ 200 w 436"/>
                  <a:gd name="T85" fmla="*/ 434 h 517"/>
                  <a:gd name="T86" fmla="*/ 200 w 436"/>
                  <a:gd name="T87" fmla="*/ 382 h 517"/>
                  <a:gd name="T88" fmla="*/ 222 w 436"/>
                  <a:gd name="T89" fmla="*/ 344 h 517"/>
                  <a:gd name="T90" fmla="*/ 270 w 436"/>
                  <a:gd name="T91" fmla="*/ 288 h 517"/>
                  <a:gd name="T92" fmla="*/ 290 w 436"/>
                  <a:gd name="T93" fmla="*/ 276 h 517"/>
                  <a:gd name="T94" fmla="*/ 308 w 436"/>
                  <a:gd name="T95" fmla="*/ 238 h 517"/>
                  <a:gd name="T96" fmla="*/ 322 w 436"/>
                  <a:gd name="T97" fmla="*/ 250 h 517"/>
                  <a:gd name="T98" fmla="*/ 316 w 436"/>
                  <a:gd name="T99" fmla="*/ 218 h 517"/>
                  <a:gd name="T100" fmla="*/ 304 w 436"/>
                  <a:gd name="T101" fmla="*/ 192 h 517"/>
                  <a:gd name="T102" fmla="*/ 300 w 436"/>
                  <a:gd name="T103" fmla="*/ 174 h 517"/>
                  <a:gd name="T104" fmla="*/ 312 w 436"/>
                  <a:gd name="T105" fmla="*/ 168 h 517"/>
                  <a:gd name="T106" fmla="*/ 328 w 436"/>
                  <a:gd name="T107" fmla="*/ 182 h 517"/>
                  <a:gd name="T108" fmla="*/ 370 w 436"/>
                  <a:gd name="T109" fmla="*/ 192 h 517"/>
                  <a:gd name="T110" fmla="*/ 356 w 436"/>
                  <a:gd name="T111" fmla="*/ 206 h 517"/>
                  <a:gd name="T112" fmla="*/ 364 w 436"/>
                  <a:gd name="T113" fmla="*/ 218 h 517"/>
                  <a:gd name="T114" fmla="*/ 380 w 436"/>
                  <a:gd name="T115" fmla="*/ 244 h 517"/>
                  <a:gd name="T116" fmla="*/ 388 w 436"/>
                  <a:gd name="T117" fmla="*/ 226 h 517"/>
                  <a:gd name="T118" fmla="*/ 400 w 436"/>
                  <a:gd name="T119" fmla="*/ 200 h 517"/>
                  <a:gd name="T120" fmla="*/ 408 w 436"/>
                  <a:gd name="T121" fmla="*/ 170 h 517"/>
                  <a:gd name="T122" fmla="*/ 430 w 436"/>
                  <a:gd name="T123" fmla="*/ 146 h 517"/>
                  <a:gd name="T124" fmla="*/ 418 w 436"/>
                  <a:gd name="T125" fmla="*/ 491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6" h="517">
                    <a:moveTo>
                      <a:pt x="400" y="432"/>
                    </a:moveTo>
                    <a:lnTo>
                      <a:pt x="400" y="430"/>
                    </a:lnTo>
                    <a:lnTo>
                      <a:pt x="400" y="432"/>
                    </a:lnTo>
                    <a:lnTo>
                      <a:pt x="400" y="432"/>
                    </a:lnTo>
                    <a:lnTo>
                      <a:pt x="400" y="434"/>
                    </a:lnTo>
                    <a:lnTo>
                      <a:pt x="400" y="432"/>
                    </a:lnTo>
                    <a:lnTo>
                      <a:pt x="400" y="432"/>
                    </a:lnTo>
                    <a:lnTo>
                      <a:pt x="400" y="432"/>
                    </a:lnTo>
                    <a:close/>
                    <a:moveTo>
                      <a:pt x="400" y="406"/>
                    </a:moveTo>
                    <a:lnTo>
                      <a:pt x="400" y="404"/>
                    </a:lnTo>
                    <a:lnTo>
                      <a:pt x="400" y="404"/>
                    </a:lnTo>
                    <a:lnTo>
                      <a:pt x="398" y="404"/>
                    </a:lnTo>
                    <a:lnTo>
                      <a:pt x="398" y="406"/>
                    </a:lnTo>
                    <a:lnTo>
                      <a:pt x="398" y="408"/>
                    </a:lnTo>
                    <a:lnTo>
                      <a:pt x="400" y="406"/>
                    </a:lnTo>
                    <a:close/>
                    <a:moveTo>
                      <a:pt x="404" y="412"/>
                    </a:moveTo>
                    <a:lnTo>
                      <a:pt x="404" y="406"/>
                    </a:lnTo>
                    <a:lnTo>
                      <a:pt x="402" y="404"/>
                    </a:lnTo>
                    <a:lnTo>
                      <a:pt x="402" y="404"/>
                    </a:lnTo>
                    <a:lnTo>
                      <a:pt x="402" y="402"/>
                    </a:lnTo>
                    <a:lnTo>
                      <a:pt x="404" y="402"/>
                    </a:lnTo>
                    <a:lnTo>
                      <a:pt x="404" y="402"/>
                    </a:lnTo>
                    <a:lnTo>
                      <a:pt x="404" y="400"/>
                    </a:lnTo>
                    <a:lnTo>
                      <a:pt x="404" y="400"/>
                    </a:lnTo>
                    <a:lnTo>
                      <a:pt x="404" y="398"/>
                    </a:lnTo>
                    <a:lnTo>
                      <a:pt x="404" y="396"/>
                    </a:lnTo>
                    <a:lnTo>
                      <a:pt x="404" y="396"/>
                    </a:lnTo>
                    <a:lnTo>
                      <a:pt x="404" y="394"/>
                    </a:lnTo>
                    <a:lnTo>
                      <a:pt x="404" y="394"/>
                    </a:lnTo>
                    <a:lnTo>
                      <a:pt x="402" y="396"/>
                    </a:lnTo>
                    <a:lnTo>
                      <a:pt x="400" y="398"/>
                    </a:lnTo>
                    <a:lnTo>
                      <a:pt x="400" y="400"/>
                    </a:lnTo>
                    <a:lnTo>
                      <a:pt x="400" y="404"/>
                    </a:lnTo>
                    <a:lnTo>
                      <a:pt x="400" y="404"/>
                    </a:lnTo>
                    <a:lnTo>
                      <a:pt x="400" y="406"/>
                    </a:lnTo>
                    <a:lnTo>
                      <a:pt x="400" y="408"/>
                    </a:lnTo>
                    <a:lnTo>
                      <a:pt x="400" y="408"/>
                    </a:lnTo>
                    <a:lnTo>
                      <a:pt x="400" y="410"/>
                    </a:lnTo>
                    <a:lnTo>
                      <a:pt x="400" y="410"/>
                    </a:lnTo>
                    <a:lnTo>
                      <a:pt x="400" y="412"/>
                    </a:lnTo>
                    <a:lnTo>
                      <a:pt x="400" y="416"/>
                    </a:lnTo>
                    <a:lnTo>
                      <a:pt x="400" y="416"/>
                    </a:lnTo>
                    <a:lnTo>
                      <a:pt x="400" y="416"/>
                    </a:lnTo>
                    <a:lnTo>
                      <a:pt x="402" y="418"/>
                    </a:lnTo>
                    <a:lnTo>
                      <a:pt x="400" y="418"/>
                    </a:lnTo>
                    <a:lnTo>
                      <a:pt x="400" y="418"/>
                    </a:lnTo>
                    <a:lnTo>
                      <a:pt x="400" y="418"/>
                    </a:lnTo>
                    <a:lnTo>
                      <a:pt x="400" y="420"/>
                    </a:lnTo>
                    <a:lnTo>
                      <a:pt x="400" y="422"/>
                    </a:lnTo>
                    <a:lnTo>
                      <a:pt x="398" y="422"/>
                    </a:lnTo>
                    <a:lnTo>
                      <a:pt x="398" y="424"/>
                    </a:lnTo>
                    <a:lnTo>
                      <a:pt x="398" y="424"/>
                    </a:lnTo>
                    <a:lnTo>
                      <a:pt x="398" y="424"/>
                    </a:lnTo>
                    <a:lnTo>
                      <a:pt x="398" y="426"/>
                    </a:lnTo>
                    <a:lnTo>
                      <a:pt x="400" y="430"/>
                    </a:lnTo>
                    <a:lnTo>
                      <a:pt x="400" y="430"/>
                    </a:lnTo>
                    <a:lnTo>
                      <a:pt x="402" y="430"/>
                    </a:lnTo>
                    <a:lnTo>
                      <a:pt x="402" y="428"/>
                    </a:lnTo>
                    <a:lnTo>
                      <a:pt x="402" y="426"/>
                    </a:lnTo>
                    <a:lnTo>
                      <a:pt x="402" y="424"/>
                    </a:lnTo>
                    <a:lnTo>
                      <a:pt x="402" y="424"/>
                    </a:lnTo>
                    <a:lnTo>
                      <a:pt x="402" y="422"/>
                    </a:lnTo>
                    <a:lnTo>
                      <a:pt x="400" y="422"/>
                    </a:lnTo>
                    <a:lnTo>
                      <a:pt x="402" y="422"/>
                    </a:lnTo>
                    <a:lnTo>
                      <a:pt x="402" y="420"/>
                    </a:lnTo>
                    <a:lnTo>
                      <a:pt x="402" y="418"/>
                    </a:lnTo>
                    <a:lnTo>
                      <a:pt x="402" y="418"/>
                    </a:lnTo>
                    <a:lnTo>
                      <a:pt x="402" y="414"/>
                    </a:lnTo>
                    <a:lnTo>
                      <a:pt x="404" y="414"/>
                    </a:lnTo>
                    <a:lnTo>
                      <a:pt x="404" y="412"/>
                    </a:lnTo>
                    <a:close/>
                    <a:moveTo>
                      <a:pt x="398" y="442"/>
                    </a:moveTo>
                    <a:lnTo>
                      <a:pt x="398" y="442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46"/>
                    </a:lnTo>
                    <a:lnTo>
                      <a:pt x="396" y="448"/>
                    </a:lnTo>
                    <a:lnTo>
                      <a:pt x="398" y="448"/>
                    </a:lnTo>
                    <a:lnTo>
                      <a:pt x="398" y="448"/>
                    </a:lnTo>
                    <a:lnTo>
                      <a:pt x="400" y="444"/>
                    </a:lnTo>
                    <a:lnTo>
                      <a:pt x="400" y="444"/>
                    </a:lnTo>
                    <a:lnTo>
                      <a:pt x="398" y="442"/>
                    </a:lnTo>
                    <a:close/>
                    <a:moveTo>
                      <a:pt x="404" y="471"/>
                    </a:moveTo>
                    <a:lnTo>
                      <a:pt x="404" y="473"/>
                    </a:lnTo>
                    <a:lnTo>
                      <a:pt x="404" y="473"/>
                    </a:lnTo>
                    <a:lnTo>
                      <a:pt x="404" y="473"/>
                    </a:lnTo>
                    <a:lnTo>
                      <a:pt x="404" y="475"/>
                    </a:lnTo>
                    <a:lnTo>
                      <a:pt x="404" y="473"/>
                    </a:lnTo>
                    <a:lnTo>
                      <a:pt x="406" y="473"/>
                    </a:lnTo>
                    <a:lnTo>
                      <a:pt x="404" y="473"/>
                    </a:lnTo>
                    <a:lnTo>
                      <a:pt x="404" y="471"/>
                    </a:lnTo>
                    <a:close/>
                    <a:moveTo>
                      <a:pt x="96" y="489"/>
                    </a:moveTo>
                    <a:lnTo>
                      <a:pt x="96" y="489"/>
                    </a:lnTo>
                    <a:lnTo>
                      <a:pt x="96" y="489"/>
                    </a:lnTo>
                    <a:lnTo>
                      <a:pt x="94" y="489"/>
                    </a:lnTo>
                    <a:lnTo>
                      <a:pt x="94" y="489"/>
                    </a:lnTo>
                    <a:lnTo>
                      <a:pt x="94" y="489"/>
                    </a:lnTo>
                    <a:lnTo>
                      <a:pt x="96" y="489"/>
                    </a:lnTo>
                    <a:lnTo>
                      <a:pt x="96" y="489"/>
                    </a:lnTo>
                    <a:lnTo>
                      <a:pt x="96" y="489"/>
                    </a:lnTo>
                    <a:lnTo>
                      <a:pt x="96" y="489"/>
                    </a:lnTo>
                    <a:lnTo>
                      <a:pt x="96" y="489"/>
                    </a:lnTo>
                    <a:lnTo>
                      <a:pt x="96" y="489"/>
                    </a:lnTo>
                    <a:lnTo>
                      <a:pt x="96" y="489"/>
                    </a:lnTo>
                    <a:close/>
                    <a:moveTo>
                      <a:pt x="88" y="436"/>
                    </a:moveTo>
                    <a:lnTo>
                      <a:pt x="88" y="436"/>
                    </a:lnTo>
                    <a:lnTo>
                      <a:pt x="88" y="436"/>
                    </a:lnTo>
                    <a:lnTo>
                      <a:pt x="88" y="436"/>
                    </a:lnTo>
                    <a:lnTo>
                      <a:pt x="88" y="436"/>
                    </a:lnTo>
                    <a:lnTo>
                      <a:pt x="88" y="436"/>
                    </a:lnTo>
                    <a:lnTo>
                      <a:pt x="88" y="434"/>
                    </a:lnTo>
                    <a:lnTo>
                      <a:pt x="88" y="434"/>
                    </a:lnTo>
                    <a:lnTo>
                      <a:pt x="88" y="436"/>
                    </a:lnTo>
                    <a:close/>
                    <a:moveTo>
                      <a:pt x="420" y="505"/>
                    </a:moveTo>
                    <a:lnTo>
                      <a:pt x="420" y="505"/>
                    </a:lnTo>
                    <a:lnTo>
                      <a:pt x="420" y="505"/>
                    </a:lnTo>
                    <a:lnTo>
                      <a:pt x="420" y="507"/>
                    </a:lnTo>
                    <a:lnTo>
                      <a:pt x="420" y="507"/>
                    </a:lnTo>
                    <a:lnTo>
                      <a:pt x="422" y="505"/>
                    </a:lnTo>
                    <a:lnTo>
                      <a:pt x="420" y="505"/>
                    </a:lnTo>
                    <a:close/>
                    <a:moveTo>
                      <a:pt x="404" y="422"/>
                    </a:moveTo>
                    <a:lnTo>
                      <a:pt x="404" y="422"/>
                    </a:lnTo>
                    <a:lnTo>
                      <a:pt x="404" y="422"/>
                    </a:lnTo>
                    <a:lnTo>
                      <a:pt x="406" y="424"/>
                    </a:lnTo>
                    <a:lnTo>
                      <a:pt x="406" y="422"/>
                    </a:lnTo>
                    <a:lnTo>
                      <a:pt x="404" y="422"/>
                    </a:lnTo>
                    <a:close/>
                    <a:moveTo>
                      <a:pt x="430" y="142"/>
                    </a:moveTo>
                    <a:lnTo>
                      <a:pt x="432" y="140"/>
                    </a:lnTo>
                    <a:lnTo>
                      <a:pt x="432" y="138"/>
                    </a:lnTo>
                    <a:lnTo>
                      <a:pt x="434" y="138"/>
                    </a:lnTo>
                    <a:lnTo>
                      <a:pt x="434" y="138"/>
                    </a:lnTo>
                    <a:lnTo>
                      <a:pt x="436" y="138"/>
                    </a:lnTo>
                    <a:lnTo>
                      <a:pt x="436" y="136"/>
                    </a:lnTo>
                    <a:lnTo>
                      <a:pt x="434" y="136"/>
                    </a:lnTo>
                    <a:lnTo>
                      <a:pt x="434" y="134"/>
                    </a:lnTo>
                    <a:lnTo>
                      <a:pt x="434" y="134"/>
                    </a:lnTo>
                    <a:lnTo>
                      <a:pt x="434" y="132"/>
                    </a:lnTo>
                    <a:lnTo>
                      <a:pt x="434" y="132"/>
                    </a:lnTo>
                    <a:lnTo>
                      <a:pt x="430" y="130"/>
                    </a:lnTo>
                    <a:lnTo>
                      <a:pt x="430" y="130"/>
                    </a:lnTo>
                    <a:lnTo>
                      <a:pt x="428" y="130"/>
                    </a:lnTo>
                    <a:lnTo>
                      <a:pt x="426" y="130"/>
                    </a:lnTo>
                    <a:lnTo>
                      <a:pt x="426" y="130"/>
                    </a:lnTo>
                    <a:lnTo>
                      <a:pt x="422" y="128"/>
                    </a:lnTo>
                    <a:lnTo>
                      <a:pt x="422" y="128"/>
                    </a:lnTo>
                    <a:lnTo>
                      <a:pt x="420" y="128"/>
                    </a:lnTo>
                    <a:lnTo>
                      <a:pt x="420" y="130"/>
                    </a:lnTo>
                    <a:lnTo>
                      <a:pt x="418" y="130"/>
                    </a:lnTo>
                    <a:lnTo>
                      <a:pt x="418" y="130"/>
                    </a:lnTo>
                    <a:lnTo>
                      <a:pt x="418" y="128"/>
                    </a:lnTo>
                    <a:lnTo>
                      <a:pt x="418" y="128"/>
                    </a:lnTo>
                    <a:lnTo>
                      <a:pt x="418" y="128"/>
                    </a:lnTo>
                    <a:lnTo>
                      <a:pt x="418" y="128"/>
                    </a:lnTo>
                    <a:lnTo>
                      <a:pt x="418" y="126"/>
                    </a:lnTo>
                    <a:lnTo>
                      <a:pt x="418" y="126"/>
                    </a:lnTo>
                    <a:lnTo>
                      <a:pt x="420" y="122"/>
                    </a:lnTo>
                    <a:lnTo>
                      <a:pt x="420" y="122"/>
                    </a:lnTo>
                    <a:lnTo>
                      <a:pt x="418" y="118"/>
                    </a:lnTo>
                    <a:lnTo>
                      <a:pt x="418" y="118"/>
                    </a:lnTo>
                    <a:lnTo>
                      <a:pt x="418" y="118"/>
                    </a:lnTo>
                    <a:lnTo>
                      <a:pt x="416" y="118"/>
                    </a:lnTo>
                    <a:lnTo>
                      <a:pt x="414" y="120"/>
                    </a:lnTo>
                    <a:lnTo>
                      <a:pt x="414" y="120"/>
                    </a:lnTo>
                    <a:lnTo>
                      <a:pt x="414" y="118"/>
                    </a:lnTo>
                    <a:lnTo>
                      <a:pt x="412" y="116"/>
                    </a:lnTo>
                    <a:lnTo>
                      <a:pt x="414" y="116"/>
                    </a:lnTo>
                    <a:lnTo>
                      <a:pt x="414" y="116"/>
                    </a:lnTo>
                    <a:lnTo>
                      <a:pt x="416" y="114"/>
                    </a:lnTo>
                    <a:lnTo>
                      <a:pt x="416" y="114"/>
                    </a:lnTo>
                    <a:lnTo>
                      <a:pt x="414" y="114"/>
                    </a:lnTo>
                    <a:lnTo>
                      <a:pt x="414" y="114"/>
                    </a:lnTo>
                    <a:lnTo>
                      <a:pt x="412" y="114"/>
                    </a:lnTo>
                    <a:lnTo>
                      <a:pt x="412" y="112"/>
                    </a:lnTo>
                    <a:lnTo>
                      <a:pt x="410" y="110"/>
                    </a:lnTo>
                    <a:lnTo>
                      <a:pt x="410" y="110"/>
                    </a:lnTo>
                    <a:lnTo>
                      <a:pt x="408" y="112"/>
                    </a:lnTo>
                    <a:lnTo>
                      <a:pt x="406" y="112"/>
                    </a:lnTo>
                    <a:lnTo>
                      <a:pt x="402" y="114"/>
                    </a:lnTo>
                    <a:lnTo>
                      <a:pt x="402" y="116"/>
                    </a:lnTo>
                    <a:lnTo>
                      <a:pt x="402" y="116"/>
                    </a:lnTo>
                    <a:lnTo>
                      <a:pt x="402" y="116"/>
                    </a:lnTo>
                    <a:lnTo>
                      <a:pt x="402" y="118"/>
                    </a:lnTo>
                    <a:lnTo>
                      <a:pt x="402" y="118"/>
                    </a:lnTo>
                    <a:lnTo>
                      <a:pt x="400" y="118"/>
                    </a:lnTo>
                    <a:lnTo>
                      <a:pt x="400" y="118"/>
                    </a:lnTo>
                    <a:lnTo>
                      <a:pt x="398" y="116"/>
                    </a:lnTo>
                    <a:lnTo>
                      <a:pt x="396" y="116"/>
                    </a:lnTo>
                    <a:lnTo>
                      <a:pt x="394" y="116"/>
                    </a:lnTo>
                    <a:lnTo>
                      <a:pt x="392" y="116"/>
                    </a:lnTo>
                    <a:lnTo>
                      <a:pt x="392" y="114"/>
                    </a:lnTo>
                    <a:lnTo>
                      <a:pt x="390" y="114"/>
                    </a:lnTo>
                    <a:lnTo>
                      <a:pt x="390" y="112"/>
                    </a:lnTo>
                    <a:lnTo>
                      <a:pt x="388" y="112"/>
                    </a:lnTo>
                    <a:lnTo>
                      <a:pt x="386" y="114"/>
                    </a:lnTo>
                    <a:lnTo>
                      <a:pt x="384" y="116"/>
                    </a:lnTo>
                    <a:lnTo>
                      <a:pt x="384" y="118"/>
                    </a:lnTo>
                    <a:lnTo>
                      <a:pt x="382" y="118"/>
                    </a:lnTo>
                    <a:lnTo>
                      <a:pt x="380" y="118"/>
                    </a:lnTo>
                    <a:lnTo>
                      <a:pt x="382" y="120"/>
                    </a:lnTo>
                    <a:lnTo>
                      <a:pt x="380" y="120"/>
                    </a:lnTo>
                    <a:lnTo>
                      <a:pt x="380" y="122"/>
                    </a:lnTo>
                    <a:lnTo>
                      <a:pt x="378" y="122"/>
                    </a:lnTo>
                    <a:lnTo>
                      <a:pt x="376" y="124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0" y="126"/>
                    </a:lnTo>
                    <a:lnTo>
                      <a:pt x="370" y="128"/>
                    </a:lnTo>
                    <a:lnTo>
                      <a:pt x="370" y="128"/>
                    </a:lnTo>
                    <a:lnTo>
                      <a:pt x="368" y="130"/>
                    </a:lnTo>
                    <a:lnTo>
                      <a:pt x="366" y="132"/>
                    </a:lnTo>
                    <a:lnTo>
                      <a:pt x="364" y="134"/>
                    </a:lnTo>
                    <a:lnTo>
                      <a:pt x="364" y="134"/>
                    </a:lnTo>
                    <a:lnTo>
                      <a:pt x="364" y="134"/>
                    </a:lnTo>
                    <a:lnTo>
                      <a:pt x="364" y="136"/>
                    </a:lnTo>
                    <a:lnTo>
                      <a:pt x="364" y="136"/>
                    </a:lnTo>
                    <a:lnTo>
                      <a:pt x="364" y="136"/>
                    </a:lnTo>
                    <a:lnTo>
                      <a:pt x="364" y="136"/>
                    </a:lnTo>
                    <a:lnTo>
                      <a:pt x="362" y="138"/>
                    </a:lnTo>
                    <a:lnTo>
                      <a:pt x="362" y="138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58" y="140"/>
                    </a:lnTo>
                    <a:lnTo>
                      <a:pt x="358" y="138"/>
                    </a:lnTo>
                    <a:lnTo>
                      <a:pt x="358" y="140"/>
                    </a:lnTo>
                    <a:lnTo>
                      <a:pt x="356" y="140"/>
                    </a:lnTo>
                    <a:lnTo>
                      <a:pt x="356" y="140"/>
                    </a:lnTo>
                    <a:lnTo>
                      <a:pt x="354" y="140"/>
                    </a:lnTo>
                    <a:lnTo>
                      <a:pt x="354" y="140"/>
                    </a:lnTo>
                    <a:lnTo>
                      <a:pt x="352" y="140"/>
                    </a:lnTo>
                    <a:lnTo>
                      <a:pt x="350" y="140"/>
                    </a:lnTo>
                    <a:lnTo>
                      <a:pt x="348" y="140"/>
                    </a:lnTo>
                    <a:lnTo>
                      <a:pt x="348" y="140"/>
                    </a:lnTo>
                    <a:lnTo>
                      <a:pt x="348" y="142"/>
                    </a:lnTo>
                    <a:lnTo>
                      <a:pt x="348" y="142"/>
                    </a:lnTo>
                    <a:lnTo>
                      <a:pt x="348" y="144"/>
                    </a:lnTo>
                    <a:lnTo>
                      <a:pt x="350" y="146"/>
                    </a:lnTo>
                    <a:lnTo>
                      <a:pt x="352" y="146"/>
                    </a:lnTo>
                    <a:lnTo>
                      <a:pt x="354" y="146"/>
                    </a:lnTo>
                    <a:lnTo>
                      <a:pt x="354" y="146"/>
                    </a:lnTo>
                    <a:lnTo>
                      <a:pt x="356" y="146"/>
                    </a:lnTo>
                    <a:lnTo>
                      <a:pt x="356" y="148"/>
                    </a:lnTo>
                    <a:lnTo>
                      <a:pt x="358" y="148"/>
                    </a:lnTo>
                    <a:lnTo>
                      <a:pt x="356" y="150"/>
                    </a:lnTo>
                    <a:lnTo>
                      <a:pt x="356" y="152"/>
                    </a:lnTo>
                    <a:lnTo>
                      <a:pt x="356" y="152"/>
                    </a:lnTo>
                    <a:lnTo>
                      <a:pt x="356" y="152"/>
                    </a:lnTo>
                    <a:lnTo>
                      <a:pt x="358" y="154"/>
                    </a:lnTo>
                    <a:lnTo>
                      <a:pt x="358" y="154"/>
                    </a:lnTo>
                    <a:lnTo>
                      <a:pt x="358" y="156"/>
                    </a:lnTo>
                    <a:lnTo>
                      <a:pt x="358" y="156"/>
                    </a:lnTo>
                    <a:lnTo>
                      <a:pt x="358" y="156"/>
                    </a:lnTo>
                    <a:lnTo>
                      <a:pt x="356" y="156"/>
                    </a:lnTo>
                    <a:lnTo>
                      <a:pt x="356" y="156"/>
                    </a:lnTo>
                    <a:lnTo>
                      <a:pt x="356" y="156"/>
                    </a:lnTo>
                    <a:lnTo>
                      <a:pt x="354" y="156"/>
                    </a:lnTo>
                    <a:lnTo>
                      <a:pt x="352" y="158"/>
                    </a:lnTo>
                    <a:lnTo>
                      <a:pt x="350" y="158"/>
                    </a:lnTo>
                    <a:lnTo>
                      <a:pt x="350" y="156"/>
                    </a:lnTo>
                    <a:lnTo>
                      <a:pt x="348" y="156"/>
                    </a:lnTo>
                    <a:lnTo>
                      <a:pt x="346" y="158"/>
                    </a:lnTo>
                    <a:lnTo>
                      <a:pt x="344" y="158"/>
                    </a:lnTo>
                    <a:lnTo>
                      <a:pt x="340" y="158"/>
                    </a:lnTo>
                    <a:lnTo>
                      <a:pt x="338" y="158"/>
                    </a:lnTo>
                    <a:lnTo>
                      <a:pt x="336" y="158"/>
                    </a:lnTo>
                    <a:lnTo>
                      <a:pt x="336" y="158"/>
                    </a:lnTo>
                    <a:lnTo>
                      <a:pt x="334" y="156"/>
                    </a:lnTo>
                    <a:lnTo>
                      <a:pt x="332" y="156"/>
                    </a:lnTo>
                    <a:lnTo>
                      <a:pt x="330" y="156"/>
                    </a:lnTo>
                    <a:lnTo>
                      <a:pt x="330" y="156"/>
                    </a:lnTo>
                    <a:lnTo>
                      <a:pt x="330" y="158"/>
                    </a:lnTo>
                    <a:lnTo>
                      <a:pt x="326" y="158"/>
                    </a:lnTo>
                    <a:lnTo>
                      <a:pt x="324" y="160"/>
                    </a:lnTo>
                    <a:lnTo>
                      <a:pt x="322" y="160"/>
                    </a:lnTo>
                    <a:lnTo>
                      <a:pt x="322" y="158"/>
                    </a:lnTo>
                    <a:lnTo>
                      <a:pt x="322" y="158"/>
                    </a:lnTo>
                    <a:lnTo>
                      <a:pt x="322" y="158"/>
                    </a:lnTo>
                    <a:lnTo>
                      <a:pt x="320" y="158"/>
                    </a:lnTo>
                    <a:lnTo>
                      <a:pt x="320" y="158"/>
                    </a:lnTo>
                    <a:lnTo>
                      <a:pt x="320" y="158"/>
                    </a:lnTo>
                    <a:lnTo>
                      <a:pt x="318" y="156"/>
                    </a:lnTo>
                    <a:lnTo>
                      <a:pt x="316" y="156"/>
                    </a:lnTo>
                    <a:lnTo>
                      <a:pt x="314" y="158"/>
                    </a:lnTo>
                    <a:lnTo>
                      <a:pt x="312" y="156"/>
                    </a:lnTo>
                    <a:lnTo>
                      <a:pt x="310" y="156"/>
                    </a:lnTo>
                    <a:lnTo>
                      <a:pt x="310" y="154"/>
                    </a:lnTo>
                    <a:lnTo>
                      <a:pt x="308" y="152"/>
                    </a:lnTo>
                    <a:lnTo>
                      <a:pt x="308" y="152"/>
                    </a:lnTo>
                    <a:lnTo>
                      <a:pt x="308" y="152"/>
                    </a:lnTo>
                    <a:lnTo>
                      <a:pt x="306" y="150"/>
                    </a:lnTo>
                    <a:lnTo>
                      <a:pt x="306" y="150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08" y="148"/>
                    </a:lnTo>
                    <a:lnTo>
                      <a:pt x="306" y="146"/>
                    </a:lnTo>
                    <a:lnTo>
                      <a:pt x="306" y="144"/>
                    </a:lnTo>
                    <a:lnTo>
                      <a:pt x="306" y="140"/>
                    </a:lnTo>
                    <a:lnTo>
                      <a:pt x="306" y="138"/>
                    </a:lnTo>
                    <a:lnTo>
                      <a:pt x="306" y="138"/>
                    </a:lnTo>
                    <a:lnTo>
                      <a:pt x="304" y="136"/>
                    </a:lnTo>
                    <a:lnTo>
                      <a:pt x="304" y="136"/>
                    </a:lnTo>
                    <a:lnTo>
                      <a:pt x="302" y="134"/>
                    </a:lnTo>
                    <a:lnTo>
                      <a:pt x="302" y="134"/>
                    </a:lnTo>
                    <a:lnTo>
                      <a:pt x="300" y="136"/>
                    </a:lnTo>
                    <a:lnTo>
                      <a:pt x="300" y="136"/>
                    </a:lnTo>
                    <a:lnTo>
                      <a:pt x="300" y="136"/>
                    </a:lnTo>
                    <a:lnTo>
                      <a:pt x="298" y="136"/>
                    </a:lnTo>
                    <a:lnTo>
                      <a:pt x="296" y="136"/>
                    </a:lnTo>
                    <a:lnTo>
                      <a:pt x="294" y="138"/>
                    </a:lnTo>
                    <a:lnTo>
                      <a:pt x="294" y="138"/>
                    </a:lnTo>
                    <a:lnTo>
                      <a:pt x="294" y="138"/>
                    </a:lnTo>
                    <a:lnTo>
                      <a:pt x="296" y="138"/>
                    </a:lnTo>
                    <a:lnTo>
                      <a:pt x="296" y="140"/>
                    </a:lnTo>
                    <a:lnTo>
                      <a:pt x="296" y="140"/>
                    </a:lnTo>
                    <a:lnTo>
                      <a:pt x="296" y="142"/>
                    </a:lnTo>
                    <a:lnTo>
                      <a:pt x="296" y="144"/>
                    </a:lnTo>
                    <a:lnTo>
                      <a:pt x="294" y="146"/>
                    </a:lnTo>
                    <a:lnTo>
                      <a:pt x="296" y="152"/>
                    </a:lnTo>
                    <a:lnTo>
                      <a:pt x="296" y="152"/>
                    </a:lnTo>
                    <a:lnTo>
                      <a:pt x="298" y="156"/>
                    </a:lnTo>
                    <a:lnTo>
                      <a:pt x="298" y="158"/>
                    </a:lnTo>
                    <a:lnTo>
                      <a:pt x="300" y="158"/>
                    </a:lnTo>
                    <a:lnTo>
                      <a:pt x="298" y="162"/>
                    </a:lnTo>
                    <a:lnTo>
                      <a:pt x="298" y="164"/>
                    </a:lnTo>
                    <a:lnTo>
                      <a:pt x="298" y="164"/>
                    </a:lnTo>
                    <a:lnTo>
                      <a:pt x="298" y="164"/>
                    </a:lnTo>
                    <a:lnTo>
                      <a:pt x="296" y="164"/>
                    </a:lnTo>
                    <a:lnTo>
                      <a:pt x="294" y="164"/>
                    </a:lnTo>
                    <a:lnTo>
                      <a:pt x="292" y="164"/>
                    </a:lnTo>
                    <a:lnTo>
                      <a:pt x="290" y="164"/>
                    </a:lnTo>
                    <a:lnTo>
                      <a:pt x="288" y="164"/>
                    </a:lnTo>
                    <a:lnTo>
                      <a:pt x="286" y="166"/>
                    </a:lnTo>
                    <a:lnTo>
                      <a:pt x="284" y="164"/>
                    </a:lnTo>
                    <a:lnTo>
                      <a:pt x="284" y="164"/>
                    </a:lnTo>
                    <a:lnTo>
                      <a:pt x="282" y="162"/>
                    </a:lnTo>
                    <a:lnTo>
                      <a:pt x="282" y="162"/>
                    </a:lnTo>
                    <a:lnTo>
                      <a:pt x="278" y="164"/>
                    </a:lnTo>
                    <a:lnTo>
                      <a:pt x="278" y="164"/>
                    </a:lnTo>
                    <a:lnTo>
                      <a:pt x="276" y="162"/>
                    </a:lnTo>
                    <a:lnTo>
                      <a:pt x="272" y="162"/>
                    </a:lnTo>
                    <a:lnTo>
                      <a:pt x="272" y="162"/>
                    </a:lnTo>
                    <a:lnTo>
                      <a:pt x="270" y="162"/>
                    </a:lnTo>
                    <a:lnTo>
                      <a:pt x="268" y="160"/>
                    </a:lnTo>
                    <a:lnTo>
                      <a:pt x="266" y="160"/>
                    </a:lnTo>
                    <a:lnTo>
                      <a:pt x="264" y="162"/>
                    </a:lnTo>
                    <a:lnTo>
                      <a:pt x="264" y="160"/>
                    </a:lnTo>
                    <a:lnTo>
                      <a:pt x="262" y="160"/>
                    </a:lnTo>
                    <a:lnTo>
                      <a:pt x="262" y="160"/>
                    </a:lnTo>
                    <a:lnTo>
                      <a:pt x="262" y="158"/>
                    </a:lnTo>
                    <a:lnTo>
                      <a:pt x="260" y="156"/>
                    </a:lnTo>
                    <a:lnTo>
                      <a:pt x="260" y="156"/>
                    </a:lnTo>
                    <a:lnTo>
                      <a:pt x="258" y="158"/>
                    </a:lnTo>
                    <a:lnTo>
                      <a:pt x="256" y="158"/>
                    </a:lnTo>
                    <a:lnTo>
                      <a:pt x="254" y="158"/>
                    </a:lnTo>
                    <a:lnTo>
                      <a:pt x="254" y="158"/>
                    </a:lnTo>
                    <a:lnTo>
                      <a:pt x="254" y="158"/>
                    </a:lnTo>
                    <a:lnTo>
                      <a:pt x="252" y="156"/>
                    </a:lnTo>
                    <a:lnTo>
                      <a:pt x="252" y="156"/>
                    </a:lnTo>
                    <a:lnTo>
                      <a:pt x="252" y="156"/>
                    </a:lnTo>
                    <a:lnTo>
                      <a:pt x="250" y="156"/>
                    </a:lnTo>
                    <a:lnTo>
                      <a:pt x="250" y="156"/>
                    </a:lnTo>
                    <a:lnTo>
                      <a:pt x="246" y="154"/>
                    </a:lnTo>
                    <a:lnTo>
                      <a:pt x="244" y="152"/>
                    </a:lnTo>
                    <a:lnTo>
                      <a:pt x="244" y="150"/>
                    </a:lnTo>
                    <a:lnTo>
                      <a:pt x="244" y="150"/>
                    </a:lnTo>
                    <a:lnTo>
                      <a:pt x="244" y="148"/>
                    </a:lnTo>
                    <a:lnTo>
                      <a:pt x="242" y="148"/>
                    </a:lnTo>
                    <a:lnTo>
                      <a:pt x="238" y="146"/>
                    </a:lnTo>
                    <a:lnTo>
                      <a:pt x="234" y="146"/>
                    </a:lnTo>
                    <a:lnTo>
                      <a:pt x="234" y="146"/>
                    </a:lnTo>
                    <a:lnTo>
                      <a:pt x="232" y="146"/>
                    </a:lnTo>
                    <a:lnTo>
                      <a:pt x="232" y="148"/>
                    </a:lnTo>
                    <a:lnTo>
                      <a:pt x="230" y="146"/>
                    </a:lnTo>
                    <a:lnTo>
                      <a:pt x="226" y="146"/>
                    </a:lnTo>
                    <a:lnTo>
                      <a:pt x="224" y="146"/>
                    </a:lnTo>
                    <a:lnTo>
                      <a:pt x="224" y="146"/>
                    </a:lnTo>
                    <a:lnTo>
                      <a:pt x="224" y="146"/>
                    </a:lnTo>
                    <a:lnTo>
                      <a:pt x="222" y="148"/>
                    </a:lnTo>
                    <a:lnTo>
                      <a:pt x="222" y="146"/>
                    </a:lnTo>
                    <a:lnTo>
                      <a:pt x="220" y="146"/>
                    </a:lnTo>
                    <a:lnTo>
                      <a:pt x="218" y="146"/>
                    </a:lnTo>
                    <a:lnTo>
                      <a:pt x="214" y="144"/>
                    </a:lnTo>
                    <a:lnTo>
                      <a:pt x="214" y="144"/>
                    </a:lnTo>
                    <a:lnTo>
                      <a:pt x="212" y="142"/>
                    </a:lnTo>
                    <a:lnTo>
                      <a:pt x="212" y="142"/>
                    </a:lnTo>
                    <a:lnTo>
                      <a:pt x="210" y="142"/>
                    </a:lnTo>
                    <a:lnTo>
                      <a:pt x="206" y="140"/>
                    </a:lnTo>
                    <a:lnTo>
                      <a:pt x="204" y="138"/>
                    </a:lnTo>
                    <a:lnTo>
                      <a:pt x="202" y="138"/>
                    </a:lnTo>
                    <a:lnTo>
                      <a:pt x="202" y="138"/>
                    </a:lnTo>
                    <a:lnTo>
                      <a:pt x="200" y="138"/>
                    </a:lnTo>
                    <a:lnTo>
                      <a:pt x="200" y="138"/>
                    </a:lnTo>
                    <a:lnTo>
                      <a:pt x="200" y="138"/>
                    </a:lnTo>
                    <a:lnTo>
                      <a:pt x="198" y="138"/>
                    </a:lnTo>
                    <a:lnTo>
                      <a:pt x="196" y="136"/>
                    </a:lnTo>
                    <a:lnTo>
                      <a:pt x="194" y="134"/>
                    </a:lnTo>
                    <a:lnTo>
                      <a:pt x="190" y="132"/>
                    </a:lnTo>
                    <a:lnTo>
                      <a:pt x="188" y="132"/>
                    </a:lnTo>
                    <a:lnTo>
                      <a:pt x="188" y="130"/>
                    </a:lnTo>
                    <a:lnTo>
                      <a:pt x="188" y="130"/>
                    </a:lnTo>
                    <a:lnTo>
                      <a:pt x="186" y="128"/>
                    </a:lnTo>
                    <a:lnTo>
                      <a:pt x="184" y="128"/>
                    </a:lnTo>
                    <a:lnTo>
                      <a:pt x="180" y="126"/>
                    </a:lnTo>
                    <a:lnTo>
                      <a:pt x="180" y="126"/>
                    </a:lnTo>
                    <a:lnTo>
                      <a:pt x="180" y="126"/>
                    </a:lnTo>
                    <a:lnTo>
                      <a:pt x="178" y="124"/>
                    </a:lnTo>
                    <a:lnTo>
                      <a:pt x="176" y="124"/>
                    </a:lnTo>
                    <a:lnTo>
                      <a:pt x="176" y="124"/>
                    </a:lnTo>
                    <a:lnTo>
                      <a:pt x="176" y="126"/>
                    </a:lnTo>
                    <a:lnTo>
                      <a:pt x="176" y="126"/>
                    </a:lnTo>
                    <a:lnTo>
                      <a:pt x="174" y="124"/>
                    </a:lnTo>
                    <a:lnTo>
                      <a:pt x="172" y="124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68" y="120"/>
                    </a:lnTo>
                    <a:lnTo>
                      <a:pt x="170" y="118"/>
                    </a:lnTo>
                    <a:lnTo>
                      <a:pt x="170" y="116"/>
                    </a:lnTo>
                    <a:lnTo>
                      <a:pt x="170" y="116"/>
                    </a:lnTo>
                    <a:lnTo>
                      <a:pt x="170" y="114"/>
                    </a:lnTo>
                    <a:lnTo>
                      <a:pt x="170" y="112"/>
                    </a:lnTo>
                    <a:lnTo>
                      <a:pt x="170" y="110"/>
                    </a:lnTo>
                    <a:lnTo>
                      <a:pt x="170" y="108"/>
                    </a:lnTo>
                    <a:lnTo>
                      <a:pt x="172" y="106"/>
                    </a:lnTo>
                    <a:lnTo>
                      <a:pt x="174" y="102"/>
                    </a:lnTo>
                    <a:lnTo>
                      <a:pt x="174" y="102"/>
                    </a:lnTo>
                    <a:lnTo>
                      <a:pt x="174" y="100"/>
                    </a:lnTo>
                    <a:lnTo>
                      <a:pt x="176" y="98"/>
                    </a:lnTo>
                    <a:lnTo>
                      <a:pt x="176" y="98"/>
                    </a:lnTo>
                    <a:lnTo>
                      <a:pt x="178" y="98"/>
                    </a:lnTo>
                    <a:lnTo>
                      <a:pt x="178" y="98"/>
                    </a:lnTo>
                    <a:lnTo>
                      <a:pt x="180" y="98"/>
                    </a:lnTo>
                    <a:lnTo>
                      <a:pt x="178" y="96"/>
                    </a:lnTo>
                    <a:lnTo>
                      <a:pt x="176" y="96"/>
                    </a:lnTo>
                    <a:lnTo>
                      <a:pt x="174" y="94"/>
                    </a:lnTo>
                    <a:lnTo>
                      <a:pt x="174" y="92"/>
                    </a:lnTo>
                    <a:lnTo>
                      <a:pt x="172" y="92"/>
                    </a:lnTo>
                    <a:lnTo>
                      <a:pt x="172" y="92"/>
                    </a:lnTo>
                    <a:lnTo>
                      <a:pt x="170" y="92"/>
                    </a:lnTo>
                    <a:lnTo>
                      <a:pt x="166" y="90"/>
                    </a:lnTo>
                    <a:lnTo>
                      <a:pt x="166" y="90"/>
                    </a:lnTo>
                    <a:lnTo>
                      <a:pt x="166" y="90"/>
                    </a:lnTo>
                    <a:lnTo>
                      <a:pt x="166" y="88"/>
                    </a:lnTo>
                    <a:lnTo>
                      <a:pt x="164" y="86"/>
                    </a:lnTo>
                    <a:lnTo>
                      <a:pt x="164" y="86"/>
                    </a:lnTo>
                    <a:lnTo>
                      <a:pt x="164" y="86"/>
                    </a:lnTo>
                    <a:lnTo>
                      <a:pt x="160" y="84"/>
                    </a:lnTo>
                    <a:lnTo>
                      <a:pt x="160" y="84"/>
                    </a:lnTo>
                    <a:lnTo>
                      <a:pt x="160" y="84"/>
                    </a:lnTo>
                    <a:lnTo>
                      <a:pt x="160" y="84"/>
                    </a:lnTo>
                    <a:lnTo>
                      <a:pt x="160" y="84"/>
                    </a:lnTo>
                    <a:lnTo>
                      <a:pt x="158" y="84"/>
                    </a:lnTo>
                    <a:lnTo>
                      <a:pt x="156" y="84"/>
                    </a:lnTo>
                    <a:lnTo>
                      <a:pt x="154" y="84"/>
                    </a:lnTo>
                    <a:lnTo>
                      <a:pt x="154" y="82"/>
                    </a:lnTo>
                    <a:lnTo>
                      <a:pt x="152" y="82"/>
                    </a:lnTo>
                    <a:lnTo>
                      <a:pt x="152" y="82"/>
                    </a:lnTo>
                    <a:lnTo>
                      <a:pt x="152" y="82"/>
                    </a:lnTo>
                    <a:lnTo>
                      <a:pt x="150" y="80"/>
                    </a:lnTo>
                    <a:lnTo>
                      <a:pt x="148" y="78"/>
                    </a:lnTo>
                    <a:lnTo>
                      <a:pt x="146" y="76"/>
                    </a:lnTo>
                    <a:lnTo>
                      <a:pt x="146" y="74"/>
                    </a:lnTo>
                    <a:lnTo>
                      <a:pt x="144" y="76"/>
                    </a:lnTo>
                    <a:lnTo>
                      <a:pt x="144" y="76"/>
                    </a:lnTo>
                    <a:lnTo>
                      <a:pt x="144" y="76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78"/>
                    </a:lnTo>
                    <a:lnTo>
                      <a:pt x="142" y="78"/>
                    </a:lnTo>
                    <a:lnTo>
                      <a:pt x="142" y="76"/>
                    </a:lnTo>
                    <a:lnTo>
                      <a:pt x="140" y="74"/>
                    </a:lnTo>
                    <a:lnTo>
                      <a:pt x="140" y="74"/>
                    </a:lnTo>
                    <a:lnTo>
                      <a:pt x="140" y="72"/>
                    </a:lnTo>
                    <a:lnTo>
                      <a:pt x="140" y="72"/>
                    </a:lnTo>
                    <a:lnTo>
                      <a:pt x="140" y="70"/>
                    </a:lnTo>
                    <a:lnTo>
                      <a:pt x="138" y="70"/>
                    </a:lnTo>
                    <a:lnTo>
                      <a:pt x="138" y="68"/>
                    </a:lnTo>
                    <a:lnTo>
                      <a:pt x="138" y="66"/>
                    </a:lnTo>
                    <a:lnTo>
                      <a:pt x="138" y="66"/>
                    </a:lnTo>
                    <a:lnTo>
                      <a:pt x="138" y="66"/>
                    </a:lnTo>
                    <a:lnTo>
                      <a:pt x="138" y="66"/>
                    </a:lnTo>
                    <a:lnTo>
                      <a:pt x="138" y="66"/>
                    </a:lnTo>
                    <a:lnTo>
                      <a:pt x="138" y="66"/>
                    </a:lnTo>
                    <a:lnTo>
                      <a:pt x="138" y="64"/>
                    </a:lnTo>
                    <a:lnTo>
                      <a:pt x="134" y="60"/>
                    </a:lnTo>
                    <a:lnTo>
                      <a:pt x="134" y="60"/>
                    </a:lnTo>
                    <a:lnTo>
                      <a:pt x="134" y="60"/>
                    </a:lnTo>
                    <a:lnTo>
                      <a:pt x="132" y="58"/>
                    </a:lnTo>
                    <a:lnTo>
                      <a:pt x="132" y="56"/>
                    </a:lnTo>
                    <a:lnTo>
                      <a:pt x="132" y="56"/>
                    </a:lnTo>
                    <a:lnTo>
                      <a:pt x="132" y="56"/>
                    </a:lnTo>
                    <a:lnTo>
                      <a:pt x="132" y="54"/>
                    </a:lnTo>
                    <a:lnTo>
                      <a:pt x="134" y="54"/>
                    </a:lnTo>
                    <a:lnTo>
                      <a:pt x="134" y="54"/>
                    </a:lnTo>
                    <a:lnTo>
                      <a:pt x="136" y="54"/>
                    </a:lnTo>
                    <a:lnTo>
                      <a:pt x="136" y="54"/>
                    </a:lnTo>
                    <a:lnTo>
                      <a:pt x="136" y="56"/>
                    </a:lnTo>
                    <a:lnTo>
                      <a:pt x="138" y="56"/>
                    </a:lnTo>
                    <a:lnTo>
                      <a:pt x="138" y="58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42" y="56"/>
                    </a:lnTo>
                    <a:lnTo>
                      <a:pt x="144" y="56"/>
                    </a:lnTo>
                    <a:lnTo>
                      <a:pt x="144" y="56"/>
                    </a:lnTo>
                    <a:lnTo>
                      <a:pt x="144" y="54"/>
                    </a:lnTo>
                    <a:lnTo>
                      <a:pt x="144" y="52"/>
                    </a:lnTo>
                    <a:lnTo>
                      <a:pt x="144" y="52"/>
                    </a:lnTo>
                    <a:lnTo>
                      <a:pt x="142" y="50"/>
                    </a:lnTo>
                    <a:lnTo>
                      <a:pt x="142" y="50"/>
                    </a:lnTo>
                    <a:lnTo>
                      <a:pt x="142" y="48"/>
                    </a:lnTo>
                    <a:lnTo>
                      <a:pt x="140" y="46"/>
                    </a:lnTo>
                    <a:lnTo>
                      <a:pt x="140" y="46"/>
                    </a:lnTo>
                    <a:lnTo>
                      <a:pt x="140" y="46"/>
                    </a:lnTo>
                    <a:lnTo>
                      <a:pt x="140" y="46"/>
                    </a:lnTo>
                    <a:lnTo>
                      <a:pt x="140" y="44"/>
                    </a:lnTo>
                    <a:lnTo>
                      <a:pt x="140" y="42"/>
                    </a:lnTo>
                    <a:lnTo>
                      <a:pt x="138" y="42"/>
                    </a:lnTo>
                    <a:lnTo>
                      <a:pt x="138" y="42"/>
                    </a:lnTo>
                    <a:lnTo>
                      <a:pt x="136" y="40"/>
                    </a:lnTo>
                    <a:lnTo>
                      <a:pt x="136" y="40"/>
                    </a:lnTo>
                    <a:lnTo>
                      <a:pt x="136" y="40"/>
                    </a:lnTo>
                    <a:lnTo>
                      <a:pt x="134" y="38"/>
                    </a:lnTo>
                    <a:lnTo>
                      <a:pt x="134" y="36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0" y="28"/>
                    </a:lnTo>
                    <a:lnTo>
                      <a:pt x="130" y="28"/>
                    </a:lnTo>
                    <a:lnTo>
                      <a:pt x="130" y="28"/>
                    </a:lnTo>
                    <a:lnTo>
                      <a:pt x="134" y="26"/>
                    </a:lnTo>
                    <a:lnTo>
                      <a:pt x="134" y="24"/>
                    </a:lnTo>
                    <a:lnTo>
                      <a:pt x="134" y="24"/>
                    </a:lnTo>
                    <a:lnTo>
                      <a:pt x="134" y="24"/>
                    </a:lnTo>
                    <a:lnTo>
                      <a:pt x="132" y="22"/>
                    </a:lnTo>
                    <a:lnTo>
                      <a:pt x="132" y="22"/>
                    </a:lnTo>
                    <a:lnTo>
                      <a:pt x="130" y="20"/>
                    </a:lnTo>
                    <a:lnTo>
                      <a:pt x="128" y="20"/>
                    </a:lnTo>
                    <a:lnTo>
                      <a:pt x="126" y="20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0" y="16"/>
                    </a:lnTo>
                    <a:lnTo>
                      <a:pt x="118" y="12"/>
                    </a:lnTo>
                    <a:lnTo>
                      <a:pt x="116" y="8"/>
                    </a:lnTo>
                    <a:lnTo>
                      <a:pt x="116" y="6"/>
                    </a:lnTo>
                    <a:lnTo>
                      <a:pt x="114" y="6"/>
                    </a:lnTo>
                    <a:lnTo>
                      <a:pt x="114" y="2"/>
                    </a:lnTo>
                    <a:lnTo>
                      <a:pt x="114" y="2"/>
                    </a:lnTo>
                    <a:lnTo>
                      <a:pt x="114" y="2"/>
                    </a:lnTo>
                    <a:lnTo>
                      <a:pt x="114" y="2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0" y="2"/>
                    </a:lnTo>
                    <a:lnTo>
                      <a:pt x="110" y="2"/>
                    </a:lnTo>
                    <a:lnTo>
                      <a:pt x="108" y="2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4" y="2"/>
                    </a:lnTo>
                    <a:lnTo>
                      <a:pt x="100" y="2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6" y="0"/>
                    </a:lnTo>
                    <a:lnTo>
                      <a:pt x="98" y="4"/>
                    </a:lnTo>
                    <a:lnTo>
                      <a:pt x="98" y="4"/>
                    </a:lnTo>
                    <a:lnTo>
                      <a:pt x="100" y="6"/>
                    </a:lnTo>
                    <a:lnTo>
                      <a:pt x="100" y="8"/>
                    </a:lnTo>
                    <a:lnTo>
                      <a:pt x="102" y="10"/>
                    </a:lnTo>
                    <a:lnTo>
                      <a:pt x="102" y="10"/>
                    </a:lnTo>
                    <a:lnTo>
                      <a:pt x="102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8" y="14"/>
                    </a:lnTo>
                    <a:lnTo>
                      <a:pt x="98" y="14"/>
                    </a:lnTo>
                    <a:lnTo>
                      <a:pt x="98" y="14"/>
                    </a:lnTo>
                    <a:lnTo>
                      <a:pt x="96" y="1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90" y="18"/>
                    </a:lnTo>
                    <a:lnTo>
                      <a:pt x="88" y="18"/>
                    </a:lnTo>
                    <a:lnTo>
                      <a:pt x="86" y="18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2" y="20"/>
                    </a:lnTo>
                    <a:lnTo>
                      <a:pt x="80" y="20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74" y="18"/>
                    </a:lnTo>
                    <a:lnTo>
                      <a:pt x="72" y="18"/>
                    </a:lnTo>
                    <a:lnTo>
                      <a:pt x="70" y="16"/>
                    </a:lnTo>
                    <a:lnTo>
                      <a:pt x="66" y="16"/>
                    </a:lnTo>
                    <a:lnTo>
                      <a:pt x="64" y="16"/>
                    </a:lnTo>
                    <a:lnTo>
                      <a:pt x="62" y="16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6" y="22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60" y="26"/>
                    </a:lnTo>
                    <a:lnTo>
                      <a:pt x="58" y="26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60" y="28"/>
                    </a:lnTo>
                    <a:lnTo>
                      <a:pt x="62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2"/>
                    </a:lnTo>
                    <a:lnTo>
                      <a:pt x="62" y="32"/>
                    </a:lnTo>
                    <a:lnTo>
                      <a:pt x="62" y="32"/>
                    </a:lnTo>
                    <a:lnTo>
                      <a:pt x="60" y="34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4" y="40"/>
                    </a:lnTo>
                    <a:lnTo>
                      <a:pt x="64" y="42"/>
                    </a:lnTo>
                    <a:lnTo>
                      <a:pt x="62" y="42"/>
                    </a:lnTo>
                    <a:lnTo>
                      <a:pt x="62" y="44"/>
                    </a:lnTo>
                    <a:lnTo>
                      <a:pt x="64" y="44"/>
                    </a:lnTo>
                    <a:lnTo>
                      <a:pt x="64" y="44"/>
                    </a:lnTo>
                    <a:lnTo>
                      <a:pt x="66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8" y="48"/>
                    </a:lnTo>
                    <a:lnTo>
                      <a:pt x="68" y="48"/>
                    </a:lnTo>
                    <a:lnTo>
                      <a:pt x="70" y="50"/>
                    </a:lnTo>
                    <a:lnTo>
                      <a:pt x="70" y="50"/>
                    </a:lnTo>
                    <a:lnTo>
                      <a:pt x="70" y="52"/>
                    </a:lnTo>
                    <a:lnTo>
                      <a:pt x="72" y="52"/>
                    </a:lnTo>
                    <a:lnTo>
                      <a:pt x="74" y="52"/>
                    </a:lnTo>
                    <a:lnTo>
                      <a:pt x="74" y="52"/>
                    </a:lnTo>
                    <a:lnTo>
                      <a:pt x="74" y="52"/>
                    </a:lnTo>
                    <a:lnTo>
                      <a:pt x="74" y="54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8" y="56"/>
                    </a:lnTo>
                    <a:lnTo>
                      <a:pt x="80" y="56"/>
                    </a:lnTo>
                    <a:lnTo>
                      <a:pt x="82" y="58"/>
                    </a:lnTo>
                    <a:lnTo>
                      <a:pt x="84" y="58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86" y="62"/>
                    </a:lnTo>
                    <a:lnTo>
                      <a:pt x="84" y="62"/>
                    </a:lnTo>
                    <a:lnTo>
                      <a:pt x="84" y="64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6" y="68"/>
                    </a:lnTo>
                    <a:lnTo>
                      <a:pt x="76" y="68"/>
                    </a:lnTo>
                    <a:lnTo>
                      <a:pt x="76" y="70"/>
                    </a:lnTo>
                    <a:lnTo>
                      <a:pt x="78" y="74"/>
                    </a:lnTo>
                    <a:lnTo>
                      <a:pt x="78" y="74"/>
                    </a:lnTo>
                    <a:lnTo>
                      <a:pt x="78" y="78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0" y="82"/>
                    </a:lnTo>
                    <a:lnTo>
                      <a:pt x="78" y="84"/>
                    </a:lnTo>
                    <a:lnTo>
                      <a:pt x="76" y="84"/>
                    </a:lnTo>
                    <a:lnTo>
                      <a:pt x="76" y="84"/>
                    </a:lnTo>
                    <a:lnTo>
                      <a:pt x="74" y="86"/>
                    </a:lnTo>
                    <a:lnTo>
                      <a:pt x="72" y="92"/>
                    </a:lnTo>
                    <a:lnTo>
                      <a:pt x="70" y="92"/>
                    </a:lnTo>
                    <a:lnTo>
                      <a:pt x="70" y="94"/>
                    </a:lnTo>
                    <a:lnTo>
                      <a:pt x="70" y="94"/>
                    </a:lnTo>
                    <a:lnTo>
                      <a:pt x="72" y="96"/>
                    </a:lnTo>
                    <a:lnTo>
                      <a:pt x="72" y="96"/>
                    </a:lnTo>
                    <a:lnTo>
                      <a:pt x="72" y="98"/>
                    </a:lnTo>
                    <a:lnTo>
                      <a:pt x="70" y="98"/>
                    </a:lnTo>
                    <a:lnTo>
                      <a:pt x="68" y="100"/>
                    </a:lnTo>
                    <a:lnTo>
                      <a:pt x="66" y="100"/>
                    </a:lnTo>
                    <a:lnTo>
                      <a:pt x="64" y="102"/>
                    </a:lnTo>
                    <a:lnTo>
                      <a:pt x="64" y="104"/>
                    </a:lnTo>
                    <a:lnTo>
                      <a:pt x="64" y="108"/>
                    </a:lnTo>
                    <a:lnTo>
                      <a:pt x="64" y="108"/>
                    </a:lnTo>
                    <a:lnTo>
                      <a:pt x="62" y="112"/>
                    </a:lnTo>
                    <a:lnTo>
                      <a:pt x="60" y="116"/>
                    </a:lnTo>
                    <a:lnTo>
                      <a:pt x="60" y="118"/>
                    </a:lnTo>
                    <a:lnTo>
                      <a:pt x="56" y="120"/>
                    </a:lnTo>
                    <a:lnTo>
                      <a:pt x="52" y="122"/>
                    </a:lnTo>
                    <a:lnTo>
                      <a:pt x="52" y="124"/>
                    </a:lnTo>
                    <a:lnTo>
                      <a:pt x="50" y="126"/>
                    </a:lnTo>
                    <a:lnTo>
                      <a:pt x="50" y="128"/>
                    </a:lnTo>
                    <a:lnTo>
                      <a:pt x="50" y="130"/>
                    </a:lnTo>
                    <a:lnTo>
                      <a:pt x="48" y="132"/>
                    </a:lnTo>
                    <a:lnTo>
                      <a:pt x="48" y="136"/>
                    </a:lnTo>
                    <a:lnTo>
                      <a:pt x="48" y="136"/>
                    </a:lnTo>
                    <a:lnTo>
                      <a:pt x="44" y="138"/>
                    </a:lnTo>
                    <a:lnTo>
                      <a:pt x="42" y="138"/>
                    </a:lnTo>
                    <a:lnTo>
                      <a:pt x="38" y="138"/>
                    </a:lnTo>
                    <a:lnTo>
                      <a:pt x="36" y="140"/>
                    </a:lnTo>
                    <a:lnTo>
                      <a:pt x="32" y="142"/>
                    </a:lnTo>
                    <a:lnTo>
                      <a:pt x="32" y="142"/>
                    </a:lnTo>
                    <a:lnTo>
                      <a:pt x="30" y="140"/>
                    </a:lnTo>
                    <a:lnTo>
                      <a:pt x="30" y="140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28" y="136"/>
                    </a:lnTo>
                    <a:lnTo>
                      <a:pt x="26" y="136"/>
                    </a:lnTo>
                    <a:lnTo>
                      <a:pt x="24" y="136"/>
                    </a:lnTo>
                    <a:lnTo>
                      <a:pt x="24" y="136"/>
                    </a:lnTo>
                    <a:lnTo>
                      <a:pt x="22" y="138"/>
                    </a:lnTo>
                    <a:lnTo>
                      <a:pt x="22" y="138"/>
                    </a:lnTo>
                    <a:lnTo>
                      <a:pt x="22" y="138"/>
                    </a:lnTo>
                    <a:lnTo>
                      <a:pt x="20" y="142"/>
                    </a:lnTo>
                    <a:lnTo>
                      <a:pt x="18" y="146"/>
                    </a:lnTo>
                    <a:lnTo>
                      <a:pt x="16" y="148"/>
                    </a:lnTo>
                    <a:lnTo>
                      <a:pt x="16" y="150"/>
                    </a:lnTo>
                    <a:lnTo>
                      <a:pt x="14" y="150"/>
                    </a:lnTo>
                    <a:lnTo>
                      <a:pt x="14" y="150"/>
                    </a:lnTo>
                    <a:lnTo>
                      <a:pt x="14" y="152"/>
                    </a:lnTo>
                    <a:lnTo>
                      <a:pt x="14" y="154"/>
                    </a:lnTo>
                    <a:lnTo>
                      <a:pt x="14" y="158"/>
                    </a:lnTo>
                    <a:lnTo>
                      <a:pt x="14" y="158"/>
                    </a:lnTo>
                    <a:lnTo>
                      <a:pt x="14" y="158"/>
                    </a:lnTo>
                    <a:lnTo>
                      <a:pt x="16" y="160"/>
                    </a:lnTo>
                    <a:lnTo>
                      <a:pt x="18" y="160"/>
                    </a:lnTo>
                    <a:lnTo>
                      <a:pt x="20" y="162"/>
                    </a:lnTo>
                    <a:lnTo>
                      <a:pt x="22" y="162"/>
                    </a:lnTo>
                    <a:lnTo>
                      <a:pt x="24" y="162"/>
                    </a:lnTo>
                    <a:lnTo>
                      <a:pt x="24" y="162"/>
                    </a:lnTo>
                    <a:lnTo>
                      <a:pt x="24" y="164"/>
                    </a:lnTo>
                    <a:lnTo>
                      <a:pt x="24" y="166"/>
                    </a:lnTo>
                    <a:lnTo>
                      <a:pt x="24" y="168"/>
                    </a:lnTo>
                    <a:lnTo>
                      <a:pt x="24" y="170"/>
                    </a:lnTo>
                    <a:lnTo>
                      <a:pt x="24" y="172"/>
                    </a:lnTo>
                    <a:lnTo>
                      <a:pt x="24" y="174"/>
                    </a:lnTo>
                    <a:lnTo>
                      <a:pt x="28" y="178"/>
                    </a:lnTo>
                    <a:lnTo>
                      <a:pt x="28" y="178"/>
                    </a:lnTo>
                    <a:lnTo>
                      <a:pt x="30" y="178"/>
                    </a:lnTo>
                    <a:lnTo>
                      <a:pt x="32" y="178"/>
                    </a:lnTo>
                    <a:lnTo>
                      <a:pt x="32" y="178"/>
                    </a:lnTo>
                    <a:lnTo>
                      <a:pt x="34" y="178"/>
                    </a:lnTo>
                    <a:lnTo>
                      <a:pt x="34" y="178"/>
                    </a:lnTo>
                    <a:lnTo>
                      <a:pt x="34" y="178"/>
                    </a:lnTo>
                    <a:lnTo>
                      <a:pt x="34" y="182"/>
                    </a:lnTo>
                    <a:lnTo>
                      <a:pt x="36" y="184"/>
                    </a:lnTo>
                    <a:lnTo>
                      <a:pt x="38" y="186"/>
                    </a:lnTo>
                    <a:lnTo>
                      <a:pt x="38" y="188"/>
                    </a:lnTo>
                    <a:lnTo>
                      <a:pt x="40" y="192"/>
                    </a:lnTo>
                    <a:lnTo>
                      <a:pt x="42" y="194"/>
                    </a:lnTo>
                    <a:lnTo>
                      <a:pt x="42" y="196"/>
                    </a:lnTo>
                    <a:lnTo>
                      <a:pt x="42" y="196"/>
                    </a:lnTo>
                    <a:lnTo>
                      <a:pt x="40" y="196"/>
                    </a:lnTo>
                    <a:lnTo>
                      <a:pt x="40" y="198"/>
                    </a:lnTo>
                    <a:lnTo>
                      <a:pt x="42" y="198"/>
                    </a:lnTo>
                    <a:lnTo>
                      <a:pt x="42" y="198"/>
                    </a:lnTo>
                    <a:lnTo>
                      <a:pt x="42" y="200"/>
                    </a:lnTo>
                    <a:lnTo>
                      <a:pt x="42" y="200"/>
                    </a:lnTo>
                    <a:lnTo>
                      <a:pt x="42" y="200"/>
                    </a:lnTo>
                    <a:lnTo>
                      <a:pt x="42" y="202"/>
                    </a:lnTo>
                    <a:lnTo>
                      <a:pt x="40" y="202"/>
                    </a:lnTo>
                    <a:lnTo>
                      <a:pt x="40" y="202"/>
                    </a:lnTo>
                    <a:lnTo>
                      <a:pt x="40" y="202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6" y="204"/>
                    </a:lnTo>
                    <a:lnTo>
                      <a:pt x="36" y="202"/>
                    </a:lnTo>
                    <a:lnTo>
                      <a:pt x="36" y="202"/>
                    </a:lnTo>
                    <a:lnTo>
                      <a:pt x="36" y="200"/>
                    </a:lnTo>
                    <a:lnTo>
                      <a:pt x="34" y="200"/>
                    </a:lnTo>
                    <a:lnTo>
                      <a:pt x="34" y="200"/>
                    </a:lnTo>
                    <a:lnTo>
                      <a:pt x="30" y="202"/>
                    </a:lnTo>
                    <a:lnTo>
                      <a:pt x="28" y="202"/>
                    </a:lnTo>
                    <a:lnTo>
                      <a:pt x="28" y="204"/>
                    </a:lnTo>
                    <a:lnTo>
                      <a:pt x="28" y="204"/>
                    </a:lnTo>
                    <a:lnTo>
                      <a:pt x="26" y="204"/>
                    </a:lnTo>
                    <a:lnTo>
                      <a:pt x="24" y="204"/>
                    </a:lnTo>
                    <a:lnTo>
                      <a:pt x="22" y="204"/>
                    </a:lnTo>
                    <a:lnTo>
                      <a:pt x="22" y="204"/>
                    </a:lnTo>
                    <a:lnTo>
                      <a:pt x="20" y="202"/>
                    </a:lnTo>
                    <a:lnTo>
                      <a:pt x="18" y="202"/>
                    </a:lnTo>
                    <a:lnTo>
                      <a:pt x="14" y="202"/>
                    </a:lnTo>
                    <a:lnTo>
                      <a:pt x="14" y="202"/>
                    </a:lnTo>
                    <a:lnTo>
                      <a:pt x="12" y="202"/>
                    </a:lnTo>
                    <a:lnTo>
                      <a:pt x="10" y="202"/>
                    </a:lnTo>
                    <a:lnTo>
                      <a:pt x="10" y="202"/>
                    </a:lnTo>
                    <a:lnTo>
                      <a:pt x="10" y="202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8" y="208"/>
                    </a:lnTo>
                    <a:lnTo>
                      <a:pt x="6" y="208"/>
                    </a:lnTo>
                    <a:lnTo>
                      <a:pt x="4" y="208"/>
                    </a:lnTo>
                    <a:lnTo>
                      <a:pt x="2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0" y="212"/>
                    </a:lnTo>
                    <a:lnTo>
                      <a:pt x="0" y="214"/>
                    </a:lnTo>
                    <a:lnTo>
                      <a:pt x="2" y="214"/>
                    </a:lnTo>
                    <a:lnTo>
                      <a:pt x="4" y="212"/>
                    </a:lnTo>
                    <a:lnTo>
                      <a:pt x="4" y="212"/>
                    </a:lnTo>
                    <a:lnTo>
                      <a:pt x="6" y="210"/>
                    </a:lnTo>
                    <a:lnTo>
                      <a:pt x="8" y="210"/>
                    </a:lnTo>
                    <a:lnTo>
                      <a:pt x="6" y="212"/>
                    </a:lnTo>
                    <a:lnTo>
                      <a:pt x="4" y="214"/>
                    </a:lnTo>
                    <a:lnTo>
                      <a:pt x="4" y="216"/>
                    </a:lnTo>
                    <a:lnTo>
                      <a:pt x="6" y="218"/>
                    </a:lnTo>
                    <a:lnTo>
                      <a:pt x="8" y="222"/>
                    </a:lnTo>
                    <a:lnTo>
                      <a:pt x="10" y="224"/>
                    </a:lnTo>
                    <a:lnTo>
                      <a:pt x="18" y="228"/>
                    </a:lnTo>
                    <a:lnTo>
                      <a:pt x="24" y="230"/>
                    </a:lnTo>
                    <a:lnTo>
                      <a:pt x="26" y="230"/>
                    </a:lnTo>
                    <a:lnTo>
                      <a:pt x="26" y="228"/>
                    </a:lnTo>
                    <a:lnTo>
                      <a:pt x="30" y="226"/>
                    </a:lnTo>
                    <a:lnTo>
                      <a:pt x="32" y="226"/>
                    </a:lnTo>
                    <a:lnTo>
                      <a:pt x="32" y="226"/>
                    </a:lnTo>
                    <a:lnTo>
                      <a:pt x="34" y="226"/>
                    </a:lnTo>
                    <a:lnTo>
                      <a:pt x="34" y="226"/>
                    </a:lnTo>
                    <a:lnTo>
                      <a:pt x="34" y="224"/>
                    </a:lnTo>
                    <a:lnTo>
                      <a:pt x="36" y="224"/>
                    </a:lnTo>
                    <a:lnTo>
                      <a:pt x="36" y="224"/>
                    </a:lnTo>
                    <a:lnTo>
                      <a:pt x="36" y="224"/>
                    </a:lnTo>
                    <a:lnTo>
                      <a:pt x="36" y="226"/>
                    </a:lnTo>
                    <a:lnTo>
                      <a:pt x="36" y="226"/>
                    </a:lnTo>
                    <a:lnTo>
                      <a:pt x="34" y="228"/>
                    </a:lnTo>
                    <a:lnTo>
                      <a:pt x="32" y="232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28" y="236"/>
                    </a:lnTo>
                    <a:lnTo>
                      <a:pt x="26" y="234"/>
                    </a:lnTo>
                    <a:lnTo>
                      <a:pt x="24" y="236"/>
                    </a:lnTo>
                    <a:lnTo>
                      <a:pt x="22" y="236"/>
                    </a:lnTo>
                    <a:lnTo>
                      <a:pt x="18" y="238"/>
                    </a:lnTo>
                    <a:lnTo>
                      <a:pt x="18" y="238"/>
                    </a:lnTo>
                    <a:lnTo>
                      <a:pt x="18" y="238"/>
                    </a:lnTo>
                    <a:lnTo>
                      <a:pt x="16" y="236"/>
                    </a:lnTo>
                    <a:lnTo>
                      <a:pt x="16" y="236"/>
                    </a:lnTo>
                    <a:lnTo>
                      <a:pt x="14" y="236"/>
                    </a:lnTo>
                    <a:lnTo>
                      <a:pt x="14" y="238"/>
                    </a:lnTo>
                    <a:lnTo>
                      <a:pt x="14" y="240"/>
                    </a:lnTo>
                    <a:lnTo>
                      <a:pt x="18" y="244"/>
                    </a:lnTo>
                    <a:lnTo>
                      <a:pt x="22" y="246"/>
                    </a:lnTo>
                    <a:lnTo>
                      <a:pt x="24" y="248"/>
                    </a:lnTo>
                    <a:lnTo>
                      <a:pt x="28" y="252"/>
                    </a:lnTo>
                    <a:lnTo>
                      <a:pt x="32" y="258"/>
                    </a:lnTo>
                    <a:lnTo>
                      <a:pt x="34" y="260"/>
                    </a:lnTo>
                    <a:lnTo>
                      <a:pt x="40" y="264"/>
                    </a:lnTo>
                    <a:lnTo>
                      <a:pt x="44" y="266"/>
                    </a:lnTo>
                    <a:lnTo>
                      <a:pt x="46" y="266"/>
                    </a:lnTo>
                    <a:lnTo>
                      <a:pt x="48" y="266"/>
                    </a:lnTo>
                    <a:lnTo>
                      <a:pt x="54" y="264"/>
                    </a:lnTo>
                    <a:lnTo>
                      <a:pt x="56" y="262"/>
                    </a:lnTo>
                    <a:lnTo>
                      <a:pt x="64" y="258"/>
                    </a:lnTo>
                    <a:lnTo>
                      <a:pt x="64" y="258"/>
                    </a:lnTo>
                    <a:lnTo>
                      <a:pt x="66" y="252"/>
                    </a:lnTo>
                    <a:lnTo>
                      <a:pt x="66" y="250"/>
                    </a:lnTo>
                    <a:lnTo>
                      <a:pt x="66" y="248"/>
                    </a:lnTo>
                    <a:lnTo>
                      <a:pt x="64" y="248"/>
                    </a:lnTo>
                    <a:lnTo>
                      <a:pt x="64" y="246"/>
                    </a:lnTo>
                    <a:lnTo>
                      <a:pt x="62" y="246"/>
                    </a:lnTo>
                    <a:lnTo>
                      <a:pt x="62" y="246"/>
                    </a:lnTo>
                    <a:lnTo>
                      <a:pt x="64" y="244"/>
                    </a:lnTo>
                    <a:lnTo>
                      <a:pt x="64" y="244"/>
                    </a:lnTo>
                    <a:lnTo>
                      <a:pt x="66" y="242"/>
                    </a:lnTo>
                    <a:lnTo>
                      <a:pt x="66" y="242"/>
                    </a:lnTo>
                    <a:lnTo>
                      <a:pt x="66" y="240"/>
                    </a:lnTo>
                    <a:lnTo>
                      <a:pt x="64" y="238"/>
                    </a:lnTo>
                    <a:lnTo>
                      <a:pt x="64" y="238"/>
                    </a:lnTo>
                    <a:lnTo>
                      <a:pt x="66" y="238"/>
                    </a:lnTo>
                    <a:lnTo>
                      <a:pt x="68" y="238"/>
                    </a:lnTo>
                    <a:lnTo>
                      <a:pt x="70" y="238"/>
                    </a:lnTo>
                    <a:lnTo>
                      <a:pt x="72" y="238"/>
                    </a:lnTo>
                    <a:lnTo>
                      <a:pt x="74" y="240"/>
                    </a:lnTo>
                    <a:lnTo>
                      <a:pt x="72" y="240"/>
                    </a:lnTo>
                    <a:lnTo>
                      <a:pt x="70" y="240"/>
                    </a:lnTo>
                    <a:lnTo>
                      <a:pt x="70" y="240"/>
                    </a:lnTo>
                    <a:lnTo>
                      <a:pt x="70" y="244"/>
                    </a:lnTo>
                    <a:lnTo>
                      <a:pt x="72" y="244"/>
                    </a:lnTo>
                    <a:lnTo>
                      <a:pt x="72" y="244"/>
                    </a:lnTo>
                    <a:lnTo>
                      <a:pt x="72" y="244"/>
                    </a:lnTo>
                    <a:lnTo>
                      <a:pt x="70" y="246"/>
                    </a:lnTo>
                    <a:lnTo>
                      <a:pt x="70" y="248"/>
                    </a:lnTo>
                    <a:lnTo>
                      <a:pt x="74" y="248"/>
                    </a:lnTo>
                    <a:lnTo>
                      <a:pt x="78" y="248"/>
                    </a:lnTo>
                    <a:lnTo>
                      <a:pt x="80" y="248"/>
                    </a:lnTo>
                    <a:lnTo>
                      <a:pt x="78" y="248"/>
                    </a:lnTo>
                    <a:lnTo>
                      <a:pt x="74" y="250"/>
                    </a:lnTo>
                    <a:lnTo>
                      <a:pt x="74" y="252"/>
                    </a:lnTo>
                    <a:lnTo>
                      <a:pt x="72" y="252"/>
                    </a:lnTo>
                    <a:lnTo>
                      <a:pt x="72" y="252"/>
                    </a:lnTo>
                    <a:lnTo>
                      <a:pt x="74" y="252"/>
                    </a:lnTo>
                    <a:lnTo>
                      <a:pt x="74" y="254"/>
                    </a:lnTo>
                    <a:lnTo>
                      <a:pt x="72" y="254"/>
                    </a:lnTo>
                    <a:lnTo>
                      <a:pt x="74" y="258"/>
                    </a:lnTo>
                    <a:lnTo>
                      <a:pt x="74" y="258"/>
                    </a:lnTo>
                    <a:lnTo>
                      <a:pt x="76" y="258"/>
                    </a:lnTo>
                    <a:lnTo>
                      <a:pt x="76" y="260"/>
                    </a:lnTo>
                    <a:lnTo>
                      <a:pt x="76" y="262"/>
                    </a:lnTo>
                    <a:lnTo>
                      <a:pt x="78" y="264"/>
                    </a:lnTo>
                    <a:lnTo>
                      <a:pt x="78" y="266"/>
                    </a:lnTo>
                    <a:lnTo>
                      <a:pt x="78" y="268"/>
                    </a:lnTo>
                    <a:lnTo>
                      <a:pt x="76" y="278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6" y="284"/>
                    </a:lnTo>
                    <a:lnTo>
                      <a:pt x="76" y="286"/>
                    </a:lnTo>
                    <a:lnTo>
                      <a:pt x="78" y="288"/>
                    </a:lnTo>
                    <a:lnTo>
                      <a:pt x="78" y="288"/>
                    </a:lnTo>
                    <a:lnTo>
                      <a:pt x="78" y="290"/>
                    </a:lnTo>
                    <a:lnTo>
                      <a:pt x="78" y="290"/>
                    </a:lnTo>
                    <a:lnTo>
                      <a:pt x="82" y="292"/>
                    </a:lnTo>
                    <a:lnTo>
                      <a:pt x="78" y="292"/>
                    </a:lnTo>
                    <a:lnTo>
                      <a:pt x="78" y="292"/>
                    </a:lnTo>
                    <a:lnTo>
                      <a:pt x="78" y="292"/>
                    </a:lnTo>
                    <a:lnTo>
                      <a:pt x="78" y="296"/>
                    </a:lnTo>
                    <a:lnTo>
                      <a:pt x="80" y="298"/>
                    </a:lnTo>
                    <a:lnTo>
                      <a:pt x="80" y="296"/>
                    </a:lnTo>
                    <a:lnTo>
                      <a:pt x="82" y="294"/>
                    </a:lnTo>
                    <a:lnTo>
                      <a:pt x="82" y="296"/>
                    </a:lnTo>
                    <a:lnTo>
                      <a:pt x="82" y="298"/>
                    </a:lnTo>
                    <a:lnTo>
                      <a:pt x="80" y="300"/>
                    </a:lnTo>
                    <a:lnTo>
                      <a:pt x="80" y="302"/>
                    </a:lnTo>
                    <a:lnTo>
                      <a:pt x="80" y="304"/>
                    </a:lnTo>
                    <a:lnTo>
                      <a:pt x="82" y="304"/>
                    </a:lnTo>
                    <a:lnTo>
                      <a:pt x="82" y="308"/>
                    </a:lnTo>
                    <a:lnTo>
                      <a:pt x="82" y="310"/>
                    </a:lnTo>
                    <a:lnTo>
                      <a:pt x="84" y="312"/>
                    </a:lnTo>
                    <a:lnTo>
                      <a:pt x="84" y="316"/>
                    </a:lnTo>
                    <a:lnTo>
                      <a:pt x="86" y="322"/>
                    </a:lnTo>
                    <a:lnTo>
                      <a:pt x="86" y="324"/>
                    </a:lnTo>
                    <a:lnTo>
                      <a:pt x="88" y="328"/>
                    </a:lnTo>
                    <a:lnTo>
                      <a:pt x="92" y="342"/>
                    </a:lnTo>
                    <a:lnTo>
                      <a:pt x="94" y="348"/>
                    </a:lnTo>
                    <a:lnTo>
                      <a:pt x="94" y="350"/>
                    </a:lnTo>
                    <a:lnTo>
                      <a:pt x="96" y="352"/>
                    </a:lnTo>
                    <a:lnTo>
                      <a:pt x="98" y="356"/>
                    </a:lnTo>
                    <a:lnTo>
                      <a:pt x="98" y="356"/>
                    </a:lnTo>
                    <a:lnTo>
                      <a:pt x="100" y="356"/>
                    </a:lnTo>
                    <a:lnTo>
                      <a:pt x="100" y="358"/>
                    </a:lnTo>
                    <a:lnTo>
                      <a:pt x="100" y="358"/>
                    </a:lnTo>
                    <a:lnTo>
                      <a:pt x="100" y="360"/>
                    </a:lnTo>
                    <a:lnTo>
                      <a:pt x="102" y="362"/>
                    </a:lnTo>
                    <a:lnTo>
                      <a:pt x="100" y="362"/>
                    </a:lnTo>
                    <a:lnTo>
                      <a:pt x="102" y="362"/>
                    </a:lnTo>
                    <a:lnTo>
                      <a:pt x="102" y="366"/>
                    </a:lnTo>
                    <a:lnTo>
                      <a:pt x="104" y="370"/>
                    </a:lnTo>
                    <a:lnTo>
                      <a:pt x="106" y="370"/>
                    </a:lnTo>
                    <a:lnTo>
                      <a:pt x="108" y="374"/>
                    </a:lnTo>
                    <a:lnTo>
                      <a:pt x="108" y="374"/>
                    </a:lnTo>
                    <a:lnTo>
                      <a:pt x="110" y="376"/>
                    </a:lnTo>
                    <a:lnTo>
                      <a:pt x="110" y="378"/>
                    </a:lnTo>
                    <a:lnTo>
                      <a:pt x="110" y="378"/>
                    </a:lnTo>
                    <a:lnTo>
                      <a:pt x="112" y="382"/>
                    </a:lnTo>
                    <a:lnTo>
                      <a:pt x="112" y="384"/>
                    </a:lnTo>
                    <a:lnTo>
                      <a:pt x="112" y="386"/>
                    </a:lnTo>
                    <a:lnTo>
                      <a:pt x="114" y="388"/>
                    </a:lnTo>
                    <a:lnTo>
                      <a:pt x="116" y="392"/>
                    </a:lnTo>
                    <a:lnTo>
                      <a:pt x="116" y="394"/>
                    </a:lnTo>
                    <a:lnTo>
                      <a:pt x="116" y="394"/>
                    </a:lnTo>
                    <a:lnTo>
                      <a:pt x="118" y="402"/>
                    </a:lnTo>
                    <a:lnTo>
                      <a:pt x="118" y="404"/>
                    </a:lnTo>
                    <a:lnTo>
                      <a:pt x="120" y="406"/>
                    </a:lnTo>
                    <a:lnTo>
                      <a:pt x="122" y="412"/>
                    </a:lnTo>
                    <a:lnTo>
                      <a:pt x="126" y="420"/>
                    </a:lnTo>
                    <a:lnTo>
                      <a:pt x="126" y="422"/>
                    </a:lnTo>
                    <a:lnTo>
                      <a:pt x="128" y="422"/>
                    </a:lnTo>
                    <a:lnTo>
                      <a:pt x="130" y="426"/>
                    </a:lnTo>
                    <a:lnTo>
                      <a:pt x="132" y="428"/>
                    </a:lnTo>
                    <a:lnTo>
                      <a:pt x="134" y="432"/>
                    </a:lnTo>
                    <a:lnTo>
                      <a:pt x="134" y="434"/>
                    </a:lnTo>
                    <a:lnTo>
                      <a:pt x="136" y="438"/>
                    </a:lnTo>
                    <a:lnTo>
                      <a:pt x="138" y="444"/>
                    </a:lnTo>
                    <a:lnTo>
                      <a:pt x="142" y="450"/>
                    </a:lnTo>
                    <a:lnTo>
                      <a:pt x="142" y="452"/>
                    </a:lnTo>
                    <a:lnTo>
                      <a:pt x="144" y="454"/>
                    </a:lnTo>
                    <a:lnTo>
                      <a:pt x="144" y="454"/>
                    </a:lnTo>
                    <a:lnTo>
                      <a:pt x="144" y="456"/>
                    </a:lnTo>
                    <a:lnTo>
                      <a:pt x="144" y="458"/>
                    </a:lnTo>
                    <a:lnTo>
                      <a:pt x="144" y="458"/>
                    </a:lnTo>
                    <a:lnTo>
                      <a:pt x="146" y="458"/>
                    </a:lnTo>
                    <a:lnTo>
                      <a:pt x="148" y="467"/>
                    </a:lnTo>
                    <a:lnTo>
                      <a:pt x="148" y="467"/>
                    </a:lnTo>
                    <a:lnTo>
                      <a:pt x="146" y="467"/>
                    </a:lnTo>
                    <a:lnTo>
                      <a:pt x="146" y="463"/>
                    </a:lnTo>
                    <a:lnTo>
                      <a:pt x="146" y="460"/>
                    </a:lnTo>
                    <a:lnTo>
                      <a:pt x="144" y="460"/>
                    </a:lnTo>
                    <a:lnTo>
                      <a:pt x="144" y="458"/>
                    </a:lnTo>
                    <a:lnTo>
                      <a:pt x="146" y="465"/>
                    </a:lnTo>
                    <a:lnTo>
                      <a:pt x="146" y="469"/>
                    </a:lnTo>
                    <a:lnTo>
                      <a:pt x="148" y="473"/>
                    </a:lnTo>
                    <a:lnTo>
                      <a:pt x="148" y="473"/>
                    </a:lnTo>
                    <a:lnTo>
                      <a:pt x="148" y="473"/>
                    </a:lnTo>
                    <a:lnTo>
                      <a:pt x="148" y="473"/>
                    </a:lnTo>
                    <a:lnTo>
                      <a:pt x="148" y="475"/>
                    </a:lnTo>
                    <a:lnTo>
                      <a:pt x="150" y="479"/>
                    </a:lnTo>
                    <a:lnTo>
                      <a:pt x="150" y="479"/>
                    </a:lnTo>
                    <a:lnTo>
                      <a:pt x="156" y="487"/>
                    </a:lnTo>
                    <a:lnTo>
                      <a:pt x="158" y="489"/>
                    </a:lnTo>
                    <a:lnTo>
                      <a:pt x="162" y="491"/>
                    </a:lnTo>
                    <a:lnTo>
                      <a:pt x="166" y="493"/>
                    </a:lnTo>
                    <a:lnTo>
                      <a:pt x="166" y="491"/>
                    </a:lnTo>
                    <a:lnTo>
                      <a:pt x="170" y="491"/>
                    </a:lnTo>
                    <a:lnTo>
                      <a:pt x="174" y="487"/>
                    </a:lnTo>
                    <a:lnTo>
                      <a:pt x="174" y="485"/>
                    </a:lnTo>
                    <a:lnTo>
                      <a:pt x="174" y="483"/>
                    </a:lnTo>
                    <a:lnTo>
                      <a:pt x="176" y="479"/>
                    </a:lnTo>
                    <a:lnTo>
                      <a:pt x="176" y="477"/>
                    </a:lnTo>
                    <a:lnTo>
                      <a:pt x="180" y="475"/>
                    </a:lnTo>
                    <a:lnTo>
                      <a:pt x="188" y="471"/>
                    </a:lnTo>
                    <a:lnTo>
                      <a:pt x="192" y="471"/>
                    </a:lnTo>
                    <a:lnTo>
                      <a:pt x="194" y="473"/>
                    </a:lnTo>
                    <a:lnTo>
                      <a:pt x="194" y="471"/>
                    </a:lnTo>
                    <a:lnTo>
                      <a:pt x="192" y="471"/>
                    </a:lnTo>
                    <a:lnTo>
                      <a:pt x="190" y="471"/>
                    </a:lnTo>
                    <a:lnTo>
                      <a:pt x="188" y="471"/>
                    </a:lnTo>
                    <a:lnTo>
                      <a:pt x="188" y="469"/>
                    </a:lnTo>
                    <a:lnTo>
                      <a:pt x="186" y="469"/>
                    </a:lnTo>
                    <a:lnTo>
                      <a:pt x="186" y="467"/>
                    </a:lnTo>
                    <a:lnTo>
                      <a:pt x="188" y="465"/>
                    </a:lnTo>
                    <a:lnTo>
                      <a:pt x="192" y="456"/>
                    </a:lnTo>
                    <a:lnTo>
                      <a:pt x="192" y="454"/>
                    </a:lnTo>
                    <a:lnTo>
                      <a:pt x="192" y="452"/>
                    </a:lnTo>
                    <a:lnTo>
                      <a:pt x="194" y="452"/>
                    </a:lnTo>
                    <a:lnTo>
                      <a:pt x="196" y="452"/>
                    </a:lnTo>
                    <a:lnTo>
                      <a:pt x="196" y="452"/>
                    </a:lnTo>
                    <a:lnTo>
                      <a:pt x="198" y="452"/>
                    </a:lnTo>
                    <a:lnTo>
                      <a:pt x="200" y="452"/>
                    </a:lnTo>
                    <a:lnTo>
                      <a:pt x="200" y="452"/>
                    </a:lnTo>
                    <a:lnTo>
                      <a:pt x="200" y="444"/>
                    </a:lnTo>
                    <a:lnTo>
                      <a:pt x="200" y="436"/>
                    </a:lnTo>
                    <a:lnTo>
                      <a:pt x="200" y="434"/>
                    </a:lnTo>
                    <a:lnTo>
                      <a:pt x="198" y="434"/>
                    </a:lnTo>
                    <a:lnTo>
                      <a:pt x="198" y="434"/>
                    </a:lnTo>
                    <a:lnTo>
                      <a:pt x="198" y="434"/>
                    </a:lnTo>
                    <a:lnTo>
                      <a:pt x="198" y="432"/>
                    </a:lnTo>
                    <a:lnTo>
                      <a:pt x="198" y="430"/>
                    </a:lnTo>
                    <a:lnTo>
                      <a:pt x="198" y="428"/>
                    </a:lnTo>
                    <a:lnTo>
                      <a:pt x="198" y="422"/>
                    </a:lnTo>
                    <a:lnTo>
                      <a:pt x="200" y="418"/>
                    </a:lnTo>
                    <a:lnTo>
                      <a:pt x="202" y="416"/>
                    </a:lnTo>
                    <a:lnTo>
                      <a:pt x="202" y="414"/>
                    </a:lnTo>
                    <a:lnTo>
                      <a:pt x="204" y="410"/>
                    </a:lnTo>
                    <a:lnTo>
                      <a:pt x="204" y="398"/>
                    </a:lnTo>
                    <a:lnTo>
                      <a:pt x="204" y="396"/>
                    </a:lnTo>
                    <a:lnTo>
                      <a:pt x="202" y="394"/>
                    </a:lnTo>
                    <a:lnTo>
                      <a:pt x="200" y="394"/>
                    </a:lnTo>
                    <a:lnTo>
                      <a:pt x="202" y="392"/>
                    </a:lnTo>
                    <a:lnTo>
                      <a:pt x="202" y="394"/>
                    </a:lnTo>
                    <a:lnTo>
                      <a:pt x="204" y="394"/>
                    </a:lnTo>
                    <a:lnTo>
                      <a:pt x="204" y="396"/>
                    </a:lnTo>
                    <a:lnTo>
                      <a:pt x="202" y="392"/>
                    </a:lnTo>
                    <a:lnTo>
                      <a:pt x="202" y="390"/>
                    </a:lnTo>
                    <a:lnTo>
                      <a:pt x="202" y="388"/>
                    </a:lnTo>
                    <a:lnTo>
                      <a:pt x="200" y="386"/>
                    </a:lnTo>
                    <a:lnTo>
                      <a:pt x="200" y="382"/>
                    </a:lnTo>
                    <a:lnTo>
                      <a:pt x="200" y="380"/>
                    </a:lnTo>
                    <a:lnTo>
                      <a:pt x="200" y="380"/>
                    </a:lnTo>
                    <a:lnTo>
                      <a:pt x="200" y="378"/>
                    </a:lnTo>
                    <a:lnTo>
                      <a:pt x="200" y="376"/>
                    </a:lnTo>
                    <a:lnTo>
                      <a:pt x="200" y="372"/>
                    </a:lnTo>
                    <a:lnTo>
                      <a:pt x="198" y="366"/>
                    </a:lnTo>
                    <a:lnTo>
                      <a:pt x="198" y="362"/>
                    </a:lnTo>
                    <a:lnTo>
                      <a:pt x="200" y="356"/>
                    </a:lnTo>
                    <a:lnTo>
                      <a:pt x="202" y="354"/>
                    </a:lnTo>
                    <a:lnTo>
                      <a:pt x="206" y="352"/>
                    </a:lnTo>
                    <a:lnTo>
                      <a:pt x="206" y="352"/>
                    </a:lnTo>
                    <a:lnTo>
                      <a:pt x="208" y="352"/>
                    </a:lnTo>
                    <a:lnTo>
                      <a:pt x="208" y="354"/>
                    </a:lnTo>
                    <a:lnTo>
                      <a:pt x="210" y="354"/>
                    </a:lnTo>
                    <a:lnTo>
                      <a:pt x="210" y="354"/>
                    </a:lnTo>
                    <a:lnTo>
                      <a:pt x="212" y="354"/>
                    </a:lnTo>
                    <a:lnTo>
                      <a:pt x="212" y="354"/>
                    </a:lnTo>
                    <a:lnTo>
                      <a:pt x="212" y="352"/>
                    </a:lnTo>
                    <a:lnTo>
                      <a:pt x="214" y="352"/>
                    </a:lnTo>
                    <a:lnTo>
                      <a:pt x="214" y="346"/>
                    </a:lnTo>
                    <a:lnTo>
                      <a:pt x="216" y="344"/>
                    </a:lnTo>
                    <a:lnTo>
                      <a:pt x="216" y="344"/>
                    </a:lnTo>
                    <a:lnTo>
                      <a:pt x="222" y="344"/>
                    </a:lnTo>
                    <a:lnTo>
                      <a:pt x="222" y="344"/>
                    </a:lnTo>
                    <a:lnTo>
                      <a:pt x="228" y="342"/>
                    </a:lnTo>
                    <a:lnTo>
                      <a:pt x="230" y="340"/>
                    </a:lnTo>
                    <a:lnTo>
                      <a:pt x="230" y="338"/>
                    </a:lnTo>
                    <a:lnTo>
                      <a:pt x="230" y="338"/>
                    </a:lnTo>
                    <a:lnTo>
                      <a:pt x="232" y="336"/>
                    </a:lnTo>
                    <a:lnTo>
                      <a:pt x="230" y="336"/>
                    </a:lnTo>
                    <a:lnTo>
                      <a:pt x="230" y="334"/>
                    </a:lnTo>
                    <a:lnTo>
                      <a:pt x="230" y="334"/>
                    </a:lnTo>
                    <a:lnTo>
                      <a:pt x="230" y="332"/>
                    </a:lnTo>
                    <a:lnTo>
                      <a:pt x="230" y="330"/>
                    </a:lnTo>
                    <a:lnTo>
                      <a:pt x="234" y="328"/>
                    </a:lnTo>
                    <a:lnTo>
                      <a:pt x="240" y="324"/>
                    </a:lnTo>
                    <a:lnTo>
                      <a:pt x="242" y="322"/>
                    </a:lnTo>
                    <a:lnTo>
                      <a:pt x="246" y="318"/>
                    </a:lnTo>
                    <a:lnTo>
                      <a:pt x="248" y="314"/>
                    </a:lnTo>
                    <a:lnTo>
                      <a:pt x="250" y="314"/>
                    </a:lnTo>
                    <a:lnTo>
                      <a:pt x="256" y="310"/>
                    </a:lnTo>
                    <a:lnTo>
                      <a:pt x="256" y="308"/>
                    </a:lnTo>
                    <a:lnTo>
                      <a:pt x="260" y="302"/>
                    </a:lnTo>
                    <a:lnTo>
                      <a:pt x="262" y="298"/>
                    </a:lnTo>
                    <a:lnTo>
                      <a:pt x="264" y="298"/>
                    </a:lnTo>
                    <a:lnTo>
                      <a:pt x="264" y="296"/>
                    </a:lnTo>
                    <a:lnTo>
                      <a:pt x="264" y="294"/>
                    </a:lnTo>
                    <a:lnTo>
                      <a:pt x="270" y="288"/>
                    </a:lnTo>
                    <a:lnTo>
                      <a:pt x="274" y="286"/>
                    </a:lnTo>
                    <a:lnTo>
                      <a:pt x="274" y="286"/>
                    </a:lnTo>
                    <a:lnTo>
                      <a:pt x="272" y="284"/>
                    </a:lnTo>
                    <a:lnTo>
                      <a:pt x="270" y="286"/>
                    </a:lnTo>
                    <a:lnTo>
                      <a:pt x="270" y="286"/>
                    </a:lnTo>
                    <a:lnTo>
                      <a:pt x="270" y="286"/>
                    </a:lnTo>
                    <a:lnTo>
                      <a:pt x="270" y="284"/>
                    </a:lnTo>
                    <a:lnTo>
                      <a:pt x="274" y="280"/>
                    </a:lnTo>
                    <a:lnTo>
                      <a:pt x="274" y="280"/>
                    </a:lnTo>
                    <a:lnTo>
                      <a:pt x="276" y="282"/>
                    </a:lnTo>
                    <a:lnTo>
                      <a:pt x="276" y="284"/>
                    </a:lnTo>
                    <a:lnTo>
                      <a:pt x="274" y="284"/>
                    </a:lnTo>
                    <a:lnTo>
                      <a:pt x="274" y="284"/>
                    </a:lnTo>
                    <a:lnTo>
                      <a:pt x="276" y="284"/>
                    </a:lnTo>
                    <a:lnTo>
                      <a:pt x="280" y="282"/>
                    </a:lnTo>
                    <a:lnTo>
                      <a:pt x="286" y="280"/>
                    </a:lnTo>
                    <a:lnTo>
                      <a:pt x="286" y="280"/>
                    </a:lnTo>
                    <a:lnTo>
                      <a:pt x="286" y="280"/>
                    </a:lnTo>
                    <a:lnTo>
                      <a:pt x="286" y="280"/>
                    </a:lnTo>
                    <a:lnTo>
                      <a:pt x="286" y="278"/>
                    </a:lnTo>
                    <a:lnTo>
                      <a:pt x="286" y="278"/>
                    </a:lnTo>
                    <a:lnTo>
                      <a:pt x="288" y="278"/>
                    </a:lnTo>
                    <a:lnTo>
                      <a:pt x="288" y="278"/>
                    </a:lnTo>
                    <a:lnTo>
                      <a:pt x="290" y="276"/>
                    </a:lnTo>
                    <a:lnTo>
                      <a:pt x="292" y="274"/>
                    </a:lnTo>
                    <a:lnTo>
                      <a:pt x="292" y="272"/>
                    </a:lnTo>
                    <a:lnTo>
                      <a:pt x="292" y="272"/>
                    </a:lnTo>
                    <a:lnTo>
                      <a:pt x="294" y="270"/>
                    </a:lnTo>
                    <a:lnTo>
                      <a:pt x="294" y="268"/>
                    </a:lnTo>
                    <a:lnTo>
                      <a:pt x="296" y="266"/>
                    </a:lnTo>
                    <a:lnTo>
                      <a:pt x="294" y="266"/>
                    </a:lnTo>
                    <a:lnTo>
                      <a:pt x="294" y="262"/>
                    </a:lnTo>
                    <a:lnTo>
                      <a:pt x="292" y="260"/>
                    </a:lnTo>
                    <a:lnTo>
                      <a:pt x="292" y="256"/>
                    </a:lnTo>
                    <a:lnTo>
                      <a:pt x="294" y="254"/>
                    </a:lnTo>
                    <a:lnTo>
                      <a:pt x="296" y="252"/>
                    </a:lnTo>
                    <a:lnTo>
                      <a:pt x="298" y="252"/>
                    </a:lnTo>
                    <a:lnTo>
                      <a:pt x="304" y="250"/>
                    </a:lnTo>
                    <a:lnTo>
                      <a:pt x="306" y="248"/>
                    </a:lnTo>
                    <a:lnTo>
                      <a:pt x="308" y="246"/>
                    </a:lnTo>
                    <a:lnTo>
                      <a:pt x="310" y="244"/>
                    </a:lnTo>
                    <a:lnTo>
                      <a:pt x="310" y="242"/>
                    </a:lnTo>
                    <a:lnTo>
                      <a:pt x="310" y="242"/>
                    </a:lnTo>
                    <a:lnTo>
                      <a:pt x="310" y="240"/>
                    </a:lnTo>
                    <a:lnTo>
                      <a:pt x="308" y="240"/>
                    </a:lnTo>
                    <a:lnTo>
                      <a:pt x="308" y="238"/>
                    </a:lnTo>
                    <a:lnTo>
                      <a:pt x="306" y="236"/>
                    </a:lnTo>
                    <a:lnTo>
                      <a:pt x="308" y="238"/>
                    </a:lnTo>
                    <a:lnTo>
                      <a:pt x="310" y="240"/>
                    </a:lnTo>
                    <a:lnTo>
                      <a:pt x="312" y="240"/>
                    </a:lnTo>
                    <a:lnTo>
                      <a:pt x="312" y="242"/>
                    </a:lnTo>
                    <a:lnTo>
                      <a:pt x="310" y="246"/>
                    </a:lnTo>
                    <a:lnTo>
                      <a:pt x="310" y="248"/>
                    </a:lnTo>
                    <a:lnTo>
                      <a:pt x="312" y="250"/>
                    </a:lnTo>
                    <a:lnTo>
                      <a:pt x="314" y="250"/>
                    </a:lnTo>
                    <a:lnTo>
                      <a:pt x="314" y="248"/>
                    </a:lnTo>
                    <a:lnTo>
                      <a:pt x="314" y="248"/>
                    </a:lnTo>
                    <a:lnTo>
                      <a:pt x="314" y="248"/>
                    </a:lnTo>
                    <a:lnTo>
                      <a:pt x="316" y="250"/>
                    </a:lnTo>
                    <a:lnTo>
                      <a:pt x="318" y="250"/>
                    </a:lnTo>
                    <a:lnTo>
                      <a:pt x="318" y="248"/>
                    </a:lnTo>
                    <a:lnTo>
                      <a:pt x="318" y="246"/>
                    </a:lnTo>
                    <a:lnTo>
                      <a:pt x="318" y="242"/>
                    </a:lnTo>
                    <a:lnTo>
                      <a:pt x="318" y="242"/>
                    </a:lnTo>
                    <a:lnTo>
                      <a:pt x="320" y="242"/>
                    </a:lnTo>
                    <a:lnTo>
                      <a:pt x="320" y="242"/>
                    </a:lnTo>
                    <a:lnTo>
                      <a:pt x="320" y="244"/>
                    </a:lnTo>
                    <a:lnTo>
                      <a:pt x="320" y="248"/>
                    </a:lnTo>
                    <a:lnTo>
                      <a:pt x="320" y="250"/>
                    </a:lnTo>
                    <a:lnTo>
                      <a:pt x="320" y="250"/>
                    </a:lnTo>
                    <a:lnTo>
                      <a:pt x="320" y="250"/>
                    </a:lnTo>
                    <a:lnTo>
                      <a:pt x="322" y="250"/>
                    </a:lnTo>
                    <a:lnTo>
                      <a:pt x="322" y="248"/>
                    </a:lnTo>
                    <a:lnTo>
                      <a:pt x="324" y="250"/>
                    </a:lnTo>
                    <a:lnTo>
                      <a:pt x="324" y="250"/>
                    </a:lnTo>
                    <a:lnTo>
                      <a:pt x="326" y="250"/>
                    </a:lnTo>
                    <a:lnTo>
                      <a:pt x="326" y="248"/>
                    </a:lnTo>
                    <a:lnTo>
                      <a:pt x="324" y="246"/>
                    </a:lnTo>
                    <a:lnTo>
                      <a:pt x="324" y="244"/>
                    </a:lnTo>
                    <a:lnTo>
                      <a:pt x="324" y="244"/>
                    </a:lnTo>
                    <a:lnTo>
                      <a:pt x="324" y="242"/>
                    </a:lnTo>
                    <a:lnTo>
                      <a:pt x="324" y="240"/>
                    </a:lnTo>
                    <a:lnTo>
                      <a:pt x="324" y="238"/>
                    </a:lnTo>
                    <a:lnTo>
                      <a:pt x="322" y="234"/>
                    </a:lnTo>
                    <a:lnTo>
                      <a:pt x="322" y="232"/>
                    </a:lnTo>
                    <a:lnTo>
                      <a:pt x="322" y="232"/>
                    </a:lnTo>
                    <a:lnTo>
                      <a:pt x="322" y="230"/>
                    </a:lnTo>
                    <a:lnTo>
                      <a:pt x="320" y="228"/>
                    </a:lnTo>
                    <a:lnTo>
                      <a:pt x="320" y="226"/>
                    </a:lnTo>
                    <a:lnTo>
                      <a:pt x="320" y="224"/>
                    </a:lnTo>
                    <a:lnTo>
                      <a:pt x="320" y="222"/>
                    </a:lnTo>
                    <a:lnTo>
                      <a:pt x="320" y="222"/>
                    </a:lnTo>
                    <a:lnTo>
                      <a:pt x="318" y="222"/>
                    </a:lnTo>
                    <a:lnTo>
                      <a:pt x="316" y="220"/>
                    </a:lnTo>
                    <a:lnTo>
                      <a:pt x="316" y="220"/>
                    </a:lnTo>
                    <a:lnTo>
                      <a:pt x="316" y="218"/>
                    </a:lnTo>
                    <a:lnTo>
                      <a:pt x="316" y="216"/>
                    </a:lnTo>
                    <a:lnTo>
                      <a:pt x="314" y="216"/>
                    </a:lnTo>
                    <a:lnTo>
                      <a:pt x="314" y="216"/>
                    </a:lnTo>
                    <a:lnTo>
                      <a:pt x="314" y="214"/>
                    </a:lnTo>
                    <a:lnTo>
                      <a:pt x="314" y="214"/>
                    </a:lnTo>
                    <a:lnTo>
                      <a:pt x="314" y="210"/>
                    </a:lnTo>
                    <a:lnTo>
                      <a:pt x="314" y="208"/>
                    </a:lnTo>
                    <a:lnTo>
                      <a:pt x="314" y="206"/>
                    </a:lnTo>
                    <a:lnTo>
                      <a:pt x="314" y="204"/>
                    </a:lnTo>
                    <a:lnTo>
                      <a:pt x="314" y="204"/>
                    </a:lnTo>
                    <a:lnTo>
                      <a:pt x="314" y="202"/>
                    </a:lnTo>
                    <a:lnTo>
                      <a:pt x="314" y="202"/>
                    </a:lnTo>
                    <a:lnTo>
                      <a:pt x="310" y="202"/>
                    </a:lnTo>
                    <a:lnTo>
                      <a:pt x="310" y="200"/>
                    </a:lnTo>
                    <a:lnTo>
                      <a:pt x="308" y="200"/>
                    </a:lnTo>
                    <a:lnTo>
                      <a:pt x="308" y="198"/>
                    </a:lnTo>
                    <a:lnTo>
                      <a:pt x="306" y="200"/>
                    </a:lnTo>
                    <a:lnTo>
                      <a:pt x="306" y="198"/>
                    </a:lnTo>
                    <a:lnTo>
                      <a:pt x="304" y="198"/>
                    </a:lnTo>
                    <a:lnTo>
                      <a:pt x="302" y="196"/>
                    </a:lnTo>
                    <a:lnTo>
                      <a:pt x="302" y="196"/>
                    </a:lnTo>
                    <a:lnTo>
                      <a:pt x="302" y="194"/>
                    </a:lnTo>
                    <a:lnTo>
                      <a:pt x="304" y="192"/>
                    </a:lnTo>
                    <a:lnTo>
                      <a:pt x="304" y="192"/>
                    </a:lnTo>
                    <a:lnTo>
                      <a:pt x="306" y="192"/>
                    </a:lnTo>
                    <a:lnTo>
                      <a:pt x="306" y="192"/>
                    </a:lnTo>
                    <a:lnTo>
                      <a:pt x="308" y="190"/>
                    </a:lnTo>
                    <a:lnTo>
                      <a:pt x="308" y="186"/>
                    </a:lnTo>
                    <a:lnTo>
                      <a:pt x="310" y="186"/>
                    </a:lnTo>
                    <a:lnTo>
                      <a:pt x="312" y="186"/>
                    </a:lnTo>
                    <a:lnTo>
                      <a:pt x="312" y="186"/>
                    </a:lnTo>
                    <a:lnTo>
                      <a:pt x="314" y="186"/>
                    </a:lnTo>
                    <a:lnTo>
                      <a:pt x="314" y="186"/>
                    </a:lnTo>
                    <a:lnTo>
                      <a:pt x="316" y="186"/>
                    </a:lnTo>
                    <a:lnTo>
                      <a:pt x="316" y="186"/>
                    </a:lnTo>
                    <a:lnTo>
                      <a:pt x="316" y="184"/>
                    </a:lnTo>
                    <a:lnTo>
                      <a:pt x="314" y="184"/>
                    </a:lnTo>
                    <a:lnTo>
                      <a:pt x="314" y="184"/>
                    </a:lnTo>
                    <a:lnTo>
                      <a:pt x="312" y="182"/>
                    </a:lnTo>
                    <a:lnTo>
                      <a:pt x="312" y="180"/>
                    </a:lnTo>
                    <a:lnTo>
                      <a:pt x="310" y="180"/>
                    </a:lnTo>
                    <a:lnTo>
                      <a:pt x="308" y="180"/>
                    </a:lnTo>
                    <a:lnTo>
                      <a:pt x="306" y="180"/>
                    </a:lnTo>
                    <a:lnTo>
                      <a:pt x="306" y="178"/>
                    </a:lnTo>
                    <a:lnTo>
                      <a:pt x="304" y="176"/>
                    </a:lnTo>
                    <a:lnTo>
                      <a:pt x="302" y="176"/>
                    </a:lnTo>
                    <a:lnTo>
                      <a:pt x="300" y="174"/>
                    </a:lnTo>
                    <a:lnTo>
                      <a:pt x="300" y="174"/>
                    </a:lnTo>
                    <a:lnTo>
                      <a:pt x="300" y="172"/>
                    </a:lnTo>
                    <a:lnTo>
                      <a:pt x="300" y="172"/>
                    </a:lnTo>
                    <a:lnTo>
                      <a:pt x="300" y="170"/>
                    </a:lnTo>
                    <a:lnTo>
                      <a:pt x="302" y="168"/>
                    </a:lnTo>
                    <a:lnTo>
                      <a:pt x="304" y="168"/>
                    </a:lnTo>
                    <a:lnTo>
                      <a:pt x="304" y="166"/>
                    </a:lnTo>
                    <a:lnTo>
                      <a:pt x="304" y="166"/>
                    </a:lnTo>
                    <a:lnTo>
                      <a:pt x="304" y="164"/>
                    </a:lnTo>
                    <a:lnTo>
                      <a:pt x="304" y="164"/>
                    </a:lnTo>
                    <a:lnTo>
                      <a:pt x="304" y="164"/>
                    </a:lnTo>
                    <a:lnTo>
                      <a:pt x="302" y="164"/>
                    </a:lnTo>
                    <a:lnTo>
                      <a:pt x="302" y="162"/>
                    </a:lnTo>
                    <a:lnTo>
                      <a:pt x="302" y="162"/>
                    </a:lnTo>
                    <a:lnTo>
                      <a:pt x="304" y="162"/>
                    </a:lnTo>
                    <a:lnTo>
                      <a:pt x="306" y="162"/>
                    </a:lnTo>
                    <a:lnTo>
                      <a:pt x="308" y="164"/>
                    </a:lnTo>
                    <a:lnTo>
                      <a:pt x="308" y="166"/>
                    </a:lnTo>
                    <a:lnTo>
                      <a:pt x="308" y="166"/>
                    </a:lnTo>
                    <a:lnTo>
                      <a:pt x="310" y="166"/>
                    </a:lnTo>
                    <a:lnTo>
                      <a:pt x="310" y="166"/>
                    </a:lnTo>
                    <a:lnTo>
                      <a:pt x="310" y="168"/>
                    </a:lnTo>
                    <a:lnTo>
                      <a:pt x="312" y="168"/>
                    </a:lnTo>
                    <a:lnTo>
                      <a:pt x="312" y="168"/>
                    </a:lnTo>
                    <a:lnTo>
                      <a:pt x="312" y="168"/>
                    </a:lnTo>
                    <a:lnTo>
                      <a:pt x="314" y="166"/>
                    </a:lnTo>
                    <a:lnTo>
                      <a:pt x="312" y="166"/>
                    </a:lnTo>
                    <a:lnTo>
                      <a:pt x="312" y="166"/>
                    </a:lnTo>
                    <a:lnTo>
                      <a:pt x="312" y="164"/>
                    </a:lnTo>
                    <a:lnTo>
                      <a:pt x="312" y="164"/>
                    </a:lnTo>
                    <a:lnTo>
                      <a:pt x="314" y="164"/>
                    </a:lnTo>
                    <a:lnTo>
                      <a:pt x="314" y="166"/>
                    </a:lnTo>
                    <a:lnTo>
                      <a:pt x="314" y="166"/>
                    </a:lnTo>
                    <a:lnTo>
                      <a:pt x="316" y="168"/>
                    </a:lnTo>
                    <a:lnTo>
                      <a:pt x="316" y="170"/>
                    </a:lnTo>
                    <a:lnTo>
                      <a:pt x="318" y="172"/>
                    </a:lnTo>
                    <a:lnTo>
                      <a:pt x="320" y="172"/>
                    </a:lnTo>
                    <a:lnTo>
                      <a:pt x="322" y="172"/>
                    </a:lnTo>
                    <a:lnTo>
                      <a:pt x="322" y="172"/>
                    </a:lnTo>
                    <a:lnTo>
                      <a:pt x="322" y="170"/>
                    </a:lnTo>
                    <a:lnTo>
                      <a:pt x="322" y="170"/>
                    </a:lnTo>
                    <a:lnTo>
                      <a:pt x="322" y="168"/>
                    </a:lnTo>
                    <a:lnTo>
                      <a:pt x="322" y="168"/>
                    </a:lnTo>
                    <a:lnTo>
                      <a:pt x="324" y="168"/>
                    </a:lnTo>
                    <a:lnTo>
                      <a:pt x="324" y="168"/>
                    </a:lnTo>
                    <a:lnTo>
                      <a:pt x="326" y="172"/>
                    </a:lnTo>
                    <a:lnTo>
                      <a:pt x="326" y="174"/>
                    </a:lnTo>
                    <a:lnTo>
                      <a:pt x="328" y="180"/>
                    </a:lnTo>
                    <a:lnTo>
                      <a:pt x="328" y="182"/>
                    </a:lnTo>
                    <a:lnTo>
                      <a:pt x="328" y="184"/>
                    </a:lnTo>
                    <a:lnTo>
                      <a:pt x="328" y="184"/>
                    </a:lnTo>
                    <a:lnTo>
                      <a:pt x="328" y="184"/>
                    </a:lnTo>
                    <a:lnTo>
                      <a:pt x="330" y="184"/>
                    </a:lnTo>
                    <a:lnTo>
                      <a:pt x="332" y="186"/>
                    </a:lnTo>
                    <a:lnTo>
                      <a:pt x="334" y="186"/>
                    </a:lnTo>
                    <a:lnTo>
                      <a:pt x="336" y="186"/>
                    </a:lnTo>
                    <a:lnTo>
                      <a:pt x="338" y="186"/>
                    </a:lnTo>
                    <a:lnTo>
                      <a:pt x="340" y="186"/>
                    </a:lnTo>
                    <a:lnTo>
                      <a:pt x="342" y="186"/>
                    </a:lnTo>
                    <a:lnTo>
                      <a:pt x="344" y="186"/>
                    </a:lnTo>
                    <a:lnTo>
                      <a:pt x="348" y="186"/>
                    </a:lnTo>
                    <a:lnTo>
                      <a:pt x="352" y="186"/>
                    </a:lnTo>
                    <a:lnTo>
                      <a:pt x="354" y="186"/>
                    </a:lnTo>
                    <a:lnTo>
                      <a:pt x="354" y="188"/>
                    </a:lnTo>
                    <a:lnTo>
                      <a:pt x="358" y="186"/>
                    </a:lnTo>
                    <a:lnTo>
                      <a:pt x="364" y="186"/>
                    </a:lnTo>
                    <a:lnTo>
                      <a:pt x="366" y="188"/>
                    </a:lnTo>
                    <a:lnTo>
                      <a:pt x="368" y="190"/>
                    </a:lnTo>
                    <a:lnTo>
                      <a:pt x="370" y="190"/>
                    </a:lnTo>
                    <a:lnTo>
                      <a:pt x="370" y="192"/>
                    </a:lnTo>
                    <a:lnTo>
                      <a:pt x="370" y="192"/>
                    </a:lnTo>
                    <a:lnTo>
                      <a:pt x="370" y="192"/>
                    </a:lnTo>
                    <a:lnTo>
                      <a:pt x="370" y="192"/>
                    </a:lnTo>
                    <a:lnTo>
                      <a:pt x="368" y="192"/>
                    </a:lnTo>
                    <a:lnTo>
                      <a:pt x="366" y="192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6" y="196"/>
                    </a:lnTo>
                    <a:lnTo>
                      <a:pt x="366" y="198"/>
                    </a:lnTo>
                    <a:lnTo>
                      <a:pt x="366" y="200"/>
                    </a:lnTo>
                    <a:lnTo>
                      <a:pt x="366" y="200"/>
                    </a:lnTo>
                    <a:lnTo>
                      <a:pt x="366" y="200"/>
                    </a:lnTo>
                    <a:lnTo>
                      <a:pt x="364" y="200"/>
                    </a:lnTo>
                    <a:lnTo>
                      <a:pt x="364" y="202"/>
                    </a:lnTo>
                    <a:lnTo>
                      <a:pt x="364" y="202"/>
                    </a:lnTo>
                    <a:lnTo>
                      <a:pt x="364" y="202"/>
                    </a:lnTo>
                    <a:lnTo>
                      <a:pt x="364" y="204"/>
                    </a:lnTo>
                    <a:lnTo>
                      <a:pt x="362" y="204"/>
                    </a:lnTo>
                    <a:lnTo>
                      <a:pt x="362" y="204"/>
                    </a:lnTo>
                    <a:lnTo>
                      <a:pt x="360" y="204"/>
                    </a:lnTo>
                    <a:lnTo>
                      <a:pt x="360" y="204"/>
                    </a:lnTo>
                    <a:lnTo>
                      <a:pt x="360" y="204"/>
                    </a:lnTo>
                    <a:lnTo>
                      <a:pt x="358" y="206"/>
                    </a:lnTo>
                    <a:lnTo>
                      <a:pt x="358" y="206"/>
                    </a:lnTo>
                    <a:lnTo>
                      <a:pt x="356" y="206"/>
                    </a:lnTo>
                    <a:lnTo>
                      <a:pt x="356" y="206"/>
                    </a:lnTo>
                    <a:lnTo>
                      <a:pt x="35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12"/>
                    </a:lnTo>
                    <a:lnTo>
                      <a:pt x="354" y="214"/>
                    </a:lnTo>
                    <a:lnTo>
                      <a:pt x="354" y="214"/>
                    </a:lnTo>
                    <a:lnTo>
                      <a:pt x="356" y="218"/>
                    </a:lnTo>
                    <a:lnTo>
                      <a:pt x="358" y="224"/>
                    </a:lnTo>
                    <a:lnTo>
                      <a:pt x="358" y="224"/>
                    </a:lnTo>
                    <a:lnTo>
                      <a:pt x="358" y="224"/>
                    </a:lnTo>
                    <a:lnTo>
                      <a:pt x="358" y="224"/>
                    </a:lnTo>
                    <a:lnTo>
                      <a:pt x="358" y="224"/>
                    </a:lnTo>
                    <a:lnTo>
                      <a:pt x="358" y="222"/>
                    </a:lnTo>
                    <a:lnTo>
                      <a:pt x="358" y="222"/>
                    </a:lnTo>
                    <a:lnTo>
                      <a:pt x="358" y="222"/>
                    </a:lnTo>
                    <a:lnTo>
                      <a:pt x="360" y="222"/>
                    </a:lnTo>
                    <a:lnTo>
                      <a:pt x="360" y="224"/>
                    </a:lnTo>
                    <a:lnTo>
                      <a:pt x="362" y="226"/>
                    </a:lnTo>
                    <a:lnTo>
                      <a:pt x="362" y="226"/>
                    </a:lnTo>
                    <a:lnTo>
                      <a:pt x="364" y="226"/>
                    </a:lnTo>
                    <a:lnTo>
                      <a:pt x="364" y="224"/>
                    </a:lnTo>
                    <a:lnTo>
                      <a:pt x="364" y="224"/>
                    </a:lnTo>
                    <a:lnTo>
                      <a:pt x="364" y="222"/>
                    </a:lnTo>
                    <a:lnTo>
                      <a:pt x="364" y="220"/>
                    </a:lnTo>
                    <a:lnTo>
                      <a:pt x="364" y="218"/>
                    </a:lnTo>
                    <a:lnTo>
                      <a:pt x="366" y="216"/>
                    </a:lnTo>
                    <a:lnTo>
                      <a:pt x="366" y="216"/>
                    </a:lnTo>
                    <a:lnTo>
                      <a:pt x="366" y="214"/>
                    </a:lnTo>
                    <a:lnTo>
                      <a:pt x="366" y="214"/>
                    </a:lnTo>
                    <a:lnTo>
                      <a:pt x="366" y="214"/>
                    </a:lnTo>
                    <a:lnTo>
                      <a:pt x="368" y="214"/>
                    </a:lnTo>
                    <a:lnTo>
                      <a:pt x="368" y="212"/>
                    </a:lnTo>
                    <a:lnTo>
                      <a:pt x="368" y="212"/>
                    </a:lnTo>
                    <a:lnTo>
                      <a:pt x="370" y="214"/>
                    </a:lnTo>
                    <a:lnTo>
                      <a:pt x="370" y="214"/>
                    </a:lnTo>
                    <a:lnTo>
                      <a:pt x="372" y="216"/>
                    </a:lnTo>
                    <a:lnTo>
                      <a:pt x="372" y="220"/>
                    </a:lnTo>
                    <a:lnTo>
                      <a:pt x="372" y="222"/>
                    </a:lnTo>
                    <a:lnTo>
                      <a:pt x="374" y="224"/>
                    </a:lnTo>
                    <a:lnTo>
                      <a:pt x="374" y="226"/>
                    </a:lnTo>
                    <a:lnTo>
                      <a:pt x="374" y="228"/>
                    </a:lnTo>
                    <a:lnTo>
                      <a:pt x="376" y="228"/>
                    </a:lnTo>
                    <a:lnTo>
                      <a:pt x="376" y="230"/>
                    </a:lnTo>
                    <a:lnTo>
                      <a:pt x="376" y="230"/>
                    </a:lnTo>
                    <a:lnTo>
                      <a:pt x="378" y="234"/>
                    </a:lnTo>
                    <a:lnTo>
                      <a:pt x="378" y="236"/>
                    </a:lnTo>
                    <a:lnTo>
                      <a:pt x="378" y="242"/>
                    </a:lnTo>
                    <a:lnTo>
                      <a:pt x="380" y="244"/>
                    </a:lnTo>
                    <a:lnTo>
                      <a:pt x="380" y="244"/>
                    </a:lnTo>
                    <a:lnTo>
                      <a:pt x="380" y="242"/>
                    </a:lnTo>
                    <a:lnTo>
                      <a:pt x="380" y="242"/>
                    </a:lnTo>
                    <a:lnTo>
                      <a:pt x="380" y="240"/>
                    </a:lnTo>
                    <a:lnTo>
                      <a:pt x="382" y="240"/>
                    </a:lnTo>
                    <a:lnTo>
                      <a:pt x="382" y="242"/>
                    </a:lnTo>
                    <a:lnTo>
                      <a:pt x="384" y="244"/>
                    </a:lnTo>
                    <a:lnTo>
                      <a:pt x="384" y="244"/>
                    </a:lnTo>
                    <a:lnTo>
                      <a:pt x="386" y="244"/>
                    </a:lnTo>
                    <a:lnTo>
                      <a:pt x="386" y="240"/>
                    </a:lnTo>
                    <a:lnTo>
                      <a:pt x="386" y="240"/>
                    </a:lnTo>
                    <a:lnTo>
                      <a:pt x="386" y="240"/>
                    </a:lnTo>
                    <a:lnTo>
                      <a:pt x="388" y="240"/>
                    </a:lnTo>
                    <a:lnTo>
                      <a:pt x="388" y="240"/>
                    </a:lnTo>
                    <a:lnTo>
                      <a:pt x="388" y="238"/>
                    </a:lnTo>
                    <a:lnTo>
                      <a:pt x="388" y="236"/>
                    </a:lnTo>
                    <a:lnTo>
                      <a:pt x="386" y="234"/>
                    </a:lnTo>
                    <a:lnTo>
                      <a:pt x="386" y="232"/>
                    </a:lnTo>
                    <a:lnTo>
                      <a:pt x="386" y="230"/>
                    </a:lnTo>
                    <a:lnTo>
                      <a:pt x="386" y="228"/>
                    </a:lnTo>
                    <a:lnTo>
                      <a:pt x="386" y="228"/>
                    </a:lnTo>
                    <a:lnTo>
                      <a:pt x="386" y="226"/>
                    </a:lnTo>
                    <a:lnTo>
                      <a:pt x="386" y="224"/>
                    </a:lnTo>
                    <a:lnTo>
                      <a:pt x="386" y="224"/>
                    </a:lnTo>
                    <a:lnTo>
                      <a:pt x="388" y="226"/>
                    </a:lnTo>
                    <a:lnTo>
                      <a:pt x="388" y="224"/>
                    </a:lnTo>
                    <a:lnTo>
                      <a:pt x="388" y="224"/>
                    </a:lnTo>
                    <a:lnTo>
                      <a:pt x="388" y="224"/>
                    </a:lnTo>
                    <a:lnTo>
                      <a:pt x="388" y="220"/>
                    </a:lnTo>
                    <a:lnTo>
                      <a:pt x="388" y="216"/>
                    </a:lnTo>
                    <a:lnTo>
                      <a:pt x="388" y="214"/>
                    </a:lnTo>
                    <a:lnTo>
                      <a:pt x="388" y="212"/>
                    </a:lnTo>
                    <a:lnTo>
                      <a:pt x="386" y="208"/>
                    </a:lnTo>
                    <a:lnTo>
                      <a:pt x="386" y="206"/>
                    </a:lnTo>
                    <a:lnTo>
                      <a:pt x="386" y="206"/>
                    </a:lnTo>
                    <a:lnTo>
                      <a:pt x="388" y="208"/>
                    </a:lnTo>
                    <a:lnTo>
                      <a:pt x="388" y="208"/>
                    </a:lnTo>
                    <a:lnTo>
                      <a:pt x="390" y="208"/>
                    </a:lnTo>
                    <a:lnTo>
                      <a:pt x="390" y="208"/>
                    </a:lnTo>
                    <a:lnTo>
                      <a:pt x="392" y="208"/>
                    </a:lnTo>
                    <a:lnTo>
                      <a:pt x="392" y="208"/>
                    </a:lnTo>
                    <a:lnTo>
                      <a:pt x="394" y="208"/>
                    </a:lnTo>
                    <a:lnTo>
                      <a:pt x="396" y="210"/>
                    </a:lnTo>
                    <a:lnTo>
                      <a:pt x="398" y="210"/>
                    </a:lnTo>
                    <a:lnTo>
                      <a:pt x="398" y="210"/>
                    </a:lnTo>
                    <a:lnTo>
                      <a:pt x="400" y="208"/>
                    </a:lnTo>
                    <a:lnTo>
                      <a:pt x="400" y="206"/>
                    </a:lnTo>
                    <a:lnTo>
                      <a:pt x="400" y="202"/>
                    </a:lnTo>
                    <a:lnTo>
                      <a:pt x="400" y="200"/>
                    </a:lnTo>
                    <a:lnTo>
                      <a:pt x="402" y="198"/>
                    </a:lnTo>
                    <a:lnTo>
                      <a:pt x="402" y="196"/>
                    </a:lnTo>
                    <a:lnTo>
                      <a:pt x="404" y="194"/>
                    </a:lnTo>
                    <a:lnTo>
                      <a:pt x="404" y="190"/>
                    </a:lnTo>
                    <a:lnTo>
                      <a:pt x="404" y="188"/>
                    </a:lnTo>
                    <a:lnTo>
                      <a:pt x="404" y="188"/>
                    </a:lnTo>
                    <a:lnTo>
                      <a:pt x="404" y="188"/>
                    </a:lnTo>
                    <a:lnTo>
                      <a:pt x="402" y="186"/>
                    </a:lnTo>
                    <a:lnTo>
                      <a:pt x="402" y="186"/>
                    </a:lnTo>
                    <a:lnTo>
                      <a:pt x="402" y="186"/>
                    </a:lnTo>
                    <a:lnTo>
                      <a:pt x="402" y="186"/>
                    </a:lnTo>
                    <a:lnTo>
                      <a:pt x="402" y="184"/>
                    </a:lnTo>
                    <a:lnTo>
                      <a:pt x="402" y="182"/>
                    </a:lnTo>
                    <a:lnTo>
                      <a:pt x="402" y="182"/>
                    </a:lnTo>
                    <a:lnTo>
                      <a:pt x="404" y="180"/>
                    </a:lnTo>
                    <a:lnTo>
                      <a:pt x="406" y="178"/>
                    </a:lnTo>
                    <a:lnTo>
                      <a:pt x="406" y="178"/>
                    </a:lnTo>
                    <a:lnTo>
                      <a:pt x="406" y="176"/>
                    </a:lnTo>
                    <a:lnTo>
                      <a:pt x="406" y="174"/>
                    </a:lnTo>
                    <a:lnTo>
                      <a:pt x="406" y="172"/>
                    </a:lnTo>
                    <a:lnTo>
                      <a:pt x="408" y="172"/>
                    </a:lnTo>
                    <a:lnTo>
                      <a:pt x="408" y="172"/>
                    </a:lnTo>
                    <a:lnTo>
                      <a:pt x="408" y="170"/>
                    </a:lnTo>
                    <a:lnTo>
                      <a:pt x="408" y="170"/>
                    </a:lnTo>
                    <a:lnTo>
                      <a:pt x="406" y="168"/>
                    </a:lnTo>
                    <a:lnTo>
                      <a:pt x="406" y="166"/>
                    </a:lnTo>
                    <a:lnTo>
                      <a:pt x="406" y="164"/>
                    </a:lnTo>
                    <a:lnTo>
                      <a:pt x="406" y="162"/>
                    </a:lnTo>
                    <a:lnTo>
                      <a:pt x="406" y="162"/>
                    </a:lnTo>
                    <a:lnTo>
                      <a:pt x="408" y="160"/>
                    </a:lnTo>
                    <a:lnTo>
                      <a:pt x="408" y="160"/>
                    </a:lnTo>
                    <a:lnTo>
                      <a:pt x="410" y="158"/>
                    </a:lnTo>
                    <a:lnTo>
                      <a:pt x="414" y="154"/>
                    </a:lnTo>
                    <a:lnTo>
                      <a:pt x="416" y="154"/>
                    </a:lnTo>
                    <a:lnTo>
                      <a:pt x="416" y="154"/>
                    </a:lnTo>
                    <a:lnTo>
                      <a:pt x="418" y="152"/>
                    </a:lnTo>
                    <a:lnTo>
                      <a:pt x="418" y="150"/>
                    </a:lnTo>
                    <a:lnTo>
                      <a:pt x="420" y="150"/>
                    </a:lnTo>
                    <a:lnTo>
                      <a:pt x="422" y="148"/>
                    </a:lnTo>
                    <a:lnTo>
                      <a:pt x="428" y="148"/>
                    </a:lnTo>
                    <a:lnTo>
                      <a:pt x="428" y="148"/>
                    </a:lnTo>
                    <a:lnTo>
                      <a:pt x="430" y="148"/>
                    </a:lnTo>
                    <a:lnTo>
                      <a:pt x="430" y="150"/>
                    </a:lnTo>
                    <a:lnTo>
                      <a:pt x="432" y="152"/>
                    </a:lnTo>
                    <a:lnTo>
                      <a:pt x="434" y="152"/>
                    </a:lnTo>
                    <a:lnTo>
                      <a:pt x="434" y="152"/>
                    </a:lnTo>
                    <a:lnTo>
                      <a:pt x="434" y="150"/>
                    </a:lnTo>
                    <a:lnTo>
                      <a:pt x="430" y="146"/>
                    </a:lnTo>
                    <a:lnTo>
                      <a:pt x="430" y="144"/>
                    </a:lnTo>
                    <a:lnTo>
                      <a:pt x="430" y="144"/>
                    </a:lnTo>
                    <a:lnTo>
                      <a:pt x="430" y="142"/>
                    </a:lnTo>
                    <a:lnTo>
                      <a:pt x="430" y="142"/>
                    </a:lnTo>
                    <a:close/>
                    <a:moveTo>
                      <a:pt x="422" y="507"/>
                    </a:moveTo>
                    <a:lnTo>
                      <a:pt x="420" y="509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3"/>
                    </a:lnTo>
                    <a:lnTo>
                      <a:pt x="424" y="517"/>
                    </a:lnTo>
                    <a:lnTo>
                      <a:pt x="424" y="515"/>
                    </a:lnTo>
                    <a:lnTo>
                      <a:pt x="424" y="513"/>
                    </a:lnTo>
                    <a:lnTo>
                      <a:pt x="424" y="509"/>
                    </a:lnTo>
                    <a:lnTo>
                      <a:pt x="422" y="507"/>
                    </a:lnTo>
                    <a:close/>
                    <a:moveTo>
                      <a:pt x="418" y="491"/>
                    </a:moveTo>
                    <a:lnTo>
                      <a:pt x="416" y="491"/>
                    </a:lnTo>
                    <a:lnTo>
                      <a:pt x="416" y="491"/>
                    </a:lnTo>
                    <a:lnTo>
                      <a:pt x="416" y="493"/>
                    </a:lnTo>
                    <a:lnTo>
                      <a:pt x="416" y="493"/>
                    </a:lnTo>
                    <a:lnTo>
                      <a:pt x="416" y="493"/>
                    </a:lnTo>
                    <a:lnTo>
                      <a:pt x="416" y="493"/>
                    </a:lnTo>
                    <a:lnTo>
                      <a:pt x="416" y="493"/>
                    </a:lnTo>
                    <a:lnTo>
                      <a:pt x="418" y="493"/>
                    </a:lnTo>
                    <a:lnTo>
                      <a:pt x="418" y="491"/>
                    </a:lnTo>
                    <a:lnTo>
                      <a:pt x="418" y="491"/>
                    </a:lnTo>
                    <a:close/>
                    <a:moveTo>
                      <a:pt x="410" y="487"/>
                    </a:moveTo>
                    <a:lnTo>
                      <a:pt x="410" y="489"/>
                    </a:lnTo>
                    <a:lnTo>
                      <a:pt x="410" y="489"/>
                    </a:lnTo>
                    <a:lnTo>
                      <a:pt x="410" y="491"/>
                    </a:lnTo>
                    <a:lnTo>
                      <a:pt x="412" y="491"/>
                    </a:lnTo>
                    <a:lnTo>
                      <a:pt x="412" y="489"/>
                    </a:lnTo>
                    <a:lnTo>
                      <a:pt x="410" y="487"/>
                    </a:lnTo>
                    <a:close/>
                    <a:moveTo>
                      <a:pt x="416" y="493"/>
                    </a:moveTo>
                    <a:lnTo>
                      <a:pt x="414" y="495"/>
                    </a:lnTo>
                    <a:lnTo>
                      <a:pt x="414" y="495"/>
                    </a:lnTo>
                    <a:lnTo>
                      <a:pt x="414" y="495"/>
                    </a:lnTo>
                    <a:lnTo>
                      <a:pt x="416" y="497"/>
                    </a:lnTo>
                    <a:lnTo>
                      <a:pt x="416" y="497"/>
                    </a:lnTo>
                    <a:lnTo>
                      <a:pt x="416" y="497"/>
                    </a:lnTo>
                    <a:lnTo>
                      <a:pt x="416" y="495"/>
                    </a:lnTo>
                    <a:lnTo>
                      <a:pt x="416" y="49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51"/>
              <p:cNvSpPr>
                <a:spLocks/>
              </p:cNvSpPr>
              <p:nvPr/>
            </p:nvSpPr>
            <p:spPr bwMode="auto">
              <a:xfrm>
                <a:off x="3217" y="912"/>
                <a:ext cx="130" cy="51"/>
              </a:xfrm>
              <a:custGeom>
                <a:avLst/>
                <a:gdLst>
                  <a:gd name="T0" fmla="*/ 128 w 130"/>
                  <a:gd name="T1" fmla="*/ 16 h 51"/>
                  <a:gd name="T2" fmla="*/ 122 w 130"/>
                  <a:gd name="T3" fmla="*/ 12 h 51"/>
                  <a:gd name="T4" fmla="*/ 118 w 130"/>
                  <a:gd name="T5" fmla="*/ 10 h 51"/>
                  <a:gd name="T6" fmla="*/ 116 w 130"/>
                  <a:gd name="T7" fmla="*/ 8 h 51"/>
                  <a:gd name="T8" fmla="*/ 122 w 130"/>
                  <a:gd name="T9" fmla="*/ 2 h 51"/>
                  <a:gd name="T10" fmla="*/ 108 w 130"/>
                  <a:gd name="T11" fmla="*/ 4 h 51"/>
                  <a:gd name="T12" fmla="*/ 100 w 130"/>
                  <a:gd name="T13" fmla="*/ 0 h 51"/>
                  <a:gd name="T14" fmla="*/ 92 w 130"/>
                  <a:gd name="T15" fmla="*/ 6 h 51"/>
                  <a:gd name="T16" fmla="*/ 84 w 130"/>
                  <a:gd name="T17" fmla="*/ 8 h 51"/>
                  <a:gd name="T18" fmla="*/ 76 w 130"/>
                  <a:gd name="T19" fmla="*/ 6 h 51"/>
                  <a:gd name="T20" fmla="*/ 76 w 130"/>
                  <a:gd name="T21" fmla="*/ 12 h 51"/>
                  <a:gd name="T22" fmla="*/ 68 w 130"/>
                  <a:gd name="T23" fmla="*/ 6 h 51"/>
                  <a:gd name="T24" fmla="*/ 62 w 130"/>
                  <a:gd name="T25" fmla="*/ 12 h 51"/>
                  <a:gd name="T26" fmla="*/ 54 w 130"/>
                  <a:gd name="T27" fmla="*/ 6 h 51"/>
                  <a:gd name="T28" fmla="*/ 48 w 130"/>
                  <a:gd name="T29" fmla="*/ 16 h 51"/>
                  <a:gd name="T30" fmla="*/ 42 w 130"/>
                  <a:gd name="T31" fmla="*/ 19 h 51"/>
                  <a:gd name="T32" fmla="*/ 38 w 130"/>
                  <a:gd name="T33" fmla="*/ 16 h 51"/>
                  <a:gd name="T34" fmla="*/ 36 w 130"/>
                  <a:gd name="T35" fmla="*/ 14 h 51"/>
                  <a:gd name="T36" fmla="*/ 38 w 130"/>
                  <a:gd name="T37" fmla="*/ 12 h 51"/>
                  <a:gd name="T38" fmla="*/ 40 w 130"/>
                  <a:gd name="T39" fmla="*/ 8 h 51"/>
                  <a:gd name="T40" fmla="*/ 28 w 130"/>
                  <a:gd name="T41" fmla="*/ 2 h 51"/>
                  <a:gd name="T42" fmla="*/ 24 w 130"/>
                  <a:gd name="T43" fmla="*/ 4 h 51"/>
                  <a:gd name="T44" fmla="*/ 22 w 130"/>
                  <a:gd name="T45" fmla="*/ 4 h 51"/>
                  <a:gd name="T46" fmla="*/ 26 w 130"/>
                  <a:gd name="T47" fmla="*/ 10 h 51"/>
                  <a:gd name="T48" fmla="*/ 24 w 130"/>
                  <a:gd name="T49" fmla="*/ 8 h 51"/>
                  <a:gd name="T50" fmla="*/ 20 w 130"/>
                  <a:gd name="T51" fmla="*/ 8 h 51"/>
                  <a:gd name="T52" fmla="*/ 14 w 130"/>
                  <a:gd name="T53" fmla="*/ 6 h 51"/>
                  <a:gd name="T54" fmla="*/ 12 w 130"/>
                  <a:gd name="T55" fmla="*/ 8 h 51"/>
                  <a:gd name="T56" fmla="*/ 10 w 130"/>
                  <a:gd name="T57" fmla="*/ 12 h 51"/>
                  <a:gd name="T58" fmla="*/ 6 w 130"/>
                  <a:gd name="T59" fmla="*/ 12 h 51"/>
                  <a:gd name="T60" fmla="*/ 6 w 130"/>
                  <a:gd name="T61" fmla="*/ 16 h 51"/>
                  <a:gd name="T62" fmla="*/ 6 w 130"/>
                  <a:gd name="T63" fmla="*/ 19 h 51"/>
                  <a:gd name="T64" fmla="*/ 26 w 130"/>
                  <a:gd name="T65" fmla="*/ 16 h 51"/>
                  <a:gd name="T66" fmla="*/ 22 w 130"/>
                  <a:gd name="T67" fmla="*/ 21 h 51"/>
                  <a:gd name="T68" fmla="*/ 30 w 130"/>
                  <a:gd name="T69" fmla="*/ 25 h 51"/>
                  <a:gd name="T70" fmla="*/ 18 w 130"/>
                  <a:gd name="T71" fmla="*/ 25 h 51"/>
                  <a:gd name="T72" fmla="*/ 8 w 130"/>
                  <a:gd name="T73" fmla="*/ 27 h 51"/>
                  <a:gd name="T74" fmla="*/ 4 w 130"/>
                  <a:gd name="T75" fmla="*/ 29 h 51"/>
                  <a:gd name="T76" fmla="*/ 24 w 130"/>
                  <a:gd name="T77" fmla="*/ 29 h 51"/>
                  <a:gd name="T78" fmla="*/ 30 w 130"/>
                  <a:gd name="T79" fmla="*/ 31 h 51"/>
                  <a:gd name="T80" fmla="*/ 26 w 130"/>
                  <a:gd name="T81" fmla="*/ 35 h 51"/>
                  <a:gd name="T82" fmla="*/ 32 w 130"/>
                  <a:gd name="T83" fmla="*/ 35 h 51"/>
                  <a:gd name="T84" fmla="*/ 24 w 130"/>
                  <a:gd name="T85" fmla="*/ 39 h 51"/>
                  <a:gd name="T86" fmla="*/ 16 w 130"/>
                  <a:gd name="T87" fmla="*/ 41 h 51"/>
                  <a:gd name="T88" fmla="*/ 30 w 130"/>
                  <a:gd name="T89" fmla="*/ 43 h 51"/>
                  <a:gd name="T90" fmla="*/ 36 w 130"/>
                  <a:gd name="T91" fmla="*/ 43 h 51"/>
                  <a:gd name="T92" fmla="*/ 42 w 130"/>
                  <a:gd name="T93" fmla="*/ 45 h 51"/>
                  <a:gd name="T94" fmla="*/ 46 w 130"/>
                  <a:gd name="T95" fmla="*/ 47 h 51"/>
                  <a:gd name="T96" fmla="*/ 68 w 130"/>
                  <a:gd name="T97" fmla="*/ 49 h 51"/>
                  <a:gd name="T98" fmla="*/ 72 w 130"/>
                  <a:gd name="T99" fmla="*/ 47 h 51"/>
                  <a:gd name="T100" fmla="*/ 88 w 130"/>
                  <a:gd name="T101" fmla="*/ 43 h 51"/>
                  <a:gd name="T102" fmla="*/ 110 w 130"/>
                  <a:gd name="T103" fmla="*/ 35 h 51"/>
                  <a:gd name="T104" fmla="*/ 118 w 130"/>
                  <a:gd name="T105" fmla="*/ 31 h 51"/>
                  <a:gd name="T106" fmla="*/ 126 w 130"/>
                  <a:gd name="T107" fmla="*/ 27 h 51"/>
                  <a:gd name="T108" fmla="*/ 130 w 130"/>
                  <a:gd name="T109" fmla="*/ 23 h 51"/>
                  <a:gd name="T110" fmla="*/ 128 w 130"/>
                  <a:gd name="T111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0" h="51">
                    <a:moveTo>
                      <a:pt x="128" y="19"/>
                    </a:moveTo>
                    <a:lnTo>
                      <a:pt x="128" y="19"/>
                    </a:lnTo>
                    <a:lnTo>
                      <a:pt x="130" y="19"/>
                    </a:lnTo>
                    <a:lnTo>
                      <a:pt x="130" y="16"/>
                    </a:lnTo>
                    <a:lnTo>
                      <a:pt x="130" y="16"/>
                    </a:lnTo>
                    <a:lnTo>
                      <a:pt x="130" y="16"/>
                    </a:lnTo>
                    <a:lnTo>
                      <a:pt x="130" y="16"/>
                    </a:lnTo>
                    <a:lnTo>
                      <a:pt x="128" y="16"/>
                    </a:lnTo>
                    <a:lnTo>
                      <a:pt x="128" y="14"/>
                    </a:lnTo>
                    <a:lnTo>
                      <a:pt x="126" y="14"/>
                    </a:lnTo>
                    <a:lnTo>
                      <a:pt x="124" y="14"/>
                    </a:lnTo>
                    <a:lnTo>
                      <a:pt x="122" y="14"/>
                    </a:lnTo>
                    <a:lnTo>
                      <a:pt x="120" y="14"/>
                    </a:lnTo>
                    <a:lnTo>
                      <a:pt x="122" y="14"/>
                    </a:lnTo>
                    <a:lnTo>
                      <a:pt x="122" y="14"/>
                    </a:lnTo>
                    <a:lnTo>
                      <a:pt x="122" y="12"/>
                    </a:lnTo>
                    <a:lnTo>
                      <a:pt x="122" y="12"/>
                    </a:lnTo>
                    <a:lnTo>
                      <a:pt x="122" y="12"/>
                    </a:lnTo>
                    <a:lnTo>
                      <a:pt x="122" y="12"/>
                    </a:lnTo>
                    <a:lnTo>
                      <a:pt x="122" y="12"/>
                    </a:lnTo>
                    <a:lnTo>
                      <a:pt x="118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8" y="10"/>
                    </a:lnTo>
                    <a:lnTo>
                      <a:pt x="118" y="10"/>
                    </a:lnTo>
                    <a:lnTo>
                      <a:pt x="118" y="8"/>
                    </a:lnTo>
                    <a:lnTo>
                      <a:pt x="118" y="8"/>
                    </a:lnTo>
                    <a:lnTo>
                      <a:pt x="118" y="8"/>
                    </a:lnTo>
                    <a:lnTo>
                      <a:pt x="118" y="8"/>
                    </a:lnTo>
                    <a:lnTo>
                      <a:pt x="118" y="8"/>
                    </a:lnTo>
                    <a:lnTo>
                      <a:pt x="116" y="8"/>
                    </a:lnTo>
                    <a:lnTo>
                      <a:pt x="116" y="8"/>
                    </a:lnTo>
                    <a:lnTo>
                      <a:pt x="114" y="6"/>
                    </a:lnTo>
                    <a:lnTo>
                      <a:pt x="114" y="6"/>
                    </a:lnTo>
                    <a:lnTo>
                      <a:pt x="116" y="6"/>
                    </a:lnTo>
                    <a:lnTo>
                      <a:pt x="118" y="4"/>
                    </a:lnTo>
                    <a:lnTo>
                      <a:pt x="118" y="4"/>
                    </a:lnTo>
                    <a:lnTo>
                      <a:pt x="120" y="4"/>
                    </a:lnTo>
                    <a:lnTo>
                      <a:pt x="122" y="2"/>
                    </a:lnTo>
                    <a:lnTo>
                      <a:pt x="122" y="2"/>
                    </a:lnTo>
                    <a:lnTo>
                      <a:pt x="120" y="2"/>
                    </a:lnTo>
                    <a:lnTo>
                      <a:pt x="118" y="2"/>
                    </a:lnTo>
                    <a:lnTo>
                      <a:pt x="116" y="2"/>
                    </a:lnTo>
                    <a:lnTo>
                      <a:pt x="114" y="4"/>
                    </a:lnTo>
                    <a:lnTo>
                      <a:pt x="114" y="4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8" y="4"/>
                    </a:lnTo>
                    <a:lnTo>
                      <a:pt x="108" y="4"/>
                    </a:lnTo>
                    <a:lnTo>
                      <a:pt x="108" y="2"/>
                    </a:lnTo>
                    <a:lnTo>
                      <a:pt x="108" y="2"/>
                    </a:lnTo>
                    <a:lnTo>
                      <a:pt x="106" y="2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100" y="4"/>
                    </a:lnTo>
                    <a:lnTo>
                      <a:pt x="98" y="4"/>
                    </a:lnTo>
                    <a:lnTo>
                      <a:pt x="98" y="6"/>
                    </a:lnTo>
                    <a:lnTo>
                      <a:pt x="96" y="6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92" y="6"/>
                    </a:lnTo>
                    <a:lnTo>
                      <a:pt x="92" y="6"/>
                    </a:lnTo>
                    <a:lnTo>
                      <a:pt x="90" y="6"/>
                    </a:lnTo>
                    <a:lnTo>
                      <a:pt x="90" y="6"/>
                    </a:lnTo>
                    <a:lnTo>
                      <a:pt x="88" y="6"/>
                    </a:lnTo>
                    <a:lnTo>
                      <a:pt x="86" y="8"/>
                    </a:lnTo>
                    <a:lnTo>
                      <a:pt x="86" y="8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0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72" y="6"/>
                    </a:lnTo>
                    <a:lnTo>
                      <a:pt x="70" y="6"/>
                    </a:lnTo>
                    <a:lnTo>
                      <a:pt x="70" y="6"/>
                    </a:lnTo>
                    <a:lnTo>
                      <a:pt x="70" y="6"/>
                    </a:lnTo>
                    <a:lnTo>
                      <a:pt x="68" y="6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4" y="8"/>
                    </a:lnTo>
                    <a:lnTo>
                      <a:pt x="62" y="8"/>
                    </a:lnTo>
                    <a:lnTo>
                      <a:pt x="62" y="8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8"/>
                    </a:lnTo>
                    <a:lnTo>
                      <a:pt x="54" y="6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52" y="10"/>
                    </a:lnTo>
                    <a:lnTo>
                      <a:pt x="52" y="12"/>
                    </a:lnTo>
                    <a:lnTo>
                      <a:pt x="50" y="12"/>
                    </a:lnTo>
                    <a:lnTo>
                      <a:pt x="50" y="14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48" y="14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4" y="1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40" y="19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38" y="19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8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12"/>
                    </a:lnTo>
                    <a:lnTo>
                      <a:pt x="38" y="14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38" y="10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6" y="6"/>
                    </a:lnTo>
                    <a:lnTo>
                      <a:pt x="34" y="6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4" y="6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6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10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6"/>
                    </a:lnTo>
                    <a:lnTo>
                      <a:pt x="22" y="16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30" y="16"/>
                    </a:lnTo>
                    <a:lnTo>
                      <a:pt x="32" y="16"/>
                    </a:lnTo>
                    <a:lnTo>
                      <a:pt x="32" y="19"/>
                    </a:lnTo>
                    <a:lnTo>
                      <a:pt x="30" y="19"/>
                    </a:lnTo>
                    <a:lnTo>
                      <a:pt x="28" y="19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22" y="21"/>
                    </a:lnTo>
                    <a:lnTo>
                      <a:pt x="24" y="23"/>
                    </a:lnTo>
                    <a:lnTo>
                      <a:pt x="28" y="23"/>
                    </a:lnTo>
                    <a:lnTo>
                      <a:pt x="28" y="23"/>
                    </a:lnTo>
                    <a:lnTo>
                      <a:pt x="32" y="23"/>
                    </a:lnTo>
                    <a:lnTo>
                      <a:pt x="32" y="23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25"/>
                    </a:lnTo>
                    <a:lnTo>
                      <a:pt x="24" y="25"/>
                    </a:lnTo>
                    <a:lnTo>
                      <a:pt x="22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8" y="25"/>
                    </a:lnTo>
                    <a:lnTo>
                      <a:pt x="18" y="25"/>
                    </a:lnTo>
                    <a:lnTo>
                      <a:pt x="18" y="25"/>
                    </a:lnTo>
                    <a:lnTo>
                      <a:pt x="18" y="25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8" y="27"/>
                    </a:lnTo>
                    <a:lnTo>
                      <a:pt x="6" y="27"/>
                    </a:lnTo>
                    <a:lnTo>
                      <a:pt x="4" y="27"/>
                    </a:lnTo>
                    <a:lnTo>
                      <a:pt x="4" y="27"/>
                    </a:lnTo>
                    <a:lnTo>
                      <a:pt x="2" y="27"/>
                    </a:lnTo>
                    <a:lnTo>
                      <a:pt x="4" y="27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4" y="29"/>
                    </a:lnTo>
                    <a:lnTo>
                      <a:pt x="6" y="29"/>
                    </a:lnTo>
                    <a:lnTo>
                      <a:pt x="10" y="27"/>
                    </a:lnTo>
                    <a:lnTo>
                      <a:pt x="10" y="27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24" y="31"/>
                    </a:lnTo>
                    <a:lnTo>
                      <a:pt x="24" y="33"/>
                    </a:lnTo>
                    <a:lnTo>
                      <a:pt x="24" y="33"/>
                    </a:lnTo>
                    <a:lnTo>
                      <a:pt x="26" y="31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2" y="31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26" y="33"/>
                    </a:lnTo>
                    <a:lnTo>
                      <a:pt x="26" y="33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24" y="35"/>
                    </a:lnTo>
                    <a:lnTo>
                      <a:pt x="24" y="35"/>
                    </a:lnTo>
                    <a:lnTo>
                      <a:pt x="26" y="35"/>
                    </a:lnTo>
                    <a:lnTo>
                      <a:pt x="30" y="35"/>
                    </a:lnTo>
                    <a:lnTo>
                      <a:pt x="30" y="35"/>
                    </a:lnTo>
                    <a:lnTo>
                      <a:pt x="32" y="35"/>
                    </a:lnTo>
                    <a:lnTo>
                      <a:pt x="30" y="35"/>
                    </a:lnTo>
                    <a:lnTo>
                      <a:pt x="30" y="35"/>
                    </a:lnTo>
                    <a:lnTo>
                      <a:pt x="28" y="35"/>
                    </a:lnTo>
                    <a:lnTo>
                      <a:pt x="28" y="37"/>
                    </a:lnTo>
                    <a:lnTo>
                      <a:pt x="26" y="37"/>
                    </a:lnTo>
                    <a:lnTo>
                      <a:pt x="26" y="37"/>
                    </a:lnTo>
                    <a:lnTo>
                      <a:pt x="26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2" y="41"/>
                    </a:lnTo>
                    <a:lnTo>
                      <a:pt x="18" y="41"/>
                    </a:lnTo>
                    <a:lnTo>
                      <a:pt x="18" y="41"/>
                    </a:lnTo>
                    <a:lnTo>
                      <a:pt x="16" y="39"/>
                    </a:lnTo>
                    <a:lnTo>
                      <a:pt x="16" y="39"/>
                    </a:lnTo>
                    <a:lnTo>
                      <a:pt x="16" y="39"/>
                    </a:lnTo>
                    <a:lnTo>
                      <a:pt x="16" y="41"/>
                    </a:lnTo>
                    <a:lnTo>
                      <a:pt x="14" y="41"/>
                    </a:lnTo>
                    <a:lnTo>
                      <a:pt x="14" y="41"/>
                    </a:lnTo>
                    <a:lnTo>
                      <a:pt x="14" y="43"/>
                    </a:lnTo>
                    <a:lnTo>
                      <a:pt x="16" y="43"/>
                    </a:lnTo>
                    <a:lnTo>
                      <a:pt x="16" y="43"/>
                    </a:lnTo>
                    <a:lnTo>
                      <a:pt x="18" y="43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2" y="41"/>
                    </a:lnTo>
                    <a:lnTo>
                      <a:pt x="34" y="41"/>
                    </a:lnTo>
                    <a:lnTo>
                      <a:pt x="34" y="41"/>
                    </a:lnTo>
                    <a:lnTo>
                      <a:pt x="34" y="41"/>
                    </a:lnTo>
                    <a:lnTo>
                      <a:pt x="34" y="43"/>
                    </a:lnTo>
                    <a:lnTo>
                      <a:pt x="34" y="43"/>
                    </a:lnTo>
                    <a:lnTo>
                      <a:pt x="36" y="43"/>
                    </a:lnTo>
                    <a:lnTo>
                      <a:pt x="36" y="43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40" y="45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2" y="43"/>
                    </a:lnTo>
                    <a:lnTo>
                      <a:pt x="42" y="45"/>
                    </a:lnTo>
                    <a:lnTo>
                      <a:pt x="42" y="45"/>
                    </a:lnTo>
                    <a:lnTo>
                      <a:pt x="42" y="45"/>
                    </a:lnTo>
                    <a:lnTo>
                      <a:pt x="42" y="45"/>
                    </a:lnTo>
                    <a:lnTo>
                      <a:pt x="40" y="45"/>
                    </a:lnTo>
                    <a:lnTo>
                      <a:pt x="40" y="45"/>
                    </a:lnTo>
                    <a:lnTo>
                      <a:pt x="40" y="45"/>
                    </a:lnTo>
                    <a:lnTo>
                      <a:pt x="42" y="47"/>
                    </a:lnTo>
                    <a:lnTo>
                      <a:pt x="44" y="47"/>
                    </a:lnTo>
                    <a:lnTo>
                      <a:pt x="46" y="47"/>
                    </a:lnTo>
                    <a:lnTo>
                      <a:pt x="48" y="49"/>
                    </a:lnTo>
                    <a:lnTo>
                      <a:pt x="52" y="49"/>
                    </a:lnTo>
                    <a:lnTo>
                      <a:pt x="54" y="49"/>
                    </a:lnTo>
                    <a:lnTo>
                      <a:pt x="62" y="51"/>
                    </a:lnTo>
                    <a:lnTo>
                      <a:pt x="66" y="49"/>
                    </a:lnTo>
                    <a:lnTo>
                      <a:pt x="68" y="49"/>
                    </a:lnTo>
                    <a:lnTo>
                      <a:pt x="68" y="49"/>
                    </a:lnTo>
                    <a:lnTo>
                      <a:pt x="68" y="49"/>
                    </a:lnTo>
                    <a:lnTo>
                      <a:pt x="68" y="49"/>
                    </a:lnTo>
                    <a:lnTo>
                      <a:pt x="68" y="49"/>
                    </a:lnTo>
                    <a:lnTo>
                      <a:pt x="68" y="49"/>
                    </a:lnTo>
                    <a:lnTo>
                      <a:pt x="70" y="49"/>
                    </a:lnTo>
                    <a:lnTo>
                      <a:pt x="72" y="4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45"/>
                    </a:lnTo>
                    <a:lnTo>
                      <a:pt x="74" y="45"/>
                    </a:lnTo>
                    <a:lnTo>
                      <a:pt x="76" y="45"/>
                    </a:lnTo>
                    <a:lnTo>
                      <a:pt x="82" y="43"/>
                    </a:lnTo>
                    <a:lnTo>
                      <a:pt x="84" y="43"/>
                    </a:lnTo>
                    <a:lnTo>
                      <a:pt x="86" y="43"/>
                    </a:lnTo>
                    <a:lnTo>
                      <a:pt x="88" y="43"/>
                    </a:lnTo>
                    <a:lnTo>
                      <a:pt x="90" y="43"/>
                    </a:lnTo>
                    <a:lnTo>
                      <a:pt x="94" y="41"/>
                    </a:lnTo>
                    <a:lnTo>
                      <a:pt x="96" y="39"/>
                    </a:lnTo>
                    <a:lnTo>
                      <a:pt x="100" y="37"/>
                    </a:lnTo>
                    <a:lnTo>
                      <a:pt x="104" y="37"/>
                    </a:lnTo>
                    <a:lnTo>
                      <a:pt x="106" y="37"/>
                    </a:lnTo>
                    <a:lnTo>
                      <a:pt x="110" y="37"/>
                    </a:lnTo>
                    <a:lnTo>
                      <a:pt x="110" y="35"/>
                    </a:lnTo>
                    <a:lnTo>
                      <a:pt x="112" y="35"/>
                    </a:lnTo>
                    <a:lnTo>
                      <a:pt x="114" y="35"/>
                    </a:lnTo>
                    <a:lnTo>
                      <a:pt x="116" y="33"/>
                    </a:lnTo>
                    <a:lnTo>
                      <a:pt x="116" y="33"/>
                    </a:lnTo>
                    <a:lnTo>
                      <a:pt x="118" y="33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8" y="29"/>
                    </a:lnTo>
                    <a:lnTo>
                      <a:pt x="120" y="29"/>
                    </a:lnTo>
                    <a:lnTo>
                      <a:pt x="122" y="29"/>
                    </a:lnTo>
                    <a:lnTo>
                      <a:pt x="122" y="29"/>
                    </a:lnTo>
                    <a:lnTo>
                      <a:pt x="124" y="29"/>
                    </a:lnTo>
                    <a:lnTo>
                      <a:pt x="126" y="27"/>
                    </a:lnTo>
                    <a:lnTo>
                      <a:pt x="126" y="27"/>
                    </a:lnTo>
                    <a:lnTo>
                      <a:pt x="126" y="25"/>
                    </a:lnTo>
                    <a:lnTo>
                      <a:pt x="126" y="25"/>
                    </a:lnTo>
                    <a:lnTo>
                      <a:pt x="126" y="25"/>
                    </a:lnTo>
                    <a:lnTo>
                      <a:pt x="128" y="25"/>
                    </a:lnTo>
                    <a:lnTo>
                      <a:pt x="128" y="25"/>
                    </a:lnTo>
                    <a:lnTo>
                      <a:pt x="130" y="23"/>
                    </a:lnTo>
                    <a:lnTo>
                      <a:pt x="130" y="23"/>
                    </a:lnTo>
                    <a:lnTo>
                      <a:pt x="130" y="23"/>
                    </a:lnTo>
                    <a:lnTo>
                      <a:pt x="130" y="23"/>
                    </a:lnTo>
                    <a:lnTo>
                      <a:pt x="128" y="21"/>
                    </a:lnTo>
                    <a:lnTo>
                      <a:pt x="128" y="21"/>
                    </a:lnTo>
                    <a:lnTo>
                      <a:pt x="128" y="21"/>
                    </a:lnTo>
                    <a:lnTo>
                      <a:pt x="128" y="21"/>
                    </a:lnTo>
                    <a:lnTo>
                      <a:pt x="128" y="21"/>
                    </a:lnTo>
                    <a:lnTo>
                      <a:pt x="128" y="21"/>
                    </a:lnTo>
                    <a:lnTo>
                      <a:pt x="128" y="21"/>
                    </a:lnTo>
                    <a:lnTo>
                      <a:pt x="128" y="21"/>
                    </a:lnTo>
                    <a:lnTo>
                      <a:pt x="128" y="19"/>
                    </a:lnTo>
                    <a:lnTo>
                      <a:pt x="128" y="19"/>
                    </a:lnTo>
                    <a:lnTo>
                      <a:pt x="128" y="19"/>
                    </a:lnTo>
                    <a:lnTo>
                      <a:pt x="128" y="1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52"/>
              <p:cNvSpPr>
                <a:spLocks/>
              </p:cNvSpPr>
              <p:nvPr/>
            </p:nvSpPr>
            <p:spPr bwMode="auto">
              <a:xfrm>
                <a:off x="3711" y="1211"/>
                <a:ext cx="94" cy="48"/>
              </a:xfrm>
              <a:custGeom>
                <a:avLst/>
                <a:gdLst>
                  <a:gd name="T0" fmla="*/ 94 w 94"/>
                  <a:gd name="T1" fmla="*/ 8 h 48"/>
                  <a:gd name="T2" fmla="*/ 92 w 94"/>
                  <a:gd name="T3" fmla="*/ 8 h 48"/>
                  <a:gd name="T4" fmla="*/ 88 w 94"/>
                  <a:gd name="T5" fmla="*/ 6 h 48"/>
                  <a:gd name="T6" fmla="*/ 86 w 94"/>
                  <a:gd name="T7" fmla="*/ 4 h 48"/>
                  <a:gd name="T8" fmla="*/ 84 w 94"/>
                  <a:gd name="T9" fmla="*/ 2 h 48"/>
                  <a:gd name="T10" fmla="*/ 78 w 94"/>
                  <a:gd name="T11" fmla="*/ 4 h 48"/>
                  <a:gd name="T12" fmla="*/ 76 w 94"/>
                  <a:gd name="T13" fmla="*/ 2 h 48"/>
                  <a:gd name="T14" fmla="*/ 74 w 94"/>
                  <a:gd name="T15" fmla="*/ 0 h 48"/>
                  <a:gd name="T16" fmla="*/ 66 w 94"/>
                  <a:gd name="T17" fmla="*/ 0 h 48"/>
                  <a:gd name="T18" fmla="*/ 58 w 94"/>
                  <a:gd name="T19" fmla="*/ 4 h 48"/>
                  <a:gd name="T20" fmla="*/ 52 w 94"/>
                  <a:gd name="T21" fmla="*/ 6 h 48"/>
                  <a:gd name="T22" fmla="*/ 48 w 94"/>
                  <a:gd name="T23" fmla="*/ 6 h 48"/>
                  <a:gd name="T24" fmla="*/ 38 w 94"/>
                  <a:gd name="T25" fmla="*/ 10 h 48"/>
                  <a:gd name="T26" fmla="*/ 38 w 94"/>
                  <a:gd name="T27" fmla="*/ 12 h 48"/>
                  <a:gd name="T28" fmla="*/ 26 w 94"/>
                  <a:gd name="T29" fmla="*/ 14 h 48"/>
                  <a:gd name="T30" fmla="*/ 18 w 94"/>
                  <a:gd name="T31" fmla="*/ 10 h 48"/>
                  <a:gd name="T32" fmla="*/ 14 w 94"/>
                  <a:gd name="T33" fmla="*/ 10 h 48"/>
                  <a:gd name="T34" fmla="*/ 14 w 94"/>
                  <a:gd name="T35" fmla="*/ 12 h 48"/>
                  <a:gd name="T36" fmla="*/ 12 w 94"/>
                  <a:gd name="T37" fmla="*/ 14 h 48"/>
                  <a:gd name="T38" fmla="*/ 10 w 94"/>
                  <a:gd name="T39" fmla="*/ 14 h 48"/>
                  <a:gd name="T40" fmla="*/ 6 w 94"/>
                  <a:gd name="T41" fmla="*/ 14 h 48"/>
                  <a:gd name="T42" fmla="*/ 8 w 94"/>
                  <a:gd name="T43" fmla="*/ 16 h 48"/>
                  <a:gd name="T44" fmla="*/ 8 w 94"/>
                  <a:gd name="T45" fmla="*/ 20 h 48"/>
                  <a:gd name="T46" fmla="*/ 6 w 94"/>
                  <a:gd name="T47" fmla="*/ 22 h 48"/>
                  <a:gd name="T48" fmla="*/ 6 w 94"/>
                  <a:gd name="T49" fmla="*/ 24 h 48"/>
                  <a:gd name="T50" fmla="*/ 6 w 94"/>
                  <a:gd name="T51" fmla="*/ 26 h 48"/>
                  <a:gd name="T52" fmla="*/ 2 w 94"/>
                  <a:gd name="T53" fmla="*/ 28 h 48"/>
                  <a:gd name="T54" fmla="*/ 4 w 94"/>
                  <a:gd name="T55" fmla="*/ 30 h 48"/>
                  <a:gd name="T56" fmla="*/ 4 w 94"/>
                  <a:gd name="T57" fmla="*/ 34 h 48"/>
                  <a:gd name="T58" fmla="*/ 8 w 94"/>
                  <a:gd name="T59" fmla="*/ 36 h 48"/>
                  <a:gd name="T60" fmla="*/ 14 w 94"/>
                  <a:gd name="T61" fmla="*/ 42 h 48"/>
                  <a:gd name="T62" fmla="*/ 20 w 94"/>
                  <a:gd name="T63" fmla="*/ 46 h 48"/>
                  <a:gd name="T64" fmla="*/ 24 w 94"/>
                  <a:gd name="T65" fmla="*/ 48 h 48"/>
                  <a:gd name="T66" fmla="*/ 32 w 94"/>
                  <a:gd name="T67" fmla="*/ 48 h 48"/>
                  <a:gd name="T68" fmla="*/ 36 w 94"/>
                  <a:gd name="T69" fmla="*/ 48 h 48"/>
                  <a:gd name="T70" fmla="*/ 40 w 94"/>
                  <a:gd name="T71" fmla="*/ 46 h 48"/>
                  <a:gd name="T72" fmla="*/ 42 w 94"/>
                  <a:gd name="T73" fmla="*/ 44 h 48"/>
                  <a:gd name="T74" fmla="*/ 44 w 94"/>
                  <a:gd name="T75" fmla="*/ 44 h 48"/>
                  <a:gd name="T76" fmla="*/ 48 w 94"/>
                  <a:gd name="T77" fmla="*/ 44 h 48"/>
                  <a:gd name="T78" fmla="*/ 52 w 94"/>
                  <a:gd name="T79" fmla="*/ 42 h 48"/>
                  <a:gd name="T80" fmla="*/ 58 w 94"/>
                  <a:gd name="T81" fmla="*/ 42 h 48"/>
                  <a:gd name="T82" fmla="*/ 64 w 94"/>
                  <a:gd name="T83" fmla="*/ 42 h 48"/>
                  <a:gd name="T84" fmla="*/ 66 w 94"/>
                  <a:gd name="T85" fmla="*/ 40 h 48"/>
                  <a:gd name="T86" fmla="*/ 72 w 94"/>
                  <a:gd name="T87" fmla="*/ 40 h 48"/>
                  <a:gd name="T88" fmla="*/ 74 w 94"/>
                  <a:gd name="T89" fmla="*/ 38 h 48"/>
                  <a:gd name="T90" fmla="*/ 74 w 94"/>
                  <a:gd name="T91" fmla="*/ 34 h 48"/>
                  <a:gd name="T92" fmla="*/ 76 w 94"/>
                  <a:gd name="T93" fmla="*/ 32 h 48"/>
                  <a:gd name="T94" fmla="*/ 78 w 94"/>
                  <a:gd name="T95" fmla="*/ 26 h 48"/>
                  <a:gd name="T96" fmla="*/ 80 w 94"/>
                  <a:gd name="T97" fmla="*/ 22 h 48"/>
                  <a:gd name="T98" fmla="*/ 82 w 94"/>
                  <a:gd name="T99" fmla="*/ 18 h 48"/>
                  <a:gd name="T100" fmla="*/ 86 w 94"/>
                  <a:gd name="T101" fmla="*/ 14 h 48"/>
                  <a:gd name="T102" fmla="*/ 90 w 94"/>
                  <a:gd name="T103" fmla="*/ 14 h 48"/>
                  <a:gd name="T104" fmla="*/ 94 w 94"/>
                  <a:gd name="T105" fmla="*/ 1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" h="48">
                    <a:moveTo>
                      <a:pt x="94" y="10"/>
                    </a:moveTo>
                    <a:lnTo>
                      <a:pt x="94" y="10"/>
                    </a:lnTo>
                    <a:lnTo>
                      <a:pt x="94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90" y="6"/>
                    </a:lnTo>
                    <a:lnTo>
                      <a:pt x="88" y="6"/>
                    </a:lnTo>
                    <a:lnTo>
                      <a:pt x="86" y="6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6" y="2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8" y="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8" y="4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2" y="8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6" y="8"/>
                    </a:lnTo>
                    <a:lnTo>
                      <a:pt x="44" y="8"/>
                    </a:lnTo>
                    <a:lnTo>
                      <a:pt x="40" y="8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6" y="14"/>
                    </a:lnTo>
                    <a:lnTo>
                      <a:pt x="34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2" y="12"/>
                    </a:lnTo>
                    <a:lnTo>
                      <a:pt x="20" y="12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8"/>
                    </a:lnTo>
                    <a:lnTo>
                      <a:pt x="4" y="26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6" y="34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2" y="40"/>
                    </a:lnTo>
                    <a:lnTo>
                      <a:pt x="14" y="42"/>
                    </a:lnTo>
                    <a:lnTo>
                      <a:pt x="16" y="42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20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8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8" y="46"/>
                    </a:lnTo>
                    <a:lnTo>
                      <a:pt x="38" y="46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2" y="46"/>
                    </a:lnTo>
                    <a:lnTo>
                      <a:pt x="42" y="44"/>
                    </a:lnTo>
                    <a:lnTo>
                      <a:pt x="42" y="44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8" y="42"/>
                    </a:lnTo>
                    <a:lnTo>
                      <a:pt x="58" y="42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2" y="42"/>
                    </a:lnTo>
                    <a:lnTo>
                      <a:pt x="64" y="42"/>
                    </a:lnTo>
                    <a:lnTo>
                      <a:pt x="66" y="42"/>
                    </a:lnTo>
                    <a:lnTo>
                      <a:pt x="66" y="42"/>
                    </a:lnTo>
                    <a:lnTo>
                      <a:pt x="66" y="42"/>
                    </a:lnTo>
                    <a:lnTo>
                      <a:pt x="66" y="40"/>
                    </a:lnTo>
                    <a:lnTo>
                      <a:pt x="66" y="40"/>
                    </a:lnTo>
                    <a:lnTo>
                      <a:pt x="68" y="40"/>
                    </a:lnTo>
                    <a:lnTo>
                      <a:pt x="70" y="40"/>
                    </a:lnTo>
                    <a:lnTo>
                      <a:pt x="72" y="40"/>
                    </a:lnTo>
                    <a:lnTo>
                      <a:pt x="72" y="40"/>
                    </a:lnTo>
                    <a:lnTo>
                      <a:pt x="72" y="38"/>
                    </a:lnTo>
                    <a:lnTo>
                      <a:pt x="72" y="38"/>
                    </a:lnTo>
                    <a:lnTo>
                      <a:pt x="74" y="38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34"/>
                    </a:lnTo>
                    <a:lnTo>
                      <a:pt x="74" y="34"/>
                    </a:lnTo>
                    <a:lnTo>
                      <a:pt x="74" y="34"/>
                    </a:lnTo>
                    <a:lnTo>
                      <a:pt x="76" y="34"/>
                    </a:lnTo>
                    <a:lnTo>
                      <a:pt x="76" y="32"/>
                    </a:lnTo>
                    <a:lnTo>
                      <a:pt x="76" y="32"/>
                    </a:lnTo>
                    <a:lnTo>
                      <a:pt x="76" y="30"/>
                    </a:lnTo>
                    <a:lnTo>
                      <a:pt x="78" y="30"/>
                    </a:lnTo>
                    <a:lnTo>
                      <a:pt x="78" y="28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80" y="26"/>
                    </a:lnTo>
                    <a:lnTo>
                      <a:pt x="80" y="24"/>
                    </a:lnTo>
                    <a:lnTo>
                      <a:pt x="80" y="22"/>
                    </a:lnTo>
                    <a:lnTo>
                      <a:pt x="82" y="22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8"/>
                    </a:lnTo>
                    <a:lnTo>
                      <a:pt x="84" y="18"/>
                    </a:lnTo>
                    <a:lnTo>
                      <a:pt x="84" y="16"/>
                    </a:lnTo>
                    <a:lnTo>
                      <a:pt x="86" y="16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90" y="14"/>
                    </a:lnTo>
                    <a:lnTo>
                      <a:pt x="90" y="14"/>
                    </a:lnTo>
                    <a:lnTo>
                      <a:pt x="90" y="14"/>
                    </a:lnTo>
                    <a:lnTo>
                      <a:pt x="92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94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53"/>
              <p:cNvSpPr>
                <a:spLocks noEditPoints="1"/>
              </p:cNvSpPr>
              <p:nvPr/>
            </p:nvSpPr>
            <p:spPr bwMode="auto">
              <a:xfrm>
                <a:off x="5228" y="1674"/>
                <a:ext cx="8" cy="6"/>
              </a:xfrm>
              <a:custGeom>
                <a:avLst/>
                <a:gdLst>
                  <a:gd name="T0" fmla="*/ 6 w 8"/>
                  <a:gd name="T1" fmla="*/ 4 h 6"/>
                  <a:gd name="T2" fmla="*/ 6 w 8"/>
                  <a:gd name="T3" fmla="*/ 4 h 6"/>
                  <a:gd name="T4" fmla="*/ 6 w 8"/>
                  <a:gd name="T5" fmla="*/ 4 h 6"/>
                  <a:gd name="T6" fmla="*/ 6 w 8"/>
                  <a:gd name="T7" fmla="*/ 6 h 6"/>
                  <a:gd name="T8" fmla="*/ 8 w 8"/>
                  <a:gd name="T9" fmla="*/ 6 h 6"/>
                  <a:gd name="T10" fmla="*/ 8 w 8"/>
                  <a:gd name="T11" fmla="*/ 6 h 6"/>
                  <a:gd name="T12" fmla="*/ 8 w 8"/>
                  <a:gd name="T13" fmla="*/ 4 h 6"/>
                  <a:gd name="T14" fmla="*/ 6 w 8"/>
                  <a:gd name="T15" fmla="*/ 4 h 6"/>
                  <a:gd name="T16" fmla="*/ 2 w 8"/>
                  <a:gd name="T17" fmla="*/ 4 h 6"/>
                  <a:gd name="T18" fmla="*/ 0 w 8"/>
                  <a:gd name="T19" fmla="*/ 4 h 6"/>
                  <a:gd name="T20" fmla="*/ 2 w 8"/>
                  <a:gd name="T21" fmla="*/ 6 h 6"/>
                  <a:gd name="T22" fmla="*/ 2 w 8"/>
                  <a:gd name="T23" fmla="*/ 6 h 6"/>
                  <a:gd name="T24" fmla="*/ 4 w 8"/>
                  <a:gd name="T25" fmla="*/ 6 h 6"/>
                  <a:gd name="T26" fmla="*/ 4 w 8"/>
                  <a:gd name="T27" fmla="*/ 4 h 6"/>
                  <a:gd name="T28" fmla="*/ 4 w 8"/>
                  <a:gd name="T29" fmla="*/ 4 h 6"/>
                  <a:gd name="T30" fmla="*/ 2 w 8"/>
                  <a:gd name="T31" fmla="*/ 4 h 6"/>
                  <a:gd name="T32" fmla="*/ 8 w 8"/>
                  <a:gd name="T33" fmla="*/ 2 h 6"/>
                  <a:gd name="T34" fmla="*/ 8 w 8"/>
                  <a:gd name="T35" fmla="*/ 2 h 6"/>
                  <a:gd name="T36" fmla="*/ 8 w 8"/>
                  <a:gd name="T37" fmla="*/ 2 h 6"/>
                  <a:gd name="T38" fmla="*/ 8 w 8"/>
                  <a:gd name="T39" fmla="*/ 0 h 6"/>
                  <a:gd name="T40" fmla="*/ 6 w 8"/>
                  <a:gd name="T41" fmla="*/ 0 h 6"/>
                  <a:gd name="T42" fmla="*/ 6 w 8"/>
                  <a:gd name="T43" fmla="*/ 0 h 6"/>
                  <a:gd name="T44" fmla="*/ 6 w 8"/>
                  <a:gd name="T45" fmla="*/ 0 h 6"/>
                  <a:gd name="T46" fmla="*/ 6 w 8"/>
                  <a:gd name="T47" fmla="*/ 0 h 6"/>
                  <a:gd name="T48" fmla="*/ 4 w 8"/>
                  <a:gd name="T49" fmla="*/ 0 h 6"/>
                  <a:gd name="T50" fmla="*/ 4 w 8"/>
                  <a:gd name="T51" fmla="*/ 0 h 6"/>
                  <a:gd name="T52" fmla="*/ 4 w 8"/>
                  <a:gd name="T53" fmla="*/ 0 h 6"/>
                  <a:gd name="T54" fmla="*/ 2 w 8"/>
                  <a:gd name="T55" fmla="*/ 0 h 6"/>
                  <a:gd name="T56" fmla="*/ 2 w 8"/>
                  <a:gd name="T57" fmla="*/ 0 h 6"/>
                  <a:gd name="T58" fmla="*/ 2 w 8"/>
                  <a:gd name="T59" fmla="*/ 0 h 6"/>
                  <a:gd name="T60" fmla="*/ 2 w 8"/>
                  <a:gd name="T61" fmla="*/ 2 h 6"/>
                  <a:gd name="T62" fmla="*/ 2 w 8"/>
                  <a:gd name="T63" fmla="*/ 2 h 6"/>
                  <a:gd name="T64" fmla="*/ 2 w 8"/>
                  <a:gd name="T65" fmla="*/ 2 h 6"/>
                  <a:gd name="T66" fmla="*/ 4 w 8"/>
                  <a:gd name="T67" fmla="*/ 2 h 6"/>
                  <a:gd name="T68" fmla="*/ 6 w 8"/>
                  <a:gd name="T69" fmla="*/ 4 h 6"/>
                  <a:gd name="T70" fmla="*/ 8 w 8"/>
                  <a:gd name="T71" fmla="*/ 4 h 6"/>
                  <a:gd name="T72" fmla="*/ 8 w 8"/>
                  <a:gd name="T73" fmla="*/ 4 h 6"/>
                  <a:gd name="T74" fmla="*/ 8 w 8"/>
                  <a:gd name="T75" fmla="*/ 2 h 6"/>
                  <a:gd name="T76" fmla="*/ 8 w 8"/>
                  <a:gd name="T7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" h="6"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close/>
                    <a:moveTo>
                      <a:pt x="2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4"/>
                    </a:lnTo>
                    <a:close/>
                    <a:moveTo>
                      <a:pt x="8" y="2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54"/>
              <p:cNvSpPr>
                <a:spLocks noEditPoints="1"/>
              </p:cNvSpPr>
              <p:nvPr/>
            </p:nvSpPr>
            <p:spPr bwMode="auto">
              <a:xfrm>
                <a:off x="2070" y="1782"/>
                <a:ext cx="98" cy="62"/>
              </a:xfrm>
              <a:custGeom>
                <a:avLst/>
                <a:gdLst>
                  <a:gd name="T0" fmla="*/ 92 w 98"/>
                  <a:gd name="T1" fmla="*/ 20 h 62"/>
                  <a:gd name="T2" fmla="*/ 94 w 98"/>
                  <a:gd name="T3" fmla="*/ 22 h 62"/>
                  <a:gd name="T4" fmla="*/ 90 w 98"/>
                  <a:gd name="T5" fmla="*/ 22 h 62"/>
                  <a:gd name="T6" fmla="*/ 86 w 98"/>
                  <a:gd name="T7" fmla="*/ 18 h 62"/>
                  <a:gd name="T8" fmla="*/ 84 w 98"/>
                  <a:gd name="T9" fmla="*/ 18 h 62"/>
                  <a:gd name="T10" fmla="*/ 90 w 98"/>
                  <a:gd name="T11" fmla="*/ 18 h 62"/>
                  <a:gd name="T12" fmla="*/ 80 w 98"/>
                  <a:gd name="T13" fmla="*/ 12 h 62"/>
                  <a:gd name="T14" fmla="*/ 78 w 98"/>
                  <a:gd name="T15" fmla="*/ 10 h 62"/>
                  <a:gd name="T16" fmla="*/ 64 w 98"/>
                  <a:gd name="T17" fmla="*/ 10 h 62"/>
                  <a:gd name="T18" fmla="*/ 58 w 98"/>
                  <a:gd name="T19" fmla="*/ 10 h 62"/>
                  <a:gd name="T20" fmla="*/ 48 w 98"/>
                  <a:gd name="T21" fmla="*/ 12 h 62"/>
                  <a:gd name="T22" fmla="*/ 34 w 98"/>
                  <a:gd name="T23" fmla="*/ 12 h 62"/>
                  <a:gd name="T24" fmla="*/ 30 w 98"/>
                  <a:gd name="T25" fmla="*/ 10 h 62"/>
                  <a:gd name="T26" fmla="*/ 24 w 98"/>
                  <a:gd name="T27" fmla="*/ 12 h 62"/>
                  <a:gd name="T28" fmla="*/ 18 w 98"/>
                  <a:gd name="T29" fmla="*/ 16 h 62"/>
                  <a:gd name="T30" fmla="*/ 8 w 98"/>
                  <a:gd name="T31" fmla="*/ 24 h 62"/>
                  <a:gd name="T32" fmla="*/ 4 w 98"/>
                  <a:gd name="T33" fmla="*/ 28 h 62"/>
                  <a:gd name="T34" fmla="*/ 4 w 98"/>
                  <a:gd name="T35" fmla="*/ 34 h 62"/>
                  <a:gd name="T36" fmla="*/ 0 w 98"/>
                  <a:gd name="T37" fmla="*/ 36 h 62"/>
                  <a:gd name="T38" fmla="*/ 6 w 98"/>
                  <a:gd name="T39" fmla="*/ 38 h 62"/>
                  <a:gd name="T40" fmla="*/ 10 w 98"/>
                  <a:gd name="T41" fmla="*/ 42 h 62"/>
                  <a:gd name="T42" fmla="*/ 12 w 98"/>
                  <a:gd name="T43" fmla="*/ 44 h 62"/>
                  <a:gd name="T44" fmla="*/ 14 w 98"/>
                  <a:gd name="T45" fmla="*/ 46 h 62"/>
                  <a:gd name="T46" fmla="*/ 20 w 98"/>
                  <a:gd name="T47" fmla="*/ 44 h 62"/>
                  <a:gd name="T48" fmla="*/ 24 w 98"/>
                  <a:gd name="T49" fmla="*/ 46 h 62"/>
                  <a:gd name="T50" fmla="*/ 24 w 98"/>
                  <a:gd name="T51" fmla="*/ 52 h 62"/>
                  <a:gd name="T52" fmla="*/ 24 w 98"/>
                  <a:gd name="T53" fmla="*/ 54 h 62"/>
                  <a:gd name="T54" fmla="*/ 26 w 98"/>
                  <a:gd name="T55" fmla="*/ 56 h 62"/>
                  <a:gd name="T56" fmla="*/ 28 w 98"/>
                  <a:gd name="T57" fmla="*/ 58 h 62"/>
                  <a:gd name="T58" fmla="*/ 34 w 98"/>
                  <a:gd name="T59" fmla="*/ 62 h 62"/>
                  <a:gd name="T60" fmla="*/ 36 w 98"/>
                  <a:gd name="T61" fmla="*/ 58 h 62"/>
                  <a:gd name="T62" fmla="*/ 40 w 98"/>
                  <a:gd name="T63" fmla="*/ 56 h 62"/>
                  <a:gd name="T64" fmla="*/ 40 w 98"/>
                  <a:gd name="T65" fmla="*/ 50 h 62"/>
                  <a:gd name="T66" fmla="*/ 46 w 98"/>
                  <a:gd name="T67" fmla="*/ 48 h 62"/>
                  <a:gd name="T68" fmla="*/ 50 w 98"/>
                  <a:gd name="T69" fmla="*/ 44 h 62"/>
                  <a:gd name="T70" fmla="*/ 56 w 98"/>
                  <a:gd name="T71" fmla="*/ 46 h 62"/>
                  <a:gd name="T72" fmla="*/ 58 w 98"/>
                  <a:gd name="T73" fmla="*/ 44 h 62"/>
                  <a:gd name="T74" fmla="*/ 64 w 98"/>
                  <a:gd name="T75" fmla="*/ 38 h 62"/>
                  <a:gd name="T76" fmla="*/ 66 w 98"/>
                  <a:gd name="T77" fmla="*/ 36 h 62"/>
                  <a:gd name="T78" fmla="*/ 68 w 98"/>
                  <a:gd name="T79" fmla="*/ 34 h 62"/>
                  <a:gd name="T80" fmla="*/ 72 w 98"/>
                  <a:gd name="T81" fmla="*/ 30 h 62"/>
                  <a:gd name="T82" fmla="*/ 76 w 98"/>
                  <a:gd name="T83" fmla="*/ 32 h 62"/>
                  <a:gd name="T84" fmla="*/ 80 w 98"/>
                  <a:gd name="T85" fmla="*/ 32 h 62"/>
                  <a:gd name="T86" fmla="*/ 82 w 98"/>
                  <a:gd name="T87" fmla="*/ 32 h 62"/>
                  <a:gd name="T88" fmla="*/ 84 w 98"/>
                  <a:gd name="T89" fmla="*/ 30 h 62"/>
                  <a:gd name="T90" fmla="*/ 90 w 98"/>
                  <a:gd name="T91" fmla="*/ 28 h 62"/>
                  <a:gd name="T92" fmla="*/ 92 w 98"/>
                  <a:gd name="T93" fmla="*/ 26 h 62"/>
                  <a:gd name="T94" fmla="*/ 50 w 98"/>
                  <a:gd name="T95" fmla="*/ 2 h 62"/>
                  <a:gd name="T96" fmla="*/ 48 w 98"/>
                  <a:gd name="T97" fmla="*/ 2 h 62"/>
                  <a:gd name="T98" fmla="*/ 60 w 98"/>
                  <a:gd name="T99" fmla="*/ 0 h 62"/>
                  <a:gd name="T100" fmla="*/ 58 w 98"/>
                  <a:gd name="T10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8" h="62">
                    <a:moveTo>
                      <a:pt x="98" y="26"/>
                    </a:moveTo>
                    <a:lnTo>
                      <a:pt x="96" y="24"/>
                    </a:lnTo>
                    <a:lnTo>
                      <a:pt x="96" y="22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94" y="20"/>
                    </a:lnTo>
                    <a:lnTo>
                      <a:pt x="94" y="22"/>
                    </a:lnTo>
                    <a:lnTo>
                      <a:pt x="94" y="2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6" y="18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4" y="18"/>
                    </a:lnTo>
                    <a:lnTo>
                      <a:pt x="84" y="18"/>
                    </a:lnTo>
                    <a:lnTo>
                      <a:pt x="86" y="18"/>
                    </a:lnTo>
                    <a:lnTo>
                      <a:pt x="88" y="16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84" y="12"/>
                    </a:lnTo>
                    <a:lnTo>
                      <a:pt x="80" y="10"/>
                    </a:lnTo>
                    <a:lnTo>
                      <a:pt x="80" y="12"/>
                    </a:lnTo>
                    <a:lnTo>
                      <a:pt x="80" y="12"/>
                    </a:lnTo>
                    <a:lnTo>
                      <a:pt x="80" y="12"/>
                    </a:lnTo>
                    <a:lnTo>
                      <a:pt x="80" y="12"/>
                    </a:lnTo>
                    <a:lnTo>
                      <a:pt x="78" y="12"/>
                    </a:lnTo>
                    <a:lnTo>
                      <a:pt x="78" y="10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0" y="10"/>
                    </a:lnTo>
                    <a:lnTo>
                      <a:pt x="64" y="10"/>
                    </a:lnTo>
                    <a:lnTo>
                      <a:pt x="60" y="8"/>
                    </a:lnTo>
                    <a:lnTo>
                      <a:pt x="56" y="8"/>
                    </a:lnTo>
                    <a:lnTo>
                      <a:pt x="58" y="8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0" y="12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2" y="12"/>
                    </a:lnTo>
                    <a:lnTo>
                      <a:pt x="36" y="12"/>
                    </a:lnTo>
                    <a:lnTo>
                      <a:pt x="34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18" y="16"/>
                    </a:lnTo>
                    <a:lnTo>
                      <a:pt x="16" y="18"/>
                    </a:lnTo>
                    <a:lnTo>
                      <a:pt x="14" y="20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4" y="30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2" y="3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4" y="4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6" y="46"/>
                    </a:lnTo>
                    <a:lnTo>
                      <a:pt x="18" y="44"/>
                    </a:lnTo>
                    <a:lnTo>
                      <a:pt x="20" y="44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2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6" y="48"/>
                    </a:lnTo>
                    <a:lnTo>
                      <a:pt x="24" y="50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4" y="52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2" y="54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6" y="56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28" y="60"/>
                    </a:lnTo>
                    <a:lnTo>
                      <a:pt x="30" y="60"/>
                    </a:lnTo>
                    <a:lnTo>
                      <a:pt x="30" y="62"/>
                    </a:lnTo>
                    <a:lnTo>
                      <a:pt x="34" y="62"/>
                    </a:lnTo>
                    <a:lnTo>
                      <a:pt x="34" y="62"/>
                    </a:lnTo>
                    <a:lnTo>
                      <a:pt x="36" y="60"/>
                    </a:lnTo>
                    <a:lnTo>
                      <a:pt x="36" y="60"/>
                    </a:lnTo>
                    <a:lnTo>
                      <a:pt x="36" y="58"/>
                    </a:lnTo>
                    <a:lnTo>
                      <a:pt x="36" y="58"/>
                    </a:lnTo>
                    <a:lnTo>
                      <a:pt x="38" y="58"/>
                    </a:lnTo>
                    <a:lnTo>
                      <a:pt x="38" y="56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4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2" y="48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48" y="46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58" y="44"/>
                    </a:lnTo>
                    <a:lnTo>
                      <a:pt x="58" y="44"/>
                    </a:lnTo>
                    <a:lnTo>
                      <a:pt x="60" y="42"/>
                    </a:lnTo>
                    <a:lnTo>
                      <a:pt x="62" y="40"/>
                    </a:lnTo>
                    <a:lnTo>
                      <a:pt x="64" y="38"/>
                    </a:lnTo>
                    <a:lnTo>
                      <a:pt x="66" y="38"/>
                    </a:lnTo>
                    <a:lnTo>
                      <a:pt x="66" y="38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6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68" y="32"/>
                    </a:lnTo>
                    <a:lnTo>
                      <a:pt x="68" y="32"/>
                    </a:lnTo>
                    <a:lnTo>
                      <a:pt x="70" y="30"/>
                    </a:lnTo>
                    <a:lnTo>
                      <a:pt x="72" y="30"/>
                    </a:lnTo>
                    <a:lnTo>
                      <a:pt x="72" y="30"/>
                    </a:lnTo>
                    <a:lnTo>
                      <a:pt x="74" y="32"/>
                    </a:lnTo>
                    <a:lnTo>
                      <a:pt x="74" y="32"/>
                    </a:lnTo>
                    <a:lnTo>
                      <a:pt x="76" y="32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0"/>
                    </a:lnTo>
                    <a:lnTo>
                      <a:pt x="82" y="30"/>
                    </a:lnTo>
                    <a:lnTo>
                      <a:pt x="82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2" y="28"/>
                    </a:lnTo>
                    <a:lnTo>
                      <a:pt x="92" y="26"/>
                    </a:lnTo>
                    <a:lnTo>
                      <a:pt x="94" y="26"/>
                    </a:lnTo>
                    <a:lnTo>
                      <a:pt x="98" y="26"/>
                    </a:lnTo>
                    <a:lnTo>
                      <a:pt x="98" y="26"/>
                    </a:lnTo>
                    <a:close/>
                    <a:moveTo>
                      <a:pt x="50" y="2"/>
                    </a:moveTo>
                    <a:lnTo>
                      <a:pt x="54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2"/>
                    </a:lnTo>
                    <a:close/>
                    <a:moveTo>
                      <a:pt x="60" y="0"/>
                    </a:move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55"/>
              <p:cNvSpPr>
                <a:spLocks/>
              </p:cNvSpPr>
              <p:nvPr/>
            </p:nvSpPr>
            <p:spPr bwMode="auto">
              <a:xfrm>
                <a:off x="4475" y="3019"/>
                <a:ext cx="6" cy="4"/>
              </a:xfrm>
              <a:custGeom>
                <a:avLst/>
                <a:gdLst>
                  <a:gd name="T0" fmla="*/ 4 w 6"/>
                  <a:gd name="T1" fmla="*/ 2 h 4"/>
                  <a:gd name="T2" fmla="*/ 4 w 6"/>
                  <a:gd name="T3" fmla="*/ 2 h 4"/>
                  <a:gd name="T4" fmla="*/ 0 w 6"/>
                  <a:gd name="T5" fmla="*/ 0 h 4"/>
                  <a:gd name="T6" fmla="*/ 0 w 6"/>
                  <a:gd name="T7" fmla="*/ 0 h 4"/>
                  <a:gd name="T8" fmla="*/ 0 w 6"/>
                  <a:gd name="T9" fmla="*/ 0 h 4"/>
                  <a:gd name="T10" fmla="*/ 0 w 6"/>
                  <a:gd name="T11" fmla="*/ 0 h 4"/>
                  <a:gd name="T12" fmla="*/ 0 w 6"/>
                  <a:gd name="T13" fmla="*/ 2 h 4"/>
                  <a:gd name="T14" fmla="*/ 0 w 6"/>
                  <a:gd name="T15" fmla="*/ 2 h 4"/>
                  <a:gd name="T16" fmla="*/ 0 w 6"/>
                  <a:gd name="T17" fmla="*/ 4 h 4"/>
                  <a:gd name="T18" fmla="*/ 0 w 6"/>
                  <a:gd name="T19" fmla="*/ 4 h 4"/>
                  <a:gd name="T20" fmla="*/ 2 w 6"/>
                  <a:gd name="T21" fmla="*/ 4 h 4"/>
                  <a:gd name="T22" fmla="*/ 4 w 6"/>
                  <a:gd name="T23" fmla="*/ 4 h 4"/>
                  <a:gd name="T24" fmla="*/ 6 w 6"/>
                  <a:gd name="T25" fmla="*/ 4 h 4"/>
                  <a:gd name="T26" fmla="*/ 6 w 6"/>
                  <a:gd name="T27" fmla="*/ 2 h 4"/>
                  <a:gd name="T28" fmla="*/ 4 w 6"/>
                  <a:gd name="T2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4">
                    <a:moveTo>
                      <a:pt x="4" y="2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56"/>
              <p:cNvSpPr>
                <a:spLocks noEditPoints="1"/>
              </p:cNvSpPr>
              <p:nvPr/>
            </p:nvSpPr>
            <p:spPr bwMode="auto">
              <a:xfrm>
                <a:off x="2313" y="1718"/>
                <a:ext cx="44" cy="36"/>
              </a:xfrm>
              <a:custGeom>
                <a:avLst/>
                <a:gdLst>
                  <a:gd name="T0" fmla="*/ 24 w 44"/>
                  <a:gd name="T1" fmla="*/ 22 h 36"/>
                  <a:gd name="T2" fmla="*/ 20 w 44"/>
                  <a:gd name="T3" fmla="*/ 20 h 36"/>
                  <a:gd name="T4" fmla="*/ 18 w 44"/>
                  <a:gd name="T5" fmla="*/ 20 h 36"/>
                  <a:gd name="T6" fmla="*/ 26 w 44"/>
                  <a:gd name="T7" fmla="*/ 24 h 36"/>
                  <a:gd name="T8" fmla="*/ 44 w 44"/>
                  <a:gd name="T9" fmla="*/ 14 h 36"/>
                  <a:gd name="T10" fmla="*/ 44 w 44"/>
                  <a:gd name="T11" fmla="*/ 12 h 36"/>
                  <a:gd name="T12" fmla="*/ 44 w 44"/>
                  <a:gd name="T13" fmla="*/ 6 h 36"/>
                  <a:gd name="T14" fmla="*/ 44 w 44"/>
                  <a:gd name="T15" fmla="*/ 6 h 36"/>
                  <a:gd name="T16" fmla="*/ 38 w 44"/>
                  <a:gd name="T17" fmla="*/ 6 h 36"/>
                  <a:gd name="T18" fmla="*/ 32 w 44"/>
                  <a:gd name="T19" fmla="*/ 2 h 36"/>
                  <a:gd name="T20" fmla="*/ 24 w 44"/>
                  <a:gd name="T21" fmla="*/ 2 h 36"/>
                  <a:gd name="T22" fmla="*/ 20 w 44"/>
                  <a:gd name="T23" fmla="*/ 4 h 36"/>
                  <a:gd name="T24" fmla="*/ 18 w 44"/>
                  <a:gd name="T25" fmla="*/ 6 h 36"/>
                  <a:gd name="T26" fmla="*/ 20 w 44"/>
                  <a:gd name="T27" fmla="*/ 8 h 36"/>
                  <a:gd name="T28" fmla="*/ 26 w 44"/>
                  <a:gd name="T29" fmla="*/ 10 h 36"/>
                  <a:gd name="T30" fmla="*/ 28 w 44"/>
                  <a:gd name="T31" fmla="*/ 12 h 36"/>
                  <a:gd name="T32" fmla="*/ 28 w 44"/>
                  <a:gd name="T33" fmla="*/ 16 h 36"/>
                  <a:gd name="T34" fmla="*/ 28 w 44"/>
                  <a:gd name="T35" fmla="*/ 20 h 36"/>
                  <a:gd name="T36" fmla="*/ 32 w 44"/>
                  <a:gd name="T37" fmla="*/ 24 h 36"/>
                  <a:gd name="T38" fmla="*/ 32 w 44"/>
                  <a:gd name="T39" fmla="*/ 26 h 36"/>
                  <a:gd name="T40" fmla="*/ 28 w 44"/>
                  <a:gd name="T41" fmla="*/ 26 h 36"/>
                  <a:gd name="T42" fmla="*/ 28 w 44"/>
                  <a:gd name="T43" fmla="*/ 28 h 36"/>
                  <a:gd name="T44" fmla="*/ 26 w 44"/>
                  <a:gd name="T45" fmla="*/ 28 h 36"/>
                  <a:gd name="T46" fmla="*/ 14 w 44"/>
                  <a:gd name="T47" fmla="*/ 28 h 36"/>
                  <a:gd name="T48" fmla="*/ 10 w 44"/>
                  <a:gd name="T49" fmla="*/ 26 h 36"/>
                  <a:gd name="T50" fmla="*/ 6 w 44"/>
                  <a:gd name="T51" fmla="*/ 26 h 36"/>
                  <a:gd name="T52" fmla="*/ 2 w 44"/>
                  <a:gd name="T53" fmla="*/ 24 h 36"/>
                  <a:gd name="T54" fmla="*/ 0 w 44"/>
                  <a:gd name="T55" fmla="*/ 28 h 36"/>
                  <a:gd name="T56" fmla="*/ 0 w 44"/>
                  <a:gd name="T57" fmla="*/ 30 h 36"/>
                  <a:gd name="T58" fmla="*/ 4 w 44"/>
                  <a:gd name="T59" fmla="*/ 32 h 36"/>
                  <a:gd name="T60" fmla="*/ 8 w 44"/>
                  <a:gd name="T61" fmla="*/ 36 h 36"/>
                  <a:gd name="T62" fmla="*/ 8 w 44"/>
                  <a:gd name="T63" fmla="*/ 34 h 36"/>
                  <a:gd name="T64" fmla="*/ 12 w 44"/>
                  <a:gd name="T65" fmla="*/ 32 h 36"/>
                  <a:gd name="T66" fmla="*/ 16 w 44"/>
                  <a:gd name="T67" fmla="*/ 32 h 36"/>
                  <a:gd name="T68" fmla="*/ 20 w 44"/>
                  <a:gd name="T69" fmla="*/ 32 h 36"/>
                  <a:gd name="T70" fmla="*/ 26 w 44"/>
                  <a:gd name="T71" fmla="*/ 34 h 36"/>
                  <a:gd name="T72" fmla="*/ 28 w 44"/>
                  <a:gd name="T73" fmla="*/ 34 h 36"/>
                  <a:gd name="T74" fmla="*/ 30 w 44"/>
                  <a:gd name="T75" fmla="*/ 32 h 36"/>
                  <a:gd name="T76" fmla="*/ 38 w 44"/>
                  <a:gd name="T77" fmla="*/ 32 h 36"/>
                  <a:gd name="T78" fmla="*/ 40 w 44"/>
                  <a:gd name="T79" fmla="*/ 34 h 36"/>
                  <a:gd name="T80" fmla="*/ 40 w 44"/>
                  <a:gd name="T81" fmla="*/ 32 h 36"/>
                  <a:gd name="T82" fmla="*/ 42 w 44"/>
                  <a:gd name="T83" fmla="*/ 30 h 36"/>
                  <a:gd name="T84" fmla="*/ 38 w 44"/>
                  <a:gd name="T85" fmla="*/ 28 h 36"/>
                  <a:gd name="T86" fmla="*/ 38 w 44"/>
                  <a:gd name="T87" fmla="*/ 26 h 36"/>
                  <a:gd name="T88" fmla="*/ 40 w 44"/>
                  <a:gd name="T89" fmla="*/ 26 h 36"/>
                  <a:gd name="T90" fmla="*/ 42 w 44"/>
                  <a:gd name="T91" fmla="*/ 22 h 36"/>
                  <a:gd name="T92" fmla="*/ 42 w 44"/>
                  <a:gd name="T93" fmla="*/ 20 h 36"/>
                  <a:gd name="T94" fmla="*/ 44 w 44"/>
                  <a:gd name="T95" fmla="*/ 18 h 36"/>
                  <a:gd name="T96" fmla="*/ 44 w 44"/>
                  <a:gd name="T97" fmla="*/ 16 h 36"/>
                  <a:gd name="T98" fmla="*/ 44 w 44"/>
                  <a:gd name="T99" fmla="*/ 14 h 36"/>
                  <a:gd name="T100" fmla="*/ 28 w 44"/>
                  <a:gd name="T101" fmla="*/ 0 h 36"/>
                  <a:gd name="T102" fmla="*/ 32 w 44"/>
                  <a:gd name="T103" fmla="*/ 2 h 36"/>
                  <a:gd name="T104" fmla="*/ 30 w 44"/>
                  <a:gd name="T105" fmla="*/ 0 h 36"/>
                  <a:gd name="T106" fmla="*/ 28 w 44"/>
                  <a:gd name="T107" fmla="*/ 0 h 36"/>
                  <a:gd name="T108" fmla="*/ 26 w 44"/>
                  <a:gd name="T109" fmla="*/ 0 h 36"/>
                  <a:gd name="T110" fmla="*/ 28 w 44"/>
                  <a:gd name="T1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" h="36">
                    <a:moveTo>
                      <a:pt x="26" y="22"/>
                    </a:moveTo>
                    <a:lnTo>
                      <a:pt x="24" y="22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20"/>
                    </a:lnTo>
                    <a:lnTo>
                      <a:pt x="22" y="22"/>
                    </a:lnTo>
                    <a:lnTo>
                      <a:pt x="26" y="24"/>
                    </a:lnTo>
                    <a:lnTo>
                      <a:pt x="26" y="22"/>
                    </a:lnTo>
                    <a:close/>
                    <a:moveTo>
                      <a:pt x="44" y="14"/>
                    </a:moveTo>
                    <a:lnTo>
                      <a:pt x="44" y="12"/>
                    </a:lnTo>
                    <a:lnTo>
                      <a:pt x="44" y="12"/>
                    </a:lnTo>
                    <a:lnTo>
                      <a:pt x="44" y="10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38" y="6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26" y="10"/>
                    </a:lnTo>
                    <a:lnTo>
                      <a:pt x="30" y="10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8" y="16"/>
                    </a:lnTo>
                    <a:lnTo>
                      <a:pt x="26" y="18"/>
                    </a:lnTo>
                    <a:lnTo>
                      <a:pt x="28" y="20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4" y="28"/>
                    </a:lnTo>
                    <a:lnTo>
                      <a:pt x="14" y="28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8" y="26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6" y="34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12" y="32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8" y="32"/>
                    </a:lnTo>
                    <a:lnTo>
                      <a:pt x="20" y="32"/>
                    </a:lnTo>
                    <a:lnTo>
                      <a:pt x="24" y="34"/>
                    </a:lnTo>
                    <a:lnTo>
                      <a:pt x="26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2"/>
                    </a:lnTo>
                    <a:lnTo>
                      <a:pt x="30" y="32"/>
                    </a:lnTo>
                    <a:lnTo>
                      <a:pt x="36" y="32"/>
                    </a:lnTo>
                    <a:lnTo>
                      <a:pt x="38" y="32"/>
                    </a:lnTo>
                    <a:lnTo>
                      <a:pt x="38" y="34"/>
                    </a:lnTo>
                    <a:lnTo>
                      <a:pt x="40" y="34"/>
                    </a:lnTo>
                    <a:lnTo>
                      <a:pt x="40" y="36"/>
                    </a:lnTo>
                    <a:lnTo>
                      <a:pt x="40" y="32"/>
                    </a:lnTo>
                    <a:lnTo>
                      <a:pt x="42" y="32"/>
                    </a:lnTo>
                    <a:lnTo>
                      <a:pt x="42" y="30"/>
                    </a:lnTo>
                    <a:lnTo>
                      <a:pt x="40" y="30"/>
                    </a:lnTo>
                    <a:lnTo>
                      <a:pt x="38" y="28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2" y="24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4" y="18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4" y="14"/>
                    </a:lnTo>
                    <a:close/>
                    <a:moveTo>
                      <a:pt x="28" y="0"/>
                    </a:moveTo>
                    <a:lnTo>
                      <a:pt x="28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57"/>
              <p:cNvSpPr>
                <a:spLocks/>
              </p:cNvSpPr>
              <p:nvPr/>
            </p:nvSpPr>
            <p:spPr bwMode="auto">
              <a:xfrm>
                <a:off x="2501" y="1925"/>
                <a:ext cx="74" cy="130"/>
              </a:xfrm>
              <a:custGeom>
                <a:avLst/>
                <a:gdLst>
                  <a:gd name="T0" fmla="*/ 70 w 74"/>
                  <a:gd name="T1" fmla="*/ 114 h 130"/>
                  <a:gd name="T2" fmla="*/ 68 w 74"/>
                  <a:gd name="T3" fmla="*/ 108 h 130"/>
                  <a:gd name="T4" fmla="*/ 66 w 74"/>
                  <a:gd name="T5" fmla="*/ 104 h 130"/>
                  <a:gd name="T6" fmla="*/ 64 w 74"/>
                  <a:gd name="T7" fmla="*/ 102 h 130"/>
                  <a:gd name="T8" fmla="*/ 64 w 74"/>
                  <a:gd name="T9" fmla="*/ 98 h 130"/>
                  <a:gd name="T10" fmla="*/ 62 w 74"/>
                  <a:gd name="T11" fmla="*/ 92 h 130"/>
                  <a:gd name="T12" fmla="*/ 58 w 74"/>
                  <a:gd name="T13" fmla="*/ 92 h 130"/>
                  <a:gd name="T14" fmla="*/ 56 w 74"/>
                  <a:gd name="T15" fmla="*/ 88 h 130"/>
                  <a:gd name="T16" fmla="*/ 50 w 74"/>
                  <a:gd name="T17" fmla="*/ 78 h 130"/>
                  <a:gd name="T18" fmla="*/ 54 w 74"/>
                  <a:gd name="T19" fmla="*/ 72 h 130"/>
                  <a:gd name="T20" fmla="*/ 54 w 74"/>
                  <a:gd name="T21" fmla="*/ 66 h 130"/>
                  <a:gd name="T22" fmla="*/ 56 w 74"/>
                  <a:gd name="T23" fmla="*/ 62 h 130"/>
                  <a:gd name="T24" fmla="*/ 64 w 74"/>
                  <a:gd name="T25" fmla="*/ 62 h 130"/>
                  <a:gd name="T26" fmla="*/ 64 w 74"/>
                  <a:gd name="T27" fmla="*/ 58 h 130"/>
                  <a:gd name="T28" fmla="*/ 64 w 74"/>
                  <a:gd name="T29" fmla="*/ 56 h 130"/>
                  <a:gd name="T30" fmla="*/ 66 w 74"/>
                  <a:gd name="T31" fmla="*/ 46 h 130"/>
                  <a:gd name="T32" fmla="*/ 60 w 74"/>
                  <a:gd name="T33" fmla="*/ 36 h 130"/>
                  <a:gd name="T34" fmla="*/ 48 w 74"/>
                  <a:gd name="T35" fmla="*/ 30 h 130"/>
                  <a:gd name="T36" fmla="*/ 42 w 74"/>
                  <a:gd name="T37" fmla="*/ 38 h 130"/>
                  <a:gd name="T38" fmla="*/ 46 w 74"/>
                  <a:gd name="T39" fmla="*/ 22 h 130"/>
                  <a:gd name="T40" fmla="*/ 36 w 74"/>
                  <a:gd name="T41" fmla="*/ 8 h 130"/>
                  <a:gd name="T42" fmla="*/ 26 w 74"/>
                  <a:gd name="T43" fmla="*/ 4 h 130"/>
                  <a:gd name="T44" fmla="*/ 26 w 74"/>
                  <a:gd name="T45" fmla="*/ 4 h 130"/>
                  <a:gd name="T46" fmla="*/ 20 w 74"/>
                  <a:gd name="T47" fmla="*/ 10 h 130"/>
                  <a:gd name="T48" fmla="*/ 14 w 74"/>
                  <a:gd name="T49" fmla="*/ 14 h 130"/>
                  <a:gd name="T50" fmla="*/ 12 w 74"/>
                  <a:gd name="T51" fmla="*/ 20 h 130"/>
                  <a:gd name="T52" fmla="*/ 14 w 74"/>
                  <a:gd name="T53" fmla="*/ 24 h 130"/>
                  <a:gd name="T54" fmla="*/ 16 w 74"/>
                  <a:gd name="T55" fmla="*/ 26 h 130"/>
                  <a:gd name="T56" fmla="*/ 10 w 74"/>
                  <a:gd name="T57" fmla="*/ 32 h 130"/>
                  <a:gd name="T58" fmla="*/ 6 w 74"/>
                  <a:gd name="T59" fmla="*/ 32 h 130"/>
                  <a:gd name="T60" fmla="*/ 4 w 74"/>
                  <a:gd name="T61" fmla="*/ 36 h 130"/>
                  <a:gd name="T62" fmla="*/ 2 w 74"/>
                  <a:gd name="T63" fmla="*/ 42 h 130"/>
                  <a:gd name="T64" fmla="*/ 6 w 74"/>
                  <a:gd name="T65" fmla="*/ 54 h 130"/>
                  <a:gd name="T66" fmla="*/ 14 w 74"/>
                  <a:gd name="T67" fmla="*/ 60 h 130"/>
                  <a:gd name="T68" fmla="*/ 20 w 74"/>
                  <a:gd name="T69" fmla="*/ 60 h 130"/>
                  <a:gd name="T70" fmla="*/ 20 w 74"/>
                  <a:gd name="T71" fmla="*/ 66 h 130"/>
                  <a:gd name="T72" fmla="*/ 18 w 74"/>
                  <a:gd name="T73" fmla="*/ 72 h 130"/>
                  <a:gd name="T74" fmla="*/ 24 w 74"/>
                  <a:gd name="T75" fmla="*/ 72 h 130"/>
                  <a:gd name="T76" fmla="*/ 24 w 74"/>
                  <a:gd name="T77" fmla="*/ 76 h 130"/>
                  <a:gd name="T78" fmla="*/ 28 w 74"/>
                  <a:gd name="T79" fmla="*/ 82 h 130"/>
                  <a:gd name="T80" fmla="*/ 26 w 74"/>
                  <a:gd name="T81" fmla="*/ 86 h 130"/>
                  <a:gd name="T82" fmla="*/ 22 w 74"/>
                  <a:gd name="T83" fmla="*/ 92 h 130"/>
                  <a:gd name="T84" fmla="*/ 20 w 74"/>
                  <a:gd name="T85" fmla="*/ 104 h 130"/>
                  <a:gd name="T86" fmla="*/ 24 w 74"/>
                  <a:gd name="T87" fmla="*/ 114 h 130"/>
                  <a:gd name="T88" fmla="*/ 24 w 74"/>
                  <a:gd name="T89" fmla="*/ 120 h 130"/>
                  <a:gd name="T90" fmla="*/ 28 w 74"/>
                  <a:gd name="T91" fmla="*/ 122 h 130"/>
                  <a:gd name="T92" fmla="*/ 34 w 74"/>
                  <a:gd name="T93" fmla="*/ 128 h 130"/>
                  <a:gd name="T94" fmla="*/ 38 w 74"/>
                  <a:gd name="T95" fmla="*/ 130 h 130"/>
                  <a:gd name="T96" fmla="*/ 44 w 74"/>
                  <a:gd name="T97" fmla="*/ 128 h 130"/>
                  <a:gd name="T98" fmla="*/ 44 w 74"/>
                  <a:gd name="T99" fmla="*/ 124 h 130"/>
                  <a:gd name="T100" fmla="*/ 48 w 74"/>
                  <a:gd name="T101" fmla="*/ 124 h 130"/>
                  <a:gd name="T102" fmla="*/ 50 w 74"/>
                  <a:gd name="T103" fmla="*/ 124 h 130"/>
                  <a:gd name="T104" fmla="*/ 54 w 74"/>
                  <a:gd name="T105" fmla="*/ 122 h 130"/>
                  <a:gd name="T106" fmla="*/ 60 w 74"/>
                  <a:gd name="T107" fmla="*/ 118 h 130"/>
                  <a:gd name="T108" fmla="*/ 64 w 74"/>
                  <a:gd name="T109" fmla="*/ 116 h 130"/>
                  <a:gd name="T110" fmla="*/ 70 w 74"/>
                  <a:gd name="T111" fmla="*/ 118 h 130"/>
                  <a:gd name="T112" fmla="*/ 74 w 74"/>
                  <a:gd name="T113" fmla="*/ 11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4" h="130">
                    <a:moveTo>
                      <a:pt x="74" y="116"/>
                    </a:moveTo>
                    <a:lnTo>
                      <a:pt x="74" y="116"/>
                    </a:lnTo>
                    <a:lnTo>
                      <a:pt x="72" y="116"/>
                    </a:lnTo>
                    <a:lnTo>
                      <a:pt x="72" y="116"/>
                    </a:lnTo>
                    <a:lnTo>
                      <a:pt x="70" y="114"/>
                    </a:lnTo>
                    <a:lnTo>
                      <a:pt x="70" y="112"/>
                    </a:lnTo>
                    <a:lnTo>
                      <a:pt x="70" y="112"/>
                    </a:lnTo>
                    <a:lnTo>
                      <a:pt x="68" y="110"/>
                    </a:lnTo>
                    <a:lnTo>
                      <a:pt x="68" y="110"/>
                    </a:lnTo>
                    <a:lnTo>
                      <a:pt x="68" y="108"/>
                    </a:lnTo>
                    <a:lnTo>
                      <a:pt x="68" y="108"/>
                    </a:lnTo>
                    <a:lnTo>
                      <a:pt x="68" y="106"/>
                    </a:lnTo>
                    <a:lnTo>
                      <a:pt x="66" y="106"/>
                    </a:lnTo>
                    <a:lnTo>
                      <a:pt x="66" y="104"/>
                    </a:lnTo>
                    <a:lnTo>
                      <a:pt x="66" y="104"/>
                    </a:lnTo>
                    <a:lnTo>
                      <a:pt x="66" y="104"/>
                    </a:lnTo>
                    <a:lnTo>
                      <a:pt x="66" y="102"/>
                    </a:lnTo>
                    <a:lnTo>
                      <a:pt x="66" y="102"/>
                    </a:lnTo>
                    <a:lnTo>
                      <a:pt x="66" y="102"/>
                    </a:lnTo>
                    <a:lnTo>
                      <a:pt x="64" y="102"/>
                    </a:lnTo>
                    <a:lnTo>
                      <a:pt x="64" y="102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64" y="98"/>
                    </a:lnTo>
                    <a:lnTo>
                      <a:pt x="64" y="98"/>
                    </a:lnTo>
                    <a:lnTo>
                      <a:pt x="64" y="96"/>
                    </a:lnTo>
                    <a:lnTo>
                      <a:pt x="64" y="96"/>
                    </a:lnTo>
                    <a:lnTo>
                      <a:pt x="62" y="96"/>
                    </a:lnTo>
                    <a:lnTo>
                      <a:pt x="62" y="94"/>
                    </a:lnTo>
                    <a:lnTo>
                      <a:pt x="62" y="92"/>
                    </a:lnTo>
                    <a:lnTo>
                      <a:pt x="62" y="92"/>
                    </a:lnTo>
                    <a:lnTo>
                      <a:pt x="60" y="92"/>
                    </a:lnTo>
                    <a:lnTo>
                      <a:pt x="60" y="92"/>
                    </a:lnTo>
                    <a:lnTo>
                      <a:pt x="60" y="92"/>
                    </a:lnTo>
                    <a:lnTo>
                      <a:pt x="58" y="92"/>
                    </a:lnTo>
                    <a:lnTo>
                      <a:pt x="58" y="92"/>
                    </a:lnTo>
                    <a:lnTo>
                      <a:pt x="58" y="92"/>
                    </a:lnTo>
                    <a:lnTo>
                      <a:pt x="56" y="90"/>
                    </a:lnTo>
                    <a:lnTo>
                      <a:pt x="58" y="90"/>
                    </a:lnTo>
                    <a:lnTo>
                      <a:pt x="56" y="88"/>
                    </a:lnTo>
                    <a:lnTo>
                      <a:pt x="54" y="86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2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76"/>
                    </a:lnTo>
                    <a:lnTo>
                      <a:pt x="52" y="74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4" y="70"/>
                    </a:lnTo>
                    <a:lnTo>
                      <a:pt x="54" y="68"/>
                    </a:lnTo>
                    <a:lnTo>
                      <a:pt x="54" y="68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4" y="64"/>
                    </a:lnTo>
                    <a:lnTo>
                      <a:pt x="54" y="64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6" y="62"/>
                    </a:lnTo>
                    <a:lnTo>
                      <a:pt x="58" y="62"/>
                    </a:lnTo>
                    <a:lnTo>
                      <a:pt x="60" y="62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64" y="58"/>
                    </a:lnTo>
                    <a:lnTo>
                      <a:pt x="64" y="58"/>
                    </a:lnTo>
                    <a:lnTo>
                      <a:pt x="64" y="58"/>
                    </a:lnTo>
                    <a:lnTo>
                      <a:pt x="64" y="56"/>
                    </a:lnTo>
                    <a:lnTo>
                      <a:pt x="64" y="56"/>
                    </a:lnTo>
                    <a:lnTo>
                      <a:pt x="64" y="54"/>
                    </a:lnTo>
                    <a:lnTo>
                      <a:pt x="64" y="54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66" y="46"/>
                    </a:lnTo>
                    <a:lnTo>
                      <a:pt x="66" y="44"/>
                    </a:lnTo>
                    <a:lnTo>
                      <a:pt x="66" y="42"/>
                    </a:lnTo>
                    <a:lnTo>
                      <a:pt x="64" y="40"/>
                    </a:lnTo>
                    <a:lnTo>
                      <a:pt x="60" y="40"/>
                    </a:lnTo>
                    <a:lnTo>
                      <a:pt x="60" y="36"/>
                    </a:lnTo>
                    <a:lnTo>
                      <a:pt x="56" y="34"/>
                    </a:lnTo>
                    <a:lnTo>
                      <a:pt x="54" y="30"/>
                    </a:lnTo>
                    <a:lnTo>
                      <a:pt x="52" y="30"/>
                    </a:lnTo>
                    <a:lnTo>
                      <a:pt x="50" y="30"/>
                    </a:lnTo>
                    <a:lnTo>
                      <a:pt x="48" y="30"/>
                    </a:lnTo>
                    <a:lnTo>
                      <a:pt x="46" y="30"/>
                    </a:lnTo>
                    <a:lnTo>
                      <a:pt x="46" y="32"/>
                    </a:lnTo>
                    <a:lnTo>
                      <a:pt x="44" y="34"/>
                    </a:lnTo>
                    <a:lnTo>
                      <a:pt x="44" y="36"/>
                    </a:lnTo>
                    <a:lnTo>
                      <a:pt x="42" y="38"/>
                    </a:lnTo>
                    <a:lnTo>
                      <a:pt x="44" y="36"/>
                    </a:lnTo>
                    <a:lnTo>
                      <a:pt x="44" y="32"/>
                    </a:lnTo>
                    <a:lnTo>
                      <a:pt x="44" y="30"/>
                    </a:lnTo>
                    <a:lnTo>
                      <a:pt x="46" y="26"/>
                    </a:lnTo>
                    <a:lnTo>
                      <a:pt x="46" y="22"/>
                    </a:lnTo>
                    <a:lnTo>
                      <a:pt x="46" y="20"/>
                    </a:lnTo>
                    <a:lnTo>
                      <a:pt x="44" y="18"/>
                    </a:lnTo>
                    <a:lnTo>
                      <a:pt x="42" y="16"/>
                    </a:lnTo>
                    <a:lnTo>
                      <a:pt x="42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0" y="10"/>
                    </a:lnTo>
                    <a:lnTo>
                      <a:pt x="18" y="10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0" y="32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2" y="34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0"/>
                    </a:lnTo>
                    <a:lnTo>
                      <a:pt x="6" y="54"/>
                    </a:lnTo>
                    <a:lnTo>
                      <a:pt x="10" y="60"/>
                    </a:lnTo>
                    <a:lnTo>
                      <a:pt x="10" y="58"/>
                    </a:lnTo>
                    <a:lnTo>
                      <a:pt x="12" y="60"/>
                    </a:lnTo>
                    <a:lnTo>
                      <a:pt x="14" y="60"/>
                    </a:lnTo>
                    <a:lnTo>
                      <a:pt x="14" y="60"/>
                    </a:lnTo>
                    <a:lnTo>
                      <a:pt x="16" y="60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20" y="62"/>
                    </a:lnTo>
                    <a:lnTo>
                      <a:pt x="20" y="62"/>
                    </a:lnTo>
                    <a:lnTo>
                      <a:pt x="20" y="64"/>
                    </a:lnTo>
                    <a:lnTo>
                      <a:pt x="20" y="66"/>
                    </a:lnTo>
                    <a:lnTo>
                      <a:pt x="20" y="68"/>
                    </a:lnTo>
                    <a:lnTo>
                      <a:pt x="20" y="6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20" y="72"/>
                    </a:lnTo>
                    <a:lnTo>
                      <a:pt x="22" y="72"/>
                    </a:lnTo>
                    <a:lnTo>
                      <a:pt x="22" y="72"/>
                    </a:lnTo>
                    <a:lnTo>
                      <a:pt x="24" y="72"/>
                    </a:lnTo>
                    <a:lnTo>
                      <a:pt x="24" y="74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24" y="76"/>
                    </a:lnTo>
                    <a:lnTo>
                      <a:pt x="24" y="76"/>
                    </a:lnTo>
                    <a:lnTo>
                      <a:pt x="24" y="78"/>
                    </a:lnTo>
                    <a:lnTo>
                      <a:pt x="26" y="78"/>
                    </a:lnTo>
                    <a:lnTo>
                      <a:pt x="26" y="80"/>
                    </a:lnTo>
                    <a:lnTo>
                      <a:pt x="26" y="82"/>
                    </a:lnTo>
                    <a:lnTo>
                      <a:pt x="28" y="82"/>
                    </a:lnTo>
                    <a:lnTo>
                      <a:pt x="28" y="82"/>
                    </a:lnTo>
                    <a:lnTo>
                      <a:pt x="26" y="82"/>
                    </a:lnTo>
                    <a:lnTo>
                      <a:pt x="26" y="84"/>
                    </a:lnTo>
                    <a:lnTo>
                      <a:pt x="26" y="86"/>
                    </a:lnTo>
                    <a:lnTo>
                      <a:pt x="26" y="86"/>
                    </a:lnTo>
                    <a:lnTo>
                      <a:pt x="24" y="86"/>
                    </a:lnTo>
                    <a:lnTo>
                      <a:pt x="22" y="88"/>
                    </a:lnTo>
                    <a:lnTo>
                      <a:pt x="22" y="90"/>
                    </a:lnTo>
                    <a:lnTo>
                      <a:pt x="22" y="92"/>
                    </a:lnTo>
                    <a:lnTo>
                      <a:pt x="22" y="92"/>
                    </a:lnTo>
                    <a:lnTo>
                      <a:pt x="22" y="94"/>
                    </a:lnTo>
                    <a:lnTo>
                      <a:pt x="20" y="96"/>
                    </a:lnTo>
                    <a:lnTo>
                      <a:pt x="20" y="98"/>
                    </a:lnTo>
                    <a:lnTo>
                      <a:pt x="20" y="102"/>
                    </a:lnTo>
                    <a:lnTo>
                      <a:pt x="20" y="104"/>
                    </a:lnTo>
                    <a:lnTo>
                      <a:pt x="20" y="106"/>
                    </a:lnTo>
                    <a:lnTo>
                      <a:pt x="22" y="110"/>
                    </a:lnTo>
                    <a:lnTo>
                      <a:pt x="22" y="110"/>
                    </a:lnTo>
                    <a:lnTo>
                      <a:pt x="24" y="112"/>
                    </a:lnTo>
                    <a:lnTo>
                      <a:pt x="24" y="114"/>
                    </a:lnTo>
                    <a:lnTo>
                      <a:pt x="24" y="118"/>
                    </a:lnTo>
                    <a:lnTo>
                      <a:pt x="24" y="118"/>
                    </a:lnTo>
                    <a:lnTo>
                      <a:pt x="24" y="118"/>
                    </a:lnTo>
                    <a:lnTo>
                      <a:pt x="24" y="118"/>
                    </a:lnTo>
                    <a:lnTo>
                      <a:pt x="24" y="120"/>
                    </a:lnTo>
                    <a:lnTo>
                      <a:pt x="24" y="120"/>
                    </a:lnTo>
                    <a:lnTo>
                      <a:pt x="24" y="120"/>
                    </a:lnTo>
                    <a:lnTo>
                      <a:pt x="26" y="122"/>
                    </a:lnTo>
                    <a:lnTo>
                      <a:pt x="26" y="122"/>
                    </a:lnTo>
                    <a:lnTo>
                      <a:pt x="28" y="122"/>
                    </a:lnTo>
                    <a:lnTo>
                      <a:pt x="30" y="124"/>
                    </a:lnTo>
                    <a:lnTo>
                      <a:pt x="30" y="126"/>
                    </a:lnTo>
                    <a:lnTo>
                      <a:pt x="30" y="126"/>
                    </a:lnTo>
                    <a:lnTo>
                      <a:pt x="32" y="128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36" y="130"/>
                    </a:lnTo>
                    <a:lnTo>
                      <a:pt x="38" y="130"/>
                    </a:lnTo>
                    <a:lnTo>
                      <a:pt x="38" y="130"/>
                    </a:lnTo>
                    <a:lnTo>
                      <a:pt x="38" y="130"/>
                    </a:lnTo>
                    <a:lnTo>
                      <a:pt x="40" y="130"/>
                    </a:lnTo>
                    <a:lnTo>
                      <a:pt x="40" y="130"/>
                    </a:lnTo>
                    <a:lnTo>
                      <a:pt x="42" y="130"/>
                    </a:lnTo>
                    <a:lnTo>
                      <a:pt x="42" y="130"/>
                    </a:lnTo>
                    <a:lnTo>
                      <a:pt x="44" y="128"/>
                    </a:lnTo>
                    <a:lnTo>
                      <a:pt x="44" y="128"/>
                    </a:lnTo>
                    <a:lnTo>
                      <a:pt x="42" y="126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44" y="124"/>
                    </a:lnTo>
                    <a:lnTo>
                      <a:pt x="46" y="124"/>
                    </a:lnTo>
                    <a:lnTo>
                      <a:pt x="46" y="124"/>
                    </a:lnTo>
                    <a:lnTo>
                      <a:pt x="46" y="124"/>
                    </a:lnTo>
                    <a:lnTo>
                      <a:pt x="46" y="124"/>
                    </a:lnTo>
                    <a:lnTo>
                      <a:pt x="48" y="124"/>
                    </a:lnTo>
                    <a:lnTo>
                      <a:pt x="48" y="124"/>
                    </a:lnTo>
                    <a:lnTo>
                      <a:pt x="48" y="124"/>
                    </a:lnTo>
                    <a:lnTo>
                      <a:pt x="50" y="126"/>
                    </a:lnTo>
                    <a:lnTo>
                      <a:pt x="50" y="124"/>
                    </a:lnTo>
                    <a:lnTo>
                      <a:pt x="50" y="124"/>
                    </a:lnTo>
                    <a:lnTo>
                      <a:pt x="52" y="124"/>
                    </a:lnTo>
                    <a:lnTo>
                      <a:pt x="52" y="122"/>
                    </a:lnTo>
                    <a:lnTo>
                      <a:pt x="52" y="122"/>
                    </a:lnTo>
                    <a:lnTo>
                      <a:pt x="52" y="122"/>
                    </a:lnTo>
                    <a:lnTo>
                      <a:pt x="54" y="122"/>
                    </a:lnTo>
                    <a:lnTo>
                      <a:pt x="56" y="122"/>
                    </a:lnTo>
                    <a:lnTo>
                      <a:pt x="58" y="122"/>
                    </a:lnTo>
                    <a:lnTo>
                      <a:pt x="58" y="122"/>
                    </a:lnTo>
                    <a:lnTo>
                      <a:pt x="58" y="120"/>
                    </a:lnTo>
                    <a:lnTo>
                      <a:pt x="60" y="118"/>
                    </a:lnTo>
                    <a:lnTo>
                      <a:pt x="62" y="118"/>
                    </a:lnTo>
                    <a:lnTo>
                      <a:pt x="62" y="116"/>
                    </a:lnTo>
                    <a:lnTo>
                      <a:pt x="62" y="118"/>
                    </a:lnTo>
                    <a:lnTo>
                      <a:pt x="64" y="116"/>
                    </a:lnTo>
                    <a:lnTo>
                      <a:pt x="64" y="116"/>
                    </a:lnTo>
                    <a:lnTo>
                      <a:pt x="66" y="116"/>
                    </a:lnTo>
                    <a:lnTo>
                      <a:pt x="66" y="118"/>
                    </a:lnTo>
                    <a:lnTo>
                      <a:pt x="66" y="118"/>
                    </a:lnTo>
                    <a:lnTo>
                      <a:pt x="68" y="118"/>
                    </a:lnTo>
                    <a:lnTo>
                      <a:pt x="70" y="118"/>
                    </a:lnTo>
                    <a:lnTo>
                      <a:pt x="70" y="118"/>
                    </a:lnTo>
                    <a:lnTo>
                      <a:pt x="72" y="118"/>
                    </a:lnTo>
                    <a:lnTo>
                      <a:pt x="72" y="118"/>
                    </a:lnTo>
                    <a:lnTo>
                      <a:pt x="74" y="118"/>
                    </a:lnTo>
                    <a:lnTo>
                      <a:pt x="74" y="118"/>
                    </a:lnTo>
                    <a:lnTo>
                      <a:pt x="74" y="118"/>
                    </a:lnTo>
                    <a:lnTo>
                      <a:pt x="74" y="11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58"/>
              <p:cNvSpPr>
                <a:spLocks noEditPoints="1"/>
              </p:cNvSpPr>
              <p:nvPr/>
            </p:nvSpPr>
            <p:spPr bwMode="auto">
              <a:xfrm>
                <a:off x="3207" y="1850"/>
                <a:ext cx="46" cy="30"/>
              </a:xfrm>
              <a:custGeom>
                <a:avLst/>
                <a:gdLst>
                  <a:gd name="T0" fmla="*/ 10 w 46"/>
                  <a:gd name="T1" fmla="*/ 26 h 30"/>
                  <a:gd name="T2" fmla="*/ 10 w 46"/>
                  <a:gd name="T3" fmla="*/ 28 h 30"/>
                  <a:gd name="T4" fmla="*/ 12 w 46"/>
                  <a:gd name="T5" fmla="*/ 26 h 30"/>
                  <a:gd name="T6" fmla="*/ 8 w 46"/>
                  <a:gd name="T7" fmla="*/ 26 h 30"/>
                  <a:gd name="T8" fmla="*/ 6 w 46"/>
                  <a:gd name="T9" fmla="*/ 28 h 30"/>
                  <a:gd name="T10" fmla="*/ 6 w 46"/>
                  <a:gd name="T11" fmla="*/ 28 h 30"/>
                  <a:gd name="T12" fmla="*/ 8 w 46"/>
                  <a:gd name="T13" fmla="*/ 28 h 30"/>
                  <a:gd name="T14" fmla="*/ 14 w 46"/>
                  <a:gd name="T15" fmla="*/ 24 h 30"/>
                  <a:gd name="T16" fmla="*/ 14 w 46"/>
                  <a:gd name="T17" fmla="*/ 26 h 30"/>
                  <a:gd name="T18" fmla="*/ 14 w 46"/>
                  <a:gd name="T19" fmla="*/ 26 h 30"/>
                  <a:gd name="T20" fmla="*/ 16 w 46"/>
                  <a:gd name="T21" fmla="*/ 24 h 30"/>
                  <a:gd name="T22" fmla="*/ 10 w 46"/>
                  <a:gd name="T23" fmla="*/ 20 h 30"/>
                  <a:gd name="T24" fmla="*/ 10 w 46"/>
                  <a:gd name="T25" fmla="*/ 22 h 30"/>
                  <a:gd name="T26" fmla="*/ 10 w 46"/>
                  <a:gd name="T27" fmla="*/ 18 h 30"/>
                  <a:gd name="T28" fmla="*/ 16 w 46"/>
                  <a:gd name="T29" fmla="*/ 20 h 30"/>
                  <a:gd name="T30" fmla="*/ 18 w 46"/>
                  <a:gd name="T31" fmla="*/ 20 h 30"/>
                  <a:gd name="T32" fmla="*/ 10 w 46"/>
                  <a:gd name="T33" fmla="*/ 14 h 30"/>
                  <a:gd name="T34" fmla="*/ 8 w 46"/>
                  <a:gd name="T35" fmla="*/ 16 h 30"/>
                  <a:gd name="T36" fmla="*/ 10 w 46"/>
                  <a:gd name="T37" fmla="*/ 14 h 30"/>
                  <a:gd name="T38" fmla="*/ 40 w 46"/>
                  <a:gd name="T39" fmla="*/ 0 h 30"/>
                  <a:gd name="T40" fmla="*/ 26 w 46"/>
                  <a:gd name="T41" fmla="*/ 0 h 30"/>
                  <a:gd name="T42" fmla="*/ 18 w 46"/>
                  <a:gd name="T43" fmla="*/ 4 h 30"/>
                  <a:gd name="T44" fmla="*/ 6 w 46"/>
                  <a:gd name="T45" fmla="*/ 4 h 30"/>
                  <a:gd name="T46" fmla="*/ 2 w 46"/>
                  <a:gd name="T47" fmla="*/ 6 h 30"/>
                  <a:gd name="T48" fmla="*/ 4 w 46"/>
                  <a:gd name="T49" fmla="*/ 8 h 30"/>
                  <a:gd name="T50" fmla="*/ 6 w 46"/>
                  <a:gd name="T51" fmla="*/ 8 h 30"/>
                  <a:gd name="T52" fmla="*/ 6 w 46"/>
                  <a:gd name="T53" fmla="*/ 12 h 30"/>
                  <a:gd name="T54" fmla="*/ 12 w 46"/>
                  <a:gd name="T55" fmla="*/ 12 h 30"/>
                  <a:gd name="T56" fmla="*/ 12 w 46"/>
                  <a:gd name="T57" fmla="*/ 16 h 30"/>
                  <a:gd name="T58" fmla="*/ 20 w 46"/>
                  <a:gd name="T59" fmla="*/ 12 h 30"/>
                  <a:gd name="T60" fmla="*/ 24 w 46"/>
                  <a:gd name="T61" fmla="*/ 12 h 30"/>
                  <a:gd name="T62" fmla="*/ 24 w 46"/>
                  <a:gd name="T63" fmla="*/ 14 h 30"/>
                  <a:gd name="T64" fmla="*/ 18 w 46"/>
                  <a:gd name="T65" fmla="*/ 14 h 30"/>
                  <a:gd name="T66" fmla="*/ 20 w 46"/>
                  <a:gd name="T67" fmla="*/ 18 h 30"/>
                  <a:gd name="T68" fmla="*/ 22 w 46"/>
                  <a:gd name="T69" fmla="*/ 18 h 30"/>
                  <a:gd name="T70" fmla="*/ 24 w 46"/>
                  <a:gd name="T71" fmla="*/ 20 h 30"/>
                  <a:gd name="T72" fmla="*/ 18 w 46"/>
                  <a:gd name="T73" fmla="*/ 22 h 30"/>
                  <a:gd name="T74" fmla="*/ 20 w 46"/>
                  <a:gd name="T75" fmla="*/ 22 h 30"/>
                  <a:gd name="T76" fmla="*/ 20 w 46"/>
                  <a:gd name="T77" fmla="*/ 24 h 30"/>
                  <a:gd name="T78" fmla="*/ 22 w 46"/>
                  <a:gd name="T79" fmla="*/ 26 h 30"/>
                  <a:gd name="T80" fmla="*/ 22 w 46"/>
                  <a:gd name="T81" fmla="*/ 30 h 30"/>
                  <a:gd name="T82" fmla="*/ 24 w 46"/>
                  <a:gd name="T83" fmla="*/ 30 h 30"/>
                  <a:gd name="T84" fmla="*/ 26 w 46"/>
                  <a:gd name="T85" fmla="*/ 28 h 30"/>
                  <a:gd name="T86" fmla="*/ 30 w 46"/>
                  <a:gd name="T87" fmla="*/ 20 h 30"/>
                  <a:gd name="T88" fmla="*/ 36 w 46"/>
                  <a:gd name="T89" fmla="*/ 18 h 30"/>
                  <a:gd name="T90" fmla="*/ 42 w 46"/>
                  <a:gd name="T91" fmla="*/ 18 h 30"/>
                  <a:gd name="T92" fmla="*/ 46 w 46"/>
                  <a:gd name="T93" fmla="*/ 12 h 30"/>
                  <a:gd name="T94" fmla="*/ 44 w 46"/>
                  <a:gd name="T95" fmla="*/ 10 h 30"/>
                  <a:gd name="T96" fmla="*/ 42 w 46"/>
                  <a:gd name="T97" fmla="*/ 8 h 30"/>
                  <a:gd name="T98" fmla="*/ 46 w 46"/>
                  <a:gd name="T99" fmla="*/ 8 h 30"/>
                  <a:gd name="T100" fmla="*/ 46 w 46"/>
                  <a:gd name="T101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" h="30">
                    <a:moveTo>
                      <a:pt x="12" y="26"/>
                    </a:moveTo>
                    <a:lnTo>
                      <a:pt x="10" y="26"/>
                    </a:lnTo>
                    <a:lnTo>
                      <a:pt x="10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  <a:moveTo>
                      <a:pt x="8" y="26"/>
                    </a:moveTo>
                    <a:lnTo>
                      <a:pt x="8" y="26"/>
                    </a:lnTo>
                    <a:lnTo>
                      <a:pt x="8" y="26"/>
                    </a:lnTo>
                    <a:lnTo>
                      <a:pt x="8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  <a:moveTo>
                      <a:pt x="14" y="24"/>
                    </a:moveTo>
                    <a:lnTo>
                      <a:pt x="14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6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4"/>
                    </a:lnTo>
                    <a:close/>
                    <a:moveTo>
                      <a:pt x="10" y="18"/>
                    </a:moveTo>
                    <a:lnTo>
                      <a:pt x="10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0" y="18"/>
                    </a:lnTo>
                    <a:close/>
                    <a:moveTo>
                      <a:pt x="18" y="18"/>
                    </a:moveTo>
                    <a:lnTo>
                      <a:pt x="16" y="20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18"/>
                    </a:lnTo>
                    <a:lnTo>
                      <a:pt x="18" y="18"/>
                    </a:lnTo>
                    <a:close/>
                    <a:moveTo>
                      <a:pt x="10" y="14"/>
                    </a:moveTo>
                    <a:lnTo>
                      <a:pt x="8" y="14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4"/>
                    </a:lnTo>
                    <a:close/>
                    <a:moveTo>
                      <a:pt x="46" y="2"/>
                    </a:moveTo>
                    <a:lnTo>
                      <a:pt x="46" y="0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8" y="4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2" y="1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18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2" y="20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6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6" y="18"/>
                    </a:lnTo>
                    <a:lnTo>
                      <a:pt x="38" y="18"/>
                    </a:lnTo>
                    <a:lnTo>
                      <a:pt x="40" y="18"/>
                    </a:lnTo>
                    <a:lnTo>
                      <a:pt x="42" y="18"/>
                    </a:lnTo>
                    <a:lnTo>
                      <a:pt x="46" y="16"/>
                    </a:lnTo>
                    <a:lnTo>
                      <a:pt x="46" y="14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9"/>
              <p:cNvSpPr>
                <a:spLocks/>
              </p:cNvSpPr>
              <p:nvPr/>
            </p:nvSpPr>
            <p:spPr bwMode="auto">
              <a:xfrm>
                <a:off x="3231" y="1850"/>
                <a:ext cx="116" cy="99"/>
              </a:xfrm>
              <a:custGeom>
                <a:avLst/>
                <a:gdLst>
                  <a:gd name="T0" fmla="*/ 112 w 116"/>
                  <a:gd name="T1" fmla="*/ 67 h 99"/>
                  <a:gd name="T2" fmla="*/ 112 w 116"/>
                  <a:gd name="T3" fmla="*/ 61 h 99"/>
                  <a:gd name="T4" fmla="*/ 108 w 116"/>
                  <a:gd name="T5" fmla="*/ 55 h 99"/>
                  <a:gd name="T6" fmla="*/ 112 w 116"/>
                  <a:gd name="T7" fmla="*/ 44 h 99"/>
                  <a:gd name="T8" fmla="*/ 106 w 116"/>
                  <a:gd name="T9" fmla="*/ 36 h 99"/>
                  <a:gd name="T10" fmla="*/ 104 w 116"/>
                  <a:gd name="T11" fmla="*/ 30 h 99"/>
                  <a:gd name="T12" fmla="*/ 100 w 116"/>
                  <a:gd name="T13" fmla="*/ 28 h 99"/>
                  <a:gd name="T14" fmla="*/ 106 w 116"/>
                  <a:gd name="T15" fmla="*/ 24 h 99"/>
                  <a:gd name="T16" fmla="*/ 100 w 116"/>
                  <a:gd name="T17" fmla="*/ 18 h 99"/>
                  <a:gd name="T18" fmla="*/ 98 w 116"/>
                  <a:gd name="T19" fmla="*/ 10 h 99"/>
                  <a:gd name="T20" fmla="*/ 92 w 116"/>
                  <a:gd name="T21" fmla="*/ 4 h 99"/>
                  <a:gd name="T22" fmla="*/ 90 w 116"/>
                  <a:gd name="T23" fmla="*/ 6 h 99"/>
                  <a:gd name="T24" fmla="*/ 84 w 116"/>
                  <a:gd name="T25" fmla="*/ 12 h 99"/>
                  <a:gd name="T26" fmla="*/ 74 w 116"/>
                  <a:gd name="T27" fmla="*/ 8 h 99"/>
                  <a:gd name="T28" fmla="*/ 70 w 116"/>
                  <a:gd name="T29" fmla="*/ 14 h 99"/>
                  <a:gd name="T30" fmla="*/ 66 w 116"/>
                  <a:gd name="T31" fmla="*/ 8 h 99"/>
                  <a:gd name="T32" fmla="*/ 60 w 116"/>
                  <a:gd name="T33" fmla="*/ 12 h 99"/>
                  <a:gd name="T34" fmla="*/ 58 w 116"/>
                  <a:gd name="T35" fmla="*/ 6 h 99"/>
                  <a:gd name="T36" fmla="*/ 48 w 116"/>
                  <a:gd name="T37" fmla="*/ 4 h 99"/>
                  <a:gd name="T38" fmla="*/ 40 w 116"/>
                  <a:gd name="T39" fmla="*/ 4 h 99"/>
                  <a:gd name="T40" fmla="*/ 34 w 116"/>
                  <a:gd name="T41" fmla="*/ 4 h 99"/>
                  <a:gd name="T42" fmla="*/ 32 w 116"/>
                  <a:gd name="T43" fmla="*/ 0 h 99"/>
                  <a:gd name="T44" fmla="*/ 22 w 116"/>
                  <a:gd name="T45" fmla="*/ 2 h 99"/>
                  <a:gd name="T46" fmla="*/ 20 w 116"/>
                  <a:gd name="T47" fmla="*/ 8 h 99"/>
                  <a:gd name="T48" fmla="*/ 20 w 116"/>
                  <a:gd name="T49" fmla="*/ 10 h 99"/>
                  <a:gd name="T50" fmla="*/ 16 w 116"/>
                  <a:gd name="T51" fmla="*/ 18 h 99"/>
                  <a:gd name="T52" fmla="*/ 6 w 116"/>
                  <a:gd name="T53" fmla="*/ 22 h 99"/>
                  <a:gd name="T54" fmla="*/ 2 w 116"/>
                  <a:gd name="T55" fmla="*/ 34 h 99"/>
                  <a:gd name="T56" fmla="*/ 6 w 116"/>
                  <a:gd name="T57" fmla="*/ 32 h 99"/>
                  <a:gd name="T58" fmla="*/ 8 w 116"/>
                  <a:gd name="T59" fmla="*/ 38 h 99"/>
                  <a:gd name="T60" fmla="*/ 16 w 116"/>
                  <a:gd name="T61" fmla="*/ 46 h 99"/>
                  <a:gd name="T62" fmla="*/ 22 w 116"/>
                  <a:gd name="T63" fmla="*/ 50 h 99"/>
                  <a:gd name="T64" fmla="*/ 26 w 116"/>
                  <a:gd name="T65" fmla="*/ 59 h 99"/>
                  <a:gd name="T66" fmla="*/ 28 w 116"/>
                  <a:gd name="T67" fmla="*/ 65 h 99"/>
                  <a:gd name="T68" fmla="*/ 32 w 116"/>
                  <a:gd name="T69" fmla="*/ 61 h 99"/>
                  <a:gd name="T70" fmla="*/ 38 w 116"/>
                  <a:gd name="T71" fmla="*/ 55 h 99"/>
                  <a:gd name="T72" fmla="*/ 44 w 116"/>
                  <a:gd name="T73" fmla="*/ 48 h 99"/>
                  <a:gd name="T74" fmla="*/ 60 w 116"/>
                  <a:gd name="T75" fmla="*/ 48 h 99"/>
                  <a:gd name="T76" fmla="*/ 66 w 116"/>
                  <a:gd name="T77" fmla="*/ 57 h 99"/>
                  <a:gd name="T78" fmla="*/ 68 w 116"/>
                  <a:gd name="T79" fmla="*/ 65 h 99"/>
                  <a:gd name="T80" fmla="*/ 70 w 116"/>
                  <a:gd name="T81" fmla="*/ 71 h 99"/>
                  <a:gd name="T82" fmla="*/ 68 w 116"/>
                  <a:gd name="T83" fmla="*/ 79 h 99"/>
                  <a:gd name="T84" fmla="*/ 74 w 116"/>
                  <a:gd name="T85" fmla="*/ 75 h 99"/>
                  <a:gd name="T86" fmla="*/ 78 w 116"/>
                  <a:gd name="T87" fmla="*/ 75 h 99"/>
                  <a:gd name="T88" fmla="*/ 84 w 116"/>
                  <a:gd name="T89" fmla="*/ 77 h 99"/>
                  <a:gd name="T90" fmla="*/ 86 w 116"/>
                  <a:gd name="T91" fmla="*/ 77 h 99"/>
                  <a:gd name="T92" fmla="*/ 88 w 116"/>
                  <a:gd name="T93" fmla="*/ 83 h 99"/>
                  <a:gd name="T94" fmla="*/ 88 w 116"/>
                  <a:gd name="T95" fmla="*/ 89 h 99"/>
                  <a:gd name="T96" fmla="*/ 88 w 116"/>
                  <a:gd name="T97" fmla="*/ 95 h 99"/>
                  <a:gd name="T98" fmla="*/ 92 w 116"/>
                  <a:gd name="T99" fmla="*/ 97 h 99"/>
                  <a:gd name="T100" fmla="*/ 96 w 116"/>
                  <a:gd name="T101" fmla="*/ 97 h 99"/>
                  <a:gd name="T102" fmla="*/ 100 w 116"/>
                  <a:gd name="T103" fmla="*/ 91 h 99"/>
                  <a:gd name="T104" fmla="*/ 102 w 116"/>
                  <a:gd name="T105" fmla="*/ 91 h 99"/>
                  <a:gd name="T106" fmla="*/ 108 w 116"/>
                  <a:gd name="T107" fmla="*/ 89 h 99"/>
                  <a:gd name="T108" fmla="*/ 110 w 116"/>
                  <a:gd name="T109" fmla="*/ 81 h 99"/>
                  <a:gd name="T110" fmla="*/ 106 w 116"/>
                  <a:gd name="T111" fmla="*/ 77 h 99"/>
                  <a:gd name="T112" fmla="*/ 112 w 116"/>
                  <a:gd name="T113" fmla="*/ 75 h 99"/>
                  <a:gd name="T114" fmla="*/ 116 w 116"/>
                  <a:gd name="T115" fmla="*/ 7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6" h="99">
                    <a:moveTo>
                      <a:pt x="116" y="75"/>
                    </a:moveTo>
                    <a:lnTo>
                      <a:pt x="116" y="73"/>
                    </a:lnTo>
                    <a:lnTo>
                      <a:pt x="114" y="71"/>
                    </a:lnTo>
                    <a:lnTo>
                      <a:pt x="112" y="71"/>
                    </a:lnTo>
                    <a:lnTo>
                      <a:pt x="112" y="69"/>
                    </a:lnTo>
                    <a:lnTo>
                      <a:pt x="112" y="67"/>
                    </a:lnTo>
                    <a:lnTo>
                      <a:pt x="112" y="67"/>
                    </a:lnTo>
                    <a:lnTo>
                      <a:pt x="114" y="65"/>
                    </a:lnTo>
                    <a:lnTo>
                      <a:pt x="114" y="65"/>
                    </a:lnTo>
                    <a:lnTo>
                      <a:pt x="114" y="63"/>
                    </a:lnTo>
                    <a:lnTo>
                      <a:pt x="112" y="63"/>
                    </a:lnTo>
                    <a:lnTo>
                      <a:pt x="112" y="61"/>
                    </a:lnTo>
                    <a:lnTo>
                      <a:pt x="112" y="59"/>
                    </a:lnTo>
                    <a:lnTo>
                      <a:pt x="112" y="59"/>
                    </a:lnTo>
                    <a:lnTo>
                      <a:pt x="110" y="59"/>
                    </a:lnTo>
                    <a:lnTo>
                      <a:pt x="110" y="59"/>
                    </a:lnTo>
                    <a:lnTo>
                      <a:pt x="108" y="57"/>
                    </a:lnTo>
                    <a:lnTo>
                      <a:pt x="108" y="55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6"/>
                    </a:lnTo>
                    <a:lnTo>
                      <a:pt x="112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2" y="42"/>
                    </a:lnTo>
                    <a:lnTo>
                      <a:pt x="108" y="40"/>
                    </a:lnTo>
                    <a:lnTo>
                      <a:pt x="106" y="38"/>
                    </a:lnTo>
                    <a:lnTo>
                      <a:pt x="106" y="36"/>
                    </a:lnTo>
                    <a:lnTo>
                      <a:pt x="106" y="34"/>
                    </a:lnTo>
                    <a:lnTo>
                      <a:pt x="106" y="32"/>
                    </a:lnTo>
                    <a:lnTo>
                      <a:pt x="106" y="32"/>
                    </a:lnTo>
                    <a:lnTo>
                      <a:pt x="106" y="30"/>
                    </a:lnTo>
                    <a:lnTo>
                      <a:pt x="106" y="30"/>
                    </a:lnTo>
                    <a:lnTo>
                      <a:pt x="104" y="30"/>
                    </a:lnTo>
                    <a:lnTo>
                      <a:pt x="104" y="28"/>
                    </a:lnTo>
                    <a:lnTo>
                      <a:pt x="102" y="30"/>
                    </a:lnTo>
                    <a:lnTo>
                      <a:pt x="102" y="30"/>
                    </a:lnTo>
                    <a:lnTo>
                      <a:pt x="102" y="30"/>
                    </a:lnTo>
                    <a:lnTo>
                      <a:pt x="100" y="30"/>
                    </a:lnTo>
                    <a:lnTo>
                      <a:pt x="100" y="28"/>
                    </a:lnTo>
                    <a:lnTo>
                      <a:pt x="102" y="26"/>
                    </a:lnTo>
                    <a:lnTo>
                      <a:pt x="10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06" y="24"/>
                    </a:lnTo>
                    <a:lnTo>
                      <a:pt x="106" y="24"/>
                    </a:lnTo>
                    <a:lnTo>
                      <a:pt x="106" y="22"/>
                    </a:lnTo>
                    <a:lnTo>
                      <a:pt x="104" y="22"/>
                    </a:lnTo>
                    <a:lnTo>
                      <a:pt x="102" y="22"/>
                    </a:lnTo>
                    <a:lnTo>
                      <a:pt x="102" y="20"/>
                    </a:lnTo>
                    <a:lnTo>
                      <a:pt x="102" y="20"/>
                    </a:lnTo>
                    <a:lnTo>
                      <a:pt x="100" y="18"/>
                    </a:lnTo>
                    <a:lnTo>
                      <a:pt x="100" y="18"/>
                    </a:lnTo>
                    <a:lnTo>
                      <a:pt x="100" y="18"/>
                    </a:lnTo>
                    <a:lnTo>
                      <a:pt x="98" y="18"/>
                    </a:lnTo>
                    <a:lnTo>
                      <a:pt x="98" y="16"/>
                    </a:lnTo>
                    <a:lnTo>
                      <a:pt x="98" y="14"/>
                    </a:lnTo>
                    <a:lnTo>
                      <a:pt x="98" y="10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6" y="4"/>
                    </a:lnTo>
                    <a:lnTo>
                      <a:pt x="94" y="4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6"/>
                    </a:lnTo>
                    <a:lnTo>
                      <a:pt x="90" y="6"/>
                    </a:lnTo>
                    <a:lnTo>
                      <a:pt x="90" y="6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6" y="8"/>
                    </a:lnTo>
                    <a:lnTo>
                      <a:pt x="86" y="10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0" y="10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2" y="10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8" y="12"/>
                    </a:lnTo>
                    <a:lnTo>
                      <a:pt x="66" y="10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0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8" y="8"/>
                    </a:lnTo>
                    <a:lnTo>
                      <a:pt x="58" y="6"/>
                    </a:lnTo>
                    <a:lnTo>
                      <a:pt x="58" y="6"/>
                    </a:lnTo>
                    <a:lnTo>
                      <a:pt x="58" y="4"/>
                    </a:lnTo>
                    <a:lnTo>
                      <a:pt x="58" y="4"/>
                    </a:lnTo>
                    <a:lnTo>
                      <a:pt x="56" y="4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48" y="4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40" y="6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18" y="18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6" y="36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10" y="44"/>
                    </a:lnTo>
                    <a:lnTo>
                      <a:pt x="14" y="46"/>
                    </a:lnTo>
                    <a:lnTo>
                      <a:pt x="16" y="46"/>
                    </a:lnTo>
                    <a:lnTo>
                      <a:pt x="16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8" y="48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2" y="50"/>
                    </a:lnTo>
                    <a:lnTo>
                      <a:pt x="22" y="53"/>
                    </a:lnTo>
                    <a:lnTo>
                      <a:pt x="22" y="55"/>
                    </a:lnTo>
                    <a:lnTo>
                      <a:pt x="22" y="57"/>
                    </a:lnTo>
                    <a:lnTo>
                      <a:pt x="24" y="57"/>
                    </a:lnTo>
                    <a:lnTo>
                      <a:pt x="26" y="59"/>
                    </a:lnTo>
                    <a:lnTo>
                      <a:pt x="26" y="59"/>
                    </a:lnTo>
                    <a:lnTo>
                      <a:pt x="26" y="61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8" y="65"/>
                    </a:lnTo>
                    <a:lnTo>
                      <a:pt x="28" y="65"/>
                    </a:lnTo>
                    <a:lnTo>
                      <a:pt x="28" y="65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32" y="65"/>
                    </a:lnTo>
                    <a:lnTo>
                      <a:pt x="32" y="65"/>
                    </a:lnTo>
                    <a:lnTo>
                      <a:pt x="32" y="63"/>
                    </a:lnTo>
                    <a:lnTo>
                      <a:pt x="32" y="61"/>
                    </a:lnTo>
                    <a:lnTo>
                      <a:pt x="34" y="61"/>
                    </a:lnTo>
                    <a:lnTo>
                      <a:pt x="36" y="59"/>
                    </a:lnTo>
                    <a:lnTo>
                      <a:pt x="38" y="57"/>
                    </a:lnTo>
                    <a:lnTo>
                      <a:pt x="38" y="57"/>
                    </a:lnTo>
                    <a:lnTo>
                      <a:pt x="38" y="55"/>
                    </a:lnTo>
                    <a:lnTo>
                      <a:pt x="38" y="55"/>
                    </a:lnTo>
                    <a:lnTo>
                      <a:pt x="38" y="55"/>
                    </a:lnTo>
                    <a:lnTo>
                      <a:pt x="40" y="53"/>
                    </a:lnTo>
                    <a:lnTo>
                      <a:pt x="40" y="53"/>
                    </a:lnTo>
                    <a:lnTo>
                      <a:pt x="40" y="50"/>
                    </a:lnTo>
                    <a:lnTo>
                      <a:pt x="42" y="50"/>
                    </a:lnTo>
                    <a:lnTo>
                      <a:pt x="44" y="48"/>
                    </a:lnTo>
                    <a:lnTo>
                      <a:pt x="46" y="50"/>
                    </a:lnTo>
                    <a:lnTo>
                      <a:pt x="50" y="48"/>
                    </a:lnTo>
                    <a:lnTo>
                      <a:pt x="50" y="48"/>
                    </a:lnTo>
                    <a:lnTo>
                      <a:pt x="52" y="48"/>
                    </a:lnTo>
                    <a:lnTo>
                      <a:pt x="56" y="48"/>
                    </a:lnTo>
                    <a:lnTo>
                      <a:pt x="60" y="48"/>
                    </a:lnTo>
                    <a:lnTo>
                      <a:pt x="60" y="48"/>
                    </a:lnTo>
                    <a:lnTo>
                      <a:pt x="62" y="48"/>
                    </a:lnTo>
                    <a:lnTo>
                      <a:pt x="62" y="50"/>
                    </a:lnTo>
                    <a:lnTo>
                      <a:pt x="64" y="53"/>
                    </a:lnTo>
                    <a:lnTo>
                      <a:pt x="64" y="55"/>
                    </a:lnTo>
                    <a:lnTo>
                      <a:pt x="66" y="57"/>
                    </a:lnTo>
                    <a:lnTo>
                      <a:pt x="68" y="59"/>
                    </a:lnTo>
                    <a:lnTo>
                      <a:pt x="68" y="61"/>
                    </a:lnTo>
                    <a:lnTo>
                      <a:pt x="68" y="61"/>
                    </a:lnTo>
                    <a:lnTo>
                      <a:pt x="68" y="61"/>
                    </a:lnTo>
                    <a:lnTo>
                      <a:pt x="68" y="63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70" y="65"/>
                    </a:lnTo>
                    <a:lnTo>
                      <a:pt x="70" y="67"/>
                    </a:lnTo>
                    <a:lnTo>
                      <a:pt x="70" y="69"/>
                    </a:lnTo>
                    <a:lnTo>
                      <a:pt x="70" y="71"/>
                    </a:lnTo>
                    <a:lnTo>
                      <a:pt x="72" y="71"/>
                    </a:lnTo>
                    <a:lnTo>
                      <a:pt x="72" y="73"/>
                    </a:lnTo>
                    <a:lnTo>
                      <a:pt x="70" y="75"/>
                    </a:lnTo>
                    <a:lnTo>
                      <a:pt x="68" y="77"/>
                    </a:lnTo>
                    <a:lnTo>
                      <a:pt x="68" y="77"/>
                    </a:lnTo>
                    <a:lnTo>
                      <a:pt x="68" y="79"/>
                    </a:lnTo>
                    <a:lnTo>
                      <a:pt x="68" y="79"/>
                    </a:lnTo>
                    <a:lnTo>
                      <a:pt x="68" y="79"/>
                    </a:lnTo>
                    <a:lnTo>
                      <a:pt x="70" y="79"/>
                    </a:lnTo>
                    <a:lnTo>
                      <a:pt x="70" y="79"/>
                    </a:lnTo>
                    <a:lnTo>
                      <a:pt x="72" y="77"/>
                    </a:lnTo>
                    <a:lnTo>
                      <a:pt x="74" y="75"/>
                    </a:lnTo>
                    <a:lnTo>
                      <a:pt x="74" y="75"/>
                    </a:lnTo>
                    <a:lnTo>
                      <a:pt x="74" y="75"/>
                    </a:lnTo>
                    <a:lnTo>
                      <a:pt x="76" y="75"/>
                    </a:lnTo>
                    <a:lnTo>
                      <a:pt x="76" y="75"/>
                    </a:lnTo>
                    <a:lnTo>
                      <a:pt x="78" y="75"/>
                    </a:lnTo>
                    <a:lnTo>
                      <a:pt x="78" y="75"/>
                    </a:lnTo>
                    <a:lnTo>
                      <a:pt x="78" y="77"/>
                    </a:lnTo>
                    <a:lnTo>
                      <a:pt x="82" y="75"/>
                    </a:lnTo>
                    <a:lnTo>
                      <a:pt x="82" y="75"/>
                    </a:lnTo>
                    <a:lnTo>
                      <a:pt x="82" y="75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4" y="77"/>
                    </a:lnTo>
                    <a:lnTo>
                      <a:pt x="86" y="77"/>
                    </a:lnTo>
                    <a:lnTo>
                      <a:pt x="86" y="77"/>
                    </a:lnTo>
                    <a:lnTo>
                      <a:pt x="86" y="79"/>
                    </a:lnTo>
                    <a:lnTo>
                      <a:pt x="86" y="79"/>
                    </a:lnTo>
                    <a:lnTo>
                      <a:pt x="86" y="81"/>
                    </a:lnTo>
                    <a:lnTo>
                      <a:pt x="88" y="81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88" y="85"/>
                    </a:lnTo>
                    <a:lnTo>
                      <a:pt x="88" y="85"/>
                    </a:lnTo>
                    <a:lnTo>
                      <a:pt x="88" y="87"/>
                    </a:lnTo>
                    <a:lnTo>
                      <a:pt x="88" y="87"/>
                    </a:lnTo>
                    <a:lnTo>
                      <a:pt x="88" y="89"/>
                    </a:lnTo>
                    <a:lnTo>
                      <a:pt x="88" y="91"/>
                    </a:lnTo>
                    <a:lnTo>
                      <a:pt x="88" y="91"/>
                    </a:lnTo>
                    <a:lnTo>
                      <a:pt x="88" y="93"/>
                    </a:lnTo>
                    <a:lnTo>
                      <a:pt x="88" y="95"/>
                    </a:lnTo>
                    <a:lnTo>
                      <a:pt x="88" y="95"/>
                    </a:lnTo>
                    <a:lnTo>
                      <a:pt x="88" y="95"/>
                    </a:lnTo>
                    <a:lnTo>
                      <a:pt x="88" y="95"/>
                    </a:lnTo>
                    <a:lnTo>
                      <a:pt x="90" y="95"/>
                    </a:lnTo>
                    <a:lnTo>
                      <a:pt x="90" y="95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7"/>
                    </a:lnTo>
                    <a:lnTo>
                      <a:pt x="92" y="99"/>
                    </a:lnTo>
                    <a:lnTo>
                      <a:pt x="94" y="99"/>
                    </a:lnTo>
                    <a:lnTo>
                      <a:pt x="96" y="97"/>
                    </a:lnTo>
                    <a:lnTo>
                      <a:pt x="96" y="97"/>
                    </a:lnTo>
                    <a:lnTo>
                      <a:pt x="96" y="97"/>
                    </a:lnTo>
                    <a:lnTo>
                      <a:pt x="96" y="97"/>
                    </a:lnTo>
                    <a:lnTo>
                      <a:pt x="96" y="97"/>
                    </a:lnTo>
                    <a:lnTo>
                      <a:pt x="98" y="95"/>
                    </a:lnTo>
                    <a:lnTo>
                      <a:pt x="98" y="93"/>
                    </a:lnTo>
                    <a:lnTo>
                      <a:pt x="98" y="93"/>
                    </a:lnTo>
                    <a:lnTo>
                      <a:pt x="98" y="93"/>
                    </a:lnTo>
                    <a:lnTo>
                      <a:pt x="100" y="91"/>
                    </a:lnTo>
                    <a:lnTo>
                      <a:pt x="100" y="91"/>
                    </a:lnTo>
                    <a:lnTo>
                      <a:pt x="100" y="89"/>
                    </a:lnTo>
                    <a:lnTo>
                      <a:pt x="100" y="89"/>
                    </a:lnTo>
                    <a:lnTo>
                      <a:pt x="102" y="89"/>
                    </a:lnTo>
                    <a:lnTo>
                      <a:pt x="102" y="91"/>
                    </a:lnTo>
                    <a:lnTo>
                      <a:pt x="102" y="91"/>
                    </a:lnTo>
                    <a:lnTo>
                      <a:pt x="102" y="93"/>
                    </a:lnTo>
                    <a:lnTo>
                      <a:pt x="104" y="91"/>
                    </a:lnTo>
                    <a:lnTo>
                      <a:pt x="104" y="91"/>
                    </a:lnTo>
                    <a:lnTo>
                      <a:pt x="106" y="93"/>
                    </a:lnTo>
                    <a:lnTo>
                      <a:pt x="108" y="91"/>
                    </a:lnTo>
                    <a:lnTo>
                      <a:pt x="108" y="89"/>
                    </a:lnTo>
                    <a:lnTo>
                      <a:pt x="108" y="87"/>
                    </a:lnTo>
                    <a:lnTo>
                      <a:pt x="108" y="87"/>
                    </a:lnTo>
                    <a:lnTo>
                      <a:pt x="110" y="85"/>
                    </a:lnTo>
                    <a:lnTo>
                      <a:pt x="110" y="83"/>
                    </a:lnTo>
                    <a:lnTo>
                      <a:pt x="110" y="83"/>
                    </a:lnTo>
                    <a:lnTo>
                      <a:pt x="110" y="81"/>
                    </a:lnTo>
                    <a:lnTo>
                      <a:pt x="110" y="81"/>
                    </a:lnTo>
                    <a:lnTo>
                      <a:pt x="110" y="81"/>
                    </a:lnTo>
                    <a:lnTo>
                      <a:pt x="108" y="81"/>
                    </a:lnTo>
                    <a:lnTo>
                      <a:pt x="108" y="81"/>
                    </a:lnTo>
                    <a:lnTo>
                      <a:pt x="106" y="79"/>
                    </a:lnTo>
                    <a:lnTo>
                      <a:pt x="106" y="77"/>
                    </a:lnTo>
                    <a:lnTo>
                      <a:pt x="106" y="77"/>
                    </a:lnTo>
                    <a:lnTo>
                      <a:pt x="108" y="75"/>
                    </a:lnTo>
                    <a:lnTo>
                      <a:pt x="108" y="75"/>
                    </a:lnTo>
                    <a:lnTo>
                      <a:pt x="110" y="75"/>
                    </a:lnTo>
                    <a:lnTo>
                      <a:pt x="112" y="75"/>
                    </a:lnTo>
                    <a:lnTo>
                      <a:pt x="112" y="75"/>
                    </a:lnTo>
                    <a:lnTo>
                      <a:pt x="114" y="75"/>
                    </a:lnTo>
                    <a:lnTo>
                      <a:pt x="114" y="77"/>
                    </a:lnTo>
                    <a:lnTo>
                      <a:pt x="114" y="77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6" y="7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0"/>
              <p:cNvSpPr>
                <a:spLocks/>
              </p:cNvSpPr>
              <p:nvPr/>
            </p:nvSpPr>
            <p:spPr bwMode="auto">
              <a:xfrm>
                <a:off x="3453" y="1195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61"/>
              <p:cNvSpPr>
                <a:spLocks/>
              </p:cNvSpPr>
              <p:nvPr/>
            </p:nvSpPr>
            <p:spPr bwMode="auto">
              <a:xfrm>
                <a:off x="2026" y="1758"/>
                <a:ext cx="66" cy="72"/>
              </a:xfrm>
              <a:custGeom>
                <a:avLst/>
                <a:gdLst>
                  <a:gd name="T0" fmla="*/ 60 w 66"/>
                  <a:gd name="T1" fmla="*/ 34 h 72"/>
                  <a:gd name="T2" fmla="*/ 60 w 66"/>
                  <a:gd name="T3" fmla="*/ 36 h 72"/>
                  <a:gd name="T4" fmla="*/ 58 w 66"/>
                  <a:gd name="T5" fmla="*/ 36 h 72"/>
                  <a:gd name="T6" fmla="*/ 56 w 66"/>
                  <a:gd name="T7" fmla="*/ 34 h 72"/>
                  <a:gd name="T8" fmla="*/ 54 w 66"/>
                  <a:gd name="T9" fmla="*/ 34 h 72"/>
                  <a:gd name="T10" fmla="*/ 50 w 66"/>
                  <a:gd name="T11" fmla="*/ 34 h 72"/>
                  <a:gd name="T12" fmla="*/ 50 w 66"/>
                  <a:gd name="T13" fmla="*/ 30 h 72"/>
                  <a:gd name="T14" fmla="*/ 52 w 66"/>
                  <a:gd name="T15" fmla="*/ 18 h 72"/>
                  <a:gd name="T16" fmla="*/ 54 w 66"/>
                  <a:gd name="T17" fmla="*/ 10 h 72"/>
                  <a:gd name="T18" fmla="*/ 56 w 66"/>
                  <a:gd name="T19" fmla="*/ 0 h 72"/>
                  <a:gd name="T20" fmla="*/ 46 w 66"/>
                  <a:gd name="T21" fmla="*/ 0 h 72"/>
                  <a:gd name="T22" fmla="*/ 32 w 66"/>
                  <a:gd name="T23" fmla="*/ 0 h 72"/>
                  <a:gd name="T24" fmla="*/ 26 w 66"/>
                  <a:gd name="T25" fmla="*/ 4 h 72"/>
                  <a:gd name="T26" fmla="*/ 26 w 66"/>
                  <a:gd name="T27" fmla="*/ 10 h 72"/>
                  <a:gd name="T28" fmla="*/ 20 w 66"/>
                  <a:gd name="T29" fmla="*/ 10 h 72"/>
                  <a:gd name="T30" fmla="*/ 20 w 66"/>
                  <a:gd name="T31" fmla="*/ 10 h 72"/>
                  <a:gd name="T32" fmla="*/ 24 w 66"/>
                  <a:gd name="T33" fmla="*/ 14 h 72"/>
                  <a:gd name="T34" fmla="*/ 28 w 66"/>
                  <a:gd name="T35" fmla="*/ 18 h 72"/>
                  <a:gd name="T36" fmla="*/ 30 w 66"/>
                  <a:gd name="T37" fmla="*/ 22 h 72"/>
                  <a:gd name="T38" fmla="*/ 30 w 66"/>
                  <a:gd name="T39" fmla="*/ 24 h 72"/>
                  <a:gd name="T40" fmla="*/ 32 w 66"/>
                  <a:gd name="T41" fmla="*/ 24 h 72"/>
                  <a:gd name="T42" fmla="*/ 32 w 66"/>
                  <a:gd name="T43" fmla="*/ 26 h 72"/>
                  <a:gd name="T44" fmla="*/ 32 w 66"/>
                  <a:gd name="T45" fmla="*/ 30 h 72"/>
                  <a:gd name="T46" fmla="*/ 30 w 66"/>
                  <a:gd name="T47" fmla="*/ 32 h 72"/>
                  <a:gd name="T48" fmla="*/ 22 w 66"/>
                  <a:gd name="T49" fmla="*/ 32 h 72"/>
                  <a:gd name="T50" fmla="*/ 16 w 66"/>
                  <a:gd name="T51" fmla="*/ 32 h 72"/>
                  <a:gd name="T52" fmla="*/ 10 w 66"/>
                  <a:gd name="T53" fmla="*/ 34 h 72"/>
                  <a:gd name="T54" fmla="*/ 4 w 66"/>
                  <a:gd name="T55" fmla="*/ 42 h 72"/>
                  <a:gd name="T56" fmla="*/ 2 w 66"/>
                  <a:gd name="T57" fmla="*/ 46 h 72"/>
                  <a:gd name="T58" fmla="*/ 4 w 66"/>
                  <a:gd name="T59" fmla="*/ 48 h 72"/>
                  <a:gd name="T60" fmla="*/ 2 w 66"/>
                  <a:gd name="T61" fmla="*/ 50 h 72"/>
                  <a:gd name="T62" fmla="*/ 2 w 66"/>
                  <a:gd name="T63" fmla="*/ 52 h 72"/>
                  <a:gd name="T64" fmla="*/ 2 w 66"/>
                  <a:gd name="T65" fmla="*/ 54 h 72"/>
                  <a:gd name="T66" fmla="*/ 0 w 66"/>
                  <a:gd name="T67" fmla="*/ 56 h 72"/>
                  <a:gd name="T68" fmla="*/ 0 w 66"/>
                  <a:gd name="T69" fmla="*/ 58 h 72"/>
                  <a:gd name="T70" fmla="*/ 8 w 66"/>
                  <a:gd name="T71" fmla="*/ 66 h 72"/>
                  <a:gd name="T72" fmla="*/ 16 w 66"/>
                  <a:gd name="T73" fmla="*/ 70 h 72"/>
                  <a:gd name="T74" fmla="*/ 26 w 66"/>
                  <a:gd name="T75" fmla="*/ 70 h 72"/>
                  <a:gd name="T76" fmla="*/ 32 w 66"/>
                  <a:gd name="T77" fmla="*/ 72 h 72"/>
                  <a:gd name="T78" fmla="*/ 32 w 66"/>
                  <a:gd name="T79" fmla="*/ 70 h 72"/>
                  <a:gd name="T80" fmla="*/ 36 w 66"/>
                  <a:gd name="T81" fmla="*/ 68 h 72"/>
                  <a:gd name="T82" fmla="*/ 38 w 66"/>
                  <a:gd name="T83" fmla="*/ 68 h 72"/>
                  <a:gd name="T84" fmla="*/ 38 w 66"/>
                  <a:gd name="T85" fmla="*/ 66 h 72"/>
                  <a:gd name="T86" fmla="*/ 40 w 66"/>
                  <a:gd name="T87" fmla="*/ 64 h 72"/>
                  <a:gd name="T88" fmla="*/ 42 w 66"/>
                  <a:gd name="T89" fmla="*/ 64 h 72"/>
                  <a:gd name="T90" fmla="*/ 42 w 66"/>
                  <a:gd name="T91" fmla="*/ 62 h 72"/>
                  <a:gd name="T92" fmla="*/ 42 w 66"/>
                  <a:gd name="T93" fmla="*/ 60 h 72"/>
                  <a:gd name="T94" fmla="*/ 44 w 66"/>
                  <a:gd name="T95" fmla="*/ 60 h 72"/>
                  <a:gd name="T96" fmla="*/ 44 w 66"/>
                  <a:gd name="T97" fmla="*/ 60 h 72"/>
                  <a:gd name="T98" fmla="*/ 48 w 66"/>
                  <a:gd name="T99" fmla="*/ 58 h 72"/>
                  <a:gd name="T100" fmla="*/ 48 w 66"/>
                  <a:gd name="T101" fmla="*/ 54 h 72"/>
                  <a:gd name="T102" fmla="*/ 48 w 66"/>
                  <a:gd name="T103" fmla="*/ 52 h 72"/>
                  <a:gd name="T104" fmla="*/ 50 w 66"/>
                  <a:gd name="T105" fmla="*/ 48 h 72"/>
                  <a:gd name="T106" fmla="*/ 52 w 66"/>
                  <a:gd name="T107" fmla="*/ 48 h 72"/>
                  <a:gd name="T108" fmla="*/ 58 w 66"/>
                  <a:gd name="T109" fmla="*/ 44 h 72"/>
                  <a:gd name="T110" fmla="*/ 62 w 66"/>
                  <a:gd name="T111" fmla="*/ 40 h 72"/>
                  <a:gd name="T112" fmla="*/ 66 w 66"/>
                  <a:gd name="T113" fmla="*/ 3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6" h="72">
                    <a:moveTo>
                      <a:pt x="60" y="34"/>
                    </a:moveTo>
                    <a:lnTo>
                      <a:pt x="60" y="34"/>
                    </a:lnTo>
                    <a:lnTo>
                      <a:pt x="60" y="34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58" y="36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4" y="34"/>
                    </a:lnTo>
                    <a:lnTo>
                      <a:pt x="52" y="34"/>
                    </a:lnTo>
                    <a:lnTo>
                      <a:pt x="50" y="34"/>
                    </a:lnTo>
                    <a:lnTo>
                      <a:pt x="50" y="34"/>
                    </a:lnTo>
                    <a:lnTo>
                      <a:pt x="50" y="30"/>
                    </a:lnTo>
                    <a:lnTo>
                      <a:pt x="52" y="22"/>
                    </a:lnTo>
                    <a:lnTo>
                      <a:pt x="52" y="18"/>
                    </a:lnTo>
                    <a:lnTo>
                      <a:pt x="54" y="12"/>
                    </a:lnTo>
                    <a:lnTo>
                      <a:pt x="54" y="10"/>
                    </a:lnTo>
                    <a:lnTo>
                      <a:pt x="54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6" y="10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2"/>
                    </a:lnTo>
                    <a:lnTo>
                      <a:pt x="24" y="14"/>
                    </a:lnTo>
                    <a:lnTo>
                      <a:pt x="24" y="16"/>
                    </a:lnTo>
                    <a:lnTo>
                      <a:pt x="28" y="18"/>
                    </a:lnTo>
                    <a:lnTo>
                      <a:pt x="28" y="20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32" y="24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2" y="28"/>
                    </a:lnTo>
                    <a:lnTo>
                      <a:pt x="32" y="30"/>
                    </a:lnTo>
                    <a:lnTo>
                      <a:pt x="32" y="32"/>
                    </a:lnTo>
                    <a:lnTo>
                      <a:pt x="30" y="32"/>
                    </a:lnTo>
                    <a:lnTo>
                      <a:pt x="28" y="32"/>
                    </a:lnTo>
                    <a:lnTo>
                      <a:pt x="22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2" y="32"/>
                    </a:lnTo>
                    <a:lnTo>
                      <a:pt x="10" y="34"/>
                    </a:lnTo>
                    <a:lnTo>
                      <a:pt x="6" y="38"/>
                    </a:lnTo>
                    <a:lnTo>
                      <a:pt x="4" y="42"/>
                    </a:lnTo>
                    <a:lnTo>
                      <a:pt x="2" y="4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4" y="50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8" y="66"/>
                    </a:lnTo>
                    <a:lnTo>
                      <a:pt x="12" y="68"/>
                    </a:lnTo>
                    <a:lnTo>
                      <a:pt x="16" y="70"/>
                    </a:lnTo>
                    <a:lnTo>
                      <a:pt x="24" y="70"/>
                    </a:lnTo>
                    <a:lnTo>
                      <a:pt x="26" y="70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2" y="70"/>
                    </a:lnTo>
                    <a:lnTo>
                      <a:pt x="34" y="68"/>
                    </a:lnTo>
                    <a:lnTo>
                      <a:pt x="36" y="68"/>
                    </a:lnTo>
                    <a:lnTo>
                      <a:pt x="36" y="68"/>
                    </a:lnTo>
                    <a:lnTo>
                      <a:pt x="38" y="68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4"/>
                    </a:lnTo>
                    <a:lnTo>
                      <a:pt x="40" y="64"/>
                    </a:lnTo>
                    <a:lnTo>
                      <a:pt x="42" y="64"/>
                    </a:lnTo>
                    <a:lnTo>
                      <a:pt x="42" y="64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46" y="58"/>
                    </a:lnTo>
                    <a:lnTo>
                      <a:pt x="48" y="58"/>
                    </a:lnTo>
                    <a:lnTo>
                      <a:pt x="48" y="56"/>
                    </a:lnTo>
                    <a:lnTo>
                      <a:pt x="48" y="54"/>
                    </a:lnTo>
                    <a:lnTo>
                      <a:pt x="48" y="52"/>
                    </a:lnTo>
                    <a:lnTo>
                      <a:pt x="48" y="52"/>
                    </a:lnTo>
                    <a:lnTo>
                      <a:pt x="48" y="50"/>
                    </a:lnTo>
                    <a:lnTo>
                      <a:pt x="50" y="48"/>
                    </a:lnTo>
                    <a:lnTo>
                      <a:pt x="52" y="48"/>
                    </a:lnTo>
                    <a:lnTo>
                      <a:pt x="52" y="48"/>
                    </a:lnTo>
                    <a:lnTo>
                      <a:pt x="54" y="46"/>
                    </a:lnTo>
                    <a:lnTo>
                      <a:pt x="58" y="44"/>
                    </a:lnTo>
                    <a:lnTo>
                      <a:pt x="60" y="42"/>
                    </a:lnTo>
                    <a:lnTo>
                      <a:pt x="62" y="40"/>
                    </a:lnTo>
                    <a:lnTo>
                      <a:pt x="64" y="38"/>
                    </a:lnTo>
                    <a:lnTo>
                      <a:pt x="66" y="38"/>
                    </a:lnTo>
                    <a:lnTo>
                      <a:pt x="60" y="3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62"/>
              <p:cNvSpPr>
                <a:spLocks/>
              </p:cNvSpPr>
              <p:nvPr/>
            </p:nvSpPr>
            <p:spPr bwMode="auto">
              <a:xfrm>
                <a:off x="5734" y="1832"/>
                <a:ext cx="4" cy="8"/>
              </a:xfrm>
              <a:custGeom>
                <a:avLst/>
                <a:gdLst>
                  <a:gd name="T0" fmla="*/ 2 w 4"/>
                  <a:gd name="T1" fmla="*/ 2 h 8"/>
                  <a:gd name="T2" fmla="*/ 2 w 4"/>
                  <a:gd name="T3" fmla="*/ 0 h 8"/>
                  <a:gd name="T4" fmla="*/ 2 w 4"/>
                  <a:gd name="T5" fmla="*/ 0 h 8"/>
                  <a:gd name="T6" fmla="*/ 2 w 4"/>
                  <a:gd name="T7" fmla="*/ 2 h 8"/>
                  <a:gd name="T8" fmla="*/ 0 w 4"/>
                  <a:gd name="T9" fmla="*/ 4 h 8"/>
                  <a:gd name="T10" fmla="*/ 0 w 4"/>
                  <a:gd name="T11" fmla="*/ 6 h 8"/>
                  <a:gd name="T12" fmla="*/ 0 w 4"/>
                  <a:gd name="T13" fmla="*/ 6 h 8"/>
                  <a:gd name="T14" fmla="*/ 0 w 4"/>
                  <a:gd name="T15" fmla="*/ 8 h 8"/>
                  <a:gd name="T16" fmla="*/ 2 w 4"/>
                  <a:gd name="T17" fmla="*/ 8 h 8"/>
                  <a:gd name="T18" fmla="*/ 2 w 4"/>
                  <a:gd name="T19" fmla="*/ 4 h 8"/>
                  <a:gd name="T20" fmla="*/ 4 w 4"/>
                  <a:gd name="T21" fmla="*/ 2 h 8"/>
                  <a:gd name="T22" fmla="*/ 2 w 4"/>
                  <a:gd name="T2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8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63"/>
              <p:cNvSpPr>
                <a:spLocks noEditPoints="1"/>
              </p:cNvSpPr>
              <p:nvPr/>
            </p:nvSpPr>
            <p:spPr bwMode="auto">
              <a:xfrm>
                <a:off x="2505" y="1782"/>
                <a:ext cx="10" cy="10"/>
              </a:xfrm>
              <a:custGeom>
                <a:avLst/>
                <a:gdLst>
                  <a:gd name="T0" fmla="*/ 2 w 10"/>
                  <a:gd name="T1" fmla="*/ 2 h 10"/>
                  <a:gd name="T2" fmla="*/ 2 w 10"/>
                  <a:gd name="T3" fmla="*/ 2 h 10"/>
                  <a:gd name="T4" fmla="*/ 0 w 10"/>
                  <a:gd name="T5" fmla="*/ 2 h 10"/>
                  <a:gd name="T6" fmla="*/ 0 w 10"/>
                  <a:gd name="T7" fmla="*/ 2 h 10"/>
                  <a:gd name="T8" fmla="*/ 0 w 10"/>
                  <a:gd name="T9" fmla="*/ 8 h 10"/>
                  <a:gd name="T10" fmla="*/ 2 w 10"/>
                  <a:gd name="T11" fmla="*/ 8 h 10"/>
                  <a:gd name="T12" fmla="*/ 2 w 10"/>
                  <a:gd name="T13" fmla="*/ 10 h 10"/>
                  <a:gd name="T14" fmla="*/ 4 w 10"/>
                  <a:gd name="T15" fmla="*/ 8 h 10"/>
                  <a:gd name="T16" fmla="*/ 4 w 10"/>
                  <a:gd name="T17" fmla="*/ 8 h 10"/>
                  <a:gd name="T18" fmla="*/ 4 w 10"/>
                  <a:gd name="T19" fmla="*/ 4 h 10"/>
                  <a:gd name="T20" fmla="*/ 4 w 10"/>
                  <a:gd name="T21" fmla="*/ 4 h 10"/>
                  <a:gd name="T22" fmla="*/ 4 w 10"/>
                  <a:gd name="T23" fmla="*/ 4 h 10"/>
                  <a:gd name="T24" fmla="*/ 2 w 10"/>
                  <a:gd name="T25" fmla="*/ 2 h 10"/>
                  <a:gd name="T26" fmla="*/ 8 w 10"/>
                  <a:gd name="T27" fmla="*/ 8 h 10"/>
                  <a:gd name="T28" fmla="*/ 8 w 10"/>
                  <a:gd name="T29" fmla="*/ 8 h 10"/>
                  <a:gd name="T30" fmla="*/ 8 w 10"/>
                  <a:gd name="T31" fmla="*/ 10 h 10"/>
                  <a:gd name="T32" fmla="*/ 8 w 10"/>
                  <a:gd name="T33" fmla="*/ 10 h 10"/>
                  <a:gd name="T34" fmla="*/ 8 w 10"/>
                  <a:gd name="T35" fmla="*/ 10 h 10"/>
                  <a:gd name="T36" fmla="*/ 8 w 10"/>
                  <a:gd name="T37" fmla="*/ 10 h 10"/>
                  <a:gd name="T38" fmla="*/ 10 w 10"/>
                  <a:gd name="T39" fmla="*/ 10 h 10"/>
                  <a:gd name="T40" fmla="*/ 10 w 10"/>
                  <a:gd name="T41" fmla="*/ 10 h 10"/>
                  <a:gd name="T42" fmla="*/ 8 w 10"/>
                  <a:gd name="T43" fmla="*/ 8 h 10"/>
                  <a:gd name="T44" fmla="*/ 10 w 10"/>
                  <a:gd name="T45" fmla="*/ 4 h 10"/>
                  <a:gd name="T46" fmla="*/ 8 w 10"/>
                  <a:gd name="T47" fmla="*/ 2 h 10"/>
                  <a:gd name="T48" fmla="*/ 6 w 10"/>
                  <a:gd name="T49" fmla="*/ 0 h 10"/>
                  <a:gd name="T50" fmla="*/ 6 w 10"/>
                  <a:gd name="T51" fmla="*/ 0 h 10"/>
                  <a:gd name="T52" fmla="*/ 6 w 10"/>
                  <a:gd name="T53" fmla="*/ 0 h 10"/>
                  <a:gd name="T54" fmla="*/ 6 w 10"/>
                  <a:gd name="T55" fmla="*/ 0 h 10"/>
                  <a:gd name="T56" fmla="*/ 4 w 10"/>
                  <a:gd name="T57" fmla="*/ 0 h 10"/>
                  <a:gd name="T58" fmla="*/ 6 w 10"/>
                  <a:gd name="T59" fmla="*/ 2 h 10"/>
                  <a:gd name="T60" fmla="*/ 4 w 10"/>
                  <a:gd name="T61" fmla="*/ 4 h 10"/>
                  <a:gd name="T62" fmla="*/ 4 w 10"/>
                  <a:gd name="T63" fmla="*/ 4 h 10"/>
                  <a:gd name="T64" fmla="*/ 6 w 10"/>
                  <a:gd name="T65" fmla="*/ 4 h 10"/>
                  <a:gd name="T66" fmla="*/ 8 w 10"/>
                  <a:gd name="T67" fmla="*/ 4 h 10"/>
                  <a:gd name="T68" fmla="*/ 10 w 10"/>
                  <a:gd name="T6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" h="10">
                    <a:moveTo>
                      <a:pt x="2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2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8" y="8"/>
                    </a:lnTo>
                    <a:close/>
                    <a:moveTo>
                      <a:pt x="10" y="4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64"/>
              <p:cNvSpPr>
                <a:spLocks noEditPoints="1"/>
              </p:cNvSpPr>
              <p:nvPr/>
            </p:nvSpPr>
            <p:spPr bwMode="auto">
              <a:xfrm>
                <a:off x="2785" y="682"/>
                <a:ext cx="640" cy="339"/>
              </a:xfrm>
              <a:custGeom>
                <a:avLst/>
                <a:gdLst>
                  <a:gd name="T0" fmla="*/ 146 w 640"/>
                  <a:gd name="T1" fmla="*/ 184 h 339"/>
                  <a:gd name="T2" fmla="*/ 138 w 640"/>
                  <a:gd name="T3" fmla="*/ 182 h 339"/>
                  <a:gd name="T4" fmla="*/ 446 w 640"/>
                  <a:gd name="T5" fmla="*/ 166 h 339"/>
                  <a:gd name="T6" fmla="*/ 446 w 640"/>
                  <a:gd name="T7" fmla="*/ 166 h 339"/>
                  <a:gd name="T8" fmla="*/ 120 w 640"/>
                  <a:gd name="T9" fmla="*/ 138 h 339"/>
                  <a:gd name="T10" fmla="*/ 10 w 640"/>
                  <a:gd name="T11" fmla="*/ 72 h 339"/>
                  <a:gd name="T12" fmla="*/ 562 w 640"/>
                  <a:gd name="T13" fmla="*/ 40 h 339"/>
                  <a:gd name="T14" fmla="*/ 638 w 640"/>
                  <a:gd name="T15" fmla="*/ 20 h 339"/>
                  <a:gd name="T16" fmla="*/ 526 w 640"/>
                  <a:gd name="T17" fmla="*/ 30 h 339"/>
                  <a:gd name="T18" fmla="*/ 472 w 640"/>
                  <a:gd name="T19" fmla="*/ 14 h 339"/>
                  <a:gd name="T20" fmla="*/ 512 w 640"/>
                  <a:gd name="T21" fmla="*/ 2 h 339"/>
                  <a:gd name="T22" fmla="*/ 400 w 640"/>
                  <a:gd name="T23" fmla="*/ 4 h 339"/>
                  <a:gd name="T24" fmla="*/ 366 w 640"/>
                  <a:gd name="T25" fmla="*/ 8 h 339"/>
                  <a:gd name="T26" fmla="*/ 280 w 640"/>
                  <a:gd name="T27" fmla="*/ 18 h 339"/>
                  <a:gd name="T28" fmla="*/ 194 w 640"/>
                  <a:gd name="T29" fmla="*/ 18 h 339"/>
                  <a:gd name="T30" fmla="*/ 146 w 640"/>
                  <a:gd name="T31" fmla="*/ 24 h 339"/>
                  <a:gd name="T32" fmla="*/ 112 w 640"/>
                  <a:gd name="T33" fmla="*/ 38 h 339"/>
                  <a:gd name="T34" fmla="*/ 38 w 640"/>
                  <a:gd name="T35" fmla="*/ 56 h 339"/>
                  <a:gd name="T36" fmla="*/ 28 w 640"/>
                  <a:gd name="T37" fmla="*/ 70 h 339"/>
                  <a:gd name="T38" fmla="*/ 14 w 640"/>
                  <a:gd name="T39" fmla="*/ 76 h 339"/>
                  <a:gd name="T40" fmla="*/ 26 w 640"/>
                  <a:gd name="T41" fmla="*/ 90 h 339"/>
                  <a:gd name="T42" fmla="*/ 86 w 640"/>
                  <a:gd name="T43" fmla="*/ 88 h 339"/>
                  <a:gd name="T44" fmla="*/ 134 w 640"/>
                  <a:gd name="T45" fmla="*/ 112 h 339"/>
                  <a:gd name="T46" fmla="*/ 132 w 640"/>
                  <a:gd name="T47" fmla="*/ 128 h 339"/>
                  <a:gd name="T48" fmla="*/ 122 w 640"/>
                  <a:gd name="T49" fmla="*/ 144 h 339"/>
                  <a:gd name="T50" fmla="*/ 142 w 640"/>
                  <a:gd name="T51" fmla="*/ 150 h 339"/>
                  <a:gd name="T52" fmla="*/ 156 w 640"/>
                  <a:gd name="T53" fmla="*/ 152 h 339"/>
                  <a:gd name="T54" fmla="*/ 158 w 640"/>
                  <a:gd name="T55" fmla="*/ 170 h 339"/>
                  <a:gd name="T56" fmla="*/ 152 w 640"/>
                  <a:gd name="T57" fmla="*/ 176 h 339"/>
                  <a:gd name="T58" fmla="*/ 142 w 640"/>
                  <a:gd name="T59" fmla="*/ 198 h 339"/>
                  <a:gd name="T60" fmla="*/ 128 w 640"/>
                  <a:gd name="T61" fmla="*/ 206 h 339"/>
                  <a:gd name="T62" fmla="*/ 122 w 640"/>
                  <a:gd name="T63" fmla="*/ 212 h 339"/>
                  <a:gd name="T64" fmla="*/ 96 w 640"/>
                  <a:gd name="T65" fmla="*/ 236 h 339"/>
                  <a:gd name="T66" fmla="*/ 106 w 640"/>
                  <a:gd name="T67" fmla="*/ 244 h 339"/>
                  <a:gd name="T68" fmla="*/ 106 w 640"/>
                  <a:gd name="T69" fmla="*/ 261 h 339"/>
                  <a:gd name="T70" fmla="*/ 98 w 640"/>
                  <a:gd name="T71" fmla="*/ 269 h 339"/>
                  <a:gd name="T72" fmla="*/ 112 w 640"/>
                  <a:gd name="T73" fmla="*/ 285 h 339"/>
                  <a:gd name="T74" fmla="*/ 108 w 640"/>
                  <a:gd name="T75" fmla="*/ 309 h 339"/>
                  <a:gd name="T76" fmla="*/ 134 w 640"/>
                  <a:gd name="T77" fmla="*/ 321 h 339"/>
                  <a:gd name="T78" fmla="*/ 162 w 640"/>
                  <a:gd name="T79" fmla="*/ 331 h 339"/>
                  <a:gd name="T80" fmla="*/ 172 w 640"/>
                  <a:gd name="T81" fmla="*/ 325 h 339"/>
                  <a:gd name="T82" fmla="*/ 206 w 640"/>
                  <a:gd name="T83" fmla="*/ 291 h 339"/>
                  <a:gd name="T84" fmla="*/ 230 w 640"/>
                  <a:gd name="T85" fmla="*/ 267 h 339"/>
                  <a:gd name="T86" fmla="*/ 270 w 640"/>
                  <a:gd name="T87" fmla="*/ 238 h 339"/>
                  <a:gd name="T88" fmla="*/ 292 w 640"/>
                  <a:gd name="T89" fmla="*/ 238 h 339"/>
                  <a:gd name="T90" fmla="*/ 338 w 640"/>
                  <a:gd name="T91" fmla="*/ 216 h 339"/>
                  <a:gd name="T92" fmla="*/ 384 w 640"/>
                  <a:gd name="T93" fmla="*/ 202 h 339"/>
                  <a:gd name="T94" fmla="*/ 458 w 640"/>
                  <a:gd name="T95" fmla="*/ 184 h 339"/>
                  <a:gd name="T96" fmla="*/ 418 w 640"/>
                  <a:gd name="T97" fmla="*/ 176 h 339"/>
                  <a:gd name="T98" fmla="*/ 442 w 640"/>
                  <a:gd name="T99" fmla="*/ 162 h 339"/>
                  <a:gd name="T100" fmla="*/ 480 w 640"/>
                  <a:gd name="T101" fmla="*/ 164 h 339"/>
                  <a:gd name="T102" fmla="*/ 480 w 640"/>
                  <a:gd name="T103" fmla="*/ 148 h 339"/>
                  <a:gd name="T104" fmla="*/ 468 w 640"/>
                  <a:gd name="T105" fmla="*/ 138 h 339"/>
                  <a:gd name="T106" fmla="*/ 436 w 640"/>
                  <a:gd name="T107" fmla="*/ 132 h 339"/>
                  <a:gd name="T108" fmla="*/ 472 w 640"/>
                  <a:gd name="T109" fmla="*/ 124 h 339"/>
                  <a:gd name="T110" fmla="*/ 502 w 640"/>
                  <a:gd name="T111" fmla="*/ 116 h 339"/>
                  <a:gd name="T112" fmla="*/ 510 w 640"/>
                  <a:gd name="T113" fmla="*/ 106 h 339"/>
                  <a:gd name="T114" fmla="*/ 524 w 640"/>
                  <a:gd name="T115" fmla="*/ 88 h 339"/>
                  <a:gd name="T116" fmla="*/ 554 w 640"/>
                  <a:gd name="T117" fmla="*/ 74 h 339"/>
                  <a:gd name="T118" fmla="*/ 532 w 640"/>
                  <a:gd name="T119" fmla="*/ 60 h 339"/>
                  <a:gd name="T120" fmla="*/ 550 w 640"/>
                  <a:gd name="T121" fmla="*/ 42 h 339"/>
                  <a:gd name="T122" fmla="*/ 616 w 640"/>
                  <a:gd name="T123" fmla="*/ 28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40" h="339">
                    <a:moveTo>
                      <a:pt x="138" y="321"/>
                    </a:moveTo>
                    <a:lnTo>
                      <a:pt x="132" y="323"/>
                    </a:lnTo>
                    <a:lnTo>
                      <a:pt x="132" y="323"/>
                    </a:lnTo>
                    <a:lnTo>
                      <a:pt x="134" y="323"/>
                    </a:lnTo>
                    <a:lnTo>
                      <a:pt x="136" y="323"/>
                    </a:lnTo>
                    <a:lnTo>
                      <a:pt x="136" y="323"/>
                    </a:lnTo>
                    <a:lnTo>
                      <a:pt x="136" y="325"/>
                    </a:lnTo>
                    <a:lnTo>
                      <a:pt x="140" y="323"/>
                    </a:lnTo>
                    <a:lnTo>
                      <a:pt x="140" y="321"/>
                    </a:lnTo>
                    <a:lnTo>
                      <a:pt x="140" y="321"/>
                    </a:lnTo>
                    <a:lnTo>
                      <a:pt x="142" y="319"/>
                    </a:lnTo>
                    <a:lnTo>
                      <a:pt x="138" y="321"/>
                    </a:lnTo>
                    <a:close/>
                    <a:moveTo>
                      <a:pt x="282" y="244"/>
                    </a:moveTo>
                    <a:lnTo>
                      <a:pt x="280" y="244"/>
                    </a:lnTo>
                    <a:lnTo>
                      <a:pt x="282" y="246"/>
                    </a:lnTo>
                    <a:lnTo>
                      <a:pt x="282" y="246"/>
                    </a:lnTo>
                    <a:lnTo>
                      <a:pt x="284" y="244"/>
                    </a:lnTo>
                    <a:lnTo>
                      <a:pt x="284" y="244"/>
                    </a:lnTo>
                    <a:lnTo>
                      <a:pt x="284" y="242"/>
                    </a:lnTo>
                    <a:lnTo>
                      <a:pt x="282" y="244"/>
                    </a:lnTo>
                    <a:close/>
                    <a:moveTo>
                      <a:pt x="148" y="184"/>
                    </a:moveTo>
                    <a:lnTo>
                      <a:pt x="150" y="184"/>
                    </a:lnTo>
                    <a:lnTo>
                      <a:pt x="150" y="184"/>
                    </a:lnTo>
                    <a:lnTo>
                      <a:pt x="150" y="182"/>
                    </a:lnTo>
                    <a:lnTo>
                      <a:pt x="152" y="182"/>
                    </a:lnTo>
                    <a:lnTo>
                      <a:pt x="154" y="180"/>
                    </a:lnTo>
                    <a:lnTo>
                      <a:pt x="154" y="180"/>
                    </a:lnTo>
                    <a:lnTo>
                      <a:pt x="154" y="180"/>
                    </a:lnTo>
                    <a:lnTo>
                      <a:pt x="152" y="178"/>
                    </a:lnTo>
                    <a:lnTo>
                      <a:pt x="150" y="178"/>
                    </a:lnTo>
                    <a:lnTo>
                      <a:pt x="150" y="178"/>
                    </a:lnTo>
                    <a:lnTo>
                      <a:pt x="148" y="180"/>
                    </a:lnTo>
                    <a:lnTo>
                      <a:pt x="148" y="180"/>
                    </a:lnTo>
                    <a:lnTo>
                      <a:pt x="146" y="182"/>
                    </a:lnTo>
                    <a:lnTo>
                      <a:pt x="146" y="182"/>
                    </a:lnTo>
                    <a:lnTo>
                      <a:pt x="146" y="184"/>
                    </a:lnTo>
                    <a:lnTo>
                      <a:pt x="146" y="184"/>
                    </a:lnTo>
                    <a:lnTo>
                      <a:pt x="146" y="184"/>
                    </a:lnTo>
                    <a:lnTo>
                      <a:pt x="148" y="184"/>
                    </a:lnTo>
                    <a:close/>
                    <a:moveTo>
                      <a:pt x="110" y="178"/>
                    </a:moveTo>
                    <a:lnTo>
                      <a:pt x="110" y="178"/>
                    </a:lnTo>
                    <a:lnTo>
                      <a:pt x="108" y="178"/>
                    </a:lnTo>
                    <a:lnTo>
                      <a:pt x="106" y="182"/>
                    </a:lnTo>
                    <a:lnTo>
                      <a:pt x="106" y="182"/>
                    </a:lnTo>
                    <a:lnTo>
                      <a:pt x="106" y="182"/>
                    </a:lnTo>
                    <a:lnTo>
                      <a:pt x="106" y="184"/>
                    </a:lnTo>
                    <a:lnTo>
                      <a:pt x="110" y="184"/>
                    </a:lnTo>
                    <a:lnTo>
                      <a:pt x="114" y="184"/>
                    </a:lnTo>
                    <a:lnTo>
                      <a:pt x="114" y="184"/>
                    </a:lnTo>
                    <a:lnTo>
                      <a:pt x="116" y="184"/>
                    </a:lnTo>
                    <a:lnTo>
                      <a:pt x="116" y="184"/>
                    </a:lnTo>
                    <a:lnTo>
                      <a:pt x="116" y="184"/>
                    </a:lnTo>
                    <a:lnTo>
                      <a:pt x="118" y="184"/>
                    </a:lnTo>
                    <a:lnTo>
                      <a:pt x="118" y="186"/>
                    </a:lnTo>
                    <a:lnTo>
                      <a:pt x="114" y="186"/>
                    </a:lnTo>
                    <a:lnTo>
                      <a:pt x="114" y="186"/>
                    </a:lnTo>
                    <a:lnTo>
                      <a:pt x="112" y="186"/>
                    </a:lnTo>
                    <a:lnTo>
                      <a:pt x="112" y="186"/>
                    </a:lnTo>
                    <a:lnTo>
                      <a:pt x="112" y="186"/>
                    </a:lnTo>
                    <a:lnTo>
                      <a:pt x="112" y="188"/>
                    </a:lnTo>
                    <a:lnTo>
                      <a:pt x="114" y="188"/>
                    </a:lnTo>
                    <a:lnTo>
                      <a:pt x="114" y="188"/>
                    </a:lnTo>
                    <a:lnTo>
                      <a:pt x="114" y="188"/>
                    </a:lnTo>
                    <a:lnTo>
                      <a:pt x="116" y="188"/>
                    </a:lnTo>
                    <a:lnTo>
                      <a:pt x="124" y="188"/>
                    </a:lnTo>
                    <a:lnTo>
                      <a:pt x="126" y="186"/>
                    </a:lnTo>
                    <a:lnTo>
                      <a:pt x="136" y="186"/>
                    </a:lnTo>
                    <a:lnTo>
                      <a:pt x="138" y="184"/>
                    </a:lnTo>
                    <a:lnTo>
                      <a:pt x="138" y="184"/>
                    </a:lnTo>
                    <a:lnTo>
                      <a:pt x="140" y="182"/>
                    </a:lnTo>
                    <a:lnTo>
                      <a:pt x="138" y="182"/>
                    </a:lnTo>
                    <a:lnTo>
                      <a:pt x="138" y="182"/>
                    </a:lnTo>
                    <a:lnTo>
                      <a:pt x="138" y="182"/>
                    </a:lnTo>
                    <a:lnTo>
                      <a:pt x="140" y="182"/>
                    </a:lnTo>
                    <a:lnTo>
                      <a:pt x="140" y="182"/>
                    </a:lnTo>
                    <a:lnTo>
                      <a:pt x="140" y="180"/>
                    </a:lnTo>
                    <a:lnTo>
                      <a:pt x="138" y="180"/>
                    </a:lnTo>
                    <a:lnTo>
                      <a:pt x="136" y="180"/>
                    </a:lnTo>
                    <a:lnTo>
                      <a:pt x="132" y="178"/>
                    </a:lnTo>
                    <a:lnTo>
                      <a:pt x="130" y="176"/>
                    </a:lnTo>
                    <a:lnTo>
                      <a:pt x="128" y="174"/>
                    </a:lnTo>
                    <a:lnTo>
                      <a:pt x="128" y="174"/>
                    </a:lnTo>
                    <a:lnTo>
                      <a:pt x="120" y="172"/>
                    </a:lnTo>
                    <a:lnTo>
                      <a:pt x="118" y="172"/>
                    </a:lnTo>
                    <a:lnTo>
                      <a:pt x="112" y="174"/>
                    </a:lnTo>
                    <a:lnTo>
                      <a:pt x="112" y="174"/>
                    </a:lnTo>
                    <a:lnTo>
                      <a:pt x="110" y="174"/>
                    </a:lnTo>
                    <a:lnTo>
                      <a:pt x="110" y="17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2" y="178"/>
                    </a:lnTo>
                    <a:lnTo>
                      <a:pt x="114" y="178"/>
                    </a:lnTo>
                    <a:lnTo>
                      <a:pt x="114" y="178"/>
                    </a:lnTo>
                    <a:lnTo>
                      <a:pt x="110" y="178"/>
                    </a:lnTo>
                    <a:close/>
                    <a:moveTo>
                      <a:pt x="152" y="164"/>
                    </a:moveTo>
                    <a:lnTo>
                      <a:pt x="152" y="164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150" y="162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150" y="164"/>
                    </a:lnTo>
                    <a:lnTo>
                      <a:pt x="152" y="164"/>
                    </a:lnTo>
                    <a:close/>
                    <a:moveTo>
                      <a:pt x="446" y="166"/>
                    </a:moveTo>
                    <a:lnTo>
                      <a:pt x="446" y="166"/>
                    </a:lnTo>
                    <a:lnTo>
                      <a:pt x="448" y="164"/>
                    </a:lnTo>
                    <a:lnTo>
                      <a:pt x="446" y="164"/>
                    </a:lnTo>
                    <a:lnTo>
                      <a:pt x="446" y="164"/>
                    </a:lnTo>
                    <a:lnTo>
                      <a:pt x="446" y="162"/>
                    </a:lnTo>
                    <a:lnTo>
                      <a:pt x="444" y="162"/>
                    </a:lnTo>
                    <a:lnTo>
                      <a:pt x="444" y="162"/>
                    </a:lnTo>
                    <a:lnTo>
                      <a:pt x="444" y="162"/>
                    </a:lnTo>
                    <a:lnTo>
                      <a:pt x="436" y="164"/>
                    </a:lnTo>
                    <a:lnTo>
                      <a:pt x="434" y="164"/>
                    </a:lnTo>
                    <a:lnTo>
                      <a:pt x="430" y="164"/>
                    </a:lnTo>
                    <a:lnTo>
                      <a:pt x="426" y="164"/>
                    </a:lnTo>
                    <a:lnTo>
                      <a:pt x="424" y="164"/>
                    </a:lnTo>
                    <a:lnTo>
                      <a:pt x="422" y="164"/>
                    </a:lnTo>
                    <a:lnTo>
                      <a:pt x="422" y="164"/>
                    </a:lnTo>
                    <a:lnTo>
                      <a:pt x="420" y="166"/>
                    </a:lnTo>
                    <a:lnTo>
                      <a:pt x="420" y="166"/>
                    </a:lnTo>
                    <a:lnTo>
                      <a:pt x="418" y="168"/>
                    </a:lnTo>
                    <a:lnTo>
                      <a:pt x="418" y="168"/>
                    </a:lnTo>
                    <a:lnTo>
                      <a:pt x="416" y="168"/>
                    </a:lnTo>
                    <a:lnTo>
                      <a:pt x="416" y="170"/>
                    </a:lnTo>
                    <a:lnTo>
                      <a:pt x="416" y="170"/>
                    </a:lnTo>
                    <a:lnTo>
                      <a:pt x="416" y="170"/>
                    </a:lnTo>
                    <a:lnTo>
                      <a:pt x="416" y="170"/>
                    </a:lnTo>
                    <a:lnTo>
                      <a:pt x="420" y="170"/>
                    </a:lnTo>
                    <a:lnTo>
                      <a:pt x="426" y="170"/>
                    </a:lnTo>
                    <a:lnTo>
                      <a:pt x="432" y="170"/>
                    </a:lnTo>
                    <a:lnTo>
                      <a:pt x="434" y="170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8" y="170"/>
                    </a:lnTo>
                    <a:lnTo>
                      <a:pt x="440" y="168"/>
                    </a:lnTo>
                    <a:lnTo>
                      <a:pt x="442" y="168"/>
                    </a:lnTo>
                    <a:lnTo>
                      <a:pt x="446" y="168"/>
                    </a:lnTo>
                    <a:lnTo>
                      <a:pt x="446" y="168"/>
                    </a:lnTo>
                    <a:lnTo>
                      <a:pt x="446" y="166"/>
                    </a:lnTo>
                    <a:lnTo>
                      <a:pt x="446" y="166"/>
                    </a:lnTo>
                    <a:lnTo>
                      <a:pt x="446" y="166"/>
                    </a:lnTo>
                    <a:lnTo>
                      <a:pt x="446" y="166"/>
                    </a:lnTo>
                    <a:lnTo>
                      <a:pt x="446" y="166"/>
                    </a:lnTo>
                    <a:close/>
                    <a:moveTo>
                      <a:pt x="132" y="162"/>
                    </a:moveTo>
                    <a:lnTo>
                      <a:pt x="132" y="162"/>
                    </a:lnTo>
                    <a:lnTo>
                      <a:pt x="134" y="162"/>
                    </a:lnTo>
                    <a:lnTo>
                      <a:pt x="134" y="162"/>
                    </a:lnTo>
                    <a:lnTo>
                      <a:pt x="134" y="160"/>
                    </a:lnTo>
                    <a:lnTo>
                      <a:pt x="134" y="160"/>
                    </a:lnTo>
                    <a:lnTo>
                      <a:pt x="136" y="160"/>
                    </a:lnTo>
                    <a:lnTo>
                      <a:pt x="134" y="158"/>
                    </a:lnTo>
                    <a:lnTo>
                      <a:pt x="134" y="158"/>
                    </a:lnTo>
                    <a:lnTo>
                      <a:pt x="134" y="158"/>
                    </a:lnTo>
                    <a:lnTo>
                      <a:pt x="130" y="160"/>
                    </a:lnTo>
                    <a:lnTo>
                      <a:pt x="130" y="160"/>
                    </a:lnTo>
                    <a:lnTo>
                      <a:pt x="128" y="160"/>
                    </a:lnTo>
                    <a:lnTo>
                      <a:pt x="128" y="162"/>
                    </a:lnTo>
                    <a:lnTo>
                      <a:pt x="130" y="162"/>
                    </a:lnTo>
                    <a:lnTo>
                      <a:pt x="132" y="162"/>
                    </a:lnTo>
                    <a:close/>
                    <a:moveTo>
                      <a:pt x="122" y="140"/>
                    </a:moveTo>
                    <a:lnTo>
                      <a:pt x="124" y="140"/>
                    </a:lnTo>
                    <a:lnTo>
                      <a:pt x="124" y="140"/>
                    </a:lnTo>
                    <a:lnTo>
                      <a:pt x="124" y="140"/>
                    </a:lnTo>
                    <a:lnTo>
                      <a:pt x="124" y="140"/>
                    </a:lnTo>
                    <a:lnTo>
                      <a:pt x="128" y="138"/>
                    </a:lnTo>
                    <a:lnTo>
                      <a:pt x="130" y="138"/>
                    </a:lnTo>
                    <a:lnTo>
                      <a:pt x="132" y="136"/>
                    </a:lnTo>
                    <a:lnTo>
                      <a:pt x="132" y="136"/>
                    </a:lnTo>
                    <a:lnTo>
                      <a:pt x="130" y="136"/>
                    </a:lnTo>
                    <a:lnTo>
                      <a:pt x="130" y="136"/>
                    </a:lnTo>
                    <a:lnTo>
                      <a:pt x="128" y="136"/>
                    </a:lnTo>
                    <a:lnTo>
                      <a:pt x="126" y="136"/>
                    </a:lnTo>
                    <a:lnTo>
                      <a:pt x="126" y="136"/>
                    </a:lnTo>
                    <a:lnTo>
                      <a:pt x="126" y="136"/>
                    </a:lnTo>
                    <a:lnTo>
                      <a:pt x="122" y="136"/>
                    </a:lnTo>
                    <a:lnTo>
                      <a:pt x="120" y="138"/>
                    </a:lnTo>
                    <a:lnTo>
                      <a:pt x="118" y="138"/>
                    </a:lnTo>
                    <a:lnTo>
                      <a:pt x="118" y="138"/>
                    </a:lnTo>
                    <a:lnTo>
                      <a:pt x="120" y="138"/>
                    </a:lnTo>
                    <a:lnTo>
                      <a:pt x="122" y="138"/>
                    </a:lnTo>
                    <a:lnTo>
                      <a:pt x="122" y="138"/>
                    </a:lnTo>
                    <a:lnTo>
                      <a:pt x="122" y="138"/>
                    </a:lnTo>
                    <a:lnTo>
                      <a:pt x="122" y="138"/>
                    </a:lnTo>
                    <a:lnTo>
                      <a:pt x="122" y="140"/>
                    </a:lnTo>
                    <a:close/>
                    <a:moveTo>
                      <a:pt x="550" y="104"/>
                    </a:moveTo>
                    <a:lnTo>
                      <a:pt x="550" y="102"/>
                    </a:lnTo>
                    <a:lnTo>
                      <a:pt x="550" y="102"/>
                    </a:lnTo>
                    <a:lnTo>
                      <a:pt x="550" y="100"/>
                    </a:lnTo>
                    <a:lnTo>
                      <a:pt x="546" y="100"/>
                    </a:lnTo>
                    <a:lnTo>
                      <a:pt x="544" y="100"/>
                    </a:lnTo>
                    <a:lnTo>
                      <a:pt x="542" y="100"/>
                    </a:lnTo>
                    <a:lnTo>
                      <a:pt x="540" y="100"/>
                    </a:lnTo>
                    <a:lnTo>
                      <a:pt x="538" y="102"/>
                    </a:lnTo>
                    <a:lnTo>
                      <a:pt x="538" y="104"/>
                    </a:lnTo>
                    <a:lnTo>
                      <a:pt x="540" y="106"/>
                    </a:lnTo>
                    <a:lnTo>
                      <a:pt x="544" y="106"/>
                    </a:lnTo>
                    <a:lnTo>
                      <a:pt x="552" y="106"/>
                    </a:lnTo>
                    <a:lnTo>
                      <a:pt x="554" y="104"/>
                    </a:lnTo>
                    <a:lnTo>
                      <a:pt x="554" y="104"/>
                    </a:lnTo>
                    <a:lnTo>
                      <a:pt x="550" y="104"/>
                    </a:lnTo>
                    <a:close/>
                    <a:moveTo>
                      <a:pt x="546" y="90"/>
                    </a:moveTo>
                    <a:lnTo>
                      <a:pt x="548" y="86"/>
                    </a:lnTo>
                    <a:lnTo>
                      <a:pt x="548" y="82"/>
                    </a:lnTo>
                    <a:lnTo>
                      <a:pt x="546" y="82"/>
                    </a:lnTo>
                    <a:lnTo>
                      <a:pt x="544" y="82"/>
                    </a:lnTo>
                    <a:lnTo>
                      <a:pt x="544" y="84"/>
                    </a:lnTo>
                    <a:lnTo>
                      <a:pt x="542" y="86"/>
                    </a:lnTo>
                    <a:lnTo>
                      <a:pt x="544" y="92"/>
                    </a:lnTo>
                    <a:lnTo>
                      <a:pt x="546" y="90"/>
                    </a:lnTo>
                    <a:close/>
                    <a:moveTo>
                      <a:pt x="12" y="72"/>
                    </a:moveTo>
                    <a:lnTo>
                      <a:pt x="10" y="72"/>
                    </a:lnTo>
                    <a:lnTo>
                      <a:pt x="10" y="72"/>
                    </a:lnTo>
                    <a:lnTo>
                      <a:pt x="6" y="72"/>
                    </a:lnTo>
                    <a:lnTo>
                      <a:pt x="6" y="72"/>
                    </a:lnTo>
                    <a:lnTo>
                      <a:pt x="4" y="72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2"/>
                    </a:lnTo>
                    <a:lnTo>
                      <a:pt x="2" y="74"/>
                    </a:lnTo>
                    <a:lnTo>
                      <a:pt x="4" y="74"/>
                    </a:lnTo>
                    <a:lnTo>
                      <a:pt x="8" y="74"/>
                    </a:lnTo>
                    <a:lnTo>
                      <a:pt x="10" y="74"/>
                    </a:lnTo>
                    <a:lnTo>
                      <a:pt x="12" y="72"/>
                    </a:lnTo>
                    <a:close/>
                    <a:moveTo>
                      <a:pt x="562" y="66"/>
                    </a:moveTo>
                    <a:lnTo>
                      <a:pt x="562" y="66"/>
                    </a:lnTo>
                    <a:lnTo>
                      <a:pt x="558" y="68"/>
                    </a:lnTo>
                    <a:lnTo>
                      <a:pt x="558" y="68"/>
                    </a:lnTo>
                    <a:lnTo>
                      <a:pt x="558" y="70"/>
                    </a:lnTo>
                    <a:lnTo>
                      <a:pt x="560" y="70"/>
                    </a:lnTo>
                    <a:lnTo>
                      <a:pt x="562" y="68"/>
                    </a:lnTo>
                    <a:lnTo>
                      <a:pt x="564" y="68"/>
                    </a:lnTo>
                    <a:lnTo>
                      <a:pt x="564" y="66"/>
                    </a:lnTo>
                    <a:lnTo>
                      <a:pt x="562" y="66"/>
                    </a:lnTo>
                    <a:close/>
                    <a:moveTo>
                      <a:pt x="554" y="60"/>
                    </a:moveTo>
                    <a:lnTo>
                      <a:pt x="554" y="58"/>
                    </a:lnTo>
                    <a:lnTo>
                      <a:pt x="552" y="60"/>
                    </a:lnTo>
                    <a:lnTo>
                      <a:pt x="550" y="60"/>
                    </a:lnTo>
                    <a:lnTo>
                      <a:pt x="550" y="62"/>
                    </a:lnTo>
                    <a:lnTo>
                      <a:pt x="550" y="64"/>
                    </a:lnTo>
                    <a:lnTo>
                      <a:pt x="550" y="66"/>
                    </a:lnTo>
                    <a:lnTo>
                      <a:pt x="552" y="64"/>
                    </a:lnTo>
                    <a:lnTo>
                      <a:pt x="554" y="64"/>
                    </a:lnTo>
                    <a:lnTo>
                      <a:pt x="552" y="62"/>
                    </a:lnTo>
                    <a:lnTo>
                      <a:pt x="554" y="60"/>
                    </a:lnTo>
                    <a:lnTo>
                      <a:pt x="554" y="60"/>
                    </a:lnTo>
                    <a:close/>
                    <a:moveTo>
                      <a:pt x="572" y="38"/>
                    </a:moveTo>
                    <a:lnTo>
                      <a:pt x="566" y="40"/>
                    </a:lnTo>
                    <a:lnTo>
                      <a:pt x="562" y="40"/>
                    </a:lnTo>
                    <a:lnTo>
                      <a:pt x="560" y="42"/>
                    </a:lnTo>
                    <a:lnTo>
                      <a:pt x="560" y="42"/>
                    </a:lnTo>
                    <a:lnTo>
                      <a:pt x="564" y="42"/>
                    </a:lnTo>
                    <a:lnTo>
                      <a:pt x="570" y="42"/>
                    </a:lnTo>
                    <a:lnTo>
                      <a:pt x="574" y="42"/>
                    </a:lnTo>
                    <a:lnTo>
                      <a:pt x="576" y="40"/>
                    </a:lnTo>
                    <a:lnTo>
                      <a:pt x="576" y="38"/>
                    </a:lnTo>
                    <a:lnTo>
                      <a:pt x="572" y="38"/>
                    </a:lnTo>
                    <a:close/>
                    <a:moveTo>
                      <a:pt x="570" y="18"/>
                    </a:moveTo>
                    <a:lnTo>
                      <a:pt x="572" y="18"/>
                    </a:lnTo>
                    <a:lnTo>
                      <a:pt x="574" y="18"/>
                    </a:lnTo>
                    <a:lnTo>
                      <a:pt x="572" y="16"/>
                    </a:lnTo>
                    <a:lnTo>
                      <a:pt x="570" y="16"/>
                    </a:lnTo>
                    <a:lnTo>
                      <a:pt x="568" y="14"/>
                    </a:lnTo>
                    <a:lnTo>
                      <a:pt x="566" y="14"/>
                    </a:lnTo>
                    <a:lnTo>
                      <a:pt x="566" y="16"/>
                    </a:lnTo>
                    <a:lnTo>
                      <a:pt x="566" y="16"/>
                    </a:lnTo>
                    <a:lnTo>
                      <a:pt x="568" y="18"/>
                    </a:lnTo>
                    <a:lnTo>
                      <a:pt x="570" y="18"/>
                    </a:lnTo>
                    <a:close/>
                    <a:moveTo>
                      <a:pt x="316" y="14"/>
                    </a:moveTo>
                    <a:lnTo>
                      <a:pt x="322" y="14"/>
                    </a:lnTo>
                    <a:lnTo>
                      <a:pt x="324" y="16"/>
                    </a:lnTo>
                    <a:lnTo>
                      <a:pt x="326" y="16"/>
                    </a:lnTo>
                    <a:lnTo>
                      <a:pt x="328" y="14"/>
                    </a:lnTo>
                    <a:lnTo>
                      <a:pt x="330" y="12"/>
                    </a:lnTo>
                    <a:lnTo>
                      <a:pt x="330" y="12"/>
                    </a:lnTo>
                    <a:lnTo>
                      <a:pt x="326" y="10"/>
                    </a:lnTo>
                    <a:lnTo>
                      <a:pt x="318" y="8"/>
                    </a:lnTo>
                    <a:lnTo>
                      <a:pt x="314" y="10"/>
                    </a:lnTo>
                    <a:lnTo>
                      <a:pt x="308" y="10"/>
                    </a:lnTo>
                    <a:lnTo>
                      <a:pt x="308" y="10"/>
                    </a:lnTo>
                    <a:lnTo>
                      <a:pt x="308" y="10"/>
                    </a:lnTo>
                    <a:lnTo>
                      <a:pt x="312" y="12"/>
                    </a:lnTo>
                    <a:lnTo>
                      <a:pt x="316" y="14"/>
                    </a:lnTo>
                    <a:close/>
                    <a:moveTo>
                      <a:pt x="640" y="22"/>
                    </a:moveTo>
                    <a:lnTo>
                      <a:pt x="638" y="20"/>
                    </a:lnTo>
                    <a:lnTo>
                      <a:pt x="634" y="20"/>
                    </a:lnTo>
                    <a:lnTo>
                      <a:pt x="632" y="20"/>
                    </a:lnTo>
                    <a:lnTo>
                      <a:pt x="628" y="20"/>
                    </a:lnTo>
                    <a:lnTo>
                      <a:pt x="620" y="18"/>
                    </a:lnTo>
                    <a:lnTo>
                      <a:pt x="616" y="18"/>
                    </a:lnTo>
                    <a:lnTo>
                      <a:pt x="606" y="18"/>
                    </a:lnTo>
                    <a:lnTo>
                      <a:pt x="604" y="18"/>
                    </a:lnTo>
                    <a:lnTo>
                      <a:pt x="602" y="18"/>
                    </a:lnTo>
                    <a:lnTo>
                      <a:pt x="598" y="18"/>
                    </a:lnTo>
                    <a:lnTo>
                      <a:pt x="598" y="18"/>
                    </a:lnTo>
                    <a:lnTo>
                      <a:pt x="596" y="18"/>
                    </a:lnTo>
                    <a:lnTo>
                      <a:pt x="594" y="20"/>
                    </a:lnTo>
                    <a:lnTo>
                      <a:pt x="592" y="20"/>
                    </a:lnTo>
                    <a:lnTo>
                      <a:pt x="588" y="22"/>
                    </a:lnTo>
                    <a:lnTo>
                      <a:pt x="586" y="22"/>
                    </a:lnTo>
                    <a:lnTo>
                      <a:pt x="586" y="22"/>
                    </a:lnTo>
                    <a:lnTo>
                      <a:pt x="582" y="22"/>
                    </a:lnTo>
                    <a:lnTo>
                      <a:pt x="580" y="22"/>
                    </a:lnTo>
                    <a:lnTo>
                      <a:pt x="578" y="22"/>
                    </a:lnTo>
                    <a:lnTo>
                      <a:pt x="576" y="22"/>
                    </a:lnTo>
                    <a:lnTo>
                      <a:pt x="574" y="22"/>
                    </a:lnTo>
                    <a:lnTo>
                      <a:pt x="572" y="22"/>
                    </a:lnTo>
                    <a:lnTo>
                      <a:pt x="568" y="22"/>
                    </a:lnTo>
                    <a:lnTo>
                      <a:pt x="568" y="20"/>
                    </a:lnTo>
                    <a:lnTo>
                      <a:pt x="564" y="20"/>
                    </a:lnTo>
                    <a:lnTo>
                      <a:pt x="560" y="22"/>
                    </a:lnTo>
                    <a:lnTo>
                      <a:pt x="550" y="24"/>
                    </a:lnTo>
                    <a:lnTo>
                      <a:pt x="550" y="24"/>
                    </a:lnTo>
                    <a:lnTo>
                      <a:pt x="546" y="24"/>
                    </a:lnTo>
                    <a:lnTo>
                      <a:pt x="544" y="26"/>
                    </a:lnTo>
                    <a:lnTo>
                      <a:pt x="538" y="26"/>
                    </a:lnTo>
                    <a:lnTo>
                      <a:pt x="536" y="28"/>
                    </a:lnTo>
                    <a:lnTo>
                      <a:pt x="528" y="28"/>
                    </a:lnTo>
                    <a:lnTo>
                      <a:pt x="528" y="28"/>
                    </a:lnTo>
                    <a:lnTo>
                      <a:pt x="528" y="30"/>
                    </a:lnTo>
                    <a:lnTo>
                      <a:pt x="526" y="30"/>
                    </a:lnTo>
                    <a:lnTo>
                      <a:pt x="524" y="30"/>
                    </a:lnTo>
                    <a:lnTo>
                      <a:pt x="524" y="30"/>
                    </a:lnTo>
                    <a:lnTo>
                      <a:pt x="526" y="28"/>
                    </a:lnTo>
                    <a:lnTo>
                      <a:pt x="532" y="26"/>
                    </a:lnTo>
                    <a:lnTo>
                      <a:pt x="534" y="26"/>
                    </a:lnTo>
                    <a:lnTo>
                      <a:pt x="540" y="24"/>
                    </a:lnTo>
                    <a:lnTo>
                      <a:pt x="542" y="24"/>
                    </a:lnTo>
                    <a:lnTo>
                      <a:pt x="544" y="22"/>
                    </a:lnTo>
                    <a:lnTo>
                      <a:pt x="548" y="20"/>
                    </a:lnTo>
                    <a:lnTo>
                      <a:pt x="550" y="20"/>
                    </a:lnTo>
                    <a:lnTo>
                      <a:pt x="550" y="18"/>
                    </a:lnTo>
                    <a:lnTo>
                      <a:pt x="550" y="18"/>
                    </a:lnTo>
                    <a:lnTo>
                      <a:pt x="550" y="16"/>
                    </a:lnTo>
                    <a:lnTo>
                      <a:pt x="550" y="16"/>
                    </a:lnTo>
                    <a:lnTo>
                      <a:pt x="550" y="16"/>
                    </a:lnTo>
                    <a:lnTo>
                      <a:pt x="546" y="16"/>
                    </a:lnTo>
                    <a:lnTo>
                      <a:pt x="538" y="16"/>
                    </a:lnTo>
                    <a:lnTo>
                      <a:pt x="534" y="16"/>
                    </a:lnTo>
                    <a:lnTo>
                      <a:pt x="532" y="16"/>
                    </a:lnTo>
                    <a:lnTo>
                      <a:pt x="532" y="16"/>
                    </a:lnTo>
                    <a:lnTo>
                      <a:pt x="530" y="16"/>
                    </a:lnTo>
                    <a:lnTo>
                      <a:pt x="530" y="18"/>
                    </a:lnTo>
                    <a:lnTo>
                      <a:pt x="528" y="18"/>
                    </a:lnTo>
                    <a:lnTo>
                      <a:pt x="528" y="18"/>
                    </a:lnTo>
                    <a:lnTo>
                      <a:pt x="526" y="20"/>
                    </a:lnTo>
                    <a:lnTo>
                      <a:pt x="520" y="20"/>
                    </a:lnTo>
                    <a:lnTo>
                      <a:pt x="518" y="18"/>
                    </a:lnTo>
                    <a:lnTo>
                      <a:pt x="512" y="16"/>
                    </a:lnTo>
                    <a:lnTo>
                      <a:pt x="496" y="16"/>
                    </a:lnTo>
                    <a:lnTo>
                      <a:pt x="488" y="16"/>
                    </a:lnTo>
                    <a:lnTo>
                      <a:pt x="476" y="16"/>
                    </a:lnTo>
                    <a:lnTo>
                      <a:pt x="470" y="16"/>
                    </a:lnTo>
                    <a:lnTo>
                      <a:pt x="468" y="16"/>
                    </a:lnTo>
                    <a:lnTo>
                      <a:pt x="468" y="16"/>
                    </a:lnTo>
                    <a:lnTo>
                      <a:pt x="470" y="14"/>
                    </a:lnTo>
                    <a:lnTo>
                      <a:pt x="472" y="14"/>
                    </a:lnTo>
                    <a:lnTo>
                      <a:pt x="526" y="14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0" y="10"/>
                    </a:lnTo>
                    <a:lnTo>
                      <a:pt x="550" y="10"/>
                    </a:lnTo>
                    <a:lnTo>
                      <a:pt x="550" y="10"/>
                    </a:lnTo>
                    <a:lnTo>
                      <a:pt x="548" y="8"/>
                    </a:lnTo>
                    <a:lnTo>
                      <a:pt x="548" y="8"/>
                    </a:lnTo>
                    <a:lnTo>
                      <a:pt x="542" y="8"/>
                    </a:lnTo>
                    <a:lnTo>
                      <a:pt x="534" y="8"/>
                    </a:lnTo>
                    <a:lnTo>
                      <a:pt x="530" y="8"/>
                    </a:lnTo>
                    <a:lnTo>
                      <a:pt x="530" y="8"/>
                    </a:lnTo>
                    <a:lnTo>
                      <a:pt x="530" y="6"/>
                    </a:lnTo>
                    <a:lnTo>
                      <a:pt x="526" y="6"/>
                    </a:lnTo>
                    <a:lnTo>
                      <a:pt x="524" y="6"/>
                    </a:lnTo>
                    <a:lnTo>
                      <a:pt x="522" y="6"/>
                    </a:lnTo>
                    <a:lnTo>
                      <a:pt x="520" y="4"/>
                    </a:lnTo>
                    <a:lnTo>
                      <a:pt x="510" y="4"/>
                    </a:lnTo>
                    <a:lnTo>
                      <a:pt x="502" y="4"/>
                    </a:lnTo>
                    <a:lnTo>
                      <a:pt x="494" y="4"/>
                    </a:lnTo>
                    <a:lnTo>
                      <a:pt x="490" y="4"/>
                    </a:lnTo>
                    <a:lnTo>
                      <a:pt x="482" y="4"/>
                    </a:lnTo>
                    <a:lnTo>
                      <a:pt x="474" y="4"/>
                    </a:lnTo>
                    <a:lnTo>
                      <a:pt x="470" y="4"/>
                    </a:lnTo>
                    <a:lnTo>
                      <a:pt x="458" y="6"/>
                    </a:lnTo>
                    <a:lnTo>
                      <a:pt x="456" y="6"/>
                    </a:lnTo>
                    <a:lnTo>
                      <a:pt x="454" y="6"/>
                    </a:lnTo>
                    <a:lnTo>
                      <a:pt x="456" y="4"/>
                    </a:lnTo>
                    <a:lnTo>
                      <a:pt x="460" y="4"/>
                    </a:lnTo>
                    <a:lnTo>
                      <a:pt x="474" y="4"/>
                    </a:lnTo>
                    <a:lnTo>
                      <a:pt x="496" y="4"/>
                    </a:lnTo>
                    <a:lnTo>
                      <a:pt x="510" y="4"/>
                    </a:lnTo>
                    <a:lnTo>
                      <a:pt x="512" y="4"/>
                    </a:lnTo>
                    <a:lnTo>
                      <a:pt x="514" y="2"/>
                    </a:lnTo>
                    <a:lnTo>
                      <a:pt x="512" y="2"/>
                    </a:lnTo>
                    <a:lnTo>
                      <a:pt x="502" y="2"/>
                    </a:lnTo>
                    <a:lnTo>
                      <a:pt x="498" y="2"/>
                    </a:lnTo>
                    <a:lnTo>
                      <a:pt x="490" y="2"/>
                    </a:lnTo>
                    <a:lnTo>
                      <a:pt x="490" y="2"/>
                    </a:lnTo>
                    <a:lnTo>
                      <a:pt x="486" y="0"/>
                    </a:lnTo>
                    <a:lnTo>
                      <a:pt x="478" y="0"/>
                    </a:lnTo>
                    <a:lnTo>
                      <a:pt x="470" y="0"/>
                    </a:lnTo>
                    <a:lnTo>
                      <a:pt x="450" y="0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0"/>
                    </a:lnTo>
                    <a:lnTo>
                      <a:pt x="436" y="0"/>
                    </a:lnTo>
                    <a:lnTo>
                      <a:pt x="434" y="0"/>
                    </a:lnTo>
                    <a:lnTo>
                      <a:pt x="432" y="0"/>
                    </a:lnTo>
                    <a:lnTo>
                      <a:pt x="428" y="0"/>
                    </a:lnTo>
                    <a:lnTo>
                      <a:pt x="426" y="0"/>
                    </a:lnTo>
                    <a:lnTo>
                      <a:pt x="416" y="0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14" y="0"/>
                    </a:lnTo>
                    <a:lnTo>
                      <a:pt x="410" y="0"/>
                    </a:lnTo>
                    <a:lnTo>
                      <a:pt x="406" y="0"/>
                    </a:lnTo>
                    <a:lnTo>
                      <a:pt x="404" y="0"/>
                    </a:lnTo>
                    <a:lnTo>
                      <a:pt x="404" y="0"/>
                    </a:lnTo>
                    <a:lnTo>
                      <a:pt x="402" y="2"/>
                    </a:lnTo>
                    <a:lnTo>
                      <a:pt x="400" y="2"/>
                    </a:lnTo>
                    <a:lnTo>
                      <a:pt x="400" y="2"/>
                    </a:lnTo>
                    <a:lnTo>
                      <a:pt x="396" y="2"/>
                    </a:lnTo>
                    <a:lnTo>
                      <a:pt x="396" y="2"/>
                    </a:lnTo>
                    <a:lnTo>
                      <a:pt x="394" y="2"/>
                    </a:lnTo>
                    <a:lnTo>
                      <a:pt x="394" y="2"/>
                    </a:lnTo>
                    <a:lnTo>
                      <a:pt x="394" y="2"/>
                    </a:lnTo>
                    <a:lnTo>
                      <a:pt x="396" y="2"/>
                    </a:lnTo>
                    <a:lnTo>
                      <a:pt x="400" y="4"/>
                    </a:lnTo>
                    <a:lnTo>
                      <a:pt x="400" y="4"/>
                    </a:lnTo>
                    <a:lnTo>
                      <a:pt x="400" y="4"/>
                    </a:lnTo>
                    <a:lnTo>
                      <a:pt x="398" y="6"/>
                    </a:lnTo>
                    <a:lnTo>
                      <a:pt x="398" y="6"/>
                    </a:lnTo>
                    <a:lnTo>
                      <a:pt x="398" y="6"/>
                    </a:lnTo>
                    <a:lnTo>
                      <a:pt x="396" y="6"/>
                    </a:lnTo>
                    <a:lnTo>
                      <a:pt x="392" y="4"/>
                    </a:lnTo>
                    <a:lnTo>
                      <a:pt x="388" y="4"/>
                    </a:lnTo>
                    <a:lnTo>
                      <a:pt x="386" y="4"/>
                    </a:lnTo>
                    <a:lnTo>
                      <a:pt x="384" y="2"/>
                    </a:lnTo>
                    <a:lnTo>
                      <a:pt x="380" y="2"/>
                    </a:lnTo>
                    <a:lnTo>
                      <a:pt x="376" y="2"/>
                    </a:lnTo>
                    <a:lnTo>
                      <a:pt x="372" y="4"/>
                    </a:lnTo>
                    <a:lnTo>
                      <a:pt x="368" y="4"/>
                    </a:lnTo>
                    <a:lnTo>
                      <a:pt x="366" y="4"/>
                    </a:lnTo>
                    <a:lnTo>
                      <a:pt x="366" y="4"/>
                    </a:lnTo>
                    <a:lnTo>
                      <a:pt x="364" y="4"/>
                    </a:lnTo>
                    <a:lnTo>
                      <a:pt x="362" y="4"/>
                    </a:lnTo>
                    <a:lnTo>
                      <a:pt x="360" y="4"/>
                    </a:lnTo>
                    <a:lnTo>
                      <a:pt x="356" y="2"/>
                    </a:lnTo>
                    <a:lnTo>
                      <a:pt x="354" y="2"/>
                    </a:lnTo>
                    <a:lnTo>
                      <a:pt x="352" y="4"/>
                    </a:lnTo>
                    <a:lnTo>
                      <a:pt x="342" y="4"/>
                    </a:lnTo>
                    <a:lnTo>
                      <a:pt x="338" y="4"/>
                    </a:lnTo>
                    <a:lnTo>
                      <a:pt x="332" y="4"/>
                    </a:lnTo>
                    <a:lnTo>
                      <a:pt x="330" y="6"/>
                    </a:lnTo>
                    <a:lnTo>
                      <a:pt x="326" y="4"/>
                    </a:lnTo>
                    <a:lnTo>
                      <a:pt x="322" y="4"/>
                    </a:lnTo>
                    <a:lnTo>
                      <a:pt x="320" y="6"/>
                    </a:lnTo>
                    <a:lnTo>
                      <a:pt x="322" y="8"/>
                    </a:lnTo>
                    <a:lnTo>
                      <a:pt x="324" y="8"/>
                    </a:lnTo>
                    <a:lnTo>
                      <a:pt x="330" y="8"/>
                    </a:lnTo>
                    <a:lnTo>
                      <a:pt x="332" y="6"/>
                    </a:lnTo>
                    <a:lnTo>
                      <a:pt x="334" y="6"/>
                    </a:lnTo>
                    <a:lnTo>
                      <a:pt x="340" y="8"/>
                    </a:lnTo>
                    <a:lnTo>
                      <a:pt x="364" y="8"/>
                    </a:lnTo>
                    <a:lnTo>
                      <a:pt x="366" y="8"/>
                    </a:lnTo>
                    <a:lnTo>
                      <a:pt x="364" y="8"/>
                    </a:lnTo>
                    <a:lnTo>
                      <a:pt x="360" y="8"/>
                    </a:lnTo>
                    <a:lnTo>
                      <a:pt x="358" y="8"/>
                    </a:lnTo>
                    <a:lnTo>
                      <a:pt x="358" y="8"/>
                    </a:lnTo>
                    <a:lnTo>
                      <a:pt x="356" y="8"/>
                    </a:lnTo>
                    <a:lnTo>
                      <a:pt x="354" y="8"/>
                    </a:lnTo>
                    <a:lnTo>
                      <a:pt x="330" y="8"/>
                    </a:lnTo>
                    <a:lnTo>
                      <a:pt x="328" y="8"/>
                    </a:lnTo>
                    <a:lnTo>
                      <a:pt x="326" y="8"/>
                    </a:lnTo>
                    <a:lnTo>
                      <a:pt x="326" y="8"/>
                    </a:lnTo>
                    <a:lnTo>
                      <a:pt x="334" y="10"/>
                    </a:lnTo>
                    <a:lnTo>
                      <a:pt x="336" y="12"/>
                    </a:lnTo>
                    <a:lnTo>
                      <a:pt x="334" y="12"/>
                    </a:lnTo>
                    <a:lnTo>
                      <a:pt x="334" y="12"/>
                    </a:lnTo>
                    <a:lnTo>
                      <a:pt x="332" y="14"/>
                    </a:lnTo>
                    <a:lnTo>
                      <a:pt x="328" y="16"/>
                    </a:lnTo>
                    <a:lnTo>
                      <a:pt x="328" y="16"/>
                    </a:lnTo>
                    <a:lnTo>
                      <a:pt x="328" y="16"/>
                    </a:lnTo>
                    <a:lnTo>
                      <a:pt x="328" y="18"/>
                    </a:lnTo>
                    <a:lnTo>
                      <a:pt x="328" y="18"/>
                    </a:lnTo>
                    <a:lnTo>
                      <a:pt x="326" y="18"/>
                    </a:lnTo>
                    <a:lnTo>
                      <a:pt x="326" y="18"/>
                    </a:lnTo>
                    <a:lnTo>
                      <a:pt x="324" y="18"/>
                    </a:lnTo>
                    <a:lnTo>
                      <a:pt x="320" y="18"/>
                    </a:lnTo>
                    <a:lnTo>
                      <a:pt x="310" y="16"/>
                    </a:lnTo>
                    <a:lnTo>
                      <a:pt x="304" y="14"/>
                    </a:lnTo>
                    <a:lnTo>
                      <a:pt x="292" y="12"/>
                    </a:lnTo>
                    <a:lnTo>
                      <a:pt x="282" y="12"/>
                    </a:lnTo>
                    <a:lnTo>
                      <a:pt x="274" y="12"/>
                    </a:lnTo>
                    <a:lnTo>
                      <a:pt x="272" y="12"/>
                    </a:lnTo>
                    <a:lnTo>
                      <a:pt x="272" y="12"/>
                    </a:lnTo>
                    <a:lnTo>
                      <a:pt x="272" y="14"/>
                    </a:lnTo>
                    <a:lnTo>
                      <a:pt x="274" y="14"/>
                    </a:lnTo>
                    <a:lnTo>
                      <a:pt x="280" y="16"/>
                    </a:lnTo>
                    <a:lnTo>
                      <a:pt x="280" y="18"/>
                    </a:lnTo>
                    <a:lnTo>
                      <a:pt x="280" y="18"/>
                    </a:lnTo>
                    <a:lnTo>
                      <a:pt x="278" y="18"/>
                    </a:lnTo>
                    <a:lnTo>
                      <a:pt x="272" y="18"/>
                    </a:lnTo>
                    <a:lnTo>
                      <a:pt x="268" y="18"/>
                    </a:lnTo>
                    <a:lnTo>
                      <a:pt x="264" y="16"/>
                    </a:lnTo>
                    <a:lnTo>
                      <a:pt x="262" y="16"/>
                    </a:lnTo>
                    <a:lnTo>
                      <a:pt x="254" y="12"/>
                    </a:lnTo>
                    <a:lnTo>
                      <a:pt x="252" y="12"/>
                    </a:lnTo>
                    <a:lnTo>
                      <a:pt x="250" y="14"/>
                    </a:lnTo>
                    <a:lnTo>
                      <a:pt x="248" y="14"/>
                    </a:lnTo>
                    <a:lnTo>
                      <a:pt x="250" y="16"/>
                    </a:lnTo>
                    <a:lnTo>
                      <a:pt x="248" y="16"/>
                    </a:lnTo>
                    <a:lnTo>
                      <a:pt x="246" y="18"/>
                    </a:lnTo>
                    <a:lnTo>
                      <a:pt x="246" y="18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0"/>
                    </a:lnTo>
                    <a:lnTo>
                      <a:pt x="240" y="20"/>
                    </a:lnTo>
                    <a:lnTo>
                      <a:pt x="240" y="20"/>
                    </a:lnTo>
                    <a:lnTo>
                      <a:pt x="244" y="16"/>
                    </a:lnTo>
                    <a:lnTo>
                      <a:pt x="244" y="14"/>
                    </a:lnTo>
                    <a:lnTo>
                      <a:pt x="244" y="14"/>
                    </a:lnTo>
                    <a:lnTo>
                      <a:pt x="242" y="14"/>
                    </a:lnTo>
                    <a:lnTo>
                      <a:pt x="240" y="12"/>
                    </a:lnTo>
                    <a:lnTo>
                      <a:pt x="238" y="12"/>
                    </a:lnTo>
                    <a:lnTo>
                      <a:pt x="236" y="12"/>
                    </a:lnTo>
                    <a:lnTo>
                      <a:pt x="230" y="12"/>
                    </a:lnTo>
                    <a:lnTo>
                      <a:pt x="228" y="14"/>
                    </a:lnTo>
                    <a:lnTo>
                      <a:pt x="228" y="14"/>
                    </a:lnTo>
                    <a:lnTo>
                      <a:pt x="220" y="14"/>
                    </a:lnTo>
                    <a:lnTo>
                      <a:pt x="218" y="14"/>
                    </a:lnTo>
                    <a:lnTo>
                      <a:pt x="206" y="14"/>
                    </a:lnTo>
                    <a:lnTo>
                      <a:pt x="196" y="16"/>
                    </a:lnTo>
                    <a:lnTo>
                      <a:pt x="190" y="16"/>
                    </a:lnTo>
                    <a:lnTo>
                      <a:pt x="190" y="16"/>
                    </a:lnTo>
                    <a:lnTo>
                      <a:pt x="192" y="18"/>
                    </a:lnTo>
                    <a:lnTo>
                      <a:pt x="194" y="18"/>
                    </a:lnTo>
                    <a:lnTo>
                      <a:pt x="196" y="18"/>
                    </a:lnTo>
                    <a:lnTo>
                      <a:pt x="198" y="20"/>
                    </a:lnTo>
                    <a:lnTo>
                      <a:pt x="204" y="22"/>
                    </a:lnTo>
                    <a:lnTo>
                      <a:pt x="206" y="22"/>
                    </a:lnTo>
                    <a:lnTo>
                      <a:pt x="208" y="22"/>
                    </a:lnTo>
                    <a:lnTo>
                      <a:pt x="208" y="24"/>
                    </a:lnTo>
                    <a:lnTo>
                      <a:pt x="206" y="24"/>
                    </a:lnTo>
                    <a:lnTo>
                      <a:pt x="206" y="24"/>
                    </a:lnTo>
                    <a:lnTo>
                      <a:pt x="204" y="22"/>
                    </a:lnTo>
                    <a:lnTo>
                      <a:pt x="200" y="22"/>
                    </a:lnTo>
                    <a:lnTo>
                      <a:pt x="198" y="20"/>
                    </a:lnTo>
                    <a:lnTo>
                      <a:pt x="196" y="20"/>
                    </a:lnTo>
                    <a:lnTo>
                      <a:pt x="194" y="20"/>
                    </a:lnTo>
                    <a:lnTo>
                      <a:pt x="190" y="18"/>
                    </a:lnTo>
                    <a:lnTo>
                      <a:pt x="188" y="18"/>
                    </a:lnTo>
                    <a:lnTo>
                      <a:pt x="184" y="18"/>
                    </a:lnTo>
                    <a:lnTo>
                      <a:pt x="182" y="16"/>
                    </a:lnTo>
                    <a:lnTo>
                      <a:pt x="180" y="16"/>
                    </a:lnTo>
                    <a:lnTo>
                      <a:pt x="178" y="18"/>
                    </a:lnTo>
                    <a:lnTo>
                      <a:pt x="172" y="18"/>
                    </a:lnTo>
                    <a:lnTo>
                      <a:pt x="170" y="18"/>
                    </a:lnTo>
                    <a:lnTo>
                      <a:pt x="168" y="20"/>
                    </a:lnTo>
                    <a:lnTo>
                      <a:pt x="168" y="20"/>
                    </a:lnTo>
                    <a:lnTo>
                      <a:pt x="166" y="20"/>
                    </a:lnTo>
                    <a:lnTo>
                      <a:pt x="166" y="22"/>
                    </a:lnTo>
                    <a:lnTo>
                      <a:pt x="164" y="22"/>
                    </a:lnTo>
                    <a:lnTo>
                      <a:pt x="164" y="24"/>
                    </a:lnTo>
                    <a:lnTo>
                      <a:pt x="160" y="26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56" y="26"/>
                    </a:lnTo>
                    <a:lnTo>
                      <a:pt x="154" y="26"/>
                    </a:lnTo>
                    <a:lnTo>
                      <a:pt x="154" y="26"/>
                    </a:lnTo>
                    <a:lnTo>
                      <a:pt x="152" y="26"/>
                    </a:lnTo>
                    <a:lnTo>
                      <a:pt x="148" y="24"/>
                    </a:lnTo>
                    <a:lnTo>
                      <a:pt x="146" y="24"/>
                    </a:lnTo>
                    <a:lnTo>
                      <a:pt x="144" y="26"/>
                    </a:lnTo>
                    <a:lnTo>
                      <a:pt x="142" y="26"/>
                    </a:lnTo>
                    <a:lnTo>
                      <a:pt x="140" y="26"/>
                    </a:lnTo>
                    <a:lnTo>
                      <a:pt x="140" y="28"/>
                    </a:lnTo>
                    <a:lnTo>
                      <a:pt x="140" y="28"/>
                    </a:lnTo>
                    <a:lnTo>
                      <a:pt x="140" y="28"/>
                    </a:lnTo>
                    <a:lnTo>
                      <a:pt x="138" y="28"/>
                    </a:lnTo>
                    <a:lnTo>
                      <a:pt x="138" y="26"/>
                    </a:lnTo>
                    <a:lnTo>
                      <a:pt x="136" y="26"/>
                    </a:lnTo>
                    <a:lnTo>
                      <a:pt x="134" y="26"/>
                    </a:lnTo>
                    <a:lnTo>
                      <a:pt x="128" y="28"/>
                    </a:lnTo>
                    <a:lnTo>
                      <a:pt x="126" y="28"/>
                    </a:lnTo>
                    <a:lnTo>
                      <a:pt x="120" y="30"/>
                    </a:lnTo>
                    <a:lnTo>
                      <a:pt x="116" y="30"/>
                    </a:lnTo>
                    <a:lnTo>
                      <a:pt x="112" y="32"/>
                    </a:lnTo>
                    <a:lnTo>
                      <a:pt x="110" y="32"/>
                    </a:lnTo>
                    <a:lnTo>
                      <a:pt x="110" y="32"/>
                    </a:lnTo>
                    <a:lnTo>
                      <a:pt x="108" y="32"/>
                    </a:lnTo>
                    <a:lnTo>
                      <a:pt x="104" y="32"/>
                    </a:lnTo>
                    <a:lnTo>
                      <a:pt x="102" y="32"/>
                    </a:lnTo>
                    <a:lnTo>
                      <a:pt x="96" y="34"/>
                    </a:lnTo>
                    <a:lnTo>
                      <a:pt x="96" y="34"/>
                    </a:lnTo>
                    <a:lnTo>
                      <a:pt x="92" y="36"/>
                    </a:lnTo>
                    <a:lnTo>
                      <a:pt x="92" y="36"/>
                    </a:lnTo>
                    <a:lnTo>
                      <a:pt x="92" y="38"/>
                    </a:lnTo>
                    <a:lnTo>
                      <a:pt x="92" y="38"/>
                    </a:lnTo>
                    <a:lnTo>
                      <a:pt x="92" y="38"/>
                    </a:lnTo>
                    <a:lnTo>
                      <a:pt x="94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102" y="38"/>
                    </a:lnTo>
                    <a:lnTo>
                      <a:pt x="102" y="38"/>
                    </a:lnTo>
                    <a:lnTo>
                      <a:pt x="106" y="38"/>
                    </a:lnTo>
                    <a:lnTo>
                      <a:pt x="108" y="38"/>
                    </a:lnTo>
                    <a:lnTo>
                      <a:pt x="110" y="38"/>
                    </a:lnTo>
                    <a:lnTo>
                      <a:pt x="112" y="38"/>
                    </a:lnTo>
                    <a:lnTo>
                      <a:pt x="114" y="38"/>
                    </a:lnTo>
                    <a:lnTo>
                      <a:pt x="116" y="38"/>
                    </a:lnTo>
                    <a:lnTo>
                      <a:pt x="118" y="38"/>
                    </a:lnTo>
                    <a:lnTo>
                      <a:pt x="118" y="38"/>
                    </a:lnTo>
                    <a:lnTo>
                      <a:pt x="120" y="38"/>
                    </a:lnTo>
                    <a:lnTo>
                      <a:pt x="120" y="38"/>
                    </a:lnTo>
                    <a:lnTo>
                      <a:pt x="116" y="38"/>
                    </a:lnTo>
                    <a:lnTo>
                      <a:pt x="114" y="38"/>
                    </a:lnTo>
                    <a:lnTo>
                      <a:pt x="112" y="40"/>
                    </a:lnTo>
                    <a:lnTo>
                      <a:pt x="112" y="40"/>
                    </a:lnTo>
                    <a:lnTo>
                      <a:pt x="110" y="40"/>
                    </a:lnTo>
                    <a:lnTo>
                      <a:pt x="108" y="42"/>
                    </a:lnTo>
                    <a:lnTo>
                      <a:pt x="104" y="44"/>
                    </a:lnTo>
                    <a:lnTo>
                      <a:pt x="100" y="46"/>
                    </a:lnTo>
                    <a:lnTo>
                      <a:pt x="98" y="48"/>
                    </a:lnTo>
                    <a:lnTo>
                      <a:pt x="96" y="48"/>
                    </a:lnTo>
                    <a:lnTo>
                      <a:pt x="92" y="5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6" y="50"/>
                    </a:lnTo>
                    <a:lnTo>
                      <a:pt x="84" y="50"/>
                    </a:lnTo>
                    <a:lnTo>
                      <a:pt x="76" y="50"/>
                    </a:lnTo>
                    <a:lnTo>
                      <a:pt x="74" y="50"/>
                    </a:lnTo>
                    <a:lnTo>
                      <a:pt x="72" y="50"/>
                    </a:lnTo>
                    <a:lnTo>
                      <a:pt x="70" y="50"/>
                    </a:lnTo>
                    <a:lnTo>
                      <a:pt x="68" y="50"/>
                    </a:lnTo>
                    <a:lnTo>
                      <a:pt x="64" y="52"/>
                    </a:lnTo>
                    <a:lnTo>
                      <a:pt x="60" y="52"/>
                    </a:lnTo>
                    <a:lnTo>
                      <a:pt x="56" y="52"/>
                    </a:lnTo>
                    <a:lnTo>
                      <a:pt x="56" y="52"/>
                    </a:lnTo>
                    <a:lnTo>
                      <a:pt x="58" y="54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46" y="54"/>
                    </a:lnTo>
                    <a:lnTo>
                      <a:pt x="40" y="56"/>
                    </a:lnTo>
                    <a:lnTo>
                      <a:pt x="38" y="56"/>
                    </a:lnTo>
                    <a:lnTo>
                      <a:pt x="36" y="56"/>
                    </a:lnTo>
                    <a:lnTo>
                      <a:pt x="34" y="56"/>
                    </a:lnTo>
                    <a:lnTo>
                      <a:pt x="30" y="56"/>
                    </a:lnTo>
                    <a:lnTo>
                      <a:pt x="28" y="56"/>
                    </a:lnTo>
                    <a:lnTo>
                      <a:pt x="26" y="56"/>
                    </a:lnTo>
                    <a:lnTo>
                      <a:pt x="22" y="58"/>
                    </a:lnTo>
                    <a:lnTo>
                      <a:pt x="18" y="58"/>
                    </a:lnTo>
                    <a:lnTo>
                      <a:pt x="16" y="58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8" y="62"/>
                    </a:lnTo>
                    <a:lnTo>
                      <a:pt x="8" y="62"/>
                    </a:lnTo>
                    <a:lnTo>
                      <a:pt x="10" y="64"/>
                    </a:lnTo>
                    <a:lnTo>
                      <a:pt x="12" y="64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6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20" y="66"/>
                    </a:lnTo>
                    <a:lnTo>
                      <a:pt x="22" y="68"/>
                    </a:lnTo>
                    <a:lnTo>
                      <a:pt x="24" y="68"/>
                    </a:lnTo>
                    <a:lnTo>
                      <a:pt x="26" y="68"/>
                    </a:lnTo>
                    <a:lnTo>
                      <a:pt x="28" y="66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28" y="68"/>
                    </a:lnTo>
                    <a:lnTo>
                      <a:pt x="24" y="68"/>
                    </a:lnTo>
                    <a:lnTo>
                      <a:pt x="26" y="68"/>
                    </a:lnTo>
                    <a:lnTo>
                      <a:pt x="28" y="68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34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8" y="72"/>
                    </a:lnTo>
                    <a:lnTo>
                      <a:pt x="40" y="70"/>
                    </a:lnTo>
                    <a:lnTo>
                      <a:pt x="42" y="70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6" y="70"/>
                    </a:lnTo>
                    <a:lnTo>
                      <a:pt x="48" y="70"/>
                    </a:lnTo>
                    <a:lnTo>
                      <a:pt x="48" y="70"/>
                    </a:lnTo>
                    <a:lnTo>
                      <a:pt x="52" y="70"/>
                    </a:lnTo>
                    <a:lnTo>
                      <a:pt x="54" y="70"/>
                    </a:lnTo>
                    <a:lnTo>
                      <a:pt x="58" y="70"/>
                    </a:lnTo>
                    <a:lnTo>
                      <a:pt x="60" y="68"/>
                    </a:lnTo>
                    <a:lnTo>
                      <a:pt x="62" y="68"/>
                    </a:lnTo>
                    <a:lnTo>
                      <a:pt x="64" y="68"/>
                    </a:lnTo>
                    <a:lnTo>
                      <a:pt x="66" y="70"/>
                    </a:lnTo>
                    <a:lnTo>
                      <a:pt x="66" y="70"/>
                    </a:lnTo>
                    <a:lnTo>
                      <a:pt x="66" y="70"/>
                    </a:lnTo>
                    <a:lnTo>
                      <a:pt x="64" y="72"/>
                    </a:lnTo>
                    <a:lnTo>
                      <a:pt x="62" y="72"/>
                    </a:lnTo>
                    <a:lnTo>
                      <a:pt x="62" y="74"/>
                    </a:lnTo>
                    <a:lnTo>
                      <a:pt x="62" y="74"/>
                    </a:lnTo>
                    <a:lnTo>
                      <a:pt x="62" y="74"/>
                    </a:lnTo>
                    <a:lnTo>
                      <a:pt x="60" y="74"/>
                    </a:lnTo>
                    <a:lnTo>
                      <a:pt x="58" y="72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0" y="74"/>
                    </a:lnTo>
                    <a:lnTo>
                      <a:pt x="38" y="74"/>
                    </a:lnTo>
                    <a:lnTo>
                      <a:pt x="34" y="76"/>
                    </a:lnTo>
                    <a:lnTo>
                      <a:pt x="28" y="74"/>
                    </a:lnTo>
                    <a:lnTo>
                      <a:pt x="18" y="76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10" y="76"/>
                    </a:lnTo>
                    <a:lnTo>
                      <a:pt x="10" y="78"/>
                    </a:lnTo>
                    <a:lnTo>
                      <a:pt x="10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80"/>
                    </a:lnTo>
                    <a:lnTo>
                      <a:pt x="16" y="80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2" y="78"/>
                    </a:lnTo>
                    <a:lnTo>
                      <a:pt x="20" y="80"/>
                    </a:lnTo>
                    <a:lnTo>
                      <a:pt x="20" y="80"/>
                    </a:lnTo>
                    <a:lnTo>
                      <a:pt x="20" y="80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24" y="82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36" y="82"/>
                    </a:lnTo>
                    <a:lnTo>
                      <a:pt x="36" y="82"/>
                    </a:lnTo>
                    <a:lnTo>
                      <a:pt x="34" y="82"/>
                    </a:lnTo>
                    <a:lnTo>
                      <a:pt x="30" y="84"/>
                    </a:lnTo>
                    <a:lnTo>
                      <a:pt x="28" y="84"/>
                    </a:lnTo>
                    <a:lnTo>
                      <a:pt x="20" y="86"/>
                    </a:lnTo>
                    <a:lnTo>
                      <a:pt x="18" y="86"/>
                    </a:lnTo>
                    <a:lnTo>
                      <a:pt x="18" y="86"/>
                    </a:lnTo>
                    <a:lnTo>
                      <a:pt x="18" y="86"/>
                    </a:lnTo>
                    <a:lnTo>
                      <a:pt x="20" y="88"/>
                    </a:lnTo>
                    <a:lnTo>
                      <a:pt x="24" y="88"/>
                    </a:lnTo>
                    <a:lnTo>
                      <a:pt x="24" y="90"/>
                    </a:lnTo>
                    <a:lnTo>
                      <a:pt x="26" y="90"/>
                    </a:lnTo>
                    <a:lnTo>
                      <a:pt x="28" y="90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0" y="90"/>
                    </a:lnTo>
                    <a:lnTo>
                      <a:pt x="40" y="88"/>
                    </a:lnTo>
                    <a:lnTo>
                      <a:pt x="42" y="88"/>
                    </a:lnTo>
                    <a:lnTo>
                      <a:pt x="44" y="88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48" y="90"/>
                    </a:lnTo>
                    <a:lnTo>
                      <a:pt x="52" y="88"/>
                    </a:lnTo>
                    <a:lnTo>
                      <a:pt x="54" y="88"/>
                    </a:lnTo>
                    <a:lnTo>
                      <a:pt x="54" y="88"/>
                    </a:lnTo>
                    <a:lnTo>
                      <a:pt x="54" y="88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8" y="90"/>
                    </a:lnTo>
                    <a:lnTo>
                      <a:pt x="58" y="90"/>
                    </a:lnTo>
                    <a:lnTo>
                      <a:pt x="58" y="90"/>
                    </a:lnTo>
                    <a:lnTo>
                      <a:pt x="62" y="90"/>
                    </a:lnTo>
                    <a:lnTo>
                      <a:pt x="64" y="90"/>
                    </a:lnTo>
                    <a:lnTo>
                      <a:pt x="66" y="88"/>
                    </a:lnTo>
                    <a:lnTo>
                      <a:pt x="68" y="88"/>
                    </a:lnTo>
                    <a:lnTo>
                      <a:pt x="70" y="88"/>
                    </a:lnTo>
                    <a:lnTo>
                      <a:pt x="72" y="88"/>
                    </a:lnTo>
                    <a:lnTo>
                      <a:pt x="72" y="88"/>
                    </a:lnTo>
                    <a:lnTo>
                      <a:pt x="72" y="88"/>
                    </a:lnTo>
                    <a:lnTo>
                      <a:pt x="74" y="88"/>
                    </a:lnTo>
                    <a:lnTo>
                      <a:pt x="74" y="88"/>
                    </a:lnTo>
                    <a:lnTo>
                      <a:pt x="78" y="88"/>
                    </a:lnTo>
                    <a:lnTo>
                      <a:pt x="80" y="86"/>
                    </a:lnTo>
                    <a:lnTo>
                      <a:pt x="82" y="86"/>
                    </a:lnTo>
                    <a:lnTo>
                      <a:pt x="84" y="88"/>
                    </a:lnTo>
                    <a:lnTo>
                      <a:pt x="86" y="88"/>
                    </a:lnTo>
                    <a:lnTo>
                      <a:pt x="86" y="88"/>
                    </a:lnTo>
                    <a:lnTo>
                      <a:pt x="90" y="88"/>
                    </a:lnTo>
                    <a:lnTo>
                      <a:pt x="94" y="88"/>
                    </a:lnTo>
                    <a:lnTo>
                      <a:pt x="98" y="88"/>
                    </a:lnTo>
                    <a:lnTo>
                      <a:pt x="100" y="88"/>
                    </a:lnTo>
                    <a:lnTo>
                      <a:pt x="102" y="90"/>
                    </a:lnTo>
                    <a:lnTo>
                      <a:pt x="104" y="90"/>
                    </a:lnTo>
                    <a:lnTo>
                      <a:pt x="110" y="92"/>
                    </a:lnTo>
                    <a:lnTo>
                      <a:pt x="114" y="92"/>
                    </a:lnTo>
                    <a:lnTo>
                      <a:pt x="116" y="94"/>
                    </a:lnTo>
                    <a:lnTo>
                      <a:pt x="118" y="94"/>
                    </a:lnTo>
                    <a:lnTo>
                      <a:pt x="120" y="94"/>
                    </a:lnTo>
                    <a:lnTo>
                      <a:pt x="122" y="96"/>
                    </a:lnTo>
                    <a:lnTo>
                      <a:pt x="124" y="96"/>
                    </a:lnTo>
                    <a:lnTo>
                      <a:pt x="124" y="96"/>
                    </a:lnTo>
                    <a:lnTo>
                      <a:pt x="126" y="96"/>
                    </a:lnTo>
                    <a:lnTo>
                      <a:pt x="126" y="98"/>
                    </a:lnTo>
                    <a:lnTo>
                      <a:pt x="124" y="98"/>
                    </a:lnTo>
                    <a:lnTo>
                      <a:pt x="120" y="100"/>
                    </a:lnTo>
                    <a:lnTo>
                      <a:pt x="120" y="100"/>
                    </a:lnTo>
                    <a:lnTo>
                      <a:pt x="122" y="102"/>
                    </a:lnTo>
                    <a:lnTo>
                      <a:pt x="124" y="102"/>
                    </a:lnTo>
                    <a:lnTo>
                      <a:pt x="124" y="102"/>
                    </a:lnTo>
                    <a:lnTo>
                      <a:pt x="124" y="104"/>
                    </a:lnTo>
                    <a:lnTo>
                      <a:pt x="124" y="104"/>
                    </a:lnTo>
                    <a:lnTo>
                      <a:pt x="128" y="106"/>
                    </a:lnTo>
                    <a:lnTo>
                      <a:pt x="130" y="106"/>
                    </a:lnTo>
                    <a:lnTo>
                      <a:pt x="130" y="108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2" y="110"/>
                    </a:lnTo>
                    <a:lnTo>
                      <a:pt x="132" y="110"/>
                    </a:lnTo>
                    <a:lnTo>
                      <a:pt x="134" y="110"/>
                    </a:lnTo>
                    <a:lnTo>
                      <a:pt x="136" y="11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2" y="112"/>
                    </a:lnTo>
                    <a:lnTo>
                      <a:pt x="130" y="114"/>
                    </a:lnTo>
                    <a:lnTo>
                      <a:pt x="130" y="114"/>
                    </a:lnTo>
                    <a:lnTo>
                      <a:pt x="130" y="114"/>
                    </a:lnTo>
                    <a:lnTo>
                      <a:pt x="130" y="116"/>
                    </a:lnTo>
                    <a:lnTo>
                      <a:pt x="128" y="116"/>
                    </a:lnTo>
                    <a:lnTo>
                      <a:pt x="126" y="116"/>
                    </a:lnTo>
                    <a:lnTo>
                      <a:pt x="124" y="118"/>
                    </a:lnTo>
                    <a:lnTo>
                      <a:pt x="122" y="118"/>
                    </a:lnTo>
                    <a:lnTo>
                      <a:pt x="122" y="118"/>
                    </a:lnTo>
                    <a:lnTo>
                      <a:pt x="124" y="118"/>
                    </a:lnTo>
                    <a:lnTo>
                      <a:pt x="128" y="118"/>
                    </a:lnTo>
                    <a:lnTo>
                      <a:pt x="130" y="116"/>
                    </a:lnTo>
                    <a:lnTo>
                      <a:pt x="132" y="116"/>
                    </a:lnTo>
                    <a:lnTo>
                      <a:pt x="132" y="116"/>
                    </a:lnTo>
                    <a:lnTo>
                      <a:pt x="132" y="118"/>
                    </a:lnTo>
                    <a:lnTo>
                      <a:pt x="132" y="118"/>
                    </a:lnTo>
                    <a:lnTo>
                      <a:pt x="132" y="120"/>
                    </a:lnTo>
                    <a:lnTo>
                      <a:pt x="134" y="120"/>
                    </a:lnTo>
                    <a:lnTo>
                      <a:pt x="134" y="120"/>
                    </a:lnTo>
                    <a:lnTo>
                      <a:pt x="132" y="120"/>
                    </a:lnTo>
                    <a:lnTo>
                      <a:pt x="134" y="120"/>
                    </a:lnTo>
                    <a:lnTo>
                      <a:pt x="134" y="122"/>
                    </a:lnTo>
                    <a:lnTo>
                      <a:pt x="132" y="122"/>
                    </a:lnTo>
                    <a:lnTo>
                      <a:pt x="132" y="122"/>
                    </a:lnTo>
                    <a:lnTo>
                      <a:pt x="132" y="122"/>
                    </a:lnTo>
                    <a:lnTo>
                      <a:pt x="130" y="124"/>
                    </a:lnTo>
                    <a:lnTo>
                      <a:pt x="128" y="124"/>
                    </a:lnTo>
                    <a:lnTo>
                      <a:pt x="128" y="126"/>
                    </a:lnTo>
                    <a:lnTo>
                      <a:pt x="128" y="126"/>
                    </a:lnTo>
                    <a:lnTo>
                      <a:pt x="130" y="126"/>
                    </a:lnTo>
                    <a:lnTo>
                      <a:pt x="130" y="126"/>
                    </a:lnTo>
                    <a:lnTo>
                      <a:pt x="130" y="126"/>
                    </a:lnTo>
                    <a:lnTo>
                      <a:pt x="130" y="128"/>
                    </a:lnTo>
                    <a:lnTo>
                      <a:pt x="130" y="128"/>
                    </a:lnTo>
                    <a:lnTo>
                      <a:pt x="132" y="128"/>
                    </a:lnTo>
                    <a:lnTo>
                      <a:pt x="134" y="126"/>
                    </a:lnTo>
                    <a:lnTo>
                      <a:pt x="134" y="128"/>
                    </a:lnTo>
                    <a:lnTo>
                      <a:pt x="134" y="128"/>
                    </a:lnTo>
                    <a:lnTo>
                      <a:pt x="134" y="130"/>
                    </a:lnTo>
                    <a:lnTo>
                      <a:pt x="132" y="130"/>
                    </a:lnTo>
                    <a:lnTo>
                      <a:pt x="132" y="132"/>
                    </a:lnTo>
                    <a:lnTo>
                      <a:pt x="130" y="132"/>
                    </a:lnTo>
                    <a:lnTo>
                      <a:pt x="128" y="132"/>
                    </a:lnTo>
                    <a:lnTo>
                      <a:pt x="128" y="132"/>
                    </a:lnTo>
                    <a:lnTo>
                      <a:pt x="128" y="134"/>
                    </a:lnTo>
                    <a:lnTo>
                      <a:pt x="128" y="134"/>
                    </a:lnTo>
                    <a:lnTo>
                      <a:pt x="128" y="134"/>
                    </a:lnTo>
                    <a:lnTo>
                      <a:pt x="130" y="134"/>
                    </a:lnTo>
                    <a:lnTo>
                      <a:pt x="130" y="134"/>
                    </a:lnTo>
                    <a:lnTo>
                      <a:pt x="130" y="134"/>
                    </a:lnTo>
                    <a:lnTo>
                      <a:pt x="132" y="134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4"/>
                    </a:lnTo>
                    <a:lnTo>
                      <a:pt x="136" y="134"/>
                    </a:lnTo>
                    <a:lnTo>
                      <a:pt x="136" y="136"/>
                    </a:lnTo>
                    <a:lnTo>
                      <a:pt x="136" y="136"/>
                    </a:lnTo>
                    <a:lnTo>
                      <a:pt x="136" y="136"/>
                    </a:lnTo>
                    <a:lnTo>
                      <a:pt x="136" y="138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32" y="140"/>
                    </a:lnTo>
                    <a:lnTo>
                      <a:pt x="130" y="140"/>
                    </a:lnTo>
                    <a:lnTo>
                      <a:pt x="128" y="140"/>
                    </a:lnTo>
                    <a:lnTo>
                      <a:pt x="124" y="140"/>
                    </a:lnTo>
                    <a:lnTo>
                      <a:pt x="122" y="142"/>
                    </a:lnTo>
                    <a:lnTo>
                      <a:pt x="124" y="142"/>
                    </a:lnTo>
                    <a:lnTo>
                      <a:pt x="124" y="142"/>
                    </a:lnTo>
                    <a:lnTo>
                      <a:pt x="126" y="142"/>
                    </a:lnTo>
                    <a:lnTo>
                      <a:pt x="124" y="144"/>
                    </a:lnTo>
                    <a:lnTo>
                      <a:pt x="122" y="144"/>
                    </a:lnTo>
                    <a:lnTo>
                      <a:pt x="122" y="144"/>
                    </a:lnTo>
                    <a:lnTo>
                      <a:pt x="120" y="144"/>
                    </a:lnTo>
                    <a:lnTo>
                      <a:pt x="120" y="146"/>
                    </a:lnTo>
                    <a:lnTo>
                      <a:pt x="124" y="146"/>
                    </a:lnTo>
                    <a:lnTo>
                      <a:pt x="130" y="142"/>
                    </a:lnTo>
                    <a:lnTo>
                      <a:pt x="130" y="142"/>
                    </a:lnTo>
                    <a:lnTo>
                      <a:pt x="130" y="142"/>
                    </a:lnTo>
                    <a:lnTo>
                      <a:pt x="130" y="144"/>
                    </a:lnTo>
                    <a:lnTo>
                      <a:pt x="128" y="144"/>
                    </a:lnTo>
                    <a:lnTo>
                      <a:pt x="122" y="146"/>
                    </a:lnTo>
                    <a:lnTo>
                      <a:pt x="120" y="148"/>
                    </a:lnTo>
                    <a:lnTo>
                      <a:pt x="116" y="152"/>
                    </a:lnTo>
                    <a:lnTo>
                      <a:pt x="116" y="152"/>
                    </a:lnTo>
                    <a:lnTo>
                      <a:pt x="114" y="152"/>
                    </a:lnTo>
                    <a:lnTo>
                      <a:pt x="114" y="154"/>
                    </a:lnTo>
                    <a:lnTo>
                      <a:pt x="114" y="154"/>
                    </a:lnTo>
                    <a:lnTo>
                      <a:pt x="116" y="156"/>
                    </a:lnTo>
                    <a:lnTo>
                      <a:pt x="116" y="156"/>
                    </a:lnTo>
                    <a:lnTo>
                      <a:pt x="120" y="156"/>
                    </a:lnTo>
                    <a:lnTo>
                      <a:pt x="122" y="158"/>
                    </a:lnTo>
                    <a:lnTo>
                      <a:pt x="122" y="158"/>
                    </a:lnTo>
                    <a:lnTo>
                      <a:pt x="128" y="156"/>
                    </a:lnTo>
                    <a:lnTo>
                      <a:pt x="130" y="156"/>
                    </a:lnTo>
                    <a:lnTo>
                      <a:pt x="130" y="156"/>
                    </a:lnTo>
                    <a:lnTo>
                      <a:pt x="132" y="156"/>
                    </a:lnTo>
                    <a:lnTo>
                      <a:pt x="132" y="154"/>
                    </a:lnTo>
                    <a:lnTo>
                      <a:pt x="134" y="154"/>
                    </a:lnTo>
                    <a:lnTo>
                      <a:pt x="132" y="152"/>
                    </a:lnTo>
                    <a:lnTo>
                      <a:pt x="134" y="152"/>
                    </a:lnTo>
                    <a:lnTo>
                      <a:pt x="134" y="154"/>
                    </a:lnTo>
                    <a:lnTo>
                      <a:pt x="136" y="152"/>
                    </a:lnTo>
                    <a:lnTo>
                      <a:pt x="136" y="152"/>
                    </a:lnTo>
                    <a:lnTo>
                      <a:pt x="138" y="152"/>
                    </a:lnTo>
                    <a:lnTo>
                      <a:pt x="140" y="150"/>
                    </a:lnTo>
                    <a:lnTo>
                      <a:pt x="140" y="150"/>
                    </a:lnTo>
                    <a:lnTo>
                      <a:pt x="142" y="150"/>
                    </a:lnTo>
                    <a:lnTo>
                      <a:pt x="142" y="148"/>
                    </a:lnTo>
                    <a:lnTo>
                      <a:pt x="140" y="148"/>
                    </a:lnTo>
                    <a:lnTo>
                      <a:pt x="140" y="146"/>
                    </a:lnTo>
                    <a:lnTo>
                      <a:pt x="140" y="146"/>
                    </a:lnTo>
                    <a:lnTo>
                      <a:pt x="140" y="146"/>
                    </a:lnTo>
                    <a:lnTo>
                      <a:pt x="140" y="144"/>
                    </a:lnTo>
                    <a:lnTo>
                      <a:pt x="140" y="144"/>
                    </a:lnTo>
                    <a:lnTo>
                      <a:pt x="140" y="144"/>
                    </a:lnTo>
                    <a:lnTo>
                      <a:pt x="140" y="144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2" y="144"/>
                    </a:lnTo>
                    <a:lnTo>
                      <a:pt x="142" y="144"/>
                    </a:lnTo>
                    <a:lnTo>
                      <a:pt x="142" y="146"/>
                    </a:lnTo>
                    <a:lnTo>
                      <a:pt x="142" y="146"/>
                    </a:lnTo>
                    <a:lnTo>
                      <a:pt x="142" y="146"/>
                    </a:lnTo>
                    <a:lnTo>
                      <a:pt x="142" y="148"/>
                    </a:lnTo>
                    <a:lnTo>
                      <a:pt x="142" y="148"/>
                    </a:lnTo>
                    <a:lnTo>
                      <a:pt x="142" y="150"/>
                    </a:lnTo>
                    <a:lnTo>
                      <a:pt x="142" y="150"/>
                    </a:lnTo>
                    <a:lnTo>
                      <a:pt x="142" y="152"/>
                    </a:lnTo>
                    <a:lnTo>
                      <a:pt x="144" y="150"/>
                    </a:lnTo>
                    <a:lnTo>
                      <a:pt x="144" y="152"/>
                    </a:lnTo>
                    <a:lnTo>
                      <a:pt x="142" y="152"/>
                    </a:lnTo>
                    <a:lnTo>
                      <a:pt x="142" y="152"/>
                    </a:lnTo>
                    <a:lnTo>
                      <a:pt x="138" y="154"/>
                    </a:lnTo>
                    <a:lnTo>
                      <a:pt x="138" y="154"/>
                    </a:lnTo>
                    <a:lnTo>
                      <a:pt x="138" y="154"/>
                    </a:lnTo>
                    <a:lnTo>
                      <a:pt x="140" y="154"/>
                    </a:lnTo>
                    <a:lnTo>
                      <a:pt x="142" y="154"/>
                    </a:lnTo>
                    <a:lnTo>
                      <a:pt x="144" y="154"/>
                    </a:lnTo>
                    <a:lnTo>
                      <a:pt x="148" y="152"/>
                    </a:lnTo>
                    <a:lnTo>
                      <a:pt x="148" y="152"/>
                    </a:lnTo>
                    <a:lnTo>
                      <a:pt x="152" y="154"/>
                    </a:lnTo>
                    <a:lnTo>
                      <a:pt x="154" y="154"/>
                    </a:lnTo>
                    <a:lnTo>
                      <a:pt x="156" y="152"/>
                    </a:lnTo>
                    <a:lnTo>
                      <a:pt x="158" y="152"/>
                    </a:lnTo>
                    <a:lnTo>
                      <a:pt x="158" y="152"/>
                    </a:lnTo>
                    <a:lnTo>
                      <a:pt x="156" y="154"/>
                    </a:lnTo>
                    <a:lnTo>
                      <a:pt x="146" y="156"/>
                    </a:lnTo>
                    <a:lnTo>
                      <a:pt x="144" y="156"/>
                    </a:lnTo>
                    <a:lnTo>
                      <a:pt x="142" y="156"/>
                    </a:lnTo>
                    <a:lnTo>
                      <a:pt x="142" y="158"/>
                    </a:lnTo>
                    <a:lnTo>
                      <a:pt x="140" y="158"/>
                    </a:lnTo>
                    <a:lnTo>
                      <a:pt x="140" y="158"/>
                    </a:lnTo>
                    <a:lnTo>
                      <a:pt x="140" y="160"/>
                    </a:lnTo>
                    <a:lnTo>
                      <a:pt x="142" y="160"/>
                    </a:lnTo>
                    <a:lnTo>
                      <a:pt x="142" y="160"/>
                    </a:lnTo>
                    <a:lnTo>
                      <a:pt x="146" y="160"/>
                    </a:lnTo>
                    <a:lnTo>
                      <a:pt x="146" y="160"/>
                    </a:lnTo>
                    <a:lnTo>
                      <a:pt x="148" y="160"/>
                    </a:lnTo>
                    <a:lnTo>
                      <a:pt x="150" y="160"/>
                    </a:lnTo>
                    <a:lnTo>
                      <a:pt x="154" y="160"/>
                    </a:lnTo>
                    <a:lnTo>
                      <a:pt x="158" y="160"/>
                    </a:lnTo>
                    <a:lnTo>
                      <a:pt x="160" y="162"/>
                    </a:lnTo>
                    <a:lnTo>
                      <a:pt x="160" y="162"/>
                    </a:lnTo>
                    <a:lnTo>
                      <a:pt x="160" y="162"/>
                    </a:lnTo>
                    <a:lnTo>
                      <a:pt x="160" y="162"/>
                    </a:lnTo>
                    <a:lnTo>
                      <a:pt x="158" y="162"/>
                    </a:lnTo>
                    <a:lnTo>
                      <a:pt x="156" y="162"/>
                    </a:lnTo>
                    <a:lnTo>
                      <a:pt x="154" y="162"/>
                    </a:lnTo>
                    <a:lnTo>
                      <a:pt x="152" y="162"/>
                    </a:lnTo>
                    <a:lnTo>
                      <a:pt x="152" y="162"/>
                    </a:lnTo>
                    <a:lnTo>
                      <a:pt x="154" y="164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156" y="166"/>
                    </a:lnTo>
                    <a:lnTo>
                      <a:pt x="156" y="166"/>
                    </a:lnTo>
                    <a:lnTo>
                      <a:pt x="154" y="168"/>
                    </a:lnTo>
                    <a:lnTo>
                      <a:pt x="154" y="168"/>
                    </a:lnTo>
                    <a:lnTo>
                      <a:pt x="154" y="170"/>
                    </a:lnTo>
                    <a:lnTo>
                      <a:pt x="158" y="170"/>
                    </a:lnTo>
                    <a:lnTo>
                      <a:pt x="160" y="170"/>
                    </a:lnTo>
                    <a:lnTo>
                      <a:pt x="160" y="172"/>
                    </a:lnTo>
                    <a:lnTo>
                      <a:pt x="160" y="172"/>
                    </a:lnTo>
                    <a:lnTo>
                      <a:pt x="156" y="172"/>
                    </a:lnTo>
                    <a:lnTo>
                      <a:pt x="156" y="172"/>
                    </a:lnTo>
                    <a:lnTo>
                      <a:pt x="152" y="170"/>
                    </a:lnTo>
                    <a:lnTo>
                      <a:pt x="150" y="170"/>
                    </a:lnTo>
                    <a:lnTo>
                      <a:pt x="148" y="170"/>
                    </a:lnTo>
                    <a:lnTo>
                      <a:pt x="142" y="168"/>
                    </a:lnTo>
                    <a:lnTo>
                      <a:pt x="140" y="166"/>
                    </a:lnTo>
                    <a:lnTo>
                      <a:pt x="138" y="166"/>
                    </a:lnTo>
                    <a:lnTo>
                      <a:pt x="136" y="166"/>
                    </a:lnTo>
                    <a:lnTo>
                      <a:pt x="132" y="166"/>
                    </a:lnTo>
                    <a:lnTo>
                      <a:pt x="130" y="166"/>
                    </a:lnTo>
                    <a:lnTo>
                      <a:pt x="128" y="166"/>
                    </a:lnTo>
                    <a:lnTo>
                      <a:pt x="128" y="166"/>
                    </a:lnTo>
                    <a:lnTo>
                      <a:pt x="124" y="166"/>
                    </a:lnTo>
                    <a:lnTo>
                      <a:pt x="122" y="166"/>
                    </a:lnTo>
                    <a:lnTo>
                      <a:pt x="120" y="166"/>
                    </a:lnTo>
                    <a:lnTo>
                      <a:pt x="118" y="168"/>
                    </a:lnTo>
                    <a:lnTo>
                      <a:pt x="118" y="168"/>
                    </a:lnTo>
                    <a:lnTo>
                      <a:pt x="120" y="168"/>
                    </a:lnTo>
                    <a:lnTo>
                      <a:pt x="122" y="170"/>
                    </a:lnTo>
                    <a:lnTo>
                      <a:pt x="122" y="172"/>
                    </a:lnTo>
                    <a:lnTo>
                      <a:pt x="124" y="172"/>
                    </a:lnTo>
                    <a:lnTo>
                      <a:pt x="128" y="172"/>
                    </a:lnTo>
                    <a:lnTo>
                      <a:pt x="132" y="172"/>
                    </a:lnTo>
                    <a:lnTo>
                      <a:pt x="134" y="174"/>
                    </a:lnTo>
                    <a:lnTo>
                      <a:pt x="136" y="174"/>
                    </a:lnTo>
                    <a:lnTo>
                      <a:pt x="138" y="176"/>
                    </a:lnTo>
                    <a:lnTo>
                      <a:pt x="138" y="176"/>
                    </a:lnTo>
                    <a:lnTo>
                      <a:pt x="146" y="178"/>
                    </a:lnTo>
                    <a:lnTo>
                      <a:pt x="146" y="178"/>
                    </a:lnTo>
                    <a:lnTo>
                      <a:pt x="148" y="178"/>
                    </a:lnTo>
                    <a:lnTo>
                      <a:pt x="150" y="176"/>
                    </a:lnTo>
                    <a:lnTo>
                      <a:pt x="152" y="176"/>
                    </a:lnTo>
                    <a:lnTo>
                      <a:pt x="154" y="176"/>
                    </a:lnTo>
                    <a:lnTo>
                      <a:pt x="154" y="178"/>
                    </a:lnTo>
                    <a:lnTo>
                      <a:pt x="158" y="178"/>
                    </a:lnTo>
                    <a:lnTo>
                      <a:pt x="160" y="176"/>
                    </a:lnTo>
                    <a:lnTo>
                      <a:pt x="160" y="176"/>
                    </a:lnTo>
                    <a:lnTo>
                      <a:pt x="160" y="178"/>
                    </a:lnTo>
                    <a:lnTo>
                      <a:pt x="160" y="178"/>
                    </a:lnTo>
                    <a:lnTo>
                      <a:pt x="158" y="178"/>
                    </a:lnTo>
                    <a:lnTo>
                      <a:pt x="158" y="178"/>
                    </a:lnTo>
                    <a:lnTo>
                      <a:pt x="158" y="180"/>
                    </a:lnTo>
                    <a:lnTo>
                      <a:pt x="158" y="180"/>
                    </a:lnTo>
                    <a:lnTo>
                      <a:pt x="156" y="180"/>
                    </a:lnTo>
                    <a:lnTo>
                      <a:pt x="154" y="182"/>
                    </a:lnTo>
                    <a:lnTo>
                      <a:pt x="152" y="182"/>
                    </a:lnTo>
                    <a:lnTo>
                      <a:pt x="152" y="184"/>
                    </a:lnTo>
                    <a:lnTo>
                      <a:pt x="150" y="186"/>
                    </a:lnTo>
                    <a:lnTo>
                      <a:pt x="148" y="186"/>
                    </a:lnTo>
                    <a:lnTo>
                      <a:pt x="146" y="188"/>
                    </a:lnTo>
                    <a:lnTo>
                      <a:pt x="146" y="190"/>
                    </a:lnTo>
                    <a:lnTo>
                      <a:pt x="148" y="190"/>
                    </a:lnTo>
                    <a:lnTo>
                      <a:pt x="150" y="188"/>
                    </a:lnTo>
                    <a:lnTo>
                      <a:pt x="152" y="188"/>
                    </a:lnTo>
                    <a:lnTo>
                      <a:pt x="152" y="190"/>
                    </a:lnTo>
                    <a:lnTo>
                      <a:pt x="154" y="190"/>
                    </a:lnTo>
                    <a:lnTo>
                      <a:pt x="154" y="190"/>
                    </a:lnTo>
                    <a:lnTo>
                      <a:pt x="152" y="190"/>
                    </a:lnTo>
                    <a:lnTo>
                      <a:pt x="148" y="190"/>
                    </a:lnTo>
                    <a:lnTo>
                      <a:pt x="144" y="190"/>
                    </a:lnTo>
                    <a:lnTo>
                      <a:pt x="144" y="190"/>
                    </a:lnTo>
                    <a:lnTo>
                      <a:pt x="142" y="194"/>
                    </a:lnTo>
                    <a:lnTo>
                      <a:pt x="140" y="196"/>
                    </a:lnTo>
                    <a:lnTo>
                      <a:pt x="140" y="196"/>
                    </a:lnTo>
                    <a:lnTo>
                      <a:pt x="142" y="196"/>
                    </a:lnTo>
                    <a:lnTo>
                      <a:pt x="144" y="196"/>
                    </a:lnTo>
                    <a:lnTo>
                      <a:pt x="144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198"/>
                    </a:lnTo>
                    <a:lnTo>
                      <a:pt x="134" y="200"/>
                    </a:lnTo>
                    <a:lnTo>
                      <a:pt x="134" y="200"/>
                    </a:lnTo>
                    <a:lnTo>
                      <a:pt x="132" y="200"/>
                    </a:lnTo>
                    <a:lnTo>
                      <a:pt x="126" y="196"/>
                    </a:lnTo>
                    <a:lnTo>
                      <a:pt x="124" y="196"/>
                    </a:lnTo>
                    <a:lnTo>
                      <a:pt x="120" y="198"/>
                    </a:lnTo>
                    <a:lnTo>
                      <a:pt x="118" y="198"/>
                    </a:lnTo>
                    <a:lnTo>
                      <a:pt x="114" y="202"/>
                    </a:lnTo>
                    <a:lnTo>
                      <a:pt x="112" y="202"/>
                    </a:lnTo>
                    <a:lnTo>
                      <a:pt x="110" y="204"/>
                    </a:lnTo>
                    <a:lnTo>
                      <a:pt x="112" y="204"/>
                    </a:lnTo>
                    <a:lnTo>
                      <a:pt x="114" y="202"/>
                    </a:lnTo>
                    <a:lnTo>
                      <a:pt x="118" y="202"/>
                    </a:lnTo>
                    <a:lnTo>
                      <a:pt x="118" y="204"/>
                    </a:lnTo>
                    <a:lnTo>
                      <a:pt x="118" y="204"/>
                    </a:lnTo>
                    <a:lnTo>
                      <a:pt x="122" y="204"/>
                    </a:lnTo>
                    <a:lnTo>
                      <a:pt x="124" y="204"/>
                    </a:lnTo>
                    <a:lnTo>
                      <a:pt x="128" y="204"/>
                    </a:lnTo>
                    <a:lnTo>
                      <a:pt x="130" y="204"/>
                    </a:lnTo>
                    <a:lnTo>
                      <a:pt x="134" y="202"/>
                    </a:lnTo>
                    <a:lnTo>
                      <a:pt x="134" y="202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38" y="202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4" y="204"/>
                    </a:lnTo>
                    <a:lnTo>
                      <a:pt x="134" y="204"/>
                    </a:lnTo>
                    <a:lnTo>
                      <a:pt x="132" y="204"/>
                    </a:lnTo>
                    <a:lnTo>
                      <a:pt x="132" y="206"/>
                    </a:lnTo>
                    <a:lnTo>
                      <a:pt x="132" y="206"/>
                    </a:lnTo>
                    <a:lnTo>
                      <a:pt x="130" y="206"/>
                    </a:lnTo>
                    <a:lnTo>
                      <a:pt x="130" y="206"/>
                    </a:lnTo>
                    <a:lnTo>
                      <a:pt x="128" y="206"/>
                    </a:lnTo>
                    <a:lnTo>
                      <a:pt x="124" y="206"/>
                    </a:lnTo>
                    <a:lnTo>
                      <a:pt x="120" y="206"/>
                    </a:lnTo>
                    <a:lnTo>
                      <a:pt x="116" y="204"/>
                    </a:lnTo>
                    <a:lnTo>
                      <a:pt x="114" y="204"/>
                    </a:lnTo>
                    <a:lnTo>
                      <a:pt x="112" y="204"/>
                    </a:lnTo>
                    <a:lnTo>
                      <a:pt x="112" y="206"/>
                    </a:lnTo>
                    <a:lnTo>
                      <a:pt x="108" y="208"/>
                    </a:lnTo>
                    <a:lnTo>
                      <a:pt x="104" y="210"/>
                    </a:lnTo>
                    <a:lnTo>
                      <a:pt x="104" y="212"/>
                    </a:lnTo>
                    <a:lnTo>
                      <a:pt x="104" y="212"/>
                    </a:lnTo>
                    <a:lnTo>
                      <a:pt x="102" y="212"/>
                    </a:lnTo>
                    <a:lnTo>
                      <a:pt x="100" y="214"/>
                    </a:lnTo>
                    <a:lnTo>
                      <a:pt x="102" y="214"/>
                    </a:lnTo>
                    <a:lnTo>
                      <a:pt x="104" y="214"/>
                    </a:lnTo>
                    <a:lnTo>
                      <a:pt x="112" y="212"/>
                    </a:lnTo>
                    <a:lnTo>
                      <a:pt x="112" y="210"/>
                    </a:lnTo>
                    <a:lnTo>
                      <a:pt x="114" y="210"/>
                    </a:lnTo>
                    <a:lnTo>
                      <a:pt x="116" y="210"/>
                    </a:lnTo>
                    <a:lnTo>
                      <a:pt x="120" y="210"/>
                    </a:lnTo>
                    <a:lnTo>
                      <a:pt x="122" y="210"/>
                    </a:lnTo>
                    <a:lnTo>
                      <a:pt x="124" y="212"/>
                    </a:lnTo>
                    <a:lnTo>
                      <a:pt x="126" y="212"/>
                    </a:lnTo>
                    <a:lnTo>
                      <a:pt x="130" y="212"/>
                    </a:lnTo>
                    <a:lnTo>
                      <a:pt x="130" y="210"/>
                    </a:lnTo>
                    <a:lnTo>
                      <a:pt x="134" y="210"/>
                    </a:lnTo>
                    <a:lnTo>
                      <a:pt x="136" y="210"/>
                    </a:lnTo>
                    <a:lnTo>
                      <a:pt x="134" y="212"/>
                    </a:lnTo>
                    <a:lnTo>
                      <a:pt x="132" y="212"/>
                    </a:lnTo>
                    <a:lnTo>
                      <a:pt x="132" y="212"/>
                    </a:lnTo>
                    <a:lnTo>
                      <a:pt x="136" y="214"/>
                    </a:lnTo>
                    <a:lnTo>
                      <a:pt x="136" y="214"/>
                    </a:lnTo>
                    <a:lnTo>
                      <a:pt x="136" y="216"/>
                    </a:lnTo>
                    <a:lnTo>
                      <a:pt x="132" y="214"/>
                    </a:lnTo>
                    <a:lnTo>
                      <a:pt x="128" y="212"/>
                    </a:lnTo>
                    <a:lnTo>
                      <a:pt x="126" y="212"/>
                    </a:lnTo>
                    <a:lnTo>
                      <a:pt x="122" y="212"/>
                    </a:lnTo>
                    <a:lnTo>
                      <a:pt x="118" y="212"/>
                    </a:lnTo>
                    <a:lnTo>
                      <a:pt x="116" y="212"/>
                    </a:lnTo>
                    <a:lnTo>
                      <a:pt x="114" y="212"/>
                    </a:lnTo>
                    <a:lnTo>
                      <a:pt x="110" y="212"/>
                    </a:lnTo>
                    <a:lnTo>
                      <a:pt x="106" y="214"/>
                    </a:lnTo>
                    <a:lnTo>
                      <a:pt x="104" y="214"/>
                    </a:lnTo>
                    <a:lnTo>
                      <a:pt x="102" y="216"/>
                    </a:lnTo>
                    <a:lnTo>
                      <a:pt x="98" y="216"/>
                    </a:lnTo>
                    <a:lnTo>
                      <a:pt x="98" y="218"/>
                    </a:lnTo>
                    <a:lnTo>
                      <a:pt x="96" y="220"/>
                    </a:lnTo>
                    <a:lnTo>
                      <a:pt x="96" y="224"/>
                    </a:lnTo>
                    <a:lnTo>
                      <a:pt x="98" y="224"/>
                    </a:lnTo>
                    <a:lnTo>
                      <a:pt x="98" y="224"/>
                    </a:lnTo>
                    <a:lnTo>
                      <a:pt x="100" y="224"/>
                    </a:lnTo>
                    <a:lnTo>
                      <a:pt x="102" y="224"/>
                    </a:lnTo>
                    <a:lnTo>
                      <a:pt x="104" y="224"/>
                    </a:lnTo>
                    <a:lnTo>
                      <a:pt x="110" y="224"/>
                    </a:lnTo>
                    <a:lnTo>
                      <a:pt x="110" y="224"/>
                    </a:lnTo>
                    <a:lnTo>
                      <a:pt x="110" y="224"/>
                    </a:lnTo>
                    <a:lnTo>
                      <a:pt x="110" y="226"/>
                    </a:lnTo>
                    <a:lnTo>
                      <a:pt x="110" y="226"/>
                    </a:lnTo>
                    <a:lnTo>
                      <a:pt x="108" y="226"/>
                    </a:lnTo>
                    <a:lnTo>
                      <a:pt x="102" y="226"/>
                    </a:lnTo>
                    <a:lnTo>
                      <a:pt x="102" y="226"/>
                    </a:lnTo>
                    <a:lnTo>
                      <a:pt x="100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96" y="230"/>
                    </a:lnTo>
                    <a:lnTo>
                      <a:pt x="94" y="230"/>
                    </a:lnTo>
                    <a:lnTo>
                      <a:pt x="92" y="232"/>
                    </a:lnTo>
                    <a:lnTo>
                      <a:pt x="92" y="234"/>
                    </a:lnTo>
                    <a:lnTo>
                      <a:pt x="90" y="234"/>
                    </a:lnTo>
                    <a:lnTo>
                      <a:pt x="90" y="236"/>
                    </a:lnTo>
                    <a:lnTo>
                      <a:pt x="92" y="236"/>
                    </a:lnTo>
                    <a:lnTo>
                      <a:pt x="92" y="236"/>
                    </a:lnTo>
                    <a:lnTo>
                      <a:pt x="96" y="236"/>
                    </a:lnTo>
                    <a:lnTo>
                      <a:pt x="98" y="236"/>
                    </a:lnTo>
                    <a:lnTo>
                      <a:pt x="100" y="234"/>
                    </a:lnTo>
                    <a:lnTo>
                      <a:pt x="102" y="234"/>
                    </a:lnTo>
                    <a:lnTo>
                      <a:pt x="104" y="232"/>
                    </a:lnTo>
                    <a:lnTo>
                      <a:pt x="106" y="232"/>
                    </a:lnTo>
                    <a:lnTo>
                      <a:pt x="116" y="228"/>
                    </a:lnTo>
                    <a:lnTo>
                      <a:pt x="118" y="226"/>
                    </a:lnTo>
                    <a:lnTo>
                      <a:pt x="122" y="226"/>
                    </a:lnTo>
                    <a:lnTo>
                      <a:pt x="124" y="224"/>
                    </a:lnTo>
                    <a:lnTo>
                      <a:pt x="124" y="224"/>
                    </a:lnTo>
                    <a:lnTo>
                      <a:pt x="124" y="226"/>
                    </a:lnTo>
                    <a:lnTo>
                      <a:pt x="120" y="226"/>
                    </a:lnTo>
                    <a:lnTo>
                      <a:pt x="118" y="228"/>
                    </a:lnTo>
                    <a:lnTo>
                      <a:pt x="116" y="228"/>
                    </a:lnTo>
                    <a:lnTo>
                      <a:pt x="114" y="228"/>
                    </a:lnTo>
                    <a:lnTo>
                      <a:pt x="114" y="230"/>
                    </a:lnTo>
                    <a:lnTo>
                      <a:pt x="112" y="230"/>
                    </a:lnTo>
                    <a:lnTo>
                      <a:pt x="110" y="232"/>
                    </a:lnTo>
                    <a:lnTo>
                      <a:pt x="108" y="232"/>
                    </a:lnTo>
                    <a:lnTo>
                      <a:pt x="106" y="232"/>
                    </a:lnTo>
                    <a:lnTo>
                      <a:pt x="98" y="236"/>
                    </a:lnTo>
                    <a:lnTo>
                      <a:pt x="92" y="238"/>
                    </a:lnTo>
                    <a:lnTo>
                      <a:pt x="92" y="238"/>
                    </a:lnTo>
                    <a:lnTo>
                      <a:pt x="92" y="238"/>
                    </a:lnTo>
                    <a:lnTo>
                      <a:pt x="94" y="238"/>
                    </a:lnTo>
                    <a:lnTo>
                      <a:pt x="94" y="238"/>
                    </a:lnTo>
                    <a:lnTo>
                      <a:pt x="94" y="238"/>
                    </a:lnTo>
                    <a:lnTo>
                      <a:pt x="92" y="242"/>
                    </a:lnTo>
                    <a:lnTo>
                      <a:pt x="90" y="244"/>
                    </a:lnTo>
                    <a:lnTo>
                      <a:pt x="92" y="244"/>
                    </a:lnTo>
                    <a:lnTo>
                      <a:pt x="92" y="246"/>
                    </a:lnTo>
                    <a:lnTo>
                      <a:pt x="96" y="244"/>
                    </a:lnTo>
                    <a:lnTo>
                      <a:pt x="98" y="246"/>
                    </a:lnTo>
                    <a:lnTo>
                      <a:pt x="100" y="246"/>
                    </a:lnTo>
                    <a:lnTo>
                      <a:pt x="104" y="246"/>
                    </a:lnTo>
                    <a:lnTo>
                      <a:pt x="106" y="244"/>
                    </a:lnTo>
                    <a:lnTo>
                      <a:pt x="108" y="242"/>
                    </a:lnTo>
                    <a:lnTo>
                      <a:pt x="110" y="242"/>
                    </a:lnTo>
                    <a:lnTo>
                      <a:pt x="114" y="242"/>
                    </a:lnTo>
                    <a:lnTo>
                      <a:pt x="116" y="242"/>
                    </a:lnTo>
                    <a:lnTo>
                      <a:pt x="118" y="242"/>
                    </a:lnTo>
                    <a:lnTo>
                      <a:pt x="118" y="242"/>
                    </a:lnTo>
                    <a:lnTo>
                      <a:pt x="116" y="242"/>
                    </a:lnTo>
                    <a:lnTo>
                      <a:pt x="110" y="242"/>
                    </a:lnTo>
                    <a:lnTo>
                      <a:pt x="108" y="244"/>
                    </a:lnTo>
                    <a:lnTo>
                      <a:pt x="104" y="246"/>
                    </a:lnTo>
                    <a:lnTo>
                      <a:pt x="102" y="249"/>
                    </a:lnTo>
                    <a:lnTo>
                      <a:pt x="98" y="249"/>
                    </a:lnTo>
                    <a:lnTo>
                      <a:pt x="98" y="249"/>
                    </a:lnTo>
                    <a:lnTo>
                      <a:pt x="96" y="249"/>
                    </a:lnTo>
                    <a:lnTo>
                      <a:pt x="96" y="251"/>
                    </a:lnTo>
                    <a:lnTo>
                      <a:pt x="96" y="251"/>
                    </a:lnTo>
                    <a:lnTo>
                      <a:pt x="96" y="251"/>
                    </a:lnTo>
                    <a:lnTo>
                      <a:pt x="98" y="253"/>
                    </a:lnTo>
                    <a:lnTo>
                      <a:pt x="98" y="255"/>
                    </a:lnTo>
                    <a:lnTo>
                      <a:pt x="98" y="259"/>
                    </a:lnTo>
                    <a:lnTo>
                      <a:pt x="96" y="259"/>
                    </a:lnTo>
                    <a:lnTo>
                      <a:pt x="96" y="261"/>
                    </a:lnTo>
                    <a:lnTo>
                      <a:pt x="94" y="265"/>
                    </a:lnTo>
                    <a:lnTo>
                      <a:pt x="94" y="265"/>
                    </a:lnTo>
                    <a:lnTo>
                      <a:pt x="94" y="267"/>
                    </a:lnTo>
                    <a:lnTo>
                      <a:pt x="96" y="267"/>
                    </a:lnTo>
                    <a:lnTo>
                      <a:pt x="96" y="267"/>
                    </a:lnTo>
                    <a:lnTo>
                      <a:pt x="98" y="267"/>
                    </a:lnTo>
                    <a:lnTo>
                      <a:pt x="100" y="265"/>
                    </a:lnTo>
                    <a:lnTo>
                      <a:pt x="104" y="263"/>
                    </a:lnTo>
                    <a:lnTo>
                      <a:pt x="104" y="261"/>
                    </a:lnTo>
                    <a:lnTo>
                      <a:pt x="106" y="259"/>
                    </a:lnTo>
                    <a:lnTo>
                      <a:pt x="108" y="259"/>
                    </a:lnTo>
                    <a:lnTo>
                      <a:pt x="108" y="259"/>
                    </a:lnTo>
                    <a:lnTo>
                      <a:pt x="108" y="259"/>
                    </a:lnTo>
                    <a:lnTo>
                      <a:pt x="106" y="261"/>
                    </a:lnTo>
                    <a:lnTo>
                      <a:pt x="110" y="261"/>
                    </a:lnTo>
                    <a:lnTo>
                      <a:pt x="112" y="259"/>
                    </a:lnTo>
                    <a:lnTo>
                      <a:pt x="112" y="259"/>
                    </a:lnTo>
                    <a:lnTo>
                      <a:pt x="114" y="259"/>
                    </a:lnTo>
                    <a:lnTo>
                      <a:pt x="114" y="257"/>
                    </a:lnTo>
                    <a:lnTo>
                      <a:pt x="114" y="255"/>
                    </a:lnTo>
                    <a:lnTo>
                      <a:pt x="114" y="253"/>
                    </a:lnTo>
                    <a:lnTo>
                      <a:pt x="114" y="251"/>
                    </a:lnTo>
                    <a:lnTo>
                      <a:pt x="114" y="251"/>
                    </a:lnTo>
                    <a:lnTo>
                      <a:pt x="114" y="253"/>
                    </a:lnTo>
                    <a:lnTo>
                      <a:pt x="114" y="255"/>
                    </a:lnTo>
                    <a:lnTo>
                      <a:pt x="116" y="257"/>
                    </a:lnTo>
                    <a:lnTo>
                      <a:pt x="116" y="257"/>
                    </a:lnTo>
                    <a:lnTo>
                      <a:pt x="116" y="257"/>
                    </a:lnTo>
                    <a:lnTo>
                      <a:pt x="116" y="259"/>
                    </a:lnTo>
                    <a:lnTo>
                      <a:pt x="118" y="259"/>
                    </a:lnTo>
                    <a:lnTo>
                      <a:pt x="120" y="259"/>
                    </a:lnTo>
                    <a:lnTo>
                      <a:pt x="120" y="259"/>
                    </a:lnTo>
                    <a:lnTo>
                      <a:pt x="120" y="261"/>
                    </a:lnTo>
                    <a:lnTo>
                      <a:pt x="120" y="263"/>
                    </a:lnTo>
                    <a:lnTo>
                      <a:pt x="120" y="263"/>
                    </a:lnTo>
                    <a:lnTo>
                      <a:pt x="118" y="263"/>
                    </a:lnTo>
                    <a:lnTo>
                      <a:pt x="118" y="261"/>
                    </a:lnTo>
                    <a:lnTo>
                      <a:pt x="118" y="259"/>
                    </a:lnTo>
                    <a:lnTo>
                      <a:pt x="116" y="259"/>
                    </a:lnTo>
                    <a:lnTo>
                      <a:pt x="114" y="261"/>
                    </a:lnTo>
                    <a:lnTo>
                      <a:pt x="112" y="261"/>
                    </a:lnTo>
                    <a:lnTo>
                      <a:pt x="110" y="261"/>
                    </a:lnTo>
                    <a:lnTo>
                      <a:pt x="110" y="261"/>
                    </a:lnTo>
                    <a:lnTo>
                      <a:pt x="110" y="261"/>
                    </a:lnTo>
                    <a:lnTo>
                      <a:pt x="108" y="261"/>
                    </a:lnTo>
                    <a:lnTo>
                      <a:pt x="106" y="261"/>
                    </a:lnTo>
                    <a:lnTo>
                      <a:pt x="104" y="263"/>
                    </a:lnTo>
                    <a:lnTo>
                      <a:pt x="100" y="265"/>
                    </a:lnTo>
                    <a:lnTo>
                      <a:pt x="98" y="267"/>
                    </a:lnTo>
                    <a:lnTo>
                      <a:pt x="98" y="269"/>
                    </a:lnTo>
                    <a:lnTo>
                      <a:pt x="98" y="269"/>
                    </a:lnTo>
                    <a:lnTo>
                      <a:pt x="98" y="269"/>
                    </a:lnTo>
                    <a:lnTo>
                      <a:pt x="100" y="269"/>
                    </a:lnTo>
                    <a:lnTo>
                      <a:pt x="100" y="269"/>
                    </a:lnTo>
                    <a:lnTo>
                      <a:pt x="102" y="269"/>
                    </a:lnTo>
                    <a:lnTo>
                      <a:pt x="104" y="269"/>
                    </a:lnTo>
                    <a:lnTo>
                      <a:pt x="110" y="267"/>
                    </a:lnTo>
                    <a:lnTo>
                      <a:pt x="114" y="265"/>
                    </a:lnTo>
                    <a:lnTo>
                      <a:pt x="114" y="265"/>
                    </a:lnTo>
                    <a:lnTo>
                      <a:pt x="114" y="267"/>
                    </a:lnTo>
                    <a:lnTo>
                      <a:pt x="112" y="267"/>
                    </a:lnTo>
                    <a:lnTo>
                      <a:pt x="112" y="267"/>
                    </a:lnTo>
                    <a:lnTo>
                      <a:pt x="114" y="267"/>
                    </a:lnTo>
                    <a:lnTo>
                      <a:pt x="116" y="267"/>
                    </a:lnTo>
                    <a:lnTo>
                      <a:pt x="114" y="269"/>
                    </a:lnTo>
                    <a:lnTo>
                      <a:pt x="110" y="269"/>
                    </a:lnTo>
                    <a:lnTo>
                      <a:pt x="110" y="269"/>
                    </a:lnTo>
                    <a:lnTo>
                      <a:pt x="106" y="269"/>
                    </a:lnTo>
                    <a:lnTo>
                      <a:pt x="102" y="269"/>
                    </a:lnTo>
                    <a:lnTo>
                      <a:pt x="98" y="271"/>
                    </a:lnTo>
                    <a:lnTo>
                      <a:pt x="98" y="273"/>
                    </a:lnTo>
                    <a:lnTo>
                      <a:pt x="96" y="275"/>
                    </a:lnTo>
                    <a:lnTo>
                      <a:pt x="96" y="277"/>
                    </a:lnTo>
                    <a:lnTo>
                      <a:pt x="98" y="279"/>
                    </a:lnTo>
                    <a:lnTo>
                      <a:pt x="98" y="283"/>
                    </a:lnTo>
                    <a:lnTo>
                      <a:pt x="100" y="285"/>
                    </a:lnTo>
                    <a:lnTo>
                      <a:pt x="100" y="285"/>
                    </a:lnTo>
                    <a:lnTo>
                      <a:pt x="100" y="285"/>
                    </a:lnTo>
                    <a:lnTo>
                      <a:pt x="102" y="287"/>
                    </a:lnTo>
                    <a:lnTo>
                      <a:pt x="102" y="287"/>
                    </a:lnTo>
                    <a:lnTo>
                      <a:pt x="102" y="287"/>
                    </a:lnTo>
                    <a:lnTo>
                      <a:pt x="102" y="289"/>
                    </a:lnTo>
                    <a:lnTo>
                      <a:pt x="102" y="289"/>
                    </a:lnTo>
                    <a:lnTo>
                      <a:pt x="104" y="289"/>
                    </a:lnTo>
                    <a:lnTo>
                      <a:pt x="108" y="287"/>
                    </a:lnTo>
                    <a:lnTo>
                      <a:pt x="112" y="285"/>
                    </a:lnTo>
                    <a:lnTo>
                      <a:pt x="108" y="289"/>
                    </a:lnTo>
                    <a:lnTo>
                      <a:pt x="106" y="289"/>
                    </a:lnTo>
                    <a:lnTo>
                      <a:pt x="104" y="291"/>
                    </a:lnTo>
                    <a:lnTo>
                      <a:pt x="104" y="291"/>
                    </a:lnTo>
                    <a:lnTo>
                      <a:pt x="102" y="293"/>
                    </a:lnTo>
                    <a:lnTo>
                      <a:pt x="102" y="295"/>
                    </a:lnTo>
                    <a:lnTo>
                      <a:pt x="102" y="295"/>
                    </a:lnTo>
                    <a:lnTo>
                      <a:pt x="102" y="295"/>
                    </a:lnTo>
                    <a:lnTo>
                      <a:pt x="102" y="297"/>
                    </a:lnTo>
                    <a:lnTo>
                      <a:pt x="104" y="297"/>
                    </a:lnTo>
                    <a:lnTo>
                      <a:pt x="104" y="297"/>
                    </a:lnTo>
                    <a:lnTo>
                      <a:pt x="106" y="299"/>
                    </a:lnTo>
                    <a:lnTo>
                      <a:pt x="108" y="299"/>
                    </a:lnTo>
                    <a:lnTo>
                      <a:pt x="108" y="299"/>
                    </a:lnTo>
                    <a:lnTo>
                      <a:pt x="106" y="301"/>
                    </a:lnTo>
                    <a:lnTo>
                      <a:pt x="106" y="301"/>
                    </a:lnTo>
                    <a:lnTo>
                      <a:pt x="106" y="303"/>
                    </a:lnTo>
                    <a:lnTo>
                      <a:pt x="106" y="303"/>
                    </a:lnTo>
                    <a:lnTo>
                      <a:pt x="110" y="303"/>
                    </a:lnTo>
                    <a:lnTo>
                      <a:pt x="110" y="301"/>
                    </a:lnTo>
                    <a:lnTo>
                      <a:pt x="112" y="301"/>
                    </a:lnTo>
                    <a:lnTo>
                      <a:pt x="114" y="301"/>
                    </a:lnTo>
                    <a:lnTo>
                      <a:pt x="114" y="301"/>
                    </a:lnTo>
                    <a:lnTo>
                      <a:pt x="116" y="301"/>
                    </a:lnTo>
                    <a:lnTo>
                      <a:pt x="114" y="303"/>
                    </a:lnTo>
                    <a:lnTo>
                      <a:pt x="114" y="303"/>
                    </a:lnTo>
                    <a:lnTo>
                      <a:pt x="112" y="303"/>
                    </a:lnTo>
                    <a:lnTo>
                      <a:pt x="110" y="303"/>
                    </a:lnTo>
                    <a:lnTo>
                      <a:pt x="108" y="305"/>
                    </a:lnTo>
                    <a:lnTo>
                      <a:pt x="108" y="305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10" y="307"/>
                    </a:lnTo>
                    <a:lnTo>
                      <a:pt x="108" y="309"/>
                    </a:lnTo>
                    <a:lnTo>
                      <a:pt x="108" y="309"/>
                    </a:lnTo>
                    <a:lnTo>
                      <a:pt x="108" y="311"/>
                    </a:lnTo>
                    <a:lnTo>
                      <a:pt x="110" y="311"/>
                    </a:lnTo>
                    <a:lnTo>
                      <a:pt x="110" y="311"/>
                    </a:lnTo>
                    <a:lnTo>
                      <a:pt x="110" y="313"/>
                    </a:lnTo>
                    <a:lnTo>
                      <a:pt x="110" y="315"/>
                    </a:lnTo>
                    <a:lnTo>
                      <a:pt x="114" y="315"/>
                    </a:lnTo>
                    <a:lnTo>
                      <a:pt x="114" y="315"/>
                    </a:lnTo>
                    <a:lnTo>
                      <a:pt x="114" y="315"/>
                    </a:lnTo>
                    <a:lnTo>
                      <a:pt x="116" y="315"/>
                    </a:lnTo>
                    <a:lnTo>
                      <a:pt x="116" y="317"/>
                    </a:lnTo>
                    <a:lnTo>
                      <a:pt x="116" y="317"/>
                    </a:lnTo>
                    <a:lnTo>
                      <a:pt x="114" y="319"/>
                    </a:lnTo>
                    <a:lnTo>
                      <a:pt x="116" y="319"/>
                    </a:lnTo>
                    <a:lnTo>
                      <a:pt x="118" y="319"/>
                    </a:lnTo>
                    <a:lnTo>
                      <a:pt x="120" y="319"/>
                    </a:lnTo>
                    <a:lnTo>
                      <a:pt x="122" y="319"/>
                    </a:lnTo>
                    <a:lnTo>
                      <a:pt x="120" y="319"/>
                    </a:lnTo>
                    <a:lnTo>
                      <a:pt x="116" y="321"/>
                    </a:lnTo>
                    <a:lnTo>
                      <a:pt x="114" y="323"/>
                    </a:lnTo>
                    <a:lnTo>
                      <a:pt x="116" y="323"/>
                    </a:lnTo>
                    <a:lnTo>
                      <a:pt x="116" y="323"/>
                    </a:lnTo>
                    <a:lnTo>
                      <a:pt x="116" y="323"/>
                    </a:lnTo>
                    <a:lnTo>
                      <a:pt x="120" y="323"/>
                    </a:lnTo>
                    <a:lnTo>
                      <a:pt x="120" y="323"/>
                    </a:lnTo>
                    <a:lnTo>
                      <a:pt x="120" y="323"/>
                    </a:lnTo>
                    <a:lnTo>
                      <a:pt x="120" y="321"/>
                    </a:lnTo>
                    <a:lnTo>
                      <a:pt x="122" y="321"/>
                    </a:lnTo>
                    <a:lnTo>
                      <a:pt x="124" y="321"/>
                    </a:lnTo>
                    <a:lnTo>
                      <a:pt x="124" y="321"/>
                    </a:lnTo>
                    <a:lnTo>
                      <a:pt x="126" y="323"/>
                    </a:lnTo>
                    <a:lnTo>
                      <a:pt x="128" y="323"/>
                    </a:lnTo>
                    <a:lnTo>
                      <a:pt x="128" y="321"/>
                    </a:lnTo>
                    <a:lnTo>
                      <a:pt x="130" y="321"/>
                    </a:lnTo>
                    <a:lnTo>
                      <a:pt x="132" y="321"/>
                    </a:lnTo>
                    <a:lnTo>
                      <a:pt x="134" y="321"/>
                    </a:lnTo>
                    <a:lnTo>
                      <a:pt x="134" y="321"/>
                    </a:lnTo>
                    <a:lnTo>
                      <a:pt x="136" y="319"/>
                    </a:lnTo>
                    <a:lnTo>
                      <a:pt x="140" y="319"/>
                    </a:lnTo>
                    <a:lnTo>
                      <a:pt x="144" y="317"/>
                    </a:lnTo>
                    <a:lnTo>
                      <a:pt x="146" y="317"/>
                    </a:lnTo>
                    <a:lnTo>
                      <a:pt x="146" y="317"/>
                    </a:lnTo>
                    <a:lnTo>
                      <a:pt x="146" y="315"/>
                    </a:lnTo>
                    <a:lnTo>
                      <a:pt x="148" y="315"/>
                    </a:lnTo>
                    <a:lnTo>
                      <a:pt x="148" y="315"/>
                    </a:lnTo>
                    <a:lnTo>
                      <a:pt x="146" y="317"/>
                    </a:lnTo>
                    <a:lnTo>
                      <a:pt x="146" y="319"/>
                    </a:lnTo>
                    <a:lnTo>
                      <a:pt x="144" y="319"/>
                    </a:lnTo>
                    <a:lnTo>
                      <a:pt x="140" y="323"/>
                    </a:lnTo>
                    <a:lnTo>
                      <a:pt x="140" y="325"/>
                    </a:lnTo>
                    <a:lnTo>
                      <a:pt x="142" y="325"/>
                    </a:lnTo>
                    <a:lnTo>
                      <a:pt x="142" y="325"/>
                    </a:lnTo>
                    <a:lnTo>
                      <a:pt x="144" y="327"/>
                    </a:lnTo>
                    <a:lnTo>
                      <a:pt x="146" y="327"/>
                    </a:lnTo>
                    <a:lnTo>
                      <a:pt x="148" y="327"/>
                    </a:lnTo>
                    <a:lnTo>
                      <a:pt x="148" y="327"/>
                    </a:lnTo>
                    <a:lnTo>
                      <a:pt x="150" y="327"/>
                    </a:lnTo>
                    <a:lnTo>
                      <a:pt x="152" y="327"/>
                    </a:lnTo>
                    <a:lnTo>
                      <a:pt x="158" y="325"/>
                    </a:lnTo>
                    <a:lnTo>
                      <a:pt x="158" y="325"/>
                    </a:lnTo>
                    <a:lnTo>
                      <a:pt x="156" y="327"/>
                    </a:lnTo>
                    <a:lnTo>
                      <a:pt x="154" y="327"/>
                    </a:lnTo>
                    <a:lnTo>
                      <a:pt x="152" y="329"/>
                    </a:lnTo>
                    <a:lnTo>
                      <a:pt x="150" y="329"/>
                    </a:lnTo>
                    <a:lnTo>
                      <a:pt x="148" y="329"/>
                    </a:lnTo>
                    <a:lnTo>
                      <a:pt x="148" y="331"/>
                    </a:lnTo>
                    <a:lnTo>
                      <a:pt x="146" y="331"/>
                    </a:lnTo>
                    <a:lnTo>
                      <a:pt x="152" y="335"/>
                    </a:lnTo>
                    <a:lnTo>
                      <a:pt x="154" y="335"/>
                    </a:lnTo>
                    <a:lnTo>
                      <a:pt x="156" y="335"/>
                    </a:lnTo>
                    <a:lnTo>
                      <a:pt x="158" y="333"/>
                    </a:lnTo>
                    <a:lnTo>
                      <a:pt x="160" y="331"/>
                    </a:lnTo>
                    <a:lnTo>
                      <a:pt x="162" y="331"/>
                    </a:lnTo>
                    <a:lnTo>
                      <a:pt x="162" y="331"/>
                    </a:lnTo>
                    <a:lnTo>
                      <a:pt x="160" y="333"/>
                    </a:lnTo>
                    <a:lnTo>
                      <a:pt x="158" y="335"/>
                    </a:lnTo>
                    <a:lnTo>
                      <a:pt x="156" y="335"/>
                    </a:lnTo>
                    <a:lnTo>
                      <a:pt x="156" y="337"/>
                    </a:lnTo>
                    <a:lnTo>
                      <a:pt x="156" y="337"/>
                    </a:lnTo>
                    <a:lnTo>
                      <a:pt x="158" y="337"/>
                    </a:lnTo>
                    <a:lnTo>
                      <a:pt x="158" y="337"/>
                    </a:lnTo>
                    <a:lnTo>
                      <a:pt x="160" y="337"/>
                    </a:lnTo>
                    <a:lnTo>
                      <a:pt x="162" y="337"/>
                    </a:lnTo>
                    <a:lnTo>
                      <a:pt x="160" y="337"/>
                    </a:lnTo>
                    <a:lnTo>
                      <a:pt x="160" y="337"/>
                    </a:lnTo>
                    <a:lnTo>
                      <a:pt x="162" y="339"/>
                    </a:lnTo>
                    <a:lnTo>
                      <a:pt x="164" y="337"/>
                    </a:lnTo>
                    <a:lnTo>
                      <a:pt x="166" y="337"/>
                    </a:lnTo>
                    <a:lnTo>
                      <a:pt x="166" y="337"/>
                    </a:lnTo>
                    <a:lnTo>
                      <a:pt x="166" y="337"/>
                    </a:lnTo>
                    <a:lnTo>
                      <a:pt x="164" y="335"/>
                    </a:lnTo>
                    <a:lnTo>
                      <a:pt x="164" y="335"/>
                    </a:lnTo>
                    <a:lnTo>
                      <a:pt x="166" y="335"/>
                    </a:lnTo>
                    <a:lnTo>
                      <a:pt x="166" y="337"/>
                    </a:lnTo>
                    <a:lnTo>
                      <a:pt x="170" y="337"/>
                    </a:lnTo>
                    <a:lnTo>
                      <a:pt x="172" y="335"/>
                    </a:lnTo>
                    <a:lnTo>
                      <a:pt x="174" y="335"/>
                    </a:lnTo>
                    <a:lnTo>
                      <a:pt x="174" y="331"/>
                    </a:lnTo>
                    <a:lnTo>
                      <a:pt x="174" y="331"/>
                    </a:lnTo>
                    <a:lnTo>
                      <a:pt x="176" y="329"/>
                    </a:lnTo>
                    <a:lnTo>
                      <a:pt x="174" y="329"/>
                    </a:lnTo>
                    <a:lnTo>
                      <a:pt x="174" y="327"/>
                    </a:lnTo>
                    <a:lnTo>
                      <a:pt x="172" y="327"/>
                    </a:lnTo>
                    <a:lnTo>
                      <a:pt x="170" y="327"/>
                    </a:lnTo>
                    <a:lnTo>
                      <a:pt x="168" y="327"/>
                    </a:lnTo>
                    <a:lnTo>
                      <a:pt x="166" y="325"/>
                    </a:lnTo>
                    <a:lnTo>
                      <a:pt x="168" y="325"/>
                    </a:lnTo>
                    <a:lnTo>
                      <a:pt x="168" y="325"/>
                    </a:lnTo>
                    <a:lnTo>
                      <a:pt x="172" y="325"/>
                    </a:lnTo>
                    <a:lnTo>
                      <a:pt x="174" y="327"/>
                    </a:lnTo>
                    <a:lnTo>
                      <a:pt x="176" y="327"/>
                    </a:lnTo>
                    <a:lnTo>
                      <a:pt x="176" y="327"/>
                    </a:lnTo>
                    <a:lnTo>
                      <a:pt x="178" y="327"/>
                    </a:lnTo>
                    <a:lnTo>
                      <a:pt x="184" y="323"/>
                    </a:lnTo>
                    <a:lnTo>
                      <a:pt x="186" y="317"/>
                    </a:lnTo>
                    <a:lnTo>
                      <a:pt x="190" y="313"/>
                    </a:lnTo>
                    <a:lnTo>
                      <a:pt x="192" y="311"/>
                    </a:lnTo>
                    <a:lnTo>
                      <a:pt x="194" y="309"/>
                    </a:lnTo>
                    <a:lnTo>
                      <a:pt x="194" y="307"/>
                    </a:lnTo>
                    <a:lnTo>
                      <a:pt x="192" y="307"/>
                    </a:lnTo>
                    <a:lnTo>
                      <a:pt x="192" y="307"/>
                    </a:lnTo>
                    <a:lnTo>
                      <a:pt x="194" y="307"/>
                    </a:lnTo>
                    <a:lnTo>
                      <a:pt x="196" y="307"/>
                    </a:lnTo>
                    <a:lnTo>
                      <a:pt x="198" y="305"/>
                    </a:lnTo>
                    <a:lnTo>
                      <a:pt x="198" y="303"/>
                    </a:lnTo>
                    <a:lnTo>
                      <a:pt x="198" y="303"/>
                    </a:lnTo>
                    <a:lnTo>
                      <a:pt x="198" y="301"/>
                    </a:lnTo>
                    <a:lnTo>
                      <a:pt x="198" y="301"/>
                    </a:lnTo>
                    <a:lnTo>
                      <a:pt x="200" y="299"/>
                    </a:lnTo>
                    <a:lnTo>
                      <a:pt x="200" y="297"/>
                    </a:lnTo>
                    <a:lnTo>
                      <a:pt x="200" y="297"/>
                    </a:lnTo>
                    <a:lnTo>
                      <a:pt x="200" y="295"/>
                    </a:lnTo>
                    <a:lnTo>
                      <a:pt x="202" y="295"/>
                    </a:lnTo>
                    <a:lnTo>
                      <a:pt x="202" y="293"/>
                    </a:lnTo>
                    <a:lnTo>
                      <a:pt x="198" y="293"/>
                    </a:lnTo>
                    <a:lnTo>
                      <a:pt x="196" y="293"/>
                    </a:lnTo>
                    <a:lnTo>
                      <a:pt x="194" y="291"/>
                    </a:lnTo>
                    <a:lnTo>
                      <a:pt x="194" y="291"/>
                    </a:lnTo>
                    <a:lnTo>
                      <a:pt x="194" y="291"/>
                    </a:lnTo>
                    <a:lnTo>
                      <a:pt x="196" y="291"/>
                    </a:lnTo>
                    <a:lnTo>
                      <a:pt x="200" y="291"/>
                    </a:lnTo>
                    <a:lnTo>
                      <a:pt x="202" y="291"/>
                    </a:lnTo>
                    <a:lnTo>
                      <a:pt x="204" y="291"/>
                    </a:lnTo>
                    <a:lnTo>
                      <a:pt x="206" y="291"/>
                    </a:lnTo>
                    <a:lnTo>
                      <a:pt x="206" y="291"/>
                    </a:lnTo>
                    <a:lnTo>
                      <a:pt x="210" y="289"/>
                    </a:lnTo>
                    <a:lnTo>
                      <a:pt x="210" y="289"/>
                    </a:lnTo>
                    <a:lnTo>
                      <a:pt x="212" y="287"/>
                    </a:lnTo>
                    <a:lnTo>
                      <a:pt x="208" y="285"/>
                    </a:lnTo>
                    <a:lnTo>
                      <a:pt x="206" y="285"/>
                    </a:lnTo>
                    <a:lnTo>
                      <a:pt x="206" y="285"/>
                    </a:lnTo>
                    <a:lnTo>
                      <a:pt x="206" y="283"/>
                    </a:lnTo>
                    <a:lnTo>
                      <a:pt x="208" y="283"/>
                    </a:lnTo>
                    <a:lnTo>
                      <a:pt x="208" y="285"/>
                    </a:lnTo>
                    <a:lnTo>
                      <a:pt x="210" y="285"/>
                    </a:lnTo>
                    <a:lnTo>
                      <a:pt x="212" y="285"/>
                    </a:lnTo>
                    <a:lnTo>
                      <a:pt x="214" y="285"/>
                    </a:lnTo>
                    <a:lnTo>
                      <a:pt x="214" y="285"/>
                    </a:lnTo>
                    <a:lnTo>
                      <a:pt x="216" y="285"/>
                    </a:lnTo>
                    <a:lnTo>
                      <a:pt x="218" y="283"/>
                    </a:lnTo>
                    <a:lnTo>
                      <a:pt x="220" y="283"/>
                    </a:lnTo>
                    <a:lnTo>
                      <a:pt x="220" y="281"/>
                    </a:lnTo>
                    <a:lnTo>
                      <a:pt x="220" y="281"/>
                    </a:lnTo>
                    <a:lnTo>
                      <a:pt x="222" y="281"/>
                    </a:lnTo>
                    <a:lnTo>
                      <a:pt x="222" y="279"/>
                    </a:lnTo>
                    <a:lnTo>
                      <a:pt x="224" y="279"/>
                    </a:lnTo>
                    <a:lnTo>
                      <a:pt x="226" y="279"/>
                    </a:lnTo>
                    <a:lnTo>
                      <a:pt x="226" y="277"/>
                    </a:lnTo>
                    <a:lnTo>
                      <a:pt x="230" y="275"/>
                    </a:lnTo>
                    <a:lnTo>
                      <a:pt x="230" y="275"/>
                    </a:lnTo>
                    <a:lnTo>
                      <a:pt x="230" y="271"/>
                    </a:lnTo>
                    <a:lnTo>
                      <a:pt x="232" y="269"/>
                    </a:lnTo>
                    <a:lnTo>
                      <a:pt x="228" y="269"/>
                    </a:lnTo>
                    <a:lnTo>
                      <a:pt x="228" y="269"/>
                    </a:lnTo>
                    <a:lnTo>
                      <a:pt x="226" y="269"/>
                    </a:lnTo>
                    <a:lnTo>
                      <a:pt x="224" y="267"/>
                    </a:lnTo>
                    <a:lnTo>
                      <a:pt x="220" y="267"/>
                    </a:lnTo>
                    <a:lnTo>
                      <a:pt x="226" y="267"/>
                    </a:lnTo>
                    <a:lnTo>
                      <a:pt x="226" y="267"/>
                    </a:lnTo>
                    <a:lnTo>
                      <a:pt x="228" y="267"/>
                    </a:lnTo>
                    <a:lnTo>
                      <a:pt x="230" y="267"/>
                    </a:lnTo>
                    <a:lnTo>
                      <a:pt x="232" y="267"/>
                    </a:lnTo>
                    <a:lnTo>
                      <a:pt x="232" y="265"/>
                    </a:lnTo>
                    <a:lnTo>
                      <a:pt x="234" y="265"/>
                    </a:lnTo>
                    <a:lnTo>
                      <a:pt x="238" y="265"/>
                    </a:lnTo>
                    <a:lnTo>
                      <a:pt x="238" y="263"/>
                    </a:lnTo>
                    <a:lnTo>
                      <a:pt x="238" y="263"/>
                    </a:lnTo>
                    <a:lnTo>
                      <a:pt x="238" y="261"/>
                    </a:lnTo>
                    <a:lnTo>
                      <a:pt x="236" y="261"/>
                    </a:lnTo>
                    <a:lnTo>
                      <a:pt x="236" y="257"/>
                    </a:lnTo>
                    <a:lnTo>
                      <a:pt x="236" y="257"/>
                    </a:lnTo>
                    <a:lnTo>
                      <a:pt x="234" y="257"/>
                    </a:lnTo>
                    <a:lnTo>
                      <a:pt x="232" y="257"/>
                    </a:lnTo>
                    <a:lnTo>
                      <a:pt x="232" y="255"/>
                    </a:lnTo>
                    <a:lnTo>
                      <a:pt x="232" y="255"/>
                    </a:lnTo>
                    <a:lnTo>
                      <a:pt x="232" y="253"/>
                    </a:lnTo>
                    <a:lnTo>
                      <a:pt x="234" y="253"/>
                    </a:lnTo>
                    <a:lnTo>
                      <a:pt x="236" y="253"/>
                    </a:lnTo>
                    <a:lnTo>
                      <a:pt x="242" y="255"/>
                    </a:lnTo>
                    <a:lnTo>
                      <a:pt x="244" y="253"/>
                    </a:lnTo>
                    <a:lnTo>
                      <a:pt x="246" y="253"/>
                    </a:lnTo>
                    <a:lnTo>
                      <a:pt x="248" y="251"/>
                    </a:lnTo>
                    <a:lnTo>
                      <a:pt x="250" y="251"/>
                    </a:lnTo>
                    <a:lnTo>
                      <a:pt x="252" y="249"/>
                    </a:lnTo>
                    <a:lnTo>
                      <a:pt x="250" y="249"/>
                    </a:lnTo>
                    <a:lnTo>
                      <a:pt x="246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4" y="244"/>
                    </a:lnTo>
                    <a:lnTo>
                      <a:pt x="258" y="244"/>
                    </a:lnTo>
                    <a:lnTo>
                      <a:pt x="264" y="244"/>
                    </a:lnTo>
                    <a:lnTo>
                      <a:pt x="270" y="242"/>
                    </a:lnTo>
                    <a:lnTo>
                      <a:pt x="270" y="242"/>
                    </a:lnTo>
                    <a:lnTo>
                      <a:pt x="270" y="240"/>
                    </a:lnTo>
                    <a:lnTo>
                      <a:pt x="268" y="240"/>
                    </a:lnTo>
                    <a:lnTo>
                      <a:pt x="268" y="238"/>
                    </a:lnTo>
                    <a:lnTo>
                      <a:pt x="270" y="238"/>
                    </a:lnTo>
                    <a:lnTo>
                      <a:pt x="272" y="240"/>
                    </a:lnTo>
                    <a:lnTo>
                      <a:pt x="274" y="238"/>
                    </a:lnTo>
                    <a:lnTo>
                      <a:pt x="276" y="236"/>
                    </a:lnTo>
                    <a:lnTo>
                      <a:pt x="278" y="236"/>
                    </a:lnTo>
                    <a:lnTo>
                      <a:pt x="278" y="234"/>
                    </a:lnTo>
                    <a:lnTo>
                      <a:pt x="276" y="234"/>
                    </a:lnTo>
                    <a:lnTo>
                      <a:pt x="274" y="232"/>
                    </a:lnTo>
                    <a:lnTo>
                      <a:pt x="276" y="232"/>
                    </a:lnTo>
                    <a:lnTo>
                      <a:pt x="278" y="232"/>
                    </a:lnTo>
                    <a:lnTo>
                      <a:pt x="282" y="232"/>
                    </a:lnTo>
                    <a:lnTo>
                      <a:pt x="284" y="234"/>
                    </a:lnTo>
                    <a:lnTo>
                      <a:pt x="284" y="234"/>
                    </a:lnTo>
                    <a:lnTo>
                      <a:pt x="282" y="236"/>
                    </a:lnTo>
                    <a:lnTo>
                      <a:pt x="276" y="238"/>
                    </a:lnTo>
                    <a:lnTo>
                      <a:pt x="276" y="240"/>
                    </a:lnTo>
                    <a:lnTo>
                      <a:pt x="276" y="240"/>
                    </a:lnTo>
                    <a:lnTo>
                      <a:pt x="276" y="242"/>
                    </a:lnTo>
                    <a:lnTo>
                      <a:pt x="272" y="242"/>
                    </a:lnTo>
                    <a:lnTo>
                      <a:pt x="272" y="244"/>
                    </a:lnTo>
                    <a:lnTo>
                      <a:pt x="274" y="244"/>
                    </a:lnTo>
                    <a:lnTo>
                      <a:pt x="276" y="244"/>
                    </a:lnTo>
                    <a:lnTo>
                      <a:pt x="278" y="244"/>
                    </a:lnTo>
                    <a:lnTo>
                      <a:pt x="280" y="244"/>
                    </a:lnTo>
                    <a:lnTo>
                      <a:pt x="280" y="242"/>
                    </a:lnTo>
                    <a:lnTo>
                      <a:pt x="282" y="242"/>
                    </a:lnTo>
                    <a:lnTo>
                      <a:pt x="282" y="242"/>
                    </a:lnTo>
                    <a:lnTo>
                      <a:pt x="284" y="240"/>
                    </a:lnTo>
                    <a:lnTo>
                      <a:pt x="284" y="240"/>
                    </a:lnTo>
                    <a:lnTo>
                      <a:pt x="286" y="242"/>
                    </a:lnTo>
                    <a:lnTo>
                      <a:pt x="286" y="242"/>
                    </a:lnTo>
                    <a:lnTo>
                      <a:pt x="288" y="242"/>
                    </a:lnTo>
                    <a:lnTo>
                      <a:pt x="288" y="242"/>
                    </a:lnTo>
                    <a:lnTo>
                      <a:pt x="290" y="242"/>
                    </a:lnTo>
                    <a:lnTo>
                      <a:pt x="292" y="240"/>
                    </a:lnTo>
                    <a:lnTo>
                      <a:pt x="292" y="238"/>
                    </a:lnTo>
                    <a:lnTo>
                      <a:pt x="292" y="238"/>
                    </a:lnTo>
                    <a:lnTo>
                      <a:pt x="294" y="238"/>
                    </a:lnTo>
                    <a:lnTo>
                      <a:pt x="292" y="240"/>
                    </a:lnTo>
                    <a:lnTo>
                      <a:pt x="292" y="240"/>
                    </a:lnTo>
                    <a:lnTo>
                      <a:pt x="294" y="240"/>
                    </a:lnTo>
                    <a:lnTo>
                      <a:pt x="298" y="238"/>
                    </a:lnTo>
                    <a:lnTo>
                      <a:pt x="300" y="238"/>
                    </a:lnTo>
                    <a:lnTo>
                      <a:pt x="302" y="236"/>
                    </a:lnTo>
                    <a:lnTo>
                      <a:pt x="304" y="236"/>
                    </a:lnTo>
                    <a:lnTo>
                      <a:pt x="302" y="234"/>
                    </a:lnTo>
                    <a:lnTo>
                      <a:pt x="302" y="232"/>
                    </a:lnTo>
                    <a:lnTo>
                      <a:pt x="302" y="232"/>
                    </a:lnTo>
                    <a:lnTo>
                      <a:pt x="302" y="232"/>
                    </a:lnTo>
                    <a:lnTo>
                      <a:pt x="302" y="232"/>
                    </a:lnTo>
                    <a:lnTo>
                      <a:pt x="304" y="232"/>
                    </a:lnTo>
                    <a:lnTo>
                      <a:pt x="304" y="234"/>
                    </a:lnTo>
                    <a:lnTo>
                      <a:pt x="306" y="234"/>
                    </a:lnTo>
                    <a:lnTo>
                      <a:pt x="308" y="234"/>
                    </a:lnTo>
                    <a:lnTo>
                      <a:pt x="310" y="234"/>
                    </a:lnTo>
                    <a:lnTo>
                      <a:pt x="310" y="234"/>
                    </a:lnTo>
                    <a:lnTo>
                      <a:pt x="316" y="232"/>
                    </a:lnTo>
                    <a:lnTo>
                      <a:pt x="318" y="232"/>
                    </a:lnTo>
                    <a:lnTo>
                      <a:pt x="318" y="230"/>
                    </a:lnTo>
                    <a:lnTo>
                      <a:pt x="320" y="230"/>
                    </a:lnTo>
                    <a:lnTo>
                      <a:pt x="320" y="228"/>
                    </a:lnTo>
                    <a:lnTo>
                      <a:pt x="322" y="228"/>
                    </a:lnTo>
                    <a:lnTo>
                      <a:pt x="322" y="228"/>
                    </a:lnTo>
                    <a:lnTo>
                      <a:pt x="324" y="228"/>
                    </a:lnTo>
                    <a:lnTo>
                      <a:pt x="324" y="228"/>
                    </a:lnTo>
                    <a:lnTo>
                      <a:pt x="328" y="224"/>
                    </a:lnTo>
                    <a:lnTo>
                      <a:pt x="334" y="220"/>
                    </a:lnTo>
                    <a:lnTo>
                      <a:pt x="334" y="218"/>
                    </a:lnTo>
                    <a:lnTo>
                      <a:pt x="336" y="218"/>
                    </a:lnTo>
                    <a:lnTo>
                      <a:pt x="336" y="218"/>
                    </a:lnTo>
                    <a:lnTo>
                      <a:pt x="336" y="218"/>
                    </a:lnTo>
                    <a:lnTo>
                      <a:pt x="336" y="216"/>
                    </a:lnTo>
                    <a:lnTo>
                      <a:pt x="338" y="216"/>
                    </a:lnTo>
                    <a:lnTo>
                      <a:pt x="338" y="216"/>
                    </a:lnTo>
                    <a:lnTo>
                      <a:pt x="340" y="214"/>
                    </a:lnTo>
                    <a:lnTo>
                      <a:pt x="342" y="212"/>
                    </a:lnTo>
                    <a:lnTo>
                      <a:pt x="342" y="212"/>
                    </a:lnTo>
                    <a:lnTo>
                      <a:pt x="344" y="212"/>
                    </a:lnTo>
                    <a:lnTo>
                      <a:pt x="350" y="210"/>
                    </a:lnTo>
                    <a:lnTo>
                      <a:pt x="352" y="210"/>
                    </a:lnTo>
                    <a:lnTo>
                      <a:pt x="352" y="208"/>
                    </a:lnTo>
                    <a:lnTo>
                      <a:pt x="354" y="208"/>
                    </a:lnTo>
                    <a:lnTo>
                      <a:pt x="356" y="206"/>
                    </a:lnTo>
                    <a:lnTo>
                      <a:pt x="354" y="206"/>
                    </a:lnTo>
                    <a:lnTo>
                      <a:pt x="354" y="204"/>
                    </a:lnTo>
                    <a:lnTo>
                      <a:pt x="354" y="204"/>
                    </a:lnTo>
                    <a:lnTo>
                      <a:pt x="354" y="204"/>
                    </a:lnTo>
                    <a:lnTo>
                      <a:pt x="356" y="204"/>
                    </a:lnTo>
                    <a:lnTo>
                      <a:pt x="356" y="204"/>
                    </a:lnTo>
                    <a:lnTo>
                      <a:pt x="356" y="204"/>
                    </a:lnTo>
                    <a:lnTo>
                      <a:pt x="356" y="202"/>
                    </a:lnTo>
                    <a:lnTo>
                      <a:pt x="356" y="202"/>
                    </a:lnTo>
                    <a:lnTo>
                      <a:pt x="356" y="200"/>
                    </a:lnTo>
                    <a:lnTo>
                      <a:pt x="358" y="202"/>
                    </a:lnTo>
                    <a:lnTo>
                      <a:pt x="360" y="204"/>
                    </a:lnTo>
                    <a:lnTo>
                      <a:pt x="364" y="206"/>
                    </a:lnTo>
                    <a:lnTo>
                      <a:pt x="366" y="206"/>
                    </a:lnTo>
                    <a:lnTo>
                      <a:pt x="368" y="206"/>
                    </a:lnTo>
                    <a:lnTo>
                      <a:pt x="370" y="206"/>
                    </a:lnTo>
                    <a:lnTo>
                      <a:pt x="374" y="206"/>
                    </a:lnTo>
                    <a:lnTo>
                      <a:pt x="374" y="206"/>
                    </a:lnTo>
                    <a:lnTo>
                      <a:pt x="372" y="204"/>
                    </a:lnTo>
                    <a:lnTo>
                      <a:pt x="372" y="204"/>
                    </a:lnTo>
                    <a:lnTo>
                      <a:pt x="378" y="204"/>
                    </a:lnTo>
                    <a:lnTo>
                      <a:pt x="378" y="204"/>
                    </a:lnTo>
                    <a:lnTo>
                      <a:pt x="380" y="204"/>
                    </a:lnTo>
                    <a:lnTo>
                      <a:pt x="382" y="202"/>
                    </a:lnTo>
                    <a:lnTo>
                      <a:pt x="382" y="202"/>
                    </a:lnTo>
                    <a:lnTo>
                      <a:pt x="384" y="202"/>
                    </a:lnTo>
                    <a:lnTo>
                      <a:pt x="388" y="204"/>
                    </a:lnTo>
                    <a:lnTo>
                      <a:pt x="390" y="202"/>
                    </a:lnTo>
                    <a:lnTo>
                      <a:pt x="392" y="202"/>
                    </a:lnTo>
                    <a:lnTo>
                      <a:pt x="394" y="202"/>
                    </a:lnTo>
                    <a:lnTo>
                      <a:pt x="402" y="200"/>
                    </a:lnTo>
                    <a:lnTo>
                      <a:pt x="404" y="200"/>
                    </a:lnTo>
                    <a:lnTo>
                      <a:pt x="408" y="200"/>
                    </a:lnTo>
                    <a:lnTo>
                      <a:pt x="414" y="198"/>
                    </a:lnTo>
                    <a:lnTo>
                      <a:pt x="416" y="198"/>
                    </a:lnTo>
                    <a:lnTo>
                      <a:pt x="420" y="198"/>
                    </a:lnTo>
                    <a:lnTo>
                      <a:pt x="422" y="198"/>
                    </a:lnTo>
                    <a:lnTo>
                      <a:pt x="424" y="198"/>
                    </a:lnTo>
                    <a:lnTo>
                      <a:pt x="426" y="196"/>
                    </a:lnTo>
                    <a:lnTo>
                      <a:pt x="428" y="196"/>
                    </a:lnTo>
                    <a:lnTo>
                      <a:pt x="428" y="196"/>
                    </a:lnTo>
                    <a:lnTo>
                      <a:pt x="430" y="196"/>
                    </a:lnTo>
                    <a:lnTo>
                      <a:pt x="434" y="194"/>
                    </a:lnTo>
                    <a:lnTo>
                      <a:pt x="434" y="194"/>
                    </a:lnTo>
                    <a:lnTo>
                      <a:pt x="436" y="194"/>
                    </a:lnTo>
                    <a:lnTo>
                      <a:pt x="436" y="192"/>
                    </a:lnTo>
                    <a:lnTo>
                      <a:pt x="436" y="192"/>
                    </a:lnTo>
                    <a:lnTo>
                      <a:pt x="440" y="190"/>
                    </a:lnTo>
                    <a:lnTo>
                      <a:pt x="442" y="190"/>
                    </a:lnTo>
                    <a:lnTo>
                      <a:pt x="442" y="190"/>
                    </a:lnTo>
                    <a:lnTo>
                      <a:pt x="442" y="188"/>
                    </a:lnTo>
                    <a:lnTo>
                      <a:pt x="442" y="188"/>
                    </a:lnTo>
                    <a:lnTo>
                      <a:pt x="446" y="188"/>
                    </a:lnTo>
                    <a:lnTo>
                      <a:pt x="446" y="188"/>
                    </a:lnTo>
                    <a:lnTo>
                      <a:pt x="450" y="186"/>
                    </a:lnTo>
                    <a:lnTo>
                      <a:pt x="452" y="186"/>
                    </a:lnTo>
                    <a:lnTo>
                      <a:pt x="454" y="186"/>
                    </a:lnTo>
                    <a:lnTo>
                      <a:pt x="454" y="184"/>
                    </a:lnTo>
                    <a:lnTo>
                      <a:pt x="454" y="184"/>
                    </a:lnTo>
                    <a:lnTo>
                      <a:pt x="454" y="184"/>
                    </a:lnTo>
                    <a:lnTo>
                      <a:pt x="454" y="184"/>
                    </a:lnTo>
                    <a:lnTo>
                      <a:pt x="458" y="184"/>
                    </a:lnTo>
                    <a:lnTo>
                      <a:pt x="458" y="184"/>
                    </a:lnTo>
                    <a:lnTo>
                      <a:pt x="460" y="184"/>
                    </a:lnTo>
                    <a:lnTo>
                      <a:pt x="460" y="182"/>
                    </a:lnTo>
                    <a:lnTo>
                      <a:pt x="460" y="182"/>
                    </a:lnTo>
                    <a:lnTo>
                      <a:pt x="460" y="182"/>
                    </a:lnTo>
                    <a:lnTo>
                      <a:pt x="458" y="182"/>
                    </a:lnTo>
                    <a:lnTo>
                      <a:pt x="460" y="182"/>
                    </a:lnTo>
                    <a:lnTo>
                      <a:pt x="462" y="182"/>
                    </a:lnTo>
                    <a:lnTo>
                      <a:pt x="466" y="180"/>
                    </a:lnTo>
                    <a:lnTo>
                      <a:pt x="468" y="180"/>
                    </a:lnTo>
                    <a:lnTo>
                      <a:pt x="468" y="180"/>
                    </a:lnTo>
                    <a:lnTo>
                      <a:pt x="468" y="180"/>
                    </a:lnTo>
                    <a:lnTo>
                      <a:pt x="470" y="178"/>
                    </a:lnTo>
                    <a:lnTo>
                      <a:pt x="472" y="178"/>
                    </a:lnTo>
                    <a:lnTo>
                      <a:pt x="472" y="178"/>
                    </a:lnTo>
                    <a:lnTo>
                      <a:pt x="474" y="178"/>
                    </a:lnTo>
                    <a:lnTo>
                      <a:pt x="476" y="178"/>
                    </a:lnTo>
                    <a:lnTo>
                      <a:pt x="478" y="176"/>
                    </a:lnTo>
                    <a:lnTo>
                      <a:pt x="478" y="176"/>
                    </a:lnTo>
                    <a:lnTo>
                      <a:pt x="480" y="176"/>
                    </a:lnTo>
                    <a:lnTo>
                      <a:pt x="478" y="176"/>
                    </a:lnTo>
                    <a:lnTo>
                      <a:pt x="468" y="176"/>
                    </a:lnTo>
                    <a:lnTo>
                      <a:pt x="464" y="176"/>
                    </a:lnTo>
                    <a:lnTo>
                      <a:pt x="458" y="174"/>
                    </a:lnTo>
                    <a:lnTo>
                      <a:pt x="452" y="172"/>
                    </a:lnTo>
                    <a:lnTo>
                      <a:pt x="442" y="172"/>
                    </a:lnTo>
                    <a:lnTo>
                      <a:pt x="442" y="172"/>
                    </a:lnTo>
                    <a:lnTo>
                      <a:pt x="436" y="174"/>
                    </a:lnTo>
                    <a:lnTo>
                      <a:pt x="432" y="174"/>
                    </a:lnTo>
                    <a:lnTo>
                      <a:pt x="428" y="174"/>
                    </a:lnTo>
                    <a:lnTo>
                      <a:pt x="426" y="174"/>
                    </a:lnTo>
                    <a:lnTo>
                      <a:pt x="424" y="176"/>
                    </a:lnTo>
                    <a:lnTo>
                      <a:pt x="422" y="176"/>
                    </a:lnTo>
                    <a:lnTo>
                      <a:pt x="420" y="178"/>
                    </a:lnTo>
                    <a:lnTo>
                      <a:pt x="418" y="176"/>
                    </a:lnTo>
                    <a:lnTo>
                      <a:pt x="418" y="176"/>
                    </a:lnTo>
                    <a:lnTo>
                      <a:pt x="422" y="174"/>
                    </a:lnTo>
                    <a:lnTo>
                      <a:pt x="424" y="174"/>
                    </a:lnTo>
                    <a:lnTo>
                      <a:pt x="426" y="174"/>
                    </a:lnTo>
                    <a:lnTo>
                      <a:pt x="428" y="172"/>
                    </a:lnTo>
                    <a:lnTo>
                      <a:pt x="432" y="172"/>
                    </a:lnTo>
                    <a:lnTo>
                      <a:pt x="432" y="172"/>
                    </a:lnTo>
                    <a:lnTo>
                      <a:pt x="432" y="170"/>
                    </a:lnTo>
                    <a:lnTo>
                      <a:pt x="432" y="170"/>
                    </a:lnTo>
                    <a:lnTo>
                      <a:pt x="430" y="170"/>
                    </a:lnTo>
                    <a:lnTo>
                      <a:pt x="430" y="170"/>
                    </a:lnTo>
                    <a:lnTo>
                      <a:pt x="420" y="172"/>
                    </a:lnTo>
                    <a:lnTo>
                      <a:pt x="416" y="172"/>
                    </a:lnTo>
                    <a:lnTo>
                      <a:pt x="410" y="170"/>
                    </a:lnTo>
                    <a:lnTo>
                      <a:pt x="408" y="170"/>
                    </a:lnTo>
                    <a:lnTo>
                      <a:pt x="404" y="170"/>
                    </a:lnTo>
                    <a:lnTo>
                      <a:pt x="404" y="170"/>
                    </a:lnTo>
                    <a:lnTo>
                      <a:pt x="404" y="170"/>
                    </a:lnTo>
                    <a:lnTo>
                      <a:pt x="410" y="170"/>
                    </a:lnTo>
                    <a:lnTo>
                      <a:pt x="412" y="168"/>
                    </a:lnTo>
                    <a:lnTo>
                      <a:pt x="416" y="168"/>
                    </a:lnTo>
                    <a:lnTo>
                      <a:pt x="416" y="168"/>
                    </a:lnTo>
                    <a:lnTo>
                      <a:pt x="416" y="166"/>
                    </a:lnTo>
                    <a:lnTo>
                      <a:pt x="418" y="164"/>
                    </a:lnTo>
                    <a:lnTo>
                      <a:pt x="418" y="164"/>
                    </a:lnTo>
                    <a:lnTo>
                      <a:pt x="416" y="164"/>
                    </a:lnTo>
                    <a:lnTo>
                      <a:pt x="416" y="164"/>
                    </a:lnTo>
                    <a:lnTo>
                      <a:pt x="414" y="162"/>
                    </a:lnTo>
                    <a:lnTo>
                      <a:pt x="416" y="162"/>
                    </a:lnTo>
                    <a:lnTo>
                      <a:pt x="420" y="162"/>
                    </a:lnTo>
                    <a:lnTo>
                      <a:pt x="422" y="162"/>
                    </a:lnTo>
                    <a:lnTo>
                      <a:pt x="426" y="164"/>
                    </a:lnTo>
                    <a:lnTo>
                      <a:pt x="428" y="164"/>
                    </a:lnTo>
                    <a:lnTo>
                      <a:pt x="432" y="164"/>
                    </a:lnTo>
                    <a:lnTo>
                      <a:pt x="434" y="164"/>
                    </a:lnTo>
                    <a:lnTo>
                      <a:pt x="440" y="162"/>
                    </a:lnTo>
                    <a:lnTo>
                      <a:pt x="442" y="162"/>
                    </a:lnTo>
                    <a:lnTo>
                      <a:pt x="444" y="160"/>
                    </a:lnTo>
                    <a:lnTo>
                      <a:pt x="446" y="158"/>
                    </a:lnTo>
                    <a:lnTo>
                      <a:pt x="446" y="158"/>
                    </a:lnTo>
                    <a:lnTo>
                      <a:pt x="446" y="156"/>
                    </a:lnTo>
                    <a:lnTo>
                      <a:pt x="446" y="156"/>
                    </a:lnTo>
                    <a:lnTo>
                      <a:pt x="442" y="156"/>
                    </a:lnTo>
                    <a:lnTo>
                      <a:pt x="438" y="156"/>
                    </a:lnTo>
                    <a:lnTo>
                      <a:pt x="436" y="156"/>
                    </a:lnTo>
                    <a:lnTo>
                      <a:pt x="432" y="154"/>
                    </a:lnTo>
                    <a:lnTo>
                      <a:pt x="432" y="154"/>
                    </a:lnTo>
                    <a:lnTo>
                      <a:pt x="432" y="154"/>
                    </a:lnTo>
                    <a:lnTo>
                      <a:pt x="432" y="154"/>
                    </a:lnTo>
                    <a:lnTo>
                      <a:pt x="436" y="154"/>
                    </a:lnTo>
                    <a:lnTo>
                      <a:pt x="442" y="154"/>
                    </a:lnTo>
                    <a:lnTo>
                      <a:pt x="446" y="154"/>
                    </a:lnTo>
                    <a:lnTo>
                      <a:pt x="448" y="154"/>
                    </a:lnTo>
                    <a:lnTo>
                      <a:pt x="450" y="156"/>
                    </a:lnTo>
                    <a:lnTo>
                      <a:pt x="452" y="156"/>
                    </a:lnTo>
                    <a:lnTo>
                      <a:pt x="454" y="158"/>
                    </a:lnTo>
                    <a:lnTo>
                      <a:pt x="456" y="158"/>
                    </a:lnTo>
                    <a:lnTo>
                      <a:pt x="458" y="160"/>
                    </a:lnTo>
                    <a:lnTo>
                      <a:pt x="460" y="160"/>
                    </a:lnTo>
                    <a:lnTo>
                      <a:pt x="460" y="162"/>
                    </a:lnTo>
                    <a:lnTo>
                      <a:pt x="460" y="164"/>
                    </a:lnTo>
                    <a:lnTo>
                      <a:pt x="460" y="166"/>
                    </a:lnTo>
                    <a:lnTo>
                      <a:pt x="462" y="168"/>
                    </a:lnTo>
                    <a:lnTo>
                      <a:pt x="464" y="170"/>
                    </a:lnTo>
                    <a:lnTo>
                      <a:pt x="468" y="170"/>
                    </a:lnTo>
                    <a:lnTo>
                      <a:pt x="470" y="170"/>
                    </a:lnTo>
                    <a:lnTo>
                      <a:pt x="472" y="170"/>
                    </a:lnTo>
                    <a:lnTo>
                      <a:pt x="476" y="170"/>
                    </a:lnTo>
                    <a:lnTo>
                      <a:pt x="476" y="170"/>
                    </a:lnTo>
                    <a:lnTo>
                      <a:pt x="478" y="166"/>
                    </a:lnTo>
                    <a:lnTo>
                      <a:pt x="478" y="166"/>
                    </a:lnTo>
                    <a:lnTo>
                      <a:pt x="478" y="166"/>
                    </a:lnTo>
                    <a:lnTo>
                      <a:pt x="480" y="164"/>
                    </a:lnTo>
                    <a:lnTo>
                      <a:pt x="480" y="168"/>
                    </a:lnTo>
                    <a:lnTo>
                      <a:pt x="480" y="168"/>
                    </a:lnTo>
                    <a:lnTo>
                      <a:pt x="480" y="168"/>
                    </a:lnTo>
                    <a:lnTo>
                      <a:pt x="480" y="170"/>
                    </a:lnTo>
                    <a:lnTo>
                      <a:pt x="480" y="170"/>
                    </a:lnTo>
                    <a:lnTo>
                      <a:pt x="482" y="170"/>
                    </a:lnTo>
                    <a:lnTo>
                      <a:pt x="484" y="170"/>
                    </a:lnTo>
                    <a:lnTo>
                      <a:pt x="488" y="170"/>
                    </a:lnTo>
                    <a:lnTo>
                      <a:pt x="490" y="170"/>
                    </a:lnTo>
                    <a:lnTo>
                      <a:pt x="488" y="168"/>
                    </a:lnTo>
                    <a:lnTo>
                      <a:pt x="490" y="166"/>
                    </a:lnTo>
                    <a:lnTo>
                      <a:pt x="488" y="164"/>
                    </a:lnTo>
                    <a:lnTo>
                      <a:pt x="490" y="164"/>
                    </a:lnTo>
                    <a:lnTo>
                      <a:pt x="490" y="162"/>
                    </a:lnTo>
                    <a:lnTo>
                      <a:pt x="490" y="160"/>
                    </a:lnTo>
                    <a:lnTo>
                      <a:pt x="490" y="158"/>
                    </a:lnTo>
                    <a:lnTo>
                      <a:pt x="490" y="156"/>
                    </a:lnTo>
                    <a:lnTo>
                      <a:pt x="488" y="156"/>
                    </a:lnTo>
                    <a:lnTo>
                      <a:pt x="486" y="156"/>
                    </a:lnTo>
                    <a:lnTo>
                      <a:pt x="486" y="156"/>
                    </a:lnTo>
                    <a:lnTo>
                      <a:pt x="484" y="156"/>
                    </a:lnTo>
                    <a:lnTo>
                      <a:pt x="484" y="158"/>
                    </a:lnTo>
                    <a:lnTo>
                      <a:pt x="482" y="158"/>
                    </a:lnTo>
                    <a:lnTo>
                      <a:pt x="482" y="156"/>
                    </a:lnTo>
                    <a:lnTo>
                      <a:pt x="482" y="156"/>
                    </a:lnTo>
                    <a:lnTo>
                      <a:pt x="482" y="156"/>
                    </a:lnTo>
                    <a:lnTo>
                      <a:pt x="482" y="154"/>
                    </a:lnTo>
                    <a:lnTo>
                      <a:pt x="484" y="154"/>
                    </a:lnTo>
                    <a:lnTo>
                      <a:pt x="488" y="152"/>
                    </a:lnTo>
                    <a:lnTo>
                      <a:pt x="490" y="152"/>
                    </a:lnTo>
                    <a:lnTo>
                      <a:pt x="486" y="152"/>
                    </a:lnTo>
                    <a:lnTo>
                      <a:pt x="486" y="152"/>
                    </a:lnTo>
                    <a:lnTo>
                      <a:pt x="484" y="150"/>
                    </a:lnTo>
                    <a:lnTo>
                      <a:pt x="484" y="150"/>
                    </a:lnTo>
                    <a:lnTo>
                      <a:pt x="480" y="148"/>
                    </a:lnTo>
                    <a:lnTo>
                      <a:pt x="480" y="148"/>
                    </a:lnTo>
                    <a:lnTo>
                      <a:pt x="476" y="146"/>
                    </a:lnTo>
                    <a:lnTo>
                      <a:pt x="474" y="146"/>
                    </a:lnTo>
                    <a:lnTo>
                      <a:pt x="472" y="146"/>
                    </a:lnTo>
                    <a:lnTo>
                      <a:pt x="468" y="144"/>
                    </a:lnTo>
                    <a:lnTo>
                      <a:pt x="466" y="142"/>
                    </a:lnTo>
                    <a:lnTo>
                      <a:pt x="464" y="142"/>
                    </a:lnTo>
                    <a:lnTo>
                      <a:pt x="464" y="142"/>
                    </a:lnTo>
                    <a:lnTo>
                      <a:pt x="460" y="142"/>
                    </a:lnTo>
                    <a:lnTo>
                      <a:pt x="458" y="142"/>
                    </a:lnTo>
                    <a:lnTo>
                      <a:pt x="456" y="142"/>
                    </a:lnTo>
                    <a:lnTo>
                      <a:pt x="458" y="142"/>
                    </a:lnTo>
                    <a:lnTo>
                      <a:pt x="462" y="142"/>
                    </a:lnTo>
                    <a:lnTo>
                      <a:pt x="464" y="140"/>
                    </a:lnTo>
                    <a:lnTo>
                      <a:pt x="464" y="140"/>
                    </a:lnTo>
                    <a:lnTo>
                      <a:pt x="464" y="136"/>
                    </a:lnTo>
                    <a:lnTo>
                      <a:pt x="464" y="136"/>
                    </a:lnTo>
                    <a:lnTo>
                      <a:pt x="464" y="134"/>
                    </a:lnTo>
                    <a:lnTo>
                      <a:pt x="462" y="136"/>
                    </a:lnTo>
                    <a:lnTo>
                      <a:pt x="458" y="136"/>
                    </a:lnTo>
                    <a:lnTo>
                      <a:pt x="458" y="136"/>
                    </a:lnTo>
                    <a:lnTo>
                      <a:pt x="454" y="136"/>
                    </a:lnTo>
                    <a:lnTo>
                      <a:pt x="448" y="138"/>
                    </a:lnTo>
                    <a:lnTo>
                      <a:pt x="448" y="138"/>
                    </a:lnTo>
                    <a:lnTo>
                      <a:pt x="446" y="138"/>
                    </a:lnTo>
                    <a:lnTo>
                      <a:pt x="444" y="138"/>
                    </a:lnTo>
                    <a:lnTo>
                      <a:pt x="442" y="138"/>
                    </a:lnTo>
                    <a:lnTo>
                      <a:pt x="448" y="136"/>
                    </a:lnTo>
                    <a:lnTo>
                      <a:pt x="450" y="136"/>
                    </a:lnTo>
                    <a:lnTo>
                      <a:pt x="452" y="136"/>
                    </a:lnTo>
                    <a:lnTo>
                      <a:pt x="460" y="134"/>
                    </a:lnTo>
                    <a:lnTo>
                      <a:pt x="460" y="134"/>
                    </a:lnTo>
                    <a:lnTo>
                      <a:pt x="462" y="134"/>
                    </a:lnTo>
                    <a:lnTo>
                      <a:pt x="464" y="132"/>
                    </a:lnTo>
                    <a:lnTo>
                      <a:pt x="466" y="132"/>
                    </a:lnTo>
                    <a:lnTo>
                      <a:pt x="466" y="134"/>
                    </a:lnTo>
                    <a:lnTo>
                      <a:pt x="468" y="138"/>
                    </a:lnTo>
                    <a:lnTo>
                      <a:pt x="470" y="140"/>
                    </a:lnTo>
                    <a:lnTo>
                      <a:pt x="472" y="142"/>
                    </a:lnTo>
                    <a:lnTo>
                      <a:pt x="474" y="142"/>
                    </a:lnTo>
                    <a:lnTo>
                      <a:pt x="478" y="144"/>
                    </a:lnTo>
                    <a:lnTo>
                      <a:pt x="484" y="144"/>
                    </a:lnTo>
                    <a:lnTo>
                      <a:pt x="486" y="146"/>
                    </a:lnTo>
                    <a:lnTo>
                      <a:pt x="488" y="146"/>
                    </a:lnTo>
                    <a:lnTo>
                      <a:pt x="488" y="144"/>
                    </a:lnTo>
                    <a:lnTo>
                      <a:pt x="488" y="142"/>
                    </a:lnTo>
                    <a:lnTo>
                      <a:pt x="492" y="142"/>
                    </a:lnTo>
                    <a:lnTo>
                      <a:pt x="494" y="138"/>
                    </a:lnTo>
                    <a:lnTo>
                      <a:pt x="494" y="138"/>
                    </a:lnTo>
                    <a:lnTo>
                      <a:pt x="494" y="134"/>
                    </a:lnTo>
                    <a:lnTo>
                      <a:pt x="492" y="134"/>
                    </a:lnTo>
                    <a:lnTo>
                      <a:pt x="490" y="134"/>
                    </a:lnTo>
                    <a:lnTo>
                      <a:pt x="486" y="132"/>
                    </a:lnTo>
                    <a:lnTo>
                      <a:pt x="484" y="132"/>
                    </a:lnTo>
                    <a:lnTo>
                      <a:pt x="482" y="130"/>
                    </a:lnTo>
                    <a:lnTo>
                      <a:pt x="480" y="130"/>
                    </a:lnTo>
                    <a:lnTo>
                      <a:pt x="478" y="128"/>
                    </a:lnTo>
                    <a:lnTo>
                      <a:pt x="476" y="128"/>
                    </a:lnTo>
                    <a:lnTo>
                      <a:pt x="474" y="128"/>
                    </a:lnTo>
                    <a:lnTo>
                      <a:pt x="468" y="128"/>
                    </a:lnTo>
                    <a:lnTo>
                      <a:pt x="464" y="128"/>
                    </a:lnTo>
                    <a:lnTo>
                      <a:pt x="462" y="128"/>
                    </a:lnTo>
                    <a:lnTo>
                      <a:pt x="460" y="130"/>
                    </a:lnTo>
                    <a:lnTo>
                      <a:pt x="452" y="130"/>
                    </a:lnTo>
                    <a:lnTo>
                      <a:pt x="450" y="130"/>
                    </a:lnTo>
                    <a:lnTo>
                      <a:pt x="448" y="132"/>
                    </a:lnTo>
                    <a:lnTo>
                      <a:pt x="444" y="132"/>
                    </a:lnTo>
                    <a:lnTo>
                      <a:pt x="440" y="132"/>
                    </a:lnTo>
                    <a:lnTo>
                      <a:pt x="440" y="132"/>
                    </a:lnTo>
                    <a:lnTo>
                      <a:pt x="436" y="132"/>
                    </a:lnTo>
                    <a:lnTo>
                      <a:pt x="436" y="132"/>
                    </a:lnTo>
                    <a:lnTo>
                      <a:pt x="436" y="132"/>
                    </a:lnTo>
                    <a:lnTo>
                      <a:pt x="436" y="132"/>
                    </a:lnTo>
                    <a:lnTo>
                      <a:pt x="436" y="132"/>
                    </a:lnTo>
                    <a:lnTo>
                      <a:pt x="436" y="132"/>
                    </a:lnTo>
                    <a:lnTo>
                      <a:pt x="438" y="132"/>
                    </a:lnTo>
                    <a:lnTo>
                      <a:pt x="440" y="130"/>
                    </a:lnTo>
                    <a:lnTo>
                      <a:pt x="442" y="132"/>
                    </a:lnTo>
                    <a:lnTo>
                      <a:pt x="444" y="132"/>
                    </a:lnTo>
                    <a:lnTo>
                      <a:pt x="446" y="130"/>
                    </a:lnTo>
                    <a:lnTo>
                      <a:pt x="446" y="130"/>
                    </a:lnTo>
                    <a:lnTo>
                      <a:pt x="446" y="130"/>
                    </a:lnTo>
                    <a:lnTo>
                      <a:pt x="440" y="128"/>
                    </a:lnTo>
                    <a:lnTo>
                      <a:pt x="440" y="128"/>
                    </a:lnTo>
                    <a:lnTo>
                      <a:pt x="442" y="128"/>
                    </a:lnTo>
                    <a:lnTo>
                      <a:pt x="444" y="128"/>
                    </a:lnTo>
                    <a:lnTo>
                      <a:pt x="448" y="130"/>
                    </a:lnTo>
                    <a:lnTo>
                      <a:pt x="450" y="130"/>
                    </a:lnTo>
                    <a:lnTo>
                      <a:pt x="452" y="130"/>
                    </a:lnTo>
                    <a:lnTo>
                      <a:pt x="456" y="130"/>
                    </a:lnTo>
                    <a:lnTo>
                      <a:pt x="456" y="130"/>
                    </a:lnTo>
                    <a:lnTo>
                      <a:pt x="460" y="128"/>
                    </a:lnTo>
                    <a:lnTo>
                      <a:pt x="462" y="128"/>
                    </a:lnTo>
                    <a:lnTo>
                      <a:pt x="464" y="126"/>
                    </a:lnTo>
                    <a:lnTo>
                      <a:pt x="468" y="126"/>
                    </a:lnTo>
                    <a:lnTo>
                      <a:pt x="468" y="126"/>
                    </a:lnTo>
                    <a:lnTo>
                      <a:pt x="466" y="126"/>
                    </a:lnTo>
                    <a:lnTo>
                      <a:pt x="464" y="122"/>
                    </a:lnTo>
                    <a:lnTo>
                      <a:pt x="462" y="122"/>
                    </a:lnTo>
                    <a:lnTo>
                      <a:pt x="462" y="122"/>
                    </a:lnTo>
                    <a:lnTo>
                      <a:pt x="462" y="122"/>
                    </a:lnTo>
                    <a:lnTo>
                      <a:pt x="462" y="122"/>
                    </a:lnTo>
                    <a:lnTo>
                      <a:pt x="464" y="124"/>
                    </a:lnTo>
                    <a:lnTo>
                      <a:pt x="466" y="124"/>
                    </a:lnTo>
                    <a:lnTo>
                      <a:pt x="468" y="124"/>
                    </a:lnTo>
                    <a:lnTo>
                      <a:pt x="468" y="124"/>
                    </a:lnTo>
                    <a:lnTo>
                      <a:pt x="470" y="124"/>
                    </a:lnTo>
                    <a:lnTo>
                      <a:pt x="472" y="124"/>
                    </a:lnTo>
                    <a:lnTo>
                      <a:pt x="472" y="124"/>
                    </a:lnTo>
                    <a:lnTo>
                      <a:pt x="476" y="122"/>
                    </a:lnTo>
                    <a:lnTo>
                      <a:pt x="478" y="126"/>
                    </a:lnTo>
                    <a:lnTo>
                      <a:pt x="484" y="128"/>
                    </a:lnTo>
                    <a:lnTo>
                      <a:pt x="486" y="128"/>
                    </a:lnTo>
                    <a:lnTo>
                      <a:pt x="492" y="130"/>
                    </a:lnTo>
                    <a:lnTo>
                      <a:pt x="494" y="130"/>
                    </a:lnTo>
                    <a:lnTo>
                      <a:pt x="498" y="128"/>
                    </a:lnTo>
                    <a:lnTo>
                      <a:pt x="502" y="128"/>
                    </a:lnTo>
                    <a:lnTo>
                      <a:pt x="504" y="128"/>
                    </a:lnTo>
                    <a:lnTo>
                      <a:pt x="512" y="126"/>
                    </a:lnTo>
                    <a:lnTo>
                      <a:pt x="514" y="126"/>
                    </a:lnTo>
                    <a:lnTo>
                      <a:pt x="514" y="124"/>
                    </a:lnTo>
                    <a:lnTo>
                      <a:pt x="516" y="122"/>
                    </a:lnTo>
                    <a:lnTo>
                      <a:pt x="516" y="122"/>
                    </a:lnTo>
                    <a:lnTo>
                      <a:pt x="510" y="120"/>
                    </a:lnTo>
                    <a:lnTo>
                      <a:pt x="508" y="120"/>
                    </a:lnTo>
                    <a:lnTo>
                      <a:pt x="500" y="120"/>
                    </a:lnTo>
                    <a:lnTo>
                      <a:pt x="498" y="120"/>
                    </a:lnTo>
                    <a:lnTo>
                      <a:pt x="498" y="118"/>
                    </a:lnTo>
                    <a:lnTo>
                      <a:pt x="496" y="118"/>
                    </a:lnTo>
                    <a:lnTo>
                      <a:pt x="496" y="118"/>
                    </a:lnTo>
                    <a:lnTo>
                      <a:pt x="498" y="118"/>
                    </a:lnTo>
                    <a:lnTo>
                      <a:pt x="498" y="116"/>
                    </a:lnTo>
                    <a:lnTo>
                      <a:pt x="498" y="116"/>
                    </a:lnTo>
                    <a:lnTo>
                      <a:pt x="498" y="116"/>
                    </a:lnTo>
                    <a:lnTo>
                      <a:pt x="498" y="116"/>
                    </a:lnTo>
                    <a:lnTo>
                      <a:pt x="498" y="116"/>
                    </a:lnTo>
                    <a:lnTo>
                      <a:pt x="498" y="116"/>
                    </a:lnTo>
                    <a:lnTo>
                      <a:pt x="500" y="114"/>
                    </a:lnTo>
                    <a:lnTo>
                      <a:pt x="502" y="114"/>
                    </a:lnTo>
                    <a:lnTo>
                      <a:pt x="502" y="114"/>
                    </a:lnTo>
                    <a:lnTo>
                      <a:pt x="502" y="112"/>
                    </a:lnTo>
                    <a:lnTo>
                      <a:pt x="504" y="112"/>
                    </a:lnTo>
                    <a:lnTo>
                      <a:pt x="504" y="112"/>
                    </a:lnTo>
                    <a:lnTo>
                      <a:pt x="504" y="114"/>
                    </a:lnTo>
                    <a:lnTo>
                      <a:pt x="502" y="116"/>
                    </a:lnTo>
                    <a:lnTo>
                      <a:pt x="506" y="116"/>
                    </a:lnTo>
                    <a:lnTo>
                      <a:pt x="510" y="118"/>
                    </a:lnTo>
                    <a:lnTo>
                      <a:pt x="516" y="118"/>
                    </a:lnTo>
                    <a:lnTo>
                      <a:pt x="520" y="116"/>
                    </a:lnTo>
                    <a:lnTo>
                      <a:pt x="520" y="116"/>
                    </a:lnTo>
                    <a:lnTo>
                      <a:pt x="522" y="116"/>
                    </a:lnTo>
                    <a:lnTo>
                      <a:pt x="526" y="116"/>
                    </a:lnTo>
                    <a:lnTo>
                      <a:pt x="528" y="116"/>
                    </a:lnTo>
                    <a:lnTo>
                      <a:pt x="530" y="116"/>
                    </a:lnTo>
                    <a:lnTo>
                      <a:pt x="530" y="114"/>
                    </a:lnTo>
                    <a:lnTo>
                      <a:pt x="530" y="114"/>
                    </a:lnTo>
                    <a:lnTo>
                      <a:pt x="532" y="114"/>
                    </a:lnTo>
                    <a:lnTo>
                      <a:pt x="532" y="112"/>
                    </a:lnTo>
                    <a:lnTo>
                      <a:pt x="532" y="112"/>
                    </a:lnTo>
                    <a:lnTo>
                      <a:pt x="530" y="110"/>
                    </a:lnTo>
                    <a:lnTo>
                      <a:pt x="530" y="110"/>
                    </a:lnTo>
                    <a:lnTo>
                      <a:pt x="528" y="108"/>
                    </a:lnTo>
                    <a:lnTo>
                      <a:pt x="526" y="106"/>
                    </a:lnTo>
                    <a:lnTo>
                      <a:pt x="524" y="104"/>
                    </a:lnTo>
                    <a:lnTo>
                      <a:pt x="522" y="106"/>
                    </a:lnTo>
                    <a:lnTo>
                      <a:pt x="520" y="108"/>
                    </a:lnTo>
                    <a:lnTo>
                      <a:pt x="518" y="110"/>
                    </a:lnTo>
                    <a:lnTo>
                      <a:pt x="516" y="110"/>
                    </a:lnTo>
                    <a:lnTo>
                      <a:pt x="514" y="110"/>
                    </a:lnTo>
                    <a:lnTo>
                      <a:pt x="514" y="110"/>
                    </a:lnTo>
                    <a:lnTo>
                      <a:pt x="514" y="110"/>
                    </a:lnTo>
                    <a:lnTo>
                      <a:pt x="516" y="108"/>
                    </a:lnTo>
                    <a:lnTo>
                      <a:pt x="516" y="108"/>
                    </a:lnTo>
                    <a:lnTo>
                      <a:pt x="518" y="106"/>
                    </a:lnTo>
                    <a:lnTo>
                      <a:pt x="516" y="106"/>
                    </a:lnTo>
                    <a:lnTo>
                      <a:pt x="516" y="104"/>
                    </a:lnTo>
                    <a:lnTo>
                      <a:pt x="516" y="104"/>
                    </a:lnTo>
                    <a:lnTo>
                      <a:pt x="516" y="104"/>
                    </a:lnTo>
                    <a:lnTo>
                      <a:pt x="514" y="104"/>
                    </a:lnTo>
                    <a:lnTo>
                      <a:pt x="510" y="106"/>
                    </a:lnTo>
                    <a:lnTo>
                      <a:pt x="510" y="106"/>
                    </a:lnTo>
                    <a:lnTo>
                      <a:pt x="508" y="106"/>
                    </a:lnTo>
                    <a:lnTo>
                      <a:pt x="508" y="106"/>
                    </a:lnTo>
                    <a:lnTo>
                      <a:pt x="506" y="106"/>
                    </a:lnTo>
                    <a:lnTo>
                      <a:pt x="504" y="104"/>
                    </a:lnTo>
                    <a:lnTo>
                      <a:pt x="504" y="104"/>
                    </a:lnTo>
                    <a:lnTo>
                      <a:pt x="506" y="104"/>
                    </a:lnTo>
                    <a:lnTo>
                      <a:pt x="508" y="104"/>
                    </a:lnTo>
                    <a:lnTo>
                      <a:pt x="512" y="104"/>
                    </a:lnTo>
                    <a:lnTo>
                      <a:pt x="514" y="104"/>
                    </a:lnTo>
                    <a:lnTo>
                      <a:pt x="516" y="104"/>
                    </a:lnTo>
                    <a:lnTo>
                      <a:pt x="518" y="104"/>
                    </a:lnTo>
                    <a:lnTo>
                      <a:pt x="522" y="100"/>
                    </a:lnTo>
                    <a:lnTo>
                      <a:pt x="526" y="100"/>
                    </a:lnTo>
                    <a:lnTo>
                      <a:pt x="528" y="102"/>
                    </a:lnTo>
                    <a:lnTo>
                      <a:pt x="528" y="102"/>
                    </a:lnTo>
                    <a:lnTo>
                      <a:pt x="530" y="104"/>
                    </a:lnTo>
                    <a:lnTo>
                      <a:pt x="530" y="104"/>
                    </a:lnTo>
                    <a:lnTo>
                      <a:pt x="532" y="102"/>
                    </a:lnTo>
                    <a:lnTo>
                      <a:pt x="534" y="102"/>
                    </a:lnTo>
                    <a:lnTo>
                      <a:pt x="534" y="102"/>
                    </a:lnTo>
                    <a:lnTo>
                      <a:pt x="534" y="100"/>
                    </a:lnTo>
                    <a:lnTo>
                      <a:pt x="534" y="98"/>
                    </a:lnTo>
                    <a:lnTo>
                      <a:pt x="534" y="98"/>
                    </a:lnTo>
                    <a:lnTo>
                      <a:pt x="534" y="96"/>
                    </a:lnTo>
                    <a:lnTo>
                      <a:pt x="534" y="96"/>
                    </a:lnTo>
                    <a:lnTo>
                      <a:pt x="534" y="96"/>
                    </a:lnTo>
                    <a:lnTo>
                      <a:pt x="536" y="94"/>
                    </a:lnTo>
                    <a:lnTo>
                      <a:pt x="534" y="94"/>
                    </a:lnTo>
                    <a:lnTo>
                      <a:pt x="532" y="92"/>
                    </a:lnTo>
                    <a:lnTo>
                      <a:pt x="532" y="92"/>
                    </a:lnTo>
                    <a:lnTo>
                      <a:pt x="534" y="90"/>
                    </a:lnTo>
                    <a:lnTo>
                      <a:pt x="532" y="88"/>
                    </a:lnTo>
                    <a:lnTo>
                      <a:pt x="530" y="88"/>
                    </a:lnTo>
                    <a:lnTo>
                      <a:pt x="528" y="88"/>
                    </a:lnTo>
                    <a:lnTo>
                      <a:pt x="526" y="88"/>
                    </a:lnTo>
                    <a:lnTo>
                      <a:pt x="524" y="88"/>
                    </a:lnTo>
                    <a:lnTo>
                      <a:pt x="524" y="88"/>
                    </a:lnTo>
                    <a:lnTo>
                      <a:pt x="520" y="88"/>
                    </a:lnTo>
                    <a:lnTo>
                      <a:pt x="518" y="88"/>
                    </a:lnTo>
                    <a:lnTo>
                      <a:pt x="516" y="88"/>
                    </a:lnTo>
                    <a:lnTo>
                      <a:pt x="516" y="88"/>
                    </a:lnTo>
                    <a:lnTo>
                      <a:pt x="514" y="86"/>
                    </a:lnTo>
                    <a:lnTo>
                      <a:pt x="514" y="84"/>
                    </a:lnTo>
                    <a:lnTo>
                      <a:pt x="514" y="84"/>
                    </a:lnTo>
                    <a:lnTo>
                      <a:pt x="510" y="84"/>
                    </a:lnTo>
                    <a:lnTo>
                      <a:pt x="510" y="84"/>
                    </a:lnTo>
                    <a:lnTo>
                      <a:pt x="508" y="82"/>
                    </a:lnTo>
                    <a:lnTo>
                      <a:pt x="508" y="82"/>
                    </a:lnTo>
                    <a:lnTo>
                      <a:pt x="508" y="82"/>
                    </a:lnTo>
                    <a:lnTo>
                      <a:pt x="508" y="82"/>
                    </a:lnTo>
                    <a:lnTo>
                      <a:pt x="510" y="80"/>
                    </a:lnTo>
                    <a:lnTo>
                      <a:pt x="512" y="80"/>
                    </a:lnTo>
                    <a:lnTo>
                      <a:pt x="514" y="82"/>
                    </a:lnTo>
                    <a:lnTo>
                      <a:pt x="516" y="82"/>
                    </a:lnTo>
                    <a:lnTo>
                      <a:pt x="518" y="82"/>
                    </a:lnTo>
                    <a:lnTo>
                      <a:pt x="526" y="80"/>
                    </a:lnTo>
                    <a:lnTo>
                      <a:pt x="526" y="80"/>
                    </a:lnTo>
                    <a:lnTo>
                      <a:pt x="530" y="78"/>
                    </a:lnTo>
                    <a:lnTo>
                      <a:pt x="536" y="78"/>
                    </a:lnTo>
                    <a:lnTo>
                      <a:pt x="538" y="78"/>
                    </a:lnTo>
                    <a:lnTo>
                      <a:pt x="540" y="80"/>
                    </a:lnTo>
                    <a:lnTo>
                      <a:pt x="544" y="80"/>
                    </a:lnTo>
                    <a:lnTo>
                      <a:pt x="546" y="80"/>
                    </a:lnTo>
                    <a:lnTo>
                      <a:pt x="546" y="80"/>
                    </a:lnTo>
                    <a:lnTo>
                      <a:pt x="548" y="80"/>
                    </a:lnTo>
                    <a:lnTo>
                      <a:pt x="550" y="80"/>
                    </a:lnTo>
                    <a:lnTo>
                      <a:pt x="550" y="80"/>
                    </a:lnTo>
                    <a:lnTo>
                      <a:pt x="552" y="80"/>
                    </a:lnTo>
                    <a:lnTo>
                      <a:pt x="552" y="78"/>
                    </a:lnTo>
                    <a:lnTo>
                      <a:pt x="554" y="78"/>
                    </a:lnTo>
                    <a:lnTo>
                      <a:pt x="554" y="76"/>
                    </a:lnTo>
                    <a:lnTo>
                      <a:pt x="554" y="74"/>
                    </a:lnTo>
                    <a:lnTo>
                      <a:pt x="554" y="74"/>
                    </a:lnTo>
                    <a:lnTo>
                      <a:pt x="552" y="74"/>
                    </a:lnTo>
                    <a:lnTo>
                      <a:pt x="548" y="74"/>
                    </a:lnTo>
                    <a:lnTo>
                      <a:pt x="546" y="74"/>
                    </a:lnTo>
                    <a:lnTo>
                      <a:pt x="544" y="74"/>
                    </a:lnTo>
                    <a:lnTo>
                      <a:pt x="544" y="74"/>
                    </a:lnTo>
                    <a:lnTo>
                      <a:pt x="542" y="74"/>
                    </a:lnTo>
                    <a:lnTo>
                      <a:pt x="540" y="74"/>
                    </a:lnTo>
                    <a:lnTo>
                      <a:pt x="536" y="72"/>
                    </a:lnTo>
                    <a:lnTo>
                      <a:pt x="534" y="72"/>
                    </a:lnTo>
                    <a:lnTo>
                      <a:pt x="532" y="70"/>
                    </a:lnTo>
                    <a:lnTo>
                      <a:pt x="536" y="68"/>
                    </a:lnTo>
                    <a:lnTo>
                      <a:pt x="538" y="68"/>
                    </a:lnTo>
                    <a:lnTo>
                      <a:pt x="540" y="68"/>
                    </a:lnTo>
                    <a:lnTo>
                      <a:pt x="544" y="70"/>
                    </a:lnTo>
                    <a:lnTo>
                      <a:pt x="544" y="70"/>
                    </a:lnTo>
                    <a:lnTo>
                      <a:pt x="546" y="70"/>
                    </a:lnTo>
                    <a:lnTo>
                      <a:pt x="546" y="70"/>
                    </a:lnTo>
                    <a:lnTo>
                      <a:pt x="546" y="68"/>
                    </a:lnTo>
                    <a:lnTo>
                      <a:pt x="544" y="68"/>
                    </a:lnTo>
                    <a:lnTo>
                      <a:pt x="542" y="68"/>
                    </a:lnTo>
                    <a:lnTo>
                      <a:pt x="540" y="68"/>
                    </a:lnTo>
                    <a:lnTo>
                      <a:pt x="538" y="66"/>
                    </a:lnTo>
                    <a:lnTo>
                      <a:pt x="534" y="66"/>
                    </a:lnTo>
                    <a:lnTo>
                      <a:pt x="532" y="66"/>
                    </a:lnTo>
                    <a:lnTo>
                      <a:pt x="528" y="66"/>
                    </a:lnTo>
                    <a:lnTo>
                      <a:pt x="526" y="68"/>
                    </a:lnTo>
                    <a:lnTo>
                      <a:pt x="524" y="70"/>
                    </a:lnTo>
                    <a:lnTo>
                      <a:pt x="522" y="68"/>
                    </a:lnTo>
                    <a:lnTo>
                      <a:pt x="522" y="68"/>
                    </a:lnTo>
                    <a:lnTo>
                      <a:pt x="524" y="66"/>
                    </a:lnTo>
                    <a:lnTo>
                      <a:pt x="526" y="64"/>
                    </a:lnTo>
                    <a:lnTo>
                      <a:pt x="528" y="64"/>
                    </a:lnTo>
                    <a:lnTo>
                      <a:pt x="528" y="62"/>
                    </a:lnTo>
                    <a:lnTo>
                      <a:pt x="530" y="60"/>
                    </a:lnTo>
                    <a:lnTo>
                      <a:pt x="532" y="60"/>
                    </a:lnTo>
                    <a:lnTo>
                      <a:pt x="534" y="58"/>
                    </a:lnTo>
                    <a:lnTo>
                      <a:pt x="534" y="56"/>
                    </a:lnTo>
                    <a:lnTo>
                      <a:pt x="534" y="56"/>
                    </a:lnTo>
                    <a:lnTo>
                      <a:pt x="534" y="56"/>
                    </a:lnTo>
                    <a:lnTo>
                      <a:pt x="540" y="54"/>
                    </a:lnTo>
                    <a:lnTo>
                      <a:pt x="542" y="54"/>
                    </a:lnTo>
                    <a:lnTo>
                      <a:pt x="544" y="54"/>
                    </a:lnTo>
                    <a:lnTo>
                      <a:pt x="546" y="54"/>
                    </a:lnTo>
                    <a:lnTo>
                      <a:pt x="546" y="54"/>
                    </a:lnTo>
                    <a:lnTo>
                      <a:pt x="548" y="52"/>
                    </a:lnTo>
                    <a:lnTo>
                      <a:pt x="548" y="52"/>
                    </a:lnTo>
                    <a:lnTo>
                      <a:pt x="548" y="52"/>
                    </a:lnTo>
                    <a:lnTo>
                      <a:pt x="548" y="52"/>
                    </a:lnTo>
                    <a:lnTo>
                      <a:pt x="550" y="50"/>
                    </a:lnTo>
                    <a:lnTo>
                      <a:pt x="554" y="50"/>
                    </a:lnTo>
                    <a:lnTo>
                      <a:pt x="556" y="50"/>
                    </a:lnTo>
                    <a:lnTo>
                      <a:pt x="558" y="50"/>
                    </a:lnTo>
                    <a:lnTo>
                      <a:pt x="558" y="48"/>
                    </a:lnTo>
                    <a:lnTo>
                      <a:pt x="558" y="48"/>
                    </a:lnTo>
                    <a:lnTo>
                      <a:pt x="558" y="48"/>
                    </a:lnTo>
                    <a:lnTo>
                      <a:pt x="556" y="48"/>
                    </a:lnTo>
                    <a:lnTo>
                      <a:pt x="556" y="48"/>
                    </a:lnTo>
                    <a:lnTo>
                      <a:pt x="556" y="48"/>
                    </a:lnTo>
                    <a:lnTo>
                      <a:pt x="554" y="48"/>
                    </a:lnTo>
                    <a:lnTo>
                      <a:pt x="554" y="46"/>
                    </a:lnTo>
                    <a:lnTo>
                      <a:pt x="554" y="46"/>
                    </a:lnTo>
                    <a:lnTo>
                      <a:pt x="556" y="44"/>
                    </a:lnTo>
                    <a:lnTo>
                      <a:pt x="556" y="44"/>
                    </a:lnTo>
                    <a:lnTo>
                      <a:pt x="556" y="44"/>
                    </a:lnTo>
                    <a:lnTo>
                      <a:pt x="556" y="42"/>
                    </a:lnTo>
                    <a:lnTo>
                      <a:pt x="556" y="42"/>
                    </a:lnTo>
                    <a:lnTo>
                      <a:pt x="556" y="42"/>
                    </a:lnTo>
                    <a:lnTo>
                      <a:pt x="552" y="42"/>
                    </a:lnTo>
                    <a:lnTo>
                      <a:pt x="550" y="42"/>
                    </a:lnTo>
                    <a:lnTo>
                      <a:pt x="550" y="42"/>
                    </a:lnTo>
                    <a:lnTo>
                      <a:pt x="550" y="42"/>
                    </a:lnTo>
                    <a:lnTo>
                      <a:pt x="550" y="42"/>
                    </a:lnTo>
                    <a:lnTo>
                      <a:pt x="550" y="40"/>
                    </a:lnTo>
                    <a:lnTo>
                      <a:pt x="550" y="40"/>
                    </a:lnTo>
                    <a:lnTo>
                      <a:pt x="552" y="38"/>
                    </a:lnTo>
                    <a:lnTo>
                      <a:pt x="554" y="38"/>
                    </a:lnTo>
                    <a:lnTo>
                      <a:pt x="558" y="36"/>
                    </a:lnTo>
                    <a:lnTo>
                      <a:pt x="558" y="36"/>
                    </a:lnTo>
                    <a:lnTo>
                      <a:pt x="560" y="36"/>
                    </a:lnTo>
                    <a:lnTo>
                      <a:pt x="562" y="36"/>
                    </a:lnTo>
                    <a:lnTo>
                      <a:pt x="566" y="36"/>
                    </a:lnTo>
                    <a:lnTo>
                      <a:pt x="572" y="38"/>
                    </a:lnTo>
                    <a:lnTo>
                      <a:pt x="574" y="38"/>
                    </a:lnTo>
                    <a:lnTo>
                      <a:pt x="578" y="36"/>
                    </a:lnTo>
                    <a:lnTo>
                      <a:pt x="580" y="36"/>
                    </a:lnTo>
                    <a:lnTo>
                      <a:pt x="582" y="36"/>
                    </a:lnTo>
                    <a:lnTo>
                      <a:pt x="584" y="36"/>
                    </a:lnTo>
                    <a:lnTo>
                      <a:pt x="588" y="36"/>
                    </a:lnTo>
                    <a:lnTo>
                      <a:pt x="590" y="36"/>
                    </a:lnTo>
                    <a:lnTo>
                      <a:pt x="594" y="34"/>
                    </a:lnTo>
                    <a:lnTo>
                      <a:pt x="594" y="34"/>
                    </a:lnTo>
                    <a:lnTo>
                      <a:pt x="588" y="34"/>
                    </a:lnTo>
                    <a:lnTo>
                      <a:pt x="588" y="34"/>
                    </a:lnTo>
                    <a:lnTo>
                      <a:pt x="586" y="32"/>
                    </a:lnTo>
                    <a:lnTo>
                      <a:pt x="590" y="32"/>
                    </a:lnTo>
                    <a:lnTo>
                      <a:pt x="594" y="32"/>
                    </a:lnTo>
                    <a:lnTo>
                      <a:pt x="598" y="32"/>
                    </a:lnTo>
                    <a:lnTo>
                      <a:pt x="602" y="30"/>
                    </a:lnTo>
                    <a:lnTo>
                      <a:pt x="608" y="30"/>
                    </a:lnTo>
                    <a:lnTo>
                      <a:pt x="610" y="30"/>
                    </a:lnTo>
                    <a:lnTo>
                      <a:pt x="612" y="30"/>
                    </a:lnTo>
                    <a:lnTo>
                      <a:pt x="612" y="28"/>
                    </a:lnTo>
                    <a:lnTo>
                      <a:pt x="612" y="28"/>
                    </a:lnTo>
                    <a:lnTo>
                      <a:pt x="610" y="28"/>
                    </a:lnTo>
                    <a:lnTo>
                      <a:pt x="610" y="28"/>
                    </a:lnTo>
                    <a:lnTo>
                      <a:pt x="612" y="28"/>
                    </a:lnTo>
                    <a:lnTo>
                      <a:pt x="616" y="28"/>
                    </a:lnTo>
                    <a:lnTo>
                      <a:pt x="620" y="28"/>
                    </a:lnTo>
                    <a:lnTo>
                      <a:pt x="624" y="26"/>
                    </a:lnTo>
                    <a:lnTo>
                      <a:pt x="630" y="24"/>
                    </a:lnTo>
                    <a:lnTo>
                      <a:pt x="632" y="24"/>
                    </a:lnTo>
                    <a:lnTo>
                      <a:pt x="640" y="22"/>
                    </a:lnTo>
                    <a:lnTo>
                      <a:pt x="640" y="22"/>
                    </a:lnTo>
                    <a:lnTo>
                      <a:pt x="640" y="22"/>
                    </a:lnTo>
                    <a:lnTo>
                      <a:pt x="640" y="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65"/>
              <p:cNvSpPr>
                <a:spLocks noEditPoints="1"/>
              </p:cNvSpPr>
              <p:nvPr/>
            </p:nvSpPr>
            <p:spPr bwMode="auto">
              <a:xfrm>
                <a:off x="3767" y="1331"/>
                <a:ext cx="128" cy="121"/>
              </a:xfrm>
              <a:custGeom>
                <a:avLst/>
                <a:gdLst>
                  <a:gd name="T0" fmla="*/ 78 w 128"/>
                  <a:gd name="T1" fmla="*/ 113 h 121"/>
                  <a:gd name="T2" fmla="*/ 68 w 128"/>
                  <a:gd name="T3" fmla="*/ 109 h 121"/>
                  <a:gd name="T4" fmla="*/ 60 w 128"/>
                  <a:gd name="T5" fmla="*/ 115 h 121"/>
                  <a:gd name="T6" fmla="*/ 94 w 128"/>
                  <a:gd name="T7" fmla="*/ 119 h 121"/>
                  <a:gd name="T8" fmla="*/ 112 w 128"/>
                  <a:gd name="T9" fmla="*/ 109 h 121"/>
                  <a:gd name="T10" fmla="*/ 52 w 128"/>
                  <a:gd name="T11" fmla="*/ 97 h 121"/>
                  <a:gd name="T12" fmla="*/ 122 w 128"/>
                  <a:gd name="T13" fmla="*/ 103 h 121"/>
                  <a:gd name="T14" fmla="*/ 88 w 128"/>
                  <a:gd name="T15" fmla="*/ 95 h 121"/>
                  <a:gd name="T16" fmla="*/ 122 w 128"/>
                  <a:gd name="T17" fmla="*/ 91 h 121"/>
                  <a:gd name="T18" fmla="*/ 86 w 128"/>
                  <a:gd name="T19" fmla="*/ 89 h 121"/>
                  <a:gd name="T20" fmla="*/ 114 w 128"/>
                  <a:gd name="T21" fmla="*/ 87 h 121"/>
                  <a:gd name="T22" fmla="*/ 76 w 128"/>
                  <a:gd name="T23" fmla="*/ 82 h 121"/>
                  <a:gd name="T24" fmla="*/ 110 w 128"/>
                  <a:gd name="T25" fmla="*/ 85 h 121"/>
                  <a:gd name="T26" fmla="*/ 86 w 128"/>
                  <a:gd name="T27" fmla="*/ 85 h 121"/>
                  <a:gd name="T28" fmla="*/ 72 w 128"/>
                  <a:gd name="T29" fmla="*/ 74 h 121"/>
                  <a:gd name="T30" fmla="*/ 86 w 128"/>
                  <a:gd name="T31" fmla="*/ 76 h 121"/>
                  <a:gd name="T32" fmla="*/ 80 w 128"/>
                  <a:gd name="T33" fmla="*/ 72 h 121"/>
                  <a:gd name="T34" fmla="*/ 68 w 128"/>
                  <a:gd name="T35" fmla="*/ 74 h 121"/>
                  <a:gd name="T36" fmla="*/ 110 w 128"/>
                  <a:gd name="T37" fmla="*/ 70 h 121"/>
                  <a:gd name="T38" fmla="*/ 78 w 128"/>
                  <a:gd name="T39" fmla="*/ 66 h 121"/>
                  <a:gd name="T40" fmla="*/ 56 w 128"/>
                  <a:gd name="T41" fmla="*/ 66 h 121"/>
                  <a:gd name="T42" fmla="*/ 12 w 128"/>
                  <a:gd name="T43" fmla="*/ 58 h 121"/>
                  <a:gd name="T44" fmla="*/ 16 w 128"/>
                  <a:gd name="T45" fmla="*/ 62 h 121"/>
                  <a:gd name="T46" fmla="*/ 90 w 128"/>
                  <a:gd name="T47" fmla="*/ 56 h 121"/>
                  <a:gd name="T48" fmla="*/ 16 w 128"/>
                  <a:gd name="T49" fmla="*/ 50 h 121"/>
                  <a:gd name="T50" fmla="*/ 70 w 128"/>
                  <a:gd name="T51" fmla="*/ 48 h 121"/>
                  <a:gd name="T52" fmla="*/ 48 w 128"/>
                  <a:gd name="T53" fmla="*/ 50 h 121"/>
                  <a:gd name="T54" fmla="*/ 64 w 128"/>
                  <a:gd name="T55" fmla="*/ 58 h 121"/>
                  <a:gd name="T56" fmla="*/ 72 w 128"/>
                  <a:gd name="T57" fmla="*/ 62 h 121"/>
                  <a:gd name="T58" fmla="*/ 56 w 128"/>
                  <a:gd name="T59" fmla="*/ 50 h 121"/>
                  <a:gd name="T60" fmla="*/ 94 w 128"/>
                  <a:gd name="T61" fmla="*/ 40 h 121"/>
                  <a:gd name="T62" fmla="*/ 100 w 128"/>
                  <a:gd name="T63" fmla="*/ 46 h 121"/>
                  <a:gd name="T64" fmla="*/ 2 w 128"/>
                  <a:gd name="T65" fmla="*/ 34 h 121"/>
                  <a:gd name="T66" fmla="*/ 80 w 128"/>
                  <a:gd name="T67" fmla="*/ 32 h 121"/>
                  <a:gd name="T68" fmla="*/ 78 w 128"/>
                  <a:gd name="T69" fmla="*/ 30 h 121"/>
                  <a:gd name="T70" fmla="*/ 84 w 128"/>
                  <a:gd name="T71" fmla="*/ 24 h 121"/>
                  <a:gd name="T72" fmla="*/ 64 w 128"/>
                  <a:gd name="T73" fmla="*/ 70 h 121"/>
                  <a:gd name="T74" fmla="*/ 46 w 128"/>
                  <a:gd name="T75" fmla="*/ 50 h 121"/>
                  <a:gd name="T76" fmla="*/ 50 w 128"/>
                  <a:gd name="T77" fmla="*/ 42 h 121"/>
                  <a:gd name="T78" fmla="*/ 42 w 128"/>
                  <a:gd name="T79" fmla="*/ 24 h 121"/>
                  <a:gd name="T80" fmla="*/ 58 w 128"/>
                  <a:gd name="T81" fmla="*/ 30 h 121"/>
                  <a:gd name="T82" fmla="*/ 60 w 128"/>
                  <a:gd name="T83" fmla="*/ 24 h 121"/>
                  <a:gd name="T84" fmla="*/ 60 w 128"/>
                  <a:gd name="T85" fmla="*/ 16 h 121"/>
                  <a:gd name="T86" fmla="*/ 92 w 128"/>
                  <a:gd name="T87" fmla="*/ 18 h 121"/>
                  <a:gd name="T88" fmla="*/ 98 w 128"/>
                  <a:gd name="T89" fmla="*/ 4 h 121"/>
                  <a:gd name="T90" fmla="*/ 92 w 128"/>
                  <a:gd name="T91" fmla="*/ 6 h 121"/>
                  <a:gd name="T92" fmla="*/ 70 w 128"/>
                  <a:gd name="T93" fmla="*/ 4 h 121"/>
                  <a:gd name="T94" fmla="*/ 52 w 128"/>
                  <a:gd name="T95" fmla="*/ 6 h 121"/>
                  <a:gd name="T96" fmla="*/ 34 w 128"/>
                  <a:gd name="T97" fmla="*/ 10 h 121"/>
                  <a:gd name="T98" fmla="*/ 18 w 128"/>
                  <a:gd name="T99" fmla="*/ 20 h 121"/>
                  <a:gd name="T100" fmla="*/ 10 w 128"/>
                  <a:gd name="T101" fmla="*/ 30 h 121"/>
                  <a:gd name="T102" fmla="*/ 6 w 128"/>
                  <a:gd name="T103" fmla="*/ 34 h 121"/>
                  <a:gd name="T104" fmla="*/ 22 w 128"/>
                  <a:gd name="T105" fmla="*/ 46 h 121"/>
                  <a:gd name="T106" fmla="*/ 24 w 128"/>
                  <a:gd name="T107" fmla="*/ 56 h 121"/>
                  <a:gd name="T108" fmla="*/ 46 w 128"/>
                  <a:gd name="T109" fmla="*/ 60 h 121"/>
                  <a:gd name="T110" fmla="*/ 46 w 128"/>
                  <a:gd name="T111" fmla="*/ 64 h 121"/>
                  <a:gd name="T112" fmla="*/ 24 w 128"/>
                  <a:gd name="T113" fmla="*/ 68 h 121"/>
                  <a:gd name="T114" fmla="*/ 36 w 128"/>
                  <a:gd name="T115" fmla="*/ 82 h 121"/>
                  <a:gd name="T116" fmla="*/ 52 w 128"/>
                  <a:gd name="T117" fmla="*/ 93 h 121"/>
                  <a:gd name="T118" fmla="*/ 52 w 128"/>
                  <a:gd name="T119" fmla="*/ 74 h 121"/>
                  <a:gd name="T120" fmla="*/ 52 w 128"/>
                  <a:gd name="T121" fmla="*/ 6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8" h="121">
                    <a:moveTo>
                      <a:pt x="98" y="117"/>
                    </a:moveTo>
                    <a:lnTo>
                      <a:pt x="96" y="117"/>
                    </a:lnTo>
                    <a:lnTo>
                      <a:pt x="94" y="117"/>
                    </a:lnTo>
                    <a:lnTo>
                      <a:pt x="94" y="117"/>
                    </a:lnTo>
                    <a:lnTo>
                      <a:pt x="94" y="117"/>
                    </a:lnTo>
                    <a:lnTo>
                      <a:pt x="92" y="117"/>
                    </a:lnTo>
                    <a:lnTo>
                      <a:pt x="92" y="117"/>
                    </a:lnTo>
                    <a:lnTo>
                      <a:pt x="92" y="115"/>
                    </a:lnTo>
                    <a:lnTo>
                      <a:pt x="92" y="113"/>
                    </a:lnTo>
                    <a:lnTo>
                      <a:pt x="90" y="115"/>
                    </a:lnTo>
                    <a:lnTo>
                      <a:pt x="88" y="115"/>
                    </a:lnTo>
                    <a:lnTo>
                      <a:pt x="86" y="113"/>
                    </a:lnTo>
                    <a:lnTo>
                      <a:pt x="82" y="113"/>
                    </a:lnTo>
                    <a:lnTo>
                      <a:pt x="82" y="113"/>
                    </a:lnTo>
                    <a:lnTo>
                      <a:pt x="78" y="113"/>
                    </a:lnTo>
                    <a:lnTo>
                      <a:pt x="76" y="113"/>
                    </a:lnTo>
                    <a:lnTo>
                      <a:pt x="74" y="113"/>
                    </a:lnTo>
                    <a:lnTo>
                      <a:pt x="74" y="113"/>
                    </a:lnTo>
                    <a:lnTo>
                      <a:pt x="72" y="113"/>
                    </a:lnTo>
                    <a:lnTo>
                      <a:pt x="72" y="113"/>
                    </a:lnTo>
                    <a:lnTo>
                      <a:pt x="70" y="113"/>
                    </a:lnTo>
                    <a:lnTo>
                      <a:pt x="70" y="113"/>
                    </a:lnTo>
                    <a:lnTo>
                      <a:pt x="70" y="111"/>
                    </a:lnTo>
                    <a:lnTo>
                      <a:pt x="70" y="111"/>
                    </a:lnTo>
                    <a:lnTo>
                      <a:pt x="68" y="111"/>
                    </a:lnTo>
                    <a:lnTo>
                      <a:pt x="68" y="111"/>
                    </a:lnTo>
                    <a:lnTo>
                      <a:pt x="68" y="111"/>
                    </a:lnTo>
                    <a:lnTo>
                      <a:pt x="70" y="111"/>
                    </a:lnTo>
                    <a:lnTo>
                      <a:pt x="68" y="109"/>
                    </a:lnTo>
                    <a:lnTo>
                      <a:pt x="68" y="109"/>
                    </a:lnTo>
                    <a:lnTo>
                      <a:pt x="66" y="111"/>
                    </a:lnTo>
                    <a:lnTo>
                      <a:pt x="66" y="111"/>
                    </a:lnTo>
                    <a:lnTo>
                      <a:pt x="66" y="111"/>
                    </a:lnTo>
                    <a:lnTo>
                      <a:pt x="64" y="111"/>
                    </a:lnTo>
                    <a:lnTo>
                      <a:pt x="64" y="111"/>
                    </a:lnTo>
                    <a:lnTo>
                      <a:pt x="62" y="109"/>
                    </a:lnTo>
                    <a:lnTo>
                      <a:pt x="62" y="109"/>
                    </a:lnTo>
                    <a:lnTo>
                      <a:pt x="62" y="109"/>
                    </a:lnTo>
                    <a:lnTo>
                      <a:pt x="62" y="111"/>
                    </a:lnTo>
                    <a:lnTo>
                      <a:pt x="62" y="111"/>
                    </a:lnTo>
                    <a:lnTo>
                      <a:pt x="60" y="111"/>
                    </a:lnTo>
                    <a:lnTo>
                      <a:pt x="60" y="109"/>
                    </a:lnTo>
                    <a:lnTo>
                      <a:pt x="60" y="111"/>
                    </a:lnTo>
                    <a:lnTo>
                      <a:pt x="60" y="113"/>
                    </a:lnTo>
                    <a:lnTo>
                      <a:pt x="60" y="115"/>
                    </a:lnTo>
                    <a:lnTo>
                      <a:pt x="60" y="115"/>
                    </a:lnTo>
                    <a:lnTo>
                      <a:pt x="62" y="115"/>
                    </a:lnTo>
                    <a:lnTo>
                      <a:pt x="62" y="115"/>
                    </a:lnTo>
                    <a:lnTo>
                      <a:pt x="64" y="115"/>
                    </a:lnTo>
                    <a:lnTo>
                      <a:pt x="66" y="117"/>
                    </a:lnTo>
                    <a:lnTo>
                      <a:pt x="74" y="117"/>
                    </a:lnTo>
                    <a:lnTo>
                      <a:pt x="76" y="117"/>
                    </a:lnTo>
                    <a:lnTo>
                      <a:pt x="78" y="119"/>
                    </a:lnTo>
                    <a:lnTo>
                      <a:pt x="78" y="119"/>
                    </a:lnTo>
                    <a:lnTo>
                      <a:pt x="78" y="119"/>
                    </a:lnTo>
                    <a:lnTo>
                      <a:pt x="78" y="121"/>
                    </a:lnTo>
                    <a:lnTo>
                      <a:pt x="78" y="121"/>
                    </a:lnTo>
                    <a:lnTo>
                      <a:pt x="84" y="121"/>
                    </a:lnTo>
                    <a:lnTo>
                      <a:pt x="90" y="119"/>
                    </a:lnTo>
                    <a:lnTo>
                      <a:pt x="94" y="119"/>
                    </a:lnTo>
                    <a:lnTo>
                      <a:pt x="98" y="119"/>
                    </a:lnTo>
                    <a:lnTo>
                      <a:pt x="98" y="119"/>
                    </a:lnTo>
                    <a:lnTo>
                      <a:pt x="100" y="119"/>
                    </a:lnTo>
                    <a:lnTo>
                      <a:pt x="100" y="119"/>
                    </a:lnTo>
                    <a:lnTo>
                      <a:pt x="100" y="117"/>
                    </a:lnTo>
                    <a:lnTo>
                      <a:pt x="100" y="115"/>
                    </a:lnTo>
                    <a:lnTo>
                      <a:pt x="102" y="115"/>
                    </a:lnTo>
                    <a:lnTo>
                      <a:pt x="100" y="115"/>
                    </a:lnTo>
                    <a:lnTo>
                      <a:pt x="98" y="117"/>
                    </a:lnTo>
                    <a:close/>
                    <a:moveTo>
                      <a:pt x="114" y="109"/>
                    </a:moveTo>
                    <a:lnTo>
                      <a:pt x="114" y="107"/>
                    </a:lnTo>
                    <a:lnTo>
                      <a:pt x="114" y="105"/>
                    </a:lnTo>
                    <a:lnTo>
                      <a:pt x="112" y="105"/>
                    </a:lnTo>
                    <a:lnTo>
                      <a:pt x="114" y="107"/>
                    </a:lnTo>
                    <a:lnTo>
                      <a:pt x="112" y="109"/>
                    </a:lnTo>
                    <a:lnTo>
                      <a:pt x="112" y="111"/>
                    </a:lnTo>
                    <a:lnTo>
                      <a:pt x="112" y="111"/>
                    </a:lnTo>
                    <a:lnTo>
                      <a:pt x="114" y="113"/>
                    </a:lnTo>
                    <a:lnTo>
                      <a:pt x="114" y="111"/>
                    </a:lnTo>
                    <a:lnTo>
                      <a:pt x="114" y="111"/>
                    </a:lnTo>
                    <a:lnTo>
                      <a:pt x="114" y="109"/>
                    </a:lnTo>
                    <a:lnTo>
                      <a:pt x="114" y="109"/>
                    </a:lnTo>
                    <a:close/>
                    <a:moveTo>
                      <a:pt x="50" y="95"/>
                    </a:moveTo>
                    <a:lnTo>
                      <a:pt x="50" y="95"/>
                    </a:lnTo>
                    <a:lnTo>
                      <a:pt x="50" y="97"/>
                    </a:lnTo>
                    <a:lnTo>
                      <a:pt x="50" y="97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2" y="99"/>
                    </a:lnTo>
                    <a:lnTo>
                      <a:pt x="52" y="97"/>
                    </a:lnTo>
                    <a:lnTo>
                      <a:pt x="50" y="95"/>
                    </a:lnTo>
                    <a:lnTo>
                      <a:pt x="50" y="95"/>
                    </a:lnTo>
                    <a:close/>
                    <a:moveTo>
                      <a:pt x="128" y="95"/>
                    </a:moveTo>
                    <a:lnTo>
                      <a:pt x="128" y="95"/>
                    </a:lnTo>
                    <a:lnTo>
                      <a:pt x="128" y="95"/>
                    </a:lnTo>
                    <a:lnTo>
                      <a:pt x="124" y="95"/>
                    </a:lnTo>
                    <a:lnTo>
                      <a:pt x="122" y="97"/>
                    </a:lnTo>
                    <a:lnTo>
                      <a:pt x="122" y="99"/>
                    </a:lnTo>
                    <a:lnTo>
                      <a:pt x="120" y="99"/>
                    </a:lnTo>
                    <a:lnTo>
                      <a:pt x="120" y="99"/>
                    </a:lnTo>
                    <a:lnTo>
                      <a:pt x="122" y="101"/>
                    </a:lnTo>
                    <a:lnTo>
                      <a:pt x="122" y="103"/>
                    </a:lnTo>
                    <a:lnTo>
                      <a:pt x="122" y="103"/>
                    </a:lnTo>
                    <a:lnTo>
                      <a:pt x="122" y="103"/>
                    </a:lnTo>
                    <a:lnTo>
                      <a:pt x="122" y="103"/>
                    </a:lnTo>
                    <a:lnTo>
                      <a:pt x="124" y="101"/>
                    </a:lnTo>
                    <a:lnTo>
                      <a:pt x="126" y="101"/>
                    </a:lnTo>
                    <a:lnTo>
                      <a:pt x="126" y="99"/>
                    </a:lnTo>
                    <a:lnTo>
                      <a:pt x="128" y="99"/>
                    </a:lnTo>
                    <a:lnTo>
                      <a:pt x="128" y="95"/>
                    </a:lnTo>
                    <a:close/>
                    <a:moveTo>
                      <a:pt x="88" y="95"/>
                    </a:moveTo>
                    <a:lnTo>
                      <a:pt x="88" y="95"/>
                    </a:lnTo>
                    <a:lnTo>
                      <a:pt x="86" y="93"/>
                    </a:lnTo>
                    <a:lnTo>
                      <a:pt x="86" y="93"/>
                    </a:lnTo>
                    <a:lnTo>
                      <a:pt x="86" y="93"/>
                    </a:lnTo>
                    <a:lnTo>
                      <a:pt x="86" y="95"/>
                    </a:lnTo>
                    <a:lnTo>
                      <a:pt x="86" y="95"/>
                    </a:lnTo>
                    <a:lnTo>
                      <a:pt x="86" y="95"/>
                    </a:lnTo>
                    <a:lnTo>
                      <a:pt x="86" y="95"/>
                    </a:lnTo>
                    <a:lnTo>
                      <a:pt x="88" y="95"/>
                    </a:lnTo>
                    <a:close/>
                    <a:moveTo>
                      <a:pt x="100" y="91"/>
                    </a:moveTo>
                    <a:lnTo>
                      <a:pt x="100" y="91"/>
                    </a:lnTo>
                    <a:lnTo>
                      <a:pt x="100" y="91"/>
                    </a:lnTo>
                    <a:lnTo>
                      <a:pt x="100" y="91"/>
                    </a:lnTo>
                    <a:lnTo>
                      <a:pt x="100" y="91"/>
                    </a:lnTo>
                    <a:lnTo>
                      <a:pt x="100" y="93"/>
                    </a:lnTo>
                    <a:lnTo>
                      <a:pt x="100" y="91"/>
                    </a:lnTo>
                    <a:lnTo>
                      <a:pt x="102" y="91"/>
                    </a:lnTo>
                    <a:lnTo>
                      <a:pt x="102" y="91"/>
                    </a:lnTo>
                    <a:lnTo>
                      <a:pt x="100" y="91"/>
                    </a:lnTo>
                    <a:close/>
                    <a:moveTo>
                      <a:pt x="122" y="93"/>
                    </a:move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1"/>
                    </a:lnTo>
                    <a:lnTo>
                      <a:pt x="122" y="93"/>
                    </a:lnTo>
                    <a:close/>
                    <a:moveTo>
                      <a:pt x="74" y="89"/>
                    </a:moveTo>
                    <a:lnTo>
                      <a:pt x="74" y="89"/>
                    </a:lnTo>
                    <a:lnTo>
                      <a:pt x="72" y="89"/>
                    </a:lnTo>
                    <a:lnTo>
                      <a:pt x="72" y="89"/>
                    </a:lnTo>
                    <a:lnTo>
                      <a:pt x="72" y="89"/>
                    </a:lnTo>
                    <a:lnTo>
                      <a:pt x="70" y="89"/>
                    </a:lnTo>
                    <a:lnTo>
                      <a:pt x="70" y="89"/>
                    </a:lnTo>
                    <a:lnTo>
                      <a:pt x="70" y="91"/>
                    </a:lnTo>
                    <a:lnTo>
                      <a:pt x="74" y="89"/>
                    </a:lnTo>
                    <a:lnTo>
                      <a:pt x="74" y="89"/>
                    </a:lnTo>
                    <a:close/>
                    <a:moveTo>
                      <a:pt x="86" y="89"/>
                    </a:moveTo>
                    <a:lnTo>
                      <a:pt x="86" y="89"/>
                    </a:lnTo>
                    <a:lnTo>
                      <a:pt x="86" y="89"/>
                    </a:lnTo>
                    <a:lnTo>
                      <a:pt x="84" y="87"/>
                    </a:lnTo>
                    <a:lnTo>
                      <a:pt x="84" y="89"/>
                    </a:lnTo>
                    <a:lnTo>
                      <a:pt x="84" y="89"/>
                    </a:lnTo>
                    <a:lnTo>
                      <a:pt x="86" y="89"/>
                    </a:lnTo>
                    <a:close/>
                    <a:moveTo>
                      <a:pt x="112" y="85"/>
                    </a:moveTo>
                    <a:lnTo>
                      <a:pt x="110" y="87"/>
                    </a:lnTo>
                    <a:lnTo>
                      <a:pt x="108" y="87"/>
                    </a:lnTo>
                    <a:lnTo>
                      <a:pt x="108" y="89"/>
                    </a:lnTo>
                    <a:lnTo>
                      <a:pt x="108" y="89"/>
                    </a:lnTo>
                    <a:lnTo>
                      <a:pt x="110" y="87"/>
                    </a:lnTo>
                    <a:lnTo>
                      <a:pt x="112" y="87"/>
                    </a:lnTo>
                    <a:lnTo>
                      <a:pt x="112" y="87"/>
                    </a:lnTo>
                    <a:lnTo>
                      <a:pt x="114" y="87"/>
                    </a:lnTo>
                    <a:lnTo>
                      <a:pt x="114" y="85"/>
                    </a:lnTo>
                    <a:lnTo>
                      <a:pt x="112" y="85"/>
                    </a:lnTo>
                    <a:close/>
                    <a:moveTo>
                      <a:pt x="92" y="87"/>
                    </a:moveTo>
                    <a:lnTo>
                      <a:pt x="94" y="85"/>
                    </a:lnTo>
                    <a:lnTo>
                      <a:pt x="96" y="85"/>
                    </a:lnTo>
                    <a:lnTo>
                      <a:pt x="94" y="85"/>
                    </a:lnTo>
                    <a:lnTo>
                      <a:pt x="94" y="85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92" y="87"/>
                    </a:lnTo>
                    <a:close/>
                    <a:moveTo>
                      <a:pt x="76" y="82"/>
                    </a:moveTo>
                    <a:lnTo>
                      <a:pt x="76" y="82"/>
                    </a:lnTo>
                    <a:lnTo>
                      <a:pt x="76" y="85"/>
                    </a:lnTo>
                    <a:lnTo>
                      <a:pt x="76" y="85"/>
                    </a:lnTo>
                    <a:lnTo>
                      <a:pt x="76" y="85"/>
                    </a:lnTo>
                    <a:lnTo>
                      <a:pt x="76" y="85"/>
                    </a:lnTo>
                    <a:lnTo>
                      <a:pt x="76" y="82"/>
                    </a:lnTo>
                    <a:lnTo>
                      <a:pt x="76" y="82"/>
                    </a:lnTo>
                    <a:close/>
                    <a:moveTo>
                      <a:pt x="110" y="85"/>
                    </a:moveTo>
                    <a:lnTo>
                      <a:pt x="110" y="85"/>
                    </a:lnTo>
                    <a:lnTo>
                      <a:pt x="110" y="82"/>
                    </a:lnTo>
                    <a:lnTo>
                      <a:pt x="110" y="82"/>
                    </a:lnTo>
                    <a:lnTo>
                      <a:pt x="108" y="82"/>
                    </a:lnTo>
                    <a:lnTo>
                      <a:pt x="108" y="82"/>
                    </a:lnTo>
                    <a:lnTo>
                      <a:pt x="108" y="82"/>
                    </a:lnTo>
                    <a:lnTo>
                      <a:pt x="108" y="85"/>
                    </a:lnTo>
                    <a:lnTo>
                      <a:pt x="110" y="85"/>
                    </a:lnTo>
                    <a:close/>
                    <a:moveTo>
                      <a:pt x="82" y="82"/>
                    </a:moveTo>
                    <a:lnTo>
                      <a:pt x="84" y="82"/>
                    </a:lnTo>
                    <a:lnTo>
                      <a:pt x="84" y="82"/>
                    </a:lnTo>
                    <a:lnTo>
                      <a:pt x="84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2"/>
                    </a:lnTo>
                    <a:lnTo>
                      <a:pt x="82" y="82"/>
                    </a:lnTo>
                    <a:close/>
                    <a:moveTo>
                      <a:pt x="88" y="82"/>
                    </a:moveTo>
                    <a:lnTo>
                      <a:pt x="88" y="80"/>
                    </a:lnTo>
                    <a:lnTo>
                      <a:pt x="88" y="80"/>
                    </a:lnTo>
                    <a:lnTo>
                      <a:pt x="88" y="80"/>
                    </a:lnTo>
                    <a:lnTo>
                      <a:pt x="86" y="82"/>
                    </a:lnTo>
                    <a:lnTo>
                      <a:pt x="86" y="85"/>
                    </a:lnTo>
                    <a:lnTo>
                      <a:pt x="86" y="85"/>
                    </a:lnTo>
                    <a:lnTo>
                      <a:pt x="88" y="85"/>
                    </a:lnTo>
                    <a:lnTo>
                      <a:pt x="88" y="82"/>
                    </a:lnTo>
                    <a:close/>
                    <a:moveTo>
                      <a:pt x="72" y="80"/>
                    </a:moveTo>
                    <a:lnTo>
                      <a:pt x="72" y="80"/>
                    </a:lnTo>
                    <a:lnTo>
                      <a:pt x="72" y="80"/>
                    </a:lnTo>
                    <a:lnTo>
                      <a:pt x="72" y="80"/>
                    </a:lnTo>
                    <a:lnTo>
                      <a:pt x="72" y="80"/>
                    </a:lnTo>
                    <a:lnTo>
                      <a:pt x="72" y="80"/>
                    </a:lnTo>
                    <a:lnTo>
                      <a:pt x="72" y="78"/>
                    </a:lnTo>
                    <a:lnTo>
                      <a:pt x="72" y="80"/>
                    </a:lnTo>
                    <a:close/>
                    <a:moveTo>
                      <a:pt x="70" y="78"/>
                    </a:moveTo>
                    <a:lnTo>
                      <a:pt x="72" y="76"/>
                    </a:lnTo>
                    <a:lnTo>
                      <a:pt x="72" y="76"/>
                    </a:lnTo>
                    <a:lnTo>
                      <a:pt x="72" y="74"/>
                    </a:lnTo>
                    <a:lnTo>
                      <a:pt x="72" y="74"/>
                    </a:lnTo>
                    <a:lnTo>
                      <a:pt x="70" y="74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70" y="78"/>
                    </a:lnTo>
                    <a:close/>
                    <a:moveTo>
                      <a:pt x="78" y="74"/>
                    </a:moveTo>
                    <a:lnTo>
                      <a:pt x="78" y="76"/>
                    </a:lnTo>
                    <a:lnTo>
                      <a:pt x="78" y="76"/>
                    </a:lnTo>
                    <a:lnTo>
                      <a:pt x="78" y="76"/>
                    </a:lnTo>
                    <a:lnTo>
                      <a:pt x="78" y="74"/>
                    </a:lnTo>
                    <a:lnTo>
                      <a:pt x="78" y="74"/>
                    </a:lnTo>
                    <a:lnTo>
                      <a:pt x="78" y="74"/>
                    </a:lnTo>
                    <a:close/>
                    <a:moveTo>
                      <a:pt x="84" y="74"/>
                    </a:moveTo>
                    <a:lnTo>
                      <a:pt x="84" y="76"/>
                    </a:lnTo>
                    <a:lnTo>
                      <a:pt x="86" y="76"/>
                    </a:lnTo>
                    <a:lnTo>
                      <a:pt x="86" y="74"/>
                    </a:lnTo>
                    <a:lnTo>
                      <a:pt x="86" y="74"/>
                    </a:lnTo>
                    <a:lnTo>
                      <a:pt x="84" y="74"/>
                    </a:lnTo>
                    <a:lnTo>
                      <a:pt x="84" y="74"/>
                    </a:lnTo>
                    <a:close/>
                    <a:moveTo>
                      <a:pt x="98" y="72"/>
                    </a:moveTo>
                    <a:lnTo>
                      <a:pt x="100" y="70"/>
                    </a:lnTo>
                    <a:lnTo>
                      <a:pt x="98" y="70"/>
                    </a:lnTo>
                    <a:lnTo>
                      <a:pt x="98" y="72"/>
                    </a:lnTo>
                    <a:lnTo>
                      <a:pt x="96" y="72"/>
                    </a:lnTo>
                    <a:lnTo>
                      <a:pt x="94" y="72"/>
                    </a:lnTo>
                    <a:lnTo>
                      <a:pt x="94" y="74"/>
                    </a:lnTo>
                    <a:lnTo>
                      <a:pt x="94" y="74"/>
                    </a:lnTo>
                    <a:lnTo>
                      <a:pt x="98" y="72"/>
                    </a:lnTo>
                    <a:lnTo>
                      <a:pt x="98" y="72"/>
                    </a:lnTo>
                    <a:close/>
                    <a:moveTo>
                      <a:pt x="80" y="72"/>
                    </a:moveTo>
                    <a:lnTo>
                      <a:pt x="82" y="72"/>
                    </a:lnTo>
                    <a:lnTo>
                      <a:pt x="82" y="74"/>
                    </a:lnTo>
                    <a:lnTo>
                      <a:pt x="84" y="72"/>
                    </a:lnTo>
                    <a:lnTo>
                      <a:pt x="82" y="72"/>
                    </a:lnTo>
                    <a:lnTo>
                      <a:pt x="80" y="70"/>
                    </a:lnTo>
                    <a:lnTo>
                      <a:pt x="80" y="70"/>
                    </a:lnTo>
                    <a:lnTo>
                      <a:pt x="80" y="70"/>
                    </a:lnTo>
                    <a:lnTo>
                      <a:pt x="80" y="72"/>
                    </a:lnTo>
                    <a:lnTo>
                      <a:pt x="80" y="72"/>
                    </a:lnTo>
                    <a:close/>
                    <a:moveTo>
                      <a:pt x="70" y="72"/>
                    </a:moveTo>
                    <a:lnTo>
                      <a:pt x="70" y="70"/>
                    </a:lnTo>
                    <a:lnTo>
                      <a:pt x="70" y="70"/>
                    </a:lnTo>
                    <a:lnTo>
                      <a:pt x="70" y="70"/>
                    </a:lnTo>
                    <a:lnTo>
                      <a:pt x="68" y="72"/>
                    </a:lnTo>
                    <a:lnTo>
                      <a:pt x="68" y="74"/>
                    </a:lnTo>
                    <a:lnTo>
                      <a:pt x="70" y="72"/>
                    </a:lnTo>
                    <a:close/>
                    <a:moveTo>
                      <a:pt x="110" y="70"/>
                    </a:moveTo>
                    <a:lnTo>
                      <a:pt x="110" y="68"/>
                    </a:lnTo>
                    <a:lnTo>
                      <a:pt x="108" y="68"/>
                    </a:lnTo>
                    <a:lnTo>
                      <a:pt x="108" y="68"/>
                    </a:lnTo>
                    <a:lnTo>
                      <a:pt x="106" y="68"/>
                    </a:lnTo>
                    <a:lnTo>
                      <a:pt x="104" y="68"/>
                    </a:lnTo>
                    <a:lnTo>
                      <a:pt x="104" y="68"/>
                    </a:lnTo>
                    <a:lnTo>
                      <a:pt x="102" y="70"/>
                    </a:lnTo>
                    <a:lnTo>
                      <a:pt x="102" y="70"/>
                    </a:lnTo>
                    <a:lnTo>
                      <a:pt x="104" y="70"/>
                    </a:lnTo>
                    <a:lnTo>
                      <a:pt x="106" y="70"/>
                    </a:lnTo>
                    <a:lnTo>
                      <a:pt x="106" y="72"/>
                    </a:lnTo>
                    <a:lnTo>
                      <a:pt x="108" y="70"/>
                    </a:lnTo>
                    <a:lnTo>
                      <a:pt x="110" y="70"/>
                    </a:lnTo>
                    <a:close/>
                    <a:moveTo>
                      <a:pt x="18" y="68"/>
                    </a:moveTo>
                    <a:lnTo>
                      <a:pt x="16" y="68"/>
                    </a:lnTo>
                    <a:lnTo>
                      <a:pt x="16" y="66"/>
                    </a:lnTo>
                    <a:lnTo>
                      <a:pt x="14" y="68"/>
                    </a:lnTo>
                    <a:lnTo>
                      <a:pt x="16" y="68"/>
                    </a:lnTo>
                    <a:lnTo>
                      <a:pt x="16" y="70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0" y="70"/>
                    </a:lnTo>
                    <a:lnTo>
                      <a:pt x="18" y="68"/>
                    </a:lnTo>
                    <a:lnTo>
                      <a:pt x="18" y="68"/>
                    </a:lnTo>
                    <a:close/>
                    <a:moveTo>
                      <a:pt x="80" y="68"/>
                    </a:moveTo>
                    <a:lnTo>
                      <a:pt x="78" y="68"/>
                    </a:lnTo>
                    <a:lnTo>
                      <a:pt x="78" y="68"/>
                    </a:lnTo>
                    <a:lnTo>
                      <a:pt x="78" y="66"/>
                    </a:lnTo>
                    <a:lnTo>
                      <a:pt x="76" y="66"/>
                    </a:lnTo>
                    <a:lnTo>
                      <a:pt x="76" y="64"/>
                    </a:lnTo>
                    <a:lnTo>
                      <a:pt x="76" y="64"/>
                    </a:lnTo>
                    <a:lnTo>
                      <a:pt x="74" y="66"/>
                    </a:lnTo>
                    <a:lnTo>
                      <a:pt x="74" y="66"/>
                    </a:lnTo>
                    <a:lnTo>
                      <a:pt x="76" y="66"/>
                    </a:lnTo>
                    <a:lnTo>
                      <a:pt x="76" y="68"/>
                    </a:lnTo>
                    <a:lnTo>
                      <a:pt x="78" y="68"/>
                    </a:lnTo>
                    <a:lnTo>
                      <a:pt x="78" y="70"/>
                    </a:lnTo>
                    <a:lnTo>
                      <a:pt x="80" y="68"/>
                    </a:lnTo>
                    <a:close/>
                    <a:moveTo>
                      <a:pt x="56" y="64"/>
                    </a:moveTo>
                    <a:lnTo>
                      <a:pt x="56" y="64"/>
                    </a:lnTo>
                    <a:lnTo>
                      <a:pt x="56" y="66"/>
                    </a:lnTo>
                    <a:lnTo>
                      <a:pt x="56" y="66"/>
                    </a:lnTo>
                    <a:lnTo>
                      <a:pt x="56" y="66"/>
                    </a:lnTo>
                    <a:lnTo>
                      <a:pt x="56" y="66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8" y="66"/>
                    </a:lnTo>
                    <a:lnTo>
                      <a:pt x="58" y="64"/>
                    </a:lnTo>
                    <a:lnTo>
                      <a:pt x="56" y="64"/>
                    </a:lnTo>
                    <a:close/>
                    <a:moveTo>
                      <a:pt x="16" y="62"/>
                    </a:moveTo>
                    <a:lnTo>
                      <a:pt x="18" y="62"/>
                    </a:lnTo>
                    <a:lnTo>
                      <a:pt x="16" y="60"/>
                    </a:lnTo>
                    <a:lnTo>
                      <a:pt x="14" y="60"/>
                    </a:lnTo>
                    <a:lnTo>
                      <a:pt x="14" y="58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4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10" y="60"/>
                    </a:lnTo>
                    <a:lnTo>
                      <a:pt x="10" y="62"/>
                    </a:lnTo>
                    <a:lnTo>
                      <a:pt x="12" y="62"/>
                    </a:lnTo>
                    <a:lnTo>
                      <a:pt x="12" y="60"/>
                    </a:lnTo>
                    <a:lnTo>
                      <a:pt x="12" y="60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6" y="64"/>
                    </a:lnTo>
                    <a:lnTo>
                      <a:pt x="16" y="62"/>
                    </a:lnTo>
                    <a:close/>
                    <a:moveTo>
                      <a:pt x="16" y="56"/>
                    </a:moveTo>
                    <a:lnTo>
                      <a:pt x="14" y="56"/>
                    </a:lnTo>
                    <a:lnTo>
                      <a:pt x="14" y="56"/>
                    </a:lnTo>
                    <a:lnTo>
                      <a:pt x="14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56"/>
                    </a:lnTo>
                    <a:close/>
                    <a:moveTo>
                      <a:pt x="94" y="54"/>
                    </a:moveTo>
                    <a:lnTo>
                      <a:pt x="94" y="54"/>
                    </a:lnTo>
                    <a:lnTo>
                      <a:pt x="90" y="54"/>
                    </a:lnTo>
                    <a:lnTo>
                      <a:pt x="90" y="56"/>
                    </a:lnTo>
                    <a:lnTo>
                      <a:pt x="92" y="58"/>
                    </a:lnTo>
                    <a:lnTo>
                      <a:pt x="94" y="58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4" y="62"/>
                    </a:lnTo>
                    <a:lnTo>
                      <a:pt x="94" y="60"/>
                    </a:lnTo>
                    <a:lnTo>
                      <a:pt x="94" y="60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6" y="54"/>
                    </a:lnTo>
                    <a:lnTo>
                      <a:pt x="94" y="54"/>
                    </a:lnTo>
                    <a:close/>
                    <a:moveTo>
                      <a:pt x="16" y="50"/>
                    </a:moveTo>
                    <a:lnTo>
                      <a:pt x="14" y="50"/>
                    </a:lnTo>
                    <a:lnTo>
                      <a:pt x="14" y="50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6" y="50"/>
                    </a:lnTo>
                    <a:lnTo>
                      <a:pt x="16" y="50"/>
                    </a:lnTo>
                    <a:close/>
                    <a:moveTo>
                      <a:pt x="72" y="48"/>
                    </a:moveTo>
                    <a:lnTo>
                      <a:pt x="72" y="48"/>
                    </a:lnTo>
                    <a:lnTo>
                      <a:pt x="70" y="46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2" y="50"/>
                    </a:lnTo>
                    <a:lnTo>
                      <a:pt x="74" y="50"/>
                    </a:lnTo>
                    <a:lnTo>
                      <a:pt x="72" y="48"/>
                    </a:lnTo>
                    <a:close/>
                    <a:moveTo>
                      <a:pt x="56" y="50"/>
                    </a:moveTo>
                    <a:lnTo>
                      <a:pt x="54" y="48"/>
                    </a:lnTo>
                    <a:lnTo>
                      <a:pt x="54" y="46"/>
                    </a:lnTo>
                    <a:lnTo>
                      <a:pt x="52" y="46"/>
                    </a:lnTo>
                    <a:lnTo>
                      <a:pt x="50" y="46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0" y="48"/>
                    </a:lnTo>
                    <a:lnTo>
                      <a:pt x="52" y="50"/>
                    </a:lnTo>
                    <a:lnTo>
                      <a:pt x="52" y="50"/>
                    </a:lnTo>
                    <a:lnTo>
                      <a:pt x="54" y="52"/>
                    </a:lnTo>
                    <a:lnTo>
                      <a:pt x="56" y="52"/>
                    </a:lnTo>
                    <a:lnTo>
                      <a:pt x="56" y="54"/>
                    </a:lnTo>
                    <a:lnTo>
                      <a:pt x="58" y="54"/>
                    </a:lnTo>
                    <a:lnTo>
                      <a:pt x="58" y="54"/>
                    </a:lnTo>
                    <a:lnTo>
                      <a:pt x="58" y="56"/>
                    </a:lnTo>
                    <a:lnTo>
                      <a:pt x="60" y="58"/>
                    </a:lnTo>
                    <a:lnTo>
                      <a:pt x="62" y="58"/>
                    </a:lnTo>
                    <a:lnTo>
                      <a:pt x="64" y="58"/>
                    </a:lnTo>
                    <a:lnTo>
                      <a:pt x="64" y="58"/>
                    </a:lnTo>
                    <a:lnTo>
                      <a:pt x="64" y="58"/>
                    </a:lnTo>
                    <a:lnTo>
                      <a:pt x="66" y="58"/>
                    </a:lnTo>
                    <a:lnTo>
                      <a:pt x="66" y="60"/>
                    </a:lnTo>
                    <a:lnTo>
                      <a:pt x="66" y="60"/>
                    </a:lnTo>
                    <a:lnTo>
                      <a:pt x="66" y="62"/>
                    </a:lnTo>
                    <a:lnTo>
                      <a:pt x="68" y="62"/>
                    </a:lnTo>
                    <a:lnTo>
                      <a:pt x="68" y="64"/>
                    </a:lnTo>
                    <a:lnTo>
                      <a:pt x="70" y="64"/>
                    </a:lnTo>
                    <a:lnTo>
                      <a:pt x="70" y="64"/>
                    </a:lnTo>
                    <a:lnTo>
                      <a:pt x="70" y="64"/>
                    </a:lnTo>
                    <a:lnTo>
                      <a:pt x="72" y="64"/>
                    </a:lnTo>
                    <a:lnTo>
                      <a:pt x="72" y="66"/>
                    </a:lnTo>
                    <a:lnTo>
                      <a:pt x="72" y="64"/>
                    </a:lnTo>
                    <a:lnTo>
                      <a:pt x="72" y="6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0" y="62"/>
                    </a:lnTo>
                    <a:lnTo>
                      <a:pt x="70" y="62"/>
                    </a:lnTo>
                    <a:lnTo>
                      <a:pt x="68" y="60"/>
                    </a:lnTo>
                    <a:lnTo>
                      <a:pt x="68" y="58"/>
                    </a:lnTo>
                    <a:lnTo>
                      <a:pt x="66" y="56"/>
                    </a:lnTo>
                    <a:lnTo>
                      <a:pt x="66" y="5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62" y="52"/>
                    </a:lnTo>
                    <a:lnTo>
                      <a:pt x="60" y="50"/>
                    </a:lnTo>
                    <a:lnTo>
                      <a:pt x="58" y="50"/>
                    </a:lnTo>
                    <a:lnTo>
                      <a:pt x="56" y="50"/>
                    </a:lnTo>
                    <a:lnTo>
                      <a:pt x="56" y="50"/>
                    </a:lnTo>
                    <a:close/>
                    <a:moveTo>
                      <a:pt x="60" y="46"/>
                    </a:moveTo>
                    <a:lnTo>
                      <a:pt x="60" y="44"/>
                    </a:lnTo>
                    <a:lnTo>
                      <a:pt x="58" y="42"/>
                    </a:lnTo>
                    <a:lnTo>
                      <a:pt x="58" y="44"/>
                    </a:lnTo>
                    <a:lnTo>
                      <a:pt x="60" y="46"/>
                    </a:lnTo>
                    <a:close/>
                    <a:moveTo>
                      <a:pt x="62" y="42"/>
                    </a:moveTo>
                    <a:lnTo>
                      <a:pt x="62" y="42"/>
                    </a:lnTo>
                    <a:lnTo>
                      <a:pt x="60" y="44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42"/>
                    </a:lnTo>
                    <a:close/>
                    <a:moveTo>
                      <a:pt x="98" y="40"/>
                    </a:moveTo>
                    <a:lnTo>
                      <a:pt x="98" y="40"/>
                    </a:lnTo>
                    <a:lnTo>
                      <a:pt x="94" y="40"/>
                    </a:lnTo>
                    <a:lnTo>
                      <a:pt x="94" y="40"/>
                    </a:lnTo>
                    <a:lnTo>
                      <a:pt x="94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0" y="42"/>
                    </a:lnTo>
                    <a:lnTo>
                      <a:pt x="90" y="44"/>
                    </a:lnTo>
                    <a:lnTo>
                      <a:pt x="92" y="44"/>
                    </a:lnTo>
                    <a:lnTo>
                      <a:pt x="94" y="44"/>
                    </a:lnTo>
                    <a:lnTo>
                      <a:pt x="94" y="44"/>
                    </a:lnTo>
                    <a:lnTo>
                      <a:pt x="96" y="42"/>
                    </a:lnTo>
                    <a:lnTo>
                      <a:pt x="96" y="44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8" y="46"/>
                    </a:lnTo>
                    <a:lnTo>
                      <a:pt x="100" y="48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0" y="44"/>
                    </a:lnTo>
                    <a:lnTo>
                      <a:pt x="100" y="44"/>
                    </a:lnTo>
                    <a:lnTo>
                      <a:pt x="98" y="42"/>
                    </a:lnTo>
                    <a:lnTo>
                      <a:pt x="98" y="40"/>
                    </a:lnTo>
                    <a:close/>
                    <a:moveTo>
                      <a:pt x="6" y="38"/>
                    </a:moveTo>
                    <a:lnTo>
                      <a:pt x="4" y="38"/>
                    </a:lnTo>
                    <a:lnTo>
                      <a:pt x="4" y="3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4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6" y="40"/>
                    </a:lnTo>
                    <a:lnTo>
                      <a:pt x="6" y="38"/>
                    </a:lnTo>
                    <a:lnTo>
                      <a:pt x="6" y="38"/>
                    </a:lnTo>
                    <a:close/>
                    <a:moveTo>
                      <a:pt x="80" y="32"/>
                    </a:moveTo>
                    <a:lnTo>
                      <a:pt x="80" y="30"/>
                    </a:lnTo>
                    <a:lnTo>
                      <a:pt x="80" y="30"/>
                    </a:lnTo>
                    <a:lnTo>
                      <a:pt x="80" y="32"/>
                    </a:lnTo>
                    <a:lnTo>
                      <a:pt x="82" y="32"/>
                    </a:lnTo>
                    <a:lnTo>
                      <a:pt x="82" y="32"/>
                    </a:lnTo>
                    <a:lnTo>
                      <a:pt x="82" y="32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30"/>
                    </a:lnTo>
                    <a:lnTo>
                      <a:pt x="82" y="28"/>
                    </a:lnTo>
                    <a:lnTo>
                      <a:pt x="82" y="30"/>
                    </a:lnTo>
                    <a:lnTo>
                      <a:pt x="80" y="30"/>
                    </a:lnTo>
                    <a:lnTo>
                      <a:pt x="78" y="2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2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2"/>
                    </a:lnTo>
                    <a:close/>
                    <a:moveTo>
                      <a:pt x="84" y="28"/>
                    </a:moveTo>
                    <a:lnTo>
                      <a:pt x="82" y="30"/>
                    </a:lnTo>
                    <a:lnTo>
                      <a:pt x="82" y="30"/>
                    </a:lnTo>
                    <a:lnTo>
                      <a:pt x="84" y="30"/>
                    </a:lnTo>
                    <a:lnTo>
                      <a:pt x="84" y="28"/>
                    </a:lnTo>
                    <a:close/>
                    <a:moveTo>
                      <a:pt x="86" y="22"/>
                    </a:moveTo>
                    <a:lnTo>
                      <a:pt x="86" y="22"/>
                    </a:lnTo>
                    <a:lnTo>
                      <a:pt x="86" y="22"/>
                    </a:lnTo>
                    <a:lnTo>
                      <a:pt x="84" y="20"/>
                    </a:lnTo>
                    <a:lnTo>
                      <a:pt x="84" y="22"/>
                    </a:lnTo>
                    <a:lnTo>
                      <a:pt x="84" y="24"/>
                    </a:lnTo>
                    <a:lnTo>
                      <a:pt x="86" y="22"/>
                    </a:lnTo>
                    <a:close/>
                    <a:moveTo>
                      <a:pt x="72" y="18"/>
                    </a:moveTo>
                    <a:lnTo>
                      <a:pt x="72" y="16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72" y="20"/>
                    </a:lnTo>
                    <a:lnTo>
                      <a:pt x="74" y="20"/>
                    </a:lnTo>
                    <a:lnTo>
                      <a:pt x="72" y="18"/>
                    </a:lnTo>
                    <a:lnTo>
                      <a:pt x="74" y="18"/>
                    </a:lnTo>
                    <a:lnTo>
                      <a:pt x="72" y="18"/>
                    </a:lnTo>
                    <a:close/>
                    <a:moveTo>
                      <a:pt x="62" y="68"/>
                    </a:moveTo>
                    <a:lnTo>
                      <a:pt x="64" y="70"/>
                    </a:lnTo>
                    <a:lnTo>
                      <a:pt x="64" y="70"/>
                    </a:lnTo>
                    <a:lnTo>
                      <a:pt x="66" y="70"/>
                    </a:lnTo>
                    <a:lnTo>
                      <a:pt x="66" y="68"/>
                    </a:lnTo>
                    <a:lnTo>
                      <a:pt x="66" y="68"/>
                    </a:lnTo>
                    <a:lnTo>
                      <a:pt x="64" y="66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62" y="58"/>
                    </a:lnTo>
                    <a:lnTo>
                      <a:pt x="60" y="58"/>
                    </a:lnTo>
                    <a:lnTo>
                      <a:pt x="58" y="56"/>
                    </a:lnTo>
                    <a:lnTo>
                      <a:pt x="54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0" y="52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4" y="50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4" y="48"/>
                    </a:lnTo>
                    <a:lnTo>
                      <a:pt x="46" y="48"/>
                    </a:lnTo>
                    <a:lnTo>
                      <a:pt x="48" y="48"/>
                    </a:lnTo>
                    <a:lnTo>
                      <a:pt x="50" y="46"/>
                    </a:lnTo>
                    <a:lnTo>
                      <a:pt x="48" y="46"/>
                    </a:lnTo>
                    <a:lnTo>
                      <a:pt x="48" y="44"/>
                    </a:lnTo>
                    <a:lnTo>
                      <a:pt x="46" y="44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2" y="44"/>
                    </a:lnTo>
                    <a:lnTo>
                      <a:pt x="54" y="44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0" y="38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6" y="32"/>
                    </a:lnTo>
                    <a:lnTo>
                      <a:pt x="42" y="30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42" y="24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46" y="22"/>
                    </a:lnTo>
                    <a:lnTo>
                      <a:pt x="46" y="24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2" y="28"/>
                    </a:lnTo>
                    <a:lnTo>
                      <a:pt x="54" y="28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8" y="26"/>
                    </a:lnTo>
                    <a:lnTo>
                      <a:pt x="60" y="30"/>
                    </a:lnTo>
                    <a:lnTo>
                      <a:pt x="62" y="30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60" y="26"/>
                    </a:lnTo>
                    <a:lnTo>
                      <a:pt x="58" y="26"/>
                    </a:lnTo>
                    <a:lnTo>
                      <a:pt x="58" y="24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2" y="24"/>
                    </a:lnTo>
                    <a:lnTo>
                      <a:pt x="64" y="26"/>
                    </a:lnTo>
                    <a:lnTo>
                      <a:pt x="66" y="26"/>
                    </a:lnTo>
                    <a:lnTo>
                      <a:pt x="68" y="28"/>
                    </a:lnTo>
                    <a:lnTo>
                      <a:pt x="66" y="26"/>
                    </a:lnTo>
                    <a:lnTo>
                      <a:pt x="66" y="24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16"/>
                    </a:lnTo>
                    <a:lnTo>
                      <a:pt x="60" y="16"/>
                    </a:lnTo>
                    <a:lnTo>
                      <a:pt x="62" y="18"/>
                    </a:lnTo>
                    <a:lnTo>
                      <a:pt x="66" y="16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14"/>
                    </a:lnTo>
                    <a:lnTo>
                      <a:pt x="72" y="14"/>
                    </a:lnTo>
                    <a:lnTo>
                      <a:pt x="74" y="14"/>
                    </a:lnTo>
                    <a:lnTo>
                      <a:pt x="76" y="14"/>
                    </a:lnTo>
                    <a:lnTo>
                      <a:pt x="78" y="12"/>
                    </a:lnTo>
                    <a:lnTo>
                      <a:pt x="80" y="14"/>
                    </a:lnTo>
                    <a:lnTo>
                      <a:pt x="80" y="14"/>
                    </a:lnTo>
                    <a:lnTo>
                      <a:pt x="84" y="14"/>
                    </a:lnTo>
                    <a:lnTo>
                      <a:pt x="88" y="16"/>
                    </a:lnTo>
                    <a:lnTo>
                      <a:pt x="90" y="16"/>
                    </a:lnTo>
                    <a:lnTo>
                      <a:pt x="92" y="18"/>
                    </a:lnTo>
                    <a:lnTo>
                      <a:pt x="92" y="18"/>
                    </a:lnTo>
                    <a:lnTo>
                      <a:pt x="92" y="16"/>
                    </a:lnTo>
                    <a:lnTo>
                      <a:pt x="94" y="16"/>
                    </a:lnTo>
                    <a:lnTo>
                      <a:pt x="94" y="14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4" y="10"/>
                    </a:lnTo>
                    <a:lnTo>
                      <a:pt x="94" y="8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98" y="2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2"/>
                    </a:lnTo>
                    <a:lnTo>
                      <a:pt x="92" y="2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2" y="6"/>
                    </a:lnTo>
                    <a:lnTo>
                      <a:pt x="90" y="6"/>
                    </a:lnTo>
                    <a:lnTo>
                      <a:pt x="88" y="8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4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80" y="8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4" y="6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0" y="6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4" y="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58" y="6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38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0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0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6" y="36"/>
                    </a:lnTo>
                    <a:lnTo>
                      <a:pt x="8" y="36"/>
                    </a:lnTo>
                    <a:lnTo>
                      <a:pt x="10" y="40"/>
                    </a:lnTo>
                    <a:lnTo>
                      <a:pt x="12" y="42"/>
                    </a:lnTo>
                    <a:lnTo>
                      <a:pt x="14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8" y="46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0" y="48"/>
                    </a:lnTo>
                    <a:lnTo>
                      <a:pt x="18" y="48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50"/>
                    </a:lnTo>
                    <a:lnTo>
                      <a:pt x="18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4" y="58"/>
                    </a:lnTo>
                    <a:lnTo>
                      <a:pt x="24" y="56"/>
                    </a:lnTo>
                    <a:lnTo>
                      <a:pt x="24" y="56"/>
                    </a:lnTo>
                    <a:lnTo>
                      <a:pt x="26" y="56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28" y="5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2" y="58"/>
                    </a:lnTo>
                    <a:lnTo>
                      <a:pt x="34" y="58"/>
                    </a:lnTo>
                    <a:lnTo>
                      <a:pt x="38" y="58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40" y="56"/>
                    </a:lnTo>
                    <a:lnTo>
                      <a:pt x="44" y="58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8" y="60"/>
                    </a:lnTo>
                    <a:lnTo>
                      <a:pt x="48" y="60"/>
                    </a:lnTo>
                    <a:lnTo>
                      <a:pt x="50" y="60"/>
                    </a:lnTo>
                    <a:lnTo>
                      <a:pt x="50" y="60"/>
                    </a:lnTo>
                    <a:lnTo>
                      <a:pt x="50" y="62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2" y="62"/>
                    </a:lnTo>
                    <a:lnTo>
                      <a:pt x="52" y="64"/>
                    </a:lnTo>
                    <a:lnTo>
                      <a:pt x="48" y="64"/>
                    </a:lnTo>
                    <a:lnTo>
                      <a:pt x="48" y="64"/>
                    </a:lnTo>
                    <a:lnTo>
                      <a:pt x="48" y="64"/>
                    </a:lnTo>
                    <a:lnTo>
                      <a:pt x="48" y="66"/>
                    </a:lnTo>
                    <a:lnTo>
                      <a:pt x="48" y="66"/>
                    </a:lnTo>
                    <a:lnTo>
                      <a:pt x="46" y="64"/>
                    </a:lnTo>
                    <a:lnTo>
                      <a:pt x="46" y="64"/>
                    </a:lnTo>
                    <a:lnTo>
                      <a:pt x="44" y="62"/>
                    </a:lnTo>
                    <a:lnTo>
                      <a:pt x="38" y="62"/>
                    </a:lnTo>
                    <a:lnTo>
                      <a:pt x="34" y="58"/>
                    </a:lnTo>
                    <a:lnTo>
                      <a:pt x="32" y="58"/>
                    </a:lnTo>
                    <a:lnTo>
                      <a:pt x="32" y="60"/>
                    </a:lnTo>
                    <a:lnTo>
                      <a:pt x="30" y="62"/>
                    </a:lnTo>
                    <a:lnTo>
                      <a:pt x="28" y="62"/>
                    </a:lnTo>
                    <a:lnTo>
                      <a:pt x="26" y="60"/>
                    </a:lnTo>
                    <a:lnTo>
                      <a:pt x="26" y="62"/>
                    </a:lnTo>
                    <a:lnTo>
                      <a:pt x="24" y="64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22" y="68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26" y="70"/>
                    </a:lnTo>
                    <a:lnTo>
                      <a:pt x="26" y="72"/>
                    </a:lnTo>
                    <a:lnTo>
                      <a:pt x="28" y="72"/>
                    </a:lnTo>
                    <a:lnTo>
                      <a:pt x="30" y="76"/>
                    </a:lnTo>
                    <a:lnTo>
                      <a:pt x="30" y="78"/>
                    </a:lnTo>
                    <a:lnTo>
                      <a:pt x="30" y="80"/>
                    </a:lnTo>
                    <a:lnTo>
                      <a:pt x="30" y="82"/>
                    </a:lnTo>
                    <a:lnTo>
                      <a:pt x="32" y="87"/>
                    </a:lnTo>
                    <a:lnTo>
                      <a:pt x="34" y="89"/>
                    </a:lnTo>
                    <a:lnTo>
                      <a:pt x="34" y="87"/>
                    </a:lnTo>
                    <a:lnTo>
                      <a:pt x="34" y="85"/>
                    </a:lnTo>
                    <a:lnTo>
                      <a:pt x="36" y="82"/>
                    </a:lnTo>
                    <a:lnTo>
                      <a:pt x="36" y="82"/>
                    </a:lnTo>
                    <a:lnTo>
                      <a:pt x="36" y="82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40" y="85"/>
                    </a:lnTo>
                    <a:lnTo>
                      <a:pt x="42" y="89"/>
                    </a:lnTo>
                    <a:lnTo>
                      <a:pt x="42" y="91"/>
                    </a:lnTo>
                    <a:lnTo>
                      <a:pt x="42" y="93"/>
                    </a:lnTo>
                    <a:lnTo>
                      <a:pt x="42" y="93"/>
                    </a:lnTo>
                    <a:lnTo>
                      <a:pt x="44" y="93"/>
                    </a:lnTo>
                    <a:lnTo>
                      <a:pt x="44" y="91"/>
                    </a:lnTo>
                    <a:lnTo>
                      <a:pt x="44" y="87"/>
                    </a:lnTo>
                    <a:lnTo>
                      <a:pt x="46" y="87"/>
                    </a:lnTo>
                    <a:lnTo>
                      <a:pt x="48" y="87"/>
                    </a:lnTo>
                    <a:lnTo>
                      <a:pt x="48" y="89"/>
                    </a:lnTo>
                    <a:lnTo>
                      <a:pt x="50" y="93"/>
                    </a:lnTo>
                    <a:lnTo>
                      <a:pt x="52" y="93"/>
                    </a:lnTo>
                    <a:lnTo>
                      <a:pt x="52" y="93"/>
                    </a:lnTo>
                    <a:lnTo>
                      <a:pt x="54" y="93"/>
                    </a:lnTo>
                    <a:lnTo>
                      <a:pt x="52" y="91"/>
                    </a:lnTo>
                    <a:lnTo>
                      <a:pt x="52" y="91"/>
                    </a:lnTo>
                    <a:lnTo>
                      <a:pt x="52" y="87"/>
                    </a:lnTo>
                    <a:lnTo>
                      <a:pt x="52" y="87"/>
                    </a:lnTo>
                    <a:lnTo>
                      <a:pt x="50" y="82"/>
                    </a:lnTo>
                    <a:lnTo>
                      <a:pt x="48" y="78"/>
                    </a:lnTo>
                    <a:lnTo>
                      <a:pt x="46" y="7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48" y="74"/>
                    </a:lnTo>
                    <a:lnTo>
                      <a:pt x="50" y="74"/>
                    </a:lnTo>
                    <a:lnTo>
                      <a:pt x="50" y="74"/>
                    </a:lnTo>
                    <a:lnTo>
                      <a:pt x="52" y="74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58" y="74"/>
                    </a:lnTo>
                    <a:lnTo>
                      <a:pt x="58" y="74"/>
                    </a:lnTo>
                    <a:lnTo>
                      <a:pt x="56" y="74"/>
                    </a:lnTo>
                    <a:lnTo>
                      <a:pt x="56" y="72"/>
                    </a:lnTo>
                    <a:lnTo>
                      <a:pt x="56" y="72"/>
                    </a:lnTo>
                    <a:lnTo>
                      <a:pt x="56" y="72"/>
                    </a:lnTo>
                    <a:lnTo>
                      <a:pt x="54" y="72"/>
                    </a:lnTo>
                    <a:lnTo>
                      <a:pt x="52" y="72"/>
                    </a:lnTo>
                    <a:lnTo>
                      <a:pt x="52" y="70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52" y="66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8" y="64"/>
                    </a:lnTo>
                    <a:lnTo>
                      <a:pt x="58" y="64"/>
                    </a:lnTo>
                    <a:lnTo>
                      <a:pt x="60" y="66"/>
                    </a:lnTo>
                    <a:lnTo>
                      <a:pt x="62" y="68"/>
                    </a:lnTo>
                    <a:close/>
                    <a:moveTo>
                      <a:pt x="62" y="28"/>
                    </a:moveTo>
                    <a:lnTo>
                      <a:pt x="62" y="28"/>
                    </a:lnTo>
                    <a:lnTo>
                      <a:pt x="62" y="30"/>
                    </a:lnTo>
                    <a:lnTo>
                      <a:pt x="62" y="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66"/>
              <p:cNvSpPr>
                <a:spLocks/>
              </p:cNvSpPr>
              <p:nvPr/>
            </p:nvSpPr>
            <p:spPr bwMode="auto">
              <a:xfrm>
                <a:off x="2499" y="1858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0 h 4"/>
                  <a:gd name="T4" fmla="*/ 2 w 4"/>
                  <a:gd name="T5" fmla="*/ 2 h 4"/>
                  <a:gd name="T6" fmla="*/ 0 w 4"/>
                  <a:gd name="T7" fmla="*/ 2 h 4"/>
                  <a:gd name="T8" fmla="*/ 0 w 4"/>
                  <a:gd name="T9" fmla="*/ 4 h 4"/>
                  <a:gd name="T10" fmla="*/ 2 w 4"/>
                  <a:gd name="T11" fmla="*/ 4 h 4"/>
                  <a:gd name="T12" fmla="*/ 2 w 4"/>
                  <a:gd name="T13" fmla="*/ 2 h 4"/>
                  <a:gd name="T14" fmla="*/ 4 w 4"/>
                  <a:gd name="T15" fmla="*/ 0 h 4"/>
                  <a:gd name="T16" fmla="*/ 2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67"/>
              <p:cNvSpPr>
                <a:spLocks/>
              </p:cNvSpPr>
              <p:nvPr/>
            </p:nvSpPr>
            <p:spPr bwMode="auto">
              <a:xfrm>
                <a:off x="3417" y="1876"/>
                <a:ext cx="68" cy="117"/>
              </a:xfrm>
              <a:custGeom>
                <a:avLst/>
                <a:gdLst>
                  <a:gd name="T0" fmla="*/ 66 w 68"/>
                  <a:gd name="T1" fmla="*/ 91 h 117"/>
                  <a:gd name="T2" fmla="*/ 64 w 68"/>
                  <a:gd name="T3" fmla="*/ 87 h 117"/>
                  <a:gd name="T4" fmla="*/ 62 w 68"/>
                  <a:gd name="T5" fmla="*/ 83 h 117"/>
                  <a:gd name="T6" fmla="*/ 58 w 68"/>
                  <a:gd name="T7" fmla="*/ 79 h 117"/>
                  <a:gd name="T8" fmla="*/ 60 w 68"/>
                  <a:gd name="T9" fmla="*/ 75 h 117"/>
                  <a:gd name="T10" fmla="*/ 60 w 68"/>
                  <a:gd name="T11" fmla="*/ 69 h 117"/>
                  <a:gd name="T12" fmla="*/ 58 w 68"/>
                  <a:gd name="T13" fmla="*/ 67 h 117"/>
                  <a:gd name="T14" fmla="*/ 60 w 68"/>
                  <a:gd name="T15" fmla="*/ 55 h 117"/>
                  <a:gd name="T16" fmla="*/ 60 w 68"/>
                  <a:gd name="T17" fmla="*/ 49 h 117"/>
                  <a:gd name="T18" fmla="*/ 56 w 68"/>
                  <a:gd name="T19" fmla="*/ 45 h 117"/>
                  <a:gd name="T20" fmla="*/ 58 w 68"/>
                  <a:gd name="T21" fmla="*/ 41 h 117"/>
                  <a:gd name="T22" fmla="*/ 58 w 68"/>
                  <a:gd name="T23" fmla="*/ 33 h 117"/>
                  <a:gd name="T24" fmla="*/ 56 w 68"/>
                  <a:gd name="T25" fmla="*/ 33 h 117"/>
                  <a:gd name="T26" fmla="*/ 54 w 68"/>
                  <a:gd name="T27" fmla="*/ 31 h 117"/>
                  <a:gd name="T28" fmla="*/ 56 w 68"/>
                  <a:gd name="T29" fmla="*/ 29 h 117"/>
                  <a:gd name="T30" fmla="*/ 56 w 68"/>
                  <a:gd name="T31" fmla="*/ 29 h 117"/>
                  <a:gd name="T32" fmla="*/ 56 w 68"/>
                  <a:gd name="T33" fmla="*/ 24 h 117"/>
                  <a:gd name="T34" fmla="*/ 56 w 68"/>
                  <a:gd name="T35" fmla="*/ 16 h 117"/>
                  <a:gd name="T36" fmla="*/ 52 w 68"/>
                  <a:gd name="T37" fmla="*/ 12 h 117"/>
                  <a:gd name="T38" fmla="*/ 50 w 68"/>
                  <a:gd name="T39" fmla="*/ 8 h 117"/>
                  <a:gd name="T40" fmla="*/ 50 w 68"/>
                  <a:gd name="T41" fmla="*/ 2 h 117"/>
                  <a:gd name="T42" fmla="*/ 46 w 68"/>
                  <a:gd name="T43" fmla="*/ 2 h 117"/>
                  <a:gd name="T44" fmla="*/ 44 w 68"/>
                  <a:gd name="T45" fmla="*/ 4 h 117"/>
                  <a:gd name="T46" fmla="*/ 40 w 68"/>
                  <a:gd name="T47" fmla="*/ 4 h 117"/>
                  <a:gd name="T48" fmla="*/ 36 w 68"/>
                  <a:gd name="T49" fmla="*/ 4 h 117"/>
                  <a:gd name="T50" fmla="*/ 26 w 68"/>
                  <a:gd name="T51" fmla="*/ 4 h 117"/>
                  <a:gd name="T52" fmla="*/ 12 w 68"/>
                  <a:gd name="T53" fmla="*/ 4 h 117"/>
                  <a:gd name="T54" fmla="*/ 6 w 68"/>
                  <a:gd name="T55" fmla="*/ 4 h 117"/>
                  <a:gd name="T56" fmla="*/ 6 w 68"/>
                  <a:gd name="T57" fmla="*/ 14 h 117"/>
                  <a:gd name="T58" fmla="*/ 6 w 68"/>
                  <a:gd name="T59" fmla="*/ 16 h 117"/>
                  <a:gd name="T60" fmla="*/ 6 w 68"/>
                  <a:gd name="T61" fmla="*/ 20 h 117"/>
                  <a:gd name="T62" fmla="*/ 8 w 68"/>
                  <a:gd name="T63" fmla="*/ 29 h 117"/>
                  <a:gd name="T64" fmla="*/ 8 w 68"/>
                  <a:gd name="T65" fmla="*/ 35 h 117"/>
                  <a:gd name="T66" fmla="*/ 8 w 68"/>
                  <a:gd name="T67" fmla="*/ 39 h 117"/>
                  <a:gd name="T68" fmla="*/ 10 w 68"/>
                  <a:gd name="T69" fmla="*/ 43 h 117"/>
                  <a:gd name="T70" fmla="*/ 12 w 68"/>
                  <a:gd name="T71" fmla="*/ 55 h 117"/>
                  <a:gd name="T72" fmla="*/ 10 w 68"/>
                  <a:gd name="T73" fmla="*/ 57 h 117"/>
                  <a:gd name="T74" fmla="*/ 6 w 68"/>
                  <a:gd name="T75" fmla="*/ 59 h 117"/>
                  <a:gd name="T76" fmla="*/ 4 w 68"/>
                  <a:gd name="T77" fmla="*/ 63 h 117"/>
                  <a:gd name="T78" fmla="*/ 2 w 68"/>
                  <a:gd name="T79" fmla="*/ 73 h 117"/>
                  <a:gd name="T80" fmla="*/ 0 w 68"/>
                  <a:gd name="T81" fmla="*/ 81 h 117"/>
                  <a:gd name="T82" fmla="*/ 0 w 68"/>
                  <a:gd name="T83" fmla="*/ 87 h 117"/>
                  <a:gd name="T84" fmla="*/ 2 w 68"/>
                  <a:gd name="T85" fmla="*/ 97 h 117"/>
                  <a:gd name="T86" fmla="*/ 6 w 68"/>
                  <a:gd name="T87" fmla="*/ 101 h 117"/>
                  <a:gd name="T88" fmla="*/ 6 w 68"/>
                  <a:gd name="T89" fmla="*/ 105 h 117"/>
                  <a:gd name="T90" fmla="*/ 4 w 68"/>
                  <a:gd name="T91" fmla="*/ 109 h 117"/>
                  <a:gd name="T92" fmla="*/ 2 w 68"/>
                  <a:gd name="T93" fmla="*/ 111 h 117"/>
                  <a:gd name="T94" fmla="*/ 12 w 68"/>
                  <a:gd name="T95" fmla="*/ 113 h 117"/>
                  <a:gd name="T96" fmla="*/ 22 w 68"/>
                  <a:gd name="T97" fmla="*/ 113 h 117"/>
                  <a:gd name="T98" fmla="*/ 38 w 68"/>
                  <a:gd name="T99" fmla="*/ 107 h 117"/>
                  <a:gd name="T100" fmla="*/ 48 w 68"/>
                  <a:gd name="T101" fmla="*/ 101 h 117"/>
                  <a:gd name="T102" fmla="*/ 66 w 68"/>
                  <a:gd name="T103" fmla="*/ 97 h 117"/>
                  <a:gd name="T104" fmla="*/ 68 w 68"/>
                  <a:gd name="T105" fmla="*/ 9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8" h="117">
                    <a:moveTo>
                      <a:pt x="68" y="91"/>
                    </a:moveTo>
                    <a:lnTo>
                      <a:pt x="68" y="91"/>
                    </a:lnTo>
                    <a:lnTo>
                      <a:pt x="68" y="91"/>
                    </a:lnTo>
                    <a:lnTo>
                      <a:pt x="66" y="91"/>
                    </a:lnTo>
                    <a:lnTo>
                      <a:pt x="66" y="89"/>
                    </a:lnTo>
                    <a:lnTo>
                      <a:pt x="66" y="89"/>
                    </a:lnTo>
                    <a:lnTo>
                      <a:pt x="64" y="89"/>
                    </a:lnTo>
                    <a:lnTo>
                      <a:pt x="64" y="87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62" y="83"/>
                    </a:lnTo>
                    <a:lnTo>
                      <a:pt x="60" y="83"/>
                    </a:lnTo>
                    <a:lnTo>
                      <a:pt x="60" y="81"/>
                    </a:lnTo>
                    <a:lnTo>
                      <a:pt x="58" y="79"/>
                    </a:lnTo>
                    <a:lnTo>
                      <a:pt x="58" y="79"/>
                    </a:lnTo>
                    <a:lnTo>
                      <a:pt x="58" y="79"/>
                    </a:lnTo>
                    <a:lnTo>
                      <a:pt x="58" y="77"/>
                    </a:lnTo>
                    <a:lnTo>
                      <a:pt x="58" y="77"/>
                    </a:lnTo>
                    <a:lnTo>
                      <a:pt x="60" y="75"/>
                    </a:lnTo>
                    <a:lnTo>
                      <a:pt x="60" y="75"/>
                    </a:lnTo>
                    <a:lnTo>
                      <a:pt x="60" y="75"/>
                    </a:lnTo>
                    <a:lnTo>
                      <a:pt x="60" y="73"/>
                    </a:lnTo>
                    <a:lnTo>
                      <a:pt x="60" y="69"/>
                    </a:lnTo>
                    <a:lnTo>
                      <a:pt x="60" y="69"/>
                    </a:lnTo>
                    <a:lnTo>
                      <a:pt x="58" y="69"/>
                    </a:lnTo>
                    <a:lnTo>
                      <a:pt x="58" y="69"/>
                    </a:lnTo>
                    <a:lnTo>
                      <a:pt x="58" y="67"/>
                    </a:lnTo>
                    <a:lnTo>
                      <a:pt x="58" y="67"/>
                    </a:lnTo>
                    <a:lnTo>
                      <a:pt x="60" y="63"/>
                    </a:lnTo>
                    <a:lnTo>
                      <a:pt x="60" y="55"/>
                    </a:lnTo>
                    <a:lnTo>
                      <a:pt x="60" y="55"/>
                    </a:lnTo>
                    <a:lnTo>
                      <a:pt x="60" y="53"/>
                    </a:lnTo>
                    <a:lnTo>
                      <a:pt x="62" y="53"/>
                    </a:lnTo>
                    <a:lnTo>
                      <a:pt x="62" y="51"/>
                    </a:lnTo>
                    <a:lnTo>
                      <a:pt x="60" y="49"/>
                    </a:lnTo>
                    <a:lnTo>
                      <a:pt x="58" y="47"/>
                    </a:lnTo>
                    <a:lnTo>
                      <a:pt x="58" y="47"/>
                    </a:lnTo>
                    <a:lnTo>
                      <a:pt x="56" y="45"/>
                    </a:lnTo>
                    <a:lnTo>
                      <a:pt x="56" y="45"/>
                    </a:lnTo>
                    <a:lnTo>
                      <a:pt x="58" y="43"/>
                    </a:lnTo>
                    <a:lnTo>
                      <a:pt x="58" y="43"/>
                    </a:lnTo>
                    <a:lnTo>
                      <a:pt x="58" y="43"/>
                    </a:lnTo>
                    <a:lnTo>
                      <a:pt x="58" y="41"/>
                    </a:lnTo>
                    <a:lnTo>
                      <a:pt x="58" y="39"/>
                    </a:lnTo>
                    <a:lnTo>
                      <a:pt x="58" y="37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8" y="31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6" y="33"/>
                    </a:lnTo>
                    <a:lnTo>
                      <a:pt x="54" y="33"/>
                    </a:lnTo>
                    <a:lnTo>
                      <a:pt x="54" y="33"/>
                    </a:lnTo>
                    <a:lnTo>
                      <a:pt x="54" y="33"/>
                    </a:lnTo>
                    <a:lnTo>
                      <a:pt x="54" y="31"/>
                    </a:lnTo>
                    <a:lnTo>
                      <a:pt x="54" y="31"/>
                    </a:lnTo>
                    <a:lnTo>
                      <a:pt x="54" y="31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54" y="29"/>
                    </a:lnTo>
                    <a:lnTo>
                      <a:pt x="54" y="29"/>
                    </a:lnTo>
                    <a:lnTo>
                      <a:pt x="54" y="29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56" y="24"/>
                    </a:lnTo>
                    <a:lnTo>
                      <a:pt x="56" y="24"/>
                    </a:lnTo>
                    <a:lnTo>
                      <a:pt x="56" y="22"/>
                    </a:lnTo>
                    <a:lnTo>
                      <a:pt x="56" y="18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50" y="6"/>
                    </a:lnTo>
                    <a:lnTo>
                      <a:pt x="50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46" y="0"/>
                    </a:lnTo>
                    <a:lnTo>
                      <a:pt x="46" y="2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4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8" y="24"/>
                    </a:lnTo>
                    <a:lnTo>
                      <a:pt x="8" y="27"/>
                    </a:lnTo>
                    <a:lnTo>
                      <a:pt x="6" y="27"/>
                    </a:lnTo>
                    <a:lnTo>
                      <a:pt x="8" y="29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7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8" y="39"/>
                    </a:lnTo>
                    <a:lnTo>
                      <a:pt x="8" y="41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10" y="45"/>
                    </a:lnTo>
                    <a:lnTo>
                      <a:pt x="10" y="49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10" y="55"/>
                    </a:lnTo>
                    <a:lnTo>
                      <a:pt x="10" y="55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8" y="57"/>
                    </a:lnTo>
                    <a:lnTo>
                      <a:pt x="6" y="59"/>
                    </a:lnTo>
                    <a:lnTo>
                      <a:pt x="6" y="61"/>
                    </a:lnTo>
                    <a:lnTo>
                      <a:pt x="6" y="61"/>
                    </a:lnTo>
                    <a:lnTo>
                      <a:pt x="6" y="63"/>
                    </a:lnTo>
                    <a:lnTo>
                      <a:pt x="4" y="63"/>
                    </a:lnTo>
                    <a:lnTo>
                      <a:pt x="4" y="67"/>
                    </a:lnTo>
                    <a:lnTo>
                      <a:pt x="4" y="71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2" y="75"/>
                    </a:lnTo>
                    <a:lnTo>
                      <a:pt x="0" y="77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2" y="93"/>
                    </a:lnTo>
                    <a:lnTo>
                      <a:pt x="2" y="95"/>
                    </a:lnTo>
                    <a:lnTo>
                      <a:pt x="2" y="97"/>
                    </a:lnTo>
                    <a:lnTo>
                      <a:pt x="2" y="99"/>
                    </a:lnTo>
                    <a:lnTo>
                      <a:pt x="4" y="99"/>
                    </a:lnTo>
                    <a:lnTo>
                      <a:pt x="4" y="101"/>
                    </a:lnTo>
                    <a:lnTo>
                      <a:pt x="6" y="101"/>
                    </a:lnTo>
                    <a:lnTo>
                      <a:pt x="6" y="101"/>
                    </a:lnTo>
                    <a:lnTo>
                      <a:pt x="6" y="105"/>
                    </a:lnTo>
                    <a:lnTo>
                      <a:pt x="6" y="105"/>
                    </a:lnTo>
                    <a:lnTo>
                      <a:pt x="6" y="105"/>
                    </a:lnTo>
                    <a:lnTo>
                      <a:pt x="6" y="107"/>
                    </a:lnTo>
                    <a:lnTo>
                      <a:pt x="6" y="109"/>
                    </a:lnTo>
                    <a:lnTo>
                      <a:pt x="6" y="109"/>
                    </a:lnTo>
                    <a:lnTo>
                      <a:pt x="4" y="109"/>
                    </a:lnTo>
                    <a:lnTo>
                      <a:pt x="4" y="109"/>
                    </a:lnTo>
                    <a:lnTo>
                      <a:pt x="2" y="109"/>
                    </a:lnTo>
                    <a:lnTo>
                      <a:pt x="2" y="109"/>
                    </a:lnTo>
                    <a:lnTo>
                      <a:pt x="2" y="111"/>
                    </a:lnTo>
                    <a:lnTo>
                      <a:pt x="2" y="111"/>
                    </a:lnTo>
                    <a:lnTo>
                      <a:pt x="4" y="111"/>
                    </a:lnTo>
                    <a:lnTo>
                      <a:pt x="8" y="111"/>
                    </a:lnTo>
                    <a:lnTo>
                      <a:pt x="12" y="113"/>
                    </a:lnTo>
                    <a:lnTo>
                      <a:pt x="14" y="115"/>
                    </a:lnTo>
                    <a:lnTo>
                      <a:pt x="18" y="115"/>
                    </a:lnTo>
                    <a:lnTo>
                      <a:pt x="18" y="117"/>
                    </a:lnTo>
                    <a:lnTo>
                      <a:pt x="22" y="113"/>
                    </a:lnTo>
                    <a:lnTo>
                      <a:pt x="24" y="113"/>
                    </a:lnTo>
                    <a:lnTo>
                      <a:pt x="26" y="111"/>
                    </a:lnTo>
                    <a:lnTo>
                      <a:pt x="34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5"/>
                    </a:lnTo>
                    <a:lnTo>
                      <a:pt x="44" y="103"/>
                    </a:lnTo>
                    <a:lnTo>
                      <a:pt x="48" y="101"/>
                    </a:lnTo>
                    <a:lnTo>
                      <a:pt x="54" y="99"/>
                    </a:lnTo>
                    <a:lnTo>
                      <a:pt x="60" y="99"/>
                    </a:lnTo>
                    <a:lnTo>
                      <a:pt x="62" y="99"/>
                    </a:lnTo>
                    <a:lnTo>
                      <a:pt x="66" y="97"/>
                    </a:lnTo>
                    <a:lnTo>
                      <a:pt x="66" y="95"/>
                    </a:lnTo>
                    <a:lnTo>
                      <a:pt x="66" y="95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68"/>
              <p:cNvSpPr>
                <a:spLocks noEditPoints="1"/>
              </p:cNvSpPr>
              <p:nvPr/>
            </p:nvSpPr>
            <p:spPr bwMode="auto">
              <a:xfrm>
                <a:off x="3571" y="1099"/>
                <a:ext cx="124" cy="134"/>
              </a:xfrm>
              <a:custGeom>
                <a:avLst/>
                <a:gdLst>
                  <a:gd name="T0" fmla="*/ 112 w 124"/>
                  <a:gd name="T1" fmla="*/ 20 h 134"/>
                  <a:gd name="T2" fmla="*/ 72 w 124"/>
                  <a:gd name="T3" fmla="*/ 10 h 134"/>
                  <a:gd name="T4" fmla="*/ 102 w 124"/>
                  <a:gd name="T5" fmla="*/ 14 h 134"/>
                  <a:gd name="T6" fmla="*/ 104 w 124"/>
                  <a:gd name="T7" fmla="*/ 10 h 134"/>
                  <a:gd name="T8" fmla="*/ 98 w 124"/>
                  <a:gd name="T9" fmla="*/ 8 h 134"/>
                  <a:gd name="T10" fmla="*/ 38 w 124"/>
                  <a:gd name="T11" fmla="*/ 6 h 134"/>
                  <a:gd name="T12" fmla="*/ 120 w 124"/>
                  <a:gd name="T13" fmla="*/ 58 h 134"/>
                  <a:gd name="T14" fmla="*/ 120 w 124"/>
                  <a:gd name="T15" fmla="*/ 50 h 134"/>
                  <a:gd name="T16" fmla="*/ 118 w 124"/>
                  <a:gd name="T17" fmla="*/ 44 h 134"/>
                  <a:gd name="T18" fmla="*/ 116 w 124"/>
                  <a:gd name="T19" fmla="*/ 32 h 134"/>
                  <a:gd name="T20" fmla="*/ 108 w 124"/>
                  <a:gd name="T21" fmla="*/ 20 h 134"/>
                  <a:gd name="T22" fmla="*/ 88 w 124"/>
                  <a:gd name="T23" fmla="*/ 12 h 134"/>
                  <a:gd name="T24" fmla="*/ 68 w 124"/>
                  <a:gd name="T25" fmla="*/ 18 h 134"/>
                  <a:gd name="T26" fmla="*/ 60 w 124"/>
                  <a:gd name="T27" fmla="*/ 12 h 134"/>
                  <a:gd name="T28" fmla="*/ 52 w 124"/>
                  <a:gd name="T29" fmla="*/ 4 h 134"/>
                  <a:gd name="T30" fmla="*/ 42 w 124"/>
                  <a:gd name="T31" fmla="*/ 4 h 134"/>
                  <a:gd name="T32" fmla="*/ 40 w 124"/>
                  <a:gd name="T33" fmla="*/ 10 h 134"/>
                  <a:gd name="T34" fmla="*/ 42 w 124"/>
                  <a:gd name="T35" fmla="*/ 18 h 134"/>
                  <a:gd name="T36" fmla="*/ 48 w 124"/>
                  <a:gd name="T37" fmla="*/ 22 h 134"/>
                  <a:gd name="T38" fmla="*/ 36 w 124"/>
                  <a:gd name="T39" fmla="*/ 26 h 134"/>
                  <a:gd name="T40" fmla="*/ 30 w 124"/>
                  <a:gd name="T41" fmla="*/ 24 h 134"/>
                  <a:gd name="T42" fmla="*/ 18 w 124"/>
                  <a:gd name="T43" fmla="*/ 32 h 134"/>
                  <a:gd name="T44" fmla="*/ 12 w 124"/>
                  <a:gd name="T45" fmla="*/ 42 h 134"/>
                  <a:gd name="T46" fmla="*/ 16 w 124"/>
                  <a:gd name="T47" fmla="*/ 46 h 134"/>
                  <a:gd name="T48" fmla="*/ 12 w 124"/>
                  <a:gd name="T49" fmla="*/ 52 h 134"/>
                  <a:gd name="T50" fmla="*/ 6 w 124"/>
                  <a:gd name="T51" fmla="*/ 56 h 134"/>
                  <a:gd name="T52" fmla="*/ 2 w 124"/>
                  <a:gd name="T53" fmla="*/ 58 h 134"/>
                  <a:gd name="T54" fmla="*/ 2 w 124"/>
                  <a:gd name="T55" fmla="*/ 66 h 134"/>
                  <a:gd name="T56" fmla="*/ 0 w 124"/>
                  <a:gd name="T57" fmla="*/ 70 h 134"/>
                  <a:gd name="T58" fmla="*/ 4 w 124"/>
                  <a:gd name="T59" fmla="*/ 78 h 134"/>
                  <a:gd name="T60" fmla="*/ 2 w 124"/>
                  <a:gd name="T61" fmla="*/ 84 h 134"/>
                  <a:gd name="T62" fmla="*/ 8 w 124"/>
                  <a:gd name="T63" fmla="*/ 90 h 134"/>
                  <a:gd name="T64" fmla="*/ 8 w 124"/>
                  <a:gd name="T65" fmla="*/ 98 h 134"/>
                  <a:gd name="T66" fmla="*/ 14 w 124"/>
                  <a:gd name="T67" fmla="*/ 100 h 134"/>
                  <a:gd name="T68" fmla="*/ 20 w 124"/>
                  <a:gd name="T69" fmla="*/ 102 h 134"/>
                  <a:gd name="T70" fmla="*/ 26 w 124"/>
                  <a:gd name="T71" fmla="*/ 110 h 134"/>
                  <a:gd name="T72" fmla="*/ 22 w 124"/>
                  <a:gd name="T73" fmla="*/ 126 h 134"/>
                  <a:gd name="T74" fmla="*/ 34 w 124"/>
                  <a:gd name="T75" fmla="*/ 128 h 134"/>
                  <a:gd name="T76" fmla="*/ 34 w 124"/>
                  <a:gd name="T77" fmla="*/ 128 h 134"/>
                  <a:gd name="T78" fmla="*/ 38 w 124"/>
                  <a:gd name="T79" fmla="*/ 126 h 134"/>
                  <a:gd name="T80" fmla="*/ 50 w 124"/>
                  <a:gd name="T81" fmla="*/ 130 h 134"/>
                  <a:gd name="T82" fmla="*/ 56 w 124"/>
                  <a:gd name="T83" fmla="*/ 132 h 134"/>
                  <a:gd name="T84" fmla="*/ 62 w 124"/>
                  <a:gd name="T85" fmla="*/ 130 h 134"/>
                  <a:gd name="T86" fmla="*/ 70 w 124"/>
                  <a:gd name="T87" fmla="*/ 132 h 134"/>
                  <a:gd name="T88" fmla="*/ 78 w 124"/>
                  <a:gd name="T89" fmla="*/ 130 h 134"/>
                  <a:gd name="T90" fmla="*/ 90 w 124"/>
                  <a:gd name="T91" fmla="*/ 128 h 134"/>
                  <a:gd name="T92" fmla="*/ 96 w 124"/>
                  <a:gd name="T93" fmla="*/ 130 h 134"/>
                  <a:gd name="T94" fmla="*/ 96 w 124"/>
                  <a:gd name="T95" fmla="*/ 126 h 134"/>
                  <a:gd name="T96" fmla="*/ 98 w 124"/>
                  <a:gd name="T97" fmla="*/ 116 h 134"/>
                  <a:gd name="T98" fmla="*/ 106 w 124"/>
                  <a:gd name="T99" fmla="*/ 112 h 134"/>
                  <a:gd name="T100" fmla="*/ 106 w 124"/>
                  <a:gd name="T101" fmla="*/ 106 h 134"/>
                  <a:gd name="T102" fmla="*/ 98 w 124"/>
                  <a:gd name="T103" fmla="*/ 100 h 134"/>
                  <a:gd name="T104" fmla="*/ 88 w 124"/>
                  <a:gd name="T105" fmla="*/ 92 h 134"/>
                  <a:gd name="T106" fmla="*/ 86 w 124"/>
                  <a:gd name="T107" fmla="*/ 86 h 134"/>
                  <a:gd name="T108" fmla="*/ 86 w 124"/>
                  <a:gd name="T109" fmla="*/ 82 h 134"/>
                  <a:gd name="T110" fmla="*/ 94 w 124"/>
                  <a:gd name="T111" fmla="*/ 80 h 134"/>
                  <a:gd name="T112" fmla="*/ 100 w 124"/>
                  <a:gd name="T113" fmla="*/ 76 h 134"/>
                  <a:gd name="T114" fmla="*/ 108 w 124"/>
                  <a:gd name="T115" fmla="*/ 74 h 134"/>
                  <a:gd name="T116" fmla="*/ 114 w 124"/>
                  <a:gd name="T117" fmla="*/ 68 h 134"/>
                  <a:gd name="T118" fmla="*/ 120 w 124"/>
                  <a:gd name="T119" fmla="*/ 72 h 134"/>
                  <a:gd name="T120" fmla="*/ 124 w 124"/>
                  <a:gd name="T121" fmla="*/ 62 h 134"/>
                  <a:gd name="T122" fmla="*/ 36 w 124"/>
                  <a:gd name="T12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4" h="134">
                    <a:moveTo>
                      <a:pt x="108" y="18"/>
                    </a:moveTo>
                    <a:lnTo>
                      <a:pt x="108" y="18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10" y="20"/>
                    </a:lnTo>
                    <a:lnTo>
                      <a:pt x="112" y="20"/>
                    </a:lnTo>
                    <a:lnTo>
                      <a:pt x="112" y="20"/>
                    </a:lnTo>
                    <a:lnTo>
                      <a:pt x="112" y="20"/>
                    </a:lnTo>
                    <a:lnTo>
                      <a:pt x="112" y="20"/>
                    </a:lnTo>
                    <a:lnTo>
                      <a:pt x="110" y="18"/>
                    </a:lnTo>
                    <a:lnTo>
                      <a:pt x="106" y="16"/>
                    </a:lnTo>
                    <a:lnTo>
                      <a:pt x="106" y="16"/>
                    </a:lnTo>
                    <a:lnTo>
                      <a:pt x="106" y="18"/>
                    </a:lnTo>
                    <a:lnTo>
                      <a:pt x="108" y="18"/>
                    </a:lnTo>
                    <a:close/>
                    <a:moveTo>
                      <a:pt x="72" y="12"/>
                    </a:moveTo>
                    <a:lnTo>
                      <a:pt x="74" y="12"/>
                    </a:lnTo>
                    <a:lnTo>
                      <a:pt x="74" y="10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2" y="12"/>
                    </a:lnTo>
                    <a:close/>
                    <a:moveTo>
                      <a:pt x="98" y="12"/>
                    </a:moveTo>
                    <a:lnTo>
                      <a:pt x="98" y="12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2" y="12"/>
                    </a:lnTo>
                    <a:lnTo>
                      <a:pt x="104" y="12"/>
                    </a:lnTo>
                    <a:lnTo>
                      <a:pt x="106" y="14"/>
                    </a:lnTo>
                    <a:lnTo>
                      <a:pt x="106" y="12"/>
                    </a:lnTo>
                    <a:lnTo>
                      <a:pt x="106" y="12"/>
                    </a:lnTo>
                    <a:lnTo>
                      <a:pt x="104" y="10"/>
                    </a:lnTo>
                    <a:lnTo>
                      <a:pt x="104" y="10"/>
                    </a:lnTo>
                    <a:lnTo>
                      <a:pt x="104" y="10"/>
                    </a:lnTo>
                    <a:lnTo>
                      <a:pt x="104" y="10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2" y="8"/>
                    </a:lnTo>
                    <a:lnTo>
                      <a:pt x="102" y="8"/>
                    </a:lnTo>
                    <a:lnTo>
                      <a:pt x="102" y="6"/>
                    </a:lnTo>
                    <a:lnTo>
                      <a:pt x="100" y="6"/>
                    </a:lnTo>
                    <a:lnTo>
                      <a:pt x="100" y="8"/>
                    </a:lnTo>
                    <a:lnTo>
                      <a:pt x="98" y="8"/>
                    </a:lnTo>
                    <a:lnTo>
                      <a:pt x="98" y="8"/>
                    </a:lnTo>
                    <a:lnTo>
                      <a:pt x="98" y="10"/>
                    </a:lnTo>
                    <a:lnTo>
                      <a:pt x="98" y="12"/>
                    </a:lnTo>
                    <a:lnTo>
                      <a:pt x="98" y="12"/>
                    </a:lnTo>
                    <a:close/>
                    <a:moveTo>
                      <a:pt x="36" y="6"/>
                    </a:move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6" y="6"/>
                    </a:lnTo>
                    <a:close/>
                    <a:moveTo>
                      <a:pt x="124" y="62"/>
                    </a:moveTo>
                    <a:lnTo>
                      <a:pt x="122" y="62"/>
                    </a:lnTo>
                    <a:lnTo>
                      <a:pt x="122" y="62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20" y="58"/>
                    </a:lnTo>
                    <a:lnTo>
                      <a:pt x="120" y="58"/>
                    </a:lnTo>
                    <a:lnTo>
                      <a:pt x="120" y="58"/>
                    </a:lnTo>
                    <a:lnTo>
                      <a:pt x="118" y="56"/>
                    </a:lnTo>
                    <a:lnTo>
                      <a:pt x="118" y="56"/>
                    </a:lnTo>
                    <a:lnTo>
                      <a:pt x="120" y="54"/>
                    </a:lnTo>
                    <a:lnTo>
                      <a:pt x="120" y="52"/>
                    </a:lnTo>
                    <a:lnTo>
                      <a:pt x="120" y="52"/>
                    </a:lnTo>
                    <a:lnTo>
                      <a:pt x="120" y="52"/>
                    </a:lnTo>
                    <a:lnTo>
                      <a:pt x="120" y="50"/>
                    </a:lnTo>
                    <a:lnTo>
                      <a:pt x="120" y="50"/>
                    </a:lnTo>
                    <a:lnTo>
                      <a:pt x="120" y="50"/>
                    </a:lnTo>
                    <a:lnTo>
                      <a:pt x="120" y="48"/>
                    </a:lnTo>
                    <a:lnTo>
                      <a:pt x="118" y="48"/>
                    </a:lnTo>
                    <a:lnTo>
                      <a:pt x="118" y="48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4"/>
                    </a:lnTo>
                    <a:lnTo>
                      <a:pt x="118" y="44"/>
                    </a:lnTo>
                    <a:lnTo>
                      <a:pt x="116" y="42"/>
                    </a:lnTo>
                    <a:lnTo>
                      <a:pt x="114" y="38"/>
                    </a:lnTo>
                    <a:lnTo>
                      <a:pt x="112" y="38"/>
                    </a:lnTo>
                    <a:lnTo>
                      <a:pt x="112" y="36"/>
                    </a:lnTo>
                    <a:lnTo>
                      <a:pt x="112" y="36"/>
                    </a:lnTo>
                    <a:lnTo>
                      <a:pt x="114" y="34"/>
                    </a:lnTo>
                    <a:lnTo>
                      <a:pt x="114" y="34"/>
                    </a:lnTo>
                    <a:lnTo>
                      <a:pt x="116" y="32"/>
                    </a:lnTo>
                    <a:lnTo>
                      <a:pt x="116" y="32"/>
                    </a:lnTo>
                    <a:lnTo>
                      <a:pt x="116" y="30"/>
                    </a:lnTo>
                    <a:lnTo>
                      <a:pt x="114" y="26"/>
                    </a:lnTo>
                    <a:lnTo>
                      <a:pt x="114" y="24"/>
                    </a:lnTo>
                    <a:lnTo>
                      <a:pt x="112" y="24"/>
                    </a:lnTo>
                    <a:lnTo>
                      <a:pt x="112" y="22"/>
                    </a:lnTo>
                    <a:lnTo>
                      <a:pt x="112" y="22"/>
                    </a:lnTo>
                    <a:lnTo>
                      <a:pt x="110" y="22"/>
                    </a:lnTo>
                    <a:lnTo>
                      <a:pt x="108" y="22"/>
                    </a:lnTo>
                    <a:lnTo>
                      <a:pt x="108" y="20"/>
                    </a:lnTo>
                    <a:lnTo>
                      <a:pt x="106" y="18"/>
                    </a:lnTo>
                    <a:lnTo>
                      <a:pt x="106" y="16"/>
                    </a:lnTo>
                    <a:lnTo>
                      <a:pt x="102" y="16"/>
                    </a:lnTo>
                    <a:lnTo>
                      <a:pt x="98" y="14"/>
                    </a:lnTo>
                    <a:lnTo>
                      <a:pt x="96" y="12"/>
                    </a:lnTo>
                    <a:lnTo>
                      <a:pt x="94" y="12"/>
                    </a:lnTo>
                    <a:lnTo>
                      <a:pt x="92" y="10"/>
                    </a:lnTo>
                    <a:lnTo>
                      <a:pt x="90" y="10"/>
                    </a:lnTo>
                    <a:lnTo>
                      <a:pt x="88" y="12"/>
                    </a:lnTo>
                    <a:lnTo>
                      <a:pt x="86" y="14"/>
                    </a:lnTo>
                    <a:lnTo>
                      <a:pt x="84" y="14"/>
                    </a:lnTo>
                    <a:lnTo>
                      <a:pt x="84" y="16"/>
                    </a:lnTo>
                    <a:lnTo>
                      <a:pt x="80" y="16"/>
                    </a:lnTo>
                    <a:lnTo>
                      <a:pt x="78" y="16"/>
                    </a:lnTo>
                    <a:lnTo>
                      <a:pt x="76" y="18"/>
                    </a:lnTo>
                    <a:lnTo>
                      <a:pt x="74" y="20"/>
                    </a:lnTo>
                    <a:lnTo>
                      <a:pt x="70" y="18"/>
                    </a:lnTo>
                    <a:lnTo>
                      <a:pt x="68" y="18"/>
                    </a:lnTo>
                    <a:lnTo>
                      <a:pt x="68" y="18"/>
                    </a:lnTo>
                    <a:lnTo>
                      <a:pt x="66" y="16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12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4" y="10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6" y="6"/>
                    </a:lnTo>
                    <a:lnTo>
                      <a:pt x="56" y="6"/>
                    </a:lnTo>
                    <a:lnTo>
                      <a:pt x="54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4"/>
                    </a:lnTo>
                    <a:lnTo>
                      <a:pt x="48" y="4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8" y="14"/>
                    </a:lnTo>
                    <a:lnTo>
                      <a:pt x="40" y="14"/>
                    </a:lnTo>
                    <a:lnTo>
                      <a:pt x="40" y="12"/>
                    </a:lnTo>
                    <a:lnTo>
                      <a:pt x="40" y="14"/>
                    </a:lnTo>
                    <a:lnTo>
                      <a:pt x="42" y="14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2" y="20"/>
                    </a:lnTo>
                    <a:lnTo>
                      <a:pt x="44" y="20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52" y="24"/>
                    </a:lnTo>
                    <a:lnTo>
                      <a:pt x="54" y="26"/>
                    </a:lnTo>
                    <a:lnTo>
                      <a:pt x="52" y="26"/>
                    </a:lnTo>
                    <a:lnTo>
                      <a:pt x="50" y="24"/>
                    </a:lnTo>
                    <a:lnTo>
                      <a:pt x="48" y="22"/>
                    </a:lnTo>
                    <a:lnTo>
                      <a:pt x="46" y="20"/>
                    </a:lnTo>
                    <a:lnTo>
                      <a:pt x="42" y="20"/>
                    </a:lnTo>
                    <a:lnTo>
                      <a:pt x="38" y="20"/>
                    </a:lnTo>
                    <a:lnTo>
                      <a:pt x="38" y="20"/>
                    </a:lnTo>
                    <a:lnTo>
                      <a:pt x="36" y="22"/>
                    </a:lnTo>
                    <a:lnTo>
                      <a:pt x="36" y="24"/>
                    </a:lnTo>
                    <a:lnTo>
                      <a:pt x="36" y="26"/>
                    </a:lnTo>
                    <a:lnTo>
                      <a:pt x="36" y="28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4" y="24"/>
                    </a:lnTo>
                    <a:lnTo>
                      <a:pt x="34" y="26"/>
                    </a:lnTo>
                    <a:lnTo>
                      <a:pt x="34" y="26"/>
                    </a:lnTo>
                    <a:lnTo>
                      <a:pt x="32" y="28"/>
                    </a:lnTo>
                    <a:lnTo>
                      <a:pt x="32" y="28"/>
                    </a:lnTo>
                    <a:lnTo>
                      <a:pt x="30" y="28"/>
                    </a:lnTo>
                    <a:lnTo>
                      <a:pt x="32" y="26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20" y="24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8"/>
                    </a:lnTo>
                    <a:lnTo>
                      <a:pt x="16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6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4" y="50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8" y="54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60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4" y="62"/>
                    </a:lnTo>
                    <a:lnTo>
                      <a:pt x="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2" y="66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2" y="70"/>
                    </a:lnTo>
                    <a:lnTo>
                      <a:pt x="2" y="72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4" y="76"/>
                    </a:lnTo>
                    <a:lnTo>
                      <a:pt x="4" y="76"/>
                    </a:lnTo>
                    <a:lnTo>
                      <a:pt x="4" y="78"/>
                    </a:lnTo>
                    <a:lnTo>
                      <a:pt x="4" y="78"/>
                    </a:lnTo>
                    <a:lnTo>
                      <a:pt x="4" y="78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6" y="80"/>
                    </a:lnTo>
                    <a:lnTo>
                      <a:pt x="6" y="82"/>
                    </a:lnTo>
                    <a:lnTo>
                      <a:pt x="4" y="82"/>
                    </a:lnTo>
                    <a:lnTo>
                      <a:pt x="2" y="84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2" y="86"/>
                    </a:lnTo>
                    <a:lnTo>
                      <a:pt x="2" y="88"/>
                    </a:lnTo>
                    <a:lnTo>
                      <a:pt x="4" y="88"/>
                    </a:lnTo>
                    <a:lnTo>
                      <a:pt x="4" y="88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8" y="90"/>
                    </a:lnTo>
                    <a:lnTo>
                      <a:pt x="8" y="90"/>
                    </a:lnTo>
                    <a:lnTo>
                      <a:pt x="8" y="92"/>
                    </a:lnTo>
                    <a:lnTo>
                      <a:pt x="6" y="92"/>
                    </a:lnTo>
                    <a:lnTo>
                      <a:pt x="6" y="92"/>
                    </a:lnTo>
                    <a:lnTo>
                      <a:pt x="6" y="94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6" y="96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8" y="100"/>
                    </a:lnTo>
                    <a:lnTo>
                      <a:pt x="10" y="102"/>
                    </a:lnTo>
                    <a:lnTo>
                      <a:pt x="12" y="102"/>
                    </a:lnTo>
                    <a:lnTo>
                      <a:pt x="12" y="102"/>
                    </a:lnTo>
                    <a:lnTo>
                      <a:pt x="12" y="100"/>
                    </a:lnTo>
                    <a:lnTo>
                      <a:pt x="12" y="100"/>
                    </a:lnTo>
                    <a:lnTo>
                      <a:pt x="14" y="100"/>
                    </a:lnTo>
                    <a:lnTo>
                      <a:pt x="14" y="100"/>
                    </a:lnTo>
                    <a:lnTo>
                      <a:pt x="14" y="102"/>
                    </a:lnTo>
                    <a:lnTo>
                      <a:pt x="14" y="102"/>
                    </a:lnTo>
                    <a:lnTo>
                      <a:pt x="16" y="102"/>
                    </a:lnTo>
                    <a:lnTo>
                      <a:pt x="16" y="102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0" y="102"/>
                    </a:lnTo>
                    <a:lnTo>
                      <a:pt x="20" y="102"/>
                    </a:lnTo>
                    <a:lnTo>
                      <a:pt x="22" y="102"/>
                    </a:lnTo>
                    <a:lnTo>
                      <a:pt x="22" y="102"/>
                    </a:lnTo>
                    <a:lnTo>
                      <a:pt x="26" y="104"/>
                    </a:lnTo>
                    <a:lnTo>
                      <a:pt x="28" y="104"/>
                    </a:lnTo>
                    <a:lnTo>
                      <a:pt x="30" y="104"/>
                    </a:lnTo>
                    <a:lnTo>
                      <a:pt x="30" y="104"/>
                    </a:lnTo>
                    <a:lnTo>
                      <a:pt x="30" y="106"/>
                    </a:lnTo>
                    <a:lnTo>
                      <a:pt x="30" y="106"/>
                    </a:lnTo>
                    <a:lnTo>
                      <a:pt x="26" y="110"/>
                    </a:lnTo>
                    <a:lnTo>
                      <a:pt x="26" y="110"/>
                    </a:lnTo>
                    <a:lnTo>
                      <a:pt x="26" y="112"/>
                    </a:lnTo>
                    <a:lnTo>
                      <a:pt x="24" y="114"/>
                    </a:lnTo>
                    <a:lnTo>
                      <a:pt x="24" y="116"/>
                    </a:lnTo>
                    <a:lnTo>
                      <a:pt x="22" y="118"/>
                    </a:lnTo>
                    <a:lnTo>
                      <a:pt x="22" y="120"/>
                    </a:lnTo>
                    <a:lnTo>
                      <a:pt x="22" y="122"/>
                    </a:lnTo>
                    <a:lnTo>
                      <a:pt x="22" y="124"/>
                    </a:lnTo>
                    <a:lnTo>
                      <a:pt x="22" y="126"/>
                    </a:lnTo>
                    <a:lnTo>
                      <a:pt x="22" y="128"/>
                    </a:lnTo>
                    <a:lnTo>
                      <a:pt x="22" y="128"/>
                    </a:lnTo>
                    <a:lnTo>
                      <a:pt x="22" y="128"/>
                    </a:lnTo>
                    <a:lnTo>
                      <a:pt x="24" y="130"/>
                    </a:lnTo>
                    <a:lnTo>
                      <a:pt x="26" y="130"/>
                    </a:lnTo>
                    <a:lnTo>
                      <a:pt x="28" y="128"/>
                    </a:lnTo>
                    <a:lnTo>
                      <a:pt x="30" y="128"/>
                    </a:lnTo>
                    <a:lnTo>
                      <a:pt x="32" y="128"/>
                    </a:lnTo>
                    <a:lnTo>
                      <a:pt x="34" y="128"/>
                    </a:lnTo>
                    <a:lnTo>
                      <a:pt x="34" y="128"/>
                    </a:lnTo>
                    <a:lnTo>
                      <a:pt x="34" y="128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36" y="128"/>
                    </a:lnTo>
                    <a:lnTo>
                      <a:pt x="36" y="128"/>
                    </a:lnTo>
                    <a:lnTo>
                      <a:pt x="36" y="128"/>
                    </a:lnTo>
                    <a:lnTo>
                      <a:pt x="34" y="128"/>
                    </a:lnTo>
                    <a:lnTo>
                      <a:pt x="34" y="128"/>
                    </a:lnTo>
                    <a:lnTo>
                      <a:pt x="34" y="126"/>
                    </a:lnTo>
                    <a:lnTo>
                      <a:pt x="34" y="126"/>
                    </a:lnTo>
                    <a:lnTo>
                      <a:pt x="34" y="126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0" y="126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4" y="128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30"/>
                    </a:lnTo>
                    <a:lnTo>
                      <a:pt x="50" y="130"/>
                    </a:lnTo>
                    <a:lnTo>
                      <a:pt x="50" y="130"/>
                    </a:lnTo>
                    <a:lnTo>
                      <a:pt x="52" y="130"/>
                    </a:lnTo>
                    <a:lnTo>
                      <a:pt x="52" y="128"/>
                    </a:lnTo>
                    <a:lnTo>
                      <a:pt x="54" y="130"/>
                    </a:lnTo>
                    <a:lnTo>
                      <a:pt x="56" y="130"/>
                    </a:lnTo>
                    <a:lnTo>
                      <a:pt x="56" y="130"/>
                    </a:lnTo>
                    <a:lnTo>
                      <a:pt x="56" y="132"/>
                    </a:lnTo>
                    <a:lnTo>
                      <a:pt x="56" y="132"/>
                    </a:lnTo>
                    <a:lnTo>
                      <a:pt x="56" y="132"/>
                    </a:lnTo>
                    <a:lnTo>
                      <a:pt x="56" y="132"/>
                    </a:lnTo>
                    <a:lnTo>
                      <a:pt x="58" y="132"/>
                    </a:lnTo>
                    <a:lnTo>
                      <a:pt x="58" y="132"/>
                    </a:lnTo>
                    <a:lnTo>
                      <a:pt x="58" y="134"/>
                    </a:lnTo>
                    <a:lnTo>
                      <a:pt x="58" y="134"/>
                    </a:lnTo>
                    <a:lnTo>
                      <a:pt x="58" y="134"/>
                    </a:lnTo>
                    <a:lnTo>
                      <a:pt x="60" y="134"/>
                    </a:lnTo>
                    <a:lnTo>
                      <a:pt x="60" y="132"/>
                    </a:lnTo>
                    <a:lnTo>
                      <a:pt x="62" y="132"/>
                    </a:lnTo>
                    <a:lnTo>
                      <a:pt x="62" y="130"/>
                    </a:lnTo>
                    <a:lnTo>
                      <a:pt x="62" y="130"/>
                    </a:lnTo>
                    <a:lnTo>
                      <a:pt x="62" y="130"/>
                    </a:lnTo>
                    <a:lnTo>
                      <a:pt x="64" y="130"/>
                    </a:lnTo>
                    <a:lnTo>
                      <a:pt x="66" y="130"/>
                    </a:lnTo>
                    <a:lnTo>
                      <a:pt x="68" y="130"/>
                    </a:lnTo>
                    <a:lnTo>
                      <a:pt x="68" y="130"/>
                    </a:lnTo>
                    <a:lnTo>
                      <a:pt x="68" y="130"/>
                    </a:lnTo>
                    <a:lnTo>
                      <a:pt x="68" y="132"/>
                    </a:lnTo>
                    <a:lnTo>
                      <a:pt x="70" y="132"/>
                    </a:lnTo>
                    <a:lnTo>
                      <a:pt x="70" y="132"/>
                    </a:lnTo>
                    <a:lnTo>
                      <a:pt x="72" y="132"/>
                    </a:lnTo>
                    <a:lnTo>
                      <a:pt x="72" y="132"/>
                    </a:lnTo>
                    <a:lnTo>
                      <a:pt x="72" y="132"/>
                    </a:lnTo>
                    <a:lnTo>
                      <a:pt x="74" y="132"/>
                    </a:lnTo>
                    <a:lnTo>
                      <a:pt x="74" y="130"/>
                    </a:lnTo>
                    <a:lnTo>
                      <a:pt x="74" y="130"/>
                    </a:lnTo>
                    <a:lnTo>
                      <a:pt x="76" y="130"/>
                    </a:lnTo>
                    <a:lnTo>
                      <a:pt x="78" y="130"/>
                    </a:lnTo>
                    <a:lnTo>
                      <a:pt x="80" y="128"/>
                    </a:lnTo>
                    <a:lnTo>
                      <a:pt x="86" y="128"/>
                    </a:lnTo>
                    <a:lnTo>
                      <a:pt x="86" y="128"/>
                    </a:lnTo>
                    <a:lnTo>
                      <a:pt x="86" y="126"/>
                    </a:lnTo>
                    <a:lnTo>
                      <a:pt x="86" y="126"/>
                    </a:lnTo>
                    <a:lnTo>
                      <a:pt x="88" y="126"/>
                    </a:lnTo>
                    <a:lnTo>
                      <a:pt x="88" y="126"/>
                    </a:lnTo>
                    <a:lnTo>
                      <a:pt x="90" y="128"/>
                    </a:lnTo>
                    <a:lnTo>
                      <a:pt x="90" y="128"/>
                    </a:lnTo>
                    <a:lnTo>
                      <a:pt x="90" y="128"/>
                    </a:lnTo>
                    <a:lnTo>
                      <a:pt x="92" y="128"/>
                    </a:lnTo>
                    <a:lnTo>
                      <a:pt x="92" y="128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94" y="130"/>
                    </a:lnTo>
                    <a:lnTo>
                      <a:pt x="94" y="130"/>
                    </a:lnTo>
                    <a:lnTo>
                      <a:pt x="96" y="130"/>
                    </a:lnTo>
                    <a:lnTo>
                      <a:pt x="96" y="130"/>
                    </a:lnTo>
                    <a:lnTo>
                      <a:pt x="98" y="130"/>
                    </a:lnTo>
                    <a:lnTo>
                      <a:pt x="98" y="130"/>
                    </a:lnTo>
                    <a:lnTo>
                      <a:pt x="98" y="128"/>
                    </a:lnTo>
                    <a:lnTo>
                      <a:pt x="98" y="128"/>
                    </a:lnTo>
                    <a:lnTo>
                      <a:pt x="98" y="126"/>
                    </a:lnTo>
                    <a:lnTo>
                      <a:pt x="98" y="126"/>
                    </a:lnTo>
                    <a:lnTo>
                      <a:pt x="96" y="126"/>
                    </a:lnTo>
                    <a:lnTo>
                      <a:pt x="96" y="126"/>
                    </a:lnTo>
                    <a:lnTo>
                      <a:pt x="96" y="126"/>
                    </a:lnTo>
                    <a:lnTo>
                      <a:pt x="96" y="124"/>
                    </a:lnTo>
                    <a:lnTo>
                      <a:pt x="96" y="124"/>
                    </a:lnTo>
                    <a:lnTo>
                      <a:pt x="96" y="122"/>
                    </a:lnTo>
                    <a:lnTo>
                      <a:pt x="94" y="120"/>
                    </a:lnTo>
                    <a:lnTo>
                      <a:pt x="94" y="120"/>
                    </a:lnTo>
                    <a:lnTo>
                      <a:pt x="94" y="118"/>
                    </a:lnTo>
                    <a:lnTo>
                      <a:pt x="96" y="118"/>
                    </a:lnTo>
                    <a:lnTo>
                      <a:pt x="98" y="116"/>
                    </a:lnTo>
                    <a:lnTo>
                      <a:pt x="100" y="116"/>
                    </a:lnTo>
                    <a:lnTo>
                      <a:pt x="100" y="116"/>
                    </a:lnTo>
                    <a:lnTo>
                      <a:pt x="102" y="116"/>
                    </a:lnTo>
                    <a:lnTo>
                      <a:pt x="102" y="116"/>
                    </a:lnTo>
                    <a:lnTo>
                      <a:pt x="102" y="114"/>
                    </a:lnTo>
                    <a:lnTo>
                      <a:pt x="104" y="112"/>
                    </a:lnTo>
                    <a:lnTo>
                      <a:pt x="104" y="112"/>
                    </a:lnTo>
                    <a:lnTo>
                      <a:pt x="104" y="112"/>
                    </a:lnTo>
                    <a:lnTo>
                      <a:pt x="106" y="112"/>
                    </a:lnTo>
                    <a:lnTo>
                      <a:pt x="106" y="112"/>
                    </a:lnTo>
                    <a:lnTo>
                      <a:pt x="108" y="112"/>
                    </a:lnTo>
                    <a:lnTo>
                      <a:pt x="108" y="112"/>
                    </a:lnTo>
                    <a:lnTo>
                      <a:pt x="108" y="110"/>
                    </a:lnTo>
                    <a:lnTo>
                      <a:pt x="108" y="110"/>
                    </a:lnTo>
                    <a:lnTo>
                      <a:pt x="108" y="108"/>
                    </a:lnTo>
                    <a:lnTo>
                      <a:pt x="108" y="108"/>
                    </a:lnTo>
                    <a:lnTo>
                      <a:pt x="108" y="108"/>
                    </a:lnTo>
                    <a:lnTo>
                      <a:pt x="106" y="106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02" y="104"/>
                    </a:lnTo>
                    <a:lnTo>
                      <a:pt x="102" y="104"/>
                    </a:lnTo>
                    <a:lnTo>
                      <a:pt x="102" y="104"/>
                    </a:lnTo>
                    <a:lnTo>
                      <a:pt x="100" y="102"/>
                    </a:lnTo>
                    <a:lnTo>
                      <a:pt x="100" y="102"/>
                    </a:lnTo>
                    <a:lnTo>
                      <a:pt x="98" y="102"/>
                    </a:lnTo>
                    <a:lnTo>
                      <a:pt x="98" y="100"/>
                    </a:lnTo>
                    <a:lnTo>
                      <a:pt x="96" y="98"/>
                    </a:lnTo>
                    <a:lnTo>
                      <a:pt x="94" y="98"/>
                    </a:lnTo>
                    <a:lnTo>
                      <a:pt x="94" y="98"/>
                    </a:lnTo>
                    <a:lnTo>
                      <a:pt x="92" y="96"/>
                    </a:lnTo>
                    <a:lnTo>
                      <a:pt x="92" y="96"/>
                    </a:lnTo>
                    <a:lnTo>
                      <a:pt x="90" y="94"/>
                    </a:lnTo>
                    <a:lnTo>
                      <a:pt x="90" y="92"/>
                    </a:lnTo>
                    <a:lnTo>
                      <a:pt x="90" y="92"/>
                    </a:lnTo>
                    <a:lnTo>
                      <a:pt x="88" y="92"/>
                    </a:lnTo>
                    <a:lnTo>
                      <a:pt x="88" y="92"/>
                    </a:lnTo>
                    <a:lnTo>
                      <a:pt x="90" y="90"/>
                    </a:lnTo>
                    <a:lnTo>
                      <a:pt x="90" y="90"/>
                    </a:lnTo>
                    <a:lnTo>
                      <a:pt x="90" y="90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88" y="86"/>
                    </a:lnTo>
                    <a:lnTo>
                      <a:pt x="86" y="86"/>
                    </a:lnTo>
                    <a:lnTo>
                      <a:pt x="86" y="84"/>
                    </a:lnTo>
                    <a:lnTo>
                      <a:pt x="86" y="84"/>
                    </a:lnTo>
                    <a:lnTo>
                      <a:pt x="86" y="84"/>
                    </a:lnTo>
                    <a:lnTo>
                      <a:pt x="84" y="82"/>
                    </a:lnTo>
                    <a:lnTo>
                      <a:pt x="84" y="82"/>
                    </a:lnTo>
                    <a:lnTo>
                      <a:pt x="84" y="82"/>
                    </a:lnTo>
                    <a:lnTo>
                      <a:pt x="84" y="82"/>
                    </a:lnTo>
                    <a:lnTo>
                      <a:pt x="84" y="82"/>
                    </a:lnTo>
                    <a:lnTo>
                      <a:pt x="86" y="82"/>
                    </a:lnTo>
                    <a:lnTo>
                      <a:pt x="86" y="82"/>
                    </a:lnTo>
                    <a:lnTo>
                      <a:pt x="86" y="84"/>
                    </a:lnTo>
                    <a:lnTo>
                      <a:pt x="88" y="84"/>
                    </a:lnTo>
                    <a:lnTo>
                      <a:pt x="88" y="82"/>
                    </a:lnTo>
                    <a:lnTo>
                      <a:pt x="90" y="80"/>
                    </a:lnTo>
                    <a:lnTo>
                      <a:pt x="90" y="80"/>
                    </a:lnTo>
                    <a:lnTo>
                      <a:pt x="92" y="80"/>
                    </a:lnTo>
                    <a:lnTo>
                      <a:pt x="92" y="8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96" y="80"/>
                    </a:lnTo>
                    <a:lnTo>
                      <a:pt x="96" y="80"/>
                    </a:lnTo>
                    <a:lnTo>
                      <a:pt x="96" y="78"/>
                    </a:lnTo>
                    <a:lnTo>
                      <a:pt x="96" y="78"/>
                    </a:lnTo>
                    <a:lnTo>
                      <a:pt x="100" y="78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00" y="76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104" y="7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6" y="74"/>
                    </a:lnTo>
                    <a:lnTo>
                      <a:pt x="108" y="74"/>
                    </a:lnTo>
                    <a:lnTo>
                      <a:pt x="110" y="72"/>
                    </a:lnTo>
                    <a:lnTo>
                      <a:pt x="112" y="72"/>
                    </a:lnTo>
                    <a:lnTo>
                      <a:pt x="114" y="72"/>
                    </a:lnTo>
                    <a:lnTo>
                      <a:pt x="116" y="72"/>
                    </a:lnTo>
                    <a:lnTo>
                      <a:pt x="116" y="70"/>
                    </a:lnTo>
                    <a:lnTo>
                      <a:pt x="114" y="70"/>
                    </a:lnTo>
                    <a:lnTo>
                      <a:pt x="114" y="70"/>
                    </a:lnTo>
                    <a:lnTo>
                      <a:pt x="114" y="70"/>
                    </a:lnTo>
                    <a:lnTo>
                      <a:pt x="114" y="68"/>
                    </a:lnTo>
                    <a:lnTo>
                      <a:pt x="114" y="68"/>
                    </a:lnTo>
                    <a:lnTo>
                      <a:pt x="116" y="68"/>
                    </a:lnTo>
                    <a:lnTo>
                      <a:pt x="118" y="70"/>
                    </a:lnTo>
                    <a:lnTo>
                      <a:pt x="118" y="70"/>
                    </a:lnTo>
                    <a:lnTo>
                      <a:pt x="118" y="70"/>
                    </a:lnTo>
                    <a:lnTo>
                      <a:pt x="118" y="70"/>
                    </a:lnTo>
                    <a:lnTo>
                      <a:pt x="118" y="70"/>
                    </a:lnTo>
                    <a:lnTo>
                      <a:pt x="118" y="72"/>
                    </a:lnTo>
                    <a:lnTo>
                      <a:pt x="120" y="72"/>
                    </a:lnTo>
                    <a:lnTo>
                      <a:pt x="120" y="72"/>
                    </a:lnTo>
                    <a:lnTo>
                      <a:pt x="120" y="72"/>
                    </a:lnTo>
                    <a:lnTo>
                      <a:pt x="122" y="72"/>
                    </a:lnTo>
                    <a:lnTo>
                      <a:pt x="122" y="72"/>
                    </a:lnTo>
                    <a:lnTo>
                      <a:pt x="122" y="72"/>
                    </a:lnTo>
                    <a:lnTo>
                      <a:pt x="122" y="70"/>
                    </a:lnTo>
                    <a:lnTo>
                      <a:pt x="124" y="68"/>
                    </a:lnTo>
                    <a:lnTo>
                      <a:pt x="124" y="66"/>
                    </a:lnTo>
                    <a:lnTo>
                      <a:pt x="124" y="62"/>
                    </a:lnTo>
                    <a:close/>
                    <a:moveTo>
                      <a:pt x="34" y="4"/>
                    </a:moveTo>
                    <a:lnTo>
                      <a:pt x="38" y="4"/>
                    </a:lnTo>
                    <a:lnTo>
                      <a:pt x="38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4" y="6"/>
                    </a:lnTo>
                    <a:lnTo>
                      <a:pt x="34" y="4"/>
                    </a:lnTo>
                    <a:lnTo>
                      <a:pt x="34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69"/>
              <p:cNvSpPr>
                <a:spLocks/>
              </p:cNvSpPr>
              <p:nvPr/>
            </p:nvSpPr>
            <p:spPr bwMode="auto">
              <a:xfrm>
                <a:off x="4055" y="1299"/>
                <a:ext cx="100" cy="44"/>
              </a:xfrm>
              <a:custGeom>
                <a:avLst/>
                <a:gdLst>
                  <a:gd name="T0" fmla="*/ 96 w 100"/>
                  <a:gd name="T1" fmla="*/ 36 h 44"/>
                  <a:gd name="T2" fmla="*/ 92 w 100"/>
                  <a:gd name="T3" fmla="*/ 34 h 44"/>
                  <a:gd name="T4" fmla="*/ 92 w 100"/>
                  <a:gd name="T5" fmla="*/ 32 h 44"/>
                  <a:gd name="T6" fmla="*/ 94 w 100"/>
                  <a:gd name="T7" fmla="*/ 32 h 44"/>
                  <a:gd name="T8" fmla="*/ 96 w 100"/>
                  <a:gd name="T9" fmla="*/ 28 h 44"/>
                  <a:gd name="T10" fmla="*/ 92 w 100"/>
                  <a:gd name="T11" fmla="*/ 28 h 44"/>
                  <a:gd name="T12" fmla="*/ 88 w 100"/>
                  <a:gd name="T13" fmla="*/ 26 h 44"/>
                  <a:gd name="T14" fmla="*/ 84 w 100"/>
                  <a:gd name="T15" fmla="*/ 24 h 44"/>
                  <a:gd name="T16" fmla="*/ 84 w 100"/>
                  <a:gd name="T17" fmla="*/ 20 h 44"/>
                  <a:gd name="T18" fmla="*/ 82 w 100"/>
                  <a:gd name="T19" fmla="*/ 18 h 44"/>
                  <a:gd name="T20" fmla="*/ 76 w 100"/>
                  <a:gd name="T21" fmla="*/ 16 h 44"/>
                  <a:gd name="T22" fmla="*/ 72 w 100"/>
                  <a:gd name="T23" fmla="*/ 14 h 44"/>
                  <a:gd name="T24" fmla="*/ 70 w 100"/>
                  <a:gd name="T25" fmla="*/ 16 h 44"/>
                  <a:gd name="T26" fmla="*/ 66 w 100"/>
                  <a:gd name="T27" fmla="*/ 14 h 44"/>
                  <a:gd name="T28" fmla="*/ 62 w 100"/>
                  <a:gd name="T29" fmla="*/ 16 h 44"/>
                  <a:gd name="T30" fmla="*/ 58 w 100"/>
                  <a:gd name="T31" fmla="*/ 18 h 44"/>
                  <a:gd name="T32" fmla="*/ 54 w 100"/>
                  <a:gd name="T33" fmla="*/ 16 h 44"/>
                  <a:gd name="T34" fmla="*/ 56 w 100"/>
                  <a:gd name="T35" fmla="*/ 14 h 44"/>
                  <a:gd name="T36" fmla="*/ 52 w 100"/>
                  <a:gd name="T37" fmla="*/ 12 h 44"/>
                  <a:gd name="T38" fmla="*/ 44 w 100"/>
                  <a:gd name="T39" fmla="*/ 8 h 44"/>
                  <a:gd name="T40" fmla="*/ 40 w 100"/>
                  <a:gd name="T41" fmla="*/ 6 h 44"/>
                  <a:gd name="T42" fmla="*/ 34 w 100"/>
                  <a:gd name="T43" fmla="*/ 6 h 44"/>
                  <a:gd name="T44" fmla="*/ 30 w 100"/>
                  <a:gd name="T45" fmla="*/ 6 h 44"/>
                  <a:gd name="T46" fmla="*/ 20 w 100"/>
                  <a:gd name="T47" fmla="*/ 6 h 44"/>
                  <a:gd name="T48" fmla="*/ 12 w 100"/>
                  <a:gd name="T49" fmla="*/ 2 h 44"/>
                  <a:gd name="T50" fmla="*/ 6 w 100"/>
                  <a:gd name="T51" fmla="*/ 0 h 44"/>
                  <a:gd name="T52" fmla="*/ 0 w 100"/>
                  <a:gd name="T53" fmla="*/ 0 h 44"/>
                  <a:gd name="T54" fmla="*/ 2 w 100"/>
                  <a:gd name="T55" fmla="*/ 4 h 44"/>
                  <a:gd name="T56" fmla="*/ 12 w 100"/>
                  <a:gd name="T57" fmla="*/ 8 h 44"/>
                  <a:gd name="T58" fmla="*/ 22 w 100"/>
                  <a:gd name="T59" fmla="*/ 14 h 44"/>
                  <a:gd name="T60" fmla="*/ 26 w 100"/>
                  <a:gd name="T61" fmla="*/ 24 h 44"/>
                  <a:gd name="T62" fmla="*/ 28 w 100"/>
                  <a:gd name="T63" fmla="*/ 30 h 44"/>
                  <a:gd name="T64" fmla="*/ 26 w 100"/>
                  <a:gd name="T65" fmla="*/ 36 h 44"/>
                  <a:gd name="T66" fmla="*/ 30 w 100"/>
                  <a:gd name="T67" fmla="*/ 36 h 44"/>
                  <a:gd name="T68" fmla="*/ 36 w 100"/>
                  <a:gd name="T69" fmla="*/ 36 h 44"/>
                  <a:gd name="T70" fmla="*/ 40 w 100"/>
                  <a:gd name="T71" fmla="*/ 36 h 44"/>
                  <a:gd name="T72" fmla="*/ 42 w 100"/>
                  <a:gd name="T73" fmla="*/ 34 h 44"/>
                  <a:gd name="T74" fmla="*/ 44 w 100"/>
                  <a:gd name="T75" fmla="*/ 34 h 44"/>
                  <a:gd name="T76" fmla="*/ 46 w 100"/>
                  <a:gd name="T77" fmla="*/ 36 h 44"/>
                  <a:gd name="T78" fmla="*/ 50 w 100"/>
                  <a:gd name="T79" fmla="*/ 40 h 44"/>
                  <a:gd name="T80" fmla="*/ 50 w 100"/>
                  <a:gd name="T81" fmla="*/ 40 h 44"/>
                  <a:gd name="T82" fmla="*/ 54 w 100"/>
                  <a:gd name="T83" fmla="*/ 42 h 44"/>
                  <a:gd name="T84" fmla="*/ 54 w 100"/>
                  <a:gd name="T85" fmla="*/ 42 h 44"/>
                  <a:gd name="T86" fmla="*/ 60 w 100"/>
                  <a:gd name="T87" fmla="*/ 42 h 44"/>
                  <a:gd name="T88" fmla="*/ 64 w 100"/>
                  <a:gd name="T89" fmla="*/ 40 h 44"/>
                  <a:gd name="T90" fmla="*/ 70 w 100"/>
                  <a:gd name="T91" fmla="*/ 40 h 44"/>
                  <a:gd name="T92" fmla="*/ 74 w 100"/>
                  <a:gd name="T93" fmla="*/ 40 h 44"/>
                  <a:gd name="T94" fmla="*/ 76 w 100"/>
                  <a:gd name="T95" fmla="*/ 40 h 44"/>
                  <a:gd name="T96" fmla="*/ 82 w 100"/>
                  <a:gd name="T97" fmla="*/ 38 h 44"/>
                  <a:gd name="T98" fmla="*/ 88 w 100"/>
                  <a:gd name="T99" fmla="*/ 40 h 44"/>
                  <a:gd name="T100" fmla="*/ 92 w 100"/>
                  <a:gd name="T101" fmla="*/ 42 h 44"/>
                  <a:gd name="T102" fmla="*/ 96 w 100"/>
                  <a:gd name="T103" fmla="*/ 42 h 44"/>
                  <a:gd name="T104" fmla="*/ 98 w 100"/>
                  <a:gd name="T105" fmla="*/ 44 h 44"/>
                  <a:gd name="T106" fmla="*/ 100 w 100"/>
                  <a:gd name="T107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0" h="44">
                    <a:moveTo>
                      <a:pt x="100" y="38"/>
                    </a:moveTo>
                    <a:lnTo>
                      <a:pt x="98" y="38"/>
                    </a:lnTo>
                    <a:lnTo>
                      <a:pt x="96" y="36"/>
                    </a:lnTo>
                    <a:lnTo>
                      <a:pt x="94" y="36"/>
                    </a:lnTo>
                    <a:lnTo>
                      <a:pt x="94" y="34"/>
                    </a:lnTo>
                    <a:lnTo>
                      <a:pt x="92" y="34"/>
                    </a:lnTo>
                    <a:lnTo>
                      <a:pt x="92" y="34"/>
                    </a:lnTo>
                    <a:lnTo>
                      <a:pt x="92" y="34"/>
                    </a:lnTo>
                    <a:lnTo>
                      <a:pt x="92" y="32"/>
                    </a:lnTo>
                    <a:lnTo>
                      <a:pt x="92" y="32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90" y="26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6" y="26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4" y="22"/>
                    </a:lnTo>
                    <a:lnTo>
                      <a:pt x="84" y="20"/>
                    </a:lnTo>
                    <a:lnTo>
                      <a:pt x="84" y="18"/>
                    </a:lnTo>
                    <a:lnTo>
                      <a:pt x="84" y="18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78" y="18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4" y="16"/>
                    </a:lnTo>
                    <a:lnTo>
                      <a:pt x="72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6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4" y="14"/>
                    </a:lnTo>
                    <a:lnTo>
                      <a:pt x="62" y="16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8"/>
                    </a:lnTo>
                    <a:lnTo>
                      <a:pt x="56" y="18"/>
                    </a:lnTo>
                    <a:lnTo>
                      <a:pt x="56" y="16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48" y="12"/>
                    </a:lnTo>
                    <a:lnTo>
                      <a:pt x="44" y="10"/>
                    </a:lnTo>
                    <a:lnTo>
                      <a:pt x="44" y="8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0" y="6"/>
                    </a:lnTo>
                    <a:lnTo>
                      <a:pt x="38" y="8"/>
                    </a:lnTo>
                    <a:lnTo>
                      <a:pt x="36" y="8"/>
                    </a:lnTo>
                    <a:lnTo>
                      <a:pt x="34" y="6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2" y="8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4" y="20"/>
                    </a:lnTo>
                    <a:lnTo>
                      <a:pt x="26" y="24"/>
                    </a:lnTo>
                    <a:lnTo>
                      <a:pt x="28" y="28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8" y="36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4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8" y="36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0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4" y="34"/>
                    </a:lnTo>
                    <a:lnTo>
                      <a:pt x="44" y="34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8" y="38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4" y="42"/>
                    </a:lnTo>
                    <a:lnTo>
                      <a:pt x="56" y="42"/>
                    </a:lnTo>
                    <a:lnTo>
                      <a:pt x="58" y="42"/>
                    </a:lnTo>
                    <a:lnTo>
                      <a:pt x="60" y="42"/>
                    </a:lnTo>
                    <a:lnTo>
                      <a:pt x="62" y="42"/>
                    </a:lnTo>
                    <a:lnTo>
                      <a:pt x="64" y="42"/>
                    </a:lnTo>
                    <a:lnTo>
                      <a:pt x="64" y="40"/>
                    </a:lnTo>
                    <a:lnTo>
                      <a:pt x="66" y="40"/>
                    </a:lnTo>
                    <a:lnTo>
                      <a:pt x="70" y="42"/>
                    </a:lnTo>
                    <a:lnTo>
                      <a:pt x="70" y="40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74" y="40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0" y="38"/>
                    </a:lnTo>
                    <a:lnTo>
                      <a:pt x="80" y="36"/>
                    </a:lnTo>
                    <a:lnTo>
                      <a:pt x="82" y="38"/>
                    </a:lnTo>
                    <a:lnTo>
                      <a:pt x="86" y="38"/>
                    </a:lnTo>
                    <a:lnTo>
                      <a:pt x="86" y="40"/>
                    </a:lnTo>
                    <a:lnTo>
                      <a:pt x="88" y="40"/>
                    </a:lnTo>
                    <a:lnTo>
                      <a:pt x="88" y="40"/>
                    </a:lnTo>
                    <a:lnTo>
                      <a:pt x="90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2"/>
                    </a:lnTo>
                    <a:lnTo>
                      <a:pt x="96" y="42"/>
                    </a:lnTo>
                    <a:lnTo>
                      <a:pt x="96" y="42"/>
                    </a:lnTo>
                    <a:lnTo>
                      <a:pt x="98" y="44"/>
                    </a:lnTo>
                    <a:lnTo>
                      <a:pt x="98" y="44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0" y="40"/>
                    </a:lnTo>
                    <a:lnTo>
                      <a:pt x="100" y="40"/>
                    </a:lnTo>
                    <a:lnTo>
                      <a:pt x="100" y="3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70"/>
              <p:cNvSpPr>
                <a:spLocks/>
              </p:cNvSpPr>
              <p:nvPr/>
            </p:nvSpPr>
            <p:spPr bwMode="auto">
              <a:xfrm>
                <a:off x="3205" y="1830"/>
                <a:ext cx="46" cy="12"/>
              </a:xfrm>
              <a:custGeom>
                <a:avLst/>
                <a:gdLst>
                  <a:gd name="T0" fmla="*/ 44 w 46"/>
                  <a:gd name="T1" fmla="*/ 4 h 12"/>
                  <a:gd name="T2" fmla="*/ 42 w 46"/>
                  <a:gd name="T3" fmla="*/ 4 h 12"/>
                  <a:gd name="T4" fmla="*/ 40 w 46"/>
                  <a:gd name="T5" fmla="*/ 6 h 12"/>
                  <a:gd name="T6" fmla="*/ 36 w 46"/>
                  <a:gd name="T7" fmla="*/ 4 h 12"/>
                  <a:gd name="T8" fmla="*/ 34 w 46"/>
                  <a:gd name="T9" fmla="*/ 2 h 12"/>
                  <a:gd name="T10" fmla="*/ 30 w 46"/>
                  <a:gd name="T11" fmla="*/ 0 h 12"/>
                  <a:gd name="T12" fmla="*/ 26 w 46"/>
                  <a:gd name="T13" fmla="*/ 0 h 12"/>
                  <a:gd name="T14" fmla="*/ 22 w 46"/>
                  <a:gd name="T15" fmla="*/ 0 h 12"/>
                  <a:gd name="T16" fmla="*/ 18 w 46"/>
                  <a:gd name="T17" fmla="*/ 4 h 12"/>
                  <a:gd name="T18" fmla="*/ 8 w 46"/>
                  <a:gd name="T19" fmla="*/ 4 h 12"/>
                  <a:gd name="T20" fmla="*/ 4 w 46"/>
                  <a:gd name="T21" fmla="*/ 6 h 12"/>
                  <a:gd name="T22" fmla="*/ 8 w 46"/>
                  <a:gd name="T23" fmla="*/ 8 h 12"/>
                  <a:gd name="T24" fmla="*/ 16 w 46"/>
                  <a:gd name="T25" fmla="*/ 6 h 12"/>
                  <a:gd name="T26" fmla="*/ 22 w 46"/>
                  <a:gd name="T27" fmla="*/ 6 h 12"/>
                  <a:gd name="T28" fmla="*/ 22 w 46"/>
                  <a:gd name="T29" fmla="*/ 6 h 12"/>
                  <a:gd name="T30" fmla="*/ 16 w 46"/>
                  <a:gd name="T31" fmla="*/ 6 h 12"/>
                  <a:gd name="T32" fmla="*/ 10 w 46"/>
                  <a:gd name="T33" fmla="*/ 8 h 12"/>
                  <a:gd name="T34" fmla="*/ 10 w 46"/>
                  <a:gd name="T35" fmla="*/ 8 h 12"/>
                  <a:gd name="T36" fmla="*/ 6 w 46"/>
                  <a:gd name="T37" fmla="*/ 10 h 12"/>
                  <a:gd name="T38" fmla="*/ 4 w 46"/>
                  <a:gd name="T39" fmla="*/ 8 h 12"/>
                  <a:gd name="T40" fmla="*/ 2 w 46"/>
                  <a:gd name="T41" fmla="*/ 6 h 12"/>
                  <a:gd name="T42" fmla="*/ 0 w 46"/>
                  <a:gd name="T43" fmla="*/ 8 h 12"/>
                  <a:gd name="T44" fmla="*/ 0 w 46"/>
                  <a:gd name="T45" fmla="*/ 12 h 12"/>
                  <a:gd name="T46" fmla="*/ 2 w 46"/>
                  <a:gd name="T47" fmla="*/ 12 h 12"/>
                  <a:gd name="T48" fmla="*/ 10 w 46"/>
                  <a:gd name="T49" fmla="*/ 12 h 12"/>
                  <a:gd name="T50" fmla="*/ 16 w 46"/>
                  <a:gd name="T51" fmla="*/ 12 h 12"/>
                  <a:gd name="T52" fmla="*/ 16 w 46"/>
                  <a:gd name="T53" fmla="*/ 8 h 12"/>
                  <a:gd name="T54" fmla="*/ 20 w 46"/>
                  <a:gd name="T55" fmla="*/ 8 h 12"/>
                  <a:gd name="T56" fmla="*/ 24 w 46"/>
                  <a:gd name="T57" fmla="*/ 6 h 12"/>
                  <a:gd name="T58" fmla="*/ 26 w 46"/>
                  <a:gd name="T59" fmla="*/ 4 h 12"/>
                  <a:gd name="T60" fmla="*/ 28 w 46"/>
                  <a:gd name="T61" fmla="*/ 4 h 12"/>
                  <a:gd name="T62" fmla="*/ 30 w 46"/>
                  <a:gd name="T63" fmla="*/ 6 h 12"/>
                  <a:gd name="T64" fmla="*/ 32 w 46"/>
                  <a:gd name="T65" fmla="*/ 6 h 12"/>
                  <a:gd name="T66" fmla="*/ 38 w 46"/>
                  <a:gd name="T67" fmla="*/ 10 h 12"/>
                  <a:gd name="T68" fmla="*/ 44 w 46"/>
                  <a:gd name="T69" fmla="*/ 8 h 12"/>
                  <a:gd name="T70" fmla="*/ 46 w 46"/>
                  <a:gd name="T7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" h="12">
                    <a:moveTo>
                      <a:pt x="46" y="6"/>
                    </a:moveTo>
                    <a:lnTo>
                      <a:pt x="44" y="4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6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2" y="6"/>
                    </a:lnTo>
                    <a:lnTo>
                      <a:pt x="34" y="8"/>
                    </a:lnTo>
                    <a:lnTo>
                      <a:pt x="38" y="10"/>
                    </a:lnTo>
                    <a:lnTo>
                      <a:pt x="40" y="10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6" y="6"/>
                    </a:lnTo>
                    <a:lnTo>
                      <a:pt x="46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71"/>
              <p:cNvSpPr>
                <a:spLocks/>
              </p:cNvSpPr>
              <p:nvPr/>
            </p:nvSpPr>
            <p:spPr bwMode="auto">
              <a:xfrm>
                <a:off x="3605" y="2035"/>
                <a:ext cx="90" cy="112"/>
              </a:xfrm>
              <a:custGeom>
                <a:avLst/>
                <a:gdLst>
                  <a:gd name="T0" fmla="*/ 90 w 90"/>
                  <a:gd name="T1" fmla="*/ 52 h 112"/>
                  <a:gd name="T2" fmla="*/ 84 w 90"/>
                  <a:gd name="T3" fmla="*/ 48 h 112"/>
                  <a:gd name="T4" fmla="*/ 82 w 90"/>
                  <a:gd name="T5" fmla="*/ 40 h 112"/>
                  <a:gd name="T6" fmla="*/ 84 w 90"/>
                  <a:gd name="T7" fmla="*/ 32 h 112"/>
                  <a:gd name="T8" fmla="*/ 88 w 90"/>
                  <a:gd name="T9" fmla="*/ 30 h 112"/>
                  <a:gd name="T10" fmla="*/ 88 w 90"/>
                  <a:gd name="T11" fmla="*/ 24 h 112"/>
                  <a:gd name="T12" fmla="*/ 84 w 90"/>
                  <a:gd name="T13" fmla="*/ 18 h 112"/>
                  <a:gd name="T14" fmla="*/ 72 w 90"/>
                  <a:gd name="T15" fmla="*/ 20 h 112"/>
                  <a:gd name="T16" fmla="*/ 70 w 90"/>
                  <a:gd name="T17" fmla="*/ 16 h 112"/>
                  <a:gd name="T18" fmla="*/ 72 w 90"/>
                  <a:gd name="T19" fmla="*/ 4 h 112"/>
                  <a:gd name="T20" fmla="*/ 64 w 90"/>
                  <a:gd name="T21" fmla="*/ 2 h 112"/>
                  <a:gd name="T22" fmla="*/ 54 w 90"/>
                  <a:gd name="T23" fmla="*/ 2 h 112"/>
                  <a:gd name="T24" fmla="*/ 42 w 90"/>
                  <a:gd name="T25" fmla="*/ 2 h 112"/>
                  <a:gd name="T26" fmla="*/ 40 w 90"/>
                  <a:gd name="T27" fmla="*/ 14 h 112"/>
                  <a:gd name="T28" fmla="*/ 34 w 90"/>
                  <a:gd name="T29" fmla="*/ 24 h 112"/>
                  <a:gd name="T30" fmla="*/ 20 w 90"/>
                  <a:gd name="T31" fmla="*/ 24 h 112"/>
                  <a:gd name="T32" fmla="*/ 16 w 90"/>
                  <a:gd name="T33" fmla="*/ 24 h 112"/>
                  <a:gd name="T34" fmla="*/ 14 w 90"/>
                  <a:gd name="T35" fmla="*/ 24 h 112"/>
                  <a:gd name="T36" fmla="*/ 14 w 90"/>
                  <a:gd name="T37" fmla="*/ 32 h 112"/>
                  <a:gd name="T38" fmla="*/ 10 w 90"/>
                  <a:gd name="T39" fmla="*/ 32 h 112"/>
                  <a:gd name="T40" fmla="*/ 18 w 90"/>
                  <a:gd name="T41" fmla="*/ 38 h 112"/>
                  <a:gd name="T42" fmla="*/ 12 w 90"/>
                  <a:gd name="T43" fmla="*/ 40 h 112"/>
                  <a:gd name="T44" fmla="*/ 10 w 90"/>
                  <a:gd name="T45" fmla="*/ 36 h 112"/>
                  <a:gd name="T46" fmla="*/ 6 w 90"/>
                  <a:gd name="T47" fmla="*/ 52 h 112"/>
                  <a:gd name="T48" fmla="*/ 2 w 90"/>
                  <a:gd name="T49" fmla="*/ 54 h 112"/>
                  <a:gd name="T50" fmla="*/ 2 w 90"/>
                  <a:gd name="T51" fmla="*/ 60 h 112"/>
                  <a:gd name="T52" fmla="*/ 8 w 90"/>
                  <a:gd name="T53" fmla="*/ 66 h 112"/>
                  <a:gd name="T54" fmla="*/ 10 w 90"/>
                  <a:gd name="T55" fmla="*/ 70 h 112"/>
                  <a:gd name="T56" fmla="*/ 10 w 90"/>
                  <a:gd name="T57" fmla="*/ 72 h 112"/>
                  <a:gd name="T58" fmla="*/ 6 w 90"/>
                  <a:gd name="T59" fmla="*/ 70 h 112"/>
                  <a:gd name="T60" fmla="*/ 12 w 90"/>
                  <a:gd name="T61" fmla="*/ 76 h 112"/>
                  <a:gd name="T62" fmla="*/ 10 w 90"/>
                  <a:gd name="T63" fmla="*/ 78 h 112"/>
                  <a:gd name="T64" fmla="*/ 14 w 90"/>
                  <a:gd name="T65" fmla="*/ 84 h 112"/>
                  <a:gd name="T66" fmla="*/ 20 w 90"/>
                  <a:gd name="T67" fmla="*/ 88 h 112"/>
                  <a:gd name="T68" fmla="*/ 16 w 90"/>
                  <a:gd name="T69" fmla="*/ 88 h 112"/>
                  <a:gd name="T70" fmla="*/ 34 w 90"/>
                  <a:gd name="T71" fmla="*/ 106 h 112"/>
                  <a:gd name="T72" fmla="*/ 40 w 90"/>
                  <a:gd name="T73" fmla="*/ 108 h 112"/>
                  <a:gd name="T74" fmla="*/ 46 w 90"/>
                  <a:gd name="T75" fmla="*/ 108 h 112"/>
                  <a:gd name="T76" fmla="*/ 48 w 90"/>
                  <a:gd name="T77" fmla="*/ 106 h 112"/>
                  <a:gd name="T78" fmla="*/ 50 w 90"/>
                  <a:gd name="T79" fmla="*/ 102 h 112"/>
                  <a:gd name="T80" fmla="*/ 46 w 90"/>
                  <a:gd name="T81" fmla="*/ 96 h 112"/>
                  <a:gd name="T82" fmla="*/ 46 w 90"/>
                  <a:gd name="T83" fmla="*/ 94 h 112"/>
                  <a:gd name="T84" fmla="*/ 44 w 90"/>
                  <a:gd name="T85" fmla="*/ 84 h 112"/>
                  <a:gd name="T86" fmla="*/ 50 w 90"/>
                  <a:gd name="T87" fmla="*/ 84 h 112"/>
                  <a:gd name="T88" fmla="*/ 58 w 90"/>
                  <a:gd name="T89" fmla="*/ 82 h 112"/>
                  <a:gd name="T90" fmla="*/ 58 w 90"/>
                  <a:gd name="T91" fmla="*/ 78 h 112"/>
                  <a:gd name="T92" fmla="*/ 62 w 90"/>
                  <a:gd name="T93" fmla="*/ 76 h 112"/>
                  <a:gd name="T94" fmla="*/ 70 w 90"/>
                  <a:gd name="T95" fmla="*/ 84 h 112"/>
                  <a:gd name="T96" fmla="*/ 78 w 90"/>
                  <a:gd name="T97" fmla="*/ 80 h 112"/>
                  <a:gd name="T98" fmla="*/ 80 w 90"/>
                  <a:gd name="T99" fmla="*/ 86 h 112"/>
                  <a:gd name="T100" fmla="*/ 86 w 90"/>
                  <a:gd name="T101" fmla="*/ 84 h 112"/>
                  <a:gd name="T102" fmla="*/ 86 w 90"/>
                  <a:gd name="T103" fmla="*/ 80 h 112"/>
                  <a:gd name="T104" fmla="*/ 90 w 90"/>
                  <a:gd name="T105" fmla="*/ 72 h 112"/>
                  <a:gd name="T106" fmla="*/ 90 w 90"/>
                  <a:gd name="T107" fmla="*/ 6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0" h="112">
                    <a:moveTo>
                      <a:pt x="90" y="62"/>
                    </a:moveTo>
                    <a:lnTo>
                      <a:pt x="90" y="60"/>
                    </a:lnTo>
                    <a:lnTo>
                      <a:pt x="90" y="56"/>
                    </a:lnTo>
                    <a:lnTo>
                      <a:pt x="90" y="54"/>
                    </a:lnTo>
                    <a:lnTo>
                      <a:pt x="90" y="52"/>
                    </a:lnTo>
                    <a:lnTo>
                      <a:pt x="90" y="52"/>
                    </a:lnTo>
                    <a:lnTo>
                      <a:pt x="88" y="50"/>
                    </a:lnTo>
                    <a:lnTo>
                      <a:pt x="86" y="50"/>
                    </a:lnTo>
                    <a:lnTo>
                      <a:pt x="86" y="48"/>
                    </a:lnTo>
                    <a:lnTo>
                      <a:pt x="84" y="48"/>
                    </a:lnTo>
                    <a:lnTo>
                      <a:pt x="84" y="46"/>
                    </a:lnTo>
                    <a:lnTo>
                      <a:pt x="82" y="46"/>
                    </a:lnTo>
                    <a:lnTo>
                      <a:pt x="80" y="46"/>
                    </a:lnTo>
                    <a:lnTo>
                      <a:pt x="80" y="44"/>
                    </a:lnTo>
                    <a:lnTo>
                      <a:pt x="82" y="40"/>
                    </a:lnTo>
                    <a:lnTo>
                      <a:pt x="80" y="38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84" y="34"/>
                    </a:lnTo>
                    <a:lnTo>
                      <a:pt x="84" y="32"/>
                    </a:lnTo>
                    <a:lnTo>
                      <a:pt x="84" y="32"/>
                    </a:lnTo>
                    <a:lnTo>
                      <a:pt x="86" y="32"/>
                    </a:lnTo>
                    <a:lnTo>
                      <a:pt x="88" y="32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28"/>
                    </a:lnTo>
                    <a:lnTo>
                      <a:pt x="90" y="28"/>
                    </a:lnTo>
                    <a:lnTo>
                      <a:pt x="90" y="26"/>
                    </a:lnTo>
                    <a:lnTo>
                      <a:pt x="90" y="26"/>
                    </a:lnTo>
                    <a:lnTo>
                      <a:pt x="88" y="24"/>
                    </a:lnTo>
                    <a:lnTo>
                      <a:pt x="88" y="22"/>
                    </a:lnTo>
                    <a:lnTo>
                      <a:pt x="88" y="22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4" y="18"/>
                    </a:lnTo>
                    <a:lnTo>
                      <a:pt x="80" y="16"/>
                    </a:lnTo>
                    <a:lnTo>
                      <a:pt x="78" y="18"/>
                    </a:lnTo>
                    <a:lnTo>
                      <a:pt x="76" y="18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12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2" y="2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6" y="2"/>
                    </a:lnTo>
                    <a:lnTo>
                      <a:pt x="54" y="2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40" y="8"/>
                    </a:lnTo>
                    <a:lnTo>
                      <a:pt x="40" y="10"/>
                    </a:lnTo>
                    <a:lnTo>
                      <a:pt x="40" y="14"/>
                    </a:lnTo>
                    <a:lnTo>
                      <a:pt x="40" y="18"/>
                    </a:lnTo>
                    <a:lnTo>
                      <a:pt x="40" y="22"/>
                    </a:lnTo>
                    <a:lnTo>
                      <a:pt x="40" y="24"/>
                    </a:lnTo>
                    <a:lnTo>
                      <a:pt x="38" y="24"/>
                    </a:lnTo>
                    <a:lnTo>
                      <a:pt x="34" y="24"/>
                    </a:lnTo>
                    <a:lnTo>
                      <a:pt x="28" y="24"/>
                    </a:lnTo>
                    <a:lnTo>
                      <a:pt x="24" y="24"/>
                    </a:lnTo>
                    <a:lnTo>
                      <a:pt x="22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2" y="24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2" y="3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0" y="34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0" y="38"/>
                    </a:lnTo>
                    <a:lnTo>
                      <a:pt x="16" y="40"/>
                    </a:lnTo>
                    <a:lnTo>
                      <a:pt x="16" y="42"/>
                    </a:lnTo>
                    <a:lnTo>
                      <a:pt x="16" y="40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8" y="36"/>
                    </a:lnTo>
                    <a:lnTo>
                      <a:pt x="10" y="40"/>
                    </a:lnTo>
                    <a:lnTo>
                      <a:pt x="10" y="44"/>
                    </a:lnTo>
                    <a:lnTo>
                      <a:pt x="8" y="48"/>
                    </a:lnTo>
                    <a:lnTo>
                      <a:pt x="6" y="52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4" y="54"/>
                    </a:lnTo>
                    <a:lnTo>
                      <a:pt x="2" y="54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2" y="58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4" y="66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10" y="66"/>
                    </a:lnTo>
                    <a:lnTo>
                      <a:pt x="8" y="68"/>
                    </a:lnTo>
                    <a:lnTo>
                      <a:pt x="8" y="70"/>
                    </a:lnTo>
                    <a:lnTo>
                      <a:pt x="10" y="70"/>
                    </a:lnTo>
                    <a:lnTo>
                      <a:pt x="10" y="70"/>
                    </a:lnTo>
                    <a:lnTo>
                      <a:pt x="10" y="70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10" y="72"/>
                    </a:lnTo>
                    <a:lnTo>
                      <a:pt x="10" y="72"/>
                    </a:lnTo>
                    <a:lnTo>
                      <a:pt x="8" y="72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6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4"/>
                    </a:lnTo>
                    <a:lnTo>
                      <a:pt x="10" y="74"/>
                    </a:lnTo>
                    <a:lnTo>
                      <a:pt x="12" y="76"/>
                    </a:lnTo>
                    <a:lnTo>
                      <a:pt x="12" y="76"/>
                    </a:lnTo>
                    <a:lnTo>
                      <a:pt x="12" y="78"/>
                    </a:lnTo>
                    <a:lnTo>
                      <a:pt x="10" y="76"/>
                    </a:lnTo>
                    <a:lnTo>
                      <a:pt x="8" y="76"/>
                    </a:lnTo>
                    <a:lnTo>
                      <a:pt x="10" y="78"/>
                    </a:lnTo>
                    <a:lnTo>
                      <a:pt x="10" y="78"/>
                    </a:lnTo>
                    <a:lnTo>
                      <a:pt x="12" y="80"/>
                    </a:lnTo>
                    <a:lnTo>
                      <a:pt x="12" y="82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14" y="86"/>
                    </a:lnTo>
                    <a:lnTo>
                      <a:pt x="16" y="86"/>
                    </a:lnTo>
                    <a:lnTo>
                      <a:pt x="18" y="86"/>
                    </a:lnTo>
                    <a:lnTo>
                      <a:pt x="20" y="86"/>
                    </a:lnTo>
                    <a:lnTo>
                      <a:pt x="20" y="88"/>
                    </a:lnTo>
                    <a:lnTo>
                      <a:pt x="20" y="88"/>
                    </a:lnTo>
                    <a:lnTo>
                      <a:pt x="20" y="88"/>
                    </a:lnTo>
                    <a:lnTo>
                      <a:pt x="16" y="86"/>
                    </a:lnTo>
                    <a:lnTo>
                      <a:pt x="16" y="86"/>
                    </a:lnTo>
                    <a:lnTo>
                      <a:pt x="16" y="88"/>
                    </a:lnTo>
                    <a:lnTo>
                      <a:pt x="20" y="92"/>
                    </a:lnTo>
                    <a:lnTo>
                      <a:pt x="26" y="96"/>
                    </a:lnTo>
                    <a:lnTo>
                      <a:pt x="28" y="100"/>
                    </a:lnTo>
                    <a:lnTo>
                      <a:pt x="30" y="102"/>
                    </a:lnTo>
                    <a:lnTo>
                      <a:pt x="34" y="106"/>
                    </a:lnTo>
                    <a:lnTo>
                      <a:pt x="34" y="108"/>
                    </a:lnTo>
                    <a:lnTo>
                      <a:pt x="36" y="110"/>
                    </a:lnTo>
                    <a:lnTo>
                      <a:pt x="38" y="112"/>
                    </a:lnTo>
                    <a:lnTo>
                      <a:pt x="38" y="110"/>
                    </a:lnTo>
                    <a:lnTo>
                      <a:pt x="40" y="108"/>
                    </a:lnTo>
                    <a:lnTo>
                      <a:pt x="40" y="108"/>
                    </a:lnTo>
                    <a:lnTo>
                      <a:pt x="44" y="104"/>
                    </a:lnTo>
                    <a:lnTo>
                      <a:pt x="44" y="106"/>
                    </a:lnTo>
                    <a:lnTo>
                      <a:pt x="46" y="108"/>
                    </a:lnTo>
                    <a:lnTo>
                      <a:pt x="46" y="108"/>
                    </a:lnTo>
                    <a:lnTo>
                      <a:pt x="48" y="108"/>
                    </a:lnTo>
                    <a:lnTo>
                      <a:pt x="48" y="108"/>
                    </a:lnTo>
                    <a:lnTo>
                      <a:pt x="50" y="108"/>
                    </a:lnTo>
                    <a:lnTo>
                      <a:pt x="50" y="106"/>
                    </a:lnTo>
                    <a:lnTo>
                      <a:pt x="48" y="106"/>
                    </a:lnTo>
                    <a:lnTo>
                      <a:pt x="48" y="106"/>
                    </a:lnTo>
                    <a:lnTo>
                      <a:pt x="50" y="104"/>
                    </a:lnTo>
                    <a:lnTo>
                      <a:pt x="50" y="104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48" y="100"/>
                    </a:lnTo>
                    <a:lnTo>
                      <a:pt x="46" y="98"/>
                    </a:lnTo>
                    <a:lnTo>
                      <a:pt x="46" y="98"/>
                    </a:lnTo>
                    <a:lnTo>
                      <a:pt x="46" y="96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46" y="94"/>
                    </a:lnTo>
                    <a:lnTo>
                      <a:pt x="46" y="94"/>
                    </a:lnTo>
                    <a:lnTo>
                      <a:pt x="46" y="94"/>
                    </a:lnTo>
                    <a:lnTo>
                      <a:pt x="44" y="92"/>
                    </a:lnTo>
                    <a:lnTo>
                      <a:pt x="44" y="92"/>
                    </a:lnTo>
                    <a:lnTo>
                      <a:pt x="44" y="90"/>
                    </a:lnTo>
                    <a:lnTo>
                      <a:pt x="44" y="88"/>
                    </a:lnTo>
                    <a:lnTo>
                      <a:pt x="44" y="84"/>
                    </a:lnTo>
                    <a:lnTo>
                      <a:pt x="44" y="84"/>
                    </a:lnTo>
                    <a:lnTo>
                      <a:pt x="44" y="84"/>
                    </a:lnTo>
                    <a:lnTo>
                      <a:pt x="46" y="84"/>
                    </a:lnTo>
                    <a:lnTo>
                      <a:pt x="46" y="84"/>
                    </a:lnTo>
                    <a:lnTo>
                      <a:pt x="50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6"/>
                    </a:lnTo>
                    <a:lnTo>
                      <a:pt x="58" y="84"/>
                    </a:lnTo>
                    <a:lnTo>
                      <a:pt x="58" y="82"/>
                    </a:lnTo>
                    <a:lnTo>
                      <a:pt x="58" y="80"/>
                    </a:lnTo>
                    <a:lnTo>
                      <a:pt x="58" y="80"/>
                    </a:lnTo>
                    <a:lnTo>
                      <a:pt x="58" y="80"/>
                    </a:lnTo>
                    <a:lnTo>
                      <a:pt x="58" y="78"/>
                    </a:lnTo>
                    <a:lnTo>
                      <a:pt x="58" y="78"/>
                    </a:lnTo>
                    <a:lnTo>
                      <a:pt x="58" y="76"/>
                    </a:lnTo>
                    <a:lnTo>
                      <a:pt x="58" y="76"/>
                    </a:lnTo>
                    <a:lnTo>
                      <a:pt x="60" y="74"/>
                    </a:lnTo>
                    <a:lnTo>
                      <a:pt x="62" y="74"/>
                    </a:lnTo>
                    <a:lnTo>
                      <a:pt x="62" y="76"/>
                    </a:lnTo>
                    <a:lnTo>
                      <a:pt x="64" y="76"/>
                    </a:lnTo>
                    <a:lnTo>
                      <a:pt x="64" y="78"/>
                    </a:lnTo>
                    <a:lnTo>
                      <a:pt x="66" y="80"/>
                    </a:lnTo>
                    <a:lnTo>
                      <a:pt x="66" y="84"/>
                    </a:lnTo>
                    <a:lnTo>
                      <a:pt x="70" y="84"/>
                    </a:lnTo>
                    <a:lnTo>
                      <a:pt x="72" y="86"/>
                    </a:lnTo>
                    <a:lnTo>
                      <a:pt x="74" y="84"/>
                    </a:lnTo>
                    <a:lnTo>
                      <a:pt x="76" y="82"/>
                    </a:lnTo>
                    <a:lnTo>
                      <a:pt x="78" y="82"/>
                    </a:lnTo>
                    <a:lnTo>
                      <a:pt x="78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0" y="84"/>
                    </a:lnTo>
                    <a:lnTo>
                      <a:pt x="80" y="84"/>
                    </a:lnTo>
                    <a:lnTo>
                      <a:pt x="80" y="86"/>
                    </a:lnTo>
                    <a:lnTo>
                      <a:pt x="80" y="86"/>
                    </a:lnTo>
                    <a:lnTo>
                      <a:pt x="82" y="86"/>
                    </a:lnTo>
                    <a:lnTo>
                      <a:pt x="84" y="86"/>
                    </a:lnTo>
                    <a:lnTo>
                      <a:pt x="84" y="86"/>
                    </a:lnTo>
                    <a:lnTo>
                      <a:pt x="86" y="84"/>
                    </a:lnTo>
                    <a:lnTo>
                      <a:pt x="86" y="84"/>
                    </a:lnTo>
                    <a:lnTo>
                      <a:pt x="86" y="82"/>
                    </a:lnTo>
                    <a:lnTo>
                      <a:pt x="86" y="82"/>
                    </a:lnTo>
                    <a:lnTo>
                      <a:pt x="86" y="80"/>
                    </a:lnTo>
                    <a:lnTo>
                      <a:pt x="86" y="80"/>
                    </a:lnTo>
                    <a:lnTo>
                      <a:pt x="86" y="78"/>
                    </a:lnTo>
                    <a:lnTo>
                      <a:pt x="88" y="76"/>
                    </a:lnTo>
                    <a:lnTo>
                      <a:pt x="88" y="76"/>
                    </a:lnTo>
                    <a:lnTo>
                      <a:pt x="88" y="76"/>
                    </a:lnTo>
                    <a:lnTo>
                      <a:pt x="90" y="72"/>
                    </a:lnTo>
                    <a:lnTo>
                      <a:pt x="90" y="72"/>
                    </a:lnTo>
                    <a:lnTo>
                      <a:pt x="90" y="70"/>
                    </a:lnTo>
                    <a:lnTo>
                      <a:pt x="90" y="70"/>
                    </a:lnTo>
                    <a:lnTo>
                      <a:pt x="90" y="68"/>
                    </a:lnTo>
                    <a:lnTo>
                      <a:pt x="90" y="64"/>
                    </a:lnTo>
                    <a:lnTo>
                      <a:pt x="90" y="6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72"/>
              <p:cNvSpPr>
                <a:spLocks noEditPoints="1"/>
              </p:cNvSpPr>
              <p:nvPr/>
            </p:nvSpPr>
            <p:spPr bwMode="auto">
              <a:xfrm>
                <a:off x="4211" y="2905"/>
                <a:ext cx="250" cy="58"/>
              </a:xfrm>
              <a:custGeom>
                <a:avLst/>
                <a:gdLst>
                  <a:gd name="T0" fmla="*/ 232 w 250"/>
                  <a:gd name="T1" fmla="*/ 46 h 58"/>
                  <a:gd name="T2" fmla="*/ 232 w 250"/>
                  <a:gd name="T3" fmla="*/ 46 h 58"/>
                  <a:gd name="T4" fmla="*/ 232 w 250"/>
                  <a:gd name="T5" fmla="*/ 48 h 58"/>
                  <a:gd name="T6" fmla="*/ 234 w 250"/>
                  <a:gd name="T7" fmla="*/ 46 h 58"/>
                  <a:gd name="T8" fmla="*/ 234 w 250"/>
                  <a:gd name="T9" fmla="*/ 44 h 58"/>
                  <a:gd name="T10" fmla="*/ 232 w 250"/>
                  <a:gd name="T11" fmla="*/ 44 h 58"/>
                  <a:gd name="T12" fmla="*/ 0 w 250"/>
                  <a:gd name="T13" fmla="*/ 0 h 58"/>
                  <a:gd name="T14" fmla="*/ 0 w 250"/>
                  <a:gd name="T15" fmla="*/ 2 h 58"/>
                  <a:gd name="T16" fmla="*/ 2 w 250"/>
                  <a:gd name="T17" fmla="*/ 2 h 58"/>
                  <a:gd name="T18" fmla="*/ 2 w 250"/>
                  <a:gd name="T19" fmla="*/ 0 h 58"/>
                  <a:gd name="T20" fmla="*/ 248 w 250"/>
                  <a:gd name="T21" fmla="*/ 48 h 58"/>
                  <a:gd name="T22" fmla="*/ 246 w 250"/>
                  <a:gd name="T23" fmla="*/ 48 h 58"/>
                  <a:gd name="T24" fmla="*/ 244 w 250"/>
                  <a:gd name="T25" fmla="*/ 48 h 58"/>
                  <a:gd name="T26" fmla="*/ 240 w 250"/>
                  <a:gd name="T27" fmla="*/ 50 h 58"/>
                  <a:gd name="T28" fmla="*/ 236 w 250"/>
                  <a:gd name="T29" fmla="*/ 50 h 58"/>
                  <a:gd name="T30" fmla="*/ 236 w 250"/>
                  <a:gd name="T31" fmla="*/ 50 h 58"/>
                  <a:gd name="T32" fmla="*/ 234 w 250"/>
                  <a:gd name="T33" fmla="*/ 48 h 58"/>
                  <a:gd name="T34" fmla="*/ 238 w 250"/>
                  <a:gd name="T35" fmla="*/ 48 h 58"/>
                  <a:gd name="T36" fmla="*/ 238 w 250"/>
                  <a:gd name="T37" fmla="*/ 46 h 58"/>
                  <a:gd name="T38" fmla="*/ 232 w 250"/>
                  <a:gd name="T39" fmla="*/ 48 h 58"/>
                  <a:gd name="T40" fmla="*/ 232 w 250"/>
                  <a:gd name="T41" fmla="*/ 48 h 58"/>
                  <a:gd name="T42" fmla="*/ 230 w 250"/>
                  <a:gd name="T43" fmla="*/ 46 h 58"/>
                  <a:gd name="T44" fmla="*/ 232 w 250"/>
                  <a:gd name="T45" fmla="*/ 44 h 58"/>
                  <a:gd name="T46" fmla="*/ 232 w 250"/>
                  <a:gd name="T47" fmla="*/ 42 h 58"/>
                  <a:gd name="T48" fmla="*/ 232 w 250"/>
                  <a:gd name="T49" fmla="*/ 42 h 58"/>
                  <a:gd name="T50" fmla="*/ 232 w 250"/>
                  <a:gd name="T51" fmla="*/ 40 h 58"/>
                  <a:gd name="T52" fmla="*/ 230 w 250"/>
                  <a:gd name="T53" fmla="*/ 40 h 58"/>
                  <a:gd name="T54" fmla="*/ 228 w 250"/>
                  <a:gd name="T55" fmla="*/ 44 h 58"/>
                  <a:gd name="T56" fmla="*/ 226 w 250"/>
                  <a:gd name="T57" fmla="*/ 46 h 58"/>
                  <a:gd name="T58" fmla="*/ 226 w 250"/>
                  <a:gd name="T59" fmla="*/ 48 h 58"/>
                  <a:gd name="T60" fmla="*/ 226 w 250"/>
                  <a:gd name="T61" fmla="*/ 48 h 58"/>
                  <a:gd name="T62" fmla="*/ 226 w 250"/>
                  <a:gd name="T63" fmla="*/ 50 h 58"/>
                  <a:gd name="T64" fmla="*/ 226 w 250"/>
                  <a:gd name="T65" fmla="*/ 52 h 58"/>
                  <a:gd name="T66" fmla="*/ 226 w 250"/>
                  <a:gd name="T67" fmla="*/ 52 h 58"/>
                  <a:gd name="T68" fmla="*/ 224 w 250"/>
                  <a:gd name="T69" fmla="*/ 54 h 58"/>
                  <a:gd name="T70" fmla="*/ 224 w 250"/>
                  <a:gd name="T71" fmla="*/ 56 h 58"/>
                  <a:gd name="T72" fmla="*/ 222 w 250"/>
                  <a:gd name="T73" fmla="*/ 58 h 58"/>
                  <a:gd name="T74" fmla="*/ 226 w 250"/>
                  <a:gd name="T75" fmla="*/ 58 h 58"/>
                  <a:gd name="T76" fmla="*/ 228 w 250"/>
                  <a:gd name="T77" fmla="*/ 56 h 58"/>
                  <a:gd name="T78" fmla="*/ 230 w 250"/>
                  <a:gd name="T79" fmla="*/ 56 h 58"/>
                  <a:gd name="T80" fmla="*/ 234 w 250"/>
                  <a:gd name="T81" fmla="*/ 58 h 58"/>
                  <a:gd name="T82" fmla="*/ 236 w 250"/>
                  <a:gd name="T83" fmla="*/ 56 h 58"/>
                  <a:gd name="T84" fmla="*/ 236 w 250"/>
                  <a:gd name="T85" fmla="*/ 58 h 58"/>
                  <a:gd name="T86" fmla="*/ 240 w 250"/>
                  <a:gd name="T87" fmla="*/ 58 h 58"/>
                  <a:gd name="T88" fmla="*/ 242 w 250"/>
                  <a:gd name="T89" fmla="*/ 58 h 58"/>
                  <a:gd name="T90" fmla="*/ 244 w 250"/>
                  <a:gd name="T91" fmla="*/ 56 h 58"/>
                  <a:gd name="T92" fmla="*/ 244 w 250"/>
                  <a:gd name="T93" fmla="*/ 56 h 58"/>
                  <a:gd name="T94" fmla="*/ 242 w 250"/>
                  <a:gd name="T95" fmla="*/ 56 h 58"/>
                  <a:gd name="T96" fmla="*/ 240 w 250"/>
                  <a:gd name="T97" fmla="*/ 56 h 58"/>
                  <a:gd name="T98" fmla="*/ 238 w 250"/>
                  <a:gd name="T99" fmla="*/ 54 h 58"/>
                  <a:gd name="T100" fmla="*/ 238 w 250"/>
                  <a:gd name="T101" fmla="*/ 54 h 58"/>
                  <a:gd name="T102" fmla="*/ 238 w 250"/>
                  <a:gd name="T103" fmla="*/ 54 h 58"/>
                  <a:gd name="T104" fmla="*/ 240 w 250"/>
                  <a:gd name="T105" fmla="*/ 52 h 58"/>
                  <a:gd name="T106" fmla="*/ 244 w 250"/>
                  <a:gd name="T107" fmla="*/ 52 h 58"/>
                  <a:gd name="T108" fmla="*/ 244 w 250"/>
                  <a:gd name="T109" fmla="*/ 54 h 58"/>
                  <a:gd name="T110" fmla="*/ 246 w 250"/>
                  <a:gd name="T111" fmla="*/ 54 h 58"/>
                  <a:gd name="T112" fmla="*/ 246 w 250"/>
                  <a:gd name="T113" fmla="*/ 52 h 58"/>
                  <a:gd name="T114" fmla="*/ 248 w 250"/>
                  <a:gd name="T115" fmla="*/ 50 h 58"/>
                  <a:gd name="T116" fmla="*/ 250 w 250"/>
                  <a:gd name="T117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0" h="58">
                    <a:moveTo>
                      <a:pt x="232" y="44"/>
                    </a:moveTo>
                    <a:lnTo>
                      <a:pt x="232" y="46"/>
                    </a:lnTo>
                    <a:lnTo>
                      <a:pt x="232" y="46"/>
                    </a:lnTo>
                    <a:lnTo>
                      <a:pt x="232" y="46"/>
                    </a:lnTo>
                    <a:lnTo>
                      <a:pt x="232" y="48"/>
                    </a:lnTo>
                    <a:lnTo>
                      <a:pt x="232" y="48"/>
                    </a:lnTo>
                    <a:lnTo>
                      <a:pt x="234" y="46"/>
                    </a:lnTo>
                    <a:lnTo>
                      <a:pt x="234" y="46"/>
                    </a:lnTo>
                    <a:lnTo>
                      <a:pt x="234" y="44"/>
                    </a:lnTo>
                    <a:lnTo>
                      <a:pt x="234" y="44"/>
                    </a:lnTo>
                    <a:lnTo>
                      <a:pt x="232" y="44"/>
                    </a:lnTo>
                    <a:lnTo>
                      <a:pt x="232" y="44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  <a:moveTo>
                      <a:pt x="250" y="48"/>
                    </a:moveTo>
                    <a:lnTo>
                      <a:pt x="248" y="48"/>
                    </a:lnTo>
                    <a:lnTo>
                      <a:pt x="248" y="48"/>
                    </a:lnTo>
                    <a:lnTo>
                      <a:pt x="246" y="48"/>
                    </a:lnTo>
                    <a:lnTo>
                      <a:pt x="246" y="48"/>
                    </a:lnTo>
                    <a:lnTo>
                      <a:pt x="244" y="48"/>
                    </a:lnTo>
                    <a:lnTo>
                      <a:pt x="242" y="48"/>
                    </a:lnTo>
                    <a:lnTo>
                      <a:pt x="240" y="50"/>
                    </a:lnTo>
                    <a:lnTo>
                      <a:pt x="238" y="50"/>
                    </a:lnTo>
                    <a:lnTo>
                      <a:pt x="236" y="50"/>
                    </a:lnTo>
                    <a:lnTo>
                      <a:pt x="236" y="50"/>
                    </a:lnTo>
                    <a:lnTo>
                      <a:pt x="236" y="50"/>
                    </a:lnTo>
                    <a:lnTo>
                      <a:pt x="234" y="50"/>
                    </a:lnTo>
                    <a:lnTo>
                      <a:pt x="234" y="48"/>
                    </a:lnTo>
                    <a:lnTo>
                      <a:pt x="236" y="48"/>
                    </a:lnTo>
                    <a:lnTo>
                      <a:pt x="238" y="48"/>
                    </a:lnTo>
                    <a:lnTo>
                      <a:pt x="236" y="48"/>
                    </a:lnTo>
                    <a:lnTo>
                      <a:pt x="238" y="46"/>
                    </a:lnTo>
                    <a:lnTo>
                      <a:pt x="236" y="46"/>
                    </a:lnTo>
                    <a:lnTo>
                      <a:pt x="232" y="48"/>
                    </a:lnTo>
                    <a:lnTo>
                      <a:pt x="232" y="48"/>
                    </a:lnTo>
                    <a:lnTo>
                      <a:pt x="232" y="48"/>
                    </a:lnTo>
                    <a:lnTo>
                      <a:pt x="230" y="48"/>
                    </a:lnTo>
                    <a:lnTo>
                      <a:pt x="230" y="46"/>
                    </a:lnTo>
                    <a:lnTo>
                      <a:pt x="230" y="44"/>
                    </a:lnTo>
                    <a:lnTo>
                      <a:pt x="232" y="44"/>
                    </a:lnTo>
                    <a:lnTo>
                      <a:pt x="232" y="44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2" y="40"/>
                    </a:lnTo>
                    <a:lnTo>
                      <a:pt x="232" y="40"/>
                    </a:lnTo>
                    <a:lnTo>
                      <a:pt x="230" y="40"/>
                    </a:lnTo>
                    <a:lnTo>
                      <a:pt x="230" y="40"/>
                    </a:lnTo>
                    <a:lnTo>
                      <a:pt x="228" y="42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26" y="46"/>
                    </a:lnTo>
                    <a:lnTo>
                      <a:pt x="226" y="48"/>
                    </a:lnTo>
                    <a:lnTo>
                      <a:pt x="226" y="48"/>
                    </a:lnTo>
                    <a:lnTo>
                      <a:pt x="226" y="48"/>
                    </a:lnTo>
                    <a:lnTo>
                      <a:pt x="226" y="48"/>
                    </a:lnTo>
                    <a:lnTo>
                      <a:pt x="226" y="48"/>
                    </a:lnTo>
                    <a:lnTo>
                      <a:pt x="226" y="50"/>
                    </a:lnTo>
                    <a:lnTo>
                      <a:pt x="226" y="50"/>
                    </a:lnTo>
                    <a:lnTo>
                      <a:pt x="226" y="52"/>
                    </a:lnTo>
                    <a:lnTo>
                      <a:pt x="224" y="52"/>
                    </a:lnTo>
                    <a:lnTo>
                      <a:pt x="226" y="52"/>
                    </a:lnTo>
                    <a:lnTo>
                      <a:pt x="224" y="54"/>
                    </a:lnTo>
                    <a:lnTo>
                      <a:pt x="224" y="54"/>
                    </a:lnTo>
                    <a:lnTo>
                      <a:pt x="224" y="56"/>
                    </a:lnTo>
                    <a:lnTo>
                      <a:pt x="224" y="56"/>
                    </a:lnTo>
                    <a:lnTo>
                      <a:pt x="222" y="58"/>
                    </a:lnTo>
                    <a:lnTo>
                      <a:pt x="222" y="58"/>
                    </a:lnTo>
                    <a:lnTo>
                      <a:pt x="224" y="58"/>
                    </a:lnTo>
                    <a:lnTo>
                      <a:pt x="226" y="58"/>
                    </a:lnTo>
                    <a:lnTo>
                      <a:pt x="226" y="58"/>
                    </a:lnTo>
                    <a:lnTo>
                      <a:pt x="228" y="56"/>
                    </a:lnTo>
                    <a:lnTo>
                      <a:pt x="230" y="56"/>
                    </a:lnTo>
                    <a:lnTo>
                      <a:pt x="230" y="56"/>
                    </a:lnTo>
                    <a:lnTo>
                      <a:pt x="232" y="56"/>
                    </a:lnTo>
                    <a:lnTo>
                      <a:pt x="234" y="58"/>
                    </a:lnTo>
                    <a:lnTo>
                      <a:pt x="236" y="58"/>
                    </a:lnTo>
                    <a:lnTo>
                      <a:pt x="236" y="56"/>
                    </a:lnTo>
                    <a:lnTo>
                      <a:pt x="236" y="56"/>
                    </a:lnTo>
                    <a:lnTo>
                      <a:pt x="236" y="58"/>
                    </a:lnTo>
                    <a:lnTo>
                      <a:pt x="238" y="58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4" y="56"/>
                    </a:lnTo>
                    <a:lnTo>
                      <a:pt x="244" y="56"/>
                    </a:lnTo>
                    <a:lnTo>
                      <a:pt x="244" y="56"/>
                    </a:lnTo>
                    <a:lnTo>
                      <a:pt x="242" y="54"/>
                    </a:lnTo>
                    <a:lnTo>
                      <a:pt x="242" y="56"/>
                    </a:lnTo>
                    <a:lnTo>
                      <a:pt x="240" y="56"/>
                    </a:lnTo>
                    <a:lnTo>
                      <a:pt x="240" y="56"/>
                    </a:lnTo>
                    <a:lnTo>
                      <a:pt x="238" y="56"/>
                    </a:lnTo>
                    <a:lnTo>
                      <a:pt x="238" y="54"/>
                    </a:lnTo>
                    <a:lnTo>
                      <a:pt x="238" y="54"/>
                    </a:lnTo>
                    <a:lnTo>
                      <a:pt x="238" y="54"/>
                    </a:lnTo>
                    <a:lnTo>
                      <a:pt x="238" y="54"/>
                    </a:lnTo>
                    <a:lnTo>
                      <a:pt x="238" y="54"/>
                    </a:lnTo>
                    <a:lnTo>
                      <a:pt x="240" y="52"/>
                    </a:lnTo>
                    <a:lnTo>
                      <a:pt x="240" y="52"/>
                    </a:lnTo>
                    <a:lnTo>
                      <a:pt x="240" y="52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4" y="54"/>
                    </a:lnTo>
                    <a:lnTo>
                      <a:pt x="246" y="54"/>
                    </a:lnTo>
                    <a:lnTo>
                      <a:pt x="246" y="54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8" y="52"/>
                    </a:lnTo>
                    <a:lnTo>
                      <a:pt x="248" y="50"/>
                    </a:lnTo>
                    <a:lnTo>
                      <a:pt x="250" y="50"/>
                    </a:lnTo>
                    <a:lnTo>
                      <a:pt x="250" y="48"/>
                    </a:lnTo>
                    <a:lnTo>
                      <a:pt x="250" y="4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73"/>
              <p:cNvSpPr>
                <a:spLocks noEditPoints="1"/>
              </p:cNvSpPr>
              <p:nvPr/>
            </p:nvSpPr>
            <p:spPr bwMode="auto">
              <a:xfrm>
                <a:off x="1106" y="2233"/>
                <a:ext cx="246" cy="217"/>
              </a:xfrm>
              <a:custGeom>
                <a:avLst/>
                <a:gdLst>
                  <a:gd name="T0" fmla="*/ 220 w 246"/>
                  <a:gd name="T1" fmla="*/ 217 h 217"/>
                  <a:gd name="T2" fmla="*/ 220 w 246"/>
                  <a:gd name="T3" fmla="*/ 217 h 217"/>
                  <a:gd name="T4" fmla="*/ 244 w 246"/>
                  <a:gd name="T5" fmla="*/ 175 h 217"/>
                  <a:gd name="T6" fmla="*/ 242 w 246"/>
                  <a:gd name="T7" fmla="*/ 175 h 217"/>
                  <a:gd name="T8" fmla="*/ 242 w 246"/>
                  <a:gd name="T9" fmla="*/ 175 h 217"/>
                  <a:gd name="T10" fmla="*/ 244 w 246"/>
                  <a:gd name="T11" fmla="*/ 177 h 217"/>
                  <a:gd name="T12" fmla="*/ 244 w 246"/>
                  <a:gd name="T13" fmla="*/ 175 h 217"/>
                  <a:gd name="T14" fmla="*/ 176 w 246"/>
                  <a:gd name="T15" fmla="*/ 173 h 217"/>
                  <a:gd name="T16" fmla="*/ 174 w 246"/>
                  <a:gd name="T17" fmla="*/ 173 h 217"/>
                  <a:gd name="T18" fmla="*/ 234 w 246"/>
                  <a:gd name="T19" fmla="*/ 173 h 217"/>
                  <a:gd name="T20" fmla="*/ 172 w 246"/>
                  <a:gd name="T21" fmla="*/ 169 h 217"/>
                  <a:gd name="T22" fmla="*/ 170 w 246"/>
                  <a:gd name="T23" fmla="*/ 169 h 217"/>
                  <a:gd name="T24" fmla="*/ 174 w 246"/>
                  <a:gd name="T25" fmla="*/ 171 h 217"/>
                  <a:gd name="T26" fmla="*/ 174 w 246"/>
                  <a:gd name="T27" fmla="*/ 161 h 217"/>
                  <a:gd name="T28" fmla="*/ 172 w 246"/>
                  <a:gd name="T29" fmla="*/ 163 h 217"/>
                  <a:gd name="T30" fmla="*/ 172 w 246"/>
                  <a:gd name="T31" fmla="*/ 165 h 217"/>
                  <a:gd name="T32" fmla="*/ 172 w 246"/>
                  <a:gd name="T33" fmla="*/ 163 h 217"/>
                  <a:gd name="T34" fmla="*/ 172 w 246"/>
                  <a:gd name="T35" fmla="*/ 163 h 217"/>
                  <a:gd name="T36" fmla="*/ 174 w 246"/>
                  <a:gd name="T37" fmla="*/ 161 h 217"/>
                  <a:gd name="T38" fmla="*/ 38 w 246"/>
                  <a:gd name="T39" fmla="*/ 159 h 217"/>
                  <a:gd name="T40" fmla="*/ 34 w 246"/>
                  <a:gd name="T41" fmla="*/ 159 h 217"/>
                  <a:gd name="T42" fmla="*/ 36 w 246"/>
                  <a:gd name="T43" fmla="*/ 161 h 217"/>
                  <a:gd name="T44" fmla="*/ 40 w 246"/>
                  <a:gd name="T45" fmla="*/ 163 h 217"/>
                  <a:gd name="T46" fmla="*/ 42 w 246"/>
                  <a:gd name="T47" fmla="*/ 163 h 217"/>
                  <a:gd name="T48" fmla="*/ 30 w 246"/>
                  <a:gd name="T49" fmla="*/ 157 h 217"/>
                  <a:gd name="T50" fmla="*/ 30 w 246"/>
                  <a:gd name="T51" fmla="*/ 159 h 217"/>
                  <a:gd name="T52" fmla="*/ 32 w 246"/>
                  <a:gd name="T53" fmla="*/ 157 h 217"/>
                  <a:gd name="T54" fmla="*/ 2 w 246"/>
                  <a:gd name="T55" fmla="*/ 142 h 217"/>
                  <a:gd name="T56" fmla="*/ 2 w 246"/>
                  <a:gd name="T57" fmla="*/ 146 h 217"/>
                  <a:gd name="T58" fmla="*/ 4 w 246"/>
                  <a:gd name="T59" fmla="*/ 144 h 217"/>
                  <a:gd name="T60" fmla="*/ 126 w 246"/>
                  <a:gd name="T61" fmla="*/ 140 h 217"/>
                  <a:gd name="T62" fmla="*/ 128 w 246"/>
                  <a:gd name="T63" fmla="*/ 142 h 217"/>
                  <a:gd name="T64" fmla="*/ 124 w 246"/>
                  <a:gd name="T65" fmla="*/ 140 h 217"/>
                  <a:gd name="T66" fmla="*/ 124 w 246"/>
                  <a:gd name="T67" fmla="*/ 142 h 217"/>
                  <a:gd name="T68" fmla="*/ 2 w 246"/>
                  <a:gd name="T69" fmla="*/ 140 h 217"/>
                  <a:gd name="T70" fmla="*/ 2 w 246"/>
                  <a:gd name="T71" fmla="*/ 142 h 217"/>
                  <a:gd name="T72" fmla="*/ 2 w 246"/>
                  <a:gd name="T73" fmla="*/ 140 h 217"/>
                  <a:gd name="T74" fmla="*/ 92 w 246"/>
                  <a:gd name="T75" fmla="*/ 134 h 217"/>
                  <a:gd name="T76" fmla="*/ 92 w 246"/>
                  <a:gd name="T77" fmla="*/ 132 h 217"/>
                  <a:gd name="T78" fmla="*/ 92 w 246"/>
                  <a:gd name="T79" fmla="*/ 134 h 217"/>
                  <a:gd name="T80" fmla="*/ 94 w 246"/>
                  <a:gd name="T81" fmla="*/ 136 h 217"/>
                  <a:gd name="T82" fmla="*/ 140 w 246"/>
                  <a:gd name="T83" fmla="*/ 132 h 217"/>
                  <a:gd name="T84" fmla="*/ 140 w 246"/>
                  <a:gd name="T85" fmla="*/ 130 h 217"/>
                  <a:gd name="T86" fmla="*/ 96 w 246"/>
                  <a:gd name="T87" fmla="*/ 126 h 217"/>
                  <a:gd name="T88" fmla="*/ 98 w 246"/>
                  <a:gd name="T89" fmla="*/ 128 h 217"/>
                  <a:gd name="T90" fmla="*/ 184 w 246"/>
                  <a:gd name="T91" fmla="*/ 30 h 217"/>
                  <a:gd name="T92" fmla="*/ 184 w 246"/>
                  <a:gd name="T93" fmla="*/ 32 h 217"/>
                  <a:gd name="T94" fmla="*/ 184 w 246"/>
                  <a:gd name="T95" fmla="*/ 30 h 217"/>
                  <a:gd name="T96" fmla="*/ 176 w 246"/>
                  <a:gd name="T97" fmla="*/ 22 h 217"/>
                  <a:gd name="T98" fmla="*/ 176 w 246"/>
                  <a:gd name="T99" fmla="*/ 22 h 217"/>
                  <a:gd name="T100" fmla="*/ 176 w 246"/>
                  <a:gd name="T101" fmla="*/ 20 h 217"/>
                  <a:gd name="T102" fmla="*/ 180 w 246"/>
                  <a:gd name="T103" fmla="*/ 18 h 217"/>
                  <a:gd name="T104" fmla="*/ 176 w 246"/>
                  <a:gd name="T105" fmla="*/ 18 h 217"/>
                  <a:gd name="T106" fmla="*/ 160 w 246"/>
                  <a:gd name="T107" fmla="*/ 12 h 217"/>
                  <a:gd name="T108" fmla="*/ 160 w 246"/>
                  <a:gd name="T109" fmla="*/ 10 h 217"/>
                  <a:gd name="T110" fmla="*/ 166 w 246"/>
                  <a:gd name="T111" fmla="*/ 2 h 217"/>
                  <a:gd name="T112" fmla="*/ 166 w 246"/>
                  <a:gd name="T113" fmla="*/ 4 h 217"/>
                  <a:gd name="T114" fmla="*/ 168 w 246"/>
                  <a:gd name="T115" fmla="*/ 2 h 217"/>
                  <a:gd name="T116" fmla="*/ 160 w 246"/>
                  <a:gd name="T117" fmla="*/ 2 h 217"/>
                  <a:gd name="T118" fmla="*/ 156 w 246"/>
                  <a:gd name="T119" fmla="*/ 2 h 217"/>
                  <a:gd name="T120" fmla="*/ 158 w 246"/>
                  <a:gd name="T121" fmla="*/ 4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" h="217">
                    <a:moveTo>
                      <a:pt x="218" y="215"/>
                    </a:move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7"/>
                    </a:lnTo>
                    <a:lnTo>
                      <a:pt x="220" y="217"/>
                    </a:lnTo>
                    <a:lnTo>
                      <a:pt x="220" y="217"/>
                    </a:lnTo>
                    <a:lnTo>
                      <a:pt x="220" y="217"/>
                    </a:lnTo>
                    <a:lnTo>
                      <a:pt x="218" y="215"/>
                    </a:lnTo>
                    <a:close/>
                    <a:moveTo>
                      <a:pt x="244" y="175"/>
                    </a:moveTo>
                    <a:lnTo>
                      <a:pt x="244" y="175"/>
                    </a:lnTo>
                    <a:lnTo>
                      <a:pt x="242" y="175"/>
                    </a:lnTo>
                    <a:lnTo>
                      <a:pt x="242" y="175"/>
                    </a:lnTo>
                    <a:lnTo>
                      <a:pt x="242" y="175"/>
                    </a:lnTo>
                    <a:lnTo>
                      <a:pt x="242" y="175"/>
                    </a:lnTo>
                    <a:lnTo>
                      <a:pt x="242" y="175"/>
                    </a:lnTo>
                    <a:lnTo>
                      <a:pt x="244" y="175"/>
                    </a:lnTo>
                    <a:lnTo>
                      <a:pt x="244" y="177"/>
                    </a:lnTo>
                    <a:lnTo>
                      <a:pt x="244" y="177"/>
                    </a:lnTo>
                    <a:lnTo>
                      <a:pt x="244" y="177"/>
                    </a:lnTo>
                    <a:lnTo>
                      <a:pt x="246" y="177"/>
                    </a:lnTo>
                    <a:lnTo>
                      <a:pt x="244" y="175"/>
                    </a:lnTo>
                    <a:close/>
                    <a:moveTo>
                      <a:pt x="174" y="173"/>
                    </a:moveTo>
                    <a:lnTo>
                      <a:pt x="174" y="173"/>
                    </a:lnTo>
                    <a:lnTo>
                      <a:pt x="176" y="173"/>
                    </a:lnTo>
                    <a:lnTo>
                      <a:pt x="176" y="173"/>
                    </a:lnTo>
                    <a:lnTo>
                      <a:pt x="176" y="173"/>
                    </a:lnTo>
                    <a:lnTo>
                      <a:pt x="174" y="173"/>
                    </a:lnTo>
                    <a:close/>
                    <a:moveTo>
                      <a:pt x="232" y="171"/>
                    </a:moveTo>
                    <a:lnTo>
                      <a:pt x="232" y="171"/>
                    </a:lnTo>
                    <a:lnTo>
                      <a:pt x="234" y="173"/>
                    </a:lnTo>
                    <a:lnTo>
                      <a:pt x="234" y="173"/>
                    </a:lnTo>
                    <a:lnTo>
                      <a:pt x="232" y="171"/>
                    </a:lnTo>
                    <a:close/>
                    <a:moveTo>
                      <a:pt x="172" y="169"/>
                    </a:moveTo>
                    <a:lnTo>
                      <a:pt x="172" y="167"/>
                    </a:lnTo>
                    <a:lnTo>
                      <a:pt x="170" y="167"/>
                    </a:lnTo>
                    <a:lnTo>
                      <a:pt x="170" y="169"/>
                    </a:lnTo>
                    <a:lnTo>
                      <a:pt x="172" y="169"/>
                    </a:lnTo>
                    <a:lnTo>
                      <a:pt x="172" y="171"/>
                    </a:lnTo>
                    <a:lnTo>
                      <a:pt x="174" y="171"/>
                    </a:lnTo>
                    <a:lnTo>
                      <a:pt x="174" y="169"/>
                    </a:lnTo>
                    <a:lnTo>
                      <a:pt x="172" y="169"/>
                    </a:lnTo>
                    <a:close/>
                    <a:moveTo>
                      <a:pt x="174" y="161"/>
                    </a:moveTo>
                    <a:lnTo>
                      <a:pt x="172" y="161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2" y="165"/>
                    </a:lnTo>
                    <a:lnTo>
                      <a:pt x="172" y="165"/>
                    </a:lnTo>
                    <a:lnTo>
                      <a:pt x="172" y="165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2" y="163"/>
                    </a:lnTo>
                    <a:lnTo>
                      <a:pt x="174" y="161"/>
                    </a:lnTo>
                    <a:lnTo>
                      <a:pt x="174" y="161"/>
                    </a:lnTo>
                    <a:lnTo>
                      <a:pt x="174" y="161"/>
                    </a:lnTo>
                    <a:lnTo>
                      <a:pt x="174" y="161"/>
                    </a:lnTo>
                    <a:close/>
                    <a:moveTo>
                      <a:pt x="40" y="161"/>
                    </a:moveTo>
                    <a:lnTo>
                      <a:pt x="38" y="159"/>
                    </a:lnTo>
                    <a:lnTo>
                      <a:pt x="38" y="157"/>
                    </a:lnTo>
                    <a:lnTo>
                      <a:pt x="36" y="157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6" y="161"/>
                    </a:lnTo>
                    <a:lnTo>
                      <a:pt x="38" y="163"/>
                    </a:lnTo>
                    <a:lnTo>
                      <a:pt x="40" y="161"/>
                    </a:lnTo>
                    <a:lnTo>
                      <a:pt x="40" y="163"/>
                    </a:lnTo>
                    <a:lnTo>
                      <a:pt x="42" y="163"/>
                    </a:lnTo>
                    <a:lnTo>
                      <a:pt x="42" y="165"/>
                    </a:lnTo>
                    <a:lnTo>
                      <a:pt x="42" y="163"/>
                    </a:lnTo>
                    <a:lnTo>
                      <a:pt x="42" y="161"/>
                    </a:lnTo>
                    <a:lnTo>
                      <a:pt x="40" y="161"/>
                    </a:lnTo>
                    <a:close/>
                    <a:moveTo>
                      <a:pt x="30" y="157"/>
                    </a:moveTo>
                    <a:lnTo>
                      <a:pt x="30" y="157"/>
                    </a:lnTo>
                    <a:lnTo>
                      <a:pt x="30" y="159"/>
                    </a:lnTo>
                    <a:lnTo>
                      <a:pt x="30" y="159"/>
                    </a:lnTo>
                    <a:lnTo>
                      <a:pt x="30" y="159"/>
                    </a:lnTo>
                    <a:lnTo>
                      <a:pt x="32" y="159"/>
                    </a:lnTo>
                    <a:lnTo>
                      <a:pt x="32" y="157"/>
                    </a:lnTo>
                    <a:lnTo>
                      <a:pt x="30" y="157"/>
                    </a:lnTo>
                    <a:lnTo>
                      <a:pt x="30" y="157"/>
                    </a:lnTo>
                    <a:close/>
                    <a:moveTo>
                      <a:pt x="2" y="142"/>
                    </a:moveTo>
                    <a:lnTo>
                      <a:pt x="2" y="144"/>
                    </a:lnTo>
                    <a:lnTo>
                      <a:pt x="2" y="146"/>
                    </a:lnTo>
                    <a:lnTo>
                      <a:pt x="2" y="146"/>
                    </a:lnTo>
                    <a:lnTo>
                      <a:pt x="4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2" y="142"/>
                    </a:lnTo>
                    <a:close/>
                    <a:moveTo>
                      <a:pt x="126" y="140"/>
                    </a:moveTo>
                    <a:lnTo>
                      <a:pt x="126" y="140"/>
                    </a:lnTo>
                    <a:lnTo>
                      <a:pt x="126" y="140"/>
                    </a:lnTo>
                    <a:lnTo>
                      <a:pt x="126" y="142"/>
                    </a:lnTo>
                    <a:lnTo>
                      <a:pt x="128" y="142"/>
                    </a:lnTo>
                    <a:lnTo>
                      <a:pt x="126" y="140"/>
                    </a:lnTo>
                    <a:lnTo>
                      <a:pt x="126" y="140"/>
                    </a:lnTo>
                    <a:close/>
                    <a:moveTo>
                      <a:pt x="124" y="140"/>
                    </a:moveTo>
                    <a:lnTo>
                      <a:pt x="122" y="140"/>
                    </a:lnTo>
                    <a:lnTo>
                      <a:pt x="124" y="142"/>
                    </a:lnTo>
                    <a:lnTo>
                      <a:pt x="124" y="142"/>
                    </a:lnTo>
                    <a:lnTo>
                      <a:pt x="124" y="140"/>
                    </a:lnTo>
                    <a:lnTo>
                      <a:pt x="124" y="140"/>
                    </a:lnTo>
                    <a:close/>
                    <a:moveTo>
                      <a:pt x="2" y="140"/>
                    </a:moveTo>
                    <a:lnTo>
                      <a:pt x="0" y="140"/>
                    </a:lnTo>
                    <a:lnTo>
                      <a:pt x="0" y="140"/>
                    </a:lnTo>
                    <a:lnTo>
                      <a:pt x="2" y="142"/>
                    </a:lnTo>
                    <a:lnTo>
                      <a:pt x="2" y="142"/>
                    </a:lnTo>
                    <a:lnTo>
                      <a:pt x="2" y="142"/>
                    </a:lnTo>
                    <a:lnTo>
                      <a:pt x="2" y="140"/>
                    </a:lnTo>
                    <a:lnTo>
                      <a:pt x="2" y="140"/>
                    </a:lnTo>
                    <a:close/>
                    <a:moveTo>
                      <a:pt x="94" y="134"/>
                    </a:moveTo>
                    <a:lnTo>
                      <a:pt x="92" y="134"/>
                    </a:lnTo>
                    <a:lnTo>
                      <a:pt x="92" y="132"/>
                    </a:lnTo>
                    <a:lnTo>
                      <a:pt x="90" y="132"/>
                    </a:lnTo>
                    <a:lnTo>
                      <a:pt x="92" y="132"/>
                    </a:lnTo>
                    <a:lnTo>
                      <a:pt x="92" y="132"/>
                    </a:lnTo>
                    <a:lnTo>
                      <a:pt x="92" y="134"/>
                    </a:lnTo>
                    <a:lnTo>
                      <a:pt x="92" y="134"/>
                    </a:lnTo>
                    <a:lnTo>
                      <a:pt x="92" y="136"/>
                    </a:lnTo>
                    <a:lnTo>
                      <a:pt x="94" y="136"/>
                    </a:lnTo>
                    <a:lnTo>
                      <a:pt x="94" y="136"/>
                    </a:lnTo>
                    <a:lnTo>
                      <a:pt x="94" y="136"/>
                    </a:lnTo>
                    <a:lnTo>
                      <a:pt x="94" y="134"/>
                    </a:lnTo>
                    <a:close/>
                    <a:moveTo>
                      <a:pt x="140" y="132"/>
                    </a:move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30"/>
                    </a:lnTo>
                    <a:lnTo>
                      <a:pt x="140" y="132"/>
                    </a:lnTo>
                    <a:close/>
                    <a:moveTo>
                      <a:pt x="98" y="126"/>
                    </a:moveTo>
                    <a:lnTo>
                      <a:pt x="96" y="126"/>
                    </a:lnTo>
                    <a:lnTo>
                      <a:pt x="98" y="126"/>
                    </a:lnTo>
                    <a:lnTo>
                      <a:pt x="98" y="128"/>
                    </a:lnTo>
                    <a:lnTo>
                      <a:pt x="98" y="128"/>
                    </a:lnTo>
                    <a:lnTo>
                      <a:pt x="98" y="128"/>
                    </a:lnTo>
                    <a:lnTo>
                      <a:pt x="98" y="126"/>
                    </a:lnTo>
                    <a:close/>
                    <a:moveTo>
                      <a:pt x="184" y="30"/>
                    </a:move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2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4" y="30"/>
                    </a:lnTo>
                    <a:close/>
                    <a:moveTo>
                      <a:pt x="176" y="22"/>
                    </a:moveTo>
                    <a:lnTo>
                      <a:pt x="176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76" y="22"/>
                    </a:lnTo>
                    <a:close/>
                    <a:moveTo>
                      <a:pt x="176" y="18"/>
                    </a:moveTo>
                    <a:lnTo>
                      <a:pt x="174" y="18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80" y="18"/>
                    </a:lnTo>
                    <a:lnTo>
                      <a:pt x="180" y="18"/>
                    </a:lnTo>
                    <a:lnTo>
                      <a:pt x="180" y="18"/>
                    </a:lnTo>
                    <a:lnTo>
                      <a:pt x="176" y="18"/>
                    </a:lnTo>
                    <a:close/>
                    <a:moveTo>
                      <a:pt x="158" y="12"/>
                    </a:moveTo>
                    <a:lnTo>
                      <a:pt x="158" y="12"/>
                    </a:lnTo>
                    <a:lnTo>
                      <a:pt x="160" y="12"/>
                    </a:lnTo>
                    <a:lnTo>
                      <a:pt x="160" y="12"/>
                    </a:lnTo>
                    <a:lnTo>
                      <a:pt x="160" y="10"/>
                    </a:lnTo>
                    <a:lnTo>
                      <a:pt x="160" y="10"/>
                    </a:lnTo>
                    <a:lnTo>
                      <a:pt x="158" y="12"/>
                    </a:lnTo>
                    <a:close/>
                    <a:moveTo>
                      <a:pt x="168" y="2"/>
                    </a:moveTo>
                    <a:lnTo>
                      <a:pt x="166" y="2"/>
                    </a:lnTo>
                    <a:lnTo>
                      <a:pt x="166" y="2"/>
                    </a:lnTo>
                    <a:lnTo>
                      <a:pt x="166" y="2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8" y="4"/>
                    </a:lnTo>
                    <a:lnTo>
                      <a:pt x="168" y="2"/>
                    </a:lnTo>
                    <a:lnTo>
                      <a:pt x="168" y="2"/>
                    </a:lnTo>
                    <a:close/>
                    <a:moveTo>
                      <a:pt x="160" y="2"/>
                    </a:moveTo>
                    <a:lnTo>
                      <a:pt x="160" y="2"/>
                    </a:lnTo>
                    <a:lnTo>
                      <a:pt x="158" y="2"/>
                    </a:lnTo>
                    <a:lnTo>
                      <a:pt x="156" y="0"/>
                    </a:lnTo>
                    <a:lnTo>
                      <a:pt x="156" y="2"/>
                    </a:lnTo>
                    <a:lnTo>
                      <a:pt x="156" y="2"/>
                    </a:lnTo>
                    <a:lnTo>
                      <a:pt x="156" y="4"/>
                    </a:lnTo>
                    <a:lnTo>
                      <a:pt x="158" y="4"/>
                    </a:lnTo>
                    <a:lnTo>
                      <a:pt x="158" y="4"/>
                    </a:lnTo>
                    <a:lnTo>
                      <a:pt x="160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74"/>
              <p:cNvSpPr>
                <a:spLocks/>
              </p:cNvSpPr>
              <p:nvPr/>
            </p:nvSpPr>
            <p:spPr bwMode="auto">
              <a:xfrm>
                <a:off x="2605" y="1973"/>
                <a:ext cx="48" cy="66"/>
              </a:xfrm>
              <a:custGeom>
                <a:avLst/>
                <a:gdLst>
                  <a:gd name="T0" fmla="*/ 48 w 48"/>
                  <a:gd name="T1" fmla="*/ 28 h 66"/>
                  <a:gd name="T2" fmla="*/ 46 w 48"/>
                  <a:gd name="T3" fmla="*/ 22 h 66"/>
                  <a:gd name="T4" fmla="*/ 44 w 48"/>
                  <a:gd name="T5" fmla="*/ 22 h 66"/>
                  <a:gd name="T6" fmla="*/ 44 w 48"/>
                  <a:gd name="T7" fmla="*/ 24 h 66"/>
                  <a:gd name="T8" fmla="*/ 42 w 48"/>
                  <a:gd name="T9" fmla="*/ 26 h 66"/>
                  <a:gd name="T10" fmla="*/ 42 w 48"/>
                  <a:gd name="T11" fmla="*/ 24 h 66"/>
                  <a:gd name="T12" fmla="*/ 42 w 48"/>
                  <a:gd name="T13" fmla="*/ 22 h 66"/>
                  <a:gd name="T14" fmla="*/ 40 w 48"/>
                  <a:gd name="T15" fmla="*/ 18 h 66"/>
                  <a:gd name="T16" fmla="*/ 38 w 48"/>
                  <a:gd name="T17" fmla="*/ 16 h 66"/>
                  <a:gd name="T18" fmla="*/ 36 w 48"/>
                  <a:gd name="T19" fmla="*/ 14 h 66"/>
                  <a:gd name="T20" fmla="*/ 28 w 48"/>
                  <a:gd name="T21" fmla="*/ 8 h 66"/>
                  <a:gd name="T22" fmla="*/ 20 w 48"/>
                  <a:gd name="T23" fmla="*/ 4 h 66"/>
                  <a:gd name="T24" fmla="*/ 12 w 48"/>
                  <a:gd name="T25" fmla="*/ 2 h 66"/>
                  <a:gd name="T26" fmla="*/ 10 w 48"/>
                  <a:gd name="T27" fmla="*/ 8 h 66"/>
                  <a:gd name="T28" fmla="*/ 8 w 48"/>
                  <a:gd name="T29" fmla="*/ 10 h 66"/>
                  <a:gd name="T30" fmla="*/ 4 w 48"/>
                  <a:gd name="T31" fmla="*/ 14 h 66"/>
                  <a:gd name="T32" fmla="*/ 4 w 48"/>
                  <a:gd name="T33" fmla="*/ 16 h 66"/>
                  <a:gd name="T34" fmla="*/ 4 w 48"/>
                  <a:gd name="T35" fmla="*/ 20 h 66"/>
                  <a:gd name="T36" fmla="*/ 4 w 48"/>
                  <a:gd name="T37" fmla="*/ 22 h 66"/>
                  <a:gd name="T38" fmla="*/ 4 w 48"/>
                  <a:gd name="T39" fmla="*/ 24 h 66"/>
                  <a:gd name="T40" fmla="*/ 4 w 48"/>
                  <a:gd name="T41" fmla="*/ 28 h 66"/>
                  <a:gd name="T42" fmla="*/ 6 w 48"/>
                  <a:gd name="T43" fmla="*/ 30 h 66"/>
                  <a:gd name="T44" fmla="*/ 6 w 48"/>
                  <a:gd name="T45" fmla="*/ 32 h 66"/>
                  <a:gd name="T46" fmla="*/ 8 w 48"/>
                  <a:gd name="T47" fmla="*/ 36 h 66"/>
                  <a:gd name="T48" fmla="*/ 10 w 48"/>
                  <a:gd name="T49" fmla="*/ 38 h 66"/>
                  <a:gd name="T50" fmla="*/ 10 w 48"/>
                  <a:gd name="T51" fmla="*/ 40 h 66"/>
                  <a:gd name="T52" fmla="*/ 10 w 48"/>
                  <a:gd name="T53" fmla="*/ 42 h 66"/>
                  <a:gd name="T54" fmla="*/ 10 w 48"/>
                  <a:gd name="T55" fmla="*/ 44 h 66"/>
                  <a:gd name="T56" fmla="*/ 8 w 48"/>
                  <a:gd name="T57" fmla="*/ 48 h 66"/>
                  <a:gd name="T58" fmla="*/ 8 w 48"/>
                  <a:gd name="T59" fmla="*/ 52 h 66"/>
                  <a:gd name="T60" fmla="*/ 6 w 48"/>
                  <a:gd name="T61" fmla="*/ 56 h 66"/>
                  <a:gd name="T62" fmla="*/ 2 w 48"/>
                  <a:gd name="T63" fmla="*/ 60 h 66"/>
                  <a:gd name="T64" fmla="*/ 2 w 48"/>
                  <a:gd name="T65" fmla="*/ 62 h 66"/>
                  <a:gd name="T66" fmla="*/ 0 w 48"/>
                  <a:gd name="T67" fmla="*/ 62 h 66"/>
                  <a:gd name="T68" fmla="*/ 2 w 48"/>
                  <a:gd name="T69" fmla="*/ 64 h 66"/>
                  <a:gd name="T70" fmla="*/ 4 w 48"/>
                  <a:gd name="T71" fmla="*/ 64 h 66"/>
                  <a:gd name="T72" fmla="*/ 6 w 48"/>
                  <a:gd name="T73" fmla="*/ 66 h 66"/>
                  <a:gd name="T74" fmla="*/ 8 w 48"/>
                  <a:gd name="T75" fmla="*/ 66 h 66"/>
                  <a:gd name="T76" fmla="*/ 12 w 48"/>
                  <a:gd name="T77" fmla="*/ 64 h 66"/>
                  <a:gd name="T78" fmla="*/ 12 w 48"/>
                  <a:gd name="T79" fmla="*/ 62 h 66"/>
                  <a:gd name="T80" fmla="*/ 14 w 48"/>
                  <a:gd name="T81" fmla="*/ 62 h 66"/>
                  <a:gd name="T82" fmla="*/ 14 w 48"/>
                  <a:gd name="T83" fmla="*/ 62 h 66"/>
                  <a:gd name="T84" fmla="*/ 18 w 48"/>
                  <a:gd name="T85" fmla="*/ 64 h 66"/>
                  <a:gd name="T86" fmla="*/ 20 w 48"/>
                  <a:gd name="T87" fmla="*/ 64 h 66"/>
                  <a:gd name="T88" fmla="*/ 20 w 48"/>
                  <a:gd name="T89" fmla="*/ 62 h 66"/>
                  <a:gd name="T90" fmla="*/ 22 w 48"/>
                  <a:gd name="T91" fmla="*/ 64 h 66"/>
                  <a:gd name="T92" fmla="*/ 24 w 48"/>
                  <a:gd name="T93" fmla="*/ 64 h 66"/>
                  <a:gd name="T94" fmla="*/ 26 w 48"/>
                  <a:gd name="T95" fmla="*/ 66 h 66"/>
                  <a:gd name="T96" fmla="*/ 28 w 48"/>
                  <a:gd name="T97" fmla="*/ 64 h 66"/>
                  <a:gd name="T98" fmla="*/ 30 w 48"/>
                  <a:gd name="T99" fmla="*/ 62 h 66"/>
                  <a:gd name="T100" fmla="*/ 32 w 48"/>
                  <a:gd name="T101" fmla="*/ 60 h 66"/>
                  <a:gd name="T102" fmla="*/ 34 w 48"/>
                  <a:gd name="T103" fmla="*/ 58 h 66"/>
                  <a:gd name="T104" fmla="*/ 34 w 48"/>
                  <a:gd name="T105" fmla="*/ 52 h 66"/>
                  <a:gd name="T106" fmla="*/ 36 w 48"/>
                  <a:gd name="T107" fmla="*/ 50 h 66"/>
                  <a:gd name="T108" fmla="*/ 36 w 48"/>
                  <a:gd name="T109" fmla="*/ 48 h 66"/>
                  <a:gd name="T110" fmla="*/ 38 w 48"/>
                  <a:gd name="T111" fmla="*/ 46 h 66"/>
                  <a:gd name="T112" fmla="*/ 40 w 48"/>
                  <a:gd name="T113" fmla="*/ 44 h 66"/>
                  <a:gd name="T114" fmla="*/ 42 w 48"/>
                  <a:gd name="T115" fmla="*/ 38 h 66"/>
                  <a:gd name="T116" fmla="*/ 44 w 48"/>
                  <a:gd name="T117" fmla="*/ 38 h 66"/>
                  <a:gd name="T118" fmla="*/ 44 w 48"/>
                  <a:gd name="T119" fmla="*/ 36 h 66"/>
                  <a:gd name="T120" fmla="*/ 46 w 48"/>
                  <a:gd name="T121" fmla="*/ 34 h 66"/>
                  <a:gd name="T122" fmla="*/ 48 w 48"/>
                  <a:gd name="T123" fmla="*/ 32 h 66"/>
                  <a:gd name="T124" fmla="*/ 48 w 48"/>
                  <a:gd name="T125" fmla="*/ 3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8" h="66">
                    <a:moveTo>
                      <a:pt x="48" y="30"/>
                    </a:moveTo>
                    <a:lnTo>
                      <a:pt x="48" y="28"/>
                    </a:lnTo>
                    <a:lnTo>
                      <a:pt x="48" y="28"/>
                    </a:lnTo>
                    <a:lnTo>
                      <a:pt x="46" y="22"/>
                    </a:lnTo>
                    <a:lnTo>
                      <a:pt x="46" y="22"/>
                    </a:lnTo>
                    <a:lnTo>
                      <a:pt x="44" y="22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24"/>
                    </a:lnTo>
                    <a:lnTo>
                      <a:pt x="44" y="24"/>
                    </a:lnTo>
                    <a:lnTo>
                      <a:pt x="42" y="22"/>
                    </a:lnTo>
                    <a:lnTo>
                      <a:pt x="42" y="20"/>
                    </a:lnTo>
                    <a:lnTo>
                      <a:pt x="40" y="18"/>
                    </a:lnTo>
                    <a:lnTo>
                      <a:pt x="38" y="18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36" y="14"/>
                    </a:lnTo>
                    <a:lnTo>
                      <a:pt x="30" y="10"/>
                    </a:lnTo>
                    <a:lnTo>
                      <a:pt x="28" y="8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6" y="32"/>
                    </a:lnTo>
                    <a:lnTo>
                      <a:pt x="6" y="34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0" y="44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6"/>
                    </a:lnTo>
                    <a:lnTo>
                      <a:pt x="4" y="60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4" y="64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2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6" y="64"/>
                    </a:lnTo>
                    <a:lnTo>
                      <a:pt x="18" y="64"/>
                    </a:lnTo>
                    <a:lnTo>
                      <a:pt x="18" y="64"/>
                    </a:lnTo>
                    <a:lnTo>
                      <a:pt x="20" y="64"/>
                    </a:lnTo>
                    <a:lnTo>
                      <a:pt x="20" y="62"/>
                    </a:lnTo>
                    <a:lnTo>
                      <a:pt x="20" y="62"/>
                    </a:lnTo>
                    <a:lnTo>
                      <a:pt x="22" y="64"/>
                    </a:lnTo>
                    <a:lnTo>
                      <a:pt x="22" y="64"/>
                    </a:lnTo>
                    <a:lnTo>
                      <a:pt x="22" y="64"/>
                    </a:lnTo>
                    <a:lnTo>
                      <a:pt x="24" y="64"/>
                    </a:lnTo>
                    <a:lnTo>
                      <a:pt x="24" y="64"/>
                    </a:lnTo>
                    <a:lnTo>
                      <a:pt x="26" y="66"/>
                    </a:lnTo>
                    <a:lnTo>
                      <a:pt x="26" y="66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4" y="58"/>
                    </a:lnTo>
                    <a:lnTo>
                      <a:pt x="34" y="56"/>
                    </a:lnTo>
                    <a:lnTo>
                      <a:pt x="34" y="52"/>
                    </a:lnTo>
                    <a:lnTo>
                      <a:pt x="36" y="52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8" y="46"/>
                    </a:lnTo>
                    <a:lnTo>
                      <a:pt x="38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6" y="34"/>
                    </a:lnTo>
                    <a:lnTo>
                      <a:pt x="46" y="34"/>
                    </a:lnTo>
                    <a:lnTo>
                      <a:pt x="46" y="32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48" y="30"/>
                    </a:lnTo>
                    <a:lnTo>
                      <a:pt x="48" y="3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75"/>
              <p:cNvSpPr>
                <a:spLocks noEditPoints="1"/>
              </p:cNvSpPr>
              <p:nvPr/>
            </p:nvSpPr>
            <p:spPr bwMode="auto">
              <a:xfrm>
                <a:off x="3423" y="1167"/>
                <a:ext cx="196" cy="170"/>
              </a:xfrm>
              <a:custGeom>
                <a:avLst/>
                <a:gdLst>
                  <a:gd name="T0" fmla="*/ 176 w 196"/>
                  <a:gd name="T1" fmla="*/ 36 h 170"/>
                  <a:gd name="T2" fmla="*/ 162 w 196"/>
                  <a:gd name="T3" fmla="*/ 34 h 170"/>
                  <a:gd name="T4" fmla="*/ 156 w 196"/>
                  <a:gd name="T5" fmla="*/ 30 h 170"/>
                  <a:gd name="T6" fmla="*/ 150 w 196"/>
                  <a:gd name="T7" fmla="*/ 28 h 170"/>
                  <a:gd name="T8" fmla="*/ 142 w 196"/>
                  <a:gd name="T9" fmla="*/ 28 h 170"/>
                  <a:gd name="T10" fmla="*/ 134 w 196"/>
                  <a:gd name="T11" fmla="*/ 22 h 170"/>
                  <a:gd name="T12" fmla="*/ 130 w 196"/>
                  <a:gd name="T13" fmla="*/ 20 h 170"/>
                  <a:gd name="T14" fmla="*/ 124 w 196"/>
                  <a:gd name="T15" fmla="*/ 16 h 170"/>
                  <a:gd name="T16" fmla="*/ 118 w 196"/>
                  <a:gd name="T17" fmla="*/ 14 h 170"/>
                  <a:gd name="T18" fmla="*/ 110 w 196"/>
                  <a:gd name="T19" fmla="*/ 6 h 170"/>
                  <a:gd name="T20" fmla="*/ 104 w 196"/>
                  <a:gd name="T21" fmla="*/ 2 h 170"/>
                  <a:gd name="T22" fmla="*/ 88 w 196"/>
                  <a:gd name="T23" fmla="*/ 14 h 170"/>
                  <a:gd name="T24" fmla="*/ 68 w 196"/>
                  <a:gd name="T25" fmla="*/ 26 h 170"/>
                  <a:gd name="T26" fmla="*/ 52 w 196"/>
                  <a:gd name="T27" fmla="*/ 30 h 170"/>
                  <a:gd name="T28" fmla="*/ 40 w 196"/>
                  <a:gd name="T29" fmla="*/ 26 h 170"/>
                  <a:gd name="T30" fmla="*/ 40 w 196"/>
                  <a:gd name="T31" fmla="*/ 42 h 170"/>
                  <a:gd name="T32" fmla="*/ 18 w 196"/>
                  <a:gd name="T33" fmla="*/ 40 h 170"/>
                  <a:gd name="T34" fmla="*/ 2 w 196"/>
                  <a:gd name="T35" fmla="*/ 48 h 170"/>
                  <a:gd name="T36" fmla="*/ 2 w 196"/>
                  <a:gd name="T37" fmla="*/ 50 h 170"/>
                  <a:gd name="T38" fmla="*/ 4 w 196"/>
                  <a:gd name="T39" fmla="*/ 56 h 170"/>
                  <a:gd name="T40" fmla="*/ 20 w 196"/>
                  <a:gd name="T41" fmla="*/ 58 h 170"/>
                  <a:gd name="T42" fmla="*/ 30 w 196"/>
                  <a:gd name="T43" fmla="*/ 62 h 170"/>
                  <a:gd name="T44" fmla="*/ 38 w 196"/>
                  <a:gd name="T45" fmla="*/ 66 h 170"/>
                  <a:gd name="T46" fmla="*/ 34 w 196"/>
                  <a:gd name="T47" fmla="*/ 74 h 170"/>
                  <a:gd name="T48" fmla="*/ 48 w 196"/>
                  <a:gd name="T49" fmla="*/ 92 h 170"/>
                  <a:gd name="T50" fmla="*/ 52 w 196"/>
                  <a:gd name="T51" fmla="*/ 104 h 170"/>
                  <a:gd name="T52" fmla="*/ 46 w 196"/>
                  <a:gd name="T53" fmla="*/ 104 h 170"/>
                  <a:gd name="T54" fmla="*/ 38 w 196"/>
                  <a:gd name="T55" fmla="*/ 134 h 170"/>
                  <a:gd name="T56" fmla="*/ 40 w 196"/>
                  <a:gd name="T57" fmla="*/ 140 h 170"/>
                  <a:gd name="T58" fmla="*/ 42 w 196"/>
                  <a:gd name="T59" fmla="*/ 140 h 170"/>
                  <a:gd name="T60" fmla="*/ 54 w 196"/>
                  <a:gd name="T61" fmla="*/ 146 h 170"/>
                  <a:gd name="T62" fmla="*/ 64 w 196"/>
                  <a:gd name="T63" fmla="*/ 148 h 170"/>
                  <a:gd name="T64" fmla="*/ 76 w 196"/>
                  <a:gd name="T65" fmla="*/ 146 h 170"/>
                  <a:gd name="T66" fmla="*/ 84 w 196"/>
                  <a:gd name="T67" fmla="*/ 150 h 170"/>
                  <a:gd name="T68" fmla="*/ 94 w 196"/>
                  <a:gd name="T69" fmla="*/ 152 h 170"/>
                  <a:gd name="T70" fmla="*/ 104 w 196"/>
                  <a:gd name="T71" fmla="*/ 152 h 170"/>
                  <a:gd name="T72" fmla="*/ 116 w 196"/>
                  <a:gd name="T73" fmla="*/ 132 h 170"/>
                  <a:gd name="T74" fmla="*/ 128 w 196"/>
                  <a:gd name="T75" fmla="*/ 136 h 170"/>
                  <a:gd name="T76" fmla="*/ 132 w 196"/>
                  <a:gd name="T77" fmla="*/ 136 h 170"/>
                  <a:gd name="T78" fmla="*/ 154 w 196"/>
                  <a:gd name="T79" fmla="*/ 138 h 170"/>
                  <a:gd name="T80" fmla="*/ 166 w 196"/>
                  <a:gd name="T81" fmla="*/ 128 h 170"/>
                  <a:gd name="T82" fmla="*/ 170 w 196"/>
                  <a:gd name="T83" fmla="*/ 124 h 170"/>
                  <a:gd name="T84" fmla="*/ 160 w 196"/>
                  <a:gd name="T85" fmla="*/ 118 h 170"/>
                  <a:gd name="T86" fmla="*/ 160 w 196"/>
                  <a:gd name="T87" fmla="*/ 110 h 170"/>
                  <a:gd name="T88" fmla="*/ 158 w 196"/>
                  <a:gd name="T89" fmla="*/ 104 h 170"/>
                  <a:gd name="T90" fmla="*/ 160 w 196"/>
                  <a:gd name="T91" fmla="*/ 94 h 170"/>
                  <a:gd name="T92" fmla="*/ 160 w 196"/>
                  <a:gd name="T93" fmla="*/ 86 h 170"/>
                  <a:gd name="T94" fmla="*/ 152 w 196"/>
                  <a:gd name="T95" fmla="*/ 82 h 170"/>
                  <a:gd name="T96" fmla="*/ 148 w 196"/>
                  <a:gd name="T97" fmla="*/ 84 h 170"/>
                  <a:gd name="T98" fmla="*/ 154 w 196"/>
                  <a:gd name="T99" fmla="*/ 76 h 170"/>
                  <a:gd name="T100" fmla="*/ 162 w 196"/>
                  <a:gd name="T101" fmla="*/ 66 h 170"/>
                  <a:gd name="T102" fmla="*/ 164 w 196"/>
                  <a:gd name="T103" fmla="*/ 64 h 170"/>
                  <a:gd name="T104" fmla="*/ 170 w 196"/>
                  <a:gd name="T105" fmla="*/ 56 h 170"/>
                  <a:gd name="T106" fmla="*/ 178 w 196"/>
                  <a:gd name="T107" fmla="*/ 38 h 170"/>
                  <a:gd name="T108" fmla="*/ 196 w 196"/>
                  <a:gd name="T109" fmla="*/ 142 h 170"/>
                  <a:gd name="T110" fmla="*/ 190 w 196"/>
                  <a:gd name="T111" fmla="*/ 146 h 170"/>
                  <a:gd name="T112" fmla="*/ 184 w 196"/>
                  <a:gd name="T113" fmla="*/ 154 h 170"/>
                  <a:gd name="T114" fmla="*/ 184 w 196"/>
                  <a:gd name="T115" fmla="*/ 160 h 170"/>
                  <a:gd name="T116" fmla="*/ 186 w 196"/>
                  <a:gd name="T117" fmla="*/ 166 h 170"/>
                  <a:gd name="T118" fmla="*/ 194 w 196"/>
                  <a:gd name="T119" fmla="*/ 16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6" h="170">
                    <a:moveTo>
                      <a:pt x="46" y="92"/>
                    </a:moveTo>
                    <a:lnTo>
                      <a:pt x="46" y="90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44" y="90"/>
                    </a:lnTo>
                    <a:lnTo>
                      <a:pt x="46" y="92"/>
                    </a:lnTo>
                    <a:close/>
                    <a:moveTo>
                      <a:pt x="178" y="36"/>
                    </a:moveTo>
                    <a:lnTo>
                      <a:pt x="176" y="36"/>
                    </a:lnTo>
                    <a:lnTo>
                      <a:pt x="174" y="36"/>
                    </a:lnTo>
                    <a:lnTo>
                      <a:pt x="170" y="34"/>
                    </a:lnTo>
                    <a:lnTo>
                      <a:pt x="170" y="34"/>
                    </a:lnTo>
                    <a:lnTo>
                      <a:pt x="168" y="34"/>
                    </a:lnTo>
                    <a:lnTo>
                      <a:pt x="168" y="34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4" y="34"/>
                    </a:lnTo>
                    <a:lnTo>
                      <a:pt x="164" y="34"/>
                    </a:lnTo>
                    <a:lnTo>
                      <a:pt x="162" y="34"/>
                    </a:lnTo>
                    <a:lnTo>
                      <a:pt x="162" y="34"/>
                    </a:lnTo>
                    <a:lnTo>
                      <a:pt x="162" y="32"/>
                    </a:lnTo>
                    <a:lnTo>
                      <a:pt x="162" y="32"/>
                    </a:lnTo>
                    <a:lnTo>
                      <a:pt x="160" y="32"/>
                    </a:lnTo>
                    <a:lnTo>
                      <a:pt x="160" y="32"/>
                    </a:lnTo>
                    <a:lnTo>
                      <a:pt x="160" y="34"/>
                    </a:lnTo>
                    <a:lnTo>
                      <a:pt x="160" y="34"/>
                    </a:lnTo>
                    <a:lnTo>
                      <a:pt x="158" y="34"/>
                    </a:lnTo>
                    <a:lnTo>
                      <a:pt x="156" y="32"/>
                    </a:lnTo>
                    <a:lnTo>
                      <a:pt x="156" y="30"/>
                    </a:lnTo>
                    <a:lnTo>
                      <a:pt x="156" y="30"/>
                    </a:lnTo>
                    <a:lnTo>
                      <a:pt x="156" y="30"/>
                    </a:lnTo>
                    <a:lnTo>
                      <a:pt x="154" y="28"/>
                    </a:lnTo>
                    <a:lnTo>
                      <a:pt x="154" y="28"/>
                    </a:lnTo>
                    <a:lnTo>
                      <a:pt x="154" y="28"/>
                    </a:lnTo>
                    <a:lnTo>
                      <a:pt x="152" y="28"/>
                    </a:lnTo>
                    <a:lnTo>
                      <a:pt x="152" y="28"/>
                    </a:lnTo>
                    <a:lnTo>
                      <a:pt x="152" y="28"/>
                    </a:lnTo>
                    <a:lnTo>
                      <a:pt x="150" y="28"/>
                    </a:lnTo>
                    <a:lnTo>
                      <a:pt x="150" y="28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6" y="28"/>
                    </a:lnTo>
                    <a:lnTo>
                      <a:pt x="146" y="26"/>
                    </a:lnTo>
                    <a:lnTo>
                      <a:pt x="144" y="26"/>
                    </a:lnTo>
                    <a:lnTo>
                      <a:pt x="144" y="26"/>
                    </a:lnTo>
                    <a:lnTo>
                      <a:pt x="142" y="28"/>
                    </a:lnTo>
                    <a:lnTo>
                      <a:pt x="142" y="28"/>
                    </a:lnTo>
                    <a:lnTo>
                      <a:pt x="140" y="26"/>
                    </a:lnTo>
                    <a:lnTo>
                      <a:pt x="140" y="26"/>
                    </a:lnTo>
                    <a:lnTo>
                      <a:pt x="140" y="24"/>
                    </a:lnTo>
                    <a:lnTo>
                      <a:pt x="138" y="24"/>
                    </a:lnTo>
                    <a:lnTo>
                      <a:pt x="138" y="24"/>
                    </a:lnTo>
                    <a:lnTo>
                      <a:pt x="136" y="24"/>
                    </a:lnTo>
                    <a:lnTo>
                      <a:pt x="136" y="22"/>
                    </a:lnTo>
                    <a:lnTo>
                      <a:pt x="136" y="22"/>
                    </a:lnTo>
                    <a:lnTo>
                      <a:pt x="134" y="22"/>
                    </a:lnTo>
                    <a:lnTo>
                      <a:pt x="134" y="22"/>
                    </a:lnTo>
                    <a:lnTo>
                      <a:pt x="134" y="22"/>
                    </a:lnTo>
                    <a:lnTo>
                      <a:pt x="134" y="20"/>
                    </a:lnTo>
                    <a:lnTo>
                      <a:pt x="132" y="20"/>
                    </a:lnTo>
                    <a:lnTo>
                      <a:pt x="134" y="16"/>
                    </a:lnTo>
                    <a:lnTo>
                      <a:pt x="132" y="16"/>
                    </a:lnTo>
                    <a:lnTo>
                      <a:pt x="132" y="16"/>
                    </a:lnTo>
                    <a:lnTo>
                      <a:pt x="132" y="18"/>
                    </a:lnTo>
                    <a:lnTo>
                      <a:pt x="130" y="18"/>
                    </a:lnTo>
                    <a:lnTo>
                      <a:pt x="130" y="18"/>
                    </a:lnTo>
                    <a:lnTo>
                      <a:pt x="130" y="20"/>
                    </a:lnTo>
                    <a:lnTo>
                      <a:pt x="126" y="20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2" y="14"/>
                    </a:lnTo>
                    <a:lnTo>
                      <a:pt x="122" y="12"/>
                    </a:lnTo>
                    <a:lnTo>
                      <a:pt x="120" y="12"/>
                    </a:lnTo>
                    <a:lnTo>
                      <a:pt x="118" y="12"/>
                    </a:lnTo>
                    <a:lnTo>
                      <a:pt x="118" y="12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4" y="10"/>
                    </a:lnTo>
                    <a:lnTo>
                      <a:pt x="112" y="10"/>
                    </a:lnTo>
                    <a:lnTo>
                      <a:pt x="112" y="10"/>
                    </a:lnTo>
                    <a:lnTo>
                      <a:pt x="112" y="8"/>
                    </a:lnTo>
                    <a:lnTo>
                      <a:pt x="112" y="8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08" y="6"/>
                    </a:lnTo>
                    <a:lnTo>
                      <a:pt x="108" y="6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6" y="6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102" y="2"/>
                    </a:lnTo>
                    <a:lnTo>
                      <a:pt x="104" y="2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94" y="2"/>
                    </a:lnTo>
                    <a:lnTo>
                      <a:pt x="92" y="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6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8" y="16"/>
                    </a:lnTo>
                    <a:lnTo>
                      <a:pt x="86" y="18"/>
                    </a:lnTo>
                    <a:lnTo>
                      <a:pt x="84" y="18"/>
                    </a:lnTo>
                    <a:lnTo>
                      <a:pt x="80" y="20"/>
                    </a:lnTo>
                    <a:lnTo>
                      <a:pt x="76" y="22"/>
                    </a:lnTo>
                    <a:lnTo>
                      <a:pt x="70" y="24"/>
                    </a:lnTo>
                    <a:lnTo>
                      <a:pt x="68" y="26"/>
                    </a:lnTo>
                    <a:lnTo>
                      <a:pt x="68" y="26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2" y="28"/>
                    </a:lnTo>
                    <a:lnTo>
                      <a:pt x="72" y="28"/>
                    </a:lnTo>
                    <a:lnTo>
                      <a:pt x="68" y="30"/>
                    </a:lnTo>
                    <a:lnTo>
                      <a:pt x="66" y="30"/>
                    </a:lnTo>
                    <a:lnTo>
                      <a:pt x="64" y="30"/>
                    </a:lnTo>
                    <a:lnTo>
                      <a:pt x="58" y="30"/>
                    </a:lnTo>
                    <a:lnTo>
                      <a:pt x="56" y="30"/>
                    </a:lnTo>
                    <a:lnTo>
                      <a:pt x="52" y="30"/>
                    </a:lnTo>
                    <a:lnTo>
                      <a:pt x="50" y="30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50" y="24"/>
                    </a:lnTo>
                    <a:lnTo>
                      <a:pt x="48" y="24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0" y="24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2" y="28"/>
                    </a:lnTo>
                    <a:lnTo>
                      <a:pt x="42" y="30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38" y="42"/>
                    </a:lnTo>
                    <a:lnTo>
                      <a:pt x="38" y="44"/>
                    </a:lnTo>
                    <a:lnTo>
                      <a:pt x="36" y="42"/>
                    </a:lnTo>
                    <a:lnTo>
                      <a:pt x="32" y="42"/>
                    </a:lnTo>
                    <a:lnTo>
                      <a:pt x="28" y="44"/>
                    </a:lnTo>
                    <a:lnTo>
                      <a:pt x="26" y="44"/>
                    </a:lnTo>
                    <a:lnTo>
                      <a:pt x="24" y="40"/>
                    </a:lnTo>
                    <a:lnTo>
                      <a:pt x="22" y="38"/>
                    </a:lnTo>
                    <a:lnTo>
                      <a:pt x="18" y="40"/>
                    </a:lnTo>
                    <a:lnTo>
                      <a:pt x="16" y="40"/>
                    </a:lnTo>
                    <a:lnTo>
                      <a:pt x="14" y="42"/>
                    </a:lnTo>
                    <a:lnTo>
                      <a:pt x="12" y="42"/>
                    </a:lnTo>
                    <a:lnTo>
                      <a:pt x="10" y="42"/>
                    </a:lnTo>
                    <a:lnTo>
                      <a:pt x="2" y="42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4" y="48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4" y="48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4" y="50"/>
                    </a:lnTo>
                    <a:lnTo>
                      <a:pt x="4" y="50"/>
                    </a:lnTo>
                    <a:lnTo>
                      <a:pt x="4" y="52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4" y="54"/>
                    </a:lnTo>
                    <a:lnTo>
                      <a:pt x="4" y="56"/>
                    </a:lnTo>
                    <a:lnTo>
                      <a:pt x="4" y="56"/>
                    </a:lnTo>
                    <a:lnTo>
                      <a:pt x="6" y="56"/>
                    </a:lnTo>
                    <a:lnTo>
                      <a:pt x="8" y="56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58"/>
                    </a:lnTo>
                    <a:lnTo>
                      <a:pt x="18" y="58"/>
                    </a:lnTo>
                    <a:lnTo>
                      <a:pt x="20" y="60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2" y="6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8" y="62"/>
                    </a:lnTo>
                    <a:lnTo>
                      <a:pt x="28" y="62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0" y="64"/>
                    </a:lnTo>
                    <a:lnTo>
                      <a:pt x="28" y="64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2" y="66"/>
                    </a:lnTo>
                    <a:lnTo>
                      <a:pt x="36" y="66"/>
                    </a:lnTo>
                    <a:lnTo>
                      <a:pt x="40" y="68"/>
                    </a:lnTo>
                    <a:lnTo>
                      <a:pt x="38" y="68"/>
                    </a:lnTo>
                    <a:lnTo>
                      <a:pt x="38" y="66"/>
                    </a:lnTo>
                    <a:lnTo>
                      <a:pt x="36" y="66"/>
                    </a:lnTo>
                    <a:lnTo>
                      <a:pt x="34" y="66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34" y="70"/>
                    </a:lnTo>
                    <a:lnTo>
                      <a:pt x="36" y="70"/>
                    </a:lnTo>
                    <a:lnTo>
                      <a:pt x="34" y="72"/>
                    </a:lnTo>
                    <a:lnTo>
                      <a:pt x="34" y="74"/>
                    </a:lnTo>
                    <a:lnTo>
                      <a:pt x="34" y="74"/>
                    </a:lnTo>
                    <a:lnTo>
                      <a:pt x="36" y="76"/>
                    </a:lnTo>
                    <a:lnTo>
                      <a:pt x="38" y="80"/>
                    </a:lnTo>
                    <a:lnTo>
                      <a:pt x="44" y="82"/>
                    </a:lnTo>
                    <a:lnTo>
                      <a:pt x="44" y="82"/>
                    </a:lnTo>
                    <a:lnTo>
                      <a:pt x="46" y="82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84"/>
                    </a:lnTo>
                    <a:lnTo>
                      <a:pt x="48" y="90"/>
                    </a:lnTo>
                    <a:lnTo>
                      <a:pt x="48" y="92"/>
                    </a:lnTo>
                    <a:lnTo>
                      <a:pt x="48" y="92"/>
                    </a:lnTo>
                    <a:lnTo>
                      <a:pt x="48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46" y="94"/>
                    </a:lnTo>
                    <a:lnTo>
                      <a:pt x="46" y="94"/>
                    </a:lnTo>
                    <a:lnTo>
                      <a:pt x="50" y="96"/>
                    </a:lnTo>
                    <a:lnTo>
                      <a:pt x="52" y="98"/>
                    </a:lnTo>
                    <a:lnTo>
                      <a:pt x="52" y="100"/>
                    </a:lnTo>
                    <a:lnTo>
                      <a:pt x="52" y="104"/>
                    </a:lnTo>
                    <a:lnTo>
                      <a:pt x="54" y="104"/>
                    </a:lnTo>
                    <a:lnTo>
                      <a:pt x="54" y="106"/>
                    </a:lnTo>
                    <a:lnTo>
                      <a:pt x="52" y="104"/>
                    </a:lnTo>
                    <a:lnTo>
                      <a:pt x="52" y="104"/>
                    </a:lnTo>
                    <a:lnTo>
                      <a:pt x="52" y="100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48" y="96"/>
                    </a:lnTo>
                    <a:lnTo>
                      <a:pt x="46" y="100"/>
                    </a:lnTo>
                    <a:lnTo>
                      <a:pt x="46" y="104"/>
                    </a:lnTo>
                    <a:lnTo>
                      <a:pt x="44" y="114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6" y="112"/>
                    </a:lnTo>
                    <a:lnTo>
                      <a:pt x="46" y="112"/>
                    </a:lnTo>
                    <a:lnTo>
                      <a:pt x="44" y="114"/>
                    </a:lnTo>
                    <a:lnTo>
                      <a:pt x="44" y="114"/>
                    </a:lnTo>
                    <a:lnTo>
                      <a:pt x="42" y="124"/>
                    </a:lnTo>
                    <a:lnTo>
                      <a:pt x="40" y="132"/>
                    </a:lnTo>
                    <a:lnTo>
                      <a:pt x="38" y="134"/>
                    </a:lnTo>
                    <a:lnTo>
                      <a:pt x="34" y="134"/>
                    </a:lnTo>
                    <a:lnTo>
                      <a:pt x="34" y="136"/>
                    </a:lnTo>
                    <a:lnTo>
                      <a:pt x="36" y="136"/>
                    </a:lnTo>
                    <a:lnTo>
                      <a:pt x="36" y="136"/>
                    </a:lnTo>
                    <a:lnTo>
                      <a:pt x="38" y="136"/>
                    </a:lnTo>
                    <a:lnTo>
                      <a:pt x="38" y="136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40" y="138"/>
                    </a:lnTo>
                    <a:lnTo>
                      <a:pt x="40" y="140"/>
                    </a:lnTo>
                    <a:lnTo>
                      <a:pt x="40" y="140"/>
                    </a:lnTo>
                    <a:lnTo>
                      <a:pt x="38" y="140"/>
                    </a:lnTo>
                    <a:lnTo>
                      <a:pt x="40" y="140"/>
                    </a:lnTo>
                    <a:lnTo>
                      <a:pt x="40" y="142"/>
                    </a:lnTo>
                    <a:lnTo>
                      <a:pt x="40" y="142"/>
                    </a:lnTo>
                    <a:lnTo>
                      <a:pt x="40" y="142"/>
                    </a:lnTo>
                    <a:lnTo>
                      <a:pt x="40" y="140"/>
                    </a:lnTo>
                    <a:lnTo>
                      <a:pt x="42" y="140"/>
                    </a:lnTo>
                    <a:lnTo>
                      <a:pt x="42" y="140"/>
                    </a:lnTo>
                    <a:lnTo>
                      <a:pt x="42" y="140"/>
                    </a:lnTo>
                    <a:lnTo>
                      <a:pt x="42" y="140"/>
                    </a:lnTo>
                    <a:lnTo>
                      <a:pt x="44" y="142"/>
                    </a:lnTo>
                    <a:lnTo>
                      <a:pt x="46" y="142"/>
                    </a:lnTo>
                    <a:lnTo>
                      <a:pt x="48" y="142"/>
                    </a:lnTo>
                    <a:lnTo>
                      <a:pt x="50" y="142"/>
                    </a:lnTo>
                    <a:lnTo>
                      <a:pt x="50" y="144"/>
                    </a:lnTo>
                    <a:lnTo>
                      <a:pt x="52" y="146"/>
                    </a:lnTo>
                    <a:lnTo>
                      <a:pt x="52" y="146"/>
                    </a:lnTo>
                    <a:lnTo>
                      <a:pt x="52" y="146"/>
                    </a:lnTo>
                    <a:lnTo>
                      <a:pt x="54" y="146"/>
                    </a:lnTo>
                    <a:lnTo>
                      <a:pt x="56" y="144"/>
                    </a:lnTo>
                    <a:lnTo>
                      <a:pt x="56" y="144"/>
                    </a:lnTo>
                    <a:lnTo>
                      <a:pt x="56" y="146"/>
                    </a:lnTo>
                    <a:lnTo>
                      <a:pt x="56" y="146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60" y="148"/>
                    </a:lnTo>
                    <a:lnTo>
                      <a:pt x="62" y="146"/>
                    </a:lnTo>
                    <a:lnTo>
                      <a:pt x="64" y="148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8" y="148"/>
                    </a:lnTo>
                    <a:lnTo>
                      <a:pt x="68" y="148"/>
                    </a:lnTo>
                    <a:lnTo>
                      <a:pt x="68" y="146"/>
                    </a:lnTo>
                    <a:lnTo>
                      <a:pt x="70" y="146"/>
                    </a:lnTo>
                    <a:lnTo>
                      <a:pt x="70" y="144"/>
                    </a:lnTo>
                    <a:lnTo>
                      <a:pt x="70" y="144"/>
                    </a:lnTo>
                    <a:lnTo>
                      <a:pt x="70" y="144"/>
                    </a:lnTo>
                    <a:lnTo>
                      <a:pt x="74" y="146"/>
                    </a:lnTo>
                    <a:lnTo>
                      <a:pt x="76" y="146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80" y="148"/>
                    </a:lnTo>
                    <a:lnTo>
                      <a:pt x="80" y="148"/>
                    </a:lnTo>
                    <a:lnTo>
                      <a:pt x="80" y="148"/>
                    </a:lnTo>
                    <a:lnTo>
                      <a:pt x="82" y="148"/>
                    </a:lnTo>
                    <a:lnTo>
                      <a:pt x="82" y="148"/>
                    </a:lnTo>
                    <a:lnTo>
                      <a:pt x="84" y="148"/>
                    </a:lnTo>
                    <a:lnTo>
                      <a:pt x="84" y="150"/>
                    </a:lnTo>
                    <a:lnTo>
                      <a:pt x="84" y="150"/>
                    </a:lnTo>
                    <a:lnTo>
                      <a:pt x="84" y="150"/>
                    </a:lnTo>
                    <a:lnTo>
                      <a:pt x="84" y="150"/>
                    </a:lnTo>
                    <a:lnTo>
                      <a:pt x="86" y="152"/>
                    </a:lnTo>
                    <a:lnTo>
                      <a:pt x="88" y="152"/>
                    </a:lnTo>
                    <a:lnTo>
                      <a:pt x="88" y="152"/>
                    </a:lnTo>
                    <a:lnTo>
                      <a:pt x="88" y="152"/>
                    </a:lnTo>
                    <a:lnTo>
                      <a:pt x="88" y="152"/>
                    </a:lnTo>
                    <a:lnTo>
                      <a:pt x="90" y="152"/>
                    </a:lnTo>
                    <a:lnTo>
                      <a:pt x="92" y="152"/>
                    </a:lnTo>
                    <a:lnTo>
                      <a:pt x="94" y="152"/>
                    </a:lnTo>
                    <a:lnTo>
                      <a:pt x="96" y="154"/>
                    </a:lnTo>
                    <a:lnTo>
                      <a:pt x="98" y="154"/>
                    </a:lnTo>
                    <a:lnTo>
                      <a:pt x="98" y="152"/>
                    </a:lnTo>
                    <a:lnTo>
                      <a:pt x="98" y="152"/>
                    </a:lnTo>
                    <a:lnTo>
                      <a:pt x="98" y="152"/>
                    </a:lnTo>
                    <a:lnTo>
                      <a:pt x="100" y="152"/>
                    </a:lnTo>
                    <a:lnTo>
                      <a:pt x="100" y="152"/>
                    </a:lnTo>
                    <a:lnTo>
                      <a:pt x="102" y="152"/>
                    </a:lnTo>
                    <a:lnTo>
                      <a:pt x="102" y="150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52"/>
                    </a:lnTo>
                    <a:lnTo>
                      <a:pt x="106" y="152"/>
                    </a:lnTo>
                    <a:lnTo>
                      <a:pt x="104" y="148"/>
                    </a:lnTo>
                    <a:lnTo>
                      <a:pt x="104" y="144"/>
                    </a:lnTo>
                    <a:lnTo>
                      <a:pt x="104" y="144"/>
                    </a:lnTo>
                    <a:lnTo>
                      <a:pt x="106" y="140"/>
                    </a:lnTo>
                    <a:lnTo>
                      <a:pt x="106" y="138"/>
                    </a:lnTo>
                    <a:lnTo>
                      <a:pt x="114" y="134"/>
                    </a:lnTo>
                    <a:lnTo>
                      <a:pt x="116" y="132"/>
                    </a:lnTo>
                    <a:lnTo>
                      <a:pt x="116" y="132"/>
                    </a:lnTo>
                    <a:lnTo>
                      <a:pt x="118" y="132"/>
                    </a:lnTo>
                    <a:lnTo>
                      <a:pt x="118" y="132"/>
                    </a:lnTo>
                    <a:lnTo>
                      <a:pt x="120" y="132"/>
                    </a:lnTo>
                    <a:lnTo>
                      <a:pt x="120" y="134"/>
                    </a:lnTo>
                    <a:lnTo>
                      <a:pt x="120" y="134"/>
                    </a:lnTo>
                    <a:lnTo>
                      <a:pt x="122" y="134"/>
                    </a:lnTo>
                    <a:lnTo>
                      <a:pt x="124" y="134"/>
                    </a:lnTo>
                    <a:lnTo>
                      <a:pt x="126" y="136"/>
                    </a:lnTo>
                    <a:lnTo>
                      <a:pt x="128" y="136"/>
                    </a:lnTo>
                    <a:lnTo>
                      <a:pt x="128" y="136"/>
                    </a:lnTo>
                    <a:lnTo>
                      <a:pt x="128" y="134"/>
                    </a:lnTo>
                    <a:lnTo>
                      <a:pt x="130" y="134"/>
                    </a:lnTo>
                    <a:lnTo>
                      <a:pt x="130" y="134"/>
                    </a:lnTo>
                    <a:lnTo>
                      <a:pt x="130" y="134"/>
                    </a:lnTo>
                    <a:lnTo>
                      <a:pt x="130" y="134"/>
                    </a:lnTo>
                    <a:lnTo>
                      <a:pt x="132" y="134"/>
                    </a:lnTo>
                    <a:lnTo>
                      <a:pt x="132" y="134"/>
                    </a:lnTo>
                    <a:lnTo>
                      <a:pt x="132" y="134"/>
                    </a:lnTo>
                    <a:lnTo>
                      <a:pt x="132" y="136"/>
                    </a:lnTo>
                    <a:lnTo>
                      <a:pt x="134" y="136"/>
                    </a:lnTo>
                    <a:lnTo>
                      <a:pt x="134" y="136"/>
                    </a:lnTo>
                    <a:lnTo>
                      <a:pt x="136" y="136"/>
                    </a:lnTo>
                    <a:lnTo>
                      <a:pt x="138" y="138"/>
                    </a:lnTo>
                    <a:lnTo>
                      <a:pt x="142" y="138"/>
                    </a:lnTo>
                    <a:lnTo>
                      <a:pt x="144" y="140"/>
                    </a:lnTo>
                    <a:lnTo>
                      <a:pt x="146" y="140"/>
                    </a:lnTo>
                    <a:lnTo>
                      <a:pt x="148" y="140"/>
                    </a:lnTo>
                    <a:lnTo>
                      <a:pt x="150" y="140"/>
                    </a:lnTo>
                    <a:lnTo>
                      <a:pt x="154" y="138"/>
                    </a:lnTo>
                    <a:lnTo>
                      <a:pt x="154" y="138"/>
                    </a:lnTo>
                    <a:lnTo>
                      <a:pt x="156" y="138"/>
                    </a:lnTo>
                    <a:lnTo>
                      <a:pt x="156" y="136"/>
                    </a:lnTo>
                    <a:lnTo>
                      <a:pt x="156" y="136"/>
                    </a:lnTo>
                    <a:lnTo>
                      <a:pt x="158" y="134"/>
                    </a:lnTo>
                    <a:lnTo>
                      <a:pt x="164" y="130"/>
                    </a:lnTo>
                    <a:lnTo>
                      <a:pt x="164" y="130"/>
                    </a:lnTo>
                    <a:lnTo>
                      <a:pt x="166" y="130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6" y="128"/>
                    </a:lnTo>
                    <a:lnTo>
                      <a:pt x="168" y="128"/>
                    </a:lnTo>
                    <a:lnTo>
                      <a:pt x="168" y="128"/>
                    </a:lnTo>
                    <a:lnTo>
                      <a:pt x="168" y="126"/>
                    </a:lnTo>
                    <a:lnTo>
                      <a:pt x="168" y="126"/>
                    </a:lnTo>
                    <a:lnTo>
                      <a:pt x="168" y="126"/>
                    </a:lnTo>
                    <a:lnTo>
                      <a:pt x="170" y="124"/>
                    </a:lnTo>
                    <a:lnTo>
                      <a:pt x="170" y="124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66" y="122"/>
                    </a:lnTo>
                    <a:lnTo>
                      <a:pt x="166" y="122"/>
                    </a:lnTo>
                    <a:lnTo>
                      <a:pt x="162" y="122"/>
                    </a:lnTo>
                    <a:lnTo>
                      <a:pt x="160" y="120"/>
                    </a:lnTo>
                    <a:lnTo>
                      <a:pt x="160" y="118"/>
                    </a:lnTo>
                    <a:lnTo>
                      <a:pt x="158" y="118"/>
                    </a:lnTo>
                    <a:lnTo>
                      <a:pt x="160" y="118"/>
                    </a:lnTo>
                    <a:lnTo>
                      <a:pt x="158" y="116"/>
                    </a:lnTo>
                    <a:lnTo>
                      <a:pt x="158" y="116"/>
                    </a:lnTo>
                    <a:lnTo>
                      <a:pt x="158" y="114"/>
                    </a:lnTo>
                    <a:lnTo>
                      <a:pt x="160" y="114"/>
                    </a:lnTo>
                    <a:lnTo>
                      <a:pt x="160" y="112"/>
                    </a:lnTo>
                    <a:lnTo>
                      <a:pt x="160" y="112"/>
                    </a:lnTo>
                    <a:lnTo>
                      <a:pt x="162" y="112"/>
                    </a:lnTo>
                    <a:lnTo>
                      <a:pt x="160" y="110"/>
                    </a:lnTo>
                    <a:lnTo>
                      <a:pt x="160" y="110"/>
                    </a:lnTo>
                    <a:lnTo>
                      <a:pt x="160" y="110"/>
                    </a:lnTo>
                    <a:lnTo>
                      <a:pt x="160" y="110"/>
                    </a:lnTo>
                    <a:lnTo>
                      <a:pt x="158" y="110"/>
                    </a:lnTo>
                    <a:lnTo>
                      <a:pt x="158" y="108"/>
                    </a:lnTo>
                    <a:lnTo>
                      <a:pt x="156" y="108"/>
                    </a:lnTo>
                    <a:lnTo>
                      <a:pt x="156" y="106"/>
                    </a:lnTo>
                    <a:lnTo>
                      <a:pt x="156" y="104"/>
                    </a:lnTo>
                    <a:lnTo>
                      <a:pt x="156" y="104"/>
                    </a:lnTo>
                    <a:lnTo>
                      <a:pt x="156" y="104"/>
                    </a:lnTo>
                    <a:lnTo>
                      <a:pt x="158" y="104"/>
                    </a:lnTo>
                    <a:lnTo>
                      <a:pt x="158" y="104"/>
                    </a:lnTo>
                    <a:lnTo>
                      <a:pt x="160" y="102"/>
                    </a:lnTo>
                    <a:lnTo>
                      <a:pt x="162" y="102"/>
                    </a:lnTo>
                    <a:lnTo>
                      <a:pt x="162" y="102"/>
                    </a:lnTo>
                    <a:lnTo>
                      <a:pt x="162" y="100"/>
                    </a:lnTo>
                    <a:lnTo>
                      <a:pt x="164" y="100"/>
                    </a:lnTo>
                    <a:lnTo>
                      <a:pt x="164" y="98"/>
                    </a:lnTo>
                    <a:lnTo>
                      <a:pt x="162" y="98"/>
                    </a:lnTo>
                    <a:lnTo>
                      <a:pt x="162" y="98"/>
                    </a:lnTo>
                    <a:lnTo>
                      <a:pt x="160" y="96"/>
                    </a:lnTo>
                    <a:lnTo>
                      <a:pt x="160" y="94"/>
                    </a:lnTo>
                    <a:lnTo>
                      <a:pt x="158" y="94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58" y="92"/>
                    </a:lnTo>
                    <a:lnTo>
                      <a:pt x="160" y="90"/>
                    </a:lnTo>
                    <a:lnTo>
                      <a:pt x="162" y="90"/>
                    </a:lnTo>
                    <a:lnTo>
                      <a:pt x="162" y="90"/>
                    </a:lnTo>
                    <a:lnTo>
                      <a:pt x="160" y="88"/>
                    </a:lnTo>
                    <a:lnTo>
                      <a:pt x="160" y="88"/>
                    </a:lnTo>
                    <a:lnTo>
                      <a:pt x="160" y="86"/>
                    </a:lnTo>
                    <a:lnTo>
                      <a:pt x="158" y="86"/>
                    </a:lnTo>
                    <a:lnTo>
                      <a:pt x="158" y="86"/>
                    </a:lnTo>
                    <a:lnTo>
                      <a:pt x="158" y="84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8" y="82"/>
                    </a:lnTo>
                    <a:lnTo>
                      <a:pt x="156" y="80"/>
                    </a:lnTo>
                    <a:lnTo>
                      <a:pt x="154" y="80"/>
                    </a:lnTo>
                    <a:lnTo>
                      <a:pt x="152" y="82"/>
                    </a:lnTo>
                    <a:lnTo>
                      <a:pt x="150" y="82"/>
                    </a:lnTo>
                    <a:lnTo>
                      <a:pt x="150" y="82"/>
                    </a:lnTo>
                    <a:lnTo>
                      <a:pt x="150" y="84"/>
                    </a:lnTo>
                    <a:lnTo>
                      <a:pt x="152" y="84"/>
                    </a:lnTo>
                    <a:lnTo>
                      <a:pt x="150" y="86"/>
                    </a:lnTo>
                    <a:lnTo>
                      <a:pt x="148" y="86"/>
                    </a:lnTo>
                    <a:lnTo>
                      <a:pt x="148" y="86"/>
                    </a:lnTo>
                    <a:lnTo>
                      <a:pt x="146" y="86"/>
                    </a:lnTo>
                    <a:lnTo>
                      <a:pt x="146" y="84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82"/>
                    </a:lnTo>
                    <a:lnTo>
                      <a:pt x="150" y="82"/>
                    </a:lnTo>
                    <a:lnTo>
                      <a:pt x="148" y="80"/>
                    </a:lnTo>
                    <a:lnTo>
                      <a:pt x="148" y="80"/>
                    </a:lnTo>
                    <a:lnTo>
                      <a:pt x="148" y="80"/>
                    </a:lnTo>
                    <a:lnTo>
                      <a:pt x="150" y="78"/>
                    </a:lnTo>
                    <a:lnTo>
                      <a:pt x="150" y="78"/>
                    </a:lnTo>
                    <a:lnTo>
                      <a:pt x="152" y="76"/>
                    </a:lnTo>
                    <a:lnTo>
                      <a:pt x="154" y="76"/>
                    </a:lnTo>
                    <a:lnTo>
                      <a:pt x="154" y="74"/>
                    </a:lnTo>
                    <a:lnTo>
                      <a:pt x="154" y="72"/>
                    </a:lnTo>
                    <a:lnTo>
                      <a:pt x="154" y="72"/>
                    </a:lnTo>
                    <a:lnTo>
                      <a:pt x="156" y="70"/>
                    </a:lnTo>
                    <a:lnTo>
                      <a:pt x="156" y="70"/>
                    </a:lnTo>
                    <a:lnTo>
                      <a:pt x="158" y="70"/>
                    </a:lnTo>
                    <a:lnTo>
                      <a:pt x="160" y="68"/>
                    </a:lnTo>
                    <a:lnTo>
                      <a:pt x="160" y="66"/>
                    </a:lnTo>
                    <a:lnTo>
                      <a:pt x="162" y="66"/>
                    </a:lnTo>
                    <a:lnTo>
                      <a:pt x="162" y="66"/>
                    </a:lnTo>
                    <a:lnTo>
                      <a:pt x="162" y="66"/>
                    </a:lnTo>
                    <a:lnTo>
                      <a:pt x="162" y="64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2" y="64"/>
                    </a:lnTo>
                    <a:lnTo>
                      <a:pt x="162" y="62"/>
                    </a:lnTo>
                    <a:lnTo>
                      <a:pt x="164" y="62"/>
                    </a:lnTo>
                    <a:lnTo>
                      <a:pt x="164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66" y="64"/>
                    </a:lnTo>
                    <a:lnTo>
                      <a:pt x="166" y="64"/>
                    </a:lnTo>
                    <a:lnTo>
                      <a:pt x="168" y="64"/>
                    </a:lnTo>
                    <a:lnTo>
                      <a:pt x="168" y="62"/>
                    </a:lnTo>
                    <a:lnTo>
                      <a:pt x="168" y="62"/>
                    </a:lnTo>
                    <a:lnTo>
                      <a:pt x="170" y="60"/>
                    </a:lnTo>
                    <a:lnTo>
                      <a:pt x="170" y="60"/>
                    </a:lnTo>
                    <a:lnTo>
                      <a:pt x="170" y="60"/>
                    </a:lnTo>
                    <a:lnTo>
                      <a:pt x="170" y="58"/>
                    </a:lnTo>
                    <a:lnTo>
                      <a:pt x="170" y="56"/>
                    </a:lnTo>
                    <a:lnTo>
                      <a:pt x="170" y="54"/>
                    </a:lnTo>
                    <a:lnTo>
                      <a:pt x="170" y="52"/>
                    </a:lnTo>
                    <a:lnTo>
                      <a:pt x="170" y="50"/>
                    </a:lnTo>
                    <a:lnTo>
                      <a:pt x="172" y="48"/>
                    </a:lnTo>
                    <a:lnTo>
                      <a:pt x="172" y="46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4" y="42"/>
                    </a:lnTo>
                    <a:lnTo>
                      <a:pt x="178" y="38"/>
                    </a:lnTo>
                    <a:lnTo>
                      <a:pt x="178" y="38"/>
                    </a:lnTo>
                    <a:lnTo>
                      <a:pt x="178" y="36"/>
                    </a:lnTo>
                    <a:lnTo>
                      <a:pt x="178" y="36"/>
                    </a:lnTo>
                    <a:close/>
                    <a:moveTo>
                      <a:pt x="196" y="150"/>
                    </a:moveTo>
                    <a:lnTo>
                      <a:pt x="196" y="148"/>
                    </a:lnTo>
                    <a:lnTo>
                      <a:pt x="196" y="148"/>
                    </a:lnTo>
                    <a:lnTo>
                      <a:pt x="196" y="148"/>
                    </a:lnTo>
                    <a:lnTo>
                      <a:pt x="196" y="146"/>
                    </a:lnTo>
                    <a:lnTo>
                      <a:pt x="196" y="144"/>
                    </a:lnTo>
                    <a:lnTo>
                      <a:pt x="196" y="142"/>
                    </a:lnTo>
                    <a:lnTo>
                      <a:pt x="196" y="142"/>
                    </a:lnTo>
                    <a:lnTo>
                      <a:pt x="194" y="142"/>
                    </a:lnTo>
                    <a:lnTo>
                      <a:pt x="194" y="142"/>
                    </a:lnTo>
                    <a:lnTo>
                      <a:pt x="194" y="142"/>
                    </a:lnTo>
                    <a:lnTo>
                      <a:pt x="194" y="144"/>
                    </a:lnTo>
                    <a:lnTo>
                      <a:pt x="194" y="146"/>
                    </a:lnTo>
                    <a:lnTo>
                      <a:pt x="194" y="146"/>
                    </a:lnTo>
                    <a:lnTo>
                      <a:pt x="192" y="148"/>
                    </a:lnTo>
                    <a:lnTo>
                      <a:pt x="192" y="146"/>
                    </a:lnTo>
                    <a:lnTo>
                      <a:pt x="192" y="146"/>
                    </a:lnTo>
                    <a:lnTo>
                      <a:pt x="190" y="146"/>
                    </a:lnTo>
                    <a:lnTo>
                      <a:pt x="190" y="146"/>
                    </a:lnTo>
                    <a:lnTo>
                      <a:pt x="190" y="148"/>
                    </a:lnTo>
                    <a:lnTo>
                      <a:pt x="188" y="148"/>
                    </a:lnTo>
                    <a:lnTo>
                      <a:pt x="186" y="148"/>
                    </a:lnTo>
                    <a:lnTo>
                      <a:pt x="184" y="150"/>
                    </a:lnTo>
                    <a:lnTo>
                      <a:pt x="184" y="152"/>
                    </a:lnTo>
                    <a:lnTo>
                      <a:pt x="182" y="152"/>
                    </a:lnTo>
                    <a:lnTo>
                      <a:pt x="182" y="152"/>
                    </a:lnTo>
                    <a:lnTo>
                      <a:pt x="182" y="154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82" y="156"/>
                    </a:lnTo>
                    <a:lnTo>
                      <a:pt x="182" y="156"/>
                    </a:lnTo>
                    <a:lnTo>
                      <a:pt x="184" y="158"/>
                    </a:lnTo>
                    <a:lnTo>
                      <a:pt x="184" y="158"/>
                    </a:lnTo>
                    <a:lnTo>
                      <a:pt x="184" y="158"/>
                    </a:lnTo>
                    <a:lnTo>
                      <a:pt x="184" y="160"/>
                    </a:lnTo>
                    <a:lnTo>
                      <a:pt x="184" y="160"/>
                    </a:lnTo>
                    <a:lnTo>
                      <a:pt x="184" y="160"/>
                    </a:lnTo>
                    <a:lnTo>
                      <a:pt x="184" y="160"/>
                    </a:lnTo>
                    <a:lnTo>
                      <a:pt x="184" y="160"/>
                    </a:lnTo>
                    <a:lnTo>
                      <a:pt x="186" y="162"/>
                    </a:lnTo>
                    <a:lnTo>
                      <a:pt x="184" y="162"/>
                    </a:lnTo>
                    <a:lnTo>
                      <a:pt x="184" y="164"/>
                    </a:lnTo>
                    <a:lnTo>
                      <a:pt x="186" y="164"/>
                    </a:lnTo>
                    <a:lnTo>
                      <a:pt x="186" y="164"/>
                    </a:lnTo>
                    <a:lnTo>
                      <a:pt x="186" y="164"/>
                    </a:lnTo>
                    <a:lnTo>
                      <a:pt x="186" y="166"/>
                    </a:lnTo>
                    <a:lnTo>
                      <a:pt x="186" y="166"/>
                    </a:lnTo>
                    <a:lnTo>
                      <a:pt x="186" y="166"/>
                    </a:lnTo>
                    <a:lnTo>
                      <a:pt x="188" y="168"/>
                    </a:lnTo>
                    <a:lnTo>
                      <a:pt x="188" y="168"/>
                    </a:lnTo>
                    <a:lnTo>
                      <a:pt x="192" y="170"/>
                    </a:lnTo>
                    <a:lnTo>
                      <a:pt x="192" y="168"/>
                    </a:lnTo>
                    <a:lnTo>
                      <a:pt x="194" y="166"/>
                    </a:lnTo>
                    <a:lnTo>
                      <a:pt x="194" y="164"/>
                    </a:lnTo>
                    <a:lnTo>
                      <a:pt x="194" y="164"/>
                    </a:lnTo>
                    <a:lnTo>
                      <a:pt x="194" y="160"/>
                    </a:lnTo>
                    <a:lnTo>
                      <a:pt x="194" y="160"/>
                    </a:lnTo>
                    <a:lnTo>
                      <a:pt x="196" y="156"/>
                    </a:lnTo>
                    <a:lnTo>
                      <a:pt x="196" y="156"/>
                    </a:lnTo>
                    <a:lnTo>
                      <a:pt x="196" y="15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76"/>
              <p:cNvSpPr>
                <a:spLocks noEditPoints="1"/>
              </p:cNvSpPr>
              <p:nvPr/>
            </p:nvSpPr>
            <p:spPr bwMode="auto">
              <a:xfrm>
                <a:off x="3751" y="858"/>
                <a:ext cx="140" cy="163"/>
              </a:xfrm>
              <a:custGeom>
                <a:avLst/>
                <a:gdLst>
                  <a:gd name="T0" fmla="*/ 24 w 140"/>
                  <a:gd name="T1" fmla="*/ 157 h 163"/>
                  <a:gd name="T2" fmla="*/ 32 w 140"/>
                  <a:gd name="T3" fmla="*/ 153 h 163"/>
                  <a:gd name="T4" fmla="*/ 32 w 140"/>
                  <a:gd name="T5" fmla="*/ 157 h 163"/>
                  <a:gd name="T6" fmla="*/ 26 w 140"/>
                  <a:gd name="T7" fmla="*/ 151 h 163"/>
                  <a:gd name="T8" fmla="*/ 18 w 140"/>
                  <a:gd name="T9" fmla="*/ 149 h 163"/>
                  <a:gd name="T10" fmla="*/ 16 w 140"/>
                  <a:gd name="T11" fmla="*/ 109 h 163"/>
                  <a:gd name="T12" fmla="*/ 14 w 140"/>
                  <a:gd name="T13" fmla="*/ 107 h 163"/>
                  <a:gd name="T14" fmla="*/ 58 w 140"/>
                  <a:gd name="T15" fmla="*/ 79 h 163"/>
                  <a:gd name="T16" fmla="*/ 140 w 140"/>
                  <a:gd name="T17" fmla="*/ 111 h 163"/>
                  <a:gd name="T18" fmla="*/ 120 w 140"/>
                  <a:gd name="T19" fmla="*/ 99 h 163"/>
                  <a:gd name="T20" fmla="*/ 124 w 140"/>
                  <a:gd name="T21" fmla="*/ 91 h 163"/>
                  <a:gd name="T22" fmla="*/ 116 w 140"/>
                  <a:gd name="T23" fmla="*/ 83 h 163"/>
                  <a:gd name="T24" fmla="*/ 114 w 140"/>
                  <a:gd name="T25" fmla="*/ 77 h 163"/>
                  <a:gd name="T26" fmla="*/ 112 w 140"/>
                  <a:gd name="T27" fmla="*/ 68 h 163"/>
                  <a:gd name="T28" fmla="*/ 112 w 140"/>
                  <a:gd name="T29" fmla="*/ 60 h 163"/>
                  <a:gd name="T30" fmla="*/ 102 w 140"/>
                  <a:gd name="T31" fmla="*/ 48 h 163"/>
                  <a:gd name="T32" fmla="*/ 110 w 140"/>
                  <a:gd name="T33" fmla="*/ 36 h 163"/>
                  <a:gd name="T34" fmla="*/ 94 w 140"/>
                  <a:gd name="T35" fmla="*/ 20 h 163"/>
                  <a:gd name="T36" fmla="*/ 94 w 140"/>
                  <a:gd name="T37" fmla="*/ 16 h 163"/>
                  <a:gd name="T38" fmla="*/ 96 w 140"/>
                  <a:gd name="T39" fmla="*/ 6 h 163"/>
                  <a:gd name="T40" fmla="*/ 74 w 140"/>
                  <a:gd name="T41" fmla="*/ 2 h 163"/>
                  <a:gd name="T42" fmla="*/ 60 w 140"/>
                  <a:gd name="T43" fmla="*/ 6 h 163"/>
                  <a:gd name="T44" fmla="*/ 56 w 140"/>
                  <a:gd name="T45" fmla="*/ 18 h 163"/>
                  <a:gd name="T46" fmla="*/ 44 w 140"/>
                  <a:gd name="T47" fmla="*/ 22 h 163"/>
                  <a:gd name="T48" fmla="*/ 30 w 140"/>
                  <a:gd name="T49" fmla="*/ 22 h 163"/>
                  <a:gd name="T50" fmla="*/ 14 w 140"/>
                  <a:gd name="T51" fmla="*/ 14 h 163"/>
                  <a:gd name="T52" fmla="*/ 6 w 140"/>
                  <a:gd name="T53" fmla="*/ 16 h 163"/>
                  <a:gd name="T54" fmla="*/ 6 w 140"/>
                  <a:gd name="T55" fmla="*/ 18 h 163"/>
                  <a:gd name="T56" fmla="*/ 20 w 140"/>
                  <a:gd name="T57" fmla="*/ 24 h 163"/>
                  <a:gd name="T58" fmla="*/ 36 w 140"/>
                  <a:gd name="T59" fmla="*/ 32 h 163"/>
                  <a:gd name="T60" fmla="*/ 34 w 140"/>
                  <a:gd name="T61" fmla="*/ 40 h 163"/>
                  <a:gd name="T62" fmla="*/ 38 w 140"/>
                  <a:gd name="T63" fmla="*/ 44 h 163"/>
                  <a:gd name="T64" fmla="*/ 42 w 140"/>
                  <a:gd name="T65" fmla="*/ 50 h 163"/>
                  <a:gd name="T66" fmla="*/ 40 w 140"/>
                  <a:gd name="T67" fmla="*/ 58 h 163"/>
                  <a:gd name="T68" fmla="*/ 50 w 140"/>
                  <a:gd name="T69" fmla="*/ 66 h 163"/>
                  <a:gd name="T70" fmla="*/ 60 w 140"/>
                  <a:gd name="T71" fmla="*/ 70 h 163"/>
                  <a:gd name="T72" fmla="*/ 60 w 140"/>
                  <a:gd name="T73" fmla="*/ 81 h 163"/>
                  <a:gd name="T74" fmla="*/ 52 w 140"/>
                  <a:gd name="T75" fmla="*/ 85 h 163"/>
                  <a:gd name="T76" fmla="*/ 36 w 140"/>
                  <a:gd name="T77" fmla="*/ 97 h 163"/>
                  <a:gd name="T78" fmla="*/ 26 w 140"/>
                  <a:gd name="T79" fmla="*/ 103 h 163"/>
                  <a:gd name="T80" fmla="*/ 18 w 140"/>
                  <a:gd name="T81" fmla="*/ 109 h 163"/>
                  <a:gd name="T82" fmla="*/ 14 w 140"/>
                  <a:gd name="T83" fmla="*/ 119 h 163"/>
                  <a:gd name="T84" fmla="*/ 20 w 140"/>
                  <a:gd name="T85" fmla="*/ 131 h 163"/>
                  <a:gd name="T86" fmla="*/ 20 w 140"/>
                  <a:gd name="T87" fmla="*/ 135 h 163"/>
                  <a:gd name="T88" fmla="*/ 20 w 140"/>
                  <a:gd name="T89" fmla="*/ 145 h 163"/>
                  <a:gd name="T90" fmla="*/ 26 w 140"/>
                  <a:gd name="T91" fmla="*/ 151 h 163"/>
                  <a:gd name="T92" fmla="*/ 36 w 140"/>
                  <a:gd name="T93" fmla="*/ 155 h 163"/>
                  <a:gd name="T94" fmla="*/ 34 w 140"/>
                  <a:gd name="T95" fmla="*/ 159 h 163"/>
                  <a:gd name="T96" fmla="*/ 40 w 140"/>
                  <a:gd name="T97" fmla="*/ 157 h 163"/>
                  <a:gd name="T98" fmla="*/ 44 w 140"/>
                  <a:gd name="T99" fmla="*/ 161 h 163"/>
                  <a:gd name="T100" fmla="*/ 60 w 140"/>
                  <a:gd name="T101" fmla="*/ 157 h 163"/>
                  <a:gd name="T102" fmla="*/ 74 w 140"/>
                  <a:gd name="T103" fmla="*/ 155 h 163"/>
                  <a:gd name="T104" fmla="*/ 82 w 140"/>
                  <a:gd name="T105" fmla="*/ 153 h 163"/>
                  <a:gd name="T106" fmla="*/ 86 w 140"/>
                  <a:gd name="T107" fmla="*/ 153 h 163"/>
                  <a:gd name="T108" fmla="*/ 100 w 140"/>
                  <a:gd name="T109" fmla="*/ 151 h 163"/>
                  <a:gd name="T110" fmla="*/ 116 w 140"/>
                  <a:gd name="T111" fmla="*/ 139 h 163"/>
                  <a:gd name="T112" fmla="*/ 136 w 140"/>
                  <a:gd name="T113" fmla="*/ 1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63">
                    <a:moveTo>
                      <a:pt x="22" y="157"/>
                    </a:moveTo>
                    <a:lnTo>
                      <a:pt x="22" y="157"/>
                    </a:lnTo>
                    <a:lnTo>
                      <a:pt x="22" y="157"/>
                    </a:lnTo>
                    <a:lnTo>
                      <a:pt x="22" y="157"/>
                    </a:lnTo>
                    <a:lnTo>
                      <a:pt x="24" y="157"/>
                    </a:lnTo>
                    <a:lnTo>
                      <a:pt x="24" y="157"/>
                    </a:lnTo>
                    <a:lnTo>
                      <a:pt x="24" y="157"/>
                    </a:lnTo>
                    <a:lnTo>
                      <a:pt x="22" y="157"/>
                    </a:lnTo>
                    <a:close/>
                    <a:moveTo>
                      <a:pt x="24" y="157"/>
                    </a:moveTo>
                    <a:lnTo>
                      <a:pt x="24" y="157"/>
                    </a:lnTo>
                    <a:lnTo>
                      <a:pt x="24" y="157"/>
                    </a:lnTo>
                    <a:lnTo>
                      <a:pt x="26" y="157"/>
                    </a:lnTo>
                    <a:lnTo>
                      <a:pt x="26" y="155"/>
                    </a:lnTo>
                    <a:lnTo>
                      <a:pt x="24" y="155"/>
                    </a:lnTo>
                    <a:lnTo>
                      <a:pt x="24" y="157"/>
                    </a:lnTo>
                    <a:close/>
                    <a:moveTo>
                      <a:pt x="32" y="155"/>
                    </a:moveTo>
                    <a:lnTo>
                      <a:pt x="32" y="153"/>
                    </a:lnTo>
                    <a:lnTo>
                      <a:pt x="32" y="153"/>
                    </a:lnTo>
                    <a:lnTo>
                      <a:pt x="30" y="153"/>
                    </a:lnTo>
                    <a:lnTo>
                      <a:pt x="30" y="153"/>
                    </a:lnTo>
                    <a:lnTo>
                      <a:pt x="28" y="155"/>
                    </a:lnTo>
                    <a:lnTo>
                      <a:pt x="28" y="155"/>
                    </a:lnTo>
                    <a:lnTo>
                      <a:pt x="30" y="155"/>
                    </a:lnTo>
                    <a:lnTo>
                      <a:pt x="30" y="155"/>
                    </a:lnTo>
                    <a:lnTo>
                      <a:pt x="30" y="155"/>
                    </a:lnTo>
                    <a:lnTo>
                      <a:pt x="32" y="157"/>
                    </a:lnTo>
                    <a:lnTo>
                      <a:pt x="32" y="157"/>
                    </a:lnTo>
                    <a:lnTo>
                      <a:pt x="32" y="155"/>
                    </a:lnTo>
                    <a:lnTo>
                      <a:pt x="32" y="155"/>
                    </a:lnTo>
                    <a:lnTo>
                      <a:pt x="32" y="155"/>
                    </a:lnTo>
                    <a:lnTo>
                      <a:pt x="32" y="155"/>
                    </a:lnTo>
                    <a:close/>
                    <a:moveTo>
                      <a:pt x="26" y="153"/>
                    </a:moveTo>
                    <a:lnTo>
                      <a:pt x="26" y="153"/>
                    </a:lnTo>
                    <a:lnTo>
                      <a:pt x="26" y="153"/>
                    </a:lnTo>
                    <a:lnTo>
                      <a:pt x="26" y="151"/>
                    </a:lnTo>
                    <a:lnTo>
                      <a:pt x="26" y="151"/>
                    </a:lnTo>
                    <a:lnTo>
                      <a:pt x="26" y="153"/>
                    </a:lnTo>
                    <a:lnTo>
                      <a:pt x="26" y="153"/>
                    </a:lnTo>
                    <a:lnTo>
                      <a:pt x="26" y="153"/>
                    </a:lnTo>
                    <a:lnTo>
                      <a:pt x="26" y="153"/>
                    </a:lnTo>
                    <a:lnTo>
                      <a:pt x="28" y="153"/>
                    </a:lnTo>
                    <a:lnTo>
                      <a:pt x="28" y="153"/>
                    </a:lnTo>
                    <a:lnTo>
                      <a:pt x="26" y="153"/>
                    </a:lnTo>
                    <a:close/>
                    <a:moveTo>
                      <a:pt x="18" y="149"/>
                    </a:moveTo>
                    <a:lnTo>
                      <a:pt x="18" y="149"/>
                    </a:lnTo>
                    <a:lnTo>
                      <a:pt x="18" y="149"/>
                    </a:lnTo>
                    <a:lnTo>
                      <a:pt x="18" y="151"/>
                    </a:lnTo>
                    <a:lnTo>
                      <a:pt x="18" y="151"/>
                    </a:lnTo>
                    <a:lnTo>
                      <a:pt x="20" y="151"/>
                    </a:lnTo>
                    <a:lnTo>
                      <a:pt x="20" y="151"/>
                    </a:lnTo>
                    <a:lnTo>
                      <a:pt x="20" y="151"/>
                    </a:lnTo>
                    <a:lnTo>
                      <a:pt x="18" y="149"/>
                    </a:lnTo>
                    <a:lnTo>
                      <a:pt x="18" y="149"/>
                    </a:lnTo>
                    <a:close/>
                    <a:moveTo>
                      <a:pt x="16" y="109"/>
                    </a:moveTo>
                    <a:lnTo>
                      <a:pt x="16" y="107"/>
                    </a:lnTo>
                    <a:lnTo>
                      <a:pt x="16" y="107"/>
                    </a:lnTo>
                    <a:lnTo>
                      <a:pt x="16" y="107"/>
                    </a:lnTo>
                    <a:lnTo>
                      <a:pt x="16" y="107"/>
                    </a:lnTo>
                    <a:lnTo>
                      <a:pt x="16" y="107"/>
                    </a:lnTo>
                    <a:lnTo>
                      <a:pt x="16" y="107"/>
                    </a:lnTo>
                    <a:lnTo>
                      <a:pt x="16" y="107"/>
                    </a:lnTo>
                    <a:lnTo>
                      <a:pt x="14" y="107"/>
                    </a:lnTo>
                    <a:lnTo>
                      <a:pt x="14" y="107"/>
                    </a:lnTo>
                    <a:lnTo>
                      <a:pt x="14" y="107"/>
                    </a:lnTo>
                    <a:lnTo>
                      <a:pt x="14" y="107"/>
                    </a:lnTo>
                    <a:lnTo>
                      <a:pt x="12" y="107"/>
                    </a:lnTo>
                    <a:lnTo>
                      <a:pt x="14" y="107"/>
                    </a:lnTo>
                    <a:lnTo>
                      <a:pt x="14" y="109"/>
                    </a:lnTo>
                    <a:lnTo>
                      <a:pt x="16" y="109"/>
                    </a:lnTo>
                    <a:close/>
                    <a:moveTo>
                      <a:pt x="56" y="79"/>
                    </a:moveTo>
                    <a:lnTo>
                      <a:pt x="56" y="79"/>
                    </a:lnTo>
                    <a:lnTo>
                      <a:pt x="58" y="79"/>
                    </a:lnTo>
                    <a:lnTo>
                      <a:pt x="56" y="79"/>
                    </a:lnTo>
                    <a:lnTo>
                      <a:pt x="54" y="77"/>
                    </a:lnTo>
                    <a:lnTo>
                      <a:pt x="52" y="77"/>
                    </a:lnTo>
                    <a:lnTo>
                      <a:pt x="52" y="79"/>
                    </a:lnTo>
                    <a:lnTo>
                      <a:pt x="52" y="79"/>
                    </a:lnTo>
                    <a:lnTo>
                      <a:pt x="54" y="79"/>
                    </a:lnTo>
                    <a:lnTo>
                      <a:pt x="56" y="79"/>
                    </a:lnTo>
                    <a:close/>
                    <a:moveTo>
                      <a:pt x="140" y="111"/>
                    </a:moveTo>
                    <a:lnTo>
                      <a:pt x="140" y="111"/>
                    </a:lnTo>
                    <a:lnTo>
                      <a:pt x="140" y="111"/>
                    </a:lnTo>
                    <a:lnTo>
                      <a:pt x="138" y="109"/>
                    </a:lnTo>
                    <a:lnTo>
                      <a:pt x="136" y="109"/>
                    </a:lnTo>
                    <a:lnTo>
                      <a:pt x="136" y="107"/>
                    </a:lnTo>
                    <a:lnTo>
                      <a:pt x="134" y="105"/>
                    </a:lnTo>
                    <a:lnTo>
                      <a:pt x="128" y="105"/>
                    </a:lnTo>
                    <a:lnTo>
                      <a:pt x="126" y="103"/>
                    </a:lnTo>
                    <a:lnTo>
                      <a:pt x="120" y="99"/>
                    </a:lnTo>
                    <a:lnTo>
                      <a:pt x="120" y="99"/>
                    </a:lnTo>
                    <a:lnTo>
                      <a:pt x="120" y="99"/>
                    </a:lnTo>
                    <a:lnTo>
                      <a:pt x="122" y="97"/>
                    </a:lnTo>
                    <a:lnTo>
                      <a:pt x="124" y="95"/>
                    </a:lnTo>
                    <a:lnTo>
                      <a:pt x="126" y="95"/>
                    </a:lnTo>
                    <a:lnTo>
                      <a:pt x="126" y="93"/>
                    </a:lnTo>
                    <a:lnTo>
                      <a:pt x="126" y="93"/>
                    </a:lnTo>
                    <a:lnTo>
                      <a:pt x="126" y="91"/>
                    </a:lnTo>
                    <a:lnTo>
                      <a:pt x="124" y="91"/>
                    </a:lnTo>
                    <a:lnTo>
                      <a:pt x="124" y="91"/>
                    </a:lnTo>
                    <a:lnTo>
                      <a:pt x="120" y="89"/>
                    </a:lnTo>
                    <a:lnTo>
                      <a:pt x="120" y="87"/>
                    </a:lnTo>
                    <a:lnTo>
                      <a:pt x="118" y="87"/>
                    </a:lnTo>
                    <a:lnTo>
                      <a:pt x="118" y="85"/>
                    </a:lnTo>
                    <a:lnTo>
                      <a:pt x="120" y="85"/>
                    </a:lnTo>
                    <a:lnTo>
                      <a:pt x="120" y="83"/>
                    </a:lnTo>
                    <a:lnTo>
                      <a:pt x="120" y="83"/>
                    </a:lnTo>
                    <a:lnTo>
                      <a:pt x="118" y="83"/>
                    </a:lnTo>
                    <a:lnTo>
                      <a:pt x="116" y="83"/>
                    </a:lnTo>
                    <a:lnTo>
                      <a:pt x="114" y="81"/>
                    </a:lnTo>
                    <a:lnTo>
                      <a:pt x="114" y="81"/>
                    </a:lnTo>
                    <a:lnTo>
                      <a:pt x="112" y="79"/>
                    </a:lnTo>
                    <a:lnTo>
                      <a:pt x="112" y="79"/>
                    </a:lnTo>
                    <a:lnTo>
                      <a:pt x="112" y="79"/>
                    </a:lnTo>
                    <a:lnTo>
                      <a:pt x="114" y="77"/>
                    </a:lnTo>
                    <a:lnTo>
                      <a:pt x="114" y="77"/>
                    </a:lnTo>
                    <a:lnTo>
                      <a:pt x="114" y="77"/>
                    </a:lnTo>
                    <a:lnTo>
                      <a:pt x="114" y="77"/>
                    </a:lnTo>
                    <a:lnTo>
                      <a:pt x="114" y="75"/>
                    </a:lnTo>
                    <a:lnTo>
                      <a:pt x="112" y="75"/>
                    </a:lnTo>
                    <a:lnTo>
                      <a:pt x="112" y="75"/>
                    </a:lnTo>
                    <a:lnTo>
                      <a:pt x="112" y="75"/>
                    </a:lnTo>
                    <a:lnTo>
                      <a:pt x="112" y="75"/>
                    </a:lnTo>
                    <a:lnTo>
                      <a:pt x="112" y="73"/>
                    </a:lnTo>
                    <a:lnTo>
                      <a:pt x="112" y="70"/>
                    </a:lnTo>
                    <a:lnTo>
                      <a:pt x="114" y="70"/>
                    </a:lnTo>
                    <a:lnTo>
                      <a:pt x="112" y="68"/>
                    </a:lnTo>
                    <a:lnTo>
                      <a:pt x="112" y="68"/>
                    </a:lnTo>
                    <a:lnTo>
                      <a:pt x="114" y="68"/>
                    </a:lnTo>
                    <a:lnTo>
                      <a:pt x="116" y="68"/>
                    </a:lnTo>
                    <a:lnTo>
                      <a:pt x="116" y="68"/>
                    </a:lnTo>
                    <a:lnTo>
                      <a:pt x="116" y="66"/>
                    </a:lnTo>
                    <a:lnTo>
                      <a:pt x="116" y="66"/>
                    </a:lnTo>
                    <a:lnTo>
                      <a:pt x="114" y="62"/>
                    </a:lnTo>
                    <a:lnTo>
                      <a:pt x="114" y="60"/>
                    </a:lnTo>
                    <a:lnTo>
                      <a:pt x="112" y="60"/>
                    </a:lnTo>
                    <a:lnTo>
                      <a:pt x="110" y="58"/>
                    </a:lnTo>
                    <a:lnTo>
                      <a:pt x="110" y="58"/>
                    </a:lnTo>
                    <a:lnTo>
                      <a:pt x="110" y="56"/>
                    </a:lnTo>
                    <a:lnTo>
                      <a:pt x="108" y="56"/>
                    </a:lnTo>
                    <a:lnTo>
                      <a:pt x="108" y="54"/>
                    </a:lnTo>
                    <a:lnTo>
                      <a:pt x="106" y="52"/>
                    </a:lnTo>
                    <a:lnTo>
                      <a:pt x="104" y="52"/>
                    </a:lnTo>
                    <a:lnTo>
                      <a:pt x="102" y="50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2" y="48"/>
                    </a:lnTo>
                    <a:lnTo>
                      <a:pt x="104" y="46"/>
                    </a:lnTo>
                    <a:lnTo>
                      <a:pt x="104" y="44"/>
                    </a:lnTo>
                    <a:lnTo>
                      <a:pt x="106" y="42"/>
                    </a:lnTo>
                    <a:lnTo>
                      <a:pt x="108" y="40"/>
                    </a:lnTo>
                    <a:lnTo>
                      <a:pt x="110" y="38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08" y="36"/>
                    </a:lnTo>
                    <a:lnTo>
                      <a:pt x="104" y="32"/>
                    </a:lnTo>
                    <a:lnTo>
                      <a:pt x="102" y="30"/>
                    </a:lnTo>
                    <a:lnTo>
                      <a:pt x="98" y="30"/>
                    </a:lnTo>
                    <a:lnTo>
                      <a:pt x="94" y="28"/>
                    </a:lnTo>
                    <a:lnTo>
                      <a:pt x="92" y="26"/>
                    </a:lnTo>
                    <a:lnTo>
                      <a:pt x="92" y="24"/>
                    </a:lnTo>
                    <a:lnTo>
                      <a:pt x="92" y="24"/>
                    </a:lnTo>
                    <a:lnTo>
                      <a:pt x="94" y="20"/>
                    </a:lnTo>
                    <a:lnTo>
                      <a:pt x="94" y="20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2" y="18"/>
                    </a:lnTo>
                    <a:lnTo>
                      <a:pt x="90" y="18"/>
                    </a:lnTo>
                    <a:lnTo>
                      <a:pt x="90" y="18"/>
                    </a:lnTo>
                    <a:lnTo>
                      <a:pt x="92" y="18"/>
                    </a:lnTo>
                    <a:lnTo>
                      <a:pt x="92" y="16"/>
                    </a:lnTo>
                    <a:lnTo>
                      <a:pt x="94" y="16"/>
                    </a:lnTo>
                    <a:lnTo>
                      <a:pt x="96" y="16"/>
                    </a:lnTo>
                    <a:lnTo>
                      <a:pt x="94" y="16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6" y="12"/>
                    </a:lnTo>
                    <a:lnTo>
                      <a:pt x="98" y="10"/>
                    </a:lnTo>
                    <a:lnTo>
                      <a:pt x="98" y="10"/>
                    </a:lnTo>
                    <a:lnTo>
                      <a:pt x="98" y="10"/>
                    </a:lnTo>
                    <a:lnTo>
                      <a:pt x="96" y="6"/>
                    </a:lnTo>
                    <a:lnTo>
                      <a:pt x="92" y="6"/>
                    </a:lnTo>
                    <a:lnTo>
                      <a:pt x="88" y="4"/>
                    </a:lnTo>
                    <a:lnTo>
                      <a:pt x="86" y="4"/>
                    </a:lnTo>
                    <a:lnTo>
                      <a:pt x="82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4" y="2"/>
                    </a:lnTo>
                    <a:lnTo>
                      <a:pt x="74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2" y="6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60" y="8"/>
                    </a:lnTo>
                    <a:lnTo>
                      <a:pt x="60" y="10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58" y="18"/>
                    </a:lnTo>
                    <a:lnTo>
                      <a:pt x="56" y="18"/>
                    </a:lnTo>
                    <a:lnTo>
                      <a:pt x="56" y="18"/>
                    </a:lnTo>
                    <a:lnTo>
                      <a:pt x="54" y="18"/>
                    </a:lnTo>
                    <a:lnTo>
                      <a:pt x="54" y="20"/>
                    </a:lnTo>
                    <a:lnTo>
                      <a:pt x="52" y="20"/>
                    </a:lnTo>
                    <a:lnTo>
                      <a:pt x="52" y="22"/>
                    </a:lnTo>
                    <a:lnTo>
                      <a:pt x="50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4" y="22"/>
                    </a:lnTo>
                    <a:lnTo>
                      <a:pt x="42" y="20"/>
                    </a:lnTo>
                    <a:lnTo>
                      <a:pt x="40" y="20"/>
                    </a:lnTo>
                    <a:lnTo>
                      <a:pt x="38" y="20"/>
                    </a:lnTo>
                    <a:lnTo>
                      <a:pt x="38" y="20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0" y="22"/>
                    </a:lnTo>
                    <a:lnTo>
                      <a:pt x="28" y="22"/>
                    </a:lnTo>
                    <a:lnTo>
                      <a:pt x="26" y="20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0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20" y="2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6"/>
                    </a:lnTo>
                    <a:lnTo>
                      <a:pt x="30" y="28"/>
                    </a:lnTo>
                    <a:lnTo>
                      <a:pt x="30" y="30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32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4" y="36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4" y="38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6" y="40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44"/>
                    </a:lnTo>
                    <a:lnTo>
                      <a:pt x="38" y="44"/>
                    </a:lnTo>
                    <a:lnTo>
                      <a:pt x="38" y="44"/>
                    </a:lnTo>
                    <a:lnTo>
                      <a:pt x="38" y="46"/>
                    </a:lnTo>
                    <a:lnTo>
                      <a:pt x="40" y="46"/>
                    </a:lnTo>
                    <a:lnTo>
                      <a:pt x="40" y="48"/>
                    </a:lnTo>
                    <a:lnTo>
                      <a:pt x="42" y="48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2" y="52"/>
                    </a:lnTo>
                    <a:lnTo>
                      <a:pt x="42" y="52"/>
                    </a:lnTo>
                    <a:lnTo>
                      <a:pt x="42" y="54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40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6" y="66"/>
                    </a:lnTo>
                    <a:lnTo>
                      <a:pt x="46" y="66"/>
                    </a:lnTo>
                    <a:lnTo>
                      <a:pt x="48" y="66"/>
                    </a:lnTo>
                    <a:lnTo>
                      <a:pt x="50" y="66"/>
                    </a:lnTo>
                    <a:lnTo>
                      <a:pt x="50" y="64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0" y="66"/>
                    </a:lnTo>
                    <a:lnTo>
                      <a:pt x="52" y="68"/>
                    </a:lnTo>
                    <a:lnTo>
                      <a:pt x="54" y="68"/>
                    </a:lnTo>
                    <a:lnTo>
                      <a:pt x="54" y="68"/>
                    </a:lnTo>
                    <a:lnTo>
                      <a:pt x="60" y="70"/>
                    </a:lnTo>
                    <a:lnTo>
                      <a:pt x="60" y="70"/>
                    </a:lnTo>
                    <a:lnTo>
                      <a:pt x="60" y="73"/>
                    </a:lnTo>
                    <a:lnTo>
                      <a:pt x="60" y="75"/>
                    </a:lnTo>
                    <a:lnTo>
                      <a:pt x="60" y="77"/>
                    </a:lnTo>
                    <a:lnTo>
                      <a:pt x="62" y="77"/>
                    </a:lnTo>
                    <a:lnTo>
                      <a:pt x="62" y="77"/>
                    </a:lnTo>
                    <a:lnTo>
                      <a:pt x="62" y="79"/>
                    </a:lnTo>
                    <a:lnTo>
                      <a:pt x="60" y="79"/>
                    </a:lnTo>
                    <a:lnTo>
                      <a:pt x="60" y="79"/>
                    </a:lnTo>
                    <a:lnTo>
                      <a:pt x="60" y="81"/>
                    </a:lnTo>
                    <a:lnTo>
                      <a:pt x="60" y="81"/>
                    </a:lnTo>
                    <a:lnTo>
                      <a:pt x="60" y="81"/>
                    </a:lnTo>
                    <a:lnTo>
                      <a:pt x="60" y="81"/>
                    </a:lnTo>
                    <a:lnTo>
                      <a:pt x="56" y="81"/>
                    </a:lnTo>
                    <a:lnTo>
                      <a:pt x="54" y="81"/>
                    </a:lnTo>
                    <a:lnTo>
                      <a:pt x="54" y="83"/>
                    </a:lnTo>
                    <a:lnTo>
                      <a:pt x="52" y="83"/>
                    </a:lnTo>
                    <a:lnTo>
                      <a:pt x="52" y="83"/>
                    </a:lnTo>
                    <a:lnTo>
                      <a:pt x="52" y="85"/>
                    </a:lnTo>
                    <a:lnTo>
                      <a:pt x="50" y="87"/>
                    </a:lnTo>
                    <a:lnTo>
                      <a:pt x="46" y="89"/>
                    </a:lnTo>
                    <a:lnTo>
                      <a:pt x="46" y="91"/>
                    </a:lnTo>
                    <a:lnTo>
                      <a:pt x="44" y="91"/>
                    </a:lnTo>
                    <a:lnTo>
                      <a:pt x="42" y="93"/>
                    </a:lnTo>
                    <a:lnTo>
                      <a:pt x="42" y="95"/>
                    </a:lnTo>
                    <a:lnTo>
                      <a:pt x="40" y="95"/>
                    </a:lnTo>
                    <a:lnTo>
                      <a:pt x="38" y="97"/>
                    </a:lnTo>
                    <a:lnTo>
                      <a:pt x="36" y="97"/>
                    </a:lnTo>
                    <a:lnTo>
                      <a:pt x="36" y="97"/>
                    </a:lnTo>
                    <a:lnTo>
                      <a:pt x="32" y="99"/>
                    </a:lnTo>
                    <a:lnTo>
                      <a:pt x="30" y="101"/>
                    </a:lnTo>
                    <a:lnTo>
                      <a:pt x="30" y="101"/>
                    </a:lnTo>
                    <a:lnTo>
                      <a:pt x="28" y="103"/>
                    </a:lnTo>
                    <a:lnTo>
                      <a:pt x="28" y="103"/>
                    </a:lnTo>
                    <a:lnTo>
                      <a:pt x="28" y="103"/>
                    </a:lnTo>
                    <a:lnTo>
                      <a:pt x="28" y="103"/>
                    </a:lnTo>
                    <a:lnTo>
                      <a:pt x="26" y="103"/>
                    </a:lnTo>
                    <a:lnTo>
                      <a:pt x="26" y="103"/>
                    </a:lnTo>
                    <a:lnTo>
                      <a:pt x="26" y="105"/>
                    </a:lnTo>
                    <a:lnTo>
                      <a:pt x="28" y="105"/>
                    </a:lnTo>
                    <a:lnTo>
                      <a:pt x="28" y="105"/>
                    </a:lnTo>
                    <a:lnTo>
                      <a:pt x="26" y="107"/>
                    </a:lnTo>
                    <a:lnTo>
                      <a:pt x="22" y="107"/>
                    </a:lnTo>
                    <a:lnTo>
                      <a:pt x="22" y="107"/>
                    </a:lnTo>
                    <a:lnTo>
                      <a:pt x="18" y="107"/>
                    </a:lnTo>
                    <a:lnTo>
                      <a:pt x="18" y="109"/>
                    </a:lnTo>
                    <a:lnTo>
                      <a:pt x="18" y="109"/>
                    </a:lnTo>
                    <a:lnTo>
                      <a:pt x="20" y="111"/>
                    </a:lnTo>
                    <a:lnTo>
                      <a:pt x="18" y="111"/>
                    </a:lnTo>
                    <a:lnTo>
                      <a:pt x="18" y="111"/>
                    </a:lnTo>
                    <a:lnTo>
                      <a:pt x="14" y="115"/>
                    </a:lnTo>
                    <a:lnTo>
                      <a:pt x="14" y="115"/>
                    </a:lnTo>
                    <a:lnTo>
                      <a:pt x="14" y="115"/>
                    </a:lnTo>
                    <a:lnTo>
                      <a:pt x="14" y="117"/>
                    </a:lnTo>
                    <a:lnTo>
                      <a:pt x="14" y="119"/>
                    </a:lnTo>
                    <a:lnTo>
                      <a:pt x="14" y="121"/>
                    </a:lnTo>
                    <a:lnTo>
                      <a:pt x="16" y="121"/>
                    </a:lnTo>
                    <a:lnTo>
                      <a:pt x="16" y="123"/>
                    </a:lnTo>
                    <a:lnTo>
                      <a:pt x="18" y="123"/>
                    </a:lnTo>
                    <a:lnTo>
                      <a:pt x="16" y="125"/>
                    </a:lnTo>
                    <a:lnTo>
                      <a:pt x="16" y="127"/>
                    </a:lnTo>
                    <a:lnTo>
                      <a:pt x="18" y="129"/>
                    </a:lnTo>
                    <a:lnTo>
                      <a:pt x="20" y="129"/>
                    </a:lnTo>
                    <a:lnTo>
                      <a:pt x="20" y="131"/>
                    </a:lnTo>
                    <a:lnTo>
                      <a:pt x="20" y="133"/>
                    </a:lnTo>
                    <a:lnTo>
                      <a:pt x="22" y="133"/>
                    </a:lnTo>
                    <a:lnTo>
                      <a:pt x="20" y="133"/>
                    </a:lnTo>
                    <a:lnTo>
                      <a:pt x="20" y="133"/>
                    </a:lnTo>
                    <a:lnTo>
                      <a:pt x="20" y="133"/>
                    </a:lnTo>
                    <a:lnTo>
                      <a:pt x="20" y="133"/>
                    </a:lnTo>
                    <a:lnTo>
                      <a:pt x="20" y="135"/>
                    </a:lnTo>
                    <a:lnTo>
                      <a:pt x="20" y="135"/>
                    </a:lnTo>
                    <a:lnTo>
                      <a:pt x="20" y="135"/>
                    </a:lnTo>
                    <a:lnTo>
                      <a:pt x="20" y="135"/>
                    </a:lnTo>
                    <a:lnTo>
                      <a:pt x="20" y="135"/>
                    </a:lnTo>
                    <a:lnTo>
                      <a:pt x="20" y="137"/>
                    </a:lnTo>
                    <a:lnTo>
                      <a:pt x="20" y="139"/>
                    </a:lnTo>
                    <a:lnTo>
                      <a:pt x="20" y="141"/>
                    </a:lnTo>
                    <a:lnTo>
                      <a:pt x="20" y="141"/>
                    </a:lnTo>
                    <a:lnTo>
                      <a:pt x="18" y="141"/>
                    </a:lnTo>
                    <a:lnTo>
                      <a:pt x="18" y="143"/>
                    </a:lnTo>
                    <a:lnTo>
                      <a:pt x="20" y="145"/>
                    </a:lnTo>
                    <a:lnTo>
                      <a:pt x="20" y="147"/>
                    </a:lnTo>
                    <a:lnTo>
                      <a:pt x="20" y="147"/>
                    </a:lnTo>
                    <a:lnTo>
                      <a:pt x="20" y="149"/>
                    </a:lnTo>
                    <a:lnTo>
                      <a:pt x="20" y="149"/>
                    </a:lnTo>
                    <a:lnTo>
                      <a:pt x="22" y="149"/>
                    </a:lnTo>
                    <a:lnTo>
                      <a:pt x="22" y="151"/>
                    </a:lnTo>
                    <a:lnTo>
                      <a:pt x="24" y="149"/>
                    </a:lnTo>
                    <a:lnTo>
                      <a:pt x="24" y="149"/>
                    </a:lnTo>
                    <a:lnTo>
                      <a:pt x="26" y="151"/>
                    </a:lnTo>
                    <a:lnTo>
                      <a:pt x="26" y="151"/>
                    </a:lnTo>
                    <a:lnTo>
                      <a:pt x="30" y="153"/>
                    </a:lnTo>
                    <a:lnTo>
                      <a:pt x="34" y="153"/>
                    </a:lnTo>
                    <a:lnTo>
                      <a:pt x="34" y="153"/>
                    </a:lnTo>
                    <a:lnTo>
                      <a:pt x="34" y="153"/>
                    </a:lnTo>
                    <a:lnTo>
                      <a:pt x="34" y="153"/>
                    </a:lnTo>
                    <a:lnTo>
                      <a:pt x="34" y="155"/>
                    </a:lnTo>
                    <a:lnTo>
                      <a:pt x="34" y="155"/>
                    </a:lnTo>
                    <a:lnTo>
                      <a:pt x="36" y="155"/>
                    </a:lnTo>
                    <a:lnTo>
                      <a:pt x="36" y="155"/>
                    </a:lnTo>
                    <a:lnTo>
                      <a:pt x="34" y="155"/>
                    </a:lnTo>
                    <a:lnTo>
                      <a:pt x="34" y="155"/>
                    </a:lnTo>
                    <a:lnTo>
                      <a:pt x="34" y="155"/>
                    </a:lnTo>
                    <a:lnTo>
                      <a:pt x="34" y="157"/>
                    </a:lnTo>
                    <a:lnTo>
                      <a:pt x="34" y="157"/>
                    </a:lnTo>
                    <a:lnTo>
                      <a:pt x="34" y="157"/>
                    </a:lnTo>
                    <a:lnTo>
                      <a:pt x="34" y="159"/>
                    </a:lnTo>
                    <a:lnTo>
                      <a:pt x="34" y="159"/>
                    </a:lnTo>
                    <a:lnTo>
                      <a:pt x="36" y="159"/>
                    </a:lnTo>
                    <a:lnTo>
                      <a:pt x="36" y="159"/>
                    </a:lnTo>
                    <a:lnTo>
                      <a:pt x="38" y="159"/>
                    </a:lnTo>
                    <a:lnTo>
                      <a:pt x="38" y="157"/>
                    </a:lnTo>
                    <a:lnTo>
                      <a:pt x="38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5"/>
                    </a:lnTo>
                    <a:lnTo>
                      <a:pt x="40" y="157"/>
                    </a:lnTo>
                    <a:lnTo>
                      <a:pt x="42" y="159"/>
                    </a:lnTo>
                    <a:lnTo>
                      <a:pt x="42" y="159"/>
                    </a:lnTo>
                    <a:lnTo>
                      <a:pt x="44" y="159"/>
                    </a:lnTo>
                    <a:lnTo>
                      <a:pt x="44" y="159"/>
                    </a:lnTo>
                    <a:lnTo>
                      <a:pt x="42" y="161"/>
                    </a:lnTo>
                    <a:lnTo>
                      <a:pt x="40" y="161"/>
                    </a:lnTo>
                    <a:lnTo>
                      <a:pt x="40" y="163"/>
                    </a:lnTo>
                    <a:lnTo>
                      <a:pt x="42" y="163"/>
                    </a:lnTo>
                    <a:lnTo>
                      <a:pt x="44" y="161"/>
                    </a:lnTo>
                    <a:lnTo>
                      <a:pt x="44" y="161"/>
                    </a:lnTo>
                    <a:lnTo>
                      <a:pt x="46" y="159"/>
                    </a:lnTo>
                    <a:lnTo>
                      <a:pt x="48" y="159"/>
                    </a:lnTo>
                    <a:lnTo>
                      <a:pt x="50" y="159"/>
                    </a:lnTo>
                    <a:lnTo>
                      <a:pt x="54" y="159"/>
                    </a:lnTo>
                    <a:lnTo>
                      <a:pt x="58" y="159"/>
                    </a:lnTo>
                    <a:lnTo>
                      <a:pt x="58" y="159"/>
                    </a:lnTo>
                    <a:lnTo>
                      <a:pt x="60" y="159"/>
                    </a:lnTo>
                    <a:lnTo>
                      <a:pt x="60" y="157"/>
                    </a:lnTo>
                    <a:lnTo>
                      <a:pt x="64" y="157"/>
                    </a:lnTo>
                    <a:lnTo>
                      <a:pt x="66" y="157"/>
                    </a:lnTo>
                    <a:lnTo>
                      <a:pt x="68" y="157"/>
                    </a:lnTo>
                    <a:lnTo>
                      <a:pt x="68" y="155"/>
                    </a:lnTo>
                    <a:lnTo>
                      <a:pt x="72" y="155"/>
                    </a:lnTo>
                    <a:lnTo>
                      <a:pt x="72" y="155"/>
                    </a:lnTo>
                    <a:lnTo>
                      <a:pt x="74" y="153"/>
                    </a:lnTo>
                    <a:lnTo>
                      <a:pt x="74" y="155"/>
                    </a:lnTo>
                    <a:lnTo>
                      <a:pt x="74" y="155"/>
                    </a:lnTo>
                    <a:lnTo>
                      <a:pt x="76" y="155"/>
                    </a:lnTo>
                    <a:lnTo>
                      <a:pt x="78" y="153"/>
                    </a:lnTo>
                    <a:lnTo>
                      <a:pt x="78" y="153"/>
                    </a:lnTo>
                    <a:lnTo>
                      <a:pt x="78" y="153"/>
                    </a:lnTo>
                    <a:lnTo>
                      <a:pt x="78" y="153"/>
                    </a:lnTo>
                    <a:lnTo>
                      <a:pt x="78" y="151"/>
                    </a:lnTo>
                    <a:lnTo>
                      <a:pt x="78" y="151"/>
                    </a:lnTo>
                    <a:lnTo>
                      <a:pt x="80" y="153"/>
                    </a:lnTo>
                    <a:lnTo>
                      <a:pt x="82" y="153"/>
                    </a:lnTo>
                    <a:lnTo>
                      <a:pt x="84" y="151"/>
                    </a:lnTo>
                    <a:lnTo>
                      <a:pt x="84" y="151"/>
                    </a:lnTo>
                    <a:lnTo>
                      <a:pt x="84" y="149"/>
                    </a:lnTo>
                    <a:lnTo>
                      <a:pt x="84" y="149"/>
                    </a:lnTo>
                    <a:lnTo>
                      <a:pt x="84" y="149"/>
                    </a:lnTo>
                    <a:lnTo>
                      <a:pt x="84" y="151"/>
                    </a:lnTo>
                    <a:lnTo>
                      <a:pt x="84" y="151"/>
                    </a:lnTo>
                    <a:lnTo>
                      <a:pt x="84" y="153"/>
                    </a:lnTo>
                    <a:lnTo>
                      <a:pt x="86" y="153"/>
                    </a:lnTo>
                    <a:lnTo>
                      <a:pt x="86" y="151"/>
                    </a:lnTo>
                    <a:lnTo>
                      <a:pt x="90" y="151"/>
                    </a:lnTo>
                    <a:lnTo>
                      <a:pt x="90" y="151"/>
                    </a:lnTo>
                    <a:lnTo>
                      <a:pt x="92" y="151"/>
                    </a:lnTo>
                    <a:lnTo>
                      <a:pt x="94" y="151"/>
                    </a:lnTo>
                    <a:lnTo>
                      <a:pt x="96" y="151"/>
                    </a:lnTo>
                    <a:lnTo>
                      <a:pt x="96" y="151"/>
                    </a:lnTo>
                    <a:lnTo>
                      <a:pt x="98" y="151"/>
                    </a:lnTo>
                    <a:lnTo>
                      <a:pt x="100" y="151"/>
                    </a:lnTo>
                    <a:lnTo>
                      <a:pt x="100" y="151"/>
                    </a:lnTo>
                    <a:lnTo>
                      <a:pt x="104" y="147"/>
                    </a:lnTo>
                    <a:lnTo>
                      <a:pt x="106" y="145"/>
                    </a:lnTo>
                    <a:lnTo>
                      <a:pt x="108" y="145"/>
                    </a:lnTo>
                    <a:lnTo>
                      <a:pt x="108" y="143"/>
                    </a:lnTo>
                    <a:lnTo>
                      <a:pt x="110" y="143"/>
                    </a:lnTo>
                    <a:lnTo>
                      <a:pt x="110" y="141"/>
                    </a:lnTo>
                    <a:lnTo>
                      <a:pt x="114" y="141"/>
                    </a:lnTo>
                    <a:lnTo>
                      <a:pt x="116" y="139"/>
                    </a:lnTo>
                    <a:lnTo>
                      <a:pt x="120" y="135"/>
                    </a:lnTo>
                    <a:lnTo>
                      <a:pt x="120" y="135"/>
                    </a:lnTo>
                    <a:lnTo>
                      <a:pt x="122" y="135"/>
                    </a:lnTo>
                    <a:lnTo>
                      <a:pt x="124" y="131"/>
                    </a:lnTo>
                    <a:lnTo>
                      <a:pt x="124" y="131"/>
                    </a:lnTo>
                    <a:lnTo>
                      <a:pt x="128" y="127"/>
                    </a:lnTo>
                    <a:lnTo>
                      <a:pt x="130" y="125"/>
                    </a:lnTo>
                    <a:lnTo>
                      <a:pt x="130" y="125"/>
                    </a:lnTo>
                    <a:lnTo>
                      <a:pt x="136" y="121"/>
                    </a:lnTo>
                    <a:lnTo>
                      <a:pt x="138" y="119"/>
                    </a:lnTo>
                    <a:lnTo>
                      <a:pt x="138" y="117"/>
                    </a:lnTo>
                    <a:lnTo>
                      <a:pt x="140" y="115"/>
                    </a:lnTo>
                    <a:lnTo>
                      <a:pt x="140" y="115"/>
                    </a:lnTo>
                    <a:lnTo>
                      <a:pt x="140" y="113"/>
                    </a:lnTo>
                    <a:lnTo>
                      <a:pt x="140" y="11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77"/>
              <p:cNvSpPr>
                <a:spLocks noEditPoints="1"/>
              </p:cNvSpPr>
              <p:nvPr/>
            </p:nvSpPr>
            <p:spPr bwMode="auto">
              <a:xfrm>
                <a:off x="6170" y="2299"/>
                <a:ext cx="126" cy="167"/>
              </a:xfrm>
              <a:custGeom>
                <a:avLst/>
                <a:gdLst>
                  <a:gd name="T0" fmla="*/ 0 w 126"/>
                  <a:gd name="T1" fmla="*/ 167 h 167"/>
                  <a:gd name="T2" fmla="*/ 108 w 126"/>
                  <a:gd name="T3" fmla="*/ 147 h 167"/>
                  <a:gd name="T4" fmla="*/ 108 w 126"/>
                  <a:gd name="T5" fmla="*/ 149 h 167"/>
                  <a:gd name="T6" fmla="*/ 116 w 126"/>
                  <a:gd name="T7" fmla="*/ 121 h 167"/>
                  <a:gd name="T8" fmla="*/ 116 w 126"/>
                  <a:gd name="T9" fmla="*/ 121 h 167"/>
                  <a:gd name="T10" fmla="*/ 116 w 126"/>
                  <a:gd name="T11" fmla="*/ 121 h 167"/>
                  <a:gd name="T12" fmla="*/ 68 w 126"/>
                  <a:gd name="T13" fmla="*/ 117 h 167"/>
                  <a:gd name="T14" fmla="*/ 62 w 126"/>
                  <a:gd name="T15" fmla="*/ 121 h 167"/>
                  <a:gd name="T16" fmla="*/ 66 w 126"/>
                  <a:gd name="T17" fmla="*/ 119 h 167"/>
                  <a:gd name="T18" fmla="*/ 72 w 126"/>
                  <a:gd name="T19" fmla="*/ 117 h 167"/>
                  <a:gd name="T20" fmla="*/ 98 w 126"/>
                  <a:gd name="T21" fmla="*/ 117 h 167"/>
                  <a:gd name="T22" fmla="*/ 98 w 126"/>
                  <a:gd name="T23" fmla="*/ 117 h 167"/>
                  <a:gd name="T24" fmla="*/ 98 w 126"/>
                  <a:gd name="T25" fmla="*/ 117 h 167"/>
                  <a:gd name="T26" fmla="*/ 118 w 126"/>
                  <a:gd name="T27" fmla="*/ 105 h 167"/>
                  <a:gd name="T28" fmla="*/ 88 w 126"/>
                  <a:gd name="T29" fmla="*/ 99 h 167"/>
                  <a:gd name="T30" fmla="*/ 90 w 126"/>
                  <a:gd name="T31" fmla="*/ 101 h 167"/>
                  <a:gd name="T32" fmla="*/ 114 w 126"/>
                  <a:gd name="T33" fmla="*/ 99 h 167"/>
                  <a:gd name="T34" fmla="*/ 114 w 126"/>
                  <a:gd name="T35" fmla="*/ 99 h 167"/>
                  <a:gd name="T36" fmla="*/ 126 w 126"/>
                  <a:gd name="T37" fmla="*/ 99 h 167"/>
                  <a:gd name="T38" fmla="*/ 82 w 126"/>
                  <a:gd name="T39" fmla="*/ 95 h 167"/>
                  <a:gd name="T40" fmla="*/ 76 w 126"/>
                  <a:gd name="T41" fmla="*/ 91 h 167"/>
                  <a:gd name="T42" fmla="*/ 74 w 126"/>
                  <a:gd name="T43" fmla="*/ 89 h 167"/>
                  <a:gd name="T44" fmla="*/ 64 w 126"/>
                  <a:gd name="T45" fmla="*/ 91 h 167"/>
                  <a:gd name="T46" fmla="*/ 60 w 126"/>
                  <a:gd name="T47" fmla="*/ 97 h 167"/>
                  <a:gd name="T48" fmla="*/ 58 w 126"/>
                  <a:gd name="T49" fmla="*/ 99 h 167"/>
                  <a:gd name="T50" fmla="*/ 60 w 126"/>
                  <a:gd name="T51" fmla="*/ 103 h 167"/>
                  <a:gd name="T52" fmla="*/ 68 w 126"/>
                  <a:gd name="T53" fmla="*/ 105 h 167"/>
                  <a:gd name="T54" fmla="*/ 74 w 126"/>
                  <a:gd name="T55" fmla="*/ 103 h 167"/>
                  <a:gd name="T56" fmla="*/ 78 w 126"/>
                  <a:gd name="T57" fmla="*/ 97 h 167"/>
                  <a:gd name="T58" fmla="*/ 76 w 126"/>
                  <a:gd name="T59" fmla="*/ 91 h 167"/>
                  <a:gd name="T60" fmla="*/ 94 w 126"/>
                  <a:gd name="T61" fmla="*/ 89 h 167"/>
                  <a:gd name="T62" fmla="*/ 118 w 126"/>
                  <a:gd name="T63" fmla="*/ 84 h 167"/>
                  <a:gd name="T64" fmla="*/ 118 w 126"/>
                  <a:gd name="T65" fmla="*/ 89 h 167"/>
                  <a:gd name="T66" fmla="*/ 120 w 126"/>
                  <a:gd name="T67" fmla="*/ 84 h 167"/>
                  <a:gd name="T68" fmla="*/ 60 w 126"/>
                  <a:gd name="T69" fmla="*/ 84 h 167"/>
                  <a:gd name="T70" fmla="*/ 106 w 126"/>
                  <a:gd name="T71" fmla="*/ 76 h 167"/>
                  <a:gd name="T72" fmla="*/ 102 w 126"/>
                  <a:gd name="T73" fmla="*/ 82 h 167"/>
                  <a:gd name="T74" fmla="*/ 108 w 126"/>
                  <a:gd name="T75" fmla="*/ 78 h 167"/>
                  <a:gd name="T76" fmla="*/ 104 w 126"/>
                  <a:gd name="T77" fmla="*/ 80 h 167"/>
                  <a:gd name="T78" fmla="*/ 106 w 126"/>
                  <a:gd name="T79" fmla="*/ 74 h 167"/>
                  <a:gd name="T80" fmla="*/ 108 w 126"/>
                  <a:gd name="T81" fmla="*/ 72 h 167"/>
                  <a:gd name="T82" fmla="*/ 106 w 126"/>
                  <a:gd name="T83" fmla="*/ 72 h 167"/>
                  <a:gd name="T84" fmla="*/ 98 w 126"/>
                  <a:gd name="T85" fmla="*/ 70 h 167"/>
                  <a:gd name="T86" fmla="*/ 90 w 126"/>
                  <a:gd name="T87" fmla="*/ 72 h 167"/>
                  <a:gd name="T88" fmla="*/ 84 w 126"/>
                  <a:gd name="T89" fmla="*/ 76 h 167"/>
                  <a:gd name="T90" fmla="*/ 80 w 126"/>
                  <a:gd name="T91" fmla="*/ 78 h 167"/>
                  <a:gd name="T92" fmla="*/ 86 w 126"/>
                  <a:gd name="T93" fmla="*/ 80 h 167"/>
                  <a:gd name="T94" fmla="*/ 92 w 126"/>
                  <a:gd name="T95" fmla="*/ 76 h 167"/>
                  <a:gd name="T96" fmla="*/ 96 w 126"/>
                  <a:gd name="T97" fmla="*/ 78 h 167"/>
                  <a:gd name="T98" fmla="*/ 104 w 126"/>
                  <a:gd name="T99" fmla="*/ 78 h 167"/>
                  <a:gd name="T100" fmla="*/ 104 w 126"/>
                  <a:gd name="T101" fmla="*/ 74 h 167"/>
                  <a:gd name="T102" fmla="*/ 100 w 126"/>
                  <a:gd name="T103" fmla="*/ 74 h 167"/>
                  <a:gd name="T104" fmla="*/ 106 w 126"/>
                  <a:gd name="T105" fmla="*/ 66 h 167"/>
                  <a:gd name="T106" fmla="*/ 106 w 126"/>
                  <a:gd name="T107" fmla="*/ 66 h 167"/>
                  <a:gd name="T108" fmla="*/ 74 w 126"/>
                  <a:gd name="T109" fmla="*/ 2 h 167"/>
                  <a:gd name="T110" fmla="*/ 72 w 126"/>
                  <a:gd name="T111" fmla="*/ 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" h="167">
                    <a:moveTo>
                      <a:pt x="0" y="167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165"/>
                    </a:lnTo>
                    <a:lnTo>
                      <a:pt x="0" y="167"/>
                    </a:lnTo>
                    <a:close/>
                    <a:moveTo>
                      <a:pt x="108" y="147"/>
                    </a:moveTo>
                    <a:lnTo>
                      <a:pt x="108" y="147"/>
                    </a:lnTo>
                    <a:lnTo>
                      <a:pt x="108" y="147"/>
                    </a:lnTo>
                    <a:lnTo>
                      <a:pt x="108" y="147"/>
                    </a:lnTo>
                    <a:lnTo>
                      <a:pt x="108" y="147"/>
                    </a:lnTo>
                    <a:lnTo>
                      <a:pt x="108" y="147"/>
                    </a:lnTo>
                    <a:lnTo>
                      <a:pt x="108" y="149"/>
                    </a:lnTo>
                    <a:lnTo>
                      <a:pt x="108" y="149"/>
                    </a:lnTo>
                    <a:lnTo>
                      <a:pt x="108" y="149"/>
                    </a:lnTo>
                    <a:lnTo>
                      <a:pt x="108" y="149"/>
                    </a:lnTo>
                    <a:lnTo>
                      <a:pt x="108" y="147"/>
                    </a:lnTo>
                    <a:close/>
                    <a:moveTo>
                      <a:pt x="116" y="121"/>
                    </a:move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close/>
                    <a:moveTo>
                      <a:pt x="70" y="117"/>
                    </a:moveTo>
                    <a:lnTo>
                      <a:pt x="68" y="117"/>
                    </a:lnTo>
                    <a:lnTo>
                      <a:pt x="68" y="117"/>
                    </a:lnTo>
                    <a:lnTo>
                      <a:pt x="66" y="119"/>
                    </a:lnTo>
                    <a:lnTo>
                      <a:pt x="66" y="119"/>
                    </a:lnTo>
                    <a:lnTo>
                      <a:pt x="64" y="119"/>
                    </a:lnTo>
                    <a:lnTo>
                      <a:pt x="64" y="121"/>
                    </a:lnTo>
                    <a:lnTo>
                      <a:pt x="62" y="121"/>
                    </a:lnTo>
                    <a:lnTo>
                      <a:pt x="64" y="121"/>
                    </a:lnTo>
                    <a:lnTo>
                      <a:pt x="66" y="121"/>
                    </a:lnTo>
                    <a:lnTo>
                      <a:pt x="66" y="121"/>
                    </a:lnTo>
                    <a:lnTo>
                      <a:pt x="66" y="119"/>
                    </a:lnTo>
                    <a:lnTo>
                      <a:pt x="66" y="119"/>
                    </a:lnTo>
                    <a:lnTo>
                      <a:pt x="68" y="119"/>
                    </a:lnTo>
                    <a:lnTo>
                      <a:pt x="68" y="119"/>
                    </a:lnTo>
                    <a:lnTo>
                      <a:pt x="70" y="119"/>
                    </a:lnTo>
                    <a:lnTo>
                      <a:pt x="72" y="119"/>
                    </a:lnTo>
                    <a:lnTo>
                      <a:pt x="72" y="117"/>
                    </a:lnTo>
                    <a:lnTo>
                      <a:pt x="70" y="117"/>
                    </a:lnTo>
                    <a:lnTo>
                      <a:pt x="70" y="117"/>
                    </a:lnTo>
                    <a:close/>
                    <a:moveTo>
                      <a:pt x="98" y="117"/>
                    </a:moveTo>
                    <a:lnTo>
                      <a:pt x="98" y="117"/>
                    </a:lnTo>
                    <a:lnTo>
                      <a:pt x="98" y="117"/>
                    </a:lnTo>
                    <a:lnTo>
                      <a:pt x="96" y="119"/>
                    </a:lnTo>
                    <a:lnTo>
                      <a:pt x="98" y="119"/>
                    </a:lnTo>
                    <a:lnTo>
                      <a:pt x="98" y="119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lnTo>
                      <a:pt x="98" y="117"/>
                    </a:lnTo>
                    <a:close/>
                    <a:moveTo>
                      <a:pt x="116" y="105"/>
                    </a:moveTo>
                    <a:lnTo>
                      <a:pt x="116" y="105"/>
                    </a:lnTo>
                    <a:lnTo>
                      <a:pt x="118" y="105"/>
                    </a:lnTo>
                    <a:lnTo>
                      <a:pt x="118" y="105"/>
                    </a:lnTo>
                    <a:lnTo>
                      <a:pt x="118" y="103"/>
                    </a:lnTo>
                    <a:lnTo>
                      <a:pt x="118" y="103"/>
                    </a:lnTo>
                    <a:lnTo>
                      <a:pt x="116" y="105"/>
                    </a:lnTo>
                    <a:close/>
                    <a:moveTo>
                      <a:pt x="88" y="99"/>
                    </a:moveTo>
                    <a:lnTo>
                      <a:pt x="88" y="99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88" y="103"/>
                    </a:lnTo>
                    <a:lnTo>
                      <a:pt x="88" y="103"/>
                    </a:lnTo>
                    <a:lnTo>
                      <a:pt x="90" y="101"/>
                    </a:lnTo>
                    <a:lnTo>
                      <a:pt x="88" y="101"/>
                    </a:lnTo>
                    <a:lnTo>
                      <a:pt x="88" y="99"/>
                    </a:lnTo>
                    <a:close/>
                    <a:moveTo>
                      <a:pt x="114" y="99"/>
                    </a:moveTo>
                    <a:lnTo>
                      <a:pt x="114" y="99"/>
                    </a:lnTo>
                    <a:lnTo>
                      <a:pt x="114" y="99"/>
                    </a:lnTo>
                    <a:lnTo>
                      <a:pt x="114" y="101"/>
                    </a:lnTo>
                    <a:lnTo>
                      <a:pt x="114" y="101"/>
                    </a:lnTo>
                    <a:lnTo>
                      <a:pt x="116" y="101"/>
                    </a:lnTo>
                    <a:lnTo>
                      <a:pt x="116" y="99"/>
                    </a:lnTo>
                    <a:lnTo>
                      <a:pt x="114" y="99"/>
                    </a:lnTo>
                    <a:close/>
                    <a:moveTo>
                      <a:pt x="126" y="99"/>
                    </a:moveTo>
                    <a:lnTo>
                      <a:pt x="126" y="99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6" y="99"/>
                    </a:lnTo>
                    <a:close/>
                    <a:moveTo>
                      <a:pt x="82" y="93"/>
                    </a:moveTo>
                    <a:lnTo>
                      <a:pt x="82" y="95"/>
                    </a:lnTo>
                    <a:lnTo>
                      <a:pt x="82" y="95"/>
                    </a:lnTo>
                    <a:lnTo>
                      <a:pt x="82" y="95"/>
                    </a:lnTo>
                    <a:lnTo>
                      <a:pt x="82" y="95"/>
                    </a:lnTo>
                    <a:lnTo>
                      <a:pt x="82" y="93"/>
                    </a:lnTo>
                    <a:lnTo>
                      <a:pt x="82" y="93"/>
                    </a:lnTo>
                    <a:close/>
                    <a:moveTo>
                      <a:pt x="76" y="91"/>
                    </a:moveTo>
                    <a:lnTo>
                      <a:pt x="76" y="91"/>
                    </a:lnTo>
                    <a:lnTo>
                      <a:pt x="76" y="91"/>
                    </a:lnTo>
                    <a:lnTo>
                      <a:pt x="74" y="91"/>
                    </a:lnTo>
                    <a:lnTo>
                      <a:pt x="76" y="89"/>
                    </a:lnTo>
                    <a:lnTo>
                      <a:pt x="74" y="89"/>
                    </a:lnTo>
                    <a:lnTo>
                      <a:pt x="74" y="89"/>
                    </a:lnTo>
                    <a:lnTo>
                      <a:pt x="72" y="89"/>
                    </a:lnTo>
                    <a:lnTo>
                      <a:pt x="70" y="89"/>
                    </a:lnTo>
                    <a:lnTo>
                      <a:pt x="68" y="89"/>
                    </a:lnTo>
                    <a:lnTo>
                      <a:pt x="64" y="91"/>
                    </a:lnTo>
                    <a:lnTo>
                      <a:pt x="62" y="93"/>
                    </a:lnTo>
                    <a:lnTo>
                      <a:pt x="60" y="93"/>
                    </a:lnTo>
                    <a:lnTo>
                      <a:pt x="60" y="95"/>
                    </a:lnTo>
                    <a:lnTo>
                      <a:pt x="60" y="95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58" y="97"/>
                    </a:lnTo>
                    <a:lnTo>
                      <a:pt x="58" y="97"/>
                    </a:lnTo>
                    <a:lnTo>
                      <a:pt x="58" y="99"/>
                    </a:lnTo>
                    <a:lnTo>
                      <a:pt x="56" y="99"/>
                    </a:lnTo>
                    <a:lnTo>
                      <a:pt x="56" y="99"/>
                    </a:lnTo>
                    <a:lnTo>
                      <a:pt x="58" y="101"/>
                    </a:lnTo>
                    <a:lnTo>
                      <a:pt x="58" y="103"/>
                    </a:lnTo>
                    <a:lnTo>
                      <a:pt x="60" y="103"/>
                    </a:lnTo>
                    <a:lnTo>
                      <a:pt x="62" y="103"/>
                    </a:lnTo>
                    <a:lnTo>
                      <a:pt x="64" y="105"/>
                    </a:lnTo>
                    <a:lnTo>
                      <a:pt x="64" y="105"/>
                    </a:lnTo>
                    <a:lnTo>
                      <a:pt x="66" y="105"/>
                    </a:lnTo>
                    <a:lnTo>
                      <a:pt x="68" y="105"/>
                    </a:lnTo>
                    <a:lnTo>
                      <a:pt x="70" y="105"/>
                    </a:lnTo>
                    <a:lnTo>
                      <a:pt x="72" y="103"/>
                    </a:lnTo>
                    <a:lnTo>
                      <a:pt x="72" y="103"/>
                    </a:lnTo>
                    <a:lnTo>
                      <a:pt x="74" y="103"/>
                    </a:lnTo>
                    <a:lnTo>
                      <a:pt x="74" y="103"/>
                    </a:lnTo>
                    <a:lnTo>
                      <a:pt x="76" y="103"/>
                    </a:lnTo>
                    <a:lnTo>
                      <a:pt x="76" y="103"/>
                    </a:lnTo>
                    <a:lnTo>
                      <a:pt x="78" y="101"/>
                    </a:lnTo>
                    <a:lnTo>
                      <a:pt x="78" y="99"/>
                    </a:lnTo>
                    <a:lnTo>
                      <a:pt x="78" y="97"/>
                    </a:lnTo>
                    <a:lnTo>
                      <a:pt x="78" y="97"/>
                    </a:lnTo>
                    <a:lnTo>
                      <a:pt x="78" y="95"/>
                    </a:lnTo>
                    <a:lnTo>
                      <a:pt x="78" y="95"/>
                    </a:lnTo>
                    <a:lnTo>
                      <a:pt x="78" y="93"/>
                    </a:lnTo>
                    <a:lnTo>
                      <a:pt x="76" y="91"/>
                    </a:lnTo>
                    <a:close/>
                    <a:moveTo>
                      <a:pt x="94" y="86"/>
                    </a:moveTo>
                    <a:lnTo>
                      <a:pt x="92" y="86"/>
                    </a:lnTo>
                    <a:lnTo>
                      <a:pt x="92" y="89"/>
                    </a:lnTo>
                    <a:lnTo>
                      <a:pt x="92" y="89"/>
                    </a:lnTo>
                    <a:lnTo>
                      <a:pt x="94" y="89"/>
                    </a:lnTo>
                    <a:lnTo>
                      <a:pt x="94" y="86"/>
                    </a:lnTo>
                    <a:lnTo>
                      <a:pt x="94" y="86"/>
                    </a:lnTo>
                    <a:close/>
                    <a:moveTo>
                      <a:pt x="120" y="84"/>
                    </a:moveTo>
                    <a:lnTo>
                      <a:pt x="118" y="84"/>
                    </a:lnTo>
                    <a:lnTo>
                      <a:pt x="118" y="84"/>
                    </a:lnTo>
                    <a:lnTo>
                      <a:pt x="118" y="84"/>
                    </a:lnTo>
                    <a:lnTo>
                      <a:pt x="118" y="86"/>
                    </a:lnTo>
                    <a:lnTo>
                      <a:pt x="118" y="86"/>
                    </a:lnTo>
                    <a:lnTo>
                      <a:pt x="118" y="86"/>
                    </a:lnTo>
                    <a:lnTo>
                      <a:pt x="118" y="89"/>
                    </a:lnTo>
                    <a:lnTo>
                      <a:pt x="118" y="86"/>
                    </a:lnTo>
                    <a:lnTo>
                      <a:pt x="120" y="86"/>
                    </a:lnTo>
                    <a:lnTo>
                      <a:pt x="120" y="86"/>
                    </a:lnTo>
                    <a:lnTo>
                      <a:pt x="120" y="86"/>
                    </a:lnTo>
                    <a:lnTo>
                      <a:pt x="120" y="84"/>
                    </a:lnTo>
                    <a:close/>
                    <a:moveTo>
                      <a:pt x="60" y="84"/>
                    </a:moveTo>
                    <a:lnTo>
                      <a:pt x="62" y="82"/>
                    </a:lnTo>
                    <a:lnTo>
                      <a:pt x="60" y="82"/>
                    </a:lnTo>
                    <a:lnTo>
                      <a:pt x="60" y="82"/>
                    </a:lnTo>
                    <a:lnTo>
                      <a:pt x="60" y="84"/>
                    </a:lnTo>
                    <a:lnTo>
                      <a:pt x="58" y="84"/>
                    </a:lnTo>
                    <a:lnTo>
                      <a:pt x="60" y="84"/>
                    </a:lnTo>
                    <a:lnTo>
                      <a:pt x="60" y="84"/>
                    </a:lnTo>
                    <a:close/>
                    <a:moveTo>
                      <a:pt x="106" y="76"/>
                    </a:moveTo>
                    <a:lnTo>
                      <a:pt x="106" y="76"/>
                    </a:lnTo>
                    <a:lnTo>
                      <a:pt x="104" y="78"/>
                    </a:lnTo>
                    <a:lnTo>
                      <a:pt x="104" y="78"/>
                    </a:lnTo>
                    <a:lnTo>
                      <a:pt x="102" y="80"/>
                    </a:lnTo>
                    <a:lnTo>
                      <a:pt x="102" y="80"/>
                    </a:lnTo>
                    <a:lnTo>
                      <a:pt x="102" y="82"/>
                    </a:lnTo>
                    <a:lnTo>
                      <a:pt x="104" y="80"/>
                    </a:lnTo>
                    <a:lnTo>
                      <a:pt x="104" y="80"/>
                    </a:lnTo>
                    <a:lnTo>
                      <a:pt x="104" y="80"/>
                    </a:lnTo>
                    <a:lnTo>
                      <a:pt x="106" y="78"/>
                    </a:lnTo>
                    <a:lnTo>
                      <a:pt x="108" y="78"/>
                    </a:lnTo>
                    <a:lnTo>
                      <a:pt x="106" y="76"/>
                    </a:lnTo>
                    <a:close/>
                    <a:moveTo>
                      <a:pt x="104" y="78"/>
                    </a:moveTo>
                    <a:lnTo>
                      <a:pt x="104" y="80"/>
                    </a:lnTo>
                    <a:lnTo>
                      <a:pt x="104" y="80"/>
                    </a:lnTo>
                    <a:lnTo>
                      <a:pt x="104" y="80"/>
                    </a:lnTo>
                    <a:lnTo>
                      <a:pt x="104" y="80"/>
                    </a:lnTo>
                    <a:lnTo>
                      <a:pt x="104" y="78"/>
                    </a:lnTo>
                    <a:lnTo>
                      <a:pt x="104" y="78"/>
                    </a:lnTo>
                    <a:close/>
                    <a:moveTo>
                      <a:pt x="106" y="74"/>
                    </a:moveTo>
                    <a:lnTo>
                      <a:pt x="106" y="74"/>
                    </a:lnTo>
                    <a:lnTo>
                      <a:pt x="106" y="72"/>
                    </a:lnTo>
                    <a:lnTo>
                      <a:pt x="106" y="74"/>
                    </a:lnTo>
                    <a:lnTo>
                      <a:pt x="106" y="74"/>
                    </a:lnTo>
                    <a:close/>
                    <a:moveTo>
                      <a:pt x="106" y="72"/>
                    </a:moveTo>
                    <a:lnTo>
                      <a:pt x="108" y="72"/>
                    </a:lnTo>
                    <a:lnTo>
                      <a:pt x="106" y="72"/>
                    </a:lnTo>
                    <a:lnTo>
                      <a:pt x="106" y="72"/>
                    </a:lnTo>
                    <a:lnTo>
                      <a:pt x="106" y="74"/>
                    </a:lnTo>
                    <a:lnTo>
                      <a:pt x="106" y="72"/>
                    </a:lnTo>
                    <a:lnTo>
                      <a:pt x="106" y="72"/>
                    </a:lnTo>
                    <a:close/>
                    <a:moveTo>
                      <a:pt x="104" y="68"/>
                    </a:moveTo>
                    <a:lnTo>
                      <a:pt x="102" y="68"/>
                    </a:lnTo>
                    <a:lnTo>
                      <a:pt x="100" y="68"/>
                    </a:lnTo>
                    <a:lnTo>
                      <a:pt x="100" y="68"/>
                    </a:lnTo>
                    <a:lnTo>
                      <a:pt x="98" y="70"/>
                    </a:lnTo>
                    <a:lnTo>
                      <a:pt x="96" y="70"/>
                    </a:lnTo>
                    <a:lnTo>
                      <a:pt x="94" y="70"/>
                    </a:lnTo>
                    <a:lnTo>
                      <a:pt x="94" y="72"/>
                    </a:lnTo>
                    <a:lnTo>
                      <a:pt x="92" y="72"/>
                    </a:lnTo>
                    <a:lnTo>
                      <a:pt x="90" y="72"/>
                    </a:lnTo>
                    <a:lnTo>
                      <a:pt x="88" y="74"/>
                    </a:lnTo>
                    <a:lnTo>
                      <a:pt x="86" y="76"/>
                    </a:lnTo>
                    <a:lnTo>
                      <a:pt x="86" y="76"/>
                    </a:lnTo>
                    <a:lnTo>
                      <a:pt x="84" y="76"/>
                    </a:lnTo>
                    <a:lnTo>
                      <a:pt x="84" y="76"/>
                    </a:lnTo>
                    <a:lnTo>
                      <a:pt x="82" y="74"/>
                    </a:lnTo>
                    <a:lnTo>
                      <a:pt x="82" y="76"/>
                    </a:lnTo>
                    <a:lnTo>
                      <a:pt x="82" y="76"/>
                    </a:lnTo>
                    <a:lnTo>
                      <a:pt x="82" y="76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8"/>
                    </a:lnTo>
                    <a:lnTo>
                      <a:pt x="82" y="80"/>
                    </a:lnTo>
                    <a:lnTo>
                      <a:pt x="84" y="82"/>
                    </a:lnTo>
                    <a:lnTo>
                      <a:pt x="86" y="80"/>
                    </a:lnTo>
                    <a:lnTo>
                      <a:pt x="86" y="80"/>
                    </a:lnTo>
                    <a:lnTo>
                      <a:pt x="88" y="80"/>
                    </a:lnTo>
                    <a:lnTo>
                      <a:pt x="88" y="80"/>
                    </a:lnTo>
                    <a:lnTo>
                      <a:pt x="90" y="78"/>
                    </a:lnTo>
                    <a:lnTo>
                      <a:pt x="92" y="76"/>
                    </a:lnTo>
                    <a:lnTo>
                      <a:pt x="94" y="76"/>
                    </a:lnTo>
                    <a:lnTo>
                      <a:pt x="94" y="76"/>
                    </a:lnTo>
                    <a:lnTo>
                      <a:pt x="94" y="78"/>
                    </a:lnTo>
                    <a:lnTo>
                      <a:pt x="94" y="78"/>
                    </a:lnTo>
                    <a:lnTo>
                      <a:pt x="96" y="78"/>
                    </a:lnTo>
                    <a:lnTo>
                      <a:pt x="96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2" y="76"/>
                    </a:lnTo>
                    <a:lnTo>
                      <a:pt x="104" y="78"/>
                    </a:lnTo>
                    <a:lnTo>
                      <a:pt x="104" y="7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2" y="74"/>
                    </a:lnTo>
                    <a:lnTo>
                      <a:pt x="100" y="76"/>
                    </a:lnTo>
                    <a:lnTo>
                      <a:pt x="98" y="78"/>
                    </a:lnTo>
                    <a:lnTo>
                      <a:pt x="98" y="76"/>
                    </a:lnTo>
                    <a:lnTo>
                      <a:pt x="100" y="74"/>
                    </a:lnTo>
                    <a:lnTo>
                      <a:pt x="102" y="72"/>
                    </a:lnTo>
                    <a:lnTo>
                      <a:pt x="102" y="70"/>
                    </a:lnTo>
                    <a:lnTo>
                      <a:pt x="104" y="70"/>
                    </a:lnTo>
                    <a:lnTo>
                      <a:pt x="106" y="66"/>
                    </a:lnTo>
                    <a:lnTo>
                      <a:pt x="106" y="66"/>
                    </a:lnTo>
                    <a:lnTo>
                      <a:pt x="104" y="68"/>
                    </a:lnTo>
                    <a:lnTo>
                      <a:pt x="104" y="68"/>
                    </a:lnTo>
                    <a:close/>
                    <a:moveTo>
                      <a:pt x="106" y="66"/>
                    </a:moveTo>
                    <a:lnTo>
                      <a:pt x="106" y="66"/>
                    </a:lnTo>
                    <a:lnTo>
                      <a:pt x="106" y="66"/>
                    </a:lnTo>
                    <a:lnTo>
                      <a:pt x="108" y="66"/>
                    </a:lnTo>
                    <a:lnTo>
                      <a:pt x="108" y="66"/>
                    </a:lnTo>
                    <a:lnTo>
                      <a:pt x="108" y="66"/>
                    </a:lnTo>
                    <a:lnTo>
                      <a:pt x="106" y="66"/>
                    </a:lnTo>
                    <a:close/>
                    <a:moveTo>
                      <a:pt x="74" y="2"/>
                    </a:moveTo>
                    <a:lnTo>
                      <a:pt x="74" y="2"/>
                    </a:lnTo>
                    <a:lnTo>
                      <a:pt x="74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7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78"/>
              <p:cNvSpPr>
                <a:spLocks noEditPoints="1"/>
              </p:cNvSpPr>
              <p:nvPr/>
            </p:nvSpPr>
            <p:spPr bwMode="auto">
              <a:xfrm>
                <a:off x="3413" y="979"/>
                <a:ext cx="12" cy="16"/>
              </a:xfrm>
              <a:custGeom>
                <a:avLst/>
                <a:gdLst>
                  <a:gd name="T0" fmla="*/ 8 w 12"/>
                  <a:gd name="T1" fmla="*/ 14 h 16"/>
                  <a:gd name="T2" fmla="*/ 8 w 12"/>
                  <a:gd name="T3" fmla="*/ 14 h 16"/>
                  <a:gd name="T4" fmla="*/ 8 w 12"/>
                  <a:gd name="T5" fmla="*/ 12 h 16"/>
                  <a:gd name="T6" fmla="*/ 6 w 12"/>
                  <a:gd name="T7" fmla="*/ 12 h 16"/>
                  <a:gd name="T8" fmla="*/ 6 w 12"/>
                  <a:gd name="T9" fmla="*/ 12 h 16"/>
                  <a:gd name="T10" fmla="*/ 6 w 12"/>
                  <a:gd name="T11" fmla="*/ 12 h 16"/>
                  <a:gd name="T12" fmla="*/ 4 w 12"/>
                  <a:gd name="T13" fmla="*/ 12 h 16"/>
                  <a:gd name="T14" fmla="*/ 4 w 12"/>
                  <a:gd name="T15" fmla="*/ 12 h 16"/>
                  <a:gd name="T16" fmla="*/ 6 w 12"/>
                  <a:gd name="T17" fmla="*/ 14 h 16"/>
                  <a:gd name="T18" fmla="*/ 6 w 12"/>
                  <a:gd name="T19" fmla="*/ 14 h 16"/>
                  <a:gd name="T20" fmla="*/ 8 w 12"/>
                  <a:gd name="T21" fmla="*/ 16 h 16"/>
                  <a:gd name="T22" fmla="*/ 8 w 12"/>
                  <a:gd name="T23" fmla="*/ 16 h 16"/>
                  <a:gd name="T24" fmla="*/ 8 w 12"/>
                  <a:gd name="T25" fmla="*/ 14 h 16"/>
                  <a:gd name="T26" fmla="*/ 8 w 12"/>
                  <a:gd name="T27" fmla="*/ 14 h 16"/>
                  <a:gd name="T28" fmla="*/ 8 w 12"/>
                  <a:gd name="T29" fmla="*/ 8 h 16"/>
                  <a:gd name="T30" fmla="*/ 6 w 12"/>
                  <a:gd name="T31" fmla="*/ 8 h 16"/>
                  <a:gd name="T32" fmla="*/ 6 w 12"/>
                  <a:gd name="T33" fmla="*/ 8 h 16"/>
                  <a:gd name="T34" fmla="*/ 6 w 12"/>
                  <a:gd name="T35" fmla="*/ 8 h 16"/>
                  <a:gd name="T36" fmla="*/ 6 w 12"/>
                  <a:gd name="T37" fmla="*/ 8 h 16"/>
                  <a:gd name="T38" fmla="*/ 8 w 12"/>
                  <a:gd name="T39" fmla="*/ 8 h 16"/>
                  <a:gd name="T40" fmla="*/ 8 w 12"/>
                  <a:gd name="T41" fmla="*/ 10 h 16"/>
                  <a:gd name="T42" fmla="*/ 8 w 12"/>
                  <a:gd name="T43" fmla="*/ 10 h 16"/>
                  <a:gd name="T44" fmla="*/ 10 w 12"/>
                  <a:gd name="T45" fmla="*/ 8 h 16"/>
                  <a:gd name="T46" fmla="*/ 10 w 12"/>
                  <a:gd name="T47" fmla="*/ 8 h 16"/>
                  <a:gd name="T48" fmla="*/ 8 w 12"/>
                  <a:gd name="T49" fmla="*/ 8 h 16"/>
                  <a:gd name="T50" fmla="*/ 8 w 12"/>
                  <a:gd name="T51" fmla="*/ 8 h 16"/>
                  <a:gd name="T52" fmla="*/ 2 w 12"/>
                  <a:gd name="T53" fmla="*/ 4 h 16"/>
                  <a:gd name="T54" fmla="*/ 2 w 12"/>
                  <a:gd name="T55" fmla="*/ 4 h 16"/>
                  <a:gd name="T56" fmla="*/ 2 w 12"/>
                  <a:gd name="T57" fmla="*/ 4 h 16"/>
                  <a:gd name="T58" fmla="*/ 0 w 12"/>
                  <a:gd name="T59" fmla="*/ 4 h 16"/>
                  <a:gd name="T60" fmla="*/ 0 w 12"/>
                  <a:gd name="T61" fmla="*/ 4 h 16"/>
                  <a:gd name="T62" fmla="*/ 2 w 12"/>
                  <a:gd name="T63" fmla="*/ 4 h 16"/>
                  <a:gd name="T64" fmla="*/ 2 w 12"/>
                  <a:gd name="T65" fmla="*/ 6 h 16"/>
                  <a:gd name="T66" fmla="*/ 4 w 12"/>
                  <a:gd name="T67" fmla="*/ 4 h 16"/>
                  <a:gd name="T68" fmla="*/ 4 w 12"/>
                  <a:gd name="T69" fmla="*/ 4 h 16"/>
                  <a:gd name="T70" fmla="*/ 4 w 12"/>
                  <a:gd name="T71" fmla="*/ 4 h 16"/>
                  <a:gd name="T72" fmla="*/ 2 w 12"/>
                  <a:gd name="T73" fmla="*/ 4 h 16"/>
                  <a:gd name="T74" fmla="*/ 6 w 12"/>
                  <a:gd name="T75" fmla="*/ 0 h 16"/>
                  <a:gd name="T76" fmla="*/ 4 w 12"/>
                  <a:gd name="T77" fmla="*/ 2 h 16"/>
                  <a:gd name="T78" fmla="*/ 6 w 12"/>
                  <a:gd name="T79" fmla="*/ 4 h 16"/>
                  <a:gd name="T80" fmla="*/ 8 w 12"/>
                  <a:gd name="T81" fmla="*/ 6 h 16"/>
                  <a:gd name="T82" fmla="*/ 8 w 12"/>
                  <a:gd name="T83" fmla="*/ 6 h 16"/>
                  <a:gd name="T84" fmla="*/ 8 w 12"/>
                  <a:gd name="T85" fmla="*/ 6 h 16"/>
                  <a:gd name="T86" fmla="*/ 8 w 12"/>
                  <a:gd name="T87" fmla="*/ 6 h 16"/>
                  <a:gd name="T88" fmla="*/ 8 w 12"/>
                  <a:gd name="T89" fmla="*/ 4 h 16"/>
                  <a:gd name="T90" fmla="*/ 8 w 12"/>
                  <a:gd name="T91" fmla="*/ 4 h 16"/>
                  <a:gd name="T92" fmla="*/ 8 w 12"/>
                  <a:gd name="T93" fmla="*/ 4 h 16"/>
                  <a:gd name="T94" fmla="*/ 8 w 12"/>
                  <a:gd name="T95" fmla="*/ 4 h 16"/>
                  <a:gd name="T96" fmla="*/ 8 w 12"/>
                  <a:gd name="T97" fmla="*/ 4 h 16"/>
                  <a:gd name="T98" fmla="*/ 8 w 12"/>
                  <a:gd name="T99" fmla="*/ 4 h 16"/>
                  <a:gd name="T100" fmla="*/ 10 w 12"/>
                  <a:gd name="T101" fmla="*/ 4 h 16"/>
                  <a:gd name="T102" fmla="*/ 10 w 12"/>
                  <a:gd name="T103" fmla="*/ 2 h 16"/>
                  <a:gd name="T104" fmla="*/ 8 w 12"/>
                  <a:gd name="T105" fmla="*/ 2 h 16"/>
                  <a:gd name="T106" fmla="*/ 6 w 12"/>
                  <a:gd name="T107" fmla="*/ 0 h 16"/>
                  <a:gd name="T108" fmla="*/ 12 w 12"/>
                  <a:gd name="T109" fmla="*/ 2 h 16"/>
                  <a:gd name="T110" fmla="*/ 12 w 12"/>
                  <a:gd name="T111" fmla="*/ 0 h 16"/>
                  <a:gd name="T112" fmla="*/ 12 w 12"/>
                  <a:gd name="T113" fmla="*/ 2 h 16"/>
                  <a:gd name="T114" fmla="*/ 10 w 12"/>
                  <a:gd name="T115" fmla="*/ 2 h 16"/>
                  <a:gd name="T116" fmla="*/ 12 w 12"/>
                  <a:gd name="T117" fmla="*/ 2 h 16"/>
                  <a:gd name="T118" fmla="*/ 12 w 12"/>
                  <a:gd name="T119" fmla="*/ 2 h 16"/>
                  <a:gd name="T120" fmla="*/ 12 w 12"/>
                  <a:gd name="T121" fmla="*/ 2 h 16"/>
                  <a:gd name="T122" fmla="*/ 12 w 12"/>
                  <a:gd name="T123" fmla="*/ 2 h 16"/>
                  <a:gd name="T124" fmla="*/ 12 w 12"/>
                  <a:gd name="T125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" h="16">
                    <a:moveTo>
                      <a:pt x="8" y="14"/>
                    </a:moveTo>
                    <a:lnTo>
                      <a:pt x="8" y="14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  <a:moveTo>
                      <a:pt x="8" y="8"/>
                    </a:moveTo>
                    <a:lnTo>
                      <a:pt x="6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  <a:moveTo>
                      <a:pt x="2" y="4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4"/>
                    </a:lnTo>
                    <a:close/>
                    <a:moveTo>
                      <a:pt x="6" y="0"/>
                    </a:moveTo>
                    <a:lnTo>
                      <a:pt x="4" y="2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  <a:moveTo>
                      <a:pt x="12" y="2"/>
                    </a:moveTo>
                    <a:lnTo>
                      <a:pt x="12" y="0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79"/>
              <p:cNvSpPr>
                <a:spLocks noEditPoints="1"/>
              </p:cNvSpPr>
              <p:nvPr/>
            </p:nvSpPr>
            <p:spPr bwMode="auto">
              <a:xfrm>
                <a:off x="2665" y="2991"/>
                <a:ext cx="44" cy="18"/>
              </a:xfrm>
              <a:custGeom>
                <a:avLst/>
                <a:gdLst>
                  <a:gd name="T0" fmla="*/ 22 w 44"/>
                  <a:gd name="T1" fmla="*/ 14 h 18"/>
                  <a:gd name="T2" fmla="*/ 22 w 44"/>
                  <a:gd name="T3" fmla="*/ 16 h 18"/>
                  <a:gd name="T4" fmla="*/ 22 w 44"/>
                  <a:gd name="T5" fmla="*/ 14 h 18"/>
                  <a:gd name="T6" fmla="*/ 38 w 44"/>
                  <a:gd name="T7" fmla="*/ 12 h 18"/>
                  <a:gd name="T8" fmla="*/ 38 w 44"/>
                  <a:gd name="T9" fmla="*/ 12 h 18"/>
                  <a:gd name="T10" fmla="*/ 2 w 44"/>
                  <a:gd name="T11" fmla="*/ 8 h 18"/>
                  <a:gd name="T12" fmla="*/ 2 w 44"/>
                  <a:gd name="T13" fmla="*/ 10 h 18"/>
                  <a:gd name="T14" fmla="*/ 4 w 44"/>
                  <a:gd name="T15" fmla="*/ 10 h 18"/>
                  <a:gd name="T16" fmla="*/ 22 w 44"/>
                  <a:gd name="T17" fmla="*/ 4 h 18"/>
                  <a:gd name="T18" fmla="*/ 24 w 44"/>
                  <a:gd name="T19" fmla="*/ 2 h 18"/>
                  <a:gd name="T20" fmla="*/ 20 w 44"/>
                  <a:gd name="T21" fmla="*/ 0 h 18"/>
                  <a:gd name="T22" fmla="*/ 18 w 44"/>
                  <a:gd name="T23" fmla="*/ 2 h 18"/>
                  <a:gd name="T24" fmla="*/ 14 w 44"/>
                  <a:gd name="T25" fmla="*/ 2 h 18"/>
                  <a:gd name="T26" fmla="*/ 10 w 44"/>
                  <a:gd name="T27" fmla="*/ 2 h 18"/>
                  <a:gd name="T28" fmla="*/ 4 w 44"/>
                  <a:gd name="T29" fmla="*/ 0 h 18"/>
                  <a:gd name="T30" fmla="*/ 6 w 44"/>
                  <a:gd name="T31" fmla="*/ 4 h 18"/>
                  <a:gd name="T32" fmla="*/ 12 w 44"/>
                  <a:gd name="T33" fmla="*/ 6 h 18"/>
                  <a:gd name="T34" fmla="*/ 8 w 44"/>
                  <a:gd name="T35" fmla="*/ 6 h 18"/>
                  <a:gd name="T36" fmla="*/ 10 w 44"/>
                  <a:gd name="T37" fmla="*/ 8 h 18"/>
                  <a:gd name="T38" fmla="*/ 12 w 44"/>
                  <a:gd name="T39" fmla="*/ 8 h 18"/>
                  <a:gd name="T40" fmla="*/ 12 w 44"/>
                  <a:gd name="T41" fmla="*/ 10 h 18"/>
                  <a:gd name="T42" fmla="*/ 6 w 44"/>
                  <a:gd name="T43" fmla="*/ 10 h 18"/>
                  <a:gd name="T44" fmla="*/ 10 w 44"/>
                  <a:gd name="T45" fmla="*/ 16 h 18"/>
                  <a:gd name="T46" fmla="*/ 12 w 44"/>
                  <a:gd name="T47" fmla="*/ 14 h 18"/>
                  <a:gd name="T48" fmla="*/ 14 w 44"/>
                  <a:gd name="T49" fmla="*/ 14 h 18"/>
                  <a:gd name="T50" fmla="*/ 16 w 44"/>
                  <a:gd name="T51" fmla="*/ 12 h 18"/>
                  <a:gd name="T52" fmla="*/ 20 w 44"/>
                  <a:gd name="T53" fmla="*/ 8 h 18"/>
                  <a:gd name="T54" fmla="*/ 22 w 44"/>
                  <a:gd name="T55" fmla="*/ 4 h 18"/>
                  <a:gd name="T56" fmla="*/ 12 w 44"/>
                  <a:gd name="T57" fmla="*/ 0 h 18"/>
                  <a:gd name="T58" fmla="*/ 8 w 44"/>
                  <a:gd name="T59" fmla="*/ 0 h 18"/>
                  <a:gd name="T60" fmla="*/ 44 w 44"/>
                  <a:gd name="T61" fmla="*/ 6 h 18"/>
                  <a:gd name="T62" fmla="*/ 42 w 44"/>
                  <a:gd name="T63" fmla="*/ 4 h 18"/>
                  <a:gd name="T64" fmla="*/ 40 w 44"/>
                  <a:gd name="T65" fmla="*/ 2 h 18"/>
                  <a:gd name="T66" fmla="*/ 36 w 44"/>
                  <a:gd name="T67" fmla="*/ 2 h 18"/>
                  <a:gd name="T68" fmla="*/ 38 w 44"/>
                  <a:gd name="T69" fmla="*/ 4 h 18"/>
                  <a:gd name="T70" fmla="*/ 34 w 44"/>
                  <a:gd name="T71" fmla="*/ 4 h 18"/>
                  <a:gd name="T72" fmla="*/ 34 w 44"/>
                  <a:gd name="T73" fmla="*/ 2 h 18"/>
                  <a:gd name="T74" fmla="*/ 32 w 44"/>
                  <a:gd name="T75" fmla="*/ 0 h 18"/>
                  <a:gd name="T76" fmla="*/ 26 w 44"/>
                  <a:gd name="T77" fmla="*/ 0 h 18"/>
                  <a:gd name="T78" fmla="*/ 26 w 44"/>
                  <a:gd name="T79" fmla="*/ 4 h 18"/>
                  <a:gd name="T80" fmla="*/ 28 w 44"/>
                  <a:gd name="T81" fmla="*/ 6 h 18"/>
                  <a:gd name="T82" fmla="*/ 26 w 44"/>
                  <a:gd name="T83" fmla="*/ 8 h 18"/>
                  <a:gd name="T84" fmla="*/ 22 w 44"/>
                  <a:gd name="T85" fmla="*/ 14 h 18"/>
                  <a:gd name="T86" fmla="*/ 28 w 44"/>
                  <a:gd name="T87" fmla="*/ 18 h 18"/>
                  <a:gd name="T88" fmla="*/ 30 w 44"/>
                  <a:gd name="T89" fmla="*/ 16 h 18"/>
                  <a:gd name="T90" fmla="*/ 30 w 44"/>
                  <a:gd name="T91" fmla="*/ 12 h 18"/>
                  <a:gd name="T92" fmla="*/ 36 w 44"/>
                  <a:gd name="T93" fmla="*/ 12 h 18"/>
                  <a:gd name="T94" fmla="*/ 40 w 44"/>
                  <a:gd name="T95" fmla="*/ 8 h 18"/>
                  <a:gd name="T96" fmla="*/ 44 w 44"/>
                  <a:gd name="T9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4" h="18">
                    <a:moveTo>
                      <a:pt x="22" y="14"/>
                    </a:moveTo>
                    <a:lnTo>
                      <a:pt x="22" y="14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6"/>
                    </a:lnTo>
                    <a:lnTo>
                      <a:pt x="22" y="14"/>
                    </a:lnTo>
                    <a:lnTo>
                      <a:pt x="22" y="14"/>
                    </a:lnTo>
                    <a:close/>
                    <a:moveTo>
                      <a:pt x="38" y="12"/>
                    </a:moveTo>
                    <a:lnTo>
                      <a:pt x="38" y="12"/>
                    </a:lnTo>
                    <a:lnTo>
                      <a:pt x="38" y="12"/>
                    </a:lnTo>
                    <a:lnTo>
                      <a:pt x="38" y="14"/>
                    </a:lnTo>
                    <a:lnTo>
                      <a:pt x="40" y="14"/>
                    </a:lnTo>
                    <a:lnTo>
                      <a:pt x="38" y="12"/>
                    </a:lnTo>
                    <a:lnTo>
                      <a:pt x="38" y="12"/>
                    </a:lnTo>
                    <a:close/>
                    <a:moveTo>
                      <a:pt x="4" y="8"/>
                    </a:move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2" y="4"/>
                    </a:moveTo>
                    <a:lnTo>
                      <a:pt x="22" y="4"/>
                    </a:lnTo>
                    <a:lnTo>
                      <a:pt x="2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22" y="6"/>
                    </a:lnTo>
                    <a:lnTo>
                      <a:pt x="22" y="4"/>
                    </a:lnTo>
                    <a:close/>
                    <a:moveTo>
                      <a:pt x="10" y="2"/>
                    </a:moveTo>
                    <a:lnTo>
                      <a:pt x="12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2"/>
                    </a:lnTo>
                    <a:close/>
                    <a:moveTo>
                      <a:pt x="44" y="6"/>
                    </a:moveTo>
                    <a:lnTo>
                      <a:pt x="44" y="6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4" y="4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2" y="10"/>
                    </a:lnTo>
                    <a:lnTo>
                      <a:pt x="24" y="12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6" y="16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0" y="16"/>
                    </a:lnTo>
                    <a:lnTo>
                      <a:pt x="32" y="14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2" y="8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80"/>
              <p:cNvSpPr>
                <a:spLocks/>
              </p:cNvSpPr>
              <p:nvPr/>
            </p:nvSpPr>
            <p:spPr bwMode="auto">
              <a:xfrm>
                <a:off x="3987" y="1810"/>
                <a:ext cx="236" cy="205"/>
              </a:xfrm>
              <a:custGeom>
                <a:avLst/>
                <a:gdLst>
                  <a:gd name="T0" fmla="*/ 202 w 236"/>
                  <a:gd name="T1" fmla="*/ 117 h 205"/>
                  <a:gd name="T2" fmla="*/ 176 w 236"/>
                  <a:gd name="T3" fmla="*/ 109 h 205"/>
                  <a:gd name="T4" fmla="*/ 166 w 236"/>
                  <a:gd name="T5" fmla="*/ 101 h 205"/>
                  <a:gd name="T6" fmla="*/ 158 w 236"/>
                  <a:gd name="T7" fmla="*/ 90 h 205"/>
                  <a:gd name="T8" fmla="*/ 154 w 236"/>
                  <a:gd name="T9" fmla="*/ 82 h 205"/>
                  <a:gd name="T10" fmla="*/ 150 w 236"/>
                  <a:gd name="T11" fmla="*/ 76 h 205"/>
                  <a:gd name="T12" fmla="*/ 154 w 236"/>
                  <a:gd name="T13" fmla="*/ 70 h 205"/>
                  <a:gd name="T14" fmla="*/ 148 w 236"/>
                  <a:gd name="T15" fmla="*/ 68 h 205"/>
                  <a:gd name="T16" fmla="*/ 140 w 236"/>
                  <a:gd name="T17" fmla="*/ 70 h 205"/>
                  <a:gd name="T18" fmla="*/ 136 w 236"/>
                  <a:gd name="T19" fmla="*/ 60 h 205"/>
                  <a:gd name="T20" fmla="*/ 142 w 236"/>
                  <a:gd name="T21" fmla="*/ 50 h 205"/>
                  <a:gd name="T22" fmla="*/ 142 w 236"/>
                  <a:gd name="T23" fmla="*/ 38 h 205"/>
                  <a:gd name="T24" fmla="*/ 132 w 236"/>
                  <a:gd name="T25" fmla="*/ 28 h 205"/>
                  <a:gd name="T26" fmla="*/ 118 w 236"/>
                  <a:gd name="T27" fmla="*/ 14 h 205"/>
                  <a:gd name="T28" fmla="*/ 108 w 236"/>
                  <a:gd name="T29" fmla="*/ 8 h 205"/>
                  <a:gd name="T30" fmla="*/ 100 w 236"/>
                  <a:gd name="T31" fmla="*/ 6 h 205"/>
                  <a:gd name="T32" fmla="*/ 94 w 236"/>
                  <a:gd name="T33" fmla="*/ 6 h 205"/>
                  <a:gd name="T34" fmla="*/ 84 w 236"/>
                  <a:gd name="T35" fmla="*/ 8 h 205"/>
                  <a:gd name="T36" fmla="*/ 78 w 236"/>
                  <a:gd name="T37" fmla="*/ 4 h 205"/>
                  <a:gd name="T38" fmla="*/ 72 w 236"/>
                  <a:gd name="T39" fmla="*/ 4 h 205"/>
                  <a:gd name="T40" fmla="*/ 68 w 236"/>
                  <a:gd name="T41" fmla="*/ 14 h 205"/>
                  <a:gd name="T42" fmla="*/ 62 w 236"/>
                  <a:gd name="T43" fmla="*/ 10 h 205"/>
                  <a:gd name="T44" fmla="*/ 54 w 236"/>
                  <a:gd name="T45" fmla="*/ 10 h 205"/>
                  <a:gd name="T46" fmla="*/ 50 w 236"/>
                  <a:gd name="T47" fmla="*/ 22 h 205"/>
                  <a:gd name="T48" fmla="*/ 48 w 236"/>
                  <a:gd name="T49" fmla="*/ 32 h 205"/>
                  <a:gd name="T50" fmla="*/ 44 w 236"/>
                  <a:gd name="T51" fmla="*/ 40 h 205"/>
                  <a:gd name="T52" fmla="*/ 36 w 236"/>
                  <a:gd name="T53" fmla="*/ 46 h 205"/>
                  <a:gd name="T54" fmla="*/ 30 w 236"/>
                  <a:gd name="T55" fmla="*/ 58 h 205"/>
                  <a:gd name="T56" fmla="*/ 30 w 236"/>
                  <a:gd name="T57" fmla="*/ 72 h 205"/>
                  <a:gd name="T58" fmla="*/ 24 w 236"/>
                  <a:gd name="T59" fmla="*/ 72 h 205"/>
                  <a:gd name="T60" fmla="*/ 18 w 236"/>
                  <a:gd name="T61" fmla="*/ 78 h 205"/>
                  <a:gd name="T62" fmla="*/ 18 w 236"/>
                  <a:gd name="T63" fmla="*/ 90 h 205"/>
                  <a:gd name="T64" fmla="*/ 16 w 236"/>
                  <a:gd name="T65" fmla="*/ 103 h 205"/>
                  <a:gd name="T66" fmla="*/ 16 w 236"/>
                  <a:gd name="T67" fmla="*/ 115 h 205"/>
                  <a:gd name="T68" fmla="*/ 8 w 236"/>
                  <a:gd name="T69" fmla="*/ 117 h 205"/>
                  <a:gd name="T70" fmla="*/ 0 w 236"/>
                  <a:gd name="T71" fmla="*/ 123 h 205"/>
                  <a:gd name="T72" fmla="*/ 4 w 236"/>
                  <a:gd name="T73" fmla="*/ 129 h 205"/>
                  <a:gd name="T74" fmla="*/ 14 w 236"/>
                  <a:gd name="T75" fmla="*/ 133 h 205"/>
                  <a:gd name="T76" fmla="*/ 18 w 236"/>
                  <a:gd name="T77" fmla="*/ 141 h 205"/>
                  <a:gd name="T78" fmla="*/ 26 w 236"/>
                  <a:gd name="T79" fmla="*/ 149 h 205"/>
                  <a:gd name="T80" fmla="*/ 32 w 236"/>
                  <a:gd name="T81" fmla="*/ 163 h 205"/>
                  <a:gd name="T82" fmla="*/ 36 w 236"/>
                  <a:gd name="T83" fmla="*/ 169 h 205"/>
                  <a:gd name="T84" fmla="*/ 38 w 236"/>
                  <a:gd name="T85" fmla="*/ 171 h 205"/>
                  <a:gd name="T86" fmla="*/ 44 w 236"/>
                  <a:gd name="T87" fmla="*/ 175 h 205"/>
                  <a:gd name="T88" fmla="*/ 44 w 236"/>
                  <a:gd name="T89" fmla="*/ 183 h 205"/>
                  <a:gd name="T90" fmla="*/ 52 w 236"/>
                  <a:gd name="T91" fmla="*/ 187 h 205"/>
                  <a:gd name="T92" fmla="*/ 66 w 236"/>
                  <a:gd name="T93" fmla="*/ 191 h 205"/>
                  <a:gd name="T94" fmla="*/ 80 w 236"/>
                  <a:gd name="T95" fmla="*/ 201 h 205"/>
                  <a:gd name="T96" fmla="*/ 94 w 236"/>
                  <a:gd name="T97" fmla="*/ 205 h 205"/>
                  <a:gd name="T98" fmla="*/ 106 w 236"/>
                  <a:gd name="T99" fmla="*/ 203 h 205"/>
                  <a:gd name="T100" fmla="*/ 118 w 236"/>
                  <a:gd name="T101" fmla="*/ 193 h 205"/>
                  <a:gd name="T102" fmla="*/ 128 w 236"/>
                  <a:gd name="T103" fmla="*/ 197 h 205"/>
                  <a:gd name="T104" fmla="*/ 138 w 236"/>
                  <a:gd name="T105" fmla="*/ 197 h 205"/>
                  <a:gd name="T106" fmla="*/ 148 w 236"/>
                  <a:gd name="T107" fmla="*/ 191 h 205"/>
                  <a:gd name="T108" fmla="*/ 158 w 236"/>
                  <a:gd name="T109" fmla="*/ 185 h 205"/>
                  <a:gd name="T110" fmla="*/ 170 w 236"/>
                  <a:gd name="T111" fmla="*/ 179 h 205"/>
                  <a:gd name="T112" fmla="*/ 184 w 236"/>
                  <a:gd name="T113" fmla="*/ 179 h 205"/>
                  <a:gd name="T114" fmla="*/ 198 w 236"/>
                  <a:gd name="T115" fmla="*/ 165 h 205"/>
                  <a:gd name="T116" fmla="*/ 220 w 236"/>
                  <a:gd name="T117" fmla="*/ 141 h 205"/>
                  <a:gd name="T118" fmla="*/ 220 w 236"/>
                  <a:gd name="T119" fmla="*/ 12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6" h="205">
                    <a:moveTo>
                      <a:pt x="220" y="125"/>
                    </a:moveTo>
                    <a:lnTo>
                      <a:pt x="218" y="123"/>
                    </a:lnTo>
                    <a:lnTo>
                      <a:pt x="214" y="123"/>
                    </a:lnTo>
                    <a:lnTo>
                      <a:pt x="208" y="121"/>
                    </a:lnTo>
                    <a:lnTo>
                      <a:pt x="202" y="117"/>
                    </a:lnTo>
                    <a:lnTo>
                      <a:pt x="196" y="115"/>
                    </a:lnTo>
                    <a:lnTo>
                      <a:pt x="192" y="113"/>
                    </a:lnTo>
                    <a:lnTo>
                      <a:pt x="186" y="111"/>
                    </a:lnTo>
                    <a:lnTo>
                      <a:pt x="182" y="111"/>
                    </a:lnTo>
                    <a:lnTo>
                      <a:pt x="176" y="109"/>
                    </a:lnTo>
                    <a:lnTo>
                      <a:pt x="172" y="107"/>
                    </a:lnTo>
                    <a:lnTo>
                      <a:pt x="172" y="107"/>
                    </a:lnTo>
                    <a:lnTo>
                      <a:pt x="170" y="103"/>
                    </a:lnTo>
                    <a:lnTo>
                      <a:pt x="166" y="101"/>
                    </a:lnTo>
                    <a:lnTo>
                      <a:pt x="166" y="101"/>
                    </a:lnTo>
                    <a:lnTo>
                      <a:pt x="164" y="99"/>
                    </a:lnTo>
                    <a:lnTo>
                      <a:pt x="162" y="97"/>
                    </a:lnTo>
                    <a:lnTo>
                      <a:pt x="160" y="95"/>
                    </a:lnTo>
                    <a:lnTo>
                      <a:pt x="160" y="93"/>
                    </a:lnTo>
                    <a:lnTo>
                      <a:pt x="158" y="90"/>
                    </a:lnTo>
                    <a:lnTo>
                      <a:pt x="158" y="88"/>
                    </a:lnTo>
                    <a:lnTo>
                      <a:pt x="156" y="88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54" y="82"/>
                    </a:lnTo>
                    <a:lnTo>
                      <a:pt x="152" y="80"/>
                    </a:lnTo>
                    <a:lnTo>
                      <a:pt x="152" y="78"/>
                    </a:lnTo>
                    <a:lnTo>
                      <a:pt x="150" y="78"/>
                    </a:lnTo>
                    <a:lnTo>
                      <a:pt x="150" y="76"/>
                    </a:lnTo>
                    <a:lnTo>
                      <a:pt x="150" y="76"/>
                    </a:lnTo>
                    <a:lnTo>
                      <a:pt x="152" y="74"/>
                    </a:lnTo>
                    <a:lnTo>
                      <a:pt x="152" y="72"/>
                    </a:lnTo>
                    <a:lnTo>
                      <a:pt x="154" y="72"/>
                    </a:lnTo>
                    <a:lnTo>
                      <a:pt x="154" y="70"/>
                    </a:lnTo>
                    <a:lnTo>
                      <a:pt x="154" y="70"/>
                    </a:lnTo>
                    <a:lnTo>
                      <a:pt x="154" y="70"/>
                    </a:lnTo>
                    <a:lnTo>
                      <a:pt x="152" y="70"/>
                    </a:lnTo>
                    <a:lnTo>
                      <a:pt x="152" y="68"/>
                    </a:lnTo>
                    <a:lnTo>
                      <a:pt x="150" y="68"/>
                    </a:lnTo>
                    <a:lnTo>
                      <a:pt x="148" y="68"/>
                    </a:lnTo>
                    <a:lnTo>
                      <a:pt x="148" y="68"/>
                    </a:lnTo>
                    <a:lnTo>
                      <a:pt x="144" y="70"/>
                    </a:lnTo>
                    <a:lnTo>
                      <a:pt x="142" y="70"/>
                    </a:lnTo>
                    <a:lnTo>
                      <a:pt x="140" y="70"/>
                    </a:lnTo>
                    <a:lnTo>
                      <a:pt x="140" y="70"/>
                    </a:lnTo>
                    <a:lnTo>
                      <a:pt x="138" y="70"/>
                    </a:lnTo>
                    <a:lnTo>
                      <a:pt x="136" y="70"/>
                    </a:lnTo>
                    <a:lnTo>
                      <a:pt x="136" y="66"/>
                    </a:lnTo>
                    <a:lnTo>
                      <a:pt x="136" y="62"/>
                    </a:lnTo>
                    <a:lnTo>
                      <a:pt x="136" y="60"/>
                    </a:lnTo>
                    <a:lnTo>
                      <a:pt x="136" y="58"/>
                    </a:lnTo>
                    <a:lnTo>
                      <a:pt x="136" y="56"/>
                    </a:lnTo>
                    <a:lnTo>
                      <a:pt x="138" y="54"/>
                    </a:lnTo>
                    <a:lnTo>
                      <a:pt x="140" y="54"/>
                    </a:lnTo>
                    <a:lnTo>
                      <a:pt x="142" y="50"/>
                    </a:lnTo>
                    <a:lnTo>
                      <a:pt x="144" y="46"/>
                    </a:lnTo>
                    <a:lnTo>
                      <a:pt x="146" y="44"/>
                    </a:lnTo>
                    <a:lnTo>
                      <a:pt x="144" y="42"/>
                    </a:lnTo>
                    <a:lnTo>
                      <a:pt x="142" y="40"/>
                    </a:lnTo>
                    <a:lnTo>
                      <a:pt x="142" y="38"/>
                    </a:lnTo>
                    <a:lnTo>
                      <a:pt x="140" y="38"/>
                    </a:lnTo>
                    <a:lnTo>
                      <a:pt x="138" y="36"/>
                    </a:lnTo>
                    <a:lnTo>
                      <a:pt x="136" y="34"/>
                    </a:lnTo>
                    <a:lnTo>
                      <a:pt x="136" y="30"/>
                    </a:lnTo>
                    <a:lnTo>
                      <a:pt x="132" y="28"/>
                    </a:lnTo>
                    <a:lnTo>
                      <a:pt x="128" y="26"/>
                    </a:lnTo>
                    <a:lnTo>
                      <a:pt x="124" y="20"/>
                    </a:lnTo>
                    <a:lnTo>
                      <a:pt x="122" y="16"/>
                    </a:lnTo>
                    <a:lnTo>
                      <a:pt x="120" y="14"/>
                    </a:lnTo>
                    <a:lnTo>
                      <a:pt x="118" y="14"/>
                    </a:lnTo>
                    <a:lnTo>
                      <a:pt x="116" y="12"/>
                    </a:lnTo>
                    <a:lnTo>
                      <a:pt x="112" y="10"/>
                    </a:lnTo>
                    <a:lnTo>
                      <a:pt x="110" y="8"/>
                    </a:lnTo>
                    <a:lnTo>
                      <a:pt x="108" y="8"/>
                    </a:lnTo>
                    <a:lnTo>
                      <a:pt x="108" y="8"/>
                    </a:lnTo>
                    <a:lnTo>
                      <a:pt x="106" y="8"/>
                    </a:lnTo>
                    <a:lnTo>
                      <a:pt x="102" y="8"/>
                    </a:lnTo>
                    <a:lnTo>
                      <a:pt x="102" y="8"/>
                    </a:lnTo>
                    <a:lnTo>
                      <a:pt x="100" y="6"/>
                    </a:lnTo>
                    <a:lnTo>
                      <a:pt x="100" y="6"/>
                    </a:lnTo>
                    <a:lnTo>
                      <a:pt x="98" y="6"/>
                    </a:lnTo>
                    <a:lnTo>
                      <a:pt x="96" y="8"/>
                    </a:lnTo>
                    <a:lnTo>
                      <a:pt x="94" y="8"/>
                    </a:lnTo>
                    <a:lnTo>
                      <a:pt x="94" y="6"/>
                    </a:lnTo>
                    <a:lnTo>
                      <a:pt x="94" y="6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0" y="6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4" y="2"/>
                    </a:lnTo>
                    <a:lnTo>
                      <a:pt x="74" y="0"/>
                    </a:lnTo>
                    <a:lnTo>
                      <a:pt x="72" y="4"/>
                    </a:lnTo>
                    <a:lnTo>
                      <a:pt x="70" y="8"/>
                    </a:lnTo>
                    <a:lnTo>
                      <a:pt x="70" y="10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6" y="10"/>
                    </a:lnTo>
                    <a:lnTo>
                      <a:pt x="64" y="8"/>
                    </a:lnTo>
                    <a:lnTo>
                      <a:pt x="62" y="8"/>
                    </a:lnTo>
                    <a:lnTo>
                      <a:pt x="62" y="8"/>
                    </a:lnTo>
                    <a:lnTo>
                      <a:pt x="62" y="10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2" y="16"/>
                    </a:lnTo>
                    <a:lnTo>
                      <a:pt x="52" y="18"/>
                    </a:lnTo>
                    <a:lnTo>
                      <a:pt x="50" y="22"/>
                    </a:lnTo>
                    <a:lnTo>
                      <a:pt x="50" y="24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48" y="30"/>
                    </a:lnTo>
                    <a:lnTo>
                      <a:pt x="48" y="32"/>
                    </a:lnTo>
                    <a:lnTo>
                      <a:pt x="48" y="36"/>
                    </a:lnTo>
                    <a:lnTo>
                      <a:pt x="48" y="38"/>
                    </a:lnTo>
                    <a:lnTo>
                      <a:pt x="46" y="38"/>
                    </a:lnTo>
                    <a:lnTo>
                      <a:pt x="46" y="38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38" y="42"/>
                    </a:lnTo>
                    <a:lnTo>
                      <a:pt x="36" y="46"/>
                    </a:lnTo>
                    <a:lnTo>
                      <a:pt x="36" y="50"/>
                    </a:lnTo>
                    <a:lnTo>
                      <a:pt x="34" y="52"/>
                    </a:lnTo>
                    <a:lnTo>
                      <a:pt x="32" y="56"/>
                    </a:lnTo>
                    <a:lnTo>
                      <a:pt x="32" y="56"/>
                    </a:lnTo>
                    <a:lnTo>
                      <a:pt x="30" y="58"/>
                    </a:lnTo>
                    <a:lnTo>
                      <a:pt x="30" y="62"/>
                    </a:lnTo>
                    <a:lnTo>
                      <a:pt x="30" y="64"/>
                    </a:lnTo>
                    <a:lnTo>
                      <a:pt x="30" y="66"/>
                    </a:lnTo>
                    <a:lnTo>
                      <a:pt x="28" y="70"/>
                    </a:lnTo>
                    <a:lnTo>
                      <a:pt x="3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26" y="74"/>
                    </a:lnTo>
                    <a:lnTo>
                      <a:pt x="24" y="74"/>
                    </a:lnTo>
                    <a:lnTo>
                      <a:pt x="24" y="72"/>
                    </a:lnTo>
                    <a:lnTo>
                      <a:pt x="24" y="72"/>
                    </a:lnTo>
                    <a:lnTo>
                      <a:pt x="22" y="72"/>
                    </a:lnTo>
                    <a:lnTo>
                      <a:pt x="22" y="74"/>
                    </a:lnTo>
                    <a:lnTo>
                      <a:pt x="20" y="76"/>
                    </a:lnTo>
                    <a:lnTo>
                      <a:pt x="18" y="78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20" y="86"/>
                    </a:lnTo>
                    <a:lnTo>
                      <a:pt x="18" y="88"/>
                    </a:lnTo>
                    <a:lnTo>
                      <a:pt x="18" y="90"/>
                    </a:lnTo>
                    <a:lnTo>
                      <a:pt x="16" y="93"/>
                    </a:lnTo>
                    <a:lnTo>
                      <a:pt x="16" y="97"/>
                    </a:lnTo>
                    <a:lnTo>
                      <a:pt x="16" y="99"/>
                    </a:lnTo>
                    <a:lnTo>
                      <a:pt x="16" y="99"/>
                    </a:lnTo>
                    <a:lnTo>
                      <a:pt x="16" y="103"/>
                    </a:lnTo>
                    <a:lnTo>
                      <a:pt x="16" y="105"/>
                    </a:lnTo>
                    <a:lnTo>
                      <a:pt x="16" y="111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6" y="115"/>
                    </a:lnTo>
                    <a:lnTo>
                      <a:pt x="16" y="115"/>
                    </a:lnTo>
                    <a:lnTo>
                      <a:pt x="14" y="117"/>
                    </a:lnTo>
                    <a:lnTo>
                      <a:pt x="12" y="117"/>
                    </a:lnTo>
                    <a:lnTo>
                      <a:pt x="10" y="117"/>
                    </a:lnTo>
                    <a:lnTo>
                      <a:pt x="8" y="117"/>
                    </a:lnTo>
                    <a:lnTo>
                      <a:pt x="6" y="117"/>
                    </a:lnTo>
                    <a:lnTo>
                      <a:pt x="4" y="117"/>
                    </a:lnTo>
                    <a:lnTo>
                      <a:pt x="4" y="117"/>
                    </a:lnTo>
                    <a:lnTo>
                      <a:pt x="2" y="119"/>
                    </a:lnTo>
                    <a:lnTo>
                      <a:pt x="0" y="123"/>
                    </a:lnTo>
                    <a:lnTo>
                      <a:pt x="0" y="125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4" y="129"/>
                    </a:lnTo>
                    <a:lnTo>
                      <a:pt x="6" y="129"/>
                    </a:lnTo>
                    <a:lnTo>
                      <a:pt x="8" y="129"/>
                    </a:lnTo>
                    <a:lnTo>
                      <a:pt x="8" y="129"/>
                    </a:lnTo>
                    <a:lnTo>
                      <a:pt x="10" y="131"/>
                    </a:lnTo>
                    <a:lnTo>
                      <a:pt x="14" y="133"/>
                    </a:lnTo>
                    <a:lnTo>
                      <a:pt x="14" y="135"/>
                    </a:lnTo>
                    <a:lnTo>
                      <a:pt x="16" y="135"/>
                    </a:lnTo>
                    <a:lnTo>
                      <a:pt x="16" y="137"/>
                    </a:lnTo>
                    <a:lnTo>
                      <a:pt x="16" y="139"/>
                    </a:lnTo>
                    <a:lnTo>
                      <a:pt x="18" y="141"/>
                    </a:lnTo>
                    <a:lnTo>
                      <a:pt x="20" y="143"/>
                    </a:lnTo>
                    <a:lnTo>
                      <a:pt x="24" y="143"/>
                    </a:lnTo>
                    <a:lnTo>
                      <a:pt x="24" y="145"/>
                    </a:lnTo>
                    <a:lnTo>
                      <a:pt x="26" y="147"/>
                    </a:lnTo>
                    <a:lnTo>
                      <a:pt x="26" y="149"/>
                    </a:lnTo>
                    <a:lnTo>
                      <a:pt x="28" y="149"/>
                    </a:lnTo>
                    <a:lnTo>
                      <a:pt x="28" y="155"/>
                    </a:lnTo>
                    <a:lnTo>
                      <a:pt x="30" y="157"/>
                    </a:lnTo>
                    <a:lnTo>
                      <a:pt x="30" y="159"/>
                    </a:lnTo>
                    <a:lnTo>
                      <a:pt x="32" y="163"/>
                    </a:lnTo>
                    <a:lnTo>
                      <a:pt x="32" y="163"/>
                    </a:lnTo>
                    <a:lnTo>
                      <a:pt x="32" y="165"/>
                    </a:lnTo>
                    <a:lnTo>
                      <a:pt x="34" y="167"/>
                    </a:lnTo>
                    <a:lnTo>
                      <a:pt x="36" y="169"/>
                    </a:lnTo>
                    <a:lnTo>
                      <a:pt x="36" y="169"/>
                    </a:lnTo>
                    <a:lnTo>
                      <a:pt x="36" y="169"/>
                    </a:lnTo>
                    <a:lnTo>
                      <a:pt x="36" y="171"/>
                    </a:lnTo>
                    <a:lnTo>
                      <a:pt x="36" y="171"/>
                    </a:lnTo>
                    <a:lnTo>
                      <a:pt x="36" y="171"/>
                    </a:lnTo>
                    <a:lnTo>
                      <a:pt x="38" y="171"/>
                    </a:lnTo>
                    <a:lnTo>
                      <a:pt x="38" y="171"/>
                    </a:lnTo>
                    <a:lnTo>
                      <a:pt x="38" y="171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5"/>
                    </a:lnTo>
                    <a:lnTo>
                      <a:pt x="44" y="175"/>
                    </a:lnTo>
                    <a:lnTo>
                      <a:pt x="44" y="179"/>
                    </a:lnTo>
                    <a:lnTo>
                      <a:pt x="44" y="181"/>
                    </a:lnTo>
                    <a:lnTo>
                      <a:pt x="44" y="183"/>
                    </a:lnTo>
                    <a:lnTo>
                      <a:pt x="46" y="185"/>
                    </a:lnTo>
                    <a:lnTo>
                      <a:pt x="48" y="187"/>
                    </a:lnTo>
                    <a:lnTo>
                      <a:pt x="48" y="187"/>
                    </a:lnTo>
                    <a:lnTo>
                      <a:pt x="48" y="187"/>
                    </a:lnTo>
                    <a:lnTo>
                      <a:pt x="52" y="187"/>
                    </a:lnTo>
                    <a:lnTo>
                      <a:pt x="56" y="187"/>
                    </a:lnTo>
                    <a:lnTo>
                      <a:pt x="60" y="187"/>
                    </a:lnTo>
                    <a:lnTo>
                      <a:pt x="60" y="189"/>
                    </a:lnTo>
                    <a:lnTo>
                      <a:pt x="62" y="189"/>
                    </a:lnTo>
                    <a:lnTo>
                      <a:pt x="66" y="191"/>
                    </a:lnTo>
                    <a:lnTo>
                      <a:pt x="70" y="193"/>
                    </a:lnTo>
                    <a:lnTo>
                      <a:pt x="72" y="195"/>
                    </a:lnTo>
                    <a:lnTo>
                      <a:pt x="76" y="199"/>
                    </a:lnTo>
                    <a:lnTo>
                      <a:pt x="78" y="201"/>
                    </a:lnTo>
                    <a:lnTo>
                      <a:pt x="80" y="201"/>
                    </a:lnTo>
                    <a:lnTo>
                      <a:pt x="82" y="203"/>
                    </a:lnTo>
                    <a:lnTo>
                      <a:pt x="86" y="203"/>
                    </a:lnTo>
                    <a:lnTo>
                      <a:pt x="88" y="203"/>
                    </a:lnTo>
                    <a:lnTo>
                      <a:pt x="90" y="203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2" y="205"/>
                    </a:lnTo>
                    <a:lnTo>
                      <a:pt x="104" y="205"/>
                    </a:lnTo>
                    <a:lnTo>
                      <a:pt x="106" y="203"/>
                    </a:lnTo>
                    <a:lnTo>
                      <a:pt x="108" y="201"/>
                    </a:lnTo>
                    <a:lnTo>
                      <a:pt x="108" y="199"/>
                    </a:lnTo>
                    <a:lnTo>
                      <a:pt x="110" y="197"/>
                    </a:lnTo>
                    <a:lnTo>
                      <a:pt x="116" y="195"/>
                    </a:lnTo>
                    <a:lnTo>
                      <a:pt x="118" y="193"/>
                    </a:lnTo>
                    <a:lnTo>
                      <a:pt x="122" y="191"/>
                    </a:lnTo>
                    <a:lnTo>
                      <a:pt x="124" y="193"/>
                    </a:lnTo>
                    <a:lnTo>
                      <a:pt x="126" y="195"/>
                    </a:lnTo>
                    <a:lnTo>
                      <a:pt x="128" y="195"/>
                    </a:lnTo>
                    <a:lnTo>
                      <a:pt x="128" y="197"/>
                    </a:lnTo>
                    <a:lnTo>
                      <a:pt x="130" y="197"/>
                    </a:lnTo>
                    <a:lnTo>
                      <a:pt x="132" y="197"/>
                    </a:lnTo>
                    <a:lnTo>
                      <a:pt x="132" y="197"/>
                    </a:lnTo>
                    <a:lnTo>
                      <a:pt x="134" y="197"/>
                    </a:lnTo>
                    <a:lnTo>
                      <a:pt x="138" y="197"/>
                    </a:lnTo>
                    <a:lnTo>
                      <a:pt x="140" y="197"/>
                    </a:lnTo>
                    <a:lnTo>
                      <a:pt x="140" y="195"/>
                    </a:lnTo>
                    <a:lnTo>
                      <a:pt x="142" y="193"/>
                    </a:lnTo>
                    <a:lnTo>
                      <a:pt x="146" y="193"/>
                    </a:lnTo>
                    <a:lnTo>
                      <a:pt x="148" y="191"/>
                    </a:lnTo>
                    <a:lnTo>
                      <a:pt x="154" y="191"/>
                    </a:lnTo>
                    <a:lnTo>
                      <a:pt x="156" y="189"/>
                    </a:lnTo>
                    <a:lnTo>
                      <a:pt x="156" y="189"/>
                    </a:lnTo>
                    <a:lnTo>
                      <a:pt x="156" y="187"/>
                    </a:lnTo>
                    <a:lnTo>
                      <a:pt x="158" y="185"/>
                    </a:lnTo>
                    <a:lnTo>
                      <a:pt x="160" y="185"/>
                    </a:lnTo>
                    <a:lnTo>
                      <a:pt x="162" y="183"/>
                    </a:lnTo>
                    <a:lnTo>
                      <a:pt x="166" y="181"/>
                    </a:lnTo>
                    <a:lnTo>
                      <a:pt x="166" y="181"/>
                    </a:lnTo>
                    <a:lnTo>
                      <a:pt x="170" y="179"/>
                    </a:lnTo>
                    <a:lnTo>
                      <a:pt x="172" y="179"/>
                    </a:lnTo>
                    <a:lnTo>
                      <a:pt x="174" y="179"/>
                    </a:lnTo>
                    <a:lnTo>
                      <a:pt x="174" y="179"/>
                    </a:lnTo>
                    <a:lnTo>
                      <a:pt x="180" y="179"/>
                    </a:lnTo>
                    <a:lnTo>
                      <a:pt x="184" y="179"/>
                    </a:lnTo>
                    <a:lnTo>
                      <a:pt x="188" y="179"/>
                    </a:lnTo>
                    <a:lnTo>
                      <a:pt x="188" y="179"/>
                    </a:lnTo>
                    <a:lnTo>
                      <a:pt x="192" y="175"/>
                    </a:lnTo>
                    <a:lnTo>
                      <a:pt x="196" y="169"/>
                    </a:lnTo>
                    <a:lnTo>
                      <a:pt x="198" y="165"/>
                    </a:lnTo>
                    <a:lnTo>
                      <a:pt x="204" y="159"/>
                    </a:lnTo>
                    <a:lnTo>
                      <a:pt x="208" y="155"/>
                    </a:lnTo>
                    <a:lnTo>
                      <a:pt x="212" y="151"/>
                    </a:lnTo>
                    <a:lnTo>
                      <a:pt x="214" y="147"/>
                    </a:lnTo>
                    <a:lnTo>
                      <a:pt x="220" y="141"/>
                    </a:lnTo>
                    <a:lnTo>
                      <a:pt x="222" y="139"/>
                    </a:lnTo>
                    <a:lnTo>
                      <a:pt x="226" y="133"/>
                    </a:lnTo>
                    <a:lnTo>
                      <a:pt x="232" y="129"/>
                    </a:lnTo>
                    <a:lnTo>
                      <a:pt x="236" y="125"/>
                    </a:lnTo>
                    <a:lnTo>
                      <a:pt x="220" y="12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81"/>
              <p:cNvSpPr>
                <a:spLocks noEditPoints="1"/>
              </p:cNvSpPr>
              <p:nvPr/>
            </p:nvSpPr>
            <p:spPr bwMode="auto">
              <a:xfrm>
                <a:off x="3779" y="1023"/>
                <a:ext cx="78" cy="36"/>
              </a:xfrm>
              <a:custGeom>
                <a:avLst/>
                <a:gdLst>
                  <a:gd name="T0" fmla="*/ 10 w 78"/>
                  <a:gd name="T1" fmla="*/ 18 h 36"/>
                  <a:gd name="T2" fmla="*/ 6 w 78"/>
                  <a:gd name="T3" fmla="*/ 18 h 36"/>
                  <a:gd name="T4" fmla="*/ 4 w 78"/>
                  <a:gd name="T5" fmla="*/ 20 h 36"/>
                  <a:gd name="T6" fmla="*/ 2 w 78"/>
                  <a:gd name="T7" fmla="*/ 20 h 36"/>
                  <a:gd name="T8" fmla="*/ 0 w 78"/>
                  <a:gd name="T9" fmla="*/ 22 h 36"/>
                  <a:gd name="T10" fmla="*/ 4 w 78"/>
                  <a:gd name="T11" fmla="*/ 24 h 36"/>
                  <a:gd name="T12" fmla="*/ 2 w 78"/>
                  <a:gd name="T13" fmla="*/ 28 h 36"/>
                  <a:gd name="T14" fmla="*/ 6 w 78"/>
                  <a:gd name="T15" fmla="*/ 24 h 36"/>
                  <a:gd name="T16" fmla="*/ 12 w 78"/>
                  <a:gd name="T17" fmla="*/ 22 h 36"/>
                  <a:gd name="T18" fmla="*/ 16 w 78"/>
                  <a:gd name="T19" fmla="*/ 20 h 36"/>
                  <a:gd name="T20" fmla="*/ 14 w 78"/>
                  <a:gd name="T21" fmla="*/ 18 h 36"/>
                  <a:gd name="T22" fmla="*/ 18 w 78"/>
                  <a:gd name="T23" fmla="*/ 18 h 36"/>
                  <a:gd name="T24" fmla="*/ 16 w 78"/>
                  <a:gd name="T25" fmla="*/ 16 h 36"/>
                  <a:gd name="T26" fmla="*/ 8 w 78"/>
                  <a:gd name="T27" fmla="*/ 16 h 36"/>
                  <a:gd name="T28" fmla="*/ 12 w 78"/>
                  <a:gd name="T29" fmla="*/ 14 h 36"/>
                  <a:gd name="T30" fmla="*/ 14 w 78"/>
                  <a:gd name="T31" fmla="*/ 12 h 36"/>
                  <a:gd name="T32" fmla="*/ 10 w 78"/>
                  <a:gd name="T33" fmla="*/ 10 h 36"/>
                  <a:gd name="T34" fmla="*/ 8 w 78"/>
                  <a:gd name="T35" fmla="*/ 12 h 36"/>
                  <a:gd name="T36" fmla="*/ 78 w 78"/>
                  <a:gd name="T37" fmla="*/ 4 h 36"/>
                  <a:gd name="T38" fmla="*/ 76 w 78"/>
                  <a:gd name="T39" fmla="*/ 4 h 36"/>
                  <a:gd name="T40" fmla="*/ 60 w 78"/>
                  <a:gd name="T41" fmla="*/ 2 h 36"/>
                  <a:gd name="T42" fmla="*/ 44 w 78"/>
                  <a:gd name="T43" fmla="*/ 0 h 36"/>
                  <a:gd name="T44" fmla="*/ 38 w 78"/>
                  <a:gd name="T45" fmla="*/ 2 h 36"/>
                  <a:gd name="T46" fmla="*/ 26 w 78"/>
                  <a:gd name="T47" fmla="*/ 4 h 36"/>
                  <a:gd name="T48" fmla="*/ 20 w 78"/>
                  <a:gd name="T49" fmla="*/ 8 h 36"/>
                  <a:gd name="T50" fmla="*/ 20 w 78"/>
                  <a:gd name="T51" fmla="*/ 10 h 36"/>
                  <a:gd name="T52" fmla="*/ 20 w 78"/>
                  <a:gd name="T53" fmla="*/ 14 h 36"/>
                  <a:gd name="T54" fmla="*/ 22 w 78"/>
                  <a:gd name="T55" fmla="*/ 16 h 36"/>
                  <a:gd name="T56" fmla="*/ 24 w 78"/>
                  <a:gd name="T57" fmla="*/ 20 h 36"/>
                  <a:gd name="T58" fmla="*/ 30 w 78"/>
                  <a:gd name="T59" fmla="*/ 22 h 36"/>
                  <a:gd name="T60" fmla="*/ 34 w 78"/>
                  <a:gd name="T61" fmla="*/ 22 h 36"/>
                  <a:gd name="T62" fmla="*/ 34 w 78"/>
                  <a:gd name="T63" fmla="*/ 26 h 36"/>
                  <a:gd name="T64" fmla="*/ 34 w 78"/>
                  <a:gd name="T65" fmla="*/ 28 h 36"/>
                  <a:gd name="T66" fmla="*/ 42 w 78"/>
                  <a:gd name="T67" fmla="*/ 26 h 36"/>
                  <a:gd name="T68" fmla="*/ 44 w 78"/>
                  <a:gd name="T69" fmla="*/ 26 h 36"/>
                  <a:gd name="T70" fmla="*/ 48 w 78"/>
                  <a:gd name="T71" fmla="*/ 28 h 36"/>
                  <a:gd name="T72" fmla="*/ 54 w 78"/>
                  <a:gd name="T73" fmla="*/ 30 h 36"/>
                  <a:gd name="T74" fmla="*/ 58 w 78"/>
                  <a:gd name="T75" fmla="*/ 34 h 36"/>
                  <a:gd name="T76" fmla="*/ 66 w 78"/>
                  <a:gd name="T77" fmla="*/ 34 h 36"/>
                  <a:gd name="T78" fmla="*/ 72 w 78"/>
                  <a:gd name="T79" fmla="*/ 36 h 36"/>
                  <a:gd name="T80" fmla="*/ 72 w 78"/>
                  <a:gd name="T81" fmla="*/ 32 h 36"/>
                  <a:gd name="T82" fmla="*/ 76 w 78"/>
                  <a:gd name="T83" fmla="*/ 30 h 36"/>
                  <a:gd name="T84" fmla="*/ 76 w 78"/>
                  <a:gd name="T85" fmla="*/ 28 h 36"/>
                  <a:gd name="T86" fmla="*/ 72 w 78"/>
                  <a:gd name="T87" fmla="*/ 24 h 36"/>
                  <a:gd name="T88" fmla="*/ 72 w 78"/>
                  <a:gd name="T89" fmla="*/ 20 h 36"/>
                  <a:gd name="T90" fmla="*/ 72 w 78"/>
                  <a:gd name="T91" fmla="*/ 12 h 36"/>
                  <a:gd name="T92" fmla="*/ 76 w 78"/>
                  <a:gd name="T93" fmla="*/ 6 h 36"/>
                  <a:gd name="T94" fmla="*/ 78 w 78"/>
                  <a:gd name="T95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8" h="36">
                    <a:moveTo>
                      <a:pt x="14" y="18"/>
                    </a:moveTo>
                    <a:lnTo>
                      <a:pt x="12" y="16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4" y="18"/>
                    </a:lnTo>
                    <a:close/>
                    <a:moveTo>
                      <a:pt x="16" y="16"/>
                    </a:moveTo>
                    <a:lnTo>
                      <a:pt x="16" y="16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6" y="16"/>
                    </a:lnTo>
                    <a:close/>
                    <a:moveTo>
                      <a:pt x="6" y="12"/>
                    </a:moveTo>
                    <a:lnTo>
                      <a:pt x="6" y="12"/>
                    </a:lnTo>
                    <a:lnTo>
                      <a:pt x="8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2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2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6" y="12"/>
                    </a:lnTo>
                    <a:close/>
                    <a:moveTo>
                      <a:pt x="78" y="4"/>
                    </a:moveTo>
                    <a:lnTo>
                      <a:pt x="78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4"/>
                    </a:lnTo>
                    <a:lnTo>
                      <a:pt x="68" y="4"/>
                    </a:lnTo>
                    <a:lnTo>
                      <a:pt x="64" y="4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58" y="2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2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4" y="4"/>
                    </a:lnTo>
                    <a:lnTo>
                      <a:pt x="30" y="2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8" y="6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4" y="22"/>
                    </a:lnTo>
                    <a:lnTo>
                      <a:pt x="28" y="22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22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26"/>
                    </a:lnTo>
                    <a:lnTo>
                      <a:pt x="32" y="28"/>
                    </a:lnTo>
                    <a:lnTo>
                      <a:pt x="32" y="30"/>
                    </a:lnTo>
                    <a:lnTo>
                      <a:pt x="34" y="30"/>
                    </a:lnTo>
                    <a:lnTo>
                      <a:pt x="34" y="28"/>
                    </a:lnTo>
                    <a:lnTo>
                      <a:pt x="38" y="2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42" y="26"/>
                    </a:lnTo>
                    <a:lnTo>
                      <a:pt x="44" y="2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6" y="26"/>
                    </a:lnTo>
                    <a:lnTo>
                      <a:pt x="48" y="28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52" y="30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8" y="32"/>
                    </a:lnTo>
                    <a:lnTo>
                      <a:pt x="58" y="34"/>
                    </a:lnTo>
                    <a:lnTo>
                      <a:pt x="60" y="34"/>
                    </a:lnTo>
                    <a:lnTo>
                      <a:pt x="62" y="34"/>
                    </a:lnTo>
                    <a:lnTo>
                      <a:pt x="66" y="34"/>
                    </a:lnTo>
                    <a:lnTo>
                      <a:pt x="66" y="34"/>
                    </a:lnTo>
                    <a:lnTo>
                      <a:pt x="68" y="34"/>
                    </a:lnTo>
                    <a:lnTo>
                      <a:pt x="68" y="34"/>
                    </a:lnTo>
                    <a:lnTo>
                      <a:pt x="70" y="34"/>
                    </a:lnTo>
                    <a:lnTo>
                      <a:pt x="72" y="36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2" y="32"/>
                    </a:lnTo>
                    <a:lnTo>
                      <a:pt x="74" y="32"/>
                    </a:lnTo>
                    <a:lnTo>
                      <a:pt x="74" y="32"/>
                    </a:lnTo>
                    <a:lnTo>
                      <a:pt x="74" y="30"/>
                    </a:lnTo>
                    <a:lnTo>
                      <a:pt x="76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6" y="30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6"/>
                    </a:lnTo>
                    <a:lnTo>
                      <a:pt x="74" y="24"/>
                    </a:lnTo>
                    <a:lnTo>
                      <a:pt x="72" y="24"/>
                    </a:lnTo>
                    <a:lnTo>
                      <a:pt x="72" y="22"/>
                    </a:lnTo>
                    <a:lnTo>
                      <a:pt x="72" y="22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2" y="14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4" y="10"/>
                    </a:lnTo>
                    <a:lnTo>
                      <a:pt x="76" y="8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82"/>
              <p:cNvSpPr>
                <a:spLocks noEditPoints="1"/>
              </p:cNvSpPr>
              <p:nvPr/>
            </p:nvSpPr>
            <p:spPr bwMode="auto">
              <a:xfrm>
                <a:off x="4037" y="1754"/>
                <a:ext cx="106" cy="102"/>
              </a:xfrm>
              <a:custGeom>
                <a:avLst/>
                <a:gdLst>
                  <a:gd name="T0" fmla="*/ 56 w 106"/>
                  <a:gd name="T1" fmla="*/ 42 h 102"/>
                  <a:gd name="T2" fmla="*/ 60 w 106"/>
                  <a:gd name="T3" fmla="*/ 44 h 102"/>
                  <a:gd name="T4" fmla="*/ 60 w 106"/>
                  <a:gd name="T5" fmla="*/ 42 h 102"/>
                  <a:gd name="T6" fmla="*/ 58 w 106"/>
                  <a:gd name="T7" fmla="*/ 40 h 102"/>
                  <a:gd name="T8" fmla="*/ 56 w 106"/>
                  <a:gd name="T9" fmla="*/ 40 h 102"/>
                  <a:gd name="T10" fmla="*/ 56 w 106"/>
                  <a:gd name="T11" fmla="*/ 42 h 102"/>
                  <a:gd name="T12" fmla="*/ 56 w 106"/>
                  <a:gd name="T13" fmla="*/ 34 h 102"/>
                  <a:gd name="T14" fmla="*/ 58 w 106"/>
                  <a:gd name="T15" fmla="*/ 36 h 102"/>
                  <a:gd name="T16" fmla="*/ 102 w 106"/>
                  <a:gd name="T17" fmla="*/ 92 h 102"/>
                  <a:gd name="T18" fmla="*/ 94 w 106"/>
                  <a:gd name="T19" fmla="*/ 82 h 102"/>
                  <a:gd name="T20" fmla="*/ 76 w 106"/>
                  <a:gd name="T21" fmla="*/ 60 h 102"/>
                  <a:gd name="T22" fmla="*/ 64 w 106"/>
                  <a:gd name="T23" fmla="*/ 54 h 102"/>
                  <a:gd name="T24" fmla="*/ 58 w 106"/>
                  <a:gd name="T25" fmla="*/ 50 h 102"/>
                  <a:gd name="T26" fmla="*/ 54 w 106"/>
                  <a:gd name="T27" fmla="*/ 46 h 102"/>
                  <a:gd name="T28" fmla="*/ 52 w 106"/>
                  <a:gd name="T29" fmla="*/ 52 h 102"/>
                  <a:gd name="T30" fmla="*/ 48 w 106"/>
                  <a:gd name="T31" fmla="*/ 44 h 102"/>
                  <a:gd name="T32" fmla="*/ 42 w 106"/>
                  <a:gd name="T33" fmla="*/ 24 h 102"/>
                  <a:gd name="T34" fmla="*/ 32 w 106"/>
                  <a:gd name="T35" fmla="*/ 2 h 102"/>
                  <a:gd name="T36" fmla="*/ 30 w 106"/>
                  <a:gd name="T37" fmla="*/ 6 h 102"/>
                  <a:gd name="T38" fmla="*/ 28 w 106"/>
                  <a:gd name="T39" fmla="*/ 8 h 102"/>
                  <a:gd name="T40" fmla="*/ 26 w 106"/>
                  <a:gd name="T41" fmla="*/ 10 h 102"/>
                  <a:gd name="T42" fmla="*/ 22 w 106"/>
                  <a:gd name="T43" fmla="*/ 10 h 102"/>
                  <a:gd name="T44" fmla="*/ 18 w 106"/>
                  <a:gd name="T45" fmla="*/ 12 h 102"/>
                  <a:gd name="T46" fmla="*/ 16 w 106"/>
                  <a:gd name="T47" fmla="*/ 16 h 102"/>
                  <a:gd name="T48" fmla="*/ 10 w 106"/>
                  <a:gd name="T49" fmla="*/ 18 h 102"/>
                  <a:gd name="T50" fmla="*/ 8 w 106"/>
                  <a:gd name="T51" fmla="*/ 20 h 102"/>
                  <a:gd name="T52" fmla="*/ 8 w 106"/>
                  <a:gd name="T53" fmla="*/ 28 h 102"/>
                  <a:gd name="T54" fmla="*/ 4 w 106"/>
                  <a:gd name="T55" fmla="*/ 40 h 102"/>
                  <a:gd name="T56" fmla="*/ 0 w 106"/>
                  <a:gd name="T57" fmla="*/ 52 h 102"/>
                  <a:gd name="T58" fmla="*/ 2 w 106"/>
                  <a:gd name="T59" fmla="*/ 68 h 102"/>
                  <a:gd name="T60" fmla="*/ 10 w 106"/>
                  <a:gd name="T61" fmla="*/ 68 h 102"/>
                  <a:gd name="T62" fmla="*/ 12 w 106"/>
                  <a:gd name="T63" fmla="*/ 64 h 102"/>
                  <a:gd name="T64" fmla="*/ 18 w 106"/>
                  <a:gd name="T65" fmla="*/ 70 h 102"/>
                  <a:gd name="T66" fmla="*/ 20 w 106"/>
                  <a:gd name="T67" fmla="*/ 64 h 102"/>
                  <a:gd name="T68" fmla="*/ 26 w 106"/>
                  <a:gd name="T69" fmla="*/ 58 h 102"/>
                  <a:gd name="T70" fmla="*/ 28 w 106"/>
                  <a:gd name="T71" fmla="*/ 60 h 102"/>
                  <a:gd name="T72" fmla="*/ 38 w 106"/>
                  <a:gd name="T73" fmla="*/ 64 h 102"/>
                  <a:gd name="T74" fmla="*/ 44 w 106"/>
                  <a:gd name="T75" fmla="*/ 62 h 102"/>
                  <a:gd name="T76" fmla="*/ 48 w 106"/>
                  <a:gd name="T77" fmla="*/ 62 h 102"/>
                  <a:gd name="T78" fmla="*/ 52 w 106"/>
                  <a:gd name="T79" fmla="*/ 64 h 102"/>
                  <a:gd name="T80" fmla="*/ 60 w 106"/>
                  <a:gd name="T81" fmla="*/ 64 h 102"/>
                  <a:gd name="T82" fmla="*/ 70 w 106"/>
                  <a:gd name="T83" fmla="*/ 70 h 102"/>
                  <a:gd name="T84" fmla="*/ 82 w 106"/>
                  <a:gd name="T85" fmla="*/ 84 h 102"/>
                  <a:gd name="T86" fmla="*/ 90 w 106"/>
                  <a:gd name="T87" fmla="*/ 94 h 102"/>
                  <a:gd name="T88" fmla="*/ 96 w 106"/>
                  <a:gd name="T89" fmla="*/ 100 h 102"/>
                  <a:gd name="T90" fmla="*/ 100 w 106"/>
                  <a:gd name="T91" fmla="*/ 102 h 102"/>
                  <a:gd name="T92" fmla="*/ 102 w 106"/>
                  <a:gd name="T93" fmla="*/ 96 h 102"/>
                  <a:gd name="T94" fmla="*/ 106 w 106"/>
                  <a:gd name="T9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102">
                    <a:moveTo>
                      <a:pt x="58" y="42"/>
                    </a:moveTo>
                    <a:lnTo>
                      <a:pt x="56" y="42"/>
                    </a:lnTo>
                    <a:lnTo>
                      <a:pt x="56" y="42"/>
                    </a:lnTo>
                    <a:lnTo>
                      <a:pt x="56" y="42"/>
                    </a:lnTo>
                    <a:lnTo>
                      <a:pt x="56" y="44"/>
                    </a:lnTo>
                    <a:lnTo>
                      <a:pt x="58" y="44"/>
                    </a:lnTo>
                    <a:lnTo>
                      <a:pt x="60" y="44"/>
                    </a:lnTo>
                    <a:lnTo>
                      <a:pt x="60" y="44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60" y="42"/>
                    </a:lnTo>
                    <a:lnTo>
                      <a:pt x="58" y="42"/>
                    </a:lnTo>
                    <a:lnTo>
                      <a:pt x="58" y="42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6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6" y="42"/>
                    </a:lnTo>
                    <a:lnTo>
                      <a:pt x="58" y="42"/>
                    </a:lnTo>
                    <a:close/>
                    <a:moveTo>
                      <a:pt x="58" y="36"/>
                    </a:moveTo>
                    <a:lnTo>
                      <a:pt x="56" y="34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36"/>
                    </a:lnTo>
                    <a:close/>
                    <a:moveTo>
                      <a:pt x="106" y="94"/>
                    </a:moveTo>
                    <a:lnTo>
                      <a:pt x="104" y="92"/>
                    </a:lnTo>
                    <a:lnTo>
                      <a:pt x="104" y="94"/>
                    </a:lnTo>
                    <a:lnTo>
                      <a:pt x="102" y="92"/>
                    </a:lnTo>
                    <a:lnTo>
                      <a:pt x="100" y="90"/>
                    </a:lnTo>
                    <a:lnTo>
                      <a:pt x="96" y="86"/>
                    </a:lnTo>
                    <a:lnTo>
                      <a:pt x="96" y="86"/>
                    </a:lnTo>
                    <a:lnTo>
                      <a:pt x="94" y="82"/>
                    </a:lnTo>
                    <a:lnTo>
                      <a:pt x="92" y="80"/>
                    </a:lnTo>
                    <a:lnTo>
                      <a:pt x="82" y="72"/>
                    </a:lnTo>
                    <a:lnTo>
                      <a:pt x="80" y="68"/>
                    </a:lnTo>
                    <a:lnTo>
                      <a:pt x="76" y="60"/>
                    </a:lnTo>
                    <a:lnTo>
                      <a:pt x="70" y="58"/>
                    </a:lnTo>
                    <a:lnTo>
                      <a:pt x="66" y="56"/>
                    </a:lnTo>
                    <a:lnTo>
                      <a:pt x="64" y="56"/>
                    </a:lnTo>
                    <a:lnTo>
                      <a:pt x="64" y="54"/>
                    </a:lnTo>
                    <a:lnTo>
                      <a:pt x="62" y="54"/>
                    </a:lnTo>
                    <a:lnTo>
                      <a:pt x="60" y="54"/>
                    </a:lnTo>
                    <a:lnTo>
                      <a:pt x="58" y="52"/>
                    </a:lnTo>
                    <a:lnTo>
                      <a:pt x="58" y="50"/>
                    </a:lnTo>
                    <a:lnTo>
                      <a:pt x="56" y="48"/>
                    </a:lnTo>
                    <a:lnTo>
                      <a:pt x="56" y="48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52" y="48"/>
                    </a:lnTo>
                    <a:lnTo>
                      <a:pt x="54" y="50"/>
                    </a:lnTo>
                    <a:lnTo>
                      <a:pt x="54" y="50"/>
                    </a:lnTo>
                    <a:lnTo>
                      <a:pt x="52" y="52"/>
                    </a:lnTo>
                    <a:lnTo>
                      <a:pt x="52" y="50"/>
                    </a:lnTo>
                    <a:lnTo>
                      <a:pt x="50" y="46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6" y="40"/>
                    </a:lnTo>
                    <a:lnTo>
                      <a:pt x="44" y="38"/>
                    </a:lnTo>
                    <a:lnTo>
                      <a:pt x="44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4" y="8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20"/>
                    </a:lnTo>
                    <a:lnTo>
                      <a:pt x="8" y="22"/>
                    </a:lnTo>
                    <a:lnTo>
                      <a:pt x="8" y="24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8" y="32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4" y="40"/>
                    </a:lnTo>
                    <a:lnTo>
                      <a:pt x="4" y="42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2" y="58"/>
                    </a:lnTo>
                    <a:lnTo>
                      <a:pt x="2" y="62"/>
                    </a:lnTo>
                    <a:lnTo>
                      <a:pt x="2" y="68"/>
                    </a:lnTo>
                    <a:lnTo>
                      <a:pt x="2" y="68"/>
                    </a:lnTo>
                    <a:lnTo>
                      <a:pt x="4" y="66"/>
                    </a:lnTo>
                    <a:lnTo>
                      <a:pt x="6" y="66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0" y="66"/>
                    </a:lnTo>
                    <a:lnTo>
                      <a:pt x="12" y="66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4" y="64"/>
                    </a:lnTo>
                    <a:lnTo>
                      <a:pt x="16" y="66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20" y="66"/>
                    </a:lnTo>
                    <a:lnTo>
                      <a:pt x="20" y="64"/>
                    </a:lnTo>
                    <a:lnTo>
                      <a:pt x="22" y="60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6" y="58"/>
                    </a:lnTo>
                    <a:lnTo>
                      <a:pt x="26" y="60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4" y="64"/>
                    </a:lnTo>
                    <a:lnTo>
                      <a:pt x="38" y="64"/>
                    </a:lnTo>
                    <a:lnTo>
                      <a:pt x="40" y="62"/>
                    </a:lnTo>
                    <a:lnTo>
                      <a:pt x="42" y="60"/>
                    </a:lnTo>
                    <a:lnTo>
                      <a:pt x="42" y="60"/>
                    </a:lnTo>
                    <a:lnTo>
                      <a:pt x="44" y="62"/>
                    </a:lnTo>
                    <a:lnTo>
                      <a:pt x="44" y="62"/>
                    </a:lnTo>
                    <a:lnTo>
                      <a:pt x="44" y="64"/>
                    </a:lnTo>
                    <a:lnTo>
                      <a:pt x="46" y="64"/>
                    </a:lnTo>
                    <a:lnTo>
                      <a:pt x="48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6" y="64"/>
                    </a:lnTo>
                    <a:lnTo>
                      <a:pt x="58" y="64"/>
                    </a:lnTo>
                    <a:lnTo>
                      <a:pt x="58" y="64"/>
                    </a:lnTo>
                    <a:lnTo>
                      <a:pt x="60" y="64"/>
                    </a:lnTo>
                    <a:lnTo>
                      <a:pt x="62" y="66"/>
                    </a:lnTo>
                    <a:lnTo>
                      <a:pt x="66" y="68"/>
                    </a:lnTo>
                    <a:lnTo>
                      <a:pt x="68" y="70"/>
                    </a:lnTo>
                    <a:lnTo>
                      <a:pt x="70" y="70"/>
                    </a:lnTo>
                    <a:lnTo>
                      <a:pt x="72" y="72"/>
                    </a:lnTo>
                    <a:lnTo>
                      <a:pt x="74" y="76"/>
                    </a:lnTo>
                    <a:lnTo>
                      <a:pt x="78" y="82"/>
                    </a:lnTo>
                    <a:lnTo>
                      <a:pt x="82" y="84"/>
                    </a:lnTo>
                    <a:lnTo>
                      <a:pt x="86" y="86"/>
                    </a:lnTo>
                    <a:lnTo>
                      <a:pt x="86" y="90"/>
                    </a:lnTo>
                    <a:lnTo>
                      <a:pt x="88" y="92"/>
                    </a:lnTo>
                    <a:lnTo>
                      <a:pt x="90" y="94"/>
                    </a:lnTo>
                    <a:lnTo>
                      <a:pt x="92" y="94"/>
                    </a:lnTo>
                    <a:lnTo>
                      <a:pt x="92" y="96"/>
                    </a:lnTo>
                    <a:lnTo>
                      <a:pt x="94" y="98"/>
                    </a:lnTo>
                    <a:lnTo>
                      <a:pt x="96" y="100"/>
                    </a:lnTo>
                    <a:lnTo>
                      <a:pt x="96" y="98"/>
                    </a:lnTo>
                    <a:lnTo>
                      <a:pt x="96" y="98"/>
                    </a:lnTo>
                    <a:lnTo>
                      <a:pt x="96" y="98"/>
                    </a:lnTo>
                    <a:lnTo>
                      <a:pt x="100" y="102"/>
                    </a:lnTo>
                    <a:lnTo>
                      <a:pt x="100" y="100"/>
                    </a:lnTo>
                    <a:lnTo>
                      <a:pt x="102" y="100"/>
                    </a:lnTo>
                    <a:lnTo>
                      <a:pt x="102" y="98"/>
                    </a:lnTo>
                    <a:lnTo>
                      <a:pt x="102" y="96"/>
                    </a:lnTo>
                    <a:lnTo>
                      <a:pt x="102" y="96"/>
                    </a:lnTo>
                    <a:lnTo>
                      <a:pt x="104" y="96"/>
                    </a:lnTo>
                    <a:lnTo>
                      <a:pt x="106" y="96"/>
                    </a:lnTo>
                    <a:lnTo>
                      <a:pt x="106" y="9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83"/>
              <p:cNvSpPr>
                <a:spLocks noEditPoints="1"/>
              </p:cNvSpPr>
              <p:nvPr/>
            </p:nvSpPr>
            <p:spPr bwMode="auto">
              <a:xfrm>
                <a:off x="3599" y="2009"/>
                <a:ext cx="46" cy="50"/>
              </a:xfrm>
              <a:custGeom>
                <a:avLst/>
                <a:gdLst>
                  <a:gd name="T0" fmla="*/ 46 w 46"/>
                  <a:gd name="T1" fmla="*/ 44 h 50"/>
                  <a:gd name="T2" fmla="*/ 46 w 46"/>
                  <a:gd name="T3" fmla="*/ 36 h 50"/>
                  <a:gd name="T4" fmla="*/ 46 w 46"/>
                  <a:gd name="T5" fmla="*/ 30 h 50"/>
                  <a:gd name="T6" fmla="*/ 38 w 46"/>
                  <a:gd name="T7" fmla="*/ 30 h 50"/>
                  <a:gd name="T8" fmla="*/ 30 w 46"/>
                  <a:gd name="T9" fmla="*/ 30 h 50"/>
                  <a:gd name="T10" fmla="*/ 24 w 46"/>
                  <a:gd name="T11" fmla="*/ 28 h 50"/>
                  <a:gd name="T12" fmla="*/ 22 w 46"/>
                  <a:gd name="T13" fmla="*/ 28 h 50"/>
                  <a:gd name="T14" fmla="*/ 22 w 46"/>
                  <a:gd name="T15" fmla="*/ 26 h 50"/>
                  <a:gd name="T16" fmla="*/ 22 w 46"/>
                  <a:gd name="T17" fmla="*/ 34 h 50"/>
                  <a:gd name="T18" fmla="*/ 20 w 46"/>
                  <a:gd name="T19" fmla="*/ 40 h 50"/>
                  <a:gd name="T20" fmla="*/ 20 w 46"/>
                  <a:gd name="T21" fmla="*/ 40 h 50"/>
                  <a:gd name="T22" fmla="*/ 16 w 46"/>
                  <a:gd name="T23" fmla="*/ 44 h 50"/>
                  <a:gd name="T24" fmla="*/ 16 w 46"/>
                  <a:gd name="T25" fmla="*/ 48 h 50"/>
                  <a:gd name="T26" fmla="*/ 20 w 46"/>
                  <a:gd name="T27" fmla="*/ 50 h 50"/>
                  <a:gd name="T28" fmla="*/ 20 w 46"/>
                  <a:gd name="T29" fmla="*/ 50 h 50"/>
                  <a:gd name="T30" fmla="*/ 20 w 46"/>
                  <a:gd name="T31" fmla="*/ 48 h 50"/>
                  <a:gd name="T32" fmla="*/ 22 w 46"/>
                  <a:gd name="T33" fmla="*/ 50 h 50"/>
                  <a:gd name="T34" fmla="*/ 24 w 46"/>
                  <a:gd name="T35" fmla="*/ 50 h 50"/>
                  <a:gd name="T36" fmla="*/ 24 w 46"/>
                  <a:gd name="T37" fmla="*/ 50 h 50"/>
                  <a:gd name="T38" fmla="*/ 26 w 46"/>
                  <a:gd name="T39" fmla="*/ 50 h 50"/>
                  <a:gd name="T40" fmla="*/ 30 w 46"/>
                  <a:gd name="T41" fmla="*/ 50 h 50"/>
                  <a:gd name="T42" fmla="*/ 40 w 46"/>
                  <a:gd name="T43" fmla="*/ 50 h 50"/>
                  <a:gd name="T44" fmla="*/ 46 w 46"/>
                  <a:gd name="T45" fmla="*/ 50 h 50"/>
                  <a:gd name="T46" fmla="*/ 6 w 46"/>
                  <a:gd name="T47" fmla="*/ 2 h 50"/>
                  <a:gd name="T48" fmla="*/ 4 w 46"/>
                  <a:gd name="T49" fmla="*/ 2 h 50"/>
                  <a:gd name="T50" fmla="*/ 4 w 46"/>
                  <a:gd name="T51" fmla="*/ 4 h 50"/>
                  <a:gd name="T52" fmla="*/ 2 w 46"/>
                  <a:gd name="T53" fmla="*/ 6 h 50"/>
                  <a:gd name="T54" fmla="*/ 2 w 46"/>
                  <a:gd name="T55" fmla="*/ 6 h 50"/>
                  <a:gd name="T56" fmla="*/ 2 w 46"/>
                  <a:gd name="T57" fmla="*/ 10 h 50"/>
                  <a:gd name="T58" fmla="*/ 4 w 46"/>
                  <a:gd name="T59" fmla="*/ 10 h 50"/>
                  <a:gd name="T60" fmla="*/ 6 w 46"/>
                  <a:gd name="T61" fmla="*/ 10 h 50"/>
                  <a:gd name="T62" fmla="*/ 10 w 46"/>
                  <a:gd name="T63" fmla="*/ 4 h 50"/>
                  <a:gd name="T64" fmla="*/ 8 w 46"/>
                  <a:gd name="T6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50">
                    <a:moveTo>
                      <a:pt x="46" y="48"/>
                    </a:moveTo>
                    <a:lnTo>
                      <a:pt x="46" y="44"/>
                    </a:lnTo>
                    <a:lnTo>
                      <a:pt x="46" y="40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0"/>
                    </a:lnTo>
                    <a:lnTo>
                      <a:pt x="42" y="30"/>
                    </a:lnTo>
                    <a:lnTo>
                      <a:pt x="38" y="30"/>
                    </a:lnTo>
                    <a:lnTo>
                      <a:pt x="34" y="30"/>
                    </a:lnTo>
                    <a:lnTo>
                      <a:pt x="30" y="30"/>
                    </a:lnTo>
                    <a:lnTo>
                      <a:pt x="26" y="30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2" y="26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22" y="36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18" y="42"/>
                    </a:lnTo>
                    <a:lnTo>
                      <a:pt x="16" y="44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2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28" y="50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40" y="50"/>
                    </a:lnTo>
                    <a:lnTo>
                      <a:pt x="44" y="50"/>
                    </a:lnTo>
                    <a:lnTo>
                      <a:pt x="46" y="50"/>
                    </a:lnTo>
                    <a:lnTo>
                      <a:pt x="46" y="48"/>
                    </a:lnTo>
                    <a:close/>
                    <a:moveTo>
                      <a:pt x="6" y="2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84"/>
              <p:cNvSpPr>
                <a:spLocks/>
              </p:cNvSpPr>
              <p:nvPr/>
            </p:nvSpPr>
            <p:spPr bwMode="auto">
              <a:xfrm>
                <a:off x="2058" y="1818"/>
                <a:ext cx="38" cy="22"/>
              </a:xfrm>
              <a:custGeom>
                <a:avLst/>
                <a:gdLst>
                  <a:gd name="T0" fmla="*/ 36 w 38"/>
                  <a:gd name="T1" fmla="*/ 16 h 22"/>
                  <a:gd name="T2" fmla="*/ 38 w 38"/>
                  <a:gd name="T3" fmla="*/ 12 h 22"/>
                  <a:gd name="T4" fmla="*/ 36 w 38"/>
                  <a:gd name="T5" fmla="*/ 10 h 22"/>
                  <a:gd name="T6" fmla="*/ 32 w 38"/>
                  <a:gd name="T7" fmla="*/ 10 h 22"/>
                  <a:gd name="T8" fmla="*/ 32 w 38"/>
                  <a:gd name="T9" fmla="*/ 8 h 22"/>
                  <a:gd name="T10" fmla="*/ 28 w 38"/>
                  <a:gd name="T11" fmla="*/ 10 h 22"/>
                  <a:gd name="T12" fmla="*/ 26 w 38"/>
                  <a:gd name="T13" fmla="*/ 10 h 22"/>
                  <a:gd name="T14" fmla="*/ 26 w 38"/>
                  <a:gd name="T15" fmla="*/ 10 h 22"/>
                  <a:gd name="T16" fmla="*/ 24 w 38"/>
                  <a:gd name="T17" fmla="*/ 8 h 22"/>
                  <a:gd name="T18" fmla="*/ 22 w 38"/>
                  <a:gd name="T19" fmla="*/ 8 h 22"/>
                  <a:gd name="T20" fmla="*/ 22 w 38"/>
                  <a:gd name="T21" fmla="*/ 6 h 22"/>
                  <a:gd name="T22" fmla="*/ 20 w 38"/>
                  <a:gd name="T23" fmla="*/ 6 h 22"/>
                  <a:gd name="T24" fmla="*/ 18 w 38"/>
                  <a:gd name="T25" fmla="*/ 2 h 22"/>
                  <a:gd name="T26" fmla="*/ 16 w 38"/>
                  <a:gd name="T27" fmla="*/ 2 h 22"/>
                  <a:gd name="T28" fmla="*/ 12 w 38"/>
                  <a:gd name="T29" fmla="*/ 0 h 22"/>
                  <a:gd name="T30" fmla="*/ 12 w 38"/>
                  <a:gd name="T31" fmla="*/ 0 h 22"/>
                  <a:gd name="T32" fmla="*/ 10 w 38"/>
                  <a:gd name="T33" fmla="*/ 0 h 22"/>
                  <a:gd name="T34" fmla="*/ 10 w 38"/>
                  <a:gd name="T35" fmla="*/ 2 h 22"/>
                  <a:gd name="T36" fmla="*/ 10 w 38"/>
                  <a:gd name="T37" fmla="*/ 4 h 22"/>
                  <a:gd name="T38" fmla="*/ 8 w 38"/>
                  <a:gd name="T39" fmla="*/ 4 h 22"/>
                  <a:gd name="T40" fmla="*/ 6 w 38"/>
                  <a:gd name="T41" fmla="*/ 6 h 22"/>
                  <a:gd name="T42" fmla="*/ 6 w 38"/>
                  <a:gd name="T43" fmla="*/ 8 h 22"/>
                  <a:gd name="T44" fmla="*/ 4 w 38"/>
                  <a:gd name="T45" fmla="*/ 8 h 22"/>
                  <a:gd name="T46" fmla="*/ 0 w 38"/>
                  <a:gd name="T47" fmla="*/ 10 h 22"/>
                  <a:gd name="T48" fmla="*/ 0 w 38"/>
                  <a:gd name="T49" fmla="*/ 12 h 22"/>
                  <a:gd name="T50" fmla="*/ 2 w 38"/>
                  <a:gd name="T51" fmla="*/ 14 h 22"/>
                  <a:gd name="T52" fmla="*/ 8 w 38"/>
                  <a:gd name="T53" fmla="*/ 16 h 22"/>
                  <a:gd name="T54" fmla="*/ 18 w 38"/>
                  <a:gd name="T55" fmla="*/ 20 h 22"/>
                  <a:gd name="T56" fmla="*/ 24 w 38"/>
                  <a:gd name="T57" fmla="*/ 22 h 22"/>
                  <a:gd name="T58" fmla="*/ 22 w 38"/>
                  <a:gd name="T59" fmla="*/ 22 h 22"/>
                  <a:gd name="T60" fmla="*/ 22 w 38"/>
                  <a:gd name="T61" fmla="*/ 20 h 22"/>
                  <a:gd name="T62" fmla="*/ 28 w 38"/>
                  <a:gd name="T63" fmla="*/ 22 h 22"/>
                  <a:gd name="T64" fmla="*/ 32 w 38"/>
                  <a:gd name="T65" fmla="*/ 22 h 22"/>
                  <a:gd name="T66" fmla="*/ 34 w 38"/>
                  <a:gd name="T67" fmla="*/ 20 h 22"/>
                  <a:gd name="T68" fmla="*/ 34 w 38"/>
                  <a:gd name="T69" fmla="*/ 18 h 22"/>
                  <a:gd name="T70" fmla="*/ 36 w 38"/>
                  <a:gd name="T71" fmla="*/ 18 h 22"/>
                  <a:gd name="T72" fmla="*/ 36 w 38"/>
                  <a:gd name="T73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" h="22">
                    <a:moveTo>
                      <a:pt x="36" y="16"/>
                    </a:moveTo>
                    <a:lnTo>
                      <a:pt x="36" y="16"/>
                    </a:lnTo>
                    <a:lnTo>
                      <a:pt x="36" y="14"/>
                    </a:lnTo>
                    <a:lnTo>
                      <a:pt x="38" y="12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2" y="18"/>
                    </a:lnTo>
                    <a:lnTo>
                      <a:pt x="18" y="20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4" y="22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6" y="16"/>
                    </a:lnTo>
                    <a:lnTo>
                      <a:pt x="36" y="1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85"/>
              <p:cNvSpPr>
                <a:spLocks/>
              </p:cNvSpPr>
              <p:nvPr/>
            </p:nvSpPr>
            <p:spPr bwMode="auto">
              <a:xfrm>
                <a:off x="3847" y="1510"/>
                <a:ext cx="192" cy="174"/>
              </a:xfrm>
              <a:custGeom>
                <a:avLst/>
                <a:gdLst>
                  <a:gd name="T0" fmla="*/ 182 w 192"/>
                  <a:gd name="T1" fmla="*/ 162 h 174"/>
                  <a:gd name="T2" fmla="*/ 174 w 192"/>
                  <a:gd name="T3" fmla="*/ 156 h 174"/>
                  <a:gd name="T4" fmla="*/ 170 w 192"/>
                  <a:gd name="T5" fmla="*/ 140 h 174"/>
                  <a:gd name="T6" fmla="*/ 174 w 192"/>
                  <a:gd name="T7" fmla="*/ 138 h 174"/>
                  <a:gd name="T8" fmla="*/ 166 w 192"/>
                  <a:gd name="T9" fmla="*/ 130 h 174"/>
                  <a:gd name="T10" fmla="*/ 150 w 192"/>
                  <a:gd name="T11" fmla="*/ 102 h 174"/>
                  <a:gd name="T12" fmla="*/ 142 w 192"/>
                  <a:gd name="T13" fmla="*/ 80 h 174"/>
                  <a:gd name="T14" fmla="*/ 138 w 192"/>
                  <a:gd name="T15" fmla="*/ 74 h 174"/>
                  <a:gd name="T16" fmla="*/ 134 w 192"/>
                  <a:gd name="T17" fmla="*/ 66 h 174"/>
                  <a:gd name="T18" fmla="*/ 126 w 192"/>
                  <a:gd name="T19" fmla="*/ 54 h 174"/>
                  <a:gd name="T20" fmla="*/ 122 w 192"/>
                  <a:gd name="T21" fmla="*/ 48 h 174"/>
                  <a:gd name="T22" fmla="*/ 118 w 192"/>
                  <a:gd name="T23" fmla="*/ 38 h 174"/>
                  <a:gd name="T24" fmla="*/ 118 w 192"/>
                  <a:gd name="T25" fmla="*/ 32 h 174"/>
                  <a:gd name="T26" fmla="*/ 124 w 192"/>
                  <a:gd name="T27" fmla="*/ 40 h 174"/>
                  <a:gd name="T28" fmla="*/ 130 w 192"/>
                  <a:gd name="T29" fmla="*/ 48 h 174"/>
                  <a:gd name="T30" fmla="*/ 134 w 192"/>
                  <a:gd name="T31" fmla="*/ 60 h 174"/>
                  <a:gd name="T32" fmla="*/ 148 w 192"/>
                  <a:gd name="T33" fmla="*/ 70 h 174"/>
                  <a:gd name="T34" fmla="*/ 150 w 192"/>
                  <a:gd name="T35" fmla="*/ 60 h 174"/>
                  <a:gd name="T36" fmla="*/ 156 w 192"/>
                  <a:gd name="T37" fmla="*/ 40 h 174"/>
                  <a:gd name="T38" fmla="*/ 152 w 192"/>
                  <a:gd name="T39" fmla="*/ 26 h 174"/>
                  <a:gd name="T40" fmla="*/ 146 w 192"/>
                  <a:gd name="T41" fmla="*/ 16 h 174"/>
                  <a:gd name="T42" fmla="*/ 144 w 192"/>
                  <a:gd name="T43" fmla="*/ 6 h 174"/>
                  <a:gd name="T44" fmla="*/ 132 w 192"/>
                  <a:gd name="T45" fmla="*/ 10 h 174"/>
                  <a:gd name="T46" fmla="*/ 124 w 192"/>
                  <a:gd name="T47" fmla="*/ 10 h 174"/>
                  <a:gd name="T48" fmla="*/ 118 w 192"/>
                  <a:gd name="T49" fmla="*/ 10 h 174"/>
                  <a:gd name="T50" fmla="*/ 114 w 192"/>
                  <a:gd name="T51" fmla="*/ 8 h 174"/>
                  <a:gd name="T52" fmla="*/ 112 w 192"/>
                  <a:gd name="T53" fmla="*/ 10 h 174"/>
                  <a:gd name="T54" fmla="*/ 108 w 192"/>
                  <a:gd name="T55" fmla="*/ 6 h 174"/>
                  <a:gd name="T56" fmla="*/ 110 w 192"/>
                  <a:gd name="T57" fmla="*/ 4 h 174"/>
                  <a:gd name="T58" fmla="*/ 102 w 192"/>
                  <a:gd name="T59" fmla="*/ 4 h 174"/>
                  <a:gd name="T60" fmla="*/ 96 w 192"/>
                  <a:gd name="T61" fmla="*/ 4 h 174"/>
                  <a:gd name="T62" fmla="*/ 88 w 192"/>
                  <a:gd name="T63" fmla="*/ 6 h 174"/>
                  <a:gd name="T64" fmla="*/ 86 w 192"/>
                  <a:gd name="T65" fmla="*/ 4 h 174"/>
                  <a:gd name="T66" fmla="*/ 84 w 192"/>
                  <a:gd name="T67" fmla="*/ 8 h 174"/>
                  <a:gd name="T68" fmla="*/ 74 w 192"/>
                  <a:gd name="T69" fmla="*/ 12 h 174"/>
                  <a:gd name="T70" fmla="*/ 66 w 192"/>
                  <a:gd name="T71" fmla="*/ 16 h 174"/>
                  <a:gd name="T72" fmla="*/ 50 w 192"/>
                  <a:gd name="T73" fmla="*/ 10 h 174"/>
                  <a:gd name="T74" fmla="*/ 38 w 192"/>
                  <a:gd name="T75" fmla="*/ 6 h 174"/>
                  <a:gd name="T76" fmla="*/ 10 w 192"/>
                  <a:gd name="T77" fmla="*/ 4 h 174"/>
                  <a:gd name="T78" fmla="*/ 6 w 192"/>
                  <a:gd name="T79" fmla="*/ 2 h 174"/>
                  <a:gd name="T80" fmla="*/ 2 w 192"/>
                  <a:gd name="T81" fmla="*/ 10 h 174"/>
                  <a:gd name="T82" fmla="*/ 4 w 192"/>
                  <a:gd name="T83" fmla="*/ 18 h 174"/>
                  <a:gd name="T84" fmla="*/ 0 w 192"/>
                  <a:gd name="T85" fmla="*/ 26 h 174"/>
                  <a:gd name="T86" fmla="*/ 4 w 192"/>
                  <a:gd name="T87" fmla="*/ 38 h 174"/>
                  <a:gd name="T88" fmla="*/ 6 w 192"/>
                  <a:gd name="T89" fmla="*/ 48 h 174"/>
                  <a:gd name="T90" fmla="*/ 6 w 192"/>
                  <a:gd name="T91" fmla="*/ 64 h 174"/>
                  <a:gd name="T92" fmla="*/ 6 w 192"/>
                  <a:gd name="T93" fmla="*/ 82 h 174"/>
                  <a:gd name="T94" fmla="*/ 8 w 192"/>
                  <a:gd name="T95" fmla="*/ 98 h 174"/>
                  <a:gd name="T96" fmla="*/ 8 w 192"/>
                  <a:gd name="T97" fmla="*/ 114 h 174"/>
                  <a:gd name="T98" fmla="*/ 8 w 192"/>
                  <a:gd name="T99" fmla="*/ 130 h 174"/>
                  <a:gd name="T100" fmla="*/ 8 w 192"/>
                  <a:gd name="T101" fmla="*/ 146 h 174"/>
                  <a:gd name="T102" fmla="*/ 10 w 192"/>
                  <a:gd name="T103" fmla="*/ 162 h 174"/>
                  <a:gd name="T104" fmla="*/ 22 w 192"/>
                  <a:gd name="T105" fmla="*/ 174 h 174"/>
                  <a:gd name="T106" fmla="*/ 50 w 192"/>
                  <a:gd name="T107" fmla="*/ 174 h 174"/>
                  <a:gd name="T108" fmla="*/ 74 w 192"/>
                  <a:gd name="T109" fmla="*/ 174 h 174"/>
                  <a:gd name="T110" fmla="*/ 98 w 192"/>
                  <a:gd name="T111" fmla="*/ 174 h 174"/>
                  <a:gd name="T112" fmla="*/ 108 w 192"/>
                  <a:gd name="T113" fmla="*/ 170 h 174"/>
                  <a:gd name="T114" fmla="*/ 110 w 192"/>
                  <a:gd name="T115" fmla="*/ 172 h 174"/>
                  <a:gd name="T116" fmla="*/ 122 w 192"/>
                  <a:gd name="T117" fmla="*/ 174 h 174"/>
                  <a:gd name="T118" fmla="*/ 152 w 192"/>
                  <a:gd name="T119" fmla="*/ 174 h 174"/>
                  <a:gd name="T120" fmla="*/ 172 w 192"/>
                  <a:gd name="T121" fmla="*/ 174 h 174"/>
                  <a:gd name="T122" fmla="*/ 192 w 192"/>
                  <a:gd name="T123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2" h="174">
                    <a:moveTo>
                      <a:pt x="192" y="172"/>
                    </a:moveTo>
                    <a:lnTo>
                      <a:pt x="192" y="172"/>
                    </a:lnTo>
                    <a:lnTo>
                      <a:pt x="186" y="166"/>
                    </a:lnTo>
                    <a:lnTo>
                      <a:pt x="182" y="162"/>
                    </a:lnTo>
                    <a:lnTo>
                      <a:pt x="178" y="160"/>
                    </a:lnTo>
                    <a:lnTo>
                      <a:pt x="176" y="160"/>
                    </a:lnTo>
                    <a:lnTo>
                      <a:pt x="176" y="158"/>
                    </a:lnTo>
                    <a:lnTo>
                      <a:pt x="174" y="156"/>
                    </a:lnTo>
                    <a:lnTo>
                      <a:pt x="172" y="150"/>
                    </a:lnTo>
                    <a:lnTo>
                      <a:pt x="172" y="148"/>
                    </a:lnTo>
                    <a:lnTo>
                      <a:pt x="170" y="142"/>
                    </a:lnTo>
                    <a:lnTo>
                      <a:pt x="170" y="140"/>
                    </a:lnTo>
                    <a:lnTo>
                      <a:pt x="172" y="138"/>
                    </a:lnTo>
                    <a:lnTo>
                      <a:pt x="172" y="138"/>
                    </a:lnTo>
                    <a:lnTo>
                      <a:pt x="172" y="138"/>
                    </a:lnTo>
                    <a:lnTo>
                      <a:pt x="174" y="138"/>
                    </a:lnTo>
                    <a:lnTo>
                      <a:pt x="172" y="136"/>
                    </a:lnTo>
                    <a:lnTo>
                      <a:pt x="170" y="134"/>
                    </a:lnTo>
                    <a:lnTo>
                      <a:pt x="168" y="132"/>
                    </a:lnTo>
                    <a:lnTo>
                      <a:pt x="166" y="130"/>
                    </a:lnTo>
                    <a:lnTo>
                      <a:pt x="160" y="118"/>
                    </a:lnTo>
                    <a:lnTo>
                      <a:pt x="156" y="112"/>
                    </a:lnTo>
                    <a:lnTo>
                      <a:pt x="154" y="108"/>
                    </a:lnTo>
                    <a:lnTo>
                      <a:pt x="150" y="102"/>
                    </a:lnTo>
                    <a:lnTo>
                      <a:pt x="146" y="92"/>
                    </a:lnTo>
                    <a:lnTo>
                      <a:pt x="144" y="90"/>
                    </a:lnTo>
                    <a:lnTo>
                      <a:pt x="144" y="84"/>
                    </a:lnTo>
                    <a:lnTo>
                      <a:pt x="142" y="80"/>
                    </a:lnTo>
                    <a:lnTo>
                      <a:pt x="142" y="80"/>
                    </a:lnTo>
                    <a:lnTo>
                      <a:pt x="140" y="78"/>
                    </a:lnTo>
                    <a:lnTo>
                      <a:pt x="140" y="76"/>
                    </a:lnTo>
                    <a:lnTo>
                      <a:pt x="138" y="74"/>
                    </a:lnTo>
                    <a:lnTo>
                      <a:pt x="138" y="72"/>
                    </a:lnTo>
                    <a:lnTo>
                      <a:pt x="138" y="68"/>
                    </a:lnTo>
                    <a:lnTo>
                      <a:pt x="136" y="66"/>
                    </a:lnTo>
                    <a:lnTo>
                      <a:pt x="134" y="66"/>
                    </a:lnTo>
                    <a:lnTo>
                      <a:pt x="132" y="62"/>
                    </a:lnTo>
                    <a:lnTo>
                      <a:pt x="128" y="58"/>
                    </a:lnTo>
                    <a:lnTo>
                      <a:pt x="126" y="56"/>
                    </a:lnTo>
                    <a:lnTo>
                      <a:pt x="126" y="54"/>
                    </a:lnTo>
                    <a:lnTo>
                      <a:pt x="126" y="54"/>
                    </a:lnTo>
                    <a:lnTo>
                      <a:pt x="124" y="52"/>
                    </a:lnTo>
                    <a:lnTo>
                      <a:pt x="122" y="50"/>
                    </a:lnTo>
                    <a:lnTo>
                      <a:pt x="122" y="48"/>
                    </a:lnTo>
                    <a:lnTo>
                      <a:pt x="122" y="44"/>
                    </a:lnTo>
                    <a:lnTo>
                      <a:pt x="122" y="42"/>
                    </a:lnTo>
                    <a:lnTo>
                      <a:pt x="120" y="42"/>
                    </a:lnTo>
                    <a:lnTo>
                      <a:pt x="118" y="38"/>
                    </a:lnTo>
                    <a:lnTo>
                      <a:pt x="118" y="36"/>
                    </a:lnTo>
                    <a:lnTo>
                      <a:pt x="118" y="34"/>
                    </a:lnTo>
                    <a:lnTo>
                      <a:pt x="120" y="34"/>
                    </a:lnTo>
                    <a:lnTo>
                      <a:pt x="118" y="32"/>
                    </a:lnTo>
                    <a:lnTo>
                      <a:pt x="120" y="30"/>
                    </a:lnTo>
                    <a:lnTo>
                      <a:pt x="122" y="34"/>
                    </a:lnTo>
                    <a:lnTo>
                      <a:pt x="122" y="38"/>
                    </a:lnTo>
                    <a:lnTo>
                      <a:pt x="124" y="40"/>
                    </a:lnTo>
                    <a:lnTo>
                      <a:pt x="124" y="42"/>
                    </a:lnTo>
                    <a:lnTo>
                      <a:pt x="126" y="44"/>
                    </a:lnTo>
                    <a:lnTo>
                      <a:pt x="128" y="46"/>
                    </a:lnTo>
                    <a:lnTo>
                      <a:pt x="130" y="48"/>
                    </a:lnTo>
                    <a:lnTo>
                      <a:pt x="132" y="52"/>
                    </a:lnTo>
                    <a:lnTo>
                      <a:pt x="132" y="54"/>
                    </a:lnTo>
                    <a:lnTo>
                      <a:pt x="132" y="56"/>
                    </a:lnTo>
                    <a:lnTo>
                      <a:pt x="134" y="60"/>
                    </a:lnTo>
                    <a:lnTo>
                      <a:pt x="138" y="62"/>
                    </a:lnTo>
                    <a:lnTo>
                      <a:pt x="140" y="66"/>
                    </a:lnTo>
                    <a:lnTo>
                      <a:pt x="144" y="70"/>
                    </a:lnTo>
                    <a:lnTo>
                      <a:pt x="148" y="70"/>
                    </a:lnTo>
                    <a:lnTo>
                      <a:pt x="148" y="68"/>
                    </a:lnTo>
                    <a:lnTo>
                      <a:pt x="150" y="66"/>
                    </a:lnTo>
                    <a:lnTo>
                      <a:pt x="150" y="64"/>
                    </a:lnTo>
                    <a:lnTo>
                      <a:pt x="150" y="60"/>
                    </a:lnTo>
                    <a:lnTo>
                      <a:pt x="152" y="52"/>
                    </a:lnTo>
                    <a:lnTo>
                      <a:pt x="154" y="44"/>
                    </a:lnTo>
                    <a:lnTo>
                      <a:pt x="156" y="40"/>
                    </a:lnTo>
                    <a:lnTo>
                      <a:pt x="156" y="40"/>
                    </a:lnTo>
                    <a:lnTo>
                      <a:pt x="156" y="38"/>
                    </a:lnTo>
                    <a:lnTo>
                      <a:pt x="154" y="34"/>
                    </a:lnTo>
                    <a:lnTo>
                      <a:pt x="152" y="30"/>
                    </a:lnTo>
                    <a:lnTo>
                      <a:pt x="152" y="26"/>
                    </a:lnTo>
                    <a:lnTo>
                      <a:pt x="150" y="22"/>
                    </a:lnTo>
                    <a:lnTo>
                      <a:pt x="150" y="22"/>
                    </a:lnTo>
                    <a:lnTo>
                      <a:pt x="148" y="20"/>
                    </a:lnTo>
                    <a:lnTo>
                      <a:pt x="146" y="16"/>
                    </a:lnTo>
                    <a:lnTo>
                      <a:pt x="146" y="12"/>
                    </a:lnTo>
                    <a:lnTo>
                      <a:pt x="144" y="8"/>
                    </a:lnTo>
                    <a:lnTo>
                      <a:pt x="144" y="8"/>
                    </a:lnTo>
                    <a:lnTo>
                      <a:pt x="144" y="6"/>
                    </a:lnTo>
                    <a:lnTo>
                      <a:pt x="142" y="8"/>
                    </a:lnTo>
                    <a:lnTo>
                      <a:pt x="138" y="10"/>
                    </a:lnTo>
                    <a:lnTo>
                      <a:pt x="136" y="10"/>
                    </a:lnTo>
                    <a:lnTo>
                      <a:pt x="132" y="10"/>
                    </a:lnTo>
                    <a:lnTo>
                      <a:pt x="128" y="12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6" y="8"/>
                    </a:lnTo>
                    <a:lnTo>
                      <a:pt x="114" y="8"/>
                    </a:lnTo>
                    <a:lnTo>
                      <a:pt x="114" y="8"/>
                    </a:lnTo>
                    <a:lnTo>
                      <a:pt x="114" y="8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2" y="10"/>
                    </a:lnTo>
                    <a:lnTo>
                      <a:pt x="112" y="10"/>
                    </a:lnTo>
                    <a:lnTo>
                      <a:pt x="110" y="8"/>
                    </a:lnTo>
                    <a:lnTo>
                      <a:pt x="108" y="8"/>
                    </a:lnTo>
                    <a:lnTo>
                      <a:pt x="106" y="8"/>
                    </a:lnTo>
                    <a:lnTo>
                      <a:pt x="108" y="6"/>
                    </a:lnTo>
                    <a:lnTo>
                      <a:pt x="108" y="4"/>
                    </a:lnTo>
                    <a:lnTo>
                      <a:pt x="112" y="6"/>
                    </a:lnTo>
                    <a:lnTo>
                      <a:pt x="112" y="6"/>
                    </a:lnTo>
                    <a:lnTo>
                      <a:pt x="110" y="4"/>
                    </a:lnTo>
                    <a:lnTo>
                      <a:pt x="108" y="2"/>
                    </a:lnTo>
                    <a:lnTo>
                      <a:pt x="108" y="4"/>
                    </a:lnTo>
                    <a:lnTo>
                      <a:pt x="104" y="4"/>
                    </a:lnTo>
                    <a:lnTo>
                      <a:pt x="102" y="4"/>
                    </a:lnTo>
                    <a:lnTo>
                      <a:pt x="98" y="2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6" y="4"/>
                    </a:lnTo>
                    <a:lnTo>
                      <a:pt x="94" y="4"/>
                    </a:lnTo>
                    <a:lnTo>
                      <a:pt x="92" y="4"/>
                    </a:lnTo>
                    <a:lnTo>
                      <a:pt x="90" y="6"/>
                    </a:lnTo>
                    <a:lnTo>
                      <a:pt x="88" y="6"/>
                    </a:lnTo>
                    <a:lnTo>
                      <a:pt x="94" y="4"/>
                    </a:lnTo>
                    <a:lnTo>
                      <a:pt x="94" y="2"/>
                    </a:lnTo>
                    <a:lnTo>
                      <a:pt x="88" y="4"/>
                    </a:lnTo>
                    <a:lnTo>
                      <a:pt x="86" y="4"/>
                    </a:lnTo>
                    <a:lnTo>
                      <a:pt x="86" y="6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80" y="8"/>
                    </a:lnTo>
                    <a:lnTo>
                      <a:pt x="80" y="8"/>
                    </a:lnTo>
                    <a:lnTo>
                      <a:pt x="74" y="12"/>
                    </a:lnTo>
                    <a:lnTo>
                      <a:pt x="72" y="14"/>
                    </a:lnTo>
                    <a:lnTo>
                      <a:pt x="70" y="14"/>
                    </a:lnTo>
                    <a:lnTo>
                      <a:pt x="68" y="16"/>
                    </a:lnTo>
                    <a:lnTo>
                      <a:pt x="66" y="16"/>
                    </a:lnTo>
                    <a:lnTo>
                      <a:pt x="64" y="16"/>
                    </a:lnTo>
                    <a:lnTo>
                      <a:pt x="62" y="14"/>
                    </a:lnTo>
                    <a:lnTo>
                      <a:pt x="58" y="12"/>
                    </a:lnTo>
                    <a:lnTo>
                      <a:pt x="50" y="10"/>
                    </a:lnTo>
                    <a:lnTo>
                      <a:pt x="48" y="10"/>
                    </a:lnTo>
                    <a:lnTo>
                      <a:pt x="44" y="10"/>
                    </a:lnTo>
                    <a:lnTo>
                      <a:pt x="42" y="8"/>
                    </a:lnTo>
                    <a:lnTo>
                      <a:pt x="38" y="6"/>
                    </a:lnTo>
                    <a:lnTo>
                      <a:pt x="32" y="4"/>
                    </a:lnTo>
                    <a:lnTo>
                      <a:pt x="26" y="4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2" y="32"/>
                    </a:lnTo>
                    <a:lnTo>
                      <a:pt x="2" y="34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6" y="48"/>
                    </a:lnTo>
                    <a:lnTo>
                      <a:pt x="6" y="52"/>
                    </a:lnTo>
                    <a:lnTo>
                      <a:pt x="6" y="56"/>
                    </a:lnTo>
                    <a:lnTo>
                      <a:pt x="6" y="60"/>
                    </a:lnTo>
                    <a:lnTo>
                      <a:pt x="6" y="64"/>
                    </a:lnTo>
                    <a:lnTo>
                      <a:pt x="6" y="68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6" y="82"/>
                    </a:lnTo>
                    <a:lnTo>
                      <a:pt x="8" y="86"/>
                    </a:lnTo>
                    <a:lnTo>
                      <a:pt x="8" y="90"/>
                    </a:lnTo>
                    <a:lnTo>
                      <a:pt x="8" y="94"/>
                    </a:lnTo>
                    <a:lnTo>
                      <a:pt x="8" y="98"/>
                    </a:lnTo>
                    <a:lnTo>
                      <a:pt x="8" y="102"/>
                    </a:lnTo>
                    <a:lnTo>
                      <a:pt x="8" y="106"/>
                    </a:lnTo>
                    <a:lnTo>
                      <a:pt x="8" y="110"/>
                    </a:lnTo>
                    <a:lnTo>
                      <a:pt x="8" y="114"/>
                    </a:lnTo>
                    <a:lnTo>
                      <a:pt x="8" y="118"/>
                    </a:lnTo>
                    <a:lnTo>
                      <a:pt x="8" y="122"/>
                    </a:lnTo>
                    <a:lnTo>
                      <a:pt x="8" y="126"/>
                    </a:lnTo>
                    <a:lnTo>
                      <a:pt x="8" y="130"/>
                    </a:lnTo>
                    <a:lnTo>
                      <a:pt x="8" y="134"/>
                    </a:lnTo>
                    <a:lnTo>
                      <a:pt x="8" y="138"/>
                    </a:lnTo>
                    <a:lnTo>
                      <a:pt x="8" y="142"/>
                    </a:lnTo>
                    <a:lnTo>
                      <a:pt x="8" y="146"/>
                    </a:lnTo>
                    <a:lnTo>
                      <a:pt x="8" y="150"/>
                    </a:lnTo>
                    <a:lnTo>
                      <a:pt x="8" y="154"/>
                    </a:lnTo>
                    <a:lnTo>
                      <a:pt x="8" y="158"/>
                    </a:lnTo>
                    <a:lnTo>
                      <a:pt x="10" y="162"/>
                    </a:lnTo>
                    <a:lnTo>
                      <a:pt x="10" y="166"/>
                    </a:lnTo>
                    <a:lnTo>
                      <a:pt x="10" y="170"/>
                    </a:lnTo>
                    <a:lnTo>
                      <a:pt x="10" y="174"/>
                    </a:lnTo>
                    <a:lnTo>
                      <a:pt x="22" y="174"/>
                    </a:lnTo>
                    <a:lnTo>
                      <a:pt x="28" y="174"/>
                    </a:lnTo>
                    <a:lnTo>
                      <a:pt x="32" y="174"/>
                    </a:lnTo>
                    <a:lnTo>
                      <a:pt x="38" y="174"/>
                    </a:lnTo>
                    <a:lnTo>
                      <a:pt x="50" y="174"/>
                    </a:lnTo>
                    <a:lnTo>
                      <a:pt x="56" y="174"/>
                    </a:lnTo>
                    <a:lnTo>
                      <a:pt x="62" y="174"/>
                    </a:lnTo>
                    <a:lnTo>
                      <a:pt x="68" y="174"/>
                    </a:lnTo>
                    <a:lnTo>
                      <a:pt x="74" y="174"/>
                    </a:lnTo>
                    <a:lnTo>
                      <a:pt x="80" y="174"/>
                    </a:lnTo>
                    <a:lnTo>
                      <a:pt x="86" y="174"/>
                    </a:lnTo>
                    <a:lnTo>
                      <a:pt x="92" y="174"/>
                    </a:lnTo>
                    <a:lnTo>
                      <a:pt x="98" y="174"/>
                    </a:lnTo>
                    <a:lnTo>
                      <a:pt x="104" y="174"/>
                    </a:lnTo>
                    <a:lnTo>
                      <a:pt x="106" y="174"/>
                    </a:lnTo>
                    <a:lnTo>
                      <a:pt x="106" y="174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10" y="170"/>
                    </a:lnTo>
                    <a:lnTo>
                      <a:pt x="110" y="170"/>
                    </a:lnTo>
                    <a:lnTo>
                      <a:pt x="110" y="172"/>
                    </a:lnTo>
                    <a:lnTo>
                      <a:pt x="110" y="174"/>
                    </a:lnTo>
                    <a:lnTo>
                      <a:pt x="112" y="174"/>
                    </a:lnTo>
                    <a:lnTo>
                      <a:pt x="116" y="174"/>
                    </a:lnTo>
                    <a:lnTo>
                      <a:pt x="122" y="174"/>
                    </a:lnTo>
                    <a:lnTo>
                      <a:pt x="128" y="174"/>
                    </a:lnTo>
                    <a:lnTo>
                      <a:pt x="132" y="174"/>
                    </a:lnTo>
                    <a:lnTo>
                      <a:pt x="148" y="174"/>
                    </a:lnTo>
                    <a:lnTo>
                      <a:pt x="152" y="174"/>
                    </a:lnTo>
                    <a:lnTo>
                      <a:pt x="158" y="174"/>
                    </a:lnTo>
                    <a:lnTo>
                      <a:pt x="162" y="174"/>
                    </a:lnTo>
                    <a:lnTo>
                      <a:pt x="168" y="174"/>
                    </a:lnTo>
                    <a:lnTo>
                      <a:pt x="172" y="174"/>
                    </a:lnTo>
                    <a:lnTo>
                      <a:pt x="178" y="174"/>
                    </a:lnTo>
                    <a:lnTo>
                      <a:pt x="182" y="174"/>
                    </a:lnTo>
                    <a:lnTo>
                      <a:pt x="188" y="174"/>
                    </a:lnTo>
                    <a:lnTo>
                      <a:pt x="192" y="174"/>
                    </a:lnTo>
                    <a:lnTo>
                      <a:pt x="192" y="17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86"/>
              <p:cNvSpPr>
                <a:spLocks noEditPoints="1"/>
              </p:cNvSpPr>
              <p:nvPr/>
            </p:nvSpPr>
            <p:spPr bwMode="auto">
              <a:xfrm>
                <a:off x="2020" y="2051"/>
                <a:ext cx="258" cy="116"/>
              </a:xfrm>
              <a:custGeom>
                <a:avLst/>
                <a:gdLst>
                  <a:gd name="T0" fmla="*/ 186 w 258"/>
                  <a:gd name="T1" fmla="*/ 74 h 116"/>
                  <a:gd name="T2" fmla="*/ 180 w 258"/>
                  <a:gd name="T3" fmla="*/ 78 h 116"/>
                  <a:gd name="T4" fmla="*/ 18 w 258"/>
                  <a:gd name="T5" fmla="*/ 50 h 116"/>
                  <a:gd name="T6" fmla="*/ 38 w 258"/>
                  <a:gd name="T7" fmla="*/ 38 h 116"/>
                  <a:gd name="T8" fmla="*/ 32 w 258"/>
                  <a:gd name="T9" fmla="*/ 42 h 116"/>
                  <a:gd name="T10" fmla="*/ 38 w 258"/>
                  <a:gd name="T11" fmla="*/ 40 h 116"/>
                  <a:gd name="T12" fmla="*/ 20 w 258"/>
                  <a:gd name="T13" fmla="*/ 40 h 116"/>
                  <a:gd name="T14" fmla="*/ 22 w 258"/>
                  <a:gd name="T15" fmla="*/ 34 h 116"/>
                  <a:gd name="T16" fmla="*/ 0 w 258"/>
                  <a:gd name="T17" fmla="*/ 32 h 116"/>
                  <a:gd name="T18" fmla="*/ 14 w 258"/>
                  <a:gd name="T19" fmla="*/ 28 h 116"/>
                  <a:gd name="T20" fmla="*/ 18 w 258"/>
                  <a:gd name="T21" fmla="*/ 32 h 116"/>
                  <a:gd name="T22" fmla="*/ 10 w 258"/>
                  <a:gd name="T23" fmla="*/ 34 h 116"/>
                  <a:gd name="T24" fmla="*/ 2 w 258"/>
                  <a:gd name="T25" fmla="*/ 24 h 116"/>
                  <a:gd name="T26" fmla="*/ 4 w 258"/>
                  <a:gd name="T27" fmla="*/ 26 h 116"/>
                  <a:gd name="T28" fmla="*/ 4 w 258"/>
                  <a:gd name="T29" fmla="*/ 38 h 116"/>
                  <a:gd name="T30" fmla="*/ 8 w 258"/>
                  <a:gd name="T31" fmla="*/ 44 h 116"/>
                  <a:gd name="T32" fmla="*/ 202 w 258"/>
                  <a:gd name="T33" fmla="*/ 2 h 116"/>
                  <a:gd name="T34" fmla="*/ 258 w 258"/>
                  <a:gd name="T35" fmla="*/ 38 h 116"/>
                  <a:gd name="T36" fmla="*/ 254 w 258"/>
                  <a:gd name="T37" fmla="*/ 30 h 116"/>
                  <a:gd name="T38" fmla="*/ 256 w 258"/>
                  <a:gd name="T39" fmla="*/ 28 h 116"/>
                  <a:gd name="T40" fmla="*/ 248 w 258"/>
                  <a:gd name="T41" fmla="*/ 24 h 116"/>
                  <a:gd name="T42" fmla="*/ 240 w 258"/>
                  <a:gd name="T43" fmla="*/ 18 h 116"/>
                  <a:gd name="T44" fmla="*/ 236 w 258"/>
                  <a:gd name="T45" fmla="*/ 22 h 116"/>
                  <a:gd name="T46" fmla="*/ 230 w 258"/>
                  <a:gd name="T47" fmla="*/ 20 h 116"/>
                  <a:gd name="T48" fmla="*/ 224 w 258"/>
                  <a:gd name="T49" fmla="*/ 14 h 116"/>
                  <a:gd name="T50" fmla="*/ 220 w 258"/>
                  <a:gd name="T51" fmla="*/ 12 h 116"/>
                  <a:gd name="T52" fmla="*/ 206 w 258"/>
                  <a:gd name="T53" fmla="*/ 4 h 116"/>
                  <a:gd name="T54" fmla="*/ 202 w 258"/>
                  <a:gd name="T55" fmla="*/ 4 h 116"/>
                  <a:gd name="T56" fmla="*/ 186 w 258"/>
                  <a:gd name="T57" fmla="*/ 10 h 116"/>
                  <a:gd name="T58" fmla="*/ 182 w 258"/>
                  <a:gd name="T59" fmla="*/ 26 h 116"/>
                  <a:gd name="T60" fmla="*/ 180 w 258"/>
                  <a:gd name="T61" fmla="*/ 38 h 116"/>
                  <a:gd name="T62" fmla="*/ 170 w 258"/>
                  <a:gd name="T63" fmla="*/ 44 h 116"/>
                  <a:gd name="T64" fmla="*/ 172 w 258"/>
                  <a:gd name="T65" fmla="*/ 60 h 116"/>
                  <a:gd name="T66" fmla="*/ 170 w 258"/>
                  <a:gd name="T67" fmla="*/ 68 h 116"/>
                  <a:gd name="T68" fmla="*/ 180 w 258"/>
                  <a:gd name="T69" fmla="*/ 74 h 116"/>
                  <a:gd name="T70" fmla="*/ 186 w 258"/>
                  <a:gd name="T71" fmla="*/ 72 h 116"/>
                  <a:gd name="T72" fmla="*/ 186 w 258"/>
                  <a:gd name="T73" fmla="*/ 68 h 116"/>
                  <a:gd name="T74" fmla="*/ 184 w 258"/>
                  <a:gd name="T75" fmla="*/ 84 h 116"/>
                  <a:gd name="T76" fmla="*/ 180 w 258"/>
                  <a:gd name="T77" fmla="*/ 88 h 116"/>
                  <a:gd name="T78" fmla="*/ 182 w 258"/>
                  <a:gd name="T79" fmla="*/ 92 h 116"/>
                  <a:gd name="T80" fmla="*/ 182 w 258"/>
                  <a:gd name="T81" fmla="*/ 96 h 116"/>
                  <a:gd name="T82" fmla="*/ 178 w 258"/>
                  <a:gd name="T83" fmla="*/ 98 h 116"/>
                  <a:gd name="T84" fmla="*/ 178 w 258"/>
                  <a:gd name="T85" fmla="*/ 104 h 116"/>
                  <a:gd name="T86" fmla="*/ 182 w 258"/>
                  <a:gd name="T87" fmla="*/ 104 h 116"/>
                  <a:gd name="T88" fmla="*/ 190 w 258"/>
                  <a:gd name="T89" fmla="*/ 106 h 116"/>
                  <a:gd name="T90" fmla="*/ 196 w 258"/>
                  <a:gd name="T91" fmla="*/ 112 h 116"/>
                  <a:gd name="T92" fmla="*/ 202 w 258"/>
                  <a:gd name="T93" fmla="*/ 114 h 116"/>
                  <a:gd name="T94" fmla="*/ 204 w 258"/>
                  <a:gd name="T95" fmla="*/ 110 h 116"/>
                  <a:gd name="T96" fmla="*/ 206 w 258"/>
                  <a:gd name="T97" fmla="*/ 104 h 116"/>
                  <a:gd name="T98" fmla="*/ 208 w 258"/>
                  <a:gd name="T99" fmla="*/ 96 h 116"/>
                  <a:gd name="T100" fmla="*/ 210 w 258"/>
                  <a:gd name="T101" fmla="*/ 90 h 116"/>
                  <a:gd name="T102" fmla="*/ 212 w 258"/>
                  <a:gd name="T103" fmla="*/ 88 h 116"/>
                  <a:gd name="T104" fmla="*/ 214 w 258"/>
                  <a:gd name="T105" fmla="*/ 86 h 116"/>
                  <a:gd name="T106" fmla="*/ 222 w 258"/>
                  <a:gd name="T107" fmla="*/ 78 h 116"/>
                  <a:gd name="T108" fmla="*/ 240 w 258"/>
                  <a:gd name="T109" fmla="*/ 70 h 116"/>
                  <a:gd name="T110" fmla="*/ 252 w 258"/>
                  <a:gd name="T111" fmla="*/ 54 h 116"/>
                  <a:gd name="T112" fmla="*/ 256 w 258"/>
                  <a:gd name="T113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8" h="116">
                    <a:moveTo>
                      <a:pt x="182" y="80"/>
                    </a:moveTo>
                    <a:lnTo>
                      <a:pt x="182" y="80"/>
                    </a:lnTo>
                    <a:lnTo>
                      <a:pt x="182" y="76"/>
                    </a:lnTo>
                    <a:lnTo>
                      <a:pt x="184" y="76"/>
                    </a:lnTo>
                    <a:lnTo>
                      <a:pt x="184" y="76"/>
                    </a:lnTo>
                    <a:lnTo>
                      <a:pt x="186" y="74"/>
                    </a:lnTo>
                    <a:lnTo>
                      <a:pt x="184" y="74"/>
                    </a:lnTo>
                    <a:lnTo>
                      <a:pt x="184" y="74"/>
                    </a:lnTo>
                    <a:lnTo>
                      <a:pt x="182" y="74"/>
                    </a:lnTo>
                    <a:lnTo>
                      <a:pt x="180" y="76"/>
                    </a:lnTo>
                    <a:lnTo>
                      <a:pt x="180" y="76"/>
                    </a:lnTo>
                    <a:lnTo>
                      <a:pt x="180" y="78"/>
                    </a:lnTo>
                    <a:lnTo>
                      <a:pt x="180" y="80"/>
                    </a:lnTo>
                    <a:lnTo>
                      <a:pt x="180" y="80"/>
                    </a:lnTo>
                    <a:lnTo>
                      <a:pt x="182" y="80"/>
                    </a:lnTo>
                    <a:close/>
                    <a:moveTo>
                      <a:pt x="20" y="48"/>
                    </a:moveTo>
                    <a:lnTo>
                      <a:pt x="18" y="48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0" y="48"/>
                    </a:lnTo>
                    <a:lnTo>
                      <a:pt x="20" y="48"/>
                    </a:lnTo>
                    <a:close/>
                    <a:moveTo>
                      <a:pt x="38" y="38"/>
                    </a:moveTo>
                    <a:lnTo>
                      <a:pt x="36" y="38"/>
                    </a:lnTo>
                    <a:lnTo>
                      <a:pt x="36" y="38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4" y="44"/>
                    </a:lnTo>
                    <a:lnTo>
                      <a:pt x="36" y="42"/>
                    </a:lnTo>
                    <a:lnTo>
                      <a:pt x="36" y="40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  <a:moveTo>
                      <a:pt x="18" y="36"/>
                    </a:moveTo>
                    <a:lnTo>
                      <a:pt x="18" y="36"/>
                    </a:lnTo>
                    <a:lnTo>
                      <a:pt x="18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2" y="40"/>
                    </a:lnTo>
                    <a:lnTo>
                      <a:pt x="22" y="38"/>
                    </a:lnTo>
                    <a:lnTo>
                      <a:pt x="22" y="36"/>
                    </a:lnTo>
                    <a:lnTo>
                      <a:pt x="22" y="34"/>
                    </a:lnTo>
                    <a:lnTo>
                      <a:pt x="18" y="36"/>
                    </a:lnTo>
                    <a:close/>
                    <a:moveTo>
                      <a:pt x="4" y="34"/>
                    </a:moveTo>
                    <a:lnTo>
                      <a:pt x="4" y="32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4" y="34"/>
                    </a:lnTo>
                    <a:close/>
                    <a:moveTo>
                      <a:pt x="14" y="28"/>
                    </a:moveTo>
                    <a:lnTo>
                      <a:pt x="12" y="30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8" y="32"/>
                    </a:lnTo>
                    <a:lnTo>
                      <a:pt x="16" y="30"/>
                    </a:lnTo>
                    <a:lnTo>
                      <a:pt x="14" y="28"/>
                    </a:lnTo>
                    <a:close/>
                    <a:moveTo>
                      <a:pt x="10" y="36"/>
                    </a:moveTo>
                    <a:lnTo>
                      <a:pt x="10" y="36"/>
                    </a:lnTo>
                    <a:lnTo>
                      <a:pt x="10" y="36"/>
                    </a:lnTo>
                    <a:lnTo>
                      <a:pt x="10" y="34"/>
                    </a:lnTo>
                    <a:lnTo>
                      <a:pt x="8" y="3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4" y="32"/>
                    </a:lnTo>
                    <a:lnTo>
                      <a:pt x="6" y="32"/>
                    </a:lnTo>
                    <a:lnTo>
                      <a:pt x="8" y="34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4" y="44"/>
                    </a:lnTo>
                    <a:lnTo>
                      <a:pt x="4" y="44"/>
                    </a:lnTo>
                    <a:lnTo>
                      <a:pt x="8" y="44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2" y="38"/>
                    </a:lnTo>
                    <a:lnTo>
                      <a:pt x="10" y="36"/>
                    </a:lnTo>
                    <a:close/>
                    <a:moveTo>
                      <a:pt x="202" y="4"/>
                    </a:moveTo>
                    <a:lnTo>
                      <a:pt x="202" y="2"/>
                    </a:lnTo>
                    <a:lnTo>
                      <a:pt x="200" y="2"/>
                    </a:lnTo>
                    <a:lnTo>
                      <a:pt x="200" y="2"/>
                    </a:lnTo>
                    <a:lnTo>
                      <a:pt x="200" y="4"/>
                    </a:lnTo>
                    <a:lnTo>
                      <a:pt x="202" y="4"/>
                    </a:lnTo>
                    <a:close/>
                    <a:moveTo>
                      <a:pt x="258" y="38"/>
                    </a:moveTo>
                    <a:lnTo>
                      <a:pt x="258" y="38"/>
                    </a:lnTo>
                    <a:lnTo>
                      <a:pt x="258" y="36"/>
                    </a:lnTo>
                    <a:lnTo>
                      <a:pt x="258" y="36"/>
                    </a:lnTo>
                    <a:lnTo>
                      <a:pt x="258" y="36"/>
                    </a:lnTo>
                    <a:lnTo>
                      <a:pt x="256" y="34"/>
                    </a:lnTo>
                    <a:lnTo>
                      <a:pt x="256" y="32"/>
                    </a:lnTo>
                    <a:lnTo>
                      <a:pt x="254" y="30"/>
                    </a:lnTo>
                    <a:lnTo>
                      <a:pt x="254" y="30"/>
                    </a:lnTo>
                    <a:lnTo>
                      <a:pt x="252" y="28"/>
                    </a:lnTo>
                    <a:lnTo>
                      <a:pt x="252" y="28"/>
                    </a:lnTo>
                    <a:lnTo>
                      <a:pt x="254" y="28"/>
                    </a:lnTo>
                    <a:lnTo>
                      <a:pt x="256" y="28"/>
                    </a:lnTo>
                    <a:lnTo>
                      <a:pt x="256" y="28"/>
                    </a:lnTo>
                    <a:lnTo>
                      <a:pt x="258" y="28"/>
                    </a:lnTo>
                    <a:lnTo>
                      <a:pt x="258" y="28"/>
                    </a:lnTo>
                    <a:lnTo>
                      <a:pt x="256" y="26"/>
                    </a:lnTo>
                    <a:lnTo>
                      <a:pt x="252" y="24"/>
                    </a:lnTo>
                    <a:lnTo>
                      <a:pt x="250" y="24"/>
                    </a:lnTo>
                    <a:lnTo>
                      <a:pt x="248" y="24"/>
                    </a:lnTo>
                    <a:lnTo>
                      <a:pt x="248" y="22"/>
                    </a:lnTo>
                    <a:lnTo>
                      <a:pt x="246" y="20"/>
                    </a:lnTo>
                    <a:lnTo>
                      <a:pt x="246" y="20"/>
                    </a:lnTo>
                    <a:lnTo>
                      <a:pt x="242" y="18"/>
                    </a:lnTo>
                    <a:lnTo>
                      <a:pt x="242" y="18"/>
                    </a:lnTo>
                    <a:lnTo>
                      <a:pt x="240" y="18"/>
                    </a:lnTo>
                    <a:lnTo>
                      <a:pt x="240" y="20"/>
                    </a:lnTo>
                    <a:lnTo>
                      <a:pt x="240" y="20"/>
                    </a:lnTo>
                    <a:lnTo>
                      <a:pt x="240" y="22"/>
                    </a:lnTo>
                    <a:lnTo>
                      <a:pt x="238" y="22"/>
                    </a:lnTo>
                    <a:lnTo>
                      <a:pt x="238" y="22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36" y="22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32" y="22"/>
                    </a:lnTo>
                    <a:lnTo>
                      <a:pt x="230" y="20"/>
                    </a:lnTo>
                    <a:lnTo>
                      <a:pt x="230" y="20"/>
                    </a:lnTo>
                    <a:lnTo>
                      <a:pt x="228" y="20"/>
                    </a:lnTo>
                    <a:lnTo>
                      <a:pt x="226" y="20"/>
                    </a:lnTo>
                    <a:lnTo>
                      <a:pt x="224" y="20"/>
                    </a:lnTo>
                    <a:lnTo>
                      <a:pt x="224" y="18"/>
                    </a:lnTo>
                    <a:lnTo>
                      <a:pt x="224" y="14"/>
                    </a:lnTo>
                    <a:lnTo>
                      <a:pt x="224" y="14"/>
                    </a:lnTo>
                    <a:lnTo>
                      <a:pt x="222" y="14"/>
                    </a:lnTo>
                    <a:lnTo>
                      <a:pt x="222" y="14"/>
                    </a:lnTo>
                    <a:lnTo>
                      <a:pt x="220" y="14"/>
                    </a:lnTo>
                    <a:lnTo>
                      <a:pt x="220" y="12"/>
                    </a:lnTo>
                    <a:lnTo>
                      <a:pt x="220" y="12"/>
                    </a:lnTo>
                    <a:lnTo>
                      <a:pt x="218" y="12"/>
                    </a:lnTo>
                    <a:lnTo>
                      <a:pt x="214" y="10"/>
                    </a:lnTo>
                    <a:lnTo>
                      <a:pt x="212" y="8"/>
                    </a:lnTo>
                    <a:lnTo>
                      <a:pt x="210" y="8"/>
                    </a:lnTo>
                    <a:lnTo>
                      <a:pt x="208" y="4"/>
                    </a:lnTo>
                    <a:lnTo>
                      <a:pt x="206" y="4"/>
                    </a:lnTo>
                    <a:lnTo>
                      <a:pt x="204" y="4"/>
                    </a:lnTo>
                    <a:lnTo>
                      <a:pt x="204" y="2"/>
                    </a:lnTo>
                    <a:lnTo>
                      <a:pt x="202" y="0"/>
                    </a:lnTo>
                    <a:lnTo>
                      <a:pt x="202" y="0"/>
                    </a:lnTo>
                    <a:lnTo>
                      <a:pt x="202" y="2"/>
                    </a:lnTo>
                    <a:lnTo>
                      <a:pt x="202" y="4"/>
                    </a:lnTo>
                    <a:lnTo>
                      <a:pt x="196" y="6"/>
                    </a:lnTo>
                    <a:lnTo>
                      <a:pt x="192" y="8"/>
                    </a:lnTo>
                    <a:lnTo>
                      <a:pt x="190" y="8"/>
                    </a:lnTo>
                    <a:lnTo>
                      <a:pt x="188" y="8"/>
                    </a:lnTo>
                    <a:lnTo>
                      <a:pt x="186" y="10"/>
                    </a:lnTo>
                    <a:lnTo>
                      <a:pt x="186" y="10"/>
                    </a:lnTo>
                    <a:lnTo>
                      <a:pt x="184" y="12"/>
                    </a:lnTo>
                    <a:lnTo>
                      <a:pt x="182" y="12"/>
                    </a:lnTo>
                    <a:lnTo>
                      <a:pt x="182" y="16"/>
                    </a:lnTo>
                    <a:lnTo>
                      <a:pt x="184" y="18"/>
                    </a:lnTo>
                    <a:lnTo>
                      <a:pt x="182" y="24"/>
                    </a:lnTo>
                    <a:lnTo>
                      <a:pt x="182" y="26"/>
                    </a:lnTo>
                    <a:lnTo>
                      <a:pt x="180" y="28"/>
                    </a:lnTo>
                    <a:lnTo>
                      <a:pt x="178" y="30"/>
                    </a:lnTo>
                    <a:lnTo>
                      <a:pt x="176" y="32"/>
                    </a:lnTo>
                    <a:lnTo>
                      <a:pt x="176" y="34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78" y="38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4" y="42"/>
                    </a:lnTo>
                    <a:lnTo>
                      <a:pt x="174" y="42"/>
                    </a:lnTo>
                    <a:lnTo>
                      <a:pt x="170" y="44"/>
                    </a:lnTo>
                    <a:lnTo>
                      <a:pt x="170" y="46"/>
                    </a:lnTo>
                    <a:lnTo>
                      <a:pt x="170" y="50"/>
                    </a:lnTo>
                    <a:lnTo>
                      <a:pt x="172" y="50"/>
                    </a:lnTo>
                    <a:lnTo>
                      <a:pt x="170" y="56"/>
                    </a:lnTo>
                    <a:lnTo>
                      <a:pt x="172" y="58"/>
                    </a:lnTo>
                    <a:lnTo>
                      <a:pt x="172" y="60"/>
                    </a:lnTo>
                    <a:lnTo>
                      <a:pt x="172" y="64"/>
                    </a:lnTo>
                    <a:lnTo>
                      <a:pt x="170" y="64"/>
                    </a:lnTo>
                    <a:lnTo>
                      <a:pt x="168" y="66"/>
                    </a:lnTo>
                    <a:lnTo>
                      <a:pt x="170" y="66"/>
                    </a:lnTo>
                    <a:lnTo>
                      <a:pt x="170" y="66"/>
                    </a:lnTo>
                    <a:lnTo>
                      <a:pt x="170" y="68"/>
                    </a:lnTo>
                    <a:lnTo>
                      <a:pt x="174" y="68"/>
                    </a:lnTo>
                    <a:lnTo>
                      <a:pt x="178" y="72"/>
                    </a:lnTo>
                    <a:lnTo>
                      <a:pt x="178" y="74"/>
                    </a:lnTo>
                    <a:lnTo>
                      <a:pt x="180" y="74"/>
                    </a:lnTo>
                    <a:lnTo>
                      <a:pt x="180" y="74"/>
                    </a:lnTo>
                    <a:lnTo>
                      <a:pt x="180" y="74"/>
                    </a:lnTo>
                    <a:lnTo>
                      <a:pt x="182" y="72"/>
                    </a:lnTo>
                    <a:lnTo>
                      <a:pt x="184" y="68"/>
                    </a:lnTo>
                    <a:lnTo>
                      <a:pt x="184" y="68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86" y="72"/>
                    </a:lnTo>
                    <a:lnTo>
                      <a:pt x="186" y="70"/>
                    </a:lnTo>
                    <a:lnTo>
                      <a:pt x="186" y="64"/>
                    </a:lnTo>
                    <a:lnTo>
                      <a:pt x="186" y="62"/>
                    </a:lnTo>
                    <a:lnTo>
                      <a:pt x="186" y="64"/>
                    </a:lnTo>
                    <a:lnTo>
                      <a:pt x="186" y="64"/>
                    </a:lnTo>
                    <a:lnTo>
                      <a:pt x="186" y="68"/>
                    </a:lnTo>
                    <a:lnTo>
                      <a:pt x="188" y="70"/>
                    </a:lnTo>
                    <a:lnTo>
                      <a:pt x="188" y="72"/>
                    </a:lnTo>
                    <a:lnTo>
                      <a:pt x="188" y="76"/>
                    </a:lnTo>
                    <a:lnTo>
                      <a:pt x="186" y="82"/>
                    </a:lnTo>
                    <a:lnTo>
                      <a:pt x="186" y="82"/>
                    </a:lnTo>
                    <a:lnTo>
                      <a:pt x="184" y="84"/>
                    </a:lnTo>
                    <a:lnTo>
                      <a:pt x="184" y="84"/>
                    </a:lnTo>
                    <a:lnTo>
                      <a:pt x="182" y="86"/>
                    </a:lnTo>
                    <a:lnTo>
                      <a:pt x="180" y="86"/>
                    </a:lnTo>
                    <a:lnTo>
                      <a:pt x="180" y="86"/>
                    </a:lnTo>
                    <a:lnTo>
                      <a:pt x="180" y="86"/>
                    </a:lnTo>
                    <a:lnTo>
                      <a:pt x="180" y="88"/>
                    </a:lnTo>
                    <a:lnTo>
                      <a:pt x="180" y="88"/>
                    </a:lnTo>
                    <a:lnTo>
                      <a:pt x="180" y="88"/>
                    </a:lnTo>
                    <a:lnTo>
                      <a:pt x="180" y="88"/>
                    </a:lnTo>
                    <a:lnTo>
                      <a:pt x="180" y="90"/>
                    </a:lnTo>
                    <a:lnTo>
                      <a:pt x="182" y="90"/>
                    </a:lnTo>
                    <a:lnTo>
                      <a:pt x="182" y="92"/>
                    </a:lnTo>
                    <a:lnTo>
                      <a:pt x="182" y="92"/>
                    </a:lnTo>
                    <a:lnTo>
                      <a:pt x="182" y="92"/>
                    </a:lnTo>
                    <a:lnTo>
                      <a:pt x="182" y="94"/>
                    </a:lnTo>
                    <a:lnTo>
                      <a:pt x="182" y="96"/>
                    </a:lnTo>
                    <a:lnTo>
                      <a:pt x="182" y="96"/>
                    </a:lnTo>
                    <a:lnTo>
                      <a:pt x="182" y="96"/>
                    </a:lnTo>
                    <a:lnTo>
                      <a:pt x="180" y="96"/>
                    </a:lnTo>
                    <a:lnTo>
                      <a:pt x="180" y="98"/>
                    </a:lnTo>
                    <a:lnTo>
                      <a:pt x="180" y="98"/>
                    </a:lnTo>
                    <a:lnTo>
                      <a:pt x="178" y="98"/>
                    </a:lnTo>
                    <a:lnTo>
                      <a:pt x="178" y="98"/>
                    </a:lnTo>
                    <a:lnTo>
                      <a:pt x="178" y="98"/>
                    </a:lnTo>
                    <a:lnTo>
                      <a:pt x="178" y="100"/>
                    </a:lnTo>
                    <a:lnTo>
                      <a:pt x="178" y="100"/>
                    </a:lnTo>
                    <a:lnTo>
                      <a:pt x="178" y="102"/>
                    </a:lnTo>
                    <a:lnTo>
                      <a:pt x="180" y="102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6"/>
                    </a:lnTo>
                    <a:lnTo>
                      <a:pt x="178" y="106"/>
                    </a:lnTo>
                    <a:lnTo>
                      <a:pt x="180" y="106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2" y="104"/>
                    </a:lnTo>
                    <a:lnTo>
                      <a:pt x="182" y="102"/>
                    </a:lnTo>
                    <a:lnTo>
                      <a:pt x="184" y="104"/>
                    </a:lnTo>
                    <a:lnTo>
                      <a:pt x="186" y="104"/>
                    </a:lnTo>
                    <a:lnTo>
                      <a:pt x="188" y="106"/>
                    </a:lnTo>
                    <a:lnTo>
                      <a:pt x="188" y="106"/>
                    </a:lnTo>
                    <a:lnTo>
                      <a:pt x="190" y="106"/>
                    </a:lnTo>
                    <a:lnTo>
                      <a:pt x="190" y="106"/>
                    </a:lnTo>
                    <a:lnTo>
                      <a:pt x="192" y="106"/>
                    </a:lnTo>
                    <a:lnTo>
                      <a:pt x="192" y="108"/>
                    </a:lnTo>
                    <a:lnTo>
                      <a:pt x="194" y="110"/>
                    </a:lnTo>
                    <a:lnTo>
                      <a:pt x="194" y="112"/>
                    </a:lnTo>
                    <a:lnTo>
                      <a:pt x="196" y="112"/>
                    </a:lnTo>
                    <a:lnTo>
                      <a:pt x="196" y="114"/>
                    </a:lnTo>
                    <a:lnTo>
                      <a:pt x="198" y="114"/>
                    </a:lnTo>
                    <a:lnTo>
                      <a:pt x="198" y="114"/>
                    </a:lnTo>
                    <a:lnTo>
                      <a:pt x="200" y="116"/>
                    </a:lnTo>
                    <a:lnTo>
                      <a:pt x="200" y="114"/>
                    </a:lnTo>
                    <a:lnTo>
                      <a:pt x="202" y="114"/>
                    </a:lnTo>
                    <a:lnTo>
                      <a:pt x="202" y="114"/>
                    </a:lnTo>
                    <a:lnTo>
                      <a:pt x="202" y="112"/>
                    </a:lnTo>
                    <a:lnTo>
                      <a:pt x="202" y="112"/>
                    </a:lnTo>
                    <a:lnTo>
                      <a:pt x="202" y="112"/>
                    </a:lnTo>
                    <a:lnTo>
                      <a:pt x="202" y="110"/>
                    </a:lnTo>
                    <a:lnTo>
                      <a:pt x="204" y="110"/>
                    </a:lnTo>
                    <a:lnTo>
                      <a:pt x="206" y="108"/>
                    </a:lnTo>
                    <a:lnTo>
                      <a:pt x="206" y="108"/>
                    </a:lnTo>
                    <a:lnTo>
                      <a:pt x="206" y="106"/>
                    </a:lnTo>
                    <a:lnTo>
                      <a:pt x="206" y="106"/>
                    </a:lnTo>
                    <a:lnTo>
                      <a:pt x="206" y="106"/>
                    </a:lnTo>
                    <a:lnTo>
                      <a:pt x="206" y="104"/>
                    </a:lnTo>
                    <a:lnTo>
                      <a:pt x="206" y="104"/>
                    </a:lnTo>
                    <a:lnTo>
                      <a:pt x="206" y="102"/>
                    </a:lnTo>
                    <a:lnTo>
                      <a:pt x="208" y="100"/>
                    </a:lnTo>
                    <a:lnTo>
                      <a:pt x="208" y="98"/>
                    </a:lnTo>
                    <a:lnTo>
                      <a:pt x="208" y="98"/>
                    </a:lnTo>
                    <a:lnTo>
                      <a:pt x="208" y="96"/>
                    </a:lnTo>
                    <a:lnTo>
                      <a:pt x="208" y="96"/>
                    </a:lnTo>
                    <a:lnTo>
                      <a:pt x="210" y="94"/>
                    </a:lnTo>
                    <a:lnTo>
                      <a:pt x="210" y="94"/>
                    </a:lnTo>
                    <a:lnTo>
                      <a:pt x="210" y="92"/>
                    </a:lnTo>
                    <a:lnTo>
                      <a:pt x="210" y="92"/>
                    </a:lnTo>
                    <a:lnTo>
                      <a:pt x="210" y="90"/>
                    </a:lnTo>
                    <a:lnTo>
                      <a:pt x="210" y="88"/>
                    </a:lnTo>
                    <a:lnTo>
                      <a:pt x="210" y="86"/>
                    </a:lnTo>
                    <a:lnTo>
                      <a:pt x="212" y="86"/>
                    </a:lnTo>
                    <a:lnTo>
                      <a:pt x="212" y="86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14" y="88"/>
                    </a:lnTo>
                    <a:lnTo>
                      <a:pt x="214" y="88"/>
                    </a:lnTo>
                    <a:lnTo>
                      <a:pt x="214" y="88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4" y="86"/>
                    </a:lnTo>
                    <a:lnTo>
                      <a:pt x="214" y="84"/>
                    </a:lnTo>
                    <a:lnTo>
                      <a:pt x="216" y="84"/>
                    </a:lnTo>
                    <a:lnTo>
                      <a:pt x="216" y="80"/>
                    </a:lnTo>
                    <a:lnTo>
                      <a:pt x="218" y="80"/>
                    </a:lnTo>
                    <a:lnTo>
                      <a:pt x="222" y="78"/>
                    </a:lnTo>
                    <a:lnTo>
                      <a:pt x="224" y="78"/>
                    </a:lnTo>
                    <a:lnTo>
                      <a:pt x="226" y="76"/>
                    </a:lnTo>
                    <a:lnTo>
                      <a:pt x="230" y="74"/>
                    </a:lnTo>
                    <a:lnTo>
                      <a:pt x="234" y="74"/>
                    </a:lnTo>
                    <a:lnTo>
                      <a:pt x="236" y="72"/>
                    </a:lnTo>
                    <a:lnTo>
                      <a:pt x="240" y="70"/>
                    </a:lnTo>
                    <a:lnTo>
                      <a:pt x="242" y="68"/>
                    </a:lnTo>
                    <a:lnTo>
                      <a:pt x="244" y="66"/>
                    </a:lnTo>
                    <a:lnTo>
                      <a:pt x="246" y="64"/>
                    </a:lnTo>
                    <a:lnTo>
                      <a:pt x="248" y="60"/>
                    </a:lnTo>
                    <a:lnTo>
                      <a:pt x="252" y="56"/>
                    </a:lnTo>
                    <a:lnTo>
                      <a:pt x="252" y="54"/>
                    </a:lnTo>
                    <a:lnTo>
                      <a:pt x="254" y="54"/>
                    </a:lnTo>
                    <a:lnTo>
                      <a:pt x="254" y="50"/>
                    </a:lnTo>
                    <a:lnTo>
                      <a:pt x="256" y="46"/>
                    </a:lnTo>
                    <a:lnTo>
                      <a:pt x="256" y="44"/>
                    </a:lnTo>
                    <a:lnTo>
                      <a:pt x="256" y="42"/>
                    </a:lnTo>
                    <a:lnTo>
                      <a:pt x="256" y="42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58" y="3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87"/>
              <p:cNvSpPr>
                <a:spLocks noEditPoints="1"/>
              </p:cNvSpPr>
              <p:nvPr/>
            </p:nvSpPr>
            <p:spPr bwMode="auto">
              <a:xfrm>
                <a:off x="5418" y="2223"/>
                <a:ext cx="52" cy="24"/>
              </a:xfrm>
              <a:custGeom>
                <a:avLst/>
                <a:gdLst>
                  <a:gd name="T0" fmla="*/ 0 w 52"/>
                  <a:gd name="T1" fmla="*/ 22 h 24"/>
                  <a:gd name="T2" fmla="*/ 0 w 52"/>
                  <a:gd name="T3" fmla="*/ 22 h 24"/>
                  <a:gd name="T4" fmla="*/ 4 w 52"/>
                  <a:gd name="T5" fmla="*/ 22 h 24"/>
                  <a:gd name="T6" fmla="*/ 4 w 52"/>
                  <a:gd name="T7" fmla="*/ 22 h 24"/>
                  <a:gd name="T8" fmla="*/ 6 w 52"/>
                  <a:gd name="T9" fmla="*/ 20 h 24"/>
                  <a:gd name="T10" fmla="*/ 2 w 52"/>
                  <a:gd name="T11" fmla="*/ 20 h 24"/>
                  <a:gd name="T12" fmla="*/ 52 w 52"/>
                  <a:gd name="T13" fmla="*/ 4 h 24"/>
                  <a:gd name="T14" fmla="*/ 48 w 52"/>
                  <a:gd name="T15" fmla="*/ 4 h 24"/>
                  <a:gd name="T16" fmla="*/ 46 w 52"/>
                  <a:gd name="T17" fmla="*/ 4 h 24"/>
                  <a:gd name="T18" fmla="*/ 44 w 52"/>
                  <a:gd name="T19" fmla="*/ 4 h 24"/>
                  <a:gd name="T20" fmla="*/ 40 w 52"/>
                  <a:gd name="T21" fmla="*/ 6 h 24"/>
                  <a:gd name="T22" fmla="*/ 30 w 52"/>
                  <a:gd name="T23" fmla="*/ 6 h 24"/>
                  <a:gd name="T24" fmla="*/ 22 w 52"/>
                  <a:gd name="T25" fmla="*/ 8 h 24"/>
                  <a:gd name="T26" fmla="*/ 18 w 52"/>
                  <a:gd name="T27" fmla="*/ 8 h 24"/>
                  <a:gd name="T28" fmla="*/ 16 w 52"/>
                  <a:gd name="T29" fmla="*/ 12 h 24"/>
                  <a:gd name="T30" fmla="*/ 14 w 52"/>
                  <a:gd name="T31" fmla="*/ 16 h 24"/>
                  <a:gd name="T32" fmla="*/ 14 w 52"/>
                  <a:gd name="T33" fmla="*/ 16 h 24"/>
                  <a:gd name="T34" fmla="*/ 18 w 52"/>
                  <a:gd name="T35" fmla="*/ 16 h 24"/>
                  <a:gd name="T36" fmla="*/ 18 w 52"/>
                  <a:gd name="T37" fmla="*/ 16 h 24"/>
                  <a:gd name="T38" fmla="*/ 14 w 52"/>
                  <a:gd name="T39" fmla="*/ 18 h 24"/>
                  <a:gd name="T40" fmla="*/ 14 w 52"/>
                  <a:gd name="T41" fmla="*/ 20 h 24"/>
                  <a:gd name="T42" fmla="*/ 14 w 52"/>
                  <a:gd name="T43" fmla="*/ 20 h 24"/>
                  <a:gd name="T44" fmla="*/ 16 w 52"/>
                  <a:gd name="T45" fmla="*/ 24 h 24"/>
                  <a:gd name="T46" fmla="*/ 22 w 52"/>
                  <a:gd name="T47" fmla="*/ 20 h 24"/>
                  <a:gd name="T48" fmla="*/ 28 w 52"/>
                  <a:gd name="T49" fmla="*/ 18 h 24"/>
                  <a:gd name="T50" fmla="*/ 30 w 52"/>
                  <a:gd name="T51" fmla="*/ 16 h 24"/>
                  <a:gd name="T52" fmla="*/ 34 w 52"/>
                  <a:gd name="T53" fmla="*/ 14 h 24"/>
                  <a:gd name="T54" fmla="*/ 38 w 52"/>
                  <a:gd name="T55" fmla="*/ 14 h 24"/>
                  <a:gd name="T56" fmla="*/ 40 w 52"/>
                  <a:gd name="T57" fmla="*/ 12 h 24"/>
                  <a:gd name="T58" fmla="*/ 44 w 52"/>
                  <a:gd name="T59" fmla="*/ 10 h 24"/>
                  <a:gd name="T60" fmla="*/ 50 w 52"/>
                  <a:gd name="T61" fmla="*/ 8 h 24"/>
                  <a:gd name="T62" fmla="*/ 52 w 52"/>
                  <a:gd name="T63" fmla="*/ 4 h 24"/>
                  <a:gd name="T64" fmla="*/ 26 w 52"/>
                  <a:gd name="T65" fmla="*/ 0 h 24"/>
                  <a:gd name="T66" fmla="*/ 24 w 52"/>
                  <a:gd name="T67" fmla="*/ 2 h 24"/>
                  <a:gd name="T68" fmla="*/ 26 w 52"/>
                  <a:gd name="T6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24">
                    <a:moveTo>
                      <a:pt x="0" y="20"/>
                    </a:move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18"/>
                    </a:lnTo>
                    <a:lnTo>
                      <a:pt x="2" y="20"/>
                    </a:lnTo>
                    <a:lnTo>
                      <a:pt x="0" y="20"/>
                    </a:lnTo>
                    <a:close/>
                    <a:moveTo>
                      <a:pt x="52" y="4"/>
                    </a:moveTo>
                    <a:lnTo>
                      <a:pt x="50" y="4"/>
                    </a:lnTo>
                    <a:lnTo>
                      <a:pt x="48" y="4"/>
                    </a:lnTo>
                    <a:lnTo>
                      <a:pt x="48" y="2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40" y="6"/>
                    </a:lnTo>
                    <a:lnTo>
                      <a:pt x="34" y="6"/>
                    </a:lnTo>
                    <a:lnTo>
                      <a:pt x="30" y="6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6" y="18"/>
                    </a:lnTo>
                    <a:lnTo>
                      <a:pt x="28" y="18"/>
                    </a:lnTo>
                    <a:lnTo>
                      <a:pt x="30" y="18"/>
                    </a:lnTo>
                    <a:lnTo>
                      <a:pt x="30" y="16"/>
                    </a:lnTo>
                    <a:lnTo>
                      <a:pt x="32" y="16"/>
                    </a:lnTo>
                    <a:lnTo>
                      <a:pt x="34" y="14"/>
                    </a:lnTo>
                    <a:lnTo>
                      <a:pt x="36" y="14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40" y="12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50" y="8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  <a:moveTo>
                      <a:pt x="26" y="0"/>
                    </a:moveTo>
                    <a:lnTo>
                      <a:pt x="26" y="0"/>
                    </a:lnTo>
                    <a:lnTo>
                      <a:pt x="26" y="0"/>
                    </a:lnTo>
                    <a:lnTo>
                      <a:pt x="24" y="2"/>
                    </a:lnTo>
                    <a:lnTo>
                      <a:pt x="2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88"/>
              <p:cNvSpPr>
                <a:spLocks/>
              </p:cNvSpPr>
              <p:nvPr/>
            </p:nvSpPr>
            <p:spPr bwMode="auto">
              <a:xfrm>
                <a:off x="2351" y="1720"/>
                <a:ext cx="58" cy="42"/>
              </a:xfrm>
              <a:custGeom>
                <a:avLst/>
                <a:gdLst>
                  <a:gd name="T0" fmla="*/ 56 w 58"/>
                  <a:gd name="T1" fmla="*/ 22 h 42"/>
                  <a:gd name="T2" fmla="*/ 50 w 58"/>
                  <a:gd name="T3" fmla="*/ 16 h 42"/>
                  <a:gd name="T4" fmla="*/ 46 w 58"/>
                  <a:gd name="T5" fmla="*/ 16 h 42"/>
                  <a:gd name="T6" fmla="*/ 42 w 58"/>
                  <a:gd name="T7" fmla="*/ 16 h 42"/>
                  <a:gd name="T8" fmla="*/ 38 w 58"/>
                  <a:gd name="T9" fmla="*/ 14 h 42"/>
                  <a:gd name="T10" fmla="*/ 38 w 58"/>
                  <a:gd name="T11" fmla="*/ 14 h 42"/>
                  <a:gd name="T12" fmla="*/ 42 w 58"/>
                  <a:gd name="T13" fmla="*/ 14 h 42"/>
                  <a:gd name="T14" fmla="*/ 44 w 58"/>
                  <a:gd name="T15" fmla="*/ 12 h 42"/>
                  <a:gd name="T16" fmla="*/ 36 w 58"/>
                  <a:gd name="T17" fmla="*/ 12 h 42"/>
                  <a:gd name="T18" fmla="*/ 34 w 58"/>
                  <a:gd name="T19" fmla="*/ 8 h 42"/>
                  <a:gd name="T20" fmla="*/ 34 w 58"/>
                  <a:gd name="T21" fmla="*/ 4 h 42"/>
                  <a:gd name="T22" fmla="*/ 32 w 58"/>
                  <a:gd name="T23" fmla="*/ 6 h 42"/>
                  <a:gd name="T24" fmla="*/ 28 w 58"/>
                  <a:gd name="T25" fmla="*/ 4 h 42"/>
                  <a:gd name="T26" fmla="*/ 26 w 58"/>
                  <a:gd name="T27" fmla="*/ 2 h 42"/>
                  <a:gd name="T28" fmla="*/ 24 w 58"/>
                  <a:gd name="T29" fmla="*/ 2 h 42"/>
                  <a:gd name="T30" fmla="*/ 22 w 58"/>
                  <a:gd name="T31" fmla="*/ 0 h 42"/>
                  <a:gd name="T32" fmla="*/ 18 w 58"/>
                  <a:gd name="T33" fmla="*/ 0 h 42"/>
                  <a:gd name="T34" fmla="*/ 14 w 58"/>
                  <a:gd name="T35" fmla="*/ 2 h 42"/>
                  <a:gd name="T36" fmla="*/ 10 w 58"/>
                  <a:gd name="T37" fmla="*/ 0 h 42"/>
                  <a:gd name="T38" fmla="*/ 8 w 58"/>
                  <a:gd name="T39" fmla="*/ 2 h 42"/>
                  <a:gd name="T40" fmla="*/ 6 w 58"/>
                  <a:gd name="T41" fmla="*/ 4 h 42"/>
                  <a:gd name="T42" fmla="*/ 6 w 58"/>
                  <a:gd name="T43" fmla="*/ 4 h 42"/>
                  <a:gd name="T44" fmla="*/ 6 w 58"/>
                  <a:gd name="T45" fmla="*/ 10 h 42"/>
                  <a:gd name="T46" fmla="*/ 6 w 58"/>
                  <a:gd name="T47" fmla="*/ 12 h 42"/>
                  <a:gd name="T48" fmla="*/ 6 w 58"/>
                  <a:gd name="T49" fmla="*/ 14 h 42"/>
                  <a:gd name="T50" fmla="*/ 6 w 58"/>
                  <a:gd name="T51" fmla="*/ 16 h 42"/>
                  <a:gd name="T52" fmla="*/ 4 w 58"/>
                  <a:gd name="T53" fmla="*/ 18 h 42"/>
                  <a:gd name="T54" fmla="*/ 4 w 58"/>
                  <a:gd name="T55" fmla="*/ 20 h 42"/>
                  <a:gd name="T56" fmla="*/ 2 w 58"/>
                  <a:gd name="T57" fmla="*/ 24 h 42"/>
                  <a:gd name="T58" fmla="*/ 0 w 58"/>
                  <a:gd name="T59" fmla="*/ 24 h 42"/>
                  <a:gd name="T60" fmla="*/ 0 w 58"/>
                  <a:gd name="T61" fmla="*/ 26 h 42"/>
                  <a:gd name="T62" fmla="*/ 4 w 58"/>
                  <a:gd name="T63" fmla="*/ 28 h 42"/>
                  <a:gd name="T64" fmla="*/ 2 w 58"/>
                  <a:gd name="T65" fmla="*/ 30 h 42"/>
                  <a:gd name="T66" fmla="*/ 4 w 58"/>
                  <a:gd name="T67" fmla="*/ 34 h 42"/>
                  <a:gd name="T68" fmla="*/ 4 w 58"/>
                  <a:gd name="T69" fmla="*/ 36 h 42"/>
                  <a:gd name="T70" fmla="*/ 4 w 58"/>
                  <a:gd name="T71" fmla="*/ 38 h 42"/>
                  <a:gd name="T72" fmla="*/ 6 w 58"/>
                  <a:gd name="T73" fmla="*/ 40 h 42"/>
                  <a:gd name="T74" fmla="*/ 8 w 58"/>
                  <a:gd name="T75" fmla="*/ 40 h 42"/>
                  <a:gd name="T76" fmla="*/ 10 w 58"/>
                  <a:gd name="T77" fmla="*/ 38 h 42"/>
                  <a:gd name="T78" fmla="*/ 14 w 58"/>
                  <a:gd name="T79" fmla="*/ 32 h 42"/>
                  <a:gd name="T80" fmla="*/ 14 w 58"/>
                  <a:gd name="T81" fmla="*/ 30 h 42"/>
                  <a:gd name="T82" fmla="*/ 16 w 58"/>
                  <a:gd name="T83" fmla="*/ 30 h 42"/>
                  <a:gd name="T84" fmla="*/ 20 w 58"/>
                  <a:gd name="T85" fmla="*/ 28 h 42"/>
                  <a:gd name="T86" fmla="*/ 22 w 58"/>
                  <a:gd name="T87" fmla="*/ 30 h 42"/>
                  <a:gd name="T88" fmla="*/ 28 w 58"/>
                  <a:gd name="T89" fmla="*/ 30 h 42"/>
                  <a:gd name="T90" fmla="*/ 30 w 58"/>
                  <a:gd name="T91" fmla="*/ 28 h 42"/>
                  <a:gd name="T92" fmla="*/ 34 w 58"/>
                  <a:gd name="T93" fmla="*/ 26 h 42"/>
                  <a:gd name="T94" fmla="*/ 38 w 58"/>
                  <a:gd name="T95" fmla="*/ 28 h 42"/>
                  <a:gd name="T96" fmla="*/ 42 w 58"/>
                  <a:gd name="T97" fmla="*/ 26 h 42"/>
                  <a:gd name="T98" fmla="*/ 48 w 58"/>
                  <a:gd name="T99" fmla="*/ 28 h 42"/>
                  <a:gd name="T100" fmla="*/ 50 w 58"/>
                  <a:gd name="T101" fmla="*/ 30 h 42"/>
                  <a:gd name="T102" fmla="*/ 50 w 58"/>
                  <a:gd name="T103" fmla="*/ 30 h 42"/>
                  <a:gd name="T104" fmla="*/ 52 w 58"/>
                  <a:gd name="T105" fmla="*/ 30 h 42"/>
                  <a:gd name="T106" fmla="*/ 54 w 58"/>
                  <a:gd name="T107" fmla="*/ 28 h 42"/>
                  <a:gd name="T108" fmla="*/ 56 w 58"/>
                  <a:gd name="T109" fmla="*/ 26 h 42"/>
                  <a:gd name="T110" fmla="*/ 56 w 58"/>
                  <a:gd name="T111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42">
                    <a:moveTo>
                      <a:pt x="56" y="22"/>
                    </a:moveTo>
                    <a:lnTo>
                      <a:pt x="56" y="22"/>
                    </a:lnTo>
                    <a:lnTo>
                      <a:pt x="52" y="18"/>
                    </a:lnTo>
                    <a:lnTo>
                      <a:pt x="50" y="16"/>
                    </a:lnTo>
                    <a:lnTo>
                      <a:pt x="48" y="16"/>
                    </a:lnTo>
                    <a:lnTo>
                      <a:pt x="46" y="16"/>
                    </a:lnTo>
                    <a:lnTo>
                      <a:pt x="44" y="16"/>
                    </a:lnTo>
                    <a:lnTo>
                      <a:pt x="42" y="16"/>
                    </a:lnTo>
                    <a:lnTo>
                      <a:pt x="40" y="14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40" y="12"/>
                    </a:lnTo>
                    <a:lnTo>
                      <a:pt x="42" y="14"/>
                    </a:lnTo>
                    <a:lnTo>
                      <a:pt x="44" y="12"/>
                    </a:lnTo>
                    <a:lnTo>
                      <a:pt x="44" y="12"/>
                    </a:lnTo>
                    <a:lnTo>
                      <a:pt x="44" y="10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4" y="28"/>
                    </a:lnTo>
                    <a:lnTo>
                      <a:pt x="4" y="30"/>
                    </a:lnTo>
                    <a:lnTo>
                      <a:pt x="2" y="30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10" y="38"/>
                    </a:lnTo>
                    <a:lnTo>
                      <a:pt x="12" y="34"/>
                    </a:lnTo>
                    <a:lnTo>
                      <a:pt x="14" y="32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30"/>
                    </a:lnTo>
                    <a:lnTo>
                      <a:pt x="18" y="28"/>
                    </a:lnTo>
                    <a:lnTo>
                      <a:pt x="20" y="28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4" y="26"/>
                    </a:lnTo>
                    <a:lnTo>
                      <a:pt x="36" y="26"/>
                    </a:lnTo>
                    <a:lnTo>
                      <a:pt x="38" y="28"/>
                    </a:lnTo>
                    <a:lnTo>
                      <a:pt x="40" y="28"/>
                    </a:lnTo>
                    <a:lnTo>
                      <a:pt x="42" y="26"/>
                    </a:lnTo>
                    <a:lnTo>
                      <a:pt x="46" y="28"/>
                    </a:lnTo>
                    <a:lnTo>
                      <a:pt x="48" y="28"/>
                    </a:lnTo>
                    <a:lnTo>
                      <a:pt x="50" y="28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6" y="26"/>
                    </a:lnTo>
                    <a:lnTo>
                      <a:pt x="58" y="24"/>
                    </a:lnTo>
                    <a:lnTo>
                      <a:pt x="56" y="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89"/>
              <p:cNvSpPr>
                <a:spLocks/>
              </p:cNvSpPr>
              <p:nvPr/>
            </p:nvSpPr>
            <p:spPr bwMode="auto">
              <a:xfrm>
                <a:off x="2509" y="1796"/>
                <a:ext cx="4" cy="8"/>
              </a:xfrm>
              <a:custGeom>
                <a:avLst/>
                <a:gdLst>
                  <a:gd name="T0" fmla="*/ 4 w 4"/>
                  <a:gd name="T1" fmla="*/ 2 h 8"/>
                  <a:gd name="T2" fmla="*/ 2 w 4"/>
                  <a:gd name="T3" fmla="*/ 2 h 8"/>
                  <a:gd name="T4" fmla="*/ 0 w 4"/>
                  <a:gd name="T5" fmla="*/ 0 h 8"/>
                  <a:gd name="T6" fmla="*/ 0 w 4"/>
                  <a:gd name="T7" fmla="*/ 2 h 8"/>
                  <a:gd name="T8" fmla="*/ 0 w 4"/>
                  <a:gd name="T9" fmla="*/ 2 h 8"/>
                  <a:gd name="T10" fmla="*/ 0 w 4"/>
                  <a:gd name="T11" fmla="*/ 6 h 8"/>
                  <a:gd name="T12" fmla="*/ 2 w 4"/>
                  <a:gd name="T13" fmla="*/ 8 h 8"/>
                  <a:gd name="T14" fmla="*/ 2 w 4"/>
                  <a:gd name="T15" fmla="*/ 8 h 8"/>
                  <a:gd name="T16" fmla="*/ 4 w 4"/>
                  <a:gd name="T17" fmla="*/ 6 h 8"/>
                  <a:gd name="T18" fmla="*/ 4 w 4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4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90"/>
              <p:cNvSpPr>
                <a:spLocks/>
              </p:cNvSpPr>
              <p:nvPr/>
            </p:nvSpPr>
            <p:spPr bwMode="auto">
              <a:xfrm>
                <a:off x="4123" y="1850"/>
                <a:ext cx="26" cy="30"/>
              </a:xfrm>
              <a:custGeom>
                <a:avLst/>
                <a:gdLst>
                  <a:gd name="T0" fmla="*/ 24 w 26"/>
                  <a:gd name="T1" fmla="*/ 6 h 30"/>
                  <a:gd name="T2" fmla="*/ 24 w 26"/>
                  <a:gd name="T3" fmla="*/ 4 h 30"/>
                  <a:gd name="T4" fmla="*/ 20 w 26"/>
                  <a:gd name="T5" fmla="*/ 0 h 30"/>
                  <a:gd name="T6" fmla="*/ 20 w 26"/>
                  <a:gd name="T7" fmla="*/ 0 h 30"/>
                  <a:gd name="T8" fmla="*/ 18 w 26"/>
                  <a:gd name="T9" fmla="*/ 0 h 30"/>
                  <a:gd name="T10" fmla="*/ 16 w 26"/>
                  <a:gd name="T11" fmla="*/ 0 h 30"/>
                  <a:gd name="T12" fmla="*/ 16 w 26"/>
                  <a:gd name="T13" fmla="*/ 0 h 30"/>
                  <a:gd name="T14" fmla="*/ 16 w 26"/>
                  <a:gd name="T15" fmla="*/ 2 h 30"/>
                  <a:gd name="T16" fmla="*/ 16 w 26"/>
                  <a:gd name="T17" fmla="*/ 4 h 30"/>
                  <a:gd name="T18" fmla="*/ 14 w 26"/>
                  <a:gd name="T19" fmla="*/ 4 h 30"/>
                  <a:gd name="T20" fmla="*/ 14 w 26"/>
                  <a:gd name="T21" fmla="*/ 6 h 30"/>
                  <a:gd name="T22" fmla="*/ 10 w 26"/>
                  <a:gd name="T23" fmla="*/ 2 h 30"/>
                  <a:gd name="T24" fmla="*/ 10 w 26"/>
                  <a:gd name="T25" fmla="*/ 2 h 30"/>
                  <a:gd name="T26" fmla="*/ 10 w 26"/>
                  <a:gd name="T27" fmla="*/ 2 h 30"/>
                  <a:gd name="T28" fmla="*/ 10 w 26"/>
                  <a:gd name="T29" fmla="*/ 4 h 30"/>
                  <a:gd name="T30" fmla="*/ 8 w 26"/>
                  <a:gd name="T31" fmla="*/ 6 h 30"/>
                  <a:gd name="T32" fmla="*/ 6 w 26"/>
                  <a:gd name="T33" fmla="*/ 10 h 30"/>
                  <a:gd name="T34" fmla="*/ 4 w 26"/>
                  <a:gd name="T35" fmla="*/ 14 h 30"/>
                  <a:gd name="T36" fmla="*/ 2 w 26"/>
                  <a:gd name="T37" fmla="*/ 14 h 30"/>
                  <a:gd name="T38" fmla="*/ 0 w 26"/>
                  <a:gd name="T39" fmla="*/ 16 h 30"/>
                  <a:gd name="T40" fmla="*/ 0 w 26"/>
                  <a:gd name="T41" fmla="*/ 18 h 30"/>
                  <a:gd name="T42" fmla="*/ 0 w 26"/>
                  <a:gd name="T43" fmla="*/ 20 h 30"/>
                  <a:gd name="T44" fmla="*/ 0 w 26"/>
                  <a:gd name="T45" fmla="*/ 22 h 30"/>
                  <a:gd name="T46" fmla="*/ 0 w 26"/>
                  <a:gd name="T47" fmla="*/ 26 h 30"/>
                  <a:gd name="T48" fmla="*/ 0 w 26"/>
                  <a:gd name="T49" fmla="*/ 30 h 30"/>
                  <a:gd name="T50" fmla="*/ 2 w 26"/>
                  <a:gd name="T51" fmla="*/ 30 h 30"/>
                  <a:gd name="T52" fmla="*/ 4 w 26"/>
                  <a:gd name="T53" fmla="*/ 30 h 30"/>
                  <a:gd name="T54" fmla="*/ 4 w 26"/>
                  <a:gd name="T55" fmla="*/ 30 h 30"/>
                  <a:gd name="T56" fmla="*/ 6 w 26"/>
                  <a:gd name="T57" fmla="*/ 30 h 30"/>
                  <a:gd name="T58" fmla="*/ 8 w 26"/>
                  <a:gd name="T59" fmla="*/ 30 h 30"/>
                  <a:gd name="T60" fmla="*/ 12 w 26"/>
                  <a:gd name="T61" fmla="*/ 28 h 30"/>
                  <a:gd name="T62" fmla="*/ 12 w 26"/>
                  <a:gd name="T63" fmla="*/ 28 h 30"/>
                  <a:gd name="T64" fmla="*/ 14 w 26"/>
                  <a:gd name="T65" fmla="*/ 28 h 30"/>
                  <a:gd name="T66" fmla="*/ 16 w 26"/>
                  <a:gd name="T67" fmla="*/ 28 h 30"/>
                  <a:gd name="T68" fmla="*/ 16 w 26"/>
                  <a:gd name="T69" fmla="*/ 30 h 30"/>
                  <a:gd name="T70" fmla="*/ 18 w 26"/>
                  <a:gd name="T71" fmla="*/ 30 h 30"/>
                  <a:gd name="T72" fmla="*/ 18 w 26"/>
                  <a:gd name="T73" fmla="*/ 30 h 30"/>
                  <a:gd name="T74" fmla="*/ 20 w 26"/>
                  <a:gd name="T75" fmla="*/ 26 h 30"/>
                  <a:gd name="T76" fmla="*/ 22 w 26"/>
                  <a:gd name="T77" fmla="*/ 24 h 30"/>
                  <a:gd name="T78" fmla="*/ 24 w 26"/>
                  <a:gd name="T79" fmla="*/ 20 h 30"/>
                  <a:gd name="T80" fmla="*/ 22 w 26"/>
                  <a:gd name="T81" fmla="*/ 20 h 30"/>
                  <a:gd name="T82" fmla="*/ 20 w 26"/>
                  <a:gd name="T83" fmla="*/ 20 h 30"/>
                  <a:gd name="T84" fmla="*/ 18 w 26"/>
                  <a:gd name="T85" fmla="*/ 20 h 30"/>
                  <a:gd name="T86" fmla="*/ 16 w 26"/>
                  <a:gd name="T87" fmla="*/ 20 h 30"/>
                  <a:gd name="T88" fmla="*/ 14 w 26"/>
                  <a:gd name="T89" fmla="*/ 20 h 30"/>
                  <a:gd name="T90" fmla="*/ 12 w 26"/>
                  <a:gd name="T91" fmla="*/ 20 h 30"/>
                  <a:gd name="T92" fmla="*/ 12 w 26"/>
                  <a:gd name="T93" fmla="*/ 20 h 30"/>
                  <a:gd name="T94" fmla="*/ 12 w 26"/>
                  <a:gd name="T95" fmla="*/ 20 h 30"/>
                  <a:gd name="T96" fmla="*/ 14 w 26"/>
                  <a:gd name="T97" fmla="*/ 20 h 30"/>
                  <a:gd name="T98" fmla="*/ 16 w 26"/>
                  <a:gd name="T99" fmla="*/ 16 h 30"/>
                  <a:gd name="T100" fmla="*/ 20 w 26"/>
                  <a:gd name="T101" fmla="*/ 14 h 30"/>
                  <a:gd name="T102" fmla="*/ 24 w 26"/>
                  <a:gd name="T103" fmla="*/ 12 h 30"/>
                  <a:gd name="T104" fmla="*/ 24 w 26"/>
                  <a:gd name="T105" fmla="*/ 12 h 30"/>
                  <a:gd name="T106" fmla="*/ 24 w 26"/>
                  <a:gd name="T107" fmla="*/ 10 h 30"/>
                  <a:gd name="T108" fmla="*/ 26 w 26"/>
                  <a:gd name="T109" fmla="*/ 8 h 30"/>
                  <a:gd name="T110" fmla="*/ 24 w 26"/>
                  <a:gd name="T111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" h="30">
                    <a:moveTo>
                      <a:pt x="24" y="6"/>
                    </a:move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0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18" y="20"/>
                    </a:lnTo>
                    <a:lnTo>
                      <a:pt x="16" y="20"/>
                    </a:lnTo>
                    <a:lnTo>
                      <a:pt x="14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4" y="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91"/>
              <p:cNvSpPr>
                <a:spLocks noEditPoints="1"/>
              </p:cNvSpPr>
              <p:nvPr/>
            </p:nvSpPr>
            <p:spPr bwMode="auto">
              <a:xfrm>
                <a:off x="3603" y="1055"/>
                <a:ext cx="92" cy="52"/>
              </a:xfrm>
              <a:custGeom>
                <a:avLst/>
                <a:gdLst>
                  <a:gd name="T0" fmla="*/ 40 w 92"/>
                  <a:gd name="T1" fmla="*/ 46 h 52"/>
                  <a:gd name="T2" fmla="*/ 46 w 92"/>
                  <a:gd name="T3" fmla="*/ 50 h 52"/>
                  <a:gd name="T4" fmla="*/ 28 w 92"/>
                  <a:gd name="T5" fmla="*/ 46 h 52"/>
                  <a:gd name="T6" fmla="*/ 30 w 92"/>
                  <a:gd name="T7" fmla="*/ 48 h 52"/>
                  <a:gd name="T8" fmla="*/ 56 w 92"/>
                  <a:gd name="T9" fmla="*/ 44 h 52"/>
                  <a:gd name="T10" fmla="*/ 54 w 92"/>
                  <a:gd name="T11" fmla="*/ 46 h 52"/>
                  <a:gd name="T12" fmla="*/ 56 w 92"/>
                  <a:gd name="T13" fmla="*/ 46 h 52"/>
                  <a:gd name="T14" fmla="*/ 24 w 92"/>
                  <a:gd name="T15" fmla="*/ 46 h 52"/>
                  <a:gd name="T16" fmla="*/ 22 w 92"/>
                  <a:gd name="T17" fmla="*/ 48 h 52"/>
                  <a:gd name="T18" fmla="*/ 36 w 92"/>
                  <a:gd name="T19" fmla="*/ 44 h 52"/>
                  <a:gd name="T20" fmla="*/ 34 w 92"/>
                  <a:gd name="T21" fmla="*/ 50 h 52"/>
                  <a:gd name="T22" fmla="*/ 36 w 92"/>
                  <a:gd name="T23" fmla="*/ 42 h 52"/>
                  <a:gd name="T24" fmla="*/ 86 w 92"/>
                  <a:gd name="T25" fmla="*/ 44 h 52"/>
                  <a:gd name="T26" fmla="*/ 92 w 92"/>
                  <a:gd name="T27" fmla="*/ 42 h 52"/>
                  <a:gd name="T28" fmla="*/ 30 w 92"/>
                  <a:gd name="T29" fmla="*/ 36 h 52"/>
                  <a:gd name="T30" fmla="*/ 22 w 92"/>
                  <a:gd name="T31" fmla="*/ 36 h 52"/>
                  <a:gd name="T32" fmla="*/ 28 w 92"/>
                  <a:gd name="T33" fmla="*/ 44 h 52"/>
                  <a:gd name="T34" fmla="*/ 34 w 92"/>
                  <a:gd name="T35" fmla="*/ 40 h 52"/>
                  <a:gd name="T36" fmla="*/ 58 w 92"/>
                  <a:gd name="T37" fmla="*/ 34 h 52"/>
                  <a:gd name="T38" fmla="*/ 60 w 92"/>
                  <a:gd name="T39" fmla="*/ 34 h 52"/>
                  <a:gd name="T40" fmla="*/ 32 w 92"/>
                  <a:gd name="T41" fmla="*/ 32 h 52"/>
                  <a:gd name="T42" fmla="*/ 32 w 92"/>
                  <a:gd name="T43" fmla="*/ 30 h 52"/>
                  <a:gd name="T44" fmla="*/ 56 w 92"/>
                  <a:gd name="T45" fmla="*/ 38 h 52"/>
                  <a:gd name="T46" fmla="*/ 56 w 92"/>
                  <a:gd name="T47" fmla="*/ 34 h 52"/>
                  <a:gd name="T48" fmla="*/ 58 w 92"/>
                  <a:gd name="T49" fmla="*/ 30 h 52"/>
                  <a:gd name="T50" fmla="*/ 56 w 92"/>
                  <a:gd name="T51" fmla="*/ 26 h 52"/>
                  <a:gd name="T52" fmla="*/ 50 w 92"/>
                  <a:gd name="T53" fmla="*/ 30 h 52"/>
                  <a:gd name="T54" fmla="*/ 48 w 92"/>
                  <a:gd name="T55" fmla="*/ 34 h 52"/>
                  <a:gd name="T56" fmla="*/ 46 w 92"/>
                  <a:gd name="T57" fmla="*/ 30 h 52"/>
                  <a:gd name="T58" fmla="*/ 42 w 92"/>
                  <a:gd name="T59" fmla="*/ 32 h 52"/>
                  <a:gd name="T60" fmla="*/ 38 w 92"/>
                  <a:gd name="T61" fmla="*/ 34 h 52"/>
                  <a:gd name="T62" fmla="*/ 40 w 92"/>
                  <a:gd name="T63" fmla="*/ 40 h 52"/>
                  <a:gd name="T64" fmla="*/ 46 w 92"/>
                  <a:gd name="T65" fmla="*/ 42 h 52"/>
                  <a:gd name="T66" fmla="*/ 48 w 92"/>
                  <a:gd name="T67" fmla="*/ 50 h 52"/>
                  <a:gd name="T68" fmla="*/ 52 w 92"/>
                  <a:gd name="T69" fmla="*/ 42 h 52"/>
                  <a:gd name="T70" fmla="*/ 38 w 92"/>
                  <a:gd name="T71" fmla="*/ 6 h 52"/>
                  <a:gd name="T72" fmla="*/ 20 w 92"/>
                  <a:gd name="T73" fmla="*/ 46 h 52"/>
                  <a:gd name="T74" fmla="*/ 18 w 92"/>
                  <a:gd name="T75" fmla="*/ 44 h 52"/>
                  <a:gd name="T76" fmla="*/ 18 w 92"/>
                  <a:gd name="T77" fmla="*/ 36 h 52"/>
                  <a:gd name="T78" fmla="*/ 24 w 92"/>
                  <a:gd name="T79" fmla="*/ 32 h 52"/>
                  <a:gd name="T80" fmla="*/ 26 w 92"/>
                  <a:gd name="T81" fmla="*/ 30 h 52"/>
                  <a:gd name="T82" fmla="*/ 30 w 92"/>
                  <a:gd name="T83" fmla="*/ 24 h 52"/>
                  <a:gd name="T84" fmla="*/ 36 w 92"/>
                  <a:gd name="T85" fmla="*/ 24 h 52"/>
                  <a:gd name="T86" fmla="*/ 30 w 92"/>
                  <a:gd name="T87" fmla="*/ 20 h 52"/>
                  <a:gd name="T88" fmla="*/ 28 w 92"/>
                  <a:gd name="T89" fmla="*/ 12 h 52"/>
                  <a:gd name="T90" fmla="*/ 32 w 92"/>
                  <a:gd name="T91" fmla="*/ 4 h 52"/>
                  <a:gd name="T92" fmla="*/ 32 w 92"/>
                  <a:gd name="T93" fmla="*/ 0 h 52"/>
                  <a:gd name="T94" fmla="*/ 18 w 92"/>
                  <a:gd name="T95" fmla="*/ 8 h 52"/>
                  <a:gd name="T96" fmla="*/ 6 w 92"/>
                  <a:gd name="T97" fmla="*/ 10 h 52"/>
                  <a:gd name="T98" fmla="*/ 2 w 92"/>
                  <a:gd name="T99" fmla="*/ 16 h 52"/>
                  <a:gd name="T100" fmla="*/ 12 w 92"/>
                  <a:gd name="T101" fmla="*/ 12 h 52"/>
                  <a:gd name="T102" fmla="*/ 14 w 92"/>
                  <a:gd name="T103" fmla="*/ 16 h 52"/>
                  <a:gd name="T104" fmla="*/ 8 w 92"/>
                  <a:gd name="T105" fmla="*/ 20 h 52"/>
                  <a:gd name="T106" fmla="*/ 2 w 92"/>
                  <a:gd name="T107" fmla="*/ 18 h 52"/>
                  <a:gd name="T108" fmla="*/ 0 w 92"/>
                  <a:gd name="T109" fmla="*/ 28 h 52"/>
                  <a:gd name="T110" fmla="*/ 6 w 92"/>
                  <a:gd name="T111" fmla="*/ 40 h 52"/>
                  <a:gd name="T112" fmla="*/ 6 w 92"/>
                  <a:gd name="T113" fmla="*/ 46 h 52"/>
                  <a:gd name="T114" fmla="*/ 14 w 92"/>
                  <a:gd name="T115" fmla="*/ 48 h 52"/>
                  <a:gd name="T116" fmla="*/ 20 w 92"/>
                  <a:gd name="T1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52">
                    <a:moveTo>
                      <a:pt x="48" y="48"/>
                    </a:moveTo>
                    <a:lnTo>
                      <a:pt x="46" y="48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0" y="46"/>
                    </a:lnTo>
                    <a:lnTo>
                      <a:pt x="38" y="46"/>
                    </a:lnTo>
                    <a:lnTo>
                      <a:pt x="38" y="48"/>
                    </a:lnTo>
                    <a:lnTo>
                      <a:pt x="38" y="50"/>
                    </a:lnTo>
                    <a:lnTo>
                      <a:pt x="44" y="52"/>
                    </a:lnTo>
                    <a:lnTo>
                      <a:pt x="46" y="50"/>
                    </a:lnTo>
                    <a:lnTo>
                      <a:pt x="46" y="52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48" y="48"/>
                    </a:lnTo>
                    <a:close/>
                    <a:moveTo>
                      <a:pt x="28" y="46"/>
                    </a:moveTo>
                    <a:lnTo>
                      <a:pt x="28" y="46"/>
                    </a:lnTo>
                    <a:lnTo>
                      <a:pt x="26" y="46"/>
                    </a:lnTo>
                    <a:lnTo>
                      <a:pt x="28" y="46"/>
                    </a:lnTo>
                    <a:lnTo>
                      <a:pt x="28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28" y="46"/>
                    </a:lnTo>
                    <a:close/>
                    <a:moveTo>
                      <a:pt x="56" y="44"/>
                    </a:moveTo>
                    <a:lnTo>
                      <a:pt x="56" y="44"/>
                    </a:lnTo>
                    <a:lnTo>
                      <a:pt x="54" y="44"/>
                    </a:lnTo>
                    <a:lnTo>
                      <a:pt x="54" y="44"/>
                    </a:lnTo>
                    <a:lnTo>
                      <a:pt x="54" y="44"/>
                    </a:lnTo>
                    <a:lnTo>
                      <a:pt x="54" y="46"/>
                    </a:lnTo>
                    <a:lnTo>
                      <a:pt x="52" y="46"/>
                    </a:lnTo>
                    <a:lnTo>
                      <a:pt x="52" y="46"/>
                    </a:lnTo>
                    <a:lnTo>
                      <a:pt x="52" y="46"/>
                    </a:lnTo>
                    <a:lnTo>
                      <a:pt x="54" y="48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8" y="46"/>
                    </a:lnTo>
                    <a:lnTo>
                      <a:pt x="56" y="44"/>
                    </a:lnTo>
                    <a:close/>
                    <a:moveTo>
                      <a:pt x="24" y="46"/>
                    </a:moveTo>
                    <a:lnTo>
                      <a:pt x="22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2" y="48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6" y="46"/>
                    </a:lnTo>
                    <a:lnTo>
                      <a:pt x="24" y="46"/>
                    </a:lnTo>
                    <a:close/>
                    <a:moveTo>
                      <a:pt x="36" y="44"/>
                    </a:moveTo>
                    <a:lnTo>
                      <a:pt x="34" y="46"/>
                    </a:lnTo>
                    <a:lnTo>
                      <a:pt x="34" y="46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4" y="50"/>
                    </a:lnTo>
                    <a:lnTo>
                      <a:pt x="34" y="50"/>
                    </a:lnTo>
                    <a:lnTo>
                      <a:pt x="34" y="48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6" y="44"/>
                    </a:lnTo>
                    <a:close/>
                    <a:moveTo>
                      <a:pt x="92" y="42"/>
                    </a:moveTo>
                    <a:lnTo>
                      <a:pt x="86" y="40"/>
                    </a:lnTo>
                    <a:lnTo>
                      <a:pt x="86" y="42"/>
                    </a:lnTo>
                    <a:lnTo>
                      <a:pt x="86" y="44"/>
                    </a:lnTo>
                    <a:lnTo>
                      <a:pt x="88" y="44"/>
                    </a:lnTo>
                    <a:lnTo>
                      <a:pt x="90" y="46"/>
                    </a:lnTo>
                    <a:lnTo>
                      <a:pt x="92" y="44"/>
                    </a:lnTo>
                    <a:lnTo>
                      <a:pt x="92" y="44"/>
                    </a:lnTo>
                    <a:lnTo>
                      <a:pt x="92" y="42"/>
                    </a:lnTo>
                    <a:close/>
                    <a:moveTo>
                      <a:pt x="34" y="38"/>
                    </a:moveTo>
                    <a:lnTo>
                      <a:pt x="34" y="36"/>
                    </a:lnTo>
                    <a:lnTo>
                      <a:pt x="32" y="36"/>
                    </a:lnTo>
                    <a:lnTo>
                      <a:pt x="32" y="34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4" y="36"/>
                    </a:lnTo>
                    <a:lnTo>
                      <a:pt x="22" y="36"/>
                    </a:lnTo>
                    <a:lnTo>
                      <a:pt x="22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28" y="44"/>
                    </a:lnTo>
                    <a:lnTo>
                      <a:pt x="30" y="44"/>
                    </a:lnTo>
                    <a:lnTo>
                      <a:pt x="32" y="44"/>
                    </a:lnTo>
                    <a:lnTo>
                      <a:pt x="34" y="44"/>
                    </a:lnTo>
                    <a:lnTo>
                      <a:pt x="34" y="42"/>
                    </a:lnTo>
                    <a:lnTo>
                      <a:pt x="34" y="40"/>
                    </a:lnTo>
                    <a:lnTo>
                      <a:pt x="36" y="40"/>
                    </a:lnTo>
                    <a:lnTo>
                      <a:pt x="34" y="38"/>
                    </a:lnTo>
                    <a:close/>
                    <a:moveTo>
                      <a:pt x="58" y="34"/>
                    </a:moveTo>
                    <a:lnTo>
                      <a:pt x="58" y="34"/>
                    </a:lnTo>
                    <a:lnTo>
                      <a:pt x="58" y="34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58" y="36"/>
                    </a:lnTo>
                    <a:lnTo>
                      <a:pt x="60" y="36"/>
                    </a:lnTo>
                    <a:lnTo>
                      <a:pt x="60" y="34"/>
                    </a:lnTo>
                    <a:lnTo>
                      <a:pt x="58" y="34"/>
                    </a:lnTo>
                    <a:close/>
                    <a:moveTo>
                      <a:pt x="32" y="32"/>
                    </a:moveTo>
                    <a:lnTo>
                      <a:pt x="32" y="32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2" y="30"/>
                    </a:lnTo>
                    <a:lnTo>
                      <a:pt x="32" y="28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2" y="32"/>
                    </a:lnTo>
                    <a:lnTo>
                      <a:pt x="32" y="32"/>
                    </a:lnTo>
                    <a:close/>
                    <a:moveTo>
                      <a:pt x="54" y="42"/>
                    </a:moveTo>
                    <a:lnTo>
                      <a:pt x="56" y="40"/>
                    </a:lnTo>
                    <a:lnTo>
                      <a:pt x="56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6" y="34"/>
                    </a:lnTo>
                    <a:lnTo>
                      <a:pt x="58" y="34"/>
                    </a:lnTo>
                    <a:lnTo>
                      <a:pt x="58" y="34"/>
                    </a:lnTo>
                    <a:lnTo>
                      <a:pt x="58" y="34"/>
                    </a:lnTo>
                    <a:lnTo>
                      <a:pt x="58" y="32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6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2" y="28"/>
                    </a:lnTo>
                    <a:lnTo>
                      <a:pt x="48" y="30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46" y="34"/>
                    </a:lnTo>
                    <a:lnTo>
                      <a:pt x="46" y="32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2" y="32"/>
                    </a:lnTo>
                    <a:lnTo>
                      <a:pt x="42" y="32"/>
                    </a:lnTo>
                    <a:lnTo>
                      <a:pt x="40" y="32"/>
                    </a:lnTo>
                    <a:lnTo>
                      <a:pt x="38" y="32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0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4" y="42"/>
                    </a:lnTo>
                    <a:lnTo>
                      <a:pt x="46" y="42"/>
                    </a:lnTo>
                    <a:lnTo>
                      <a:pt x="46" y="44"/>
                    </a:lnTo>
                    <a:lnTo>
                      <a:pt x="46" y="44"/>
                    </a:lnTo>
                    <a:lnTo>
                      <a:pt x="48" y="46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52" y="48"/>
                    </a:lnTo>
                    <a:lnTo>
                      <a:pt x="52" y="46"/>
                    </a:lnTo>
                    <a:lnTo>
                      <a:pt x="52" y="46"/>
                    </a:lnTo>
                    <a:lnTo>
                      <a:pt x="52" y="44"/>
                    </a:lnTo>
                    <a:lnTo>
                      <a:pt x="52" y="42"/>
                    </a:lnTo>
                    <a:lnTo>
                      <a:pt x="54" y="42"/>
                    </a:lnTo>
                    <a:close/>
                    <a:moveTo>
                      <a:pt x="38" y="8"/>
                    </a:moveTo>
                    <a:lnTo>
                      <a:pt x="38" y="8"/>
                    </a:lnTo>
                    <a:lnTo>
                      <a:pt x="40" y="6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8" y="8"/>
                    </a:lnTo>
                    <a:lnTo>
                      <a:pt x="38" y="8"/>
                    </a:lnTo>
                    <a:close/>
                    <a:moveTo>
                      <a:pt x="20" y="46"/>
                    </a:moveTo>
                    <a:lnTo>
                      <a:pt x="20" y="46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18" y="44"/>
                    </a:lnTo>
                    <a:lnTo>
                      <a:pt x="20" y="42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0" y="38"/>
                    </a:lnTo>
                    <a:lnTo>
                      <a:pt x="18" y="36"/>
                    </a:lnTo>
                    <a:lnTo>
                      <a:pt x="20" y="36"/>
                    </a:lnTo>
                    <a:lnTo>
                      <a:pt x="22" y="36"/>
                    </a:lnTo>
                    <a:lnTo>
                      <a:pt x="22" y="34"/>
                    </a:lnTo>
                    <a:lnTo>
                      <a:pt x="24" y="34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8" y="28"/>
                    </a:lnTo>
                    <a:lnTo>
                      <a:pt x="28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4" y="24"/>
                    </a:lnTo>
                    <a:lnTo>
                      <a:pt x="36" y="24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28" y="18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30" y="8"/>
                    </a:lnTo>
                    <a:lnTo>
                      <a:pt x="32" y="8"/>
                    </a:lnTo>
                    <a:lnTo>
                      <a:pt x="32" y="6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0" y="16"/>
                    </a:lnTo>
                    <a:lnTo>
                      <a:pt x="8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36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10" y="46"/>
                    </a:lnTo>
                    <a:lnTo>
                      <a:pt x="10" y="48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0" y="48"/>
                    </a:lnTo>
                    <a:lnTo>
                      <a:pt x="20" y="46"/>
                    </a:lnTo>
                    <a:lnTo>
                      <a:pt x="20" y="4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92"/>
              <p:cNvSpPr>
                <a:spLocks/>
              </p:cNvSpPr>
              <p:nvPr/>
            </p:nvSpPr>
            <p:spPr bwMode="auto">
              <a:xfrm>
                <a:off x="3659" y="1983"/>
                <a:ext cx="302" cy="334"/>
              </a:xfrm>
              <a:custGeom>
                <a:avLst/>
                <a:gdLst>
                  <a:gd name="T0" fmla="*/ 292 w 302"/>
                  <a:gd name="T1" fmla="*/ 50 h 334"/>
                  <a:gd name="T2" fmla="*/ 294 w 302"/>
                  <a:gd name="T3" fmla="*/ 36 h 334"/>
                  <a:gd name="T4" fmla="*/ 290 w 302"/>
                  <a:gd name="T5" fmla="*/ 30 h 334"/>
                  <a:gd name="T6" fmla="*/ 278 w 302"/>
                  <a:gd name="T7" fmla="*/ 14 h 334"/>
                  <a:gd name="T8" fmla="*/ 260 w 302"/>
                  <a:gd name="T9" fmla="*/ 14 h 334"/>
                  <a:gd name="T10" fmla="*/ 248 w 302"/>
                  <a:gd name="T11" fmla="*/ 12 h 334"/>
                  <a:gd name="T12" fmla="*/ 234 w 302"/>
                  <a:gd name="T13" fmla="*/ 2 h 334"/>
                  <a:gd name="T14" fmla="*/ 208 w 302"/>
                  <a:gd name="T15" fmla="*/ 0 h 334"/>
                  <a:gd name="T16" fmla="*/ 184 w 302"/>
                  <a:gd name="T17" fmla="*/ 8 h 334"/>
                  <a:gd name="T18" fmla="*/ 166 w 302"/>
                  <a:gd name="T19" fmla="*/ 12 h 334"/>
                  <a:gd name="T20" fmla="*/ 144 w 302"/>
                  <a:gd name="T21" fmla="*/ 16 h 334"/>
                  <a:gd name="T22" fmla="*/ 124 w 302"/>
                  <a:gd name="T23" fmla="*/ 6 h 334"/>
                  <a:gd name="T24" fmla="*/ 100 w 302"/>
                  <a:gd name="T25" fmla="*/ 18 h 334"/>
                  <a:gd name="T26" fmla="*/ 92 w 302"/>
                  <a:gd name="T27" fmla="*/ 58 h 334"/>
                  <a:gd name="T28" fmla="*/ 88 w 302"/>
                  <a:gd name="T29" fmla="*/ 104 h 334"/>
                  <a:gd name="T30" fmla="*/ 68 w 302"/>
                  <a:gd name="T31" fmla="*/ 130 h 334"/>
                  <a:gd name="T32" fmla="*/ 56 w 302"/>
                  <a:gd name="T33" fmla="*/ 166 h 334"/>
                  <a:gd name="T34" fmla="*/ 38 w 302"/>
                  <a:gd name="T35" fmla="*/ 182 h 334"/>
                  <a:gd name="T36" fmla="*/ 36 w 302"/>
                  <a:gd name="T37" fmla="*/ 174 h 334"/>
                  <a:gd name="T38" fmla="*/ 26 w 302"/>
                  <a:gd name="T39" fmla="*/ 174 h 334"/>
                  <a:gd name="T40" fmla="*/ 20 w 302"/>
                  <a:gd name="T41" fmla="*/ 180 h 334"/>
                  <a:gd name="T42" fmla="*/ 14 w 302"/>
                  <a:gd name="T43" fmla="*/ 178 h 334"/>
                  <a:gd name="T44" fmla="*/ 6 w 302"/>
                  <a:gd name="T45" fmla="*/ 186 h 334"/>
                  <a:gd name="T46" fmla="*/ 4 w 302"/>
                  <a:gd name="T47" fmla="*/ 202 h 334"/>
                  <a:gd name="T48" fmla="*/ 18 w 302"/>
                  <a:gd name="T49" fmla="*/ 198 h 334"/>
                  <a:gd name="T50" fmla="*/ 52 w 302"/>
                  <a:gd name="T51" fmla="*/ 198 h 334"/>
                  <a:gd name="T52" fmla="*/ 72 w 302"/>
                  <a:gd name="T53" fmla="*/ 206 h 334"/>
                  <a:gd name="T54" fmla="*/ 78 w 302"/>
                  <a:gd name="T55" fmla="*/ 226 h 334"/>
                  <a:gd name="T56" fmla="*/ 92 w 302"/>
                  <a:gd name="T57" fmla="*/ 238 h 334"/>
                  <a:gd name="T58" fmla="*/ 114 w 302"/>
                  <a:gd name="T59" fmla="*/ 232 h 334"/>
                  <a:gd name="T60" fmla="*/ 126 w 302"/>
                  <a:gd name="T61" fmla="*/ 218 h 334"/>
                  <a:gd name="T62" fmla="*/ 146 w 302"/>
                  <a:gd name="T63" fmla="*/ 224 h 334"/>
                  <a:gd name="T64" fmla="*/ 152 w 302"/>
                  <a:gd name="T65" fmla="*/ 254 h 334"/>
                  <a:gd name="T66" fmla="*/ 158 w 302"/>
                  <a:gd name="T67" fmla="*/ 282 h 334"/>
                  <a:gd name="T68" fmla="*/ 160 w 302"/>
                  <a:gd name="T69" fmla="*/ 294 h 334"/>
                  <a:gd name="T70" fmla="*/ 180 w 302"/>
                  <a:gd name="T71" fmla="*/ 290 h 334"/>
                  <a:gd name="T72" fmla="*/ 188 w 302"/>
                  <a:gd name="T73" fmla="*/ 292 h 334"/>
                  <a:gd name="T74" fmla="*/ 196 w 302"/>
                  <a:gd name="T75" fmla="*/ 296 h 334"/>
                  <a:gd name="T76" fmla="*/ 206 w 302"/>
                  <a:gd name="T77" fmla="*/ 300 h 334"/>
                  <a:gd name="T78" fmla="*/ 222 w 302"/>
                  <a:gd name="T79" fmla="*/ 308 h 334"/>
                  <a:gd name="T80" fmla="*/ 234 w 302"/>
                  <a:gd name="T81" fmla="*/ 302 h 334"/>
                  <a:gd name="T82" fmla="*/ 244 w 302"/>
                  <a:gd name="T83" fmla="*/ 314 h 334"/>
                  <a:gd name="T84" fmla="*/ 258 w 302"/>
                  <a:gd name="T85" fmla="*/ 324 h 334"/>
                  <a:gd name="T86" fmla="*/ 268 w 302"/>
                  <a:gd name="T87" fmla="*/ 332 h 334"/>
                  <a:gd name="T88" fmla="*/ 276 w 302"/>
                  <a:gd name="T89" fmla="*/ 334 h 334"/>
                  <a:gd name="T90" fmla="*/ 274 w 302"/>
                  <a:gd name="T91" fmla="*/ 312 h 334"/>
                  <a:gd name="T92" fmla="*/ 264 w 302"/>
                  <a:gd name="T93" fmla="*/ 314 h 334"/>
                  <a:gd name="T94" fmla="*/ 254 w 302"/>
                  <a:gd name="T95" fmla="*/ 300 h 334"/>
                  <a:gd name="T96" fmla="*/ 258 w 302"/>
                  <a:gd name="T97" fmla="*/ 272 h 334"/>
                  <a:gd name="T98" fmla="*/ 262 w 302"/>
                  <a:gd name="T99" fmla="*/ 252 h 334"/>
                  <a:gd name="T100" fmla="*/ 286 w 302"/>
                  <a:gd name="T101" fmla="*/ 242 h 334"/>
                  <a:gd name="T102" fmla="*/ 284 w 302"/>
                  <a:gd name="T103" fmla="*/ 220 h 334"/>
                  <a:gd name="T104" fmla="*/ 272 w 302"/>
                  <a:gd name="T105" fmla="*/ 200 h 334"/>
                  <a:gd name="T106" fmla="*/ 270 w 302"/>
                  <a:gd name="T107" fmla="*/ 180 h 334"/>
                  <a:gd name="T108" fmla="*/ 268 w 302"/>
                  <a:gd name="T109" fmla="*/ 154 h 334"/>
                  <a:gd name="T110" fmla="*/ 264 w 302"/>
                  <a:gd name="T111" fmla="*/ 142 h 334"/>
                  <a:gd name="T112" fmla="*/ 268 w 302"/>
                  <a:gd name="T113" fmla="*/ 128 h 334"/>
                  <a:gd name="T114" fmla="*/ 274 w 302"/>
                  <a:gd name="T115" fmla="*/ 114 h 334"/>
                  <a:gd name="T116" fmla="*/ 278 w 302"/>
                  <a:gd name="T117" fmla="*/ 92 h 334"/>
                  <a:gd name="T118" fmla="*/ 284 w 302"/>
                  <a:gd name="T119" fmla="*/ 7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02" h="334">
                    <a:moveTo>
                      <a:pt x="300" y="54"/>
                    </a:moveTo>
                    <a:lnTo>
                      <a:pt x="300" y="54"/>
                    </a:lnTo>
                    <a:lnTo>
                      <a:pt x="300" y="54"/>
                    </a:lnTo>
                    <a:lnTo>
                      <a:pt x="300" y="54"/>
                    </a:lnTo>
                    <a:lnTo>
                      <a:pt x="298" y="54"/>
                    </a:lnTo>
                    <a:lnTo>
                      <a:pt x="298" y="52"/>
                    </a:lnTo>
                    <a:lnTo>
                      <a:pt x="296" y="52"/>
                    </a:lnTo>
                    <a:lnTo>
                      <a:pt x="296" y="52"/>
                    </a:lnTo>
                    <a:lnTo>
                      <a:pt x="294" y="52"/>
                    </a:lnTo>
                    <a:lnTo>
                      <a:pt x="292" y="50"/>
                    </a:lnTo>
                    <a:lnTo>
                      <a:pt x="292" y="48"/>
                    </a:lnTo>
                    <a:lnTo>
                      <a:pt x="294" y="46"/>
                    </a:lnTo>
                    <a:lnTo>
                      <a:pt x="294" y="44"/>
                    </a:lnTo>
                    <a:lnTo>
                      <a:pt x="294" y="42"/>
                    </a:lnTo>
                    <a:lnTo>
                      <a:pt x="294" y="42"/>
                    </a:lnTo>
                    <a:lnTo>
                      <a:pt x="294" y="42"/>
                    </a:lnTo>
                    <a:lnTo>
                      <a:pt x="294" y="40"/>
                    </a:lnTo>
                    <a:lnTo>
                      <a:pt x="292" y="40"/>
                    </a:lnTo>
                    <a:lnTo>
                      <a:pt x="294" y="38"/>
                    </a:lnTo>
                    <a:lnTo>
                      <a:pt x="294" y="36"/>
                    </a:lnTo>
                    <a:lnTo>
                      <a:pt x="294" y="34"/>
                    </a:lnTo>
                    <a:lnTo>
                      <a:pt x="296" y="34"/>
                    </a:lnTo>
                    <a:lnTo>
                      <a:pt x="296" y="32"/>
                    </a:lnTo>
                    <a:lnTo>
                      <a:pt x="294" y="32"/>
                    </a:lnTo>
                    <a:lnTo>
                      <a:pt x="294" y="30"/>
                    </a:lnTo>
                    <a:lnTo>
                      <a:pt x="294" y="30"/>
                    </a:lnTo>
                    <a:lnTo>
                      <a:pt x="292" y="30"/>
                    </a:lnTo>
                    <a:lnTo>
                      <a:pt x="292" y="28"/>
                    </a:lnTo>
                    <a:lnTo>
                      <a:pt x="292" y="30"/>
                    </a:lnTo>
                    <a:lnTo>
                      <a:pt x="290" y="30"/>
                    </a:lnTo>
                    <a:lnTo>
                      <a:pt x="290" y="28"/>
                    </a:lnTo>
                    <a:lnTo>
                      <a:pt x="290" y="28"/>
                    </a:lnTo>
                    <a:lnTo>
                      <a:pt x="290" y="26"/>
                    </a:lnTo>
                    <a:lnTo>
                      <a:pt x="288" y="26"/>
                    </a:lnTo>
                    <a:lnTo>
                      <a:pt x="288" y="24"/>
                    </a:lnTo>
                    <a:lnTo>
                      <a:pt x="284" y="22"/>
                    </a:lnTo>
                    <a:lnTo>
                      <a:pt x="282" y="20"/>
                    </a:lnTo>
                    <a:lnTo>
                      <a:pt x="280" y="18"/>
                    </a:lnTo>
                    <a:lnTo>
                      <a:pt x="278" y="16"/>
                    </a:lnTo>
                    <a:lnTo>
                      <a:pt x="278" y="14"/>
                    </a:lnTo>
                    <a:lnTo>
                      <a:pt x="276" y="12"/>
                    </a:lnTo>
                    <a:lnTo>
                      <a:pt x="274" y="12"/>
                    </a:lnTo>
                    <a:lnTo>
                      <a:pt x="272" y="12"/>
                    </a:lnTo>
                    <a:lnTo>
                      <a:pt x="272" y="14"/>
                    </a:lnTo>
                    <a:lnTo>
                      <a:pt x="268" y="16"/>
                    </a:lnTo>
                    <a:lnTo>
                      <a:pt x="268" y="16"/>
                    </a:lnTo>
                    <a:lnTo>
                      <a:pt x="266" y="14"/>
                    </a:lnTo>
                    <a:lnTo>
                      <a:pt x="264" y="14"/>
                    </a:lnTo>
                    <a:lnTo>
                      <a:pt x="260" y="14"/>
                    </a:lnTo>
                    <a:lnTo>
                      <a:pt x="260" y="14"/>
                    </a:lnTo>
                    <a:lnTo>
                      <a:pt x="258" y="16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4" y="16"/>
                    </a:lnTo>
                    <a:lnTo>
                      <a:pt x="254" y="16"/>
                    </a:lnTo>
                    <a:lnTo>
                      <a:pt x="252" y="16"/>
                    </a:lnTo>
                    <a:lnTo>
                      <a:pt x="250" y="16"/>
                    </a:lnTo>
                    <a:lnTo>
                      <a:pt x="250" y="14"/>
                    </a:lnTo>
                    <a:lnTo>
                      <a:pt x="250" y="14"/>
                    </a:lnTo>
                    <a:lnTo>
                      <a:pt x="248" y="12"/>
                    </a:lnTo>
                    <a:lnTo>
                      <a:pt x="246" y="12"/>
                    </a:lnTo>
                    <a:lnTo>
                      <a:pt x="246" y="12"/>
                    </a:lnTo>
                    <a:lnTo>
                      <a:pt x="246" y="10"/>
                    </a:lnTo>
                    <a:lnTo>
                      <a:pt x="244" y="8"/>
                    </a:lnTo>
                    <a:lnTo>
                      <a:pt x="244" y="8"/>
                    </a:lnTo>
                    <a:lnTo>
                      <a:pt x="242" y="6"/>
                    </a:lnTo>
                    <a:lnTo>
                      <a:pt x="240" y="4"/>
                    </a:lnTo>
                    <a:lnTo>
                      <a:pt x="240" y="2"/>
                    </a:lnTo>
                    <a:lnTo>
                      <a:pt x="236" y="2"/>
                    </a:lnTo>
                    <a:lnTo>
                      <a:pt x="234" y="2"/>
                    </a:lnTo>
                    <a:lnTo>
                      <a:pt x="234" y="2"/>
                    </a:lnTo>
                    <a:lnTo>
                      <a:pt x="232" y="4"/>
                    </a:lnTo>
                    <a:lnTo>
                      <a:pt x="230" y="4"/>
                    </a:lnTo>
                    <a:lnTo>
                      <a:pt x="230" y="4"/>
                    </a:lnTo>
                    <a:lnTo>
                      <a:pt x="228" y="4"/>
                    </a:lnTo>
                    <a:lnTo>
                      <a:pt x="220" y="2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10" y="0"/>
                    </a:lnTo>
                    <a:lnTo>
                      <a:pt x="208" y="0"/>
                    </a:lnTo>
                    <a:lnTo>
                      <a:pt x="206" y="4"/>
                    </a:lnTo>
                    <a:lnTo>
                      <a:pt x="206" y="4"/>
                    </a:lnTo>
                    <a:lnTo>
                      <a:pt x="204" y="6"/>
                    </a:lnTo>
                    <a:lnTo>
                      <a:pt x="202" y="6"/>
                    </a:lnTo>
                    <a:lnTo>
                      <a:pt x="198" y="6"/>
                    </a:lnTo>
                    <a:lnTo>
                      <a:pt x="194" y="4"/>
                    </a:lnTo>
                    <a:lnTo>
                      <a:pt x="192" y="4"/>
                    </a:lnTo>
                    <a:lnTo>
                      <a:pt x="190" y="6"/>
                    </a:lnTo>
                    <a:lnTo>
                      <a:pt x="186" y="8"/>
                    </a:lnTo>
                    <a:lnTo>
                      <a:pt x="184" y="8"/>
                    </a:lnTo>
                    <a:lnTo>
                      <a:pt x="182" y="8"/>
                    </a:lnTo>
                    <a:lnTo>
                      <a:pt x="178" y="10"/>
                    </a:lnTo>
                    <a:lnTo>
                      <a:pt x="178" y="10"/>
                    </a:lnTo>
                    <a:lnTo>
                      <a:pt x="176" y="10"/>
                    </a:lnTo>
                    <a:lnTo>
                      <a:pt x="174" y="10"/>
                    </a:lnTo>
                    <a:lnTo>
                      <a:pt x="172" y="10"/>
                    </a:lnTo>
                    <a:lnTo>
                      <a:pt x="170" y="10"/>
                    </a:lnTo>
                    <a:lnTo>
                      <a:pt x="168" y="10"/>
                    </a:lnTo>
                    <a:lnTo>
                      <a:pt x="166" y="12"/>
                    </a:lnTo>
                    <a:lnTo>
                      <a:pt x="166" y="12"/>
                    </a:lnTo>
                    <a:lnTo>
                      <a:pt x="164" y="14"/>
                    </a:lnTo>
                    <a:lnTo>
                      <a:pt x="162" y="18"/>
                    </a:lnTo>
                    <a:lnTo>
                      <a:pt x="162" y="20"/>
                    </a:lnTo>
                    <a:lnTo>
                      <a:pt x="162" y="20"/>
                    </a:lnTo>
                    <a:lnTo>
                      <a:pt x="162" y="20"/>
                    </a:lnTo>
                    <a:lnTo>
                      <a:pt x="154" y="18"/>
                    </a:lnTo>
                    <a:lnTo>
                      <a:pt x="150" y="18"/>
                    </a:lnTo>
                    <a:lnTo>
                      <a:pt x="148" y="18"/>
                    </a:lnTo>
                    <a:lnTo>
                      <a:pt x="144" y="18"/>
                    </a:lnTo>
                    <a:lnTo>
                      <a:pt x="144" y="16"/>
                    </a:lnTo>
                    <a:lnTo>
                      <a:pt x="142" y="18"/>
                    </a:lnTo>
                    <a:lnTo>
                      <a:pt x="142" y="16"/>
                    </a:lnTo>
                    <a:lnTo>
                      <a:pt x="138" y="16"/>
                    </a:lnTo>
                    <a:lnTo>
                      <a:pt x="136" y="14"/>
                    </a:lnTo>
                    <a:lnTo>
                      <a:pt x="134" y="14"/>
                    </a:lnTo>
                    <a:lnTo>
                      <a:pt x="132" y="14"/>
                    </a:lnTo>
                    <a:lnTo>
                      <a:pt x="130" y="12"/>
                    </a:lnTo>
                    <a:lnTo>
                      <a:pt x="130" y="10"/>
                    </a:lnTo>
                    <a:lnTo>
                      <a:pt x="126" y="8"/>
                    </a:lnTo>
                    <a:lnTo>
                      <a:pt x="124" y="6"/>
                    </a:lnTo>
                    <a:lnTo>
                      <a:pt x="122" y="4"/>
                    </a:lnTo>
                    <a:lnTo>
                      <a:pt x="120" y="4"/>
                    </a:lnTo>
                    <a:lnTo>
                      <a:pt x="118" y="2"/>
                    </a:lnTo>
                    <a:lnTo>
                      <a:pt x="116" y="2"/>
                    </a:lnTo>
                    <a:lnTo>
                      <a:pt x="112" y="4"/>
                    </a:lnTo>
                    <a:lnTo>
                      <a:pt x="108" y="6"/>
                    </a:lnTo>
                    <a:lnTo>
                      <a:pt x="104" y="14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0" y="18"/>
                    </a:lnTo>
                    <a:lnTo>
                      <a:pt x="102" y="20"/>
                    </a:lnTo>
                    <a:lnTo>
                      <a:pt x="102" y="24"/>
                    </a:lnTo>
                    <a:lnTo>
                      <a:pt x="102" y="28"/>
                    </a:lnTo>
                    <a:lnTo>
                      <a:pt x="102" y="32"/>
                    </a:lnTo>
                    <a:lnTo>
                      <a:pt x="102" y="36"/>
                    </a:lnTo>
                    <a:lnTo>
                      <a:pt x="100" y="38"/>
                    </a:lnTo>
                    <a:lnTo>
                      <a:pt x="100" y="42"/>
                    </a:lnTo>
                    <a:lnTo>
                      <a:pt x="98" y="46"/>
                    </a:lnTo>
                    <a:lnTo>
                      <a:pt x="96" y="50"/>
                    </a:lnTo>
                    <a:lnTo>
                      <a:pt x="92" y="58"/>
                    </a:lnTo>
                    <a:lnTo>
                      <a:pt x="94" y="64"/>
                    </a:lnTo>
                    <a:lnTo>
                      <a:pt x="92" y="66"/>
                    </a:lnTo>
                    <a:lnTo>
                      <a:pt x="92" y="68"/>
                    </a:lnTo>
                    <a:lnTo>
                      <a:pt x="90" y="74"/>
                    </a:lnTo>
                    <a:lnTo>
                      <a:pt x="90" y="78"/>
                    </a:lnTo>
                    <a:lnTo>
                      <a:pt x="90" y="84"/>
                    </a:lnTo>
                    <a:lnTo>
                      <a:pt x="90" y="90"/>
                    </a:lnTo>
                    <a:lnTo>
                      <a:pt x="88" y="94"/>
                    </a:lnTo>
                    <a:lnTo>
                      <a:pt x="88" y="100"/>
                    </a:lnTo>
                    <a:lnTo>
                      <a:pt x="88" y="104"/>
                    </a:lnTo>
                    <a:lnTo>
                      <a:pt x="84" y="108"/>
                    </a:lnTo>
                    <a:lnTo>
                      <a:pt x="80" y="112"/>
                    </a:lnTo>
                    <a:lnTo>
                      <a:pt x="78" y="114"/>
                    </a:lnTo>
                    <a:lnTo>
                      <a:pt x="76" y="114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2" y="118"/>
                    </a:lnTo>
                    <a:lnTo>
                      <a:pt x="70" y="124"/>
                    </a:lnTo>
                    <a:lnTo>
                      <a:pt x="68" y="126"/>
                    </a:lnTo>
                    <a:lnTo>
                      <a:pt x="68" y="130"/>
                    </a:lnTo>
                    <a:lnTo>
                      <a:pt x="64" y="132"/>
                    </a:lnTo>
                    <a:lnTo>
                      <a:pt x="64" y="132"/>
                    </a:lnTo>
                    <a:lnTo>
                      <a:pt x="64" y="134"/>
                    </a:lnTo>
                    <a:lnTo>
                      <a:pt x="64" y="138"/>
                    </a:lnTo>
                    <a:lnTo>
                      <a:pt x="64" y="148"/>
                    </a:lnTo>
                    <a:lnTo>
                      <a:pt x="64" y="152"/>
                    </a:lnTo>
                    <a:lnTo>
                      <a:pt x="62" y="156"/>
                    </a:lnTo>
                    <a:lnTo>
                      <a:pt x="60" y="162"/>
                    </a:lnTo>
                    <a:lnTo>
                      <a:pt x="58" y="164"/>
                    </a:lnTo>
                    <a:lnTo>
                      <a:pt x="56" y="166"/>
                    </a:lnTo>
                    <a:lnTo>
                      <a:pt x="54" y="166"/>
                    </a:lnTo>
                    <a:lnTo>
                      <a:pt x="52" y="168"/>
                    </a:lnTo>
                    <a:lnTo>
                      <a:pt x="52" y="168"/>
                    </a:lnTo>
                    <a:lnTo>
                      <a:pt x="50" y="170"/>
                    </a:lnTo>
                    <a:lnTo>
                      <a:pt x="48" y="170"/>
                    </a:lnTo>
                    <a:lnTo>
                      <a:pt x="46" y="174"/>
                    </a:lnTo>
                    <a:lnTo>
                      <a:pt x="44" y="178"/>
                    </a:lnTo>
                    <a:lnTo>
                      <a:pt x="40" y="180"/>
                    </a:lnTo>
                    <a:lnTo>
                      <a:pt x="40" y="182"/>
                    </a:lnTo>
                    <a:lnTo>
                      <a:pt x="38" y="182"/>
                    </a:lnTo>
                    <a:lnTo>
                      <a:pt x="38" y="180"/>
                    </a:lnTo>
                    <a:lnTo>
                      <a:pt x="36" y="180"/>
                    </a:lnTo>
                    <a:lnTo>
                      <a:pt x="36" y="180"/>
                    </a:lnTo>
                    <a:lnTo>
                      <a:pt x="36" y="180"/>
                    </a:lnTo>
                    <a:lnTo>
                      <a:pt x="36" y="180"/>
                    </a:lnTo>
                    <a:lnTo>
                      <a:pt x="36" y="180"/>
                    </a:lnTo>
                    <a:lnTo>
                      <a:pt x="36" y="178"/>
                    </a:lnTo>
                    <a:lnTo>
                      <a:pt x="34" y="176"/>
                    </a:lnTo>
                    <a:lnTo>
                      <a:pt x="36" y="174"/>
                    </a:lnTo>
                    <a:lnTo>
                      <a:pt x="36" y="174"/>
                    </a:lnTo>
                    <a:lnTo>
                      <a:pt x="36" y="172"/>
                    </a:lnTo>
                    <a:lnTo>
                      <a:pt x="36" y="172"/>
                    </a:lnTo>
                    <a:lnTo>
                      <a:pt x="34" y="170"/>
                    </a:lnTo>
                    <a:lnTo>
                      <a:pt x="34" y="170"/>
                    </a:lnTo>
                    <a:lnTo>
                      <a:pt x="32" y="172"/>
                    </a:lnTo>
                    <a:lnTo>
                      <a:pt x="30" y="172"/>
                    </a:lnTo>
                    <a:lnTo>
                      <a:pt x="30" y="172"/>
                    </a:lnTo>
                    <a:lnTo>
                      <a:pt x="28" y="174"/>
                    </a:lnTo>
                    <a:lnTo>
                      <a:pt x="28" y="174"/>
                    </a:lnTo>
                    <a:lnTo>
                      <a:pt x="26" y="174"/>
                    </a:lnTo>
                    <a:lnTo>
                      <a:pt x="26" y="174"/>
                    </a:lnTo>
                    <a:lnTo>
                      <a:pt x="26" y="174"/>
                    </a:lnTo>
                    <a:lnTo>
                      <a:pt x="24" y="174"/>
                    </a:lnTo>
                    <a:lnTo>
                      <a:pt x="24" y="174"/>
                    </a:lnTo>
                    <a:lnTo>
                      <a:pt x="24" y="176"/>
                    </a:lnTo>
                    <a:lnTo>
                      <a:pt x="24" y="176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22" y="180"/>
                    </a:lnTo>
                    <a:lnTo>
                      <a:pt x="20" y="180"/>
                    </a:lnTo>
                    <a:lnTo>
                      <a:pt x="20" y="180"/>
                    </a:lnTo>
                    <a:lnTo>
                      <a:pt x="18" y="180"/>
                    </a:lnTo>
                    <a:lnTo>
                      <a:pt x="18" y="180"/>
                    </a:lnTo>
                    <a:lnTo>
                      <a:pt x="16" y="178"/>
                    </a:lnTo>
                    <a:lnTo>
                      <a:pt x="16" y="178"/>
                    </a:lnTo>
                    <a:lnTo>
                      <a:pt x="16" y="176"/>
                    </a:lnTo>
                    <a:lnTo>
                      <a:pt x="16" y="176"/>
                    </a:lnTo>
                    <a:lnTo>
                      <a:pt x="14" y="176"/>
                    </a:lnTo>
                    <a:lnTo>
                      <a:pt x="14" y="176"/>
                    </a:lnTo>
                    <a:lnTo>
                      <a:pt x="14" y="178"/>
                    </a:lnTo>
                    <a:lnTo>
                      <a:pt x="12" y="178"/>
                    </a:lnTo>
                    <a:lnTo>
                      <a:pt x="10" y="178"/>
                    </a:lnTo>
                    <a:lnTo>
                      <a:pt x="8" y="182"/>
                    </a:lnTo>
                    <a:lnTo>
                      <a:pt x="6" y="182"/>
                    </a:lnTo>
                    <a:lnTo>
                      <a:pt x="6" y="184"/>
                    </a:lnTo>
                    <a:lnTo>
                      <a:pt x="6" y="184"/>
                    </a:lnTo>
                    <a:lnTo>
                      <a:pt x="4" y="184"/>
                    </a:lnTo>
                    <a:lnTo>
                      <a:pt x="4" y="184"/>
                    </a:lnTo>
                    <a:lnTo>
                      <a:pt x="4" y="186"/>
                    </a:lnTo>
                    <a:lnTo>
                      <a:pt x="6" y="186"/>
                    </a:lnTo>
                    <a:lnTo>
                      <a:pt x="6" y="190"/>
                    </a:lnTo>
                    <a:lnTo>
                      <a:pt x="6" y="196"/>
                    </a:lnTo>
                    <a:lnTo>
                      <a:pt x="4" y="196"/>
                    </a:lnTo>
                    <a:lnTo>
                      <a:pt x="4" y="196"/>
                    </a:lnTo>
                    <a:lnTo>
                      <a:pt x="2" y="196"/>
                    </a:lnTo>
                    <a:lnTo>
                      <a:pt x="0" y="196"/>
                    </a:lnTo>
                    <a:lnTo>
                      <a:pt x="0" y="198"/>
                    </a:lnTo>
                    <a:lnTo>
                      <a:pt x="2" y="200"/>
                    </a:lnTo>
                    <a:lnTo>
                      <a:pt x="4" y="200"/>
                    </a:lnTo>
                    <a:lnTo>
                      <a:pt x="4" y="202"/>
                    </a:lnTo>
                    <a:lnTo>
                      <a:pt x="6" y="202"/>
                    </a:lnTo>
                    <a:lnTo>
                      <a:pt x="8" y="200"/>
                    </a:lnTo>
                    <a:lnTo>
                      <a:pt x="10" y="200"/>
                    </a:lnTo>
                    <a:lnTo>
                      <a:pt x="10" y="198"/>
                    </a:lnTo>
                    <a:lnTo>
                      <a:pt x="12" y="198"/>
                    </a:lnTo>
                    <a:lnTo>
                      <a:pt x="14" y="198"/>
                    </a:lnTo>
                    <a:lnTo>
                      <a:pt x="16" y="198"/>
                    </a:lnTo>
                    <a:lnTo>
                      <a:pt x="18" y="200"/>
                    </a:lnTo>
                    <a:lnTo>
                      <a:pt x="18" y="198"/>
                    </a:lnTo>
                    <a:lnTo>
                      <a:pt x="18" y="198"/>
                    </a:lnTo>
                    <a:lnTo>
                      <a:pt x="24" y="198"/>
                    </a:lnTo>
                    <a:lnTo>
                      <a:pt x="24" y="198"/>
                    </a:lnTo>
                    <a:lnTo>
                      <a:pt x="28" y="198"/>
                    </a:lnTo>
                    <a:lnTo>
                      <a:pt x="30" y="198"/>
                    </a:lnTo>
                    <a:lnTo>
                      <a:pt x="32" y="198"/>
                    </a:lnTo>
                    <a:lnTo>
                      <a:pt x="34" y="200"/>
                    </a:lnTo>
                    <a:lnTo>
                      <a:pt x="40" y="200"/>
                    </a:lnTo>
                    <a:lnTo>
                      <a:pt x="40" y="200"/>
                    </a:lnTo>
                    <a:lnTo>
                      <a:pt x="46" y="198"/>
                    </a:lnTo>
                    <a:lnTo>
                      <a:pt x="52" y="198"/>
                    </a:lnTo>
                    <a:lnTo>
                      <a:pt x="56" y="198"/>
                    </a:lnTo>
                    <a:lnTo>
                      <a:pt x="62" y="198"/>
                    </a:lnTo>
                    <a:lnTo>
                      <a:pt x="66" y="198"/>
                    </a:lnTo>
                    <a:lnTo>
                      <a:pt x="66" y="200"/>
                    </a:lnTo>
                    <a:lnTo>
                      <a:pt x="68" y="200"/>
                    </a:lnTo>
                    <a:lnTo>
                      <a:pt x="70" y="202"/>
                    </a:lnTo>
                    <a:lnTo>
                      <a:pt x="70" y="202"/>
                    </a:lnTo>
                    <a:lnTo>
                      <a:pt x="70" y="204"/>
                    </a:lnTo>
                    <a:lnTo>
                      <a:pt x="72" y="204"/>
                    </a:lnTo>
                    <a:lnTo>
                      <a:pt x="72" y="206"/>
                    </a:lnTo>
                    <a:lnTo>
                      <a:pt x="72" y="208"/>
                    </a:lnTo>
                    <a:lnTo>
                      <a:pt x="72" y="210"/>
                    </a:lnTo>
                    <a:lnTo>
                      <a:pt x="72" y="212"/>
                    </a:lnTo>
                    <a:lnTo>
                      <a:pt x="72" y="214"/>
                    </a:lnTo>
                    <a:lnTo>
                      <a:pt x="74" y="218"/>
                    </a:lnTo>
                    <a:lnTo>
                      <a:pt x="76" y="220"/>
                    </a:lnTo>
                    <a:lnTo>
                      <a:pt x="76" y="222"/>
                    </a:lnTo>
                    <a:lnTo>
                      <a:pt x="76" y="224"/>
                    </a:lnTo>
                    <a:lnTo>
                      <a:pt x="76" y="226"/>
                    </a:lnTo>
                    <a:lnTo>
                      <a:pt x="78" y="226"/>
                    </a:lnTo>
                    <a:lnTo>
                      <a:pt x="78" y="228"/>
                    </a:lnTo>
                    <a:lnTo>
                      <a:pt x="80" y="230"/>
                    </a:lnTo>
                    <a:lnTo>
                      <a:pt x="82" y="234"/>
                    </a:lnTo>
                    <a:lnTo>
                      <a:pt x="84" y="238"/>
                    </a:lnTo>
                    <a:lnTo>
                      <a:pt x="84" y="238"/>
                    </a:lnTo>
                    <a:lnTo>
                      <a:pt x="86" y="238"/>
                    </a:lnTo>
                    <a:lnTo>
                      <a:pt x="88" y="238"/>
                    </a:lnTo>
                    <a:lnTo>
                      <a:pt x="90" y="238"/>
                    </a:lnTo>
                    <a:lnTo>
                      <a:pt x="92" y="238"/>
                    </a:lnTo>
                    <a:lnTo>
                      <a:pt x="92" y="238"/>
                    </a:lnTo>
                    <a:lnTo>
                      <a:pt x="94" y="238"/>
                    </a:lnTo>
                    <a:lnTo>
                      <a:pt x="96" y="236"/>
                    </a:lnTo>
                    <a:lnTo>
                      <a:pt x="100" y="236"/>
                    </a:lnTo>
                    <a:lnTo>
                      <a:pt x="100" y="236"/>
                    </a:lnTo>
                    <a:lnTo>
                      <a:pt x="102" y="236"/>
                    </a:lnTo>
                    <a:lnTo>
                      <a:pt x="106" y="236"/>
                    </a:lnTo>
                    <a:lnTo>
                      <a:pt x="106" y="236"/>
                    </a:lnTo>
                    <a:lnTo>
                      <a:pt x="110" y="236"/>
                    </a:lnTo>
                    <a:lnTo>
                      <a:pt x="112" y="236"/>
                    </a:lnTo>
                    <a:lnTo>
                      <a:pt x="114" y="232"/>
                    </a:lnTo>
                    <a:lnTo>
                      <a:pt x="114" y="230"/>
                    </a:lnTo>
                    <a:lnTo>
                      <a:pt x="114" y="230"/>
                    </a:lnTo>
                    <a:lnTo>
                      <a:pt x="114" y="228"/>
                    </a:lnTo>
                    <a:lnTo>
                      <a:pt x="114" y="226"/>
                    </a:lnTo>
                    <a:lnTo>
                      <a:pt x="114" y="224"/>
                    </a:lnTo>
                    <a:lnTo>
                      <a:pt x="116" y="222"/>
                    </a:lnTo>
                    <a:lnTo>
                      <a:pt x="118" y="220"/>
                    </a:lnTo>
                    <a:lnTo>
                      <a:pt x="122" y="218"/>
                    </a:lnTo>
                    <a:lnTo>
                      <a:pt x="124" y="218"/>
                    </a:lnTo>
                    <a:lnTo>
                      <a:pt x="126" y="218"/>
                    </a:lnTo>
                    <a:lnTo>
                      <a:pt x="130" y="218"/>
                    </a:lnTo>
                    <a:lnTo>
                      <a:pt x="132" y="218"/>
                    </a:lnTo>
                    <a:lnTo>
                      <a:pt x="132" y="218"/>
                    </a:lnTo>
                    <a:lnTo>
                      <a:pt x="132" y="222"/>
                    </a:lnTo>
                    <a:lnTo>
                      <a:pt x="132" y="222"/>
                    </a:lnTo>
                    <a:lnTo>
                      <a:pt x="132" y="224"/>
                    </a:lnTo>
                    <a:lnTo>
                      <a:pt x="132" y="224"/>
                    </a:lnTo>
                    <a:lnTo>
                      <a:pt x="138" y="224"/>
                    </a:lnTo>
                    <a:lnTo>
                      <a:pt x="142" y="224"/>
                    </a:lnTo>
                    <a:lnTo>
                      <a:pt x="146" y="224"/>
                    </a:lnTo>
                    <a:lnTo>
                      <a:pt x="150" y="224"/>
                    </a:lnTo>
                    <a:lnTo>
                      <a:pt x="152" y="224"/>
                    </a:lnTo>
                    <a:lnTo>
                      <a:pt x="152" y="224"/>
                    </a:lnTo>
                    <a:lnTo>
                      <a:pt x="152" y="226"/>
                    </a:lnTo>
                    <a:lnTo>
                      <a:pt x="152" y="230"/>
                    </a:lnTo>
                    <a:lnTo>
                      <a:pt x="152" y="234"/>
                    </a:lnTo>
                    <a:lnTo>
                      <a:pt x="152" y="238"/>
                    </a:lnTo>
                    <a:lnTo>
                      <a:pt x="152" y="244"/>
                    </a:lnTo>
                    <a:lnTo>
                      <a:pt x="152" y="250"/>
                    </a:lnTo>
                    <a:lnTo>
                      <a:pt x="152" y="254"/>
                    </a:lnTo>
                    <a:lnTo>
                      <a:pt x="152" y="258"/>
                    </a:lnTo>
                    <a:lnTo>
                      <a:pt x="152" y="264"/>
                    </a:lnTo>
                    <a:lnTo>
                      <a:pt x="152" y="266"/>
                    </a:lnTo>
                    <a:lnTo>
                      <a:pt x="154" y="268"/>
                    </a:lnTo>
                    <a:lnTo>
                      <a:pt x="156" y="270"/>
                    </a:lnTo>
                    <a:lnTo>
                      <a:pt x="158" y="274"/>
                    </a:lnTo>
                    <a:lnTo>
                      <a:pt x="158" y="278"/>
                    </a:lnTo>
                    <a:lnTo>
                      <a:pt x="158" y="280"/>
                    </a:lnTo>
                    <a:lnTo>
                      <a:pt x="158" y="280"/>
                    </a:lnTo>
                    <a:lnTo>
                      <a:pt x="158" y="282"/>
                    </a:lnTo>
                    <a:lnTo>
                      <a:pt x="158" y="284"/>
                    </a:lnTo>
                    <a:lnTo>
                      <a:pt x="158" y="286"/>
                    </a:lnTo>
                    <a:lnTo>
                      <a:pt x="158" y="288"/>
                    </a:lnTo>
                    <a:lnTo>
                      <a:pt x="156" y="288"/>
                    </a:lnTo>
                    <a:lnTo>
                      <a:pt x="158" y="290"/>
                    </a:lnTo>
                    <a:lnTo>
                      <a:pt x="158" y="292"/>
                    </a:lnTo>
                    <a:lnTo>
                      <a:pt x="158" y="294"/>
                    </a:lnTo>
                    <a:lnTo>
                      <a:pt x="158" y="294"/>
                    </a:lnTo>
                    <a:lnTo>
                      <a:pt x="158" y="294"/>
                    </a:lnTo>
                    <a:lnTo>
                      <a:pt x="160" y="294"/>
                    </a:lnTo>
                    <a:lnTo>
                      <a:pt x="162" y="292"/>
                    </a:lnTo>
                    <a:lnTo>
                      <a:pt x="162" y="292"/>
                    </a:lnTo>
                    <a:lnTo>
                      <a:pt x="164" y="292"/>
                    </a:lnTo>
                    <a:lnTo>
                      <a:pt x="166" y="292"/>
                    </a:lnTo>
                    <a:lnTo>
                      <a:pt x="170" y="292"/>
                    </a:lnTo>
                    <a:lnTo>
                      <a:pt x="172" y="292"/>
                    </a:lnTo>
                    <a:lnTo>
                      <a:pt x="176" y="290"/>
                    </a:lnTo>
                    <a:lnTo>
                      <a:pt x="178" y="290"/>
                    </a:lnTo>
                    <a:lnTo>
                      <a:pt x="178" y="290"/>
                    </a:lnTo>
                    <a:lnTo>
                      <a:pt x="180" y="290"/>
                    </a:lnTo>
                    <a:lnTo>
                      <a:pt x="182" y="290"/>
                    </a:lnTo>
                    <a:lnTo>
                      <a:pt x="184" y="290"/>
                    </a:lnTo>
                    <a:lnTo>
                      <a:pt x="184" y="290"/>
                    </a:lnTo>
                    <a:lnTo>
                      <a:pt x="184" y="288"/>
                    </a:lnTo>
                    <a:lnTo>
                      <a:pt x="184" y="288"/>
                    </a:lnTo>
                    <a:lnTo>
                      <a:pt x="186" y="288"/>
                    </a:lnTo>
                    <a:lnTo>
                      <a:pt x="186" y="288"/>
                    </a:lnTo>
                    <a:lnTo>
                      <a:pt x="188" y="290"/>
                    </a:lnTo>
                    <a:lnTo>
                      <a:pt x="188" y="290"/>
                    </a:lnTo>
                    <a:lnTo>
                      <a:pt x="188" y="292"/>
                    </a:lnTo>
                    <a:lnTo>
                      <a:pt x="190" y="292"/>
                    </a:lnTo>
                    <a:lnTo>
                      <a:pt x="192" y="292"/>
                    </a:lnTo>
                    <a:lnTo>
                      <a:pt x="192" y="296"/>
                    </a:lnTo>
                    <a:lnTo>
                      <a:pt x="192" y="296"/>
                    </a:lnTo>
                    <a:lnTo>
                      <a:pt x="190" y="298"/>
                    </a:lnTo>
                    <a:lnTo>
                      <a:pt x="192" y="298"/>
                    </a:lnTo>
                    <a:lnTo>
                      <a:pt x="192" y="298"/>
                    </a:lnTo>
                    <a:lnTo>
                      <a:pt x="194" y="298"/>
                    </a:lnTo>
                    <a:lnTo>
                      <a:pt x="196" y="296"/>
                    </a:lnTo>
                    <a:lnTo>
                      <a:pt x="196" y="296"/>
                    </a:lnTo>
                    <a:lnTo>
                      <a:pt x="198" y="296"/>
                    </a:lnTo>
                    <a:lnTo>
                      <a:pt x="200" y="296"/>
                    </a:lnTo>
                    <a:lnTo>
                      <a:pt x="202" y="296"/>
                    </a:lnTo>
                    <a:lnTo>
                      <a:pt x="204" y="294"/>
                    </a:lnTo>
                    <a:lnTo>
                      <a:pt x="204" y="294"/>
                    </a:lnTo>
                    <a:lnTo>
                      <a:pt x="206" y="294"/>
                    </a:lnTo>
                    <a:lnTo>
                      <a:pt x="206" y="294"/>
                    </a:lnTo>
                    <a:lnTo>
                      <a:pt x="206" y="296"/>
                    </a:lnTo>
                    <a:lnTo>
                      <a:pt x="206" y="298"/>
                    </a:lnTo>
                    <a:lnTo>
                      <a:pt x="206" y="300"/>
                    </a:lnTo>
                    <a:lnTo>
                      <a:pt x="206" y="302"/>
                    </a:lnTo>
                    <a:lnTo>
                      <a:pt x="208" y="302"/>
                    </a:lnTo>
                    <a:lnTo>
                      <a:pt x="208" y="302"/>
                    </a:lnTo>
                    <a:lnTo>
                      <a:pt x="208" y="304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6" y="306"/>
                    </a:lnTo>
                    <a:lnTo>
                      <a:pt x="218" y="306"/>
                    </a:lnTo>
                    <a:lnTo>
                      <a:pt x="218" y="306"/>
                    </a:lnTo>
                    <a:lnTo>
                      <a:pt x="222" y="308"/>
                    </a:lnTo>
                    <a:lnTo>
                      <a:pt x="224" y="308"/>
                    </a:lnTo>
                    <a:lnTo>
                      <a:pt x="226" y="308"/>
                    </a:lnTo>
                    <a:lnTo>
                      <a:pt x="228" y="308"/>
                    </a:lnTo>
                    <a:lnTo>
                      <a:pt x="230" y="308"/>
                    </a:lnTo>
                    <a:lnTo>
                      <a:pt x="230" y="308"/>
                    </a:lnTo>
                    <a:lnTo>
                      <a:pt x="232" y="306"/>
                    </a:lnTo>
                    <a:lnTo>
                      <a:pt x="232" y="306"/>
                    </a:lnTo>
                    <a:lnTo>
                      <a:pt x="232" y="306"/>
                    </a:lnTo>
                    <a:lnTo>
                      <a:pt x="232" y="302"/>
                    </a:lnTo>
                    <a:lnTo>
                      <a:pt x="234" y="302"/>
                    </a:lnTo>
                    <a:lnTo>
                      <a:pt x="234" y="302"/>
                    </a:lnTo>
                    <a:lnTo>
                      <a:pt x="234" y="300"/>
                    </a:lnTo>
                    <a:lnTo>
                      <a:pt x="236" y="302"/>
                    </a:lnTo>
                    <a:lnTo>
                      <a:pt x="236" y="304"/>
                    </a:lnTo>
                    <a:lnTo>
                      <a:pt x="238" y="308"/>
                    </a:lnTo>
                    <a:lnTo>
                      <a:pt x="240" y="310"/>
                    </a:lnTo>
                    <a:lnTo>
                      <a:pt x="240" y="312"/>
                    </a:lnTo>
                    <a:lnTo>
                      <a:pt x="242" y="312"/>
                    </a:lnTo>
                    <a:lnTo>
                      <a:pt x="242" y="314"/>
                    </a:lnTo>
                    <a:lnTo>
                      <a:pt x="244" y="314"/>
                    </a:lnTo>
                    <a:lnTo>
                      <a:pt x="246" y="314"/>
                    </a:lnTo>
                    <a:lnTo>
                      <a:pt x="248" y="314"/>
                    </a:lnTo>
                    <a:lnTo>
                      <a:pt x="252" y="316"/>
                    </a:lnTo>
                    <a:lnTo>
                      <a:pt x="254" y="316"/>
                    </a:lnTo>
                    <a:lnTo>
                      <a:pt x="254" y="318"/>
                    </a:lnTo>
                    <a:lnTo>
                      <a:pt x="254" y="318"/>
                    </a:lnTo>
                    <a:lnTo>
                      <a:pt x="256" y="320"/>
                    </a:lnTo>
                    <a:lnTo>
                      <a:pt x="256" y="322"/>
                    </a:lnTo>
                    <a:lnTo>
                      <a:pt x="256" y="324"/>
                    </a:lnTo>
                    <a:lnTo>
                      <a:pt x="258" y="324"/>
                    </a:lnTo>
                    <a:lnTo>
                      <a:pt x="258" y="324"/>
                    </a:lnTo>
                    <a:lnTo>
                      <a:pt x="260" y="324"/>
                    </a:lnTo>
                    <a:lnTo>
                      <a:pt x="260" y="326"/>
                    </a:lnTo>
                    <a:lnTo>
                      <a:pt x="262" y="328"/>
                    </a:lnTo>
                    <a:lnTo>
                      <a:pt x="262" y="330"/>
                    </a:lnTo>
                    <a:lnTo>
                      <a:pt x="262" y="332"/>
                    </a:lnTo>
                    <a:lnTo>
                      <a:pt x="264" y="332"/>
                    </a:lnTo>
                    <a:lnTo>
                      <a:pt x="264" y="334"/>
                    </a:lnTo>
                    <a:lnTo>
                      <a:pt x="266" y="334"/>
                    </a:lnTo>
                    <a:lnTo>
                      <a:pt x="268" y="332"/>
                    </a:lnTo>
                    <a:lnTo>
                      <a:pt x="270" y="332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2" y="330"/>
                    </a:lnTo>
                    <a:lnTo>
                      <a:pt x="274" y="332"/>
                    </a:lnTo>
                    <a:lnTo>
                      <a:pt x="274" y="332"/>
                    </a:lnTo>
                    <a:lnTo>
                      <a:pt x="274" y="334"/>
                    </a:lnTo>
                    <a:lnTo>
                      <a:pt x="274" y="334"/>
                    </a:lnTo>
                    <a:lnTo>
                      <a:pt x="276" y="334"/>
                    </a:lnTo>
                    <a:lnTo>
                      <a:pt x="276" y="334"/>
                    </a:lnTo>
                    <a:lnTo>
                      <a:pt x="276" y="332"/>
                    </a:lnTo>
                    <a:lnTo>
                      <a:pt x="276" y="330"/>
                    </a:lnTo>
                    <a:lnTo>
                      <a:pt x="276" y="326"/>
                    </a:lnTo>
                    <a:lnTo>
                      <a:pt x="276" y="324"/>
                    </a:lnTo>
                    <a:lnTo>
                      <a:pt x="276" y="320"/>
                    </a:lnTo>
                    <a:lnTo>
                      <a:pt x="276" y="316"/>
                    </a:lnTo>
                    <a:lnTo>
                      <a:pt x="276" y="314"/>
                    </a:lnTo>
                    <a:lnTo>
                      <a:pt x="276" y="312"/>
                    </a:lnTo>
                    <a:lnTo>
                      <a:pt x="276" y="312"/>
                    </a:lnTo>
                    <a:lnTo>
                      <a:pt x="274" y="312"/>
                    </a:lnTo>
                    <a:lnTo>
                      <a:pt x="272" y="312"/>
                    </a:lnTo>
                    <a:lnTo>
                      <a:pt x="272" y="312"/>
                    </a:lnTo>
                    <a:lnTo>
                      <a:pt x="272" y="314"/>
                    </a:lnTo>
                    <a:lnTo>
                      <a:pt x="272" y="314"/>
                    </a:lnTo>
                    <a:lnTo>
                      <a:pt x="272" y="316"/>
                    </a:lnTo>
                    <a:lnTo>
                      <a:pt x="272" y="316"/>
                    </a:lnTo>
                    <a:lnTo>
                      <a:pt x="270" y="316"/>
                    </a:lnTo>
                    <a:lnTo>
                      <a:pt x="268" y="316"/>
                    </a:lnTo>
                    <a:lnTo>
                      <a:pt x="266" y="314"/>
                    </a:lnTo>
                    <a:lnTo>
                      <a:pt x="264" y="314"/>
                    </a:lnTo>
                    <a:lnTo>
                      <a:pt x="264" y="312"/>
                    </a:lnTo>
                    <a:lnTo>
                      <a:pt x="262" y="310"/>
                    </a:lnTo>
                    <a:lnTo>
                      <a:pt x="260" y="310"/>
                    </a:lnTo>
                    <a:lnTo>
                      <a:pt x="256" y="306"/>
                    </a:lnTo>
                    <a:lnTo>
                      <a:pt x="256" y="306"/>
                    </a:lnTo>
                    <a:lnTo>
                      <a:pt x="256" y="304"/>
                    </a:lnTo>
                    <a:lnTo>
                      <a:pt x="254" y="302"/>
                    </a:lnTo>
                    <a:lnTo>
                      <a:pt x="254" y="302"/>
                    </a:lnTo>
                    <a:lnTo>
                      <a:pt x="254" y="300"/>
                    </a:lnTo>
                    <a:lnTo>
                      <a:pt x="254" y="300"/>
                    </a:lnTo>
                    <a:lnTo>
                      <a:pt x="254" y="296"/>
                    </a:lnTo>
                    <a:lnTo>
                      <a:pt x="256" y="292"/>
                    </a:lnTo>
                    <a:lnTo>
                      <a:pt x="256" y="290"/>
                    </a:lnTo>
                    <a:lnTo>
                      <a:pt x="256" y="286"/>
                    </a:lnTo>
                    <a:lnTo>
                      <a:pt x="258" y="284"/>
                    </a:lnTo>
                    <a:lnTo>
                      <a:pt x="258" y="282"/>
                    </a:lnTo>
                    <a:lnTo>
                      <a:pt x="258" y="280"/>
                    </a:lnTo>
                    <a:lnTo>
                      <a:pt x="258" y="278"/>
                    </a:lnTo>
                    <a:lnTo>
                      <a:pt x="258" y="274"/>
                    </a:lnTo>
                    <a:lnTo>
                      <a:pt x="258" y="272"/>
                    </a:lnTo>
                    <a:lnTo>
                      <a:pt x="258" y="270"/>
                    </a:lnTo>
                    <a:lnTo>
                      <a:pt x="258" y="266"/>
                    </a:lnTo>
                    <a:lnTo>
                      <a:pt x="258" y="264"/>
                    </a:lnTo>
                    <a:lnTo>
                      <a:pt x="254" y="260"/>
                    </a:lnTo>
                    <a:lnTo>
                      <a:pt x="254" y="258"/>
                    </a:lnTo>
                    <a:lnTo>
                      <a:pt x="256" y="258"/>
                    </a:lnTo>
                    <a:lnTo>
                      <a:pt x="258" y="256"/>
                    </a:lnTo>
                    <a:lnTo>
                      <a:pt x="260" y="256"/>
                    </a:lnTo>
                    <a:lnTo>
                      <a:pt x="260" y="254"/>
                    </a:lnTo>
                    <a:lnTo>
                      <a:pt x="262" y="252"/>
                    </a:lnTo>
                    <a:lnTo>
                      <a:pt x="262" y="250"/>
                    </a:lnTo>
                    <a:lnTo>
                      <a:pt x="264" y="250"/>
                    </a:lnTo>
                    <a:lnTo>
                      <a:pt x="264" y="248"/>
                    </a:lnTo>
                    <a:lnTo>
                      <a:pt x="262" y="246"/>
                    </a:lnTo>
                    <a:lnTo>
                      <a:pt x="264" y="246"/>
                    </a:lnTo>
                    <a:lnTo>
                      <a:pt x="268" y="244"/>
                    </a:lnTo>
                    <a:lnTo>
                      <a:pt x="272" y="244"/>
                    </a:lnTo>
                    <a:lnTo>
                      <a:pt x="276" y="244"/>
                    </a:lnTo>
                    <a:lnTo>
                      <a:pt x="282" y="242"/>
                    </a:lnTo>
                    <a:lnTo>
                      <a:pt x="286" y="242"/>
                    </a:lnTo>
                    <a:lnTo>
                      <a:pt x="290" y="240"/>
                    </a:lnTo>
                    <a:lnTo>
                      <a:pt x="292" y="240"/>
                    </a:lnTo>
                    <a:lnTo>
                      <a:pt x="292" y="238"/>
                    </a:lnTo>
                    <a:lnTo>
                      <a:pt x="290" y="236"/>
                    </a:lnTo>
                    <a:lnTo>
                      <a:pt x="290" y="234"/>
                    </a:lnTo>
                    <a:lnTo>
                      <a:pt x="288" y="230"/>
                    </a:lnTo>
                    <a:lnTo>
                      <a:pt x="286" y="228"/>
                    </a:lnTo>
                    <a:lnTo>
                      <a:pt x="286" y="226"/>
                    </a:lnTo>
                    <a:lnTo>
                      <a:pt x="286" y="222"/>
                    </a:lnTo>
                    <a:lnTo>
                      <a:pt x="284" y="220"/>
                    </a:lnTo>
                    <a:lnTo>
                      <a:pt x="284" y="218"/>
                    </a:lnTo>
                    <a:lnTo>
                      <a:pt x="282" y="218"/>
                    </a:lnTo>
                    <a:lnTo>
                      <a:pt x="280" y="216"/>
                    </a:lnTo>
                    <a:lnTo>
                      <a:pt x="278" y="214"/>
                    </a:lnTo>
                    <a:lnTo>
                      <a:pt x="276" y="212"/>
                    </a:lnTo>
                    <a:lnTo>
                      <a:pt x="274" y="208"/>
                    </a:lnTo>
                    <a:lnTo>
                      <a:pt x="274" y="206"/>
                    </a:lnTo>
                    <a:lnTo>
                      <a:pt x="272" y="204"/>
                    </a:lnTo>
                    <a:lnTo>
                      <a:pt x="272" y="202"/>
                    </a:lnTo>
                    <a:lnTo>
                      <a:pt x="272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4" y="192"/>
                    </a:lnTo>
                    <a:lnTo>
                      <a:pt x="272" y="190"/>
                    </a:lnTo>
                    <a:lnTo>
                      <a:pt x="272" y="188"/>
                    </a:lnTo>
                    <a:lnTo>
                      <a:pt x="272" y="186"/>
                    </a:lnTo>
                    <a:lnTo>
                      <a:pt x="270" y="184"/>
                    </a:lnTo>
                    <a:lnTo>
                      <a:pt x="270" y="182"/>
                    </a:lnTo>
                    <a:lnTo>
                      <a:pt x="270" y="180"/>
                    </a:lnTo>
                    <a:lnTo>
                      <a:pt x="270" y="178"/>
                    </a:lnTo>
                    <a:lnTo>
                      <a:pt x="272" y="174"/>
                    </a:lnTo>
                    <a:lnTo>
                      <a:pt x="272" y="174"/>
                    </a:lnTo>
                    <a:lnTo>
                      <a:pt x="272" y="170"/>
                    </a:lnTo>
                    <a:lnTo>
                      <a:pt x="270" y="168"/>
                    </a:lnTo>
                    <a:lnTo>
                      <a:pt x="268" y="164"/>
                    </a:lnTo>
                    <a:lnTo>
                      <a:pt x="268" y="162"/>
                    </a:lnTo>
                    <a:lnTo>
                      <a:pt x="268" y="160"/>
                    </a:lnTo>
                    <a:lnTo>
                      <a:pt x="268" y="156"/>
                    </a:lnTo>
                    <a:lnTo>
                      <a:pt x="268" y="154"/>
                    </a:lnTo>
                    <a:lnTo>
                      <a:pt x="268" y="152"/>
                    </a:lnTo>
                    <a:lnTo>
                      <a:pt x="268" y="150"/>
                    </a:lnTo>
                    <a:lnTo>
                      <a:pt x="268" y="148"/>
                    </a:lnTo>
                    <a:lnTo>
                      <a:pt x="268" y="146"/>
                    </a:lnTo>
                    <a:lnTo>
                      <a:pt x="266" y="144"/>
                    </a:lnTo>
                    <a:lnTo>
                      <a:pt x="266" y="144"/>
                    </a:lnTo>
                    <a:lnTo>
                      <a:pt x="266" y="144"/>
                    </a:lnTo>
                    <a:lnTo>
                      <a:pt x="266" y="142"/>
                    </a:lnTo>
                    <a:lnTo>
                      <a:pt x="264" y="142"/>
                    </a:lnTo>
                    <a:lnTo>
                      <a:pt x="264" y="142"/>
                    </a:lnTo>
                    <a:lnTo>
                      <a:pt x="264" y="140"/>
                    </a:lnTo>
                    <a:lnTo>
                      <a:pt x="264" y="138"/>
                    </a:lnTo>
                    <a:lnTo>
                      <a:pt x="264" y="136"/>
                    </a:lnTo>
                    <a:lnTo>
                      <a:pt x="264" y="136"/>
                    </a:lnTo>
                    <a:lnTo>
                      <a:pt x="266" y="136"/>
                    </a:lnTo>
                    <a:lnTo>
                      <a:pt x="268" y="134"/>
                    </a:lnTo>
                    <a:lnTo>
                      <a:pt x="268" y="134"/>
                    </a:lnTo>
                    <a:lnTo>
                      <a:pt x="268" y="132"/>
                    </a:lnTo>
                    <a:lnTo>
                      <a:pt x="268" y="130"/>
                    </a:lnTo>
                    <a:lnTo>
                      <a:pt x="268" y="128"/>
                    </a:lnTo>
                    <a:lnTo>
                      <a:pt x="268" y="126"/>
                    </a:lnTo>
                    <a:lnTo>
                      <a:pt x="268" y="124"/>
                    </a:lnTo>
                    <a:lnTo>
                      <a:pt x="270" y="124"/>
                    </a:lnTo>
                    <a:lnTo>
                      <a:pt x="270" y="122"/>
                    </a:lnTo>
                    <a:lnTo>
                      <a:pt x="272" y="120"/>
                    </a:lnTo>
                    <a:lnTo>
                      <a:pt x="272" y="120"/>
                    </a:lnTo>
                    <a:lnTo>
                      <a:pt x="274" y="120"/>
                    </a:lnTo>
                    <a:lnTo>
                      <a:pt x="274" y="118"/>
                    </a:lnTo>
                    <a:lnTo>
                      <a:pt x="274" y="118"/>
                    </a:lnTo>
                    <a:lnTo>
                      <a:pt x="274" y="114"/>
                    </a:lnTo>
                    <a:lnTo>
                      <a:pt x="274" y="112"/>
                    </a:lnTo>
                    <a:lnTo>
                      <a:pt x="274" y="110"/>
                    </a:lnTo>
                    <a:lnTo>
                      <a:pt x="274" y="108"/>
                    </a:lnTo>
                    <a:lnTo>
                      <a:pt x="276" y="106"/>
                    </a:lnTo>
                    <a:lnTo>
                      <a:pt x="276" y="104"/>
                    </a:lnTo>
                    <a:lnTo>
                      <a:pt x="276" y="102"/>
                    </a:lnTo>
                    <a:lnTo>
                      <a:pt x="276" y="96"/>
                    </a:lnTo>
                    <a:lnTo>
                      <a:pt x="276" y="96"/>
                    </a:lnTo>
                    <a:lnTo>
                      <a:pt x="276" y="92"/>
                    </a:lnTo>
                    <a:lnTo>
                      <a:pt x="278" y="92"/>
                    </a:lnTo>
                    <a:lnTo>
                      <a:pt x="278" y="92"/>
                    </a:lnTo>
                    <a:lnTo>
                      <a:pt x="278" y="90"/>
                    </a:lnTo>
                    <a:lnTo>
                      <a:pt x="280" y="86"/>
                    </a:lnTo>
                    <a:lnTo>
                      <a:pt x="280" y="86"/>
                    </a:lnTo>
                    <a:lnTo>
                      <a:pt x="280" y="82"/>
                    </a:lnTo>
                    <a:lnTo>
                      <a:pt x="280" y="80"/>
                    </a:lnTo>
                    <a:lnTo>
                      <a:pt x="280" y="80"/>
                    </a:lnTo>
                    <a:lnTo>
                      <a:pt x="282" y="78"/>
                    </a:lnTo>
                    <a:lnTo>
                      <a:pt x="284" y="76"/>
                    </a:lnTo>
                    <a:lnTo>
                      <a:pt x="284" y="74"/>
                    </a:lnTo>
                    <a:lnTo>
                      <a:pt x="286" y="72"/>
                    </a:lnTo>
                    <a:lnTo>
                      <a:pt x="288" y="72"/>
                    </a:lnTo>
                    <a:lnTo>
                      <a:pt x="288" y="72"/>
                    </a:lnTo>
                    <a:lnTo>
                      <a:pt x="296" y="64"/>
                    </a:lnTo>
                    <a:lnTo>
                      <a:pt x="300" y="60"/>
                    </a:lnTo>
                    <a:lnTo>
                      <a:pt x="300" y="58"/>
                    </a:lnTo>
                    <a:lnTo>
                      <a:pt x="300" y="56"/>
                    </a:lnTo>
                    <a:lnTo>
                      <a:pt x="302" y="56"/>
                    </a:lnTo>
                    <a:lnTo>
                      <a:pt x="300" y="5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93"/>
              <p:cNvSpPr>
                <a:spLocks/>
              </p:cNvSpPr>
              <p:nvPr/>
            </p:nvSpPr>
            <p:spPr bwMode="auto">
              <a:xfrm>
                <a:off x="3655" y="1167"/>
                <a:ext cx="94" cy="44"/>
              </a:xfrm>
              <a:custGeom>
                <a:avLst/>
                <a:gdLst>
                  <a:gd name="T0" fmla="*/ 90 w 94"/>
                  <a:gd name="T1" fmla="*/ 22 h 44"/>
                  <a:gd name="T2" fmla="*/ 86 w 94"/>
                  <a:gd name="T3" fmla="*/ 20 h 44"/>
                  <a:gd name="T4" fmla="*/ 82 w 94"/>
                  <a:gd name="T5" fmla="*/ 18 h 44"/>
                  <a:gd name="T6" fmla="*/ 82 w 94"/>
                  <a:gd name="T7" fmla="*/ 18 h 44"/>
                  <a:gd name="T8" fmla="*/ 78 w 94"/>
                  <a:gd name="T9" fmla="*/ 18 h 44"/>
                  <a:gd name="T10" fmla="*/ 76 w 94"/>
                  <a:gd name="T11" fmla="*/ 16 h 44"/>
                  <a:gd name="T12" fmla="*/ 78 w 94"/>
                  <a:gd name="T13" fmla="*/ 14 h 44"/>
                  <a:gd name="T14" fmla="*/ 74 w 94"/>
                  <a:gd name="T15" fmla="*/ 14 h 44"/>
                  <a:gd name="T16" fmla="*/ 66 w 94"/>
                  <a:gd name="T17" fmla="*/ 12 h 44"/>
                  <a:gd name="T18" fmla="*/ 68 w 94"/>
                  <a:gd name="T19" fmla="*/ 14 h 44"/>
                  <a:gd name="T20" fmla="*/ 64 w 94"/>
                  <a:gd name="T21" fmla="*/ 16 h 44"/>
                  <a:gd name="T22" fmla="*/ 60 w 94"/>
                  <a:gd name="T23" fmla="*/ 14 h 44"/>
                  <a:gd name="T24" fmla="*/ 56 w 94"/>
                  <a:gd name="T25" fmla="*/ 12 h 44"/>
                  <a:gd name="T26" fmla="*/ 58 w 94"/>
                  <a:gd name="T27" fmla="*/ 10 h 44"/>
                  <a:gd name="T28" fmla="*/ 60 w 94"/>
                  <a:gd name="T29" fmla="*/ 8 h 44"/>
                  <a:gd name="T30" fmla="*/ 54 w 94"/>
                  <a:gd name="T31" fmla="*/ 8 h 44"/>
                  <a:gd name="T32" fmla="*/ 52 w 94"/>
                  <a:gd name="T33" fmla="*/ 6 h 44"/>
                  <a:gd name="T34" fmla="*/ 46 w 94"/>
                  <a:gd name="T35" fmla="*/ 4 h 44"/>
                  <a:gd name="T36" fmla="*/ 44 w 94"/>
                  <a:gd name="T37" fmla="*/ 2 h 44"/>
                  <a:gd name="T38" fmla="*/ 40 w 94"/>
                  <a:gd name="T39" fmla="*/ 2 h 44"/>
                  <a:gd name="T40" fmla="*/ 38 w 94"/>
                  <a:gd name="T41" fmla="*/ 4 h 44"/>
                  <a:gd name="T42" fmla="*/ 34 w 94"/>
                  <a:gd name="T43" fmla="*/ 4 h 44"/>
                  <a:gd name="T44" fmla="*/ 34 w 94"/>
                  <a:gd name="T45" fmla="*/ 2 h 44"/>
                  <a:gd name="T46" fmla="*/ 30 w 94"/>
                  <a:gd name="T47" fmla="*/ 0 h 44"/>
                  <a:gd name="T48" fmla="*/ 32 w 94"/>
                  <a:gd name="T49" fmla="*/ 2 h 44"/>
                  <a:gd name="T50" fmla="*/ 26 w 94"/>
                  <a:gd name="T51" fmla="*/ 4 h 44"/>
                  <a:gd name="T52" fmla="*/ 20 w 94"/>
                  <a:gd name="T53" fmla="*/ 6 h 44"/>
                  <a:gd name="T54" fmla="*/ 18 w 94"/>
                  <a:gd name="T55" fmla="*/ 8 h 44"/>
                  <a:gd name="T56" fmla="*/ 16 w 94"/>
                  <a:gd name="T57" fmla="*/ 8 h 44"/>
                  <a:gd name="T58" fmla="*/ 12 w 94"/>
                  <a:gd name="T59" fmla="*/ 12 h 44"/>
                  <a:gd name="T60" fmla="*/ 8 w 94"/>
                  <a:gd name="T61" fmla="*/ 12 h 44"/>
                  <a:gd name="T62" fmla="*/ 4 w 94"/>
                  <a:gd name="T63" fmla="*/ 14 h 44"/>
                  <a:gd name="T64" fmla="*/ 2 w 94"/>
                  <a:gd name="T65" fmla="*/ 14 h 44"/>
                  <a:gd name="T66" fmla="*/ 0 w 94"/>
                  <a:gd name="T67" fmla="*/ 14 h 44"/>
                  <a:gd name="T68" fmla="*/ 2 w 94"/>
                  <a:gd name="T69" fmla="*/ 16 h 44"/>
                  <a:gd name="T70" fmla="*/ 6 w 94"/>
                  <a:gd name="T71" fmla="*/ 20 h 44"/>
                  <a:gd name="T72" fmla="*/ 6 w 94"/>
                  <a:gd name="T73" fmla="*/ 22 h 44"/>
                  <a:gd name="T74" fmla="*/ 6 w 94"/>
                  <a:gd name="T75" fmla="*/ 24 h 44"/>
                  <a:gd name="T76" fmla="*/ 10 w 94"/>
                  <a:gd name="T77" fmla="*/ 30 h 44"/>
                  <a:gd name="T78" fmla="*/ 14 w 94"/>
                  <a:gd name="T79" fmla="*/ 34 h 44"/>
                  <a:gd name="T80" fmla="*/ 18 w 94"/>
                  <a:gd name="T81" fmla="*/ 36 h 44"/>
                  <a:gd name="T82" fmla="*/ 22 w 94"/>
                  <a:gd name="T83" fmla="*/ 38 h 44"/>
                  <a:gd name="T84" fmla="*/ 26 w 94"/>
                  <a:gd name="T85" fmla="*/ 40 h 44"/>
                  <a:gd name="T86" fmla="*/ 32 w 94"/>
                  <a:gd name="T87" fmla="*/ 44 h 44"/>
                  <a:gd name="T88" fmla="*/ 36 w 94"/>
                  <a:gd name="T89" fmla="*/ 44 h 44"/>
                  <a:gd name="T90" fmla="*/ 40 w 94"/>
                  <a:gd name="T91" fmla="*/ 40 h 44"/>
                  <a:gd name="T92" fmla="*/ 42 w 94"/>
                  <a:gd name="T93" fmla="*/ 36 h 44"/>
                  <a:gd name="T94" fmla="*/ 44 w 94"/>
                  <a:gd name="T95" fmla="*/ 36 h 44"/>
                  <a:gd name="T96" fmla="*/ 50 w 94"/>
                  <a:gd name="T97" fmla="*/ 38 h 44"/>
                  <a:gd name="T98" fmla="*/ 58 w 94"/>
                  <a:gd name="T99" fmla="*/ 40 h 44"/>
                  <a:gd name="T100" fmla="*/ 62 w 94"/>
                  <a:gd name="T101" fmla="*/ 40 h 44"/>
                  <a:gd name="T102" fmla="*/ 66 w 94"/>
                  <a:gd name="T103" fmla="*/ 42 h 44"/>
                  <a:gd name="T104" fmla="*/ 68 w 94"/>
                  <a:gd name="T105" fmla="*/ 42 h 44"/>
                  <a:gd name="T106" fmla="*/ 72 w 94"/>
                  <a:gd name="T107" fmla="*/ 38 h 44"/>
                  <a:gd name="T108" fmla="*/ 80 w 94"/>
                  <a:gd name="T109" fmla="*/ 38 h 44"/>
                  <a:gd name="T110" fmla="*/ 82 w 94"/>
                  <a:gd name="T111" fmla="*/ 36 h 44"/>
                  <a:gd name="T112" fmla="*/ 84 w 94"/>
                  <a:gd name="T113" fmla="*/ 32 h 44"/>
                  <a:gd name="T114" fmla="*/ 88 w 94"/>
                  <a:gd name="T115" fmla="*/ 30 h 44"/>
                  <a:gd name="T116" fmla="*/ 90 w 94"/>
                  <a:gd name="T117" fmla="*/ 28 h 44"/>
                  <a:gd name="T118" fmla="*/ 92 w 94"/>
                  <a:gd name="T119" fmla="*/ 2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4" h="44">
                    <a:moveTo>
                      <a:pt x="92" y="26"/>
                    </a:moveTo>
                    <a:lnTo>
                      <a:pt x="92" y="26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90" y="22"/>
                    </a:lnTo>
                    <a:lnTo>
                      <a:pt x="90" y="20"/>
                    </a:lnTo>
                    <a:lnTo>
                      <a:pt x="88" y="20"/>
                    </a:lnTo>
                    <a:lnTo>
                      <a:pt x="86" y="20"/>
                    </a:lnTo>
                    <a:lnTo>
                      <a:pt x="86" y="20"/>
                    </a:lnTo>
                    <a:lnTo>
                      <a:pt x="84" y="20"/>
                    </a:lnTo>
                    <a:lnTo>
                      <a:pt x="84" y="20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0" y="20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6" y="16"/>
                    </a:lnTo>
                    <a:lnTo>
                      <a:pt x="78" y="16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0" y="12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6" y="16"/>
                    </a:lnTo>
                    <a:lnTo>
                      <a:pt x="66" y="16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2" y="16"/>
                    </a:lnTo>
                    <a:lnTo>
                      <a:pt x="62" y="16"/>
                    </a:lnTo>
                    <a:lnTo>
                      <a:pt x="60" y="14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6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58" y="8"/>
                    </a:lnTo>
                    <a:lnTo>
                      <a:pt x="58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2" y="8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8" y="6"/>
                    </a:lnTo>
                    <a:lnTo>
                      <a:pt x="46" y="4"/>
                    </a:lnTo>
                    <a:lnTo>
                      <a:pt x="46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4" y="6"/>
                    </a:lnTo>
                    <a:lnTo>
                      <a:pt x="22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8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2" y="30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2" y="38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8" y="42"/>
                    </a:lnTo>
                    <a:lnTo>
                      <a:pt x="30" y="44"/>
                    </a:lnTo>
                    <a:lnTo>
                      <a:pt x="32" y="44"/>
                    </a:lnTo>
                    <a:lnTo>
                      <a:pt x="32" y="42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8" y="40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2" y="38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8" y="38"/>
                    </a:lnTo>
                    <a:lnTo>
                      <a:pt x="50" y="38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6" y="40"/>
                    </a:lnTo>
                    <a:lnTo>
                      <a:pt x="58" y="40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40"/>
                    </a:lnTo>
                    <a:lnTo>
                      <a:pt x="66" y="40"/>
                    </a:lnTo>
                    <a:lnTo>
                      <a:pt x="66" y="42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68" y="44"/>
                    </a:lnTo>
                    <a:lnTo>
                      <a:pt x="68" y="42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2" y="38"/>
                    </a:lnTo>
                    <a:lnTo>
                      <a:pt x="74" y="40"/>
                    </a:lnTo>
                    <a:lnTo>
                      <a:pt x="76" y="38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2" y="36"/>
                    </a:lnTo>
                    <a:lnTo>
                      <a:pt x="82" y="36"/>
                    </a:lnTo>
                    <a:lnTo>
                      <a:pt x="84" y="34"/>
                    </a:lnTo>
                    <a:lnTo>
                      <a:pt x="84" y="34"/>
                    </a:lnTo>
                    <a:lnTo>
                      <a:pt x="84" y="32"/>
                    </a:lnTo>
                    <a:lnTo>
                      <a:pt x="84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8"/>
                    </a:lnTo>
                    <a:lnTo>
                      <a:pt x="88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94" y="28"/>
                    </a:lnTo>
                    <a:lnTo>
                      <a:pt x="92" y="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94"/>
              <p:cNvSpPr>
                <a:spLocks/>
              </p:cNvSpPr>
              <p:nvPr/>
            </p:nvSpPr>
            <p:spPr bwMode="auto">
              <a:xfrm>
                <a:off x="3957" y="1440"/>
                <a:ext cx="32" cy="18"/>
              </a:xfrm>
              <a:custGeom>
                <a:avLst/>
                <a:gdLst>
                  <a:gd name="T0" fmla="*/ 32 w 32"/>
                  <a:gd name="T1" fmla="*/ 0 h 18"/>
                  <a:gd name="T2" fmla="*/ 32 w 32"/>
                  <a:gd name="T3" fmla="*/ 0 h 18"/>
                  <a:gd name="T4" fmla="*/ 30 w 32"/>
                  <a:gd name="T5" fmla="*/ 0 h 18"/>
                  <a:gd name="T6" fmla="*/ 28 w 32"/>
                  <a:gd name="T7" fmla="*/ 0 h 18"/>
                  <a:gd name="T8" fmla="*/ 28 w 32"/>
                  <a:gd name="T9" fmla="*/ 2 h 18"/>
                  <a:gd name="T10" fmla="*/ 26 w 32"/>
                  <a:gd name="T11" fmla="*/ 2 h 18"/>
                  <a:gd name="T12" fmla="*/ 20 w 32"/>
                  <a:gd name="T13" fmla="*/ 4 h 18"/>
                  <a:gd name="T14" fmla="*/ 18 w 32"/>
                  <a:gd name="T15" fmla="*/ 4 h 18"/>
                  <a:gd name="T16" fmla="*/ 14 w 32"/>
                  <a:gd name="T17" fmla="*/ 4 h 18"/>
                  <a:gd name="T18" fmla="*/ 12 w 32"/>
                  <a:gd name="T19" fmla="*/ 4 h 18"/>
                  <a:gd name="T20" fmla="*/ 10 w 32"/>
                  <a:gd name="T21" fmla="*/ 4 h 18"/>
                  <a:gd name="T22" fmla="*/ 10 w 32"/>
                  <a:gd name="T23" fmla="*/ 6 h 18"/>
                  <a:gd name="T24" fmla="*/ 8 w 32"/>
                  <a:gd name="T25" fmla="*/ 8 h 18"/>
                  <a:gd name="T26" fmla="*/ 8 w 32"/>
                  <a:gd name="T27" fmla="*/ 8 h 18"/>
                  <a:gd name="T28" fmla="*/ 6 w 32"/>
                  <a:gd name="T29" fmla="*/ 8 h 18"/>
                  <a:gd name="T30" fmla="*/ 6 w 32"/>
                  <a:gd name="T31" fmla="*/ 8 h 18"/>
                  <a:gd name="T32" fmla="*/ 4 w 32"/>
                  <a:gd name="T33" fmla="*/ 8 h 18"/>
                  <a:gd name="T34" fmla="*/ 2 w 32"/>
                  <a:gd name="T35" fmla="*/ 10 h 18"/>
                  <a:gd name="T36" fmla="*/ 2 w 32"/>
                  <a:gd name="T37" fmla="*/ 10 h 18"/>
                  <a:gd name="T38" fmla="*/ 0 w 32"/>
                  <a:gd name="T39" fmla="*/ 10 h 18"/>
                  <a:gd name="T40" fmla="*/ 0 w 32"/>
                  <a:gd name="T41" fmla="*/ 12 h 18"/>
                  <a:gd name="T42" fmla="*/ 2 w 32"/>
                  <a:gd name="T43" fmla="*/ 16 h 18"/>
                  <a:gd name="T44" fmla="*/ 2 w 32"/>
                  <a:gd name="T45" fmla="*/ 16 h 18"/>
                  <a:gd name="T46" fmla="*/ 4 w 32"/>
                  <a:gd name="T47" fmla="*/ 16 h 18"/>
                  <a:gd name="T48" fmla="*/ 6 w 32"/>
                  <a:gd name="T49" fmla="*/ 18 h 18"/>
                  <a:gd name="T50" fmla="*/ 8 w 32"/>
                  <a:gd name="T51" fmla="*/ 18 h 18"/>
                  <a:gd name="T52" fmla="*/ 10 w 32"/>
                  <a:gd name="T53" fmla="*/ 18 h 18"/>
                  <a:gd name="T54" fmla="*/ 10 w 32"/>
                  <a:gd name="T55" fmla="*/ 18 h 18"/>
                  <a:gd name="T56" fmla="*/ 10 w 32"/>
                  <a:gd name="T57" fmla="*/ 18 h 18"/>
                  <a:gd name="T58" fmla="*/ 12 w 32"/>
                  <a:gd name="T59" fmla="*/ 18 h 18"/>
                  <a:gd name="T60" fmla="*/ 12 w 32"/>
                  <a:gd name="T61" fmla="*/ 18 h 18"/>
                  <a:gd name="T62" fmla="*/ 12 w 32"/>
                  <a:gd name="T63" fmla="*/ 18 h 18"/>
                  <a:gd name="T64" fmla="*/ 12 w 32"/>
                  <a:gd name="T65" fmla="*/ 16 h 18"/>
                  <a:gd name="T66" fmla="*/ 12 w 32"/>
                  <a:gd name="T67" fmla="*/ 16 h 18"/>
                  <a:gd name="T68" fmla="*/ 14 w 32"/>
                  <a:gd name="T69" fmla="*/ 16 h 18"/>
                  <a:gd name="T70" fmla="*/ 16 w 32"/>
                  <a:gd name="T71" fmla="*/ 16 h 18"/>
                  <a:gd name="T72" fmla="*/ 18 w 32"/>
                  <a:gd name="T73" fmla="*/ 16 h 18"/>
                  <a:gd name="T74" fmla="*/ 18 w 32"/>
                  <a:gd name="T75" fmla="*/ 14 h 18"/>
                  <a:gd name="T76" fmla="*/ 22 w 32"/>
                  <a:gd name="T77" fmla="*/ 12 h 18"/>
                  <a:gd name="T78" fmla="*/ 22 w 32"/>
                  <a:gd name="T79" fmla="*/ 12 h 18"/>
                  <a:gd name="T80" fmla="*/ 22 w 32"/>
                  <a:gd name="T81" fmla="*/ 12 h 18"/>
                  <a:gd name="T82" fmla="*/ 24 w 32"/>
                  <a:gd name="T83" fmla="*/ 12 h 18"/>
                  <a:gd name="T84" fmla="*/ 26 w 32"/>
                  <a:gd name="T85" fmla="*/ 12 h 18"/>
                  <a:gd name="T86" fmla="*/ 26 w 32"/>
                  <a:gd name="T87" fmla="*/ 10 h 18"/>
                  <a:gd name="T88" fmla="*/ 26 w 32"/>
                  <a:gd name="T89" fmla="*/ 10 h 18"/>
                  <a:gd name="T90" fmla="*/ 24 w 32"/>
                  <a:gd name="T91" fmla="*/ 8 h 18"/>
                  <a:gd name="T92" fmla="*/ 24 w 32"/>
                  <a:gd name="T93" fmla="*/ 8 h 18"/>
                  <a:gd name="T94" fmla="*/ 24 w 32"/>
                  <a:gd name="T95" fmla="*/ 6 h 18"/>
                  <a:gd name="T96" fmla="*/ 32 w 32"/>
                  <a:gd name="T9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" h="18">
                    <a:moveTo>
                      <a:pt x="32" y="0"/>
                    </a:move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18" y="14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6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95"/>
              <p:cNvSpPr>
                <a:spLocks/>
              </p:cNvSpPr>
              <p:nvPr/>
            </p:nvSpPr>
            <p:spPr bwMode="auto">
              <a:xfrm>
                <a:off x="2385" y="1854"/>
                <a:ext cx="6" cy="6"/>
              </a:xfrm>
              <a:custGeom>
                <a:avLst/>
                <a:gdLst>
                  <a:gd name="T0" fmla="*/ 4 w 6"/>
                  <a:gd name="T1" fmla="*/ 4 h 6"/>
                  <a:gd name="T2" fmla="*/ 2 w 6"/>
                  <a:gd name="T3" fmla="*/ 4 h 6"/>
                  <a:gd name="T4" fmla="*/ 0 w 6"/>
                  <a:gd name="T5" fmla="*/ 2 h 6"/>
                  <a:gd name="T6" fmla="*/ 0 w 6"/>
                  <a:gd name="T7" fmla="*/ 2 h 6"/>
                  <a:gd name="T8" fmla="*/ 0 w 6"/>
                  <a:gd name="T9" fmla="*/ 0 h 6"/>
                  <a:gd name="T10" fmla="*/ 0 w 6"/>
                  <a:gd name="T11" fmla="*/ 2 h 6"/>
                  <a:gd name="T12" fmla="*/ 2 w 6"/>
                  <a:gd name="T13" fmla="*/ 6 h 6"/>
                  <a:gd name="T14" fmla="*/ 4 w 6"/>
                  <a:gd name="T15" fmla="*/ 6 h 6"/>
                  <a:gd name="T16" fmla="*/ 6 w 6"/>
                  <a:gd name="T17" fmla="*/ 6 h 6"/>
                  <a:gd name="T18" fmla="*/ 4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4" y="4"/>
                    </a:move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  <a:alpha val="42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96"/>
              <p:cNvSpPr>
                <a:spLocks/>
              </p:cNvSpPr>
              <p:nvPr/>
            </p:nvSpPr>
            <p:spPr bwMode="auto">
              <a:xfrm>
                <a:off x="2385" y="1854"/>
                <a:ext cx="6" cy="6"/>
              </a:xfrm>
              <a:custGeom>
                <a:avLst/>
                <a:gdLst>
                  <a:gd name="T0" fmla="*/ 4 w 6"/>
                  <a:gd name="T1" fmla="*/ 4 h 6"/>
                  <a:gd name="T2" fmla="*/ 2 w 6"/>
                  <a:gd name="T3" fmla="*/ 4 h 6"/>
                  <a:gd name="T4" fmla="*/ 0 w 6"/>
                  <a:gd name="T5" fmla="*/ 2 h 6"/>
                  <a:gd name="T6" fmla="*/ 0 w 6"/>
                  <a:gd name="T7" fmla="*/ 2 h 6"/>
                  <a:gd name="T8" fmla="*/ 0 w 6"/>
                  <a:gd name="T9" fmla="*/ 0 h 6"/>
                  <a:gd name="T10" fmla="*/ 0 w 6"/>
                  <a:gd name="T11" fmla="*/ 2 h 6"/>
                  <a:gd name="T12" fmla="*/ 2 w 6"/>
                  <a:gd name="T13" fmla="*/ 6 h 6"/>
                  <a:gd name="T14" fmla="*/ 4 w 6"/>
                  <a:gd name="T15" fmla="*/ 6 h 6"/>
                  <a:gd name="T16" fmla="*/ 6 w 6"/>
                  <a:gd name="T17" fmla="*/ 6 h 6"/>
                  <a:gd name="T18" fmla="*/ 4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4" y="4"/>
                    </a:move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97"/>
              <p:cNvSpPr>
                <a:spLocks noEditPoints="1"/>
              </p:cNvSpPr>
              <p:nvPr/>
            </p:nvSpPr>
            <p:spPr bwMode="auto">
              <a:xfrm>
                <a:off x="2158" y="1662"/>
                <a:ext cx="163" cy="60"/>
              </a:xfrm>
              <a:custGeom>
                <a:avLst/>
                <a:gdLst>
                  <a:gd name="T0" fmla="*/ 28 w 163"/>
                  <a:gd name="T1" fmla="*/ 24 h 60"/>
                  <a:gd name="T2" fmla="*/ 26 w 163"/>
                  <a:gd name="T3" fmla="*/ 28 h 60"/>
                  <a:gd name="T4" fmla="*/ 28 w 163"/>
                  <a:gd name="T5" fmla="*/ 32 h 60"/>
                  <a:gd name="T6" fmla="*/ 34 w 163"/>
                  <a:gd name="T7" fmla="*/ 26 h 60"/>
                  <a:gd name="T8" fmla="*/ 110 w 163"/>
                  <a:gd name="T9" fmla="*/ 22 h 60"/>
                  <a:gd name="T10" fmla="*/ 112 w 163"/>
                  <a:gd name="T11" fmla="*/ 20 h 60"/>
                  <a:gd name="T12" fmla="*/ 108 w 163"/>
                  <a:gd name="T13" fmla="*/ 18 h 60"/>
                  <a:gd name="T14" fmla="*/ 108 w 163"/>
                  <a:gd name="T15" fmla="*/ 16 h 60"/>
                  <a:gd name="T16" fmla="*/ 108 w 163"/>
                  <a:gd name="T17" fmla="*/ 18 h 60"/>
                  <a:gd name="T18" fmla="*/ 108 w 163"/>
                  <a:gd name="T19" fmla="*/ 16 h 60"/>
                  <a:gd name="T20" fmla="*/ 104 w 163"/>
                  <a:gd name="T21" fmla="*/ 14 h 60"/>
                  <a:gd name="T22" fmla="*/ 102 w 163"/>
                  <a:gd name="T23" fmla="*/ 14 h 60"/>
                  <a:gd name="T24" fmla="*/ 102 w 163"/>
                  <a:gd name="T25" fmla="*/ 12 h 60"/>
                  <a:gd name="T26" fmla="*/ 98 w 163"/>
                  <a:gd name="T27" fmla="*/ 12 h 60"/>
                  <a:gd name="T28" fmla="*/ 88 w 163"/>
                  <a:gd name="T29" fmla="*/ 10 h 60"/>
                  <a:gd name="T30" fmla="*/ 163 w 163"/>
                  <a:gd name="T31" fmla="*/ 52 h 60"/>
                  <a:gd name="T32" fmla="*/ 159 w 163"/>
                  <a:gd name="T33" fmla="*/ 50 h 60"/>
                  <a:gd name="T34" fmla="*/ 149 w 163"/>
                  <a:gd name="T35" fmla="*/ 44 h 60"/>
                  <a:gd name="T36" fmla="*/ 139 w 163"/>
                  <a:gd name="T37" fmla="*/ 44 h 60"/>
                  <a:gd name="T38" fmla="*/ 141 w 163"/>
                  <a:gd name="T39" fmla="*/ 40 h 60"/>
                  <a:gd name="T40" fmla="*/ 134 w 163"/>
                  <a:gd name="T41" fmla="*/ 36 h 60"/>
                  <a:gd name="T42" fmla="*/ 126 w 163"/>
                  <a:gd name="T43" fmla="*/ 32 h 60"/>
                  <a:gd name="T44" fmla="*/ 124 w 163"/>
                  <a:gd name="T45" fmla="*/ 32 h 60"/>
                  <a:gd name="T46" fmla="*/ 118 w 163"/>
                  <a:gd name="T47" fmla="*/ 30 h 60"/>
                  <a:gd name="T48" fmla="*/ 120 w 163"/>
                  <a:gd name="T49" fmla="*/ 28 h 60"/>
                  <a:gd name="T50" fmla="*/ 114 w 163"/>
                  <a:gd name="T51" fmla="*/ 24 h 60"/>
                  <a:gd name="T52" fmla="*/ 112 w 163"/>
                  <a:gd name="T53" fmla="*/ 24 h 60"/>
                  <a:gd name="T54" fmla="*/ 96 w 163"/>
                  <a:gd name="T55" fmla="*/ 14 h 60"/>
                  <a:gd name="T56" fmla="*/ 88 w 163"/>
                  <a:gd name="T57" fmla="*/ 14 h 60"/>
                  <a:gd name="T58" fmla="*/ 80 w 163"/>
                  <a:gd name="T59" fmla="*/ 6 h 60"/>
                  <a:gd name="T60" fmla="*/ 76 w 163"/>
                  <a:gd name="T61" fmla="*/ 4 h 60"/>
                  <a:gd name="T62" fmla="*/ 70 w 163"/>
                  <a:gd name="T63" fmla="*/ 2 h 60"/>
                  <a:gd name="T64" fmla="*/ 60 w 163"/>
                  <a:gd name="T65" fmla="*/ 2 h 60"/>
                  <a:gd name="T66" fmla="*/ 46 w 163"/>
                  <a:gd name="T67" fmla="*/ 0 h 60"/>
                  <a:gd name="T68" fmla="*/ 28 w 163"/>
                  <a:gd name="T69" fmla="*/ 4 h 60"/>
                  <a:gd name="T70" fmla="*/ 10 w 163"/>
                  <a:gd name="T71" fmla="*/ 16 h 60"/>
                  <a:gd name="T72" fmla="*/ 6 w 163"/>
                  <a:gd name="T73" fmla="*/ 20 h 60"/>
                  <a:gd name="T74" fmla="*/ 4 w 163"/>
                  <a:gd name="T75" fmla="*/ 24 h 60"/>
                  <a:gd name="T76" fmla="*/ 6 w 163"/>
                  <a:gd name="T77" fmla="*/ 26 h 60"/>
                  <a:gd name="T78" fmla="*/ 14 w 163"/>
                  <a:gd name="T79" fmla="*/ 22 h 60"/>
                  <a:gd name="T80" fmla="*/ 20 w 163"/>
                  <a:gd name="T81" fmla="*/ 18 h 60"/>
                  <a:gd name="T82" fmla="*/ 26 w 163"/>
                  <a:gd name="T83" fmla="*/ 16 h 60"/>
                  <a:gd name="T84" fmla="*/ 34 w 163"/>
                  <a:gd name="T85" fmla="*/ 10 h 60"/>
                  <a:gd name="T86" fmla="*/ 50 w 163"/>
                  <a:gd name="T87" fmla="*/ 10 h 60"/>
                  <a:gd name="T88" fmla="*/ 50 w 163"/>
                  <a:gd name="T89" fmla="*/ 12 h 60"/>
                  <a:gd name="T90" fmla="*/ 48 w 163"/>
                  <a:gd name="T91" fmla="*/ 18 h 60"/>
                  <a:gd name="T92" fmla="*/ 58 w 163"/>
                  <a:gd name="T93" fmla="*/ 18 h 60"/>
                  <a:gd name="T94" fmla="*/ 60 w 163"/>
                  <a:gd name="T95" fmla="*/ 20 h 60"/>
                  <a:gd name="T96" fmla="*/ 70 w 163"/>
                  <a:gd name="T97" fmla="*/ 20 h 60"/>
                  <a:gd name="T98" fmla="*/ 84 w 163"/>
                  <a:gd name="T99" fmla="*/ 28 h 60"/>
                  <a:gd name="T100" fmla="*/ 96 w 163"/>
                  <a:gd name="T101" fmla="*/ 30 h 60"/>
                  <a:gd name="T102" fmla="*/ 98 w 163"/>
                  <a:gd name="T103" fmla="*/ 40 h 60"/>
                  <a:gd name="T104" fmla="*/ 110 w 163"/>
                  <a:gd name="T105" fmla="*/ 44 h 60"/>
                  <a:gd name="T106" fmla="*/ 116 w 163"/>
                  <a:gd name="T107" fmla="*/ 46 h 60"/>
                  <a:gd name="T108" fmla="*/ 116 w 163"/>
                  <a:gd name="T109" fmla="*/ 52 h 60"/>
                  <a:gd name="T110" fmla="*/ 118 w 163"/>
                  <a:gd name="T111" fmla="*/ 58 h 60"/>
                  <a:gd name="T112" fmla="*/ 130 w 163"/>
                  <a:gd name="T113" fmla="*/ 58 h 60"/>
                  <a:gd name="T114" fmla="*/ 147 w 163"/>
                  <a:gd name="T115" fmla="*/ 58 h 60"/>
                  <a:gd name="T116" fmla="*/ 147 w 163"/>
                  <a:gd name="T117" fmla="*/ 58 h 60"/>
                  <a:gd name="T118" fmla="*/ 159 w 163"/>
                  <a:gd name="T119" fmla="*/ 56 h 60"/>
                  <a:gd name="T120" fmla="*/ 163 w 163"/>
                  <a:gd name="T121" fmla="*/ 5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3" h="60">
                    <a:moveTo>
                      <a:pt x="34" y="24"/>
                    </a:moveTo>
                    <a:lnTo>
                      <a:pt x="34" y="24"/>
                    </a:lnTo>
                    <a:lnTo>
                      <a:pt x="34" y="22"/>
                    </a:lnTo>
                    <a:lnTo>
                      <a:pt x="30" y="22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30" y="28"/>
                    </a:lnTo>
                    <a:lnTo>
                      <a:pt x="28" y="28"/>
                    </a:lnTo>
                    <a:lnTo>
                      <a:pt x="28" y="30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6" y="30"/>
                    </a:lnTo>
                    <a:lnTo>
                      <a:pt x="28" y="30"/>
                    </a:lnTo>
                    <a:lnTo>
                      <a:pt x="28" y="32"/>
                    </a:lnTo>
                    <a:lnTo>
                      <a:pt x="30" y="32"/>
                    </a:lnTo>
                    <a:lnTo>
                      <a:pt x="34" y="30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4" y="26"/>
                    </a:lnTo>
                    <a:lnTo>
                      <a:pt x="34" y="24"/>
                    </a:lnTo>
                    <a:close/>
                    <a:moveTo>
                      <a:pt x="108" y="20"/>
                    </a:moveTo>
                    <a:lnTo>
                      <a:pt x="108" y="20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110" y="22"/>
                    </a:lnTo>
                    <a:lnTo>
                      <a:pt x="112" y="22"/>
                    </a:lnTo>
                    <a:lnTo>
                      <a:pt x="112" y="22"/>
                    </a:lnTo>
                    <a:lnTo>
                      <a:pt x="112" y="22"/>
                    </a:lnTo>
                    <a:lnTo>
                      <a:pt x="112" y="2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08" y="20"/>
                    </a:lnTo>
                    <a:close/>
                    <a:moveTo>
                      <a:pt x="108" y="18"/>
                    </a:moveTo>
                    <a:lnTo>
                      <a:pt x="108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08" y="16"/>
                    </a:lnTo>
                    <a:lnTo>
                      <a:pt x="108" y="16"/>
                    </a:lnTo>
                    <a:lnTo>
                      <a:pt x="108" y="16"/>
                    </a:lnTo>
                    <a:lnTo>
                      <a:pt x="108" y="16"/>
                    </a:lnTo>
                    <a:lnTo>
                      <a:pt x="106" y="18"/>
                    </a:lnTo>
                    <a:lnTo>
                      <a:pt x="108" y="18"/>
                    </a:lnTo>
                    <a:close/>
                    <a:moveTo>
                      <a:pt x="104" y="14"/>
                    </a:moveTo>
                    <a:lnTo>
                      <a:pt x="106" y="16"/>
                    </a:lnTo>
                    <a:lnTo>
                      <a:pt x="106" y="16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06" y="16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4" y="14"/>
                    </a:lnTo>
                    <a:lnTo>
                      <a:pt x="104" y="14"/>
                    </a:lnTo>
                    <a:lnTo>
                      <a:pt x="104" y="14"/>
                    </a:lnTo>
                    <a:lnTo>
                      <a:pt x="104" y="14"/>
                    </a:lnTo>
                    <a:close/>
                    <a:moveTo>
                      <a:pt x="98" y="12"/>
                    </a:moveTo>
                    <a:lnTo>
                      <a:pt x="100" y="12"/>
                    </a:lnTo>
                    <a:lnTo>
                      <a:pt x="102" y="14"/>
                    </a:lnTo>
                    <a:lnTo>
                      <a:pt x="102" y="14"/>
                    </a:lnTo>
                    <a:lnTo>
                      <a:pt x="102" y="14"/>
                    </a:lnTo>
                    <a:lnTo>
                      <a:pt x="104" y="14"/>
                    </a:lnTo>
                    <a:lnTo>
                      <a:pt x="102" y="12"/>
                    </a:lnTo>
                    <a:lnTo>
                      <a:pt x="102" y="12"/>
                    </a:lnTo>
                    <a:lnTo>
                      <a:pt x="102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close/>
                    <a:moveTo>
                      <a:pt x="86" y="8"/>
                    </a:moveTo>
                    <a:lnTo>
                      <a:pt x="88" y="10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84" y="8"/>
                    </a:lnTo>
                    <a:lnTo>
                      <a:pt x="86" y="8"/>
                    </a:lnTo>
                    <a:close/>
                    <a:moveTo>
                      <a:pt x="163" y="52"/>
                    </a:moveTo>
                    <a:lnTo>
                      <a:pt x="163" y="52"/>
                    </a:lnTo>
                    <a:lnTo>
                      <a:pt x="163" y="52"/>
                    </a:lnTo>
                    <a:lnTo>
                      <a:pt x="161" y="52"/>
                    </a:lnTo>
                    <a:lnTo>
                      <a:pt x="159" y="52"/>
                    </a:lnTo>
                    <a:lnTo>
                      <a:pt x="159" y="50"/>
                    </a:lnTo>
                    <a:lnTo>
                      <a:pt x="157" y="48"/>
                    </a:lnTo>
                    <a:lnTo>
                      <a:pt x="155" y="46"/>
                    </a:lnTo>
                    <a:lnTo>
                      <a:pt x="153" y="46"/>
                    </a:lnTo>
                    <a:lnTo>
                      <a:pt x="151" y="44"/>
                    </a:lnTo>
                    <a:lnTo>
                      <a:pt x="149" y="44"/>
                    </a:lnTo>
                    <a:lnTo>
                      <a:pt x="147" y="44"/>
                    </a:lnTo>
                    <a:lnTo>
                      <a:pt x="143" y="44"/>
                    </a:lnTo>
                    <a:lnTo>
                      <a:pt x="141" y="44"/>
                    </a:lnTo>
                    <a:lnTo>
                      <a:pt x="141" y="44"/>
                    </a:lnTo>
                    <a:lnTo>
                      <a:pt x="139" y="44"/>
                    </a:lnTo>
                    <a:lnTo>
                      <a:pt x="139" y="44"/>
                    </a:lnTo>
                    <a:lnTo>
                      <a:pt x="141" y="42"/>
                    </a:lnTo>
                    <a:lnTo>
                      <a:pt x="143" y="42"/>
                    </a:lnTo>
                    <a:lnTo>
                      <a:pt x="141" y="40"/>
                    </a:lnTo>
                    <a:lnTo>
                      <a:pt x="141" y="40"/>
                    </a:lnTo>
                    <a:lnTo>
                      <a:pt x="143" y="40"/>
                    </a:lnTo>
                    <a:lnTo>
                      <a:pt x="143" y="38"/>
                    </a:lnTo>
                    <a:lnTo>
                      <a:pt x="141" y="38"/>
                    </a:lnTo>
                    <a:lnTo>
                      <a:pt x="139" y="38"/>
                    </a:lnTo>
                    <a:lnTo>
                      <a:pt x="134" y="36"/>
                    </a:lnTo>
                    <a:lnTo>
                      <a:pt x="132" y="36"/>
                    </a:lnTo>
                    <a:lnTo>
                      <a:pt x="130" y="34"/>
                    </a:lnTo>
                    <a:lnTo>
                      <a:pt x="128" y="34"/>
                    </a:lnTo>
                    <a:lnTo>
                      <a:pt x="126" y="34"/>
                    </a:lnTo>
                    <a:lnTo>
                      <a:pt x="126" y="32"/>
                    </a:lnTo>
                    <a:lnTo>
                      <a:pt x="126" y="32"/>
                    </a:lnTo>
                    <a:lnTo>
                      <a:pt x="124" y="32"/>
                    </a:lnTo>
                    <a:lnTo>
                      <a:pt x="122" y="34"/>
                    </a:lnTo>
                    <a:lnTo>
                      <a:pt x="124" y="32"/>
                    </a:lnTo>
                    <a:lnTo>
                      <a:pt x="124" y="32"/>
                    </a:lnTo>
                    <a:lnTo>
                      <a:pt x="122" y="30"/>
                    </a:lnTo>
                    <a:lnTo>
                      <a:pt x="120" y="28"/>
                    </a:lnTo>
                    <a:lnTo>
                      <a:pt x="120" y="30"/>
                    </a:lnTo>
                    <a:lnTo>
                      <a:pt x="118" y="30"/>
                    </a:lnTo>
                    <a:lnTo>
                      <a:pt x="118" y="30"/>
                    </a:lnTo>
                    <a:lnTo>
                      <a:pt x="118" y="30"/>
                    </a:lnTo>
                    <a:lnTo>
                      <a:pt x="116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20" y="28"/>
                    </a:lnTo>
                    <a:lnTo>
                      <a:pt x="118" y="28"/>
                    </a:lnTo>
                    <a:lnTo>
                      <a:pt x="118" y="26"/>
                    </a:lnTo>
                    <a:lnTo>
                      <a:pt x="116" y="26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12" y="24"/>
                    </a:lnTo>
                    <a:lnTo>
                      <a:pt x="108" y="22"/>
                    </a:lnTo>
                    <a:lnTo>
                      <a:pt x="108" y="22"/>
                    </a:lnTo>
                    <a:lnTo>
                      <a:pt x="106" y="20"/>
                    </a:lnTo>
                    <a:lnTo>
                      <a:pt x="98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4" y="14"/>
                    </a:lnTo>
                    <a:lnTo>
                      <a:pt x="90" y="14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86" y="12"/>
                    </a:lnTo>
                    <a:lnTo>
                      <a:pt x="84" y="10"/>
                    </a:lnTo>
                    <a:lnTo>
                      <a:pt x="84" y="8"/>
                    </a:lnTo>
                    <a:lnTo>
                      <a:pt x="80" y="6"/>
                    </a:lnTo>
                    <a:lnTo>
                      <a:pt x="82" y="6"/>
                    </a:lnTo>
                    <a:lnTo>
                      <a:pt x="80" y="6"/>
                    </a:lnTo>
                    <a:lnTo>
                      <a:pt x="78" y="6"/>
                    </a:lnTo>
                    <a:lnTo>
                      <a:pt x="78" y="4"/>
                    </a:lnTo>
                    <a:lnTo>
                      <a:pt x="76" y="4"/>
                    </a:lnTo>
                    <a:lnTo>
                      <a:pt x="74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10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6" y="26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6" y="16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6" y="8"/>
                    </a:lnTo>
                    <a:lnTo>
                      <a:pt x="48" y="10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2" y="10"/>
                    </a:lnTo>
                    <a:lnTo>
                      <a:pt x="52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6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16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2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70" y="20"/>
                    </a:lnTo>
                    <a:lnTo>
                      <a:pt x="72" y="22"/>
                    </a:lnTo>
                    <a:lnTo>
                      <a:pt x="72" y="24"/>
                    </a:lnTo>
                    <a:lnTo>
                      <a:pt x="74" y="24"/>
                    </a:lnTo>
                    <a:lnTo>
                      <a:pt x="76" y="26"/>
                    </a:lnTo>
                    <a:lnTo>
                      <a:pt x="84" y="28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6" y="30"/>
                    </a:lnTo>
                    <a:lnTo>
                      <a:pt x="96" y="32"/>
                    </a:lnTo>
                    <a:lnTo>
                      <a:pt x="96" y="34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8" y="40"/>
                    </a:lnTo>
                    <a:lnTo>
                      <a:pt x="100" y="40"/>
                    </a:lnTo>
                    <a:lnTo>
                      <a:pt x="102" y="44"/>
                    </a:lnTo>
                    <a:lnTo>
                      <a:pt x="104" y="44"/>
                    </a:lnTo>
                    <a:lnTo>
                      <a:pt x="106" y="44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4" y="44"/>
                    </a:lnTo>
                    <a:lnTo>
                      <a:pt x="116" y="46"/>
                    </a:lnTo>
                    <a:lnTo>
                      <a:pt x="116" y="46"/>
                    </a:lnTo>
                    <a:lnTo>
                      <a:pt x="116" y="46"/>
                    </a:lnTo>
                    <a:lnTo>
                      <a:pt x="118" y="48"/>
                    </a:lnTo>
                    <a:lnTo>
                      <a:pt x="118" y="48"/>
                    </a:lnTo>
                    <a:lnTo>
                      <a:pt x="118" y="50"/>
                    </a:lnTo>
                    <a:lnTo>
                      <a:pt x="116" y="50"/>
                    </a:lnTo>
                    <a:lnTo>
                      <a:pt x="116" y="52"/>
                    </a:lnTo>
                    <a:lnTo>
                      <a:pt x="110" y="56"/>
                    </a:lnTo>
                    <a:lnTo>
                      <a:pt x="106" y="60"/>
                    </a:lnTo>
                    <a:lnTo>
                      <a:pt x="110" y="60"/>
                    </a:lnTo>
                    <a:lnTo>
                      <a:pt x="114" y="58"/>
                    </a:lnTo>
                    <a:lnTo>
                      <a:pt x="118" y="58"/>
                    </a:lnTo>
                    <a:lnTo>
                      <a:pt x="120" y="58"/>
                    </a:lnTo>
                    <a:lnTo>
                      <a:pt x="120" y="58"/>
                    </a:lnTo>
                    <a:lnTo>
                      <a:pt x="126" y="58"/>
                    </a:lnTo>
                    <a:lnTo>
                      <a:pt x="130" y="58"/>
                    </a:lnTo>
                    <a:lnTo>
                      <a:pt x="130" y="58"/>
                    </a:lnTo>
                    <a:lnTo>
                      <a:pt x="136" y="58"/>
                    </a:lnTo>
                    <a:lnTo>
                      <a:pt x="139" y="58"/>
                    </a:lnTo>
                    <a:lnTo>
                      <a:pt x="141" y="58"/>
                    </a:lnTo>
                    <a:lnTo>
                      <a:pt x="145" y="58"/>
                    </a:lnTo>
                    <a:lnTo>
                      <a:pt x="147" y="58"/>
                    </a:lnTo>
                    <a:lnTo>
                      <a:pt x="147" y="58"/>
                    </a:lnTo>
                    <a:lnTo>
                      <a:pt x="147" y="56"/>
                    </a:lnTo>
                    <a:lnTo>
                      <a:pt x="147" y="58"/>
                    </a:lnTo>
                    <a:lnTo>
                      <a:pt x="147" y="58"/>
                    </a:lnTo>
                    <a:lnTo>
                      <a:pt x="147" y="58"/>
                    </a:lnTo>
                    <a:lnTo>
                      <a:pt x="149" y="58"/>
                    </a:lnTo>
                    <a:lnTo>
                      <a:pt x="151" y="58"/>
                    </a:lnTo>
                    <a:lnTo>
                      <a:pt x="153" y="56"/>
                    </a:lnTo>
                    <a:lnTo>
                      <a:pt x="155" y="56"/>
                    </a:lnTo>
                    <a:lnTo>
                      <a:pt x="159" y="56"/>
                    </a:lnTo>
                    <a:lnTo>
                      <a:pt x="161" y="56"/>
                    </a:lnTo>
                    <a:lnTo>
                      <a:pt x="163" y="54"/>
                    </a:lnTo>
                    <a:lnTo>
                      <a:pt x="163" y="54"/>
                    </a:lnTo>
                    <a:lnTo>
                      <a:pt x="163" y="52"/>
                    </a:lnTo>
                    <a:lnTo>
                      <a:pt x="163" y="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98"/>
              <p:cNvSpPr>
                <a:spLocks noEditPoints="1"/>
              </p:cNvSpPr>
              <p:nvPr/>
            </p:nvSpPr>
            <p:spPr bwMode="auto">
              <a:xfrm>
                <a:off x="3675" y="1247"/>
                <a:ext cx="84" cy="72"/>
              </a:xfrm>
              <a:custGeom>
                <a:avLst/>
                <a:gdLst>
                  <a:gd name="T0" fmla="*/ 58 w 84"/>
                  <a:gd name="T1" fmla="*/ 66 h 72"/>
                  <a:gd name="T2" fmla="*/ 46 w 84"/>
                  <a:gd name="T3" fmla="*/ 62 h 72"/>
                  <a:gd name="T4" fmla="*/ 54 w 84"/>
                  <a:gd name="T5" fmla="*/ 62 h 72"/>
                  <a:gd name="T6" fmla="*/ 68 w 84"/>
                  <a:gd name="T7" fmla="*/ 68 h 72"/>
                  <a:gd name="T8" fmla="*/ 60 w 84"/>
                  <a:gd name="T9" fmla="*/ 64 h 72"/>
                  <a:gd name="T10" fmla="*/ 60 w 84"/>
                  <a:gd name="T11" fmla="*/ 64 h 72"/>
                  <a:gd name="T12" fmla="*/ 72 w 84"/>
                  <a:gd name="T13" fmla="*/ 70 h 72"/>
                  <a:gd name="T14" fmla="*/ 44 w 84"/>
                  <a:gd name="T15" fmla="*/ 58 h 72"/>
                  <a:gd name="T16" fmla="*/ 48 w 84"/>
                  <a:gd name="T17" fmla="*/ 58 h 72"/>
                  <a:gd name="T18" fmla="*/ 42 w 84"/>
                  <a:gd name="T19" fmla="*/ 56 h 72"/>
                  <a:gd name="T20" fmla="*/ 26 w 84"/>
                  <a:gd name="T21" fmla="*/ 46 h 72"/>
                  <a:gd name="T22" fmla="*/ 24 w 84"/>
                  <a:gd name="T23" fmla="*/ 42 h 72"/>
                  <a:gd name="T24" fmla="*/ 20 w 84"/>
                  <a:gd name="T25" fmla="*/ 42 h 72"/>
                  <a:gd name="T26" fmla="*/ 26 w 84"/>
                  <a:gd name="T27" fmla="*/ 46 h 72"/>
                  <a:gd name="T28" fmla="*/ 24 w 84"/>
                  <a:gd name="T29" fmla="*/ 40 h 72"/>
                  <a:gd name="T30" fmla="*/ 20 w 84"/>
                  <a:gd name="T31" fmla="*/ 34 h 72"/>
                  <a:gd name="T32" fmla="*/ 20 w 84"/>
                  <a:gd name="T33" fmla="*/ 36 h 72"/>
                  <a:gd name="T34" fmla="*/ 18 w 84"/>
                  <a:gd name="T35" fmla="*/ 30 h 72"/>
                  <a:gd name="T36" fmla="*/ 14 w 84"/>
                  <a:gd name="T37" fmla="*/ 30 h 72"/>
                  <a:gd name="T38" fmla="*/ 12 w 84"/>
                  <a:gd name="T39" fmla="*/ 24 h 72"/>
                  <a:gd name="T40" fmla="*/ 14 w 84"/>
                  <a:gd name="T41" fmla="*/ 32 h 72"/>
                  <a:gd name="T42" fmla="*/ 18 w 84"/>
                  <a:gd name="T43" fmla="*/ 24 h 72"/>
                  <a:gd name="T44" fmla="*/ 14 w 84"/>
                  <a:gd name="T45" fmla="*/ 24 h 72"/>
                  <a:gd name="T46" fmla="*/ 84 w 84"/>
                  <a:gd name="T47" fmla="*/ 22 h 72"/>
                  <a:gd name="T48" fmla="*/ 78 w 84"/>
                  <a:gd name="T49" fmla="*/ 18 h 72"/>
                  <a:gd name="T50" fmla="*/ 76 w 84"/>
                  <a:gd name="T51" fmla="*/ 16 h 72"/>
                  <a:gd name="T52" fmla="*/ 76 w 84"/>
                  <a:gd name="T53" fmla="*/ 10 h 72"/>
                  <a:gd name="T54" fmla="*/ 72 w 84"/>
                  <a:gd name="T55" fmla="*/ 12 h 72"/>
                  <a:gd name="T56" fmla="*/ 62 w 84"/>
                  <a:gd name="T57" fmla="*/ 12 h 72"/>
                  <a:gd name="T58" fmla="*/ 54 w 84"/>
                  <a:gd name="T59" fmla="*/ 8 h 72"/>
                  <a:gd name="T60" fmla="*/ 46 w 84"/>
                  <a:gd name="T61" fmla="*/ 2 h 72"/>
                  <a:gd name="T62" fmla="*/ 40 w 84"/>
                  <a:gd name="T63" fmla="*/ 0 h 72"/>
                  <a:gd name="T64" fmla="*/ 36 w 84"/>
                  <a:gd name="T65" fmla="*/ 4 h 72"/>
                  <a:gd name="T66" fmla="*/ 30 w 84"/>
                  <a:gd name="T67" fmla="*/ 6 h 72"/>
                  <a:gd name="T68" fmla="*/ 30 w 84"/>
                  <a:gd name="T69" fmla="*/ 10 h 72"/>
                  <a:gd name="T70" fmla="*/ 26 w 84"/>
                  <a:gd name="T71" fmla="*/ 14 h 72"/>
                  <a:gd name="T72" fmla="*/ 26 w 84"/>
                  <a:gd name="T73" fmla="*/ 18 h 72"/>
                  <a:gd name="T74" fmla="*/ 18 w 84"/>
                  <a:gd name="T75" fmla="*/ 16 h 72"/>
                  <a:gd name="T76" fmla="*/ 14 w 84"/>
                  <a:gd name="T77" fmla="*/ 16 h 72"/>
                  <a:gd name="T78" fmla="*/ 8 w 84"/>
                  <a:gd name="T79" fmla="*/ 16 h 72"/>
                  <a:gd name="T80" fmla="*/ 2 w 84"/>
                  <a:gd name="T81" fmla="*/ 16 h 72"/>
                  <a:gd name="T82" fmla="*/ 6 w 84"/>
                  <a:gd name="T83" fmla="*/ 30 h 72"/>
                  <a:gd name="T84" fmla="*/ 12 w 84"/>
                  <a:gd name="T85" fmla="*/ 20 h 72"/>
                  <a:gd name="T86" fmla="*/ 20 w 84"/>
                  <a:gd name="T87" fmla="*/ 28 h 72"/>
                  <a:gd name="T88" fmla="*/ 28 w 84"/>
                  <a:gd name="T89" fmla="*/ 40 h 72"/>
                  <a:gd name="T90" fmla="*/ 24 w 84"/>
                  <a:gd name="T91" fmla="*/ 42 h 72"/>
                  <a:gd name="T92" fmla="*/ 36 w 84"/>
                  <a:gd name="T93" fmla="*/ 52 h 72"/>
                  <a:gd name="T94" fmla="*/ 46 w 84"/>
                  <a:gd name="T95" fmla="*/ 54 h 72"/>
                  <a:gd name="T96" fmla="*/ 60 w 84"/>
                  <a:gd name="T97" fmla="*/ 62 h 72"/>
                  <a:gd name="T98" fmla="*/ 56 w 84"/>
                  <a:gd name="T99" fmla="*/ 56 h 72"/>
                  <a:gd name="T100" fmla="*/ 46 w 84"/>
                  <a:gd name="T101" fmla="*/ 48 h 72"/>
                  <a:gd name="T102" fmla="*/ 38 w 84"/>
                  <a:gd name="T103" fmla="*/ 38 h 72"/>
                  <a:gd name="T104" fmla="*/ 32 w 84"/>
                  <a:gd name="T105" fmla="*/ 30 h 72"/>
                  <a:gd name="T106" fmla="*/ 36 w 84"/>
                  <a:gd name="T107" fmla="*/ 22 h 72"/>
                  <a:gd name="T108" fmla="*/ 44 w 84"/>
                  <a:gd name="T109" fmla="*/ 22 h 72"/>
                  <a:gd name="T110" fmla="*/ 54 w 84"/>
                  <a:gd name="T111" fmla="*/ 22 h 72"/>
                  <a:gd name="T112" fmla="*/ 62 w 84"/>
                  <a:gd name="T113" fmla="*/ 24 h 72"/>
                  <a:gd name="T114" fmla="*/ 68 w 84"/>
                  <a:gd name="T115" fmla="*/ 24 h 72"/>
                  <a:gd name="T116" fmla="*/ 76 w 84"/>
                  <a:gd name="T117" fmla="*/ 28 h 72"/>
                  <a:gd name="T118" fmla="*/ 78 w 84"/>
                  <a:gd name="T119" fmla="*/ 28 h 72"/>
                  <a:gd name="T120" fmla="*/ 80 w 84"/>
                  <a:gd name="T121" fmla="*/ 24 h 72"/>
                  <a:gd name="T122" fmla="*/ 84 w 84"/>
                  <a:gd name="T123" fmla="*/ 2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" h="72">
                    <a:moveTo>
                      <a:pt x="58" y="66"/>
                    </a:moveTo>
                    <a:lnTo>
                      <a:pt x="56" y="66"/>
                    </a:lnTo>
                    <a:lnTo>
                      <a:pt x="56" y="66"/>
                    </a:lnTo>
                    <a:lnTo>
                      <a:pt x="62" y="66"/>
                    </a:lnTo>
                    <a:lnTo>
                      <a:pt x="60" y="66"/>
                    </a:lnTo>
                    <a:lnTo>
                      <a:pt x="58" y="66"/>
                    </a:lnTo>
                    <a:close/>
                    <a:moveTo>
                      <a:pt x="52" y="62"/>
                    </a:moveTo>
                    <a:lnTo>
                      <a:pt x="50" y="62"/>
                    </a:lnTo>
                    <a:lnTo>
                      <a:pt x="48" y="62"/>
                    </a:lnTo>
                    <a:lnTo>
                      <a:pt x="46" y="62"/>
                    </a:lnTo>
                    <a:lnTo>
                      <a:pt x="46" y="62"/>
                    </a:lnTo>
                    <a:lnTo>
                      <a:pt x="46" y="62"/>
                    </a:lnTo>
                    <a:lnTo>
                      <a:pt x="48" y="64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52" y="64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2" y="62"/>
                    </a:lnTo>
                    <a:close/>
                    <a:moveTo>
                      <a:pt x="72" y="70"/>
                    </a:moveTo>
                    <a:lnTo>
                      <a:pt x="72" y="70"/>
                    </a:lnTo>
                    <a:lnTo>
                      <a:pt x="70" y="68"/>
                    </a:lnTo>
                    <a:lnTo>
                      <a:pt x="70" y="68"/>
                    </a:lnTo>
                    <a:lnTo>
                      <a:pt x="68" y="68"/>
                    </a:lnTo>
                    <a:lnTo>
                      <a:pt x="66" y="66"/>
                    </a:lnTo>
                    <a:lnTo>
                      <a:pt x="64" y="66"/>
                    </a:lnTo>
                    <a:lnTo>
                      <a:pt x="64" y="64"/>
                    </a:lnTo>
                    <a:lnTo>
                      <a:pt x="62" y="64"/>
                    </a:lnTo>
                    <a:lnTo>
                      <a:pt x="62" y="64"/>
                    </a:lnTo>
                    <a:lnTo>
                      <a:pt x="60" y="64"/>
                    </a:lnTo>
                    <a:lnTo>
                      <a:pt x="62" y="64"/>
                    </a:lnTo>
                    <a:lnTo>
                      <a:pt x="54" y="62"/>
                    </a:lnTo>
                    <a:lnTo>
                      <a:pt x="54" y="62"/>
                    </a:lnTo>
                    <a:lnTo>
                      <a:pt x="52" y="62"/>
                    </a:lnTo>
                    <a:lnTo>
                      <a:pt x="54" y="62"/>
                    </a:lnTo>
                    <a:lnTo>
                      <a:pt x="60" y="64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70"/>
                    </a:lnTo>
                    <a:lnTo>
                      <a:pt x="74" y="72"/>
                    </a:lnTo>
                    <a:lnTo>
                      <a:pt x="72" y="70"/>
                    </a:lnTo>
                    <a:lnTo>
                      <a:pt x="72" y="70"/>
                    </a:lnTo>
                    <a:close/>
                    <a:moveTo>
                      <a:pt x="52" y="60"/>
                    </a:moveTo>
                    <a:lnTo>
                      <a:pt x="54" y="60"/>
                    </a:lnTo>
                    <a:lnTo>
                      <a:pt x="52" y="60"/>
                    </a:lnTo>
                    <a:lnTo>
                      <a:pt x="46" y="58"/>
                    </a:lnTo>
                    <a:lnTo>
                      <a:pt x="46" y="58"/>
                    </a:lnTo>
                    <a:lnTo>
                      <a:pt x="44" y="58"/>
                    </a:lnTo>
                    <a:lnTo>
                      <a:pt x="42" y="58"/>
                    </a:lnTo>
                    <a:lnTo>
                      <a:pt x="42" y="58"/>
                    </a:lnTo>
                    <a:lnTo>
                      <a:pt x="44" y="60"/>
                    </a:lnTo>
                    <a:lnTo>
                      <a:pt x="46" y="60"/>
                    </a:lnTo>
                    <a:lnTo>
                      <a:pt x="52" y="60"/>
                    </a:lnTo>
                    <a:close/>
                    <a:moveTo>
                      <a:pt x="48" y="58"/>
                    </a:moveTo>
                    <a:lnTo>
                      <a:pt x="50" y="56"/>
                    </a:lnTo>
                    <a:lnTo>
                      <a:pt x="50" y="56"/>
                    </a:lnTo>
                    <a:lnTo>
                      <a:pt x="48" y="56"/>
                    </a:lnTo>
                    <a:lnTo>
                      <a:pt x="46" y="56"/>
                    </a:lnTo>
                    <a:lnTo>
                      <a:pt x="44" y="56"/>
                    </a:lnTo>
                    <a:lnTo>
                      <a:pt x="42" y="56"/>
                    </a:lnTo>
                    <a:lnTo>
                      <a:pt x="42" y="56"/>
                    </a:lnTo>
                    <a:lnTo>
                      <a:pt x="44" y="56"/>
                    </a:lnTo>
                    <a:lnTo>
                      <a:pt x="46" y="58"/>
                    </a:lnTo>
                    <a:lnTo>
                      <a:pt x="48" y="58"/>
                    </a:lnTo>
                    <a:close/>
                    <a:moveTo>
                      <a:pt x="26" y="44"/>
                    </a:moveTo>
                    <a:lnTo>
                      <a:pt x="26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28" y="44"/>
                    </a:lnTo>
                    <a:lnTo>
                      <a:pt x="26" y="44"/>
                    </a:lnTo>
                    <a:close/>
                    <a:moveTo>
                      <a:pt x="24" y="42"/>
                    </a:moveTo>
                    <a:lnTo>
                      <a:pt x="24" y="42"/>
                    </a:lnTo>
                    <a:lnTo>
                      <a:pt x="24" y="42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4" y="42"/>
                    </a:lnTo>
                    <a:close/>
                    <a:moveTo>
                      <a:pt x="22" y="42"/>
                    </a:moveTo>
                    <a:lnTo>
                      <a:pt x="20" y="42"/>
                    </a:lnTo>
                    <a:lnTo>
                      <a:pt x="20" y="42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6" y="46"/>
                    </a:lnTo>
                    <a:lnTo>
                      <a:pt x="26" y="46"/>
                    </a:lnTo>
                    <a:lnTo>
                      <a:pt x="26" y="46"/>
                    </a:lnTo>
                    <a:lnTo>
                      <a:pt x="22" y="42"/>
                    </a:lnTo>
                    <a:close/>
                    <a:moveTo>
                      <a:pt x="20" y="36"/>
                    </a:moveTo>
                    <a:lnTo>
                      <a:pt x="22" y="38"/>
                    </a:lnTo>
                    <a:lnTo>
                      <a:pt x="22" y="38"/>
                    </a:lnTo>
                    <a:lnTo>
                      <a:pt x="24" y="38"/>
                    </a:lnTo>
                    <a:lnTo>
                      <a:pt x="24" y="40"/>
                    </a:lnTo>
                    <a:lnTo>
                      <a:pt x="24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4" y="38"/>
                    </a:lnTo>
                    <a:lnTo>
                      <a:pt x="22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18" y="32"/>
                    </a:lnTo>
                    <a:lnTo>
                      <a:pt x="18" y="34"/>
                    </a:lnTo>
                    <a:lnTo>
                      <a:pt x="20" y="36"/>
                    </a:lnTo>
                    <a:lnTo>
                      <a:pt x="20" y="36"/>
                    </a:lnTo>
                    <a:close/>
                    <a:moveTo>
                      <a:pt x="20" y="32"/>
                    </a:moveTo>
                    <a:lnTo>
                      <a:pt x="20" y="32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0" y="32"/>
                    </a:lnTo>
                    <a:close/>
                    <a:moveTo>
                      <a:pt x="14" y="32"/>
                    </a:moveTo>
                    <a:lnTo>
                      <a:pt x="14" y="30"/>
                    </a:lnTo>
                    <a:lnTo>
                      <a:pt x="14" y="28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  <a:moveTo>
                      <a:pt x="20" y="28"/>
                    </a:moveTo>
                    <a:lnTo>
                      <a:pt x="18" y="24"/>
                    </a:lnTo>
                    <a:lnTo>
                      <a:pt x="18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8" y="28"/>
                    </a:lnTo>
                    <a:lnTo>
                      <a:pt x="20" y="28"/>
                    </a:lnTo>
                    <a:close/>
                    <a:moveTo>
                      <a:pt x="84" y="22"/>
                    </a:moveTo>
                    <a:lnTo>
                      <a:pt x="84" y="22"/>
                    </a:lnTo>
                    <a:lnTo>
                      <a:pt x="84" y="22"/>
                    </a:lnTo>
                    <a:lnTo>
                      <a:pt x="84" y="22"/>
                    </a:lnTo>
                    <a:lnTo>
                      <a:pt x="82" y="20"/>
                    </a:lnTo>
                    <a:lnTo>
                      <a:pt x="80" y="20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80" y="16"/>
                    </a:lnTo>
                    <a:lnTo>
                      <a:pt x="78" y="16"/>
                    </a:lnTo>
                    <a:lnTo>
                      <a:pt x="78" y="16"/>
                    </a:lnTo>
                    <a:lnTo>
                      <a:pt x="76" y="16"/>
                    </a:lnTo>
                    <a:lnTo>
                      <a:pt x="78" y="14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0" y="12"/>
                    </a:lnTo>
                    <a:lnTo>
                      <a:pt x="70" y="12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4" y="12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10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2" y="6"/>
                    </a:lnTo>
                    <a:lnTo>
                      <a:pt x="50" y="6"/>
                    </a:lnTo>
                    <a:lnTo>
                      <a:pt x="48" y="4"/>
                    </a:lnTo>
                    <a:lnTo>
                      <a:pt x="48" y="2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4" y="4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8"/>
                    </a:lnTo>
                    <a:lnTo>
                      <a:pt x="32" y="8"/>
                    </a:lnTo>
                    <a:lnTo>
                      <a:pt x="32" y="10"/>
                    </a:lnTo>
                    <a:lnTo>
                      <a:pt x="30" y="10"/>
                    </a:lnTo>
                    <a:lnTo>
                      <a:pt x="30" y="12"/>
                    </a:lnTo>
                    <a:lnTo>
                      <a:pt x="28" y="12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4" y="18"/>
                    </a:lnTo>
                    <a:lnTo>
                      <a:pt x="22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18"/>
                    </a:lnTo>
                    <a:lnTo>
                      <a:pt x="18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4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8" y="18"/>
                    </a:lnTo>
                    <a:lnTo>
                      <a:pt x="8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4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20" y="24"/>
                    </a:lnTo>
                    <a:lnTo>
                      <a:pt x="20" y="28"/>
                    </a:lnTo>
                    <a:lnTo>
                      <a:pt x="20" y="30"/>
                    </a:lnTo>
                    <a:lnTo>
                      <a:pt x="20" y="32"/>
                    </a:lnTo>
                    <a:lnTo>
                      <a:pt x="22" y="34"/>
                    </a:lnTo>
                    <a:lnTo>
                      <a:pt x="26" y="38"/>
                    </a:lnTo>
                    <a:lnTo>
                      <a:pt x="28" y="38"/>
                    </a:lnTo>
                    <a:lnTo>
                      <a:pt x="28" y="40"/>
                    </a:lnTo>
                    <a:lnTo>
                      <a:pt x="28" y="40"/>
                    </a:lnTo>
                    <a:lnTo>
                      <a:pt x="26" y="40"/>
                    </a:lnTo>
                    <a:lnTo>
                      <a:pt x="26" y="40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30" y="46"/>
                    </a:lnTo>
                    <a:lnTo>
                      <a:pt x="32" y="48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52"/>
                    </a:lnTo>
                    <a:lnTo>
                      <a:pt x="36" y="52"/>
                    </a:lnTo>
                    <a:lnTo>
                      <a:pt x="36" y="52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40" y="52"/>
                    </a:lnTo>
                    <a:lnTo>
                      <a:pt x="42" y="52"/>
                    </a:lnTo>
                    <a:lnTo>
                      <a:pt x="46" y="54"/>
                    </a:lnTo>
                    <a:lnTo>
                      <a:pt x="50" y="56"/>
                    </a:lnTo>
                    <a:lnTo>
                      <a:pt x="54" y="58"/>
                    </a:lnTo>
                    <a:lnTo>
                      <a:pt x="56" y="60"/>
                    </a:lnTo>
                    <a:lnTo>
                      <a:pt x="58" y="62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56" y="58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52" y="52"/>
                    </a:lnTo>
                    <a:lnTo>
                      <a:pt x="50" y="50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44" y="46"/>
                    </a:lnTo>
                    <a:lnTo>
                      <a:pt x="44" y="44"/>
                    </a:lnTo>
                    <a:lnTo>
                      <a:pt x="42" y="44"/>
                    </a:lnTo>
                    <a:lnTo>
                      <a:pt x="40" y="42"/>
                    </a:lnTo>
                    <a:lnTo>
                      <a:pt x="40" y="40"/>
                    </a:lnTo>
                    <a:lnTo>
                      <a:pt x="38" y="38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4" y="32"/>
                    </a:lnTo>
                    <a:lnTo>
                      <a:pt x="32" y="32"/>
                    </a:lnTo>
                    <a:lnTo>
                      <a:pt x="32" y="30"/>
                    </a:lnTo>
                    <a:lnTo>
                      <a:pt x="32" y="26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8" y="24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2" y="24"/>
                    </a:lnTo>
                    <a:lnTo>
                      <a:pt x="42" y="22"/>
                    </a:lnTo>
                    <a:lnTo>
                      <a:pt x="44" y="22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52" y="22"/>
                    </a:lnTo>
                    <a:lnTo>
                      <a:pt x="54" y="24"/>
                    </a:lnTo>
                    <a:lnTo>
                      <a:pt x="54" y="22"/>
                    </a:lnTo>
                    <a:lnTo>
                      <a:pt x="54" y="22"/>
                    </a:lnTo>
                    <a:lnTo>
                      <a:pt x="56" y="24"/>
                    </a:lnTo>
                    <a:lnTo>
                      <a:pt x="58" y="24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0" y="24"/>
                    </a:lnTo>
                    <a:lnTo>
                      <a:pt x="62" y="24"/>
                    </a:lnTo>
                    <a:lnTo>
                      <a:pt x="62" y="24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6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70" y="24"/>
                    </a:lnTo>
                    <a:lnTo>
                      <a:pt x="70" y="24"/>
                    </a:lnTo>
                    <a:lnTo>
                      <a:pt x="72" y="24"/>
                    </a:lnTo>
                    <a:lnTo>
                      <a:pt x="74" y="24"/>
                    </a:lnTo>
                    <a:lnTo>
                      <a:pt x="74" y="2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6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28"/>
                    </a:lnTo>
                    <a:lnTo>
                      <a:pt x="78" y="28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80" y="28"/>
                    </a:lnTo>
                    <a:lnTo>
                      <a:pt x="80" y="24"/>
                    </a:lnTo>
                    <a:lnTo>
                      <a:pt x="80" y="24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84" y="22"/>
                    </a:lnTo>
                    <a:lnTo>
                      <a:pt x="84" y="22"/>
                    </a:lnTo>
                    <a:lnTo>
                      <a:pt x="84" y="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99"/>
              <p:cNvSpPr>
                <a:spLocks/>
              </p:cNvSpPr>
              <p:nvPr/>
            </p:nvSpPr>
            <p:spPr bwMode="auto">
              <a:xfrm>
                <a:off x="2118" y="1876"/>
                <a:ext cx="52" cy="57"/>
              </a:xfrm>
              <a:custGeom>
                <a:avLst/>
                <a:gdLst>
                  <a:gd name="T0" fmla="*/ 48 w 52"/>
                  <a:gd name="T1" fmla="*/ 27 h 57"/>
                  <a:gd name="T2" fmla="*/ 44 w 52"/>
                  <a:gd name="T3" fmla="*/ 20 h 57"/>
                  <a:gd name="T4" fmla="*/ 38 w 52"/>
                  <a:gd name="T5" fmla="*/ 8 h 57"/>
                  <a:gd name="T6" fmla="*/ 36 w 52"/>
                  <a:gd name="T7" fmla="*/ 6 h 57"/>
                  <a:gd name="T8" fmla="*/ 34 w 52"/>
                  <a:gd name="T9" fmla="*/ 8 h 57"/>
                  <a:gd name="T10" fmla="*/ 28 w 52"/>
                  <a:gd name="T11" fmla="*/ 8 h 57"/>
                  <a:gd name="T12" fmla="*/ 26 w 52"/>
                  <a:gd name="T13" fmla="*/ 6 h 57"/>
                  <a:gd name="T14" fmla="*/ 24 w 52"/>
                  <a:gd name="T15" fmla="*/ 4 h 57"/>
                  <a:gd name="T16" fmla="*/ 18 w 52"/>
                  <a:gd name="T17" fmla="*/ 4 h 57"/>
                  <a:gd name="T18" fmla="*/ 10 w 52"/>
                  <a:gd name="T19" fmla="*/ 2 h 57"/>
                  <a:gd name="T20" fmla="*/ 6 w 52"/>
                  <a:gd name="T21" fmla="*/ 0 h 57"/>
                  <a:gd name="T22" fmla="*/ 4 w 52"/>
                  <a:gd name="T23" fmla="*/ 2 h 57"/>
                  <a:gd name="T24" fmla="*/ 4 w 52"/>
                  <a:gd name="T25" fmla="*/ 2 h 57"/>
                  <a:gd name="T26" fmla="*/ 0 w 52"/>
                  <a:gd name="T27" fmla="*/ 6 h 57"/>
                  <a:gd name="T28" fmla="*/ 4 w 52"/>
                  <a:gd name="T29" fmla="*/ 8 h 57"/>
                  <a:gd name="T30" fmla="*/ 4 w 52"/>
                  <a:gd name="T31" fmla="*/ 12 h 57"/>
                  <a:gd name="T32" fmla="*/ 2 w 52"/>
                  <a:gd name="T33" fmla="*/ 20 h 57"/>
                  <a:gd name="T34" fmla="*/ 8 w 52"/>
                  <a:gd name="T35" fmla="*/ 24 h 57"/>
                  <a:gd name="T36" fmla="*/ 12 w 52"/>
                  <a:gd name="T37" fmla="*/ 29 h 57"/>
                  <a:gd name="T38" fmla="*/ 16 w 52"/>
                  <a:gd name="T39" fmla="*/ 24 h 57"/>
                  <a:gd name="T40" fmla="*/ 12 w 52"/>
                  <a:gd name="T41" fmla="*/ 22 h 57"/>
                  <a:gd name="T42" fmla="*/ 10 w 52"/>
                  <a:gd name="T43" fmla="*/ 18 h 57"/>
                  <a:gd name="T44" fmla="*/ 18 w 52"/>
                  <a:gd name="T45" fmla="*/ 24 h 57"/>
                  <a:gd name="T46" fmla="*/ 18 w 52"/>
                  <a:gd name="T47" fmla="*/ 29 h 57"/>
                  <a:gd name="T48" fmla="*/ 26 w 52"/>
                  <a:gd name="T49" fmla="*/ 33 h 57"/>
                  <a:gd name="T50" fmla="*/ 32 w 52"/>
                  <a:gd name="T51" fmla="*/ 37 h 57"/>
                  <a:gd name="T52" fmla="*/ 34 w 52"/>
                  <a:gd name="T53" fmla="*/ 43 h 57"/>
                  <a:gd name="T54" fmla="*/ 34 w 52"/>
                  <a:gd name="T55" fmla="*/ 49 h 57"/>
                  <a:gd name="T56" fmla="*/ 38 w 52"/>
                  <a:gd name="T57" fmla="*/ 51 h 57"/>
                  <a:gd name="T58" fmla="*/ 38 w 52"/>
                  <a:gd name="T59" fmla="*/ 49 h 57"/>
                  <a:gd name="T60" fmla="*/ 38 w 52"/>
                  <a:gd name="T61" fmla="*/ 45 h 57"/>
                  <a:gd name="T62" fmla="*/ 42 w 52"/>
                  <a:gd name="T63" fmla="*/ 49 h 57"/>
                  <a:gd name="T64" fmla="*/ 44 w 52"/>
                  <a:gd name="T65" fmla="*/ 55 h 57"/>
                  <a:gd name="T66" fmla="*/ 44 w 52"/>
                  <a:gd name="T67" fmla="*/ 55 h 57"/>
                  <a:gd name="T68" fmla="*/ 42 w 52"/>
                  <a:gd name="T69" fmla="*/ 53 h 57"/>
                  <a:gd name="T70" fmla="*/ 46 w 52"/>
                  <a:gd name="T71" fmla="*/ 49 h 57"/>
                  <a:gd name="T72" fmla="*/ 44 w 52"/>
                  <a:gd name="T73" fmla="*/ 45 h 57"/>
                  <a:gd name="T74" fmla="*/ 48 w 52"/>
                  <a:gd name="T75" fmla="*/ 43 h 57"/>
                  <a:gd name="T76" fmla="*/ 48 w 52"/>
                  <a:gd name="T77" fmla="*/ 41 h 57"/>
                  <a:gd name="T78" fmla="*/ 46 w 52"/>
                  <a:gd name="T79" fmla="*/ 35 h 57"/>
                  <a:gd name="T80" fmla="*/ 46 w 52"/>
                  <a:gd name="T81" fmla="*/ 31 h 57"/>
                  <a:gd name="T82" fmla="*/ 48 w 52"/>
                  <a:gd name="T83" fmla="*/ 29 h 57"/>
                  <a:gd name="T84" fmla="*/ 50 w 52"/>
                  <a:gd name="T85" fmla="*/ 31 h 57"/>
                  <a:gd name="T86" fmla="*/ 52 w 52"/>
                  <a:gd name="T87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" h="57">
                    <a:moveTo>
                      <a:pt x="50" y="29"/>
                    </a:moveTo>
                    <a:lnTo>
                      <a:pt x="48" y="29"/>
                    </a:lnTo>
                    <a:lnTo>
                      <a:pt x="48" y="27"/>
                    </a:lnTo>
                    <a:lnTo>
                      <a:pt x="46" y="27"/>
                    </a:lnTo>
                    <a:lnTo>
                      <a:pt x="44" y="22"/>
                    </a:lnTo>
                    <a:lnTo>
                      <a:pt x="44" y="20"/>
                    </a:lnTo>
                    <a:lnTo>
                      <a:pt x="40" y="16"/>
                    </a:lnTo>
                    <a:lnTo>
                      <a:pt x="38" y="14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4" y="27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2"/>
                    </a:lnTo>
                    <a:lnTo>
                      <a:pt x="12" y="22"/>
                    </a:lnTo>
                    <a:lnTo>
                      <a:pt x="10" y="20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20"/>
                    </a:lnTo>
                    <a:lnTo>
                      <a:pt x="18" y="24"/>
                    </a:lnTo>
                    <a:lnTo>
                      <a:pt x="20" y="27"/>
                    </a:lnTo>
                    <a:lnTo>
                      <a:pt x="18" y="27"/>
                    </a:lnTo>
                    <a:lnTo>
                      <a:pt x="18" y="29"/>
                    </a:lnTo>
                    <a:lnTo>
                      <a:pt x="20" y="31"/>
                    </a:lnTo>
                    <a:lnTo>
                      <a:pt x="22" y="31"/>
                    </a:lnTo>
                    <a:lnTo>
                      <a:pt x="26" y="33"/>
                    </a:lnTo>
                    <a:lnTo>
                      <a:pt x="26" y="33"/>
                    </a:lnTo>
                    <a:lnTo>
                      <a:pt x="30" y="35"/>
                    </a:lnTo>
                    <a:lnTo>
                      <a:pt x="32" y="37"/>
                    </a:lnTo>
                    <a:lnTo>
                      <a:pt x="34" y="39"/>
                    </a:lnTo>
                    <a:lnTo>
                      <a:pt x="34" y="41"/>
                    </a:lnTo>
                    <a:lnTo>
                      <a:pt x="34" y="43"/>
                    </a:lnTo>
                    <a:lnTo>
                      <a:pt x="34" y="45"/>
                    </a:lnTo>
                    <a:lnTo>
                      <a:pt x="32" y="47"/>
                    </a:lnTo>
                    <a:lnTo>
                      <a:pt x="34" y="49"/>
                    </a:lnTo>
                    <a:lnTo>
                      <a:pt x="34" y="51"/>
                    </a:lnTo>
                    <a:lnTo>
                      <a:pt x="36" y="51"/>
                    </a:lnTo>
                    <a:lnTo>
                      <a:pt x="38" y="51"/>
                    </a:lnTo>
                    <a:lnTo>
                      <a:pt x="38" y="51"/>
                    </a:lnTo>
                    <a:lnTo>
                      <a:pt x="38" y="49"/>
                    </a:lnTo>
                    <a:lnTo>
                      <a:pt x="38" y="49"/>
                    </a:lnTo>
                    <a:lnTo>
                      <a:pt x="36" y="47"/>
                    </a:lnTo>
                    <a:lnTo>
                      <a:pt x="36" y="45"/>
                    </a:lnTo>
                    <a:lnTo>
                      <a:pt x="38" y="45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42" y="49"/>
                    </a:lnTo>
                    <a:lnTo>
                      <a:pt x="42" y="51"/>
                    </a:lnTo>
                    <a:lnTo>
                      <a:pt x="42" y="53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4" y="55"/>
                    </a:lnTo>
                    <a:lnTo>
                      <a:pt x="44" y="55"/>
                    </a:lnTo>
                    <a:lnTo>
                      <a:pt x="44" y="53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44" y="51"/>
                    </a:lnTo>
                    <a:lnTo>
                      <a:pt x="46" y="51"/>
                    </a:lnTo>
                    <a:lnTo>
                      <a:pt x="46" y="49"/>
                    </a:lnTo>
                    <a:lnTo>
                      <a:pt x="46" y="49"/>
                    </a:lnTo>
                    <a:lnTo>
                      <a:pt x="46" y="47"/>
                    </a:lnTo>
                    <a:lnTo>
                      <a:pt x="44" y="45"/>
                    </a:lnTo>
                    <a:lnTo>
                      <a:pt x="46" y="43"/>
                    </a:lnTo>
                    <a:lnTo>
                      <a:pt x="46" y="43"/>
                    </a:lnTo>
                    <a:lnTo>
                      <a:pt x="48" y="43"/>
                    </a:lnTo>
                    <a:lnTo>
                      <a:pt x="48" y="41"/>
                    </a:lnTo>
                    <a:lnTo>
                      <a:pt x="48" y="41"/>
                    </a:lnTo>
                    <a:lnTo>
                      <a:pt x="48" y="41"/>
                    </a:lnTo>
                    <a:lnTo>
                      <a:pt x="46" y="39"/>
                    </a:lnTo>
                    <a:lnTo>
                      <a:pt x="44" y="39"/>
                    </a:lnTo>
                    <a:lnTo>
                      <a:pt x="46" y="35"/>
                    </a:lnTo>
                    <a:lnTo>
                      <a:pt x="46" y="33"/>
                    </a:lnTo>
                    <a:lnTo>
                      <a:pt x="46" y="31"/>
                    </a:lnTo>
                    <a:lnTo>
                      <a:pt x="46" y="31"/>
                    </a:lnTo>
                    <a:lnTo>
                      <a:pt x="46" y="31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2" y="31"/>
                    </a:lnTo>
                    <a:lnTo>
                      <a:pt x="52" y="31"/>
                    </a:lnTo>
                    <a:lnTo>
                      <a:pt x="50" y="2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00"/>
              <p:cNvSpPr>
                <a:spLocks/>
              </p:cNvSpPr>
              <p:nvPr/>
            </p:nvSpPr>
            <p:spPr bwMode="auto">
              <a:xfrm>
                <a:off x="998" y="245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2 h 2"/>
                  <a:gd name="T16" fmla="*/ 2 w 2"/>
                  <a:gd name="T17" fmla="*/ 2 h 2"/>
                  <a:gd name="T18" fmla="*/ 2 w 2"/>
                  <a:gd name="T19" fmla="*/ 2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201"/>
              <p:cNvSpPr>
                <a:spLocks/>
              </p:cNvSpPr>
              <p:nvPr/>
            </p:nvSpPr>
            <p:spPr bwMode="auto">
              <a:xfrm>
                <a:off x="3643" y="2011"/>
                <a:ext cx="118" cy="156"/>
              </a:xfrm>
              <a:custGeom>
                <a:avLst/>
                <a:gdLst>
                  <a:gd name="T0" fmla="*/ 112 w 118"/>
                  <a:gd name="T1" fmla="*/ 2 h 156"/>
                  <a:gd name="T2" fmla="*/ 106 w 118"/>
                  <a:gd name="T3" fmla="*/ 2 h 156"/>
                  <a:gd name="T4" fmla="*/ 98 w 118"/>
                  <a:gd name="T5" fmla="*/ 0 h 156"/>
                  <a:gd name="T6" fmla="*/ 86 w 118"/>
                  <a:gd name="T7" fmla="*/ 4 h 156"/>
                  <a:gd name="T8" fmla="*/ 84 w 118"/>
                  <a:gd name="T9" fmla="*/ 12 h 156"/>
                  <a:gd name="T10" fmla="*/ 80 w 118"/>
                  <a:gd name="T11" fmla="*/ 26 h 156"/>
                  <a:gd name="T12" fmla="*/ 78 w 118"/>
                  <a:gd name="T13" fmla="*/ 32 h 156"/>
                  <a:gd name="T14" fmla="*/ 76 w 118"/>
                  <a:gd name="T15" fmla="*/ 34 h 156"/>
                  <a:gd name="T16" fmla="*/ 64 w 118"/>
                  <a:gd name="T17" fmla="*/ 30 h 156"/>
                  <a:gd name="T18" fmla="*/ 58 w 118"/>
                  <a:gd name="T19" fmla="*/ 30 h 156"/>
                  <a:gd name="T20" fmla="*/ 56 w 118"/>
                  <a:gd name="T21" fmla="*/ 28 h 156"/>
                  <a:gd name="T22" fmla="*/ 38 w 118"/>
                  <a:gd name="T23" fmla="*/ 28 h 156"/>
                  <a:gd name="T24" fmla="*/ 32 w 118"/>
                  <a:gd name="T25" fmla="*/ 38 h 156"/>
                  <a:gd name="T26" fmla="*/ 34 w 118"/>
                  <a:gd name="T27" fmla="*/ 44 h 156"/>
                  <a:gd name="T28" fmla="*/ 48 w 118"/>
                  <a:gd name="T29" fmla="*/ 42 h 156"/>
                  <a:gd name="T30" fmla="*/ 52 w 118"/>
                  <a:gd name="T31" fmla="*/ 50 h 156"/>
                  <a:gd name="T32" fmla="*/ 48 w 118"/>
                  <a:gd name="T33" fmla="*/ 56 h 156"/>
                  <a:gd name="T34" fmla="*/ 42 w 118"/>
                  <a:gd name="T35" fmla="*/ 62 h 156"/>
                  <a:gd name="T36" fmla="*/ 46 w 118"/>
                  <a:gd name="T37" fmla="*/ 72 h 156"/>
                  <a:gd name="T38" fmla="*/ 52 w 118"/>
                  <a:gd name="T39" fmla="*/ 78 h 156"/>
                  <a:gd name="T40" fmla="*/ 52 w 118"/>
                  <a:gd name="T41" fmla="*/ 94 h 156"/>
                  <a:gd name="T42" fmla="*/ 50 w 118"/>
                  <a:gd name="T43" fmla="*/ 100 h 156"/>
                  <a:gd name="T44" fmla="*/ 48 w 118"/>
                  <a:gd name="T45" fmla="*/ 108 h 156"/>
                  <a:gd name="T46" fmla="*/ 42 w 118"/>
                  <a:gd name="T47" fmla="*/ 110 h 156"/>
                  <a:gd name="T48" fmla="*/ 40 w 118"/>
                  <a:gd name="T49" fmla="*/ 106 h 156"/>
                  <a:gd name="T50" fmla="*/ 28 w 118"/>
                  <a:gd name="T51" fmla="*/ 104 h 156"/>
                  <a:gd name="T52" fmla="*/ 20 w 118"/>
                  <a:gd name="T53" fmla="*/ 100 h 156"/>
                  <a:gd name="T54" fmla="*/ 20 w 118"/>
                  <a:gd name="T55" fmla="*/ 104 h 156"/>
                  <a:gd name="T56" fmla="*/ 12 w 118"/>
                  <a:gd name="T57" fmla="*/ 108 h 156"/>
                  <a:gd name="T58" fmla="*/ 6 w 118"/>
                  <a:gd name="T59" fmla="*/ 112 h 156"/>
                  <a:gd name="T60" fmla="*/ 8 w 118"/>
                  <a:gd name="T61" fmla="*/ 118 h 156"/>
                  <a:gd name="T62" fmla="*/ 10 w 118"/>
                  <a:gd name="T63" fmla="*/ 124 h 156"/>
                  <a:gd name="T64" fmla="*/ 10 w 118"/>
                  <a:gd name="T65" fmla="*/ 130 h 156"/>
                  <a:gd name="T66" fmla="*/ 8 w 118"/>
                  <a:gd name="T67" fmla="*/ 132 h 156"/>
                  <a:gd name="T68" fmla="*/ 0 w 118"/>
                  <a:gd name="T69" fmla="*/ 134 h 156"/>
                  <a:gd name="T70" fmla="*/ 10 w 118"/>
                  <a:gd name="T71" fmla="*/ 150 h 156"/>
                  <a:gd name="T72" fmla="*/ 14 w 118"/>
                  <a:gd name="T73" fmla="*/ 156 h 156"/>
                  <a:gd name="T74" fmla="*/ 20 w 118"/>
                  <a:gd name="T75" fmla="*/ 150 h 156"/>
                  <a:gd name="T76" fmla="*/ 26 w 118"/>
                  <a:gd name="T77" fmla="*/ 146 h 156"/>
                  <a:gd name="T78" fmla="*/ 32 w 118"/>
                  <a:gd name="T79" fmla="*/ 148 h 156"/>
                  <a:gd name="T80" fmla="*/ 36 w 118"/>
                  <a:gd name="T81" fmla="*/ 152 h 156"/>
                  <a:gd name="T82" fmla="*/ 40 w 118"/>
                  <a:gd name="T83" fmla="*/ 148 h 156"/>
                  <a:gd name="T84" fmla="*/ 44 w 118"/>
                  <a:gd name="T85" fmla="*/ 146 h 156"/>
                  <a:gd name="T86" fmla="*/ 50 w 118"/>
                  <a:gd name="T87" fmla="*/ 142 h 156"/>
                  <a:gd name="T88" fmla="*/ 52 w 118"/>
                  <a:gd name="T89" fmla="*/ 150 h 156"/>
                  <a:gd name="T90" fmla="*/ 54 w 118"/>
                  <a:gd name="T91" fmla="*/ 152 h 156"/>
                  <a:gd name="T92" fmla="*/ 64 w 118"/>
                  <a:gd name="T93" fmla="*/ 142 h 156"/>
                  <a:gd name="T94" fmla="*/ 74 w 118"/>
                  <a:gd name="T95" fmla="*/ 136 h 156"/>
                  <a:gd name="T96" fmla="*/ 80 w 118"/>
                  <a:gd name="T97" fmla="*/ 106 h 156"/>
                  <a:gd name="T98" fmla="*/ 88 w 118"/>
                  <a:gd name="T99" fmla="*/ 90 h 156"/>
                  <a:gd name="T100" fmla="*/ 100 w 118"/>
                  <a:gd name="T101" fmla="*/ 80 h 156"/>
                  <a:gd name="T102" fmla="*/ 106 w 118"/>
                  <a:gd name="T103" fmla="*/ 50 h 156"/>
                  <a:gd name="T104" fmla="*/ 112 w 118"/>
                  <a:gd name="T105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8" h="156">
                    <a:moveTo>
                      <a:pt x="118" y="4"/>
                    </a:moveTo>
                    <a:lnTo>
                      <a:pt x="116" y="4"/>
                    </a:lnTo>
                    <a:lnTo>
                      <a:pt x="116" y="2"/>
                    </a:lnTo>
                    <a:lnTo>
                      <a:pt x="116" y="2"/>
                    </a:lnTo>
                    <a:lnTo>
                      <a:pt x="112" y="2"/>
                    </a:lnTo>
                    <a:lnTo>
                      <a:pt x="112" y="2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10" y="2"/>
                    </a:lnTo>
                    <a:lnTo>
                      <a:pt x="108" y="2"/>
                    </a:lnTo>
                    <a:lnTo>
                      <a:pt x="108" y="2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4" y="2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8" y="0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92" y="2"/>
                    </a:lnTo>
                    <a:lnTo>
                      <a:pt x="88" y="2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4" y="6"/>
                    </a:lnTo>
                    <a:lnTo>
                      <a:pt x="84" y="8"/>
                    </a:lnTo>
                    <a:lnTo>
                      <a:pt x="84" y="10"/>
                    </a:lnTo>
                    <a:lnTo>
                      <a:pt x="84" y="10"/>
                    </a:lnTo>
                    <a:lnTo>
                      <a:pt x="84" y="12"/>
                    </a:lnTo>
                    <a:lnTo>
                      <a:pt x="84" y="14"/>
                    </a:lnTo>
                    <a:lnTo>
                      <a:pt x="84" y="16"/>
                    </a:lnTo>
                    <a:lnTo>
                      <a:pt x="82" y="18"/>
                    </a:lnTo>
                    <a:lnTo>
                      <a:pt x="82" y="20"/>
                    </a:lnTo>
                    <a:lnTo>
                      <a:pt x="80" y="24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78" y="28"/>
                    </a:lnTo>
                    <a:lnTo>
                      <a:pt x="78" y="28"/>
                    </a:lnTo>
                    <a:lnTo>
                      <a:pt x="78" y="30"/>
                    </a:lnTo>
                    <a:lnTo>
                      <a:pt x="78" y="32"/>
                    </a:lnTo>
                    <a:lnTo>
                      <a:pt x="78" y="34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6" y="34"/>
                    </a:lnTo>
                    <a:lnTo>
                      <a:pt x="74" y="34"/>
                    </a:lnTo>
                    <a:lnTo>
                      <a:pt x="72" y="32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6" y="32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2" y="30"/>
                    </a:lnTo>
                    <a:lnTo>
                      <a:pt x="62" y="30"/>
                    </a:lnTo>
                    <a:lnTo>
                      <a:pt x="60" y="30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28"/>
                    </a:lnTo>
                    <a:lnTo>
                      <a:pt x="56" y="30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6" y="28"/>
                    </a:lnTo>
                    <a:lnTo>
                      <a:pt x="54" y="26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46" y="28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2" y="32"/>
                    </a:lnTo>
                    <a:lnTo>
                      <a:pt x="32" y="34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44"/>
                    </a:lnTo>
                    <a:lnTo>
                      <a:pt x="32" y="44"/>
                    </a:lnTo>
                    <a:lnTo>
                      <a:pt x="34" y="44"/>
                    </a:lnTo>
                    <a:lnTo>
                      <a:pt x="34" y="44"/>
                    </a:lnTo>
                    <a:lnTo>
                      <a:pt x="38" y="42"/>
                    </a:lnTo>
                    <a:lnTo>
                      <a:pt x="40" y="42"/>
                    </a:lnTo>
                    <a:lnTo>
                      <a:pt x="42" y="40"/>
                    </a:lnTo>
                    <a:lnTo>
                      <a:pt x="46" y="42"/>
                    </a:lnTo>
                    <a:lnTo>
                      <a:pt x="48" y="42"/>
                    </a:lnTo>
                    <a:lnTo>
                      <a:pt x="48" y="42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50" y="48"/>
                    </a:lnTo>
                    <a:lnTo>
                      <a:pt x="52" y="50"/>
                    </a:lnTo>
                    <a:lnTo>
                      <a:pt x="52" y="50"/>
                    </a:lnTo>
                    <a:lnTo>
                      <a:pt x="52" y="52"/>
                    </a:lnTo>
                    <a:lnTo>
                      <a:pt x="50" y="52"/>
                    </a:lnTo>
                    <a:lnTo>
                      <a:pt x="50" y="54"/>
                    </a:lnTo>
                    <a:lnTo>
                      <a:pt x="50" y="54"/>
                    </a:lnTo>
                    <a:lnTo>
                      <a:pt x="50" y="56"/>
                    </a:lnTo>
                    <a:lnTo>
                      <a:pt x="48" y="56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58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42" y="62"/>
                    </a:lnTo>
                    <a:lnTo>
                      <a:pt x="44" y="64"/>
                    </a:lnTo>
                    <a:lnTo>
                      <a:pt x="42" y="68"/>
                    </a:lnTo>
                    <a:lnTo>
                      <a:pt x="42" y="70"/>
                    </a:lnTo>
                    <a:lnTo>
                      <a:pt x="44" y="70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8" y="72"/>
                    </a:lnTo>
                    <a:lnTo>
                      <a:pt x="48" y="74"/>
                    </a:lnTo>
                    <a:lnTo>
                      <a:pt x="50" y="74"/>
                    </a:lnTo>
                    <a:lnTo>
                      <a:pt x="52" y="76"/>
                    </a:lnTo>
                    <a:lnTo>
                      <a:pt x="52" y="76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4"/>
                    </a:lnTo>
                    <a:lnTo>
                      <a:pt x="52" y="86"/>
                    </a:lnTo>
                    <a:lnTo>
                      <a:pt x="52" y="88"/>
                    </a:lnTo>
                    <a:lnTo>
                      <a:pt x="52" y="92"/>
                    </a:lnTo>
                    <a:lnTo>
                      <a:pt x="52" y="94"/>
                    </a:lnTo>
                    <a:lnTo>
                      <a:pt x="52" y="94"/>
                    </a:lnTo>
                    <a:lnTo>
                      <a:pt x="52" y="96"/>
                    </a:lnTo>
                    <a:lnTo>
                      <a:pt x="52" y="96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48" y="102"/>
                    </a:lnTo>
                    <a:lnTo>
                      <a:pt x="48" y="104"/>
                    </a:lnTo>
                    <a:lnTo>
                      <a:pt x="48" y="104"/>
                    </a:lnTo>
                    <a:lnTo>
                      <a:pt x="48" y="106"/>
                    </a:lnTo>
                    <a:lnTo>
                      <a:pt x="48" y="106"/>
                    </a:lnTo>
                    <a:lnTo>
                      <a:pt x="48" y="108"/>
                    </a:lnTo>
                    <a:lnTo>
                      <a:pt x="48" y="108"/>
                    </a:lnTo>
                    <a:lnTo>
                      <a:pt x="46" y="110"/>
                    </a:lnTo>
                    <a:lnTo>
                      <a:pt x="46" y="110"/>
                    </a:lnTo>
                    <a:lnTo>
                      <a:pt x="44" y="110"/>
                    </a:lnTo>
                    <a:lnTo>
                      <a:pt x="42" y="110"/>
                    </a:lnTo>
                    <a:lnTo>
                      <a:pt x="42" y="110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42" y="106"/>
                    </a:lnTo>
                    <a:lnTo>
                      <a:pt x="42" y="104"/>
                    </a:lnTo>
                    <a:lnTo>
                      <a:pt x="40" y="104"/>
                    </a:lnTo>
                    <a:lnTo>
                      <a:pt x="40" y="106"/>
                    </a:lnTo>
                    <a:lnTo>
                      <a:pt x="38" y="106"/>
                    </a:lnTo>
                    <a:lnTo>
                      <a:pt x="36" y="108"/>
                    </a:lnTo>
                    <a:lnTo>
                      <a:pt x="34" y="110"/>
                    </a:lnTo>
                    <a:lnTo>
                      <a:pt x="32" y="108"/>
                    </a:lnTo>
                    <a:lnTo>
                      <a:pt x="28" y="108"/>
                    </a:lnTo>
                    <a:lnTo>
                      <a:pt x="28" y="104"/>
                    </a:lnTo>
                    <a:lnTo>
                      <a:pt x="26" y="102"/>
                    </a:lnTo>
                    <a:lnTo>
                      <a:pt x="26" y="100"/>
                    </a:lnTo>
                    <a:lnTo>
                      <a:pt x="24" y="100"/>
                    </a:lnTo>
                    <a:lnTo>
                      <a:pt x="24" y="98"/>
                    </a:lnTo>
                    <a:lnTo>
                      <a:pt x="22" y="98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20" y="102"/>
                    </a:lnTo>
                    <a:lnTo>
                      <a:pt x="20" y="102"/>
                    </a:lnTo>
                    <a:lnTo>
                      <a:pt x="20" y="104"/>
                    </a:lnTo>
                    <a:lnTo>
                      <a:pt x="20" y="104"/>
                    </a:lnTo>
                    <a:lnTo>
                      <a:pt x="20" y="104"/>
                    </a:lnTo>
                    <a:lnTo>
                      <a:pt x="20" y="106"/>
                    </a:lnTo>
                    <a:lnTo>
                      <a:pt x="20" y="108"/>
                    </a:lnTo>
                    <a:lnTo>
                      <a:pt x="14" y="110"/>
                    </a:lnTo>
                    <a:lnTo>
                      <a:pt x="14" y="108"/>
                    </a:lnTo>
                    <a:lnTo>
                      <a:pt x="12" y="108"/>
                    </a:lnTo>
                    <a:lnTo>
                      <a:pt x="12" y="108"/>
                    </a:lnTo>
                    <a:lnTo>
                      <a:pt x="8" y="108"/>
                    </a:lnTo>
                    <a:lnTo>
                      <a:pt x="8" y="108"/>
                    </a:lnTo>
                    <a:lnTo>
                      <a:pt x="6" y="108"/>
                    </a:lnTo>
                    <a:lnTo>
                      <a:pt x="6" y="108"/>
                    </a:lnTo>
                    <a:lnTo>
                      <a:pt x="6" y="108"/>
                    </a:lnTo>
                    <a:lnTo>
                      <a:pt x="6" y="112"/>
                    </a:lnTo>
                    <a:lnTo>
                      <a:pt x="6" y="114"/>
                    </a:lnTo>
                    <a:lnTo>
                      <a:pt x="6" y="116"/>
                    </a:lnTo>
                    <a:lnTo>
                      <a:pt x="6" y="116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10" y="120"/>
                    </a:lnTo>
                    <a:lnTo>
                      <a:pt x="10" y="120"/>
                    </a:lnTo>
                    <a:lnTo>
                      <a:pt x="8" y="120"/>
                    </a:lnTo>
                    <a:lnTo>
                      <a:pt x="8" y="122"/>
                    </a:lnTo>
                    <a:lnTo>
                      <a:pt x="8" y="122"/>
                    </a:lnTo>
                    <a:lnTo>
                      <a:pt x="10" y="124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2" y="126"/>
                    </a:lnTo>
                    <a:lnTo>
                      <a:pt x="12" y="128"/>
                    </a:lnTo>
                    <a:lnTo>
                      <a:pt x="12" y="128"/>
                    </a:lnTo>
                    <a:lnTo>
                      <a:pt x="10" y="130"/>
                    </a:lnTo>
                    <a:lnTo>
                      <a:pt x="10" y="130"/>
                    </a:lnTo>
                    <a:lnTo>
                      <a:pt x="12" y="130"/>
                    </a:lnTo>
                    <a:lnTo>
                      <a:pt x="12" y="132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8" y="132"/>
                    </a:lnTo>
                    <a:lnTo>
                      <a:pt x="8" y="132"/>
                    </a:lnTo>
                    <a:lnTo>
                      <a:pt x="6" y="130"/>
                    </a:lnTo>
                    <a:lnTo>
                      <a:pt x="6" y="128"/>
                    </a:lnTo>
                    <a:lnTo>
                      <a:pt x="2" y="132"/>
                    </a:lnTo>
                    <a:lnTo>
                      <a:pt x="2" y="132"/>
                    </a:lnTo>
                    <a:lnTo>
                      <a:pt x="0" y="134"/>
                    </a:lnTo>
                    <a:lnTo>
                      <a:pt x="0" y="136"/>
                    </a:lnTo>
                    <a:lnTo>
                      <a:pt x="4" y="140"/>
                    </a:lnTo>
                    <a:lnTo>
                      <a:pt x="4" y="142"/>
                    </a:lnTo>
                    <a:lnTo>
                      <a:pt x="8" y="146"/>
                    </a:lnTo>
                    <a:lnTo>
                      <a:pt x="10" y="148"/>
                    </a:lnTo>
                    <a:lnTo>
                      <a:pt x="10" y="150"/>
                    </a:lnTo>
                    <a:lnTo>
                      <a:pt x="10" y="150"/>
                    </a:lnTo>
                    <a:lnTo>
                      <a:pt x="10" y="150"/>
                    </a:lnTo>
                    <a:lnTo>
                      <a:pt x="12" y="152"/>
                    </a:lnTo>
                    <a:lnTo>
                      <a:pt x="12" y="154"/>
                    </a:lnTo>
                    <a:lnTo>
                      <a:pt x="14" y="156"/>
                    </a:lnTo>
                    <a:lnTo>
                      <a:pt x="14" y="156"/>
                    </a:lnTo>
                    <a:lnTo>
                      <a:pt x="14" y="154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8" y="152"/>
                    </a:lnTo>
                    <a:lnTo>
                      <a:pt x="18" y="150"/>
                    </a:lnTo>
                    <a:lnTo>
                      <a:pt x="20" y="150"/>
                    </a:lnTo>
                    <a:lnTo>
                      <a:pt x="20" y="148"/>
                    </a:lnTo>
                    <a:lnTo>
                      <a:pt x="22" y="148"/>
                    </a:lnTo>
                    <a:lnTo>
                      <a:pt x="24" y="146"/>
                    </a:lnTo>
                    <a:lnTo>
                      <a:pt x="24" y="146"/>
                    </a:lnTo>
                    <a:lnTo>
                      <a:pt x="26" y="146"/>
                    </a:lnTo>
                    <a:lnTo>
                      <a:pt x="26" y="146"/>
                    </a:lnTo>
                    <a:lnTo>
                      <a:pt x="28" y="146"/>
                    </a:lnTo>
                    <a:lnTo>
                      <a:pt x="28" y="148"/>
                    </a:lnTo>
                    <a:lnTo>
                      <a:pt x="30" y="148"/>
                    </a:lnTo>
                    <a:lnTo>
                      <a:pt x="30" y="148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2" y="148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34" y="152"/>
                    </a:lnTo>
                    <a:lnTo>
                      <a:pt x="34" y="152"/>
                    </a:lnTo>
                    <a:lnTo>
                      <a:pt x="36" y="152"/>
                    </a:lnTo>
                    <a:lnTo>
                      <a:pt x="36" y="152"/>
                    </a:lnTo>
                    <a:lnTo>
                      <a:pt x="38" y="152"/>
                    </a:lnTo>
                    <a:lnTo>
                      <a:pt x="40" y="150"/>
                    </a:lnTo>
                    <a:lnTo>
                      <a:pt x="40" y="150"/>
                    </a:lnTo>
                    <a:lnTo>
                      <a:pt x="40" y="148"/>
                    </a:lnTo>
                    <a:lnTo>
                      <a:pt x="40" y="148"/>
                    </a:lnTo>
                    <a:lnTo>
                      <a:pt x="40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2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46" y="144"/>
                    </a:lnTo>
                    <a:lnTo>
                      <a:pt x="46" y="144"/>
                    </a:lnTo>
                    <a:lnTo>
                      <a:pt x="48" y="144"/>
                    </a:lnTo>
                    <a:lnTo>
                      <a:pt x="50" y="142"/>
                    </a:lnTo>
                    <a:lnTo>
                      <a:pt x="50" y="142"/>
                    </a:lnTo>
                    <a:lnTo>
                      <a:pt x="52" y="144"/>
                    </a:lnTo>
                    <a:lnTo>
                      <a:pt x="52" y="144"/>
                    </a:lnTo>
                    <a:lnTo>
                      <a:pt x="52" y="146"/>
                    </a:lnTo>
                    <a:lnTo>
                      <a:pt x="52" y="146"/>
                    </a:lnTo>
                    <a:lnTo>
                      <a:pt x="50" y="148"/>
                    </a:lnTo>
                    <a:lnTo>
                      <a:pt x="52" y="150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4" y="152"/>
                    </a:lnTo>
                    <a:lnTo>
                      <a:pt x="54" y="154"/>
                    </a:lnTo>
                    <a:lnTo>
                      <a:pt x="56" y="154"/>
                    </a:lnTo>
                    <a:lnTo>
                      <a:pt x="56" y="152"/>
                    </a:lnTo>
                    <a:lnTo>
                      <a:pt x="60" y="150"/>
                    </a:lnTo>
                    <a:lnTo>
                      <a:pt x="62" y="146"/>
                    </a:lnTo>
                    <a:lnTo>
                      <a:pt x="64" y="142"/>
                    </a:lnTo>
                    <a:lnTo>
                      <a:pt x="66" y="142"/>
                    </a:lnTo>
                    <a:lnTo>
                      <a:pt x="68" y="140"/>
                    </a:lnTo>
                    <a:lnTo>
                      <a:pt x="68" y="140"/>
                    </a:lnTo>
                    <a:lnTo>
                      <a:pt x="70" y="138"/>
                    </a:lnTo>
                    <a:lnTo>
                      <a:pt x="72" y="138"/>
                    </a:lnTo>
                    <a:lnTo>
                      <a:pt x="74" y="136"/>
                    </a:lnTo>
                    <a:lnTo>
                      <a:pt x="76" y="134"/>
                    </a:lnTo>
                    <a:lnTo>
                      <a:pt x="78" y="128"/>
                    </a:lnTo>
                    <a:lnTo>
                      <a:pt x="80" y="124"/>
                    </a:lnTo>
                    <a:lnTo>
                      <a:pt x="80" y="120"/>
                    </a:lnTo>
                    <a:lnTo>
                      <a:pt x="80" y="110"/>
                    </a:lnTo>
                    <a:lnTo>
                      <a:pt x="80" y="106"/>
                    </a:lnTo>
                    <a:lnTo>
                      <a:pt x="80" y="104"/>
                    </a:lnTo>
                    <a:lnTo>
                      <a:pt x="80" y="104"/>
                    </a:lnTo>
                    <a:lnTo>
                      <a:pt x="84" y="102"/>
                    </a:lnTo>
                    <a:lnTo>
                      <a:pt x="84" y="98"/>
                    </a:lnTo>
                    <a:lnTo>
                      <a:pt x="86" y="96"/>
                    </a:lnTo>
                    <a:lnTo>
                      <a:pt x="88" y="90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6" y="84"/>
                    </a:lnTo>
                    <a:lnTo>
                      <a:pt x="100" y="80"/>
                    </a:lnTo>
                    <a:lnTo>
                      <a:pt x="104" y="76"/>
                    </a:lnTo>
                    <a:lnTo>
                      <a:pt x="104" y="72"/>
                    </a:lnTo>
                    <a:lnTo>
                      <a:pt x="104" y="66"/>
                    </a:lnTo>
                    <a:lnTo>
                      <a:pt x="106" y="62"/>
                    </a:lnTo>
                    <a:lnTo>
                      <a:pt x="106" y="56"/>
                    </a:lnTo>
                    <a:lnTo>
                      <a:pt x="106" y="50"/>
                    </a:lnTo>
                    <a:lnTo>
                      <a:pt x="106" y="46"/>
                    </a:lnTo>
                    <a:lnTo>
                      <a:pt x="108" y="40"/>
                    </a:lnTo>
                    <a:lnTo>
                      <a:pt x="108" y="38"/>
                    </a:lnTo>
                    <a:lnTo>
                      <a:pt x="110" y="36"/>
                    </a:lnTo>
                    <a:lnTo>
                      <a:pt x="108" y="30"/>
                    </a:lnTo>
                    <a:lnTo>
                      <a:pt x="112" y="22"/>
                    </a:lnTo>
                    <a:lnTo>
                      <a:pt x="114" y="18"/>
                    </a:lnTo>
                    <a:lnTo>
                      <a:pt x="116" y="14"/>
                    </a:lnTo>
                    <a:lnTo>
                      <a:pt x="116" y="10"/>
                    </a:lnTo>
                    <a:lnTo>
                      <a:pt x="118" y="8"/>
                    </a:lnTo>
                    <a:lnTo>
                      <a:pt x="118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02"/>
              <p:cNvSpPr>
                <a:spLocks noEditPoints="1"/>
              </p:cNvSpPr>
              <p:nvPr/>
            </p:nvSpPr>
            <p:spPr bwMode="auto">
              <a:xfrm>
                <a:off x="4145" y="2281"/>
                <a:ext cx="20" cy="16"/>
              </a:xfrm>
              <a:custGeom>
                <a:avLst/>
                <a:gdLst>
                  <a:gd name="T0" fmla="*/ 8 w 20"/>
                  <a:gd name="T1" fmla="*/ 14 h 16"/>
                  <a:gd name="T2" fmla="*/ 6 w 20"/>
                  <a:gd name="T3" fmla="*/ 14 h 16"/>
                  <a:gd name="T4" fmla="*/ 6 w 20"/>
                  <a:gd name="T5" fmla="*/ 16 h 16"/>
                  <a:gd name="T6" fmla="*/ 8 w 20"/>
                  <a:gd name="T7" fmla="*/ 16 h 16"/>
                  <a:gd name="T8" fmla="*/ 10 w 20"/>
                  <a:gd name="T9" fmla="*/ 16 h 16"/>
                  <a:gd name="T10" fmla="*/ 10 w 20"/>
                  <a:gd name="T11" fmla="*/ 16 h 16"/>
                  <a:gd name="T12" fmla="*/ 8 w 20"/>
                  <a:gd name="T13" fmla="*/ 14 h 16"/>
                  <a:gd name="T14" fmla="*/ 4 w 20"/>
                  <a:gd name="T15" fmla="*/ 4 h 16"/>
                  <a:gd name="T16" fmla="*/ 4 w 20"/>
                  <a:gd name="T17" fmla="*/ 0 h 16"/>
                  <a:gd name="T18" fmla="*/ 2 w 20"/>
                  <a:gd name="T19" fmla="*/ 0 h 16"/>
                  <a:gd name="T20" fmla="*/ 2 w 20"/>
                  <a:gd name="T21" fmla="*/ 0 h 16"/>
                  <a:gd name="T22" fmla="*/ 2 w 20"/>
                  <a:gd name="T23" fmla="*/ 0 h 16"/>
                  <a:gd name="T24" fmla="*/ 2 w 20"/>
                  <a:gd name="T25" fmla="*/ 0 h 16"/>
                  <a:gd name="T26" fmla="*/ 0 w 20"/>
                  <a:gd name="T27" fmla="*/ 6 h 16"/>
                  <a:gd name="T28" fmla="*/ 2 w 20"/>
                  <a:gd name="T29" fmla="*/ 8 h 16"/>
                  <a:gd name="T30" fmla="*/ 2 w 20"/>
                  <a:gd name="T31" fmla="*/ 8 h 16"/>
                  <a:gd name="T32" fmla="*/ 4 w 20"/>
                  <a:gd name="T33" fmla="*/ 8 h 16"/>
                  <a:gd name="T34" fmla="*/ 4 w 20"/>
                  <a:gd name="T35" fmla="*/ 8 h 16"/>
                  <a:gd name="T36" fmla="*/ 4 w 20"/>
                  <a:gd name="T37" fmla="*/ 8 h 16"/>
                  <a:gd name="T38" fmla="*/ 4 w 20"/>
                  <a:gd name="T39" fmla="*/ 6 h 16"/>
                  <a:gd name="T40" fmla="*/ 4 w 20"/>
                  <a:gd name="T41" fmla="*/ 4 h 16"/>
                  <a:gd name="T42" fmla="*/ 20 w 20"/>
                  <a:gd name="T43" fmla="*/ 12 h 16"/>
                  <a:gd name="T44" fmla="*/ 20 w 20"/>
                  <a:gd name="T45" fmla="*/ 12 h 16"/>
                  <a:gd name="T46" fmla="*/ 20 w 20"/>
                  <a:gd name="T47" fmla="*/ 12 h 16"/>
                  <a:gd name="T48" fmla="*/ 20 w 20"/>
                  <a:gd name="T49" fmla="*/ 12 h 16"/>
                  <a:gd name="T50" fmla="*/ 18 w 20"/>
                  <a:gd name="T51" fmla="*/ 14 h 16"/>
                  <a:gd name="T52" fmla="*/ 18 w 20"/>
                  <a:gd name="T53" fmla="*/ 14 h 16"/>
                  <a:gd name="T54" fmla="*/ 18 w 20"/>
                  <a:gd name="T55" fmla="*/ 14 h 16"/>
                  <a:gd name="T56" fmla="*/ 16 w 20"/>
                  <a:gd name="T57" fmla="*/ 14 h 16"/>
                  <a:gd name="T58" fmla="*/ 18 w 20"/>
                  <a:gd name="T59" fmla="*/ 14 h 16"/>
                  <a:gd name="T60" fmla="*/ 20 w 20"/>
                  <a:gd name="T61" fmla="*/ 16 h 16"/>
                  <a:gd name="T62" fmla="*/ 20 w 20"/>
                  <a:gd name="T63" fmla="*/ 16 h 16"/>
                  <a:gd name="T64" fmla="*/ 20 w 20"/>
                  <a:gd name="T65" fmla="*/ 16 h 16"/>
                  <a:gd name="T66" fmla="*/ 20 w 20"/>
                  <a:gd name="T67" fmla="*/ 14 h 16"/>
                  <a:gd name="T68" fmla="*/ 20 w 20"/>
                  <a:gd name="T6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" h="16">
                    <a:moveTo>
                      <a:pt x="8" y="14"/>
                    </a:moveTo>
                    <a:lnTo>
                      <a:pt x="6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8" y="14"/>
                    </a:lnTo>
                    <a:close/>
                    <a:moveTo>
                      <a:pt x="4" y="4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4" y="4"/>
                    </a:lnTo>
                    <a:close/>
                    <a:moveTo>
                      <a:pt x="20" y="12"/>
                    </a:moveTo>
                    <a:lnTo>
                      <a:pt x="20" y="12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6" y="14"/>
                    </a:lnTo>
                    <a:lnTo>
                      <a:pt x="18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03"/>
              <p:cNvSpPr>
                <a:spLocks noEditPoints="1"/>
              </p:cNvSpPr>
              <p:nvPr/>
            </p:nvSpPr>
            <p:spPr bwMode="auto">
              <a:xfrm>
                <a:off x="2220" y="1854"/>
                <a:ext cx="191" cy="299"/>
              </a:xfrm>
              <a:custGeom>
                <a:avLst/>
                <a:gdLst>
                  <a:gd name="T0" fmla="*/ 191 w 191"/>
                  <a:gd name="T1" fmla="*/ 199 h 299"/>
                  <a:gd name="T2" fmla="*/ 187 w 191"/>
                  <a:gd name="T3" fmla="*/ 185 h 299"/>
                  <a:gd name="T4" fmla="*/ 181 w 191"/>
                  <a:gd name="T5" fmla="*/ 173 h 299"/>
                  <a:gd name="T6" fmla="*/ 185 w 191"/>
                  <a:gd name="T7" fmla="*/ 163 h 299"/>
                  <a:gd name="T8" fmla="*/ 179 w 191"/>
                  <a:gd name="T9" fmla="*/ 145 h 299"/>
                  <a:gd name="T10" fmla="*/ 181 w 191"/>
                  <a:gd name="T11" fmla="*/ 121 h 299"/>
                  <a:gd name="T12" fmla="*/ 175 w 191"/>
                  <a:gd name="T13" fmla="*/ 113 h 299"/>
                  <a:gd name="T14" fmla="*/ 153 w 191"/>
                  <a:gd name="T15" fmla="*/ 113 h 299"/>
                  <a:gd name="T16" fmla="*/ 137 w 191"/>
                  <a:gd name="T17" fmla="*/ 97 h 299"/>
                  <a:gd name="T18" fmla="*/ 115 w 191"/>
                  <a:gd name="T19" fmla="*/ 99 h 299"/>
                  <a:gd name="T20" fmla="*/ 107 w 191"/>
                  <a:gd name="T21" fmla="*/ 85 h 299"/>
                  <a:gd name="T22" fmla="*/ 105 w 191"/>
                  <a:gd name="T23" fmla="*/ 65 h 299"/>
                  <a:gd name="T24" fmla="*/ 95 w 191"/>
                  <a:gd name="T25" fmla="*/ 59 h 299"/>
                  <a:gd name="T26" fmla="*/ 107 w 191"/>
                  <a:gd name="T27" fmla="*/ 30 h 299"/>
                  <a:gd name="T28" fmla="*/ 129 w 191"/>
                  <a:gd name="T29" fmla="*/ 10 h 299"/>
                  <a:gd name="T30" fmla="*/ 121 w 191"/>
                  <a:gd name="T31" fmla="*/ 2 h 299"/>
                  <a:gd name="T32" fmla="*/ 93 w 191"/>
                  <a:gd name="T33" fmla="*/ 20 h 299"/>
                  <a:gd name="T34" fmla="*/ 79 w 191"/>
                  <a:gd name="T35" fmla="*/ 30 h 299"/>
                  <a:gd name="T36" fmla="*/ 66 w 191"/>
                  <a:gd name="T37" fmla="*/ 30 h 299"/>
                  <a:gd name="T38" fmla="*/ 60 w 191"/>
                  <a:gd name="T39" fmla="*/ 42 h 299"/>
                  <a:gd name="T40" fmla="*/ 50 w 191"/>
                  <a:gd name="T41" fmla="*/ 57 h 299"/>
                  <a:gd name="T42" fmla="*/ 38 w 191"/>
                  <a:gd name="T43" fmla="*/ 81 h 299"/>
                  <a:gd name="T44" fmla="*/ 34 w 191"/>
                  <a:gd name="T45" fmla="*/ 73 h 299"/>
                  <a:gd name="T46" fmla="*/ 32 w 191"/>
                  <a:gd name="T47" fmla="*/ 77 h 299"/>
                  <a:gd name="T48" fmla="*/ 26 w 191"/>
                  <a:gd name="T49" fmla="*/ 87 h 299"/>
                  <a:gd name="T50" fmla="*/ 20 w 191"/>
                  <a:gd name="T51" fmla="*/ 93 h 299"/>
                  <a:gd name="T52" fmla="*/ 26 w 191"/>
                  <a:gd name="T53" fmla="*/ 111 h 299"/>
                  <a:gd name="T54" fmla="*/ 28 w 191"/>
                  <a:gd name="T55" fmla="*/ 133 h 299"/>
                  <a:gd name="T56" fmla="*/ 24 w 191"/>
                  <a:gd name="T57" fmla="*/ 147 h 299"/>
                  <a:gd name="T58" fmla="*/ 30 w 191"/>
                  <a:gd name="T59" fmla="*/ 155 h 299"/>
                  <a:gd name="T60" fmla="*/ 22 w 191"/>
                  <a:gd name="T61" fmla="*/ 169 h 299"/>
                  <a:gd name="T62" fmla="*/ 16 w 191"/>
                  <a:gd name="T63" fmla="*/ 177 h 299"/>
                  <a:gd name="T64" fmla="*/ 6 w 191"/>
                  <a:gd name="T65" fmla="*/ 181 h 299"/>
                  <a:gd name="T66" fmla="*/ 2 w 191"/>
                  <a:gd name="T67" fmla="*/ 197 h 299"/>
                  <a:gd name="T68" fmla="*/ 20 w 191"/>
                  <a:gd name="T69" fmla="*/ 209 h 299"/>
                  <a:gd name="T70" fmla="*/ 30 w 191"/>
                  <a:gd name="T71" fmla="*/ 217 h 299"/>
                  <a:gd name="T72" fmla="*/ 40 w 191"/>
                  <a:gd name="T73" fmla="*/ 219 h 299"/>
                  <a:gd name="T74" fmla="*/ 50 w 191"/>
                  <a:gd name="T75" fmla="*/ 221 h 299"/>
                  <a:gd name="T76" fmla="*/ 64 w 191"/>
                  <a:gd name="T77" fmla="*/ 227 h 299"/>
                  <a:gd name="T78" fmla="*/ 72 w 191"/>
                  <a:gd name="T79" fmla="*/ 233 h 299"/>
                  <a:gd name="T80" fmla="*/ 81 w 191"/>
                  <a:gd name="T81" fmla="*/ 243 h 299"/>
                  <a:gd name="T82" fmla="*/ 87 w 191"/>
                  <a:gd name="T83" fmla="*/ 253 h 299"/>
                  <a:gd name="T84" fmla="*/ 93 w 191"/>
                  <a:gd name="T85" fmla="*/ 263 h 299"/>
                  <a:gd name="T86" fmla="*/ 103 w 191"/>
                  <a:gd name="T87" fmla="*/ 265 h 299"/>
                  <a:gd name="T88" fmla="*/ 115 w 191"/>
                  <a:gd name="T89" fmla="*/ 261 h 299"/>
                  <a:gd name="T90" fmla="*/ 127 w 191"/>
                  <a:gd name="T91" fmla="*/ 263 h 299"/>
                  <a:gd name="T92" fmla="*/ 139 w 191"/>
                  <a:gd name="T93" fmla="*/ 269 h 299"/>
                  <a:gd name="T94" fmla="*/ 131 w 191"/>
                  <a:gd name="T95" fmla="*/ 291 h 299"/>
                  <a:gd name="T96" fmla="*/ 141 w 191"/>
                  <a:gd name="T97" fmla="*/ 295 h 299"/>
                  <a:gd name="T98" fmla="*/ 149 w 191"/>
                  <a:gd name="T99" fmla="*/ 265 h 299"/>
                  <a:gd name="T100" fmla="*/ 151 w 191"/>
                  <a:gd name="T101" fmla="*/ 241 h 299"/>
                  <a:gd name="T102" fmla="*/ 149 w 191"/>
                  <a:gd name="T103" fmla="*/ 235 h 299"/>
                  <a:gd name="T104" fmla="*/ 141 w 191"/>
                  <a:gd name="T105" fmla="*/ 225 h 299"/>
                  <a:gd name="T106" fmla="*/ 147 w 191"/>
                  <a:gd name="T107" fmla="*/ 211 h 299"/>
                  <a:gd name="T108" fmla="*/ 153 w 191"/>
                  <a:gd name="T109" fmla="*/ 211 h 299"/>
                  <a:gd name="T110" fmla="*/ 155 w 191"/>
                  <a:gd name="T111" fmla="*/ 209 h 299"/>
                  <a:gd name="T112" fmla="*/ 151 w 191"/>
                  <a:gd name="T113" fmla="*/ 205 h 299"/>
                  <a:gd name="T114" fmla="*/ 145 w 191"/>
                  <a:gd name="T115" fmla="*/ 193 h 299"/>
                  <a:gd name="T116" fmla="*/ 159 w 191"/>
                  <a:gd name="T117" fmla="*/ 193 h 299"/>
                  <a:gd name="T118" fmla="*/ 173 w 191"/>
                  <a:gd name="T119" fmla="*/ 189 h 299"/>
                  <a:gd name="T120" fmla="*/ 183 w 191"/>
                  <a:gd name="T121" fmla="*/ 185 h 299"/>
                  <a:gd name="T122" fmla="*/ 189 w 191"/>
                  <a:gd name="T123" fmla="*/ 20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1" h="299">
                    <a:moveTo>
                      <a:pt x="14" y="179"/>
                    </a:moveTo>
                    <a:lnTo>
                      <a:pt x="14" y="177"/>
                    </a:lnTo>
                    <a:lnTo>
                      <a:pt x="14" y="177"/>
                    </a:lnTo>
                    <a:lnTo>
                      <a:pt x="14" y="177"/>
                    </a:lnTo>
                    <a:lnTo>
                      <a:pt x="14" y="175"/>
                    </a:lnTo>
                    <a:lnTo>
                      <a:pt x="12" y="177"/>
                    </a:lnTo>
                    <a:lnTo>
                      <a:pt x="12" y="177"/>
                    </a:lnTo>
                    <a:lnTo>
                      <a:pt x="14" y="179"/>
                    </a:lnTo>
                    <a:close/>
                    <a:moveTo>
                      <a:pt x="191" y="201"/>
                    </a:moveTo>
                    <a:lnTo>
                      <a:pt x="191" y="199"/>
                    </a:lnTo>
                    <a:lnTo>
                      <a:pt x="191" y="197"/>
                    </a:lnTo>
                    <a:lnTo>
                      <a:pt x="191" y="195"/>
                    </a:lnTo>
                    <a:lnTo>
                      <a:pt x="191" y="195"/>
                    </a:lnTo>
                    <a:lnTo>
                      <a:pt x="191" y="193"/>
                    </a:lnTo>
                    <a:lnTo>
                      <a:pt x="189" y="191"/>
                    </a:lnTo>
                    <a:lnTo>
                      <a:pt x="189" y="189"/>
                    </a:lnTo>
                    <a:lnTo>
                      <a:pt x="189" y="187"/>
                    </a:lnTo>
                    <a:lnTo>
                      <a:pt x="189" y="187"/>
                    </a:lnTo>
                    <a:lnTo>
                      <a:pt x="189" y="185"/>
                    </a:lnTo>
                    <a:lnTo>
                      <a:pt x="187" y="185"/>
                    </a:lnTo>
                    <a:lnTo>
                      <a:pt x="187" y="183"/>
                    </a:lnTo>
                    <a:lnTo>
                      <a:pt x="187" y="181"/>
                    </a:lnTo>
                    <a:lnTo>
                      <a:pt x="187" y="181"/>
                    </a:lnTo>
                    <a:lnTo>
                      <a:pt x="187" y="179"/>
                    </a:lnTo>
                    <a:lnTo>
                      <a:pt x="185" y="179"/>
                    </a:lnTo>
                    <a:lnTo>
                      <a:pt x="185" y="177"/>
                    </a:lnTo>
                    <a:lnTo>
                      <a:pt x="183" y="175"/>
                    </a:lnTo>
                    <a:lnTo>
                      <a:pt x="181" y="175"/>
                    </a:lnTo>
                    <a:lnTo>
                      <a:pt x="181" y="175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79" y="173"/>
                    </a:lnTo>
                    <a:lnTo>
                      <a:pt x="179" y="173"/>
                    </a:lnTo>
                    <a:lnTo>
                      <a:pt x="177" y="173"/>
                    </a:lnTo>
                    <a:lnTo>
                      <a:pt x="177" y="173"/>
                    </a:lnTo>
                    <a:lnTo>
                      <a:pt x="177" y="171"/>
                    </a:lnTo>
                    <a:lnTo>
                      <a:pt x="183" y="167"/>
                    </a:lnTo>
                    <a:lnTo>
                      <a:pt x="185" y="163"/>
                    </a:lnTo>
                    <a:lnTo>
                      <a:pt x="185" y="163"/>
                    </a:lnTo>
                    <a:lnTo>
                      <a:pt x="185" y="163"/>
                    </a:lnTo>
                    <a:lnTo>
                      <a:pt x="185" y="163"/>
                    </a:lnTo>
                    <a:lnTo>
                      <a:pt x="185" y="161"/>
                    </a:lnTo>
                    <a:lnTo>
                      <a:pt x="183" y="157"/>
                    </a:lnTo>
                    <a:lnTo>
                      <a:pt x="183" y="157"/>
                    </a:lnTo>
                    <a:lnTo>
                      <a:pt x="181" y="155"/>
                    </a:lnTo>
                    <a:lnTo>
                      <a:pt x="181" y="155"/>
                    </a:lnTo>
                    <a:lnTo>
                      <a:pt x="179" y="151"/>
                    </a:lnTo>
                    <a:lnTo>
                      <a:pt x="179" y="149"/>
                    </a:lnTo>
                    <a:lnTo>
                      <a:pt x="179" y="147"/>
                    </a:lnTo>
                    <a:lnTo>
                      <a:pt x="179" y="145"/>
                    </a:lnTo>
                    <a:lnTo>
                      <a:pt x="179" y="143"/>
                    </a:lnTo>
                    <a:lnTo>
                      <a:pt x="177" y="143"/>
                    </a:lnTo>
                    <a:lnTo>
                      <a:pt x="177" y="139"/>
                    </a:lnTo>
                    <a:lnTo>
                      <a:pt x="179" y="135"/>
                    </a:lnTo>
                    <a:lnTo>
                      <a:pt x="179" y="131"/>
                    </a:lnTo>
                    <a:lnTo>
                      <a:pt x="179" y="129"/>
                    </a:lnTo>
                    <a:lnTo>
                      <a:pt x="179" y="127"/>
                    </a:lnTo>
                    <a:lnTo>
                      <a:pt x="181" y="125"/>
                    </a:lnTo>
                    <a:lnTo>
                      <a:pt x="181" y="123"/>
                    </a:lnTo>
                    <a:lnTo>
                      <a:pt x="181" y="121"/>
                    </a:lnTo>
                    <a:lnTo>
                      <a:pt x="183" y="119"/>
                    </a:lnTo>
                    <a:lnTo>
                      <a:pt x="185" y="117"/>
                    </a:lnTo>
                    <a:lnTo>
                      <a:pt x="185" y="115"/>
                    </a:lnTo>
                    <a:lnTo>
                      <a:pt x="185" y="113"/>
                    </a:lnTo>
                    <a:lnTo>
                      <a:pt x="185" y="113"/>
                    </a:lnTo>
                    <a:lnTo>
                      <a:pt x="183" y="111"/>
                    </a:lnTo>
                    <a:lnTo>
                      <a:pt x="181" y="111"/>
                    </a:lnTo>
                    <a:lnTo>
                      <a:pt x="179" y="111"/>
                    </a:lnTo>
                    <a:lnTo>
                      <a:pt x="177" y="111"/>
                    </a:lnTo>
                    <a:lnTo>
                      <a:pt x="175" y="113"/>
                    </a:lnTo>
                    <a:lnTo>
                      <a:pt x="169" y="113"/>
                    </a:lnTo>
                    <a:lnTo>
                      <a:pt x="165" y="113"/>
                    </a:lnTo>
                    <a:lnTo>
                      <a:pt x="161" y="113"/>
                    </a:lnTo>
                    <a:lnTo>
                      <a:pt x="159" y="113"/>
                    </a:lnTo>
                    <a:lnTo>
                      <a:pt x="157" y="113"/>
                    </a:lnTo>
                    <a:lnTo>
                      <a:pt x="157" y="115"/>
                    </a:lnTo>
                    <a:lnTo>
                      <a:pt x="155" y="113"/>
                    </a:lnTo>
                    <a:lnTo>
                      <a:pt x="155" y="113"/>
                    </a:lnTo>
                    <a:lnTo>
                      <a:pt x="153" y="113"/>
                    </a:lnTo>
                    <a:lnTo>
                      <a:pt x="153" y="113"/>
                    </a:lnTo>
                    <a:lnTo>
                      <a:pt x="151" y="111"/>
                    </a:lnTo>
                    <a:lnTo>
                      <a:pt x="149" y="107"/>
                    </a:lnTo>
                    <a:lnTo>
                      <a:pt x="147" y="103"/>
                    </a:lnTo>
                    <a:lnTo>
                      <a:pt x="145" y="99"/>
                    </a:lnTo>
                    <a:lnTo>
                      <a:pt x="143" y="99"/>
                    </a:lnTo>
                    <a:lnTo>
                      <a:pt x="143" y="99"/>
                    </a:lnTo>
                    <a:lnTo>
                      <a:pt x="141" y="99"/>
                    </a:lnTo>
                    <a:lnTo>
                      <a:pt x="139" y="99"/>
                    </a:lnTo>
                    <a:lnTo>
                      <a:pt x="139" y="97"/>
                    </a:lnTo>
                    <a:lnTo>
                      <a:pt x="137" y="97"/>
                    </a:lnTo>
                    <a:lnTo>
                      <a:pt x="135" y="97"/>
                    </a:lnTo>
                    <a:lnTo>
                      <a:pt x="135" y="97"/>
                    </a:lnTo>
                    <a:lnTo>
                      <a:pt x="133" y="97"/>
                    </a:lnTo>
                    <a:lnTo>
                      <a:pt x="129" y="99"/>
                    </a:lnTo>
                    <a:lnTo>
                      <a:pt x="127" y="99"/>
                    </a:lnTo>
                    <a:lnTo>
                      <a:pt x="127" y="99"/>
                    </a:lnTo>
                    <a:lnTo>
                      <a:pt x="123" y="97"/>
                    </a:lnTo>
                    <a:lnTo>
                      <a:pt x="121" y="97"/>
                    </a:lnTo>
                    <a:lnTo>
                      <a:pt x="117" y="97"/>
                    </a:lnTo>
                    <a:lnTo>
                      <a:pt x="115" y="99"/>
                    </a:lnTo>
                    <a:lnTo>
                      <a:pt x="115" y="97"/>
                    </a:lnTo>
                    <a:lnTo>
                      <a:pt x="113" y="97"/>
                    </a:lnTo>
                    <a:lnTo>
                      <a:pt x="111" y="93"/>
                    </a:lnTo>
                    <a:lnTo>
                      <a:pt x="111" y="91"/>
                    </a:lnTo>
                    <a:lnTo>
                      <a:pt x="109" y="91"/>
                    </a:lnTo>
                    <a:lnTo>
                      <a:pt x="109" y="91"/>
                    </a:lnTo>
                    <a:lnTo>
                      <a:pt x="107" y="89"/>
                    </a:lnTo>
                    <a:lnTo>
                      <a:pt x="107" y="89"/>
                    </a:lnTo>
                    <a:lnTo>
                      <a:pt x="107" y="87"/>
                    </a:lnTo>
                    <a:lnTo>
                      <a:pt x="107" y="85"/>
                    </a:lnTo>
                    <a:lnTo>
                      <a:pt x="107" y="83"/>
                    </a:lnTo>
                    <a:lnTo>
                      <a:pt x="107" y="81"/>
                    </a:lnTo>
                    <a:lnTo>
                      <a:pt x="109" y="79"/>
                    </a:lnTo>
                    <a:lnTo>
                      <a:pt x="109" y="79"/>
                    </a:lnTo>
                    <a:lnTo>
                      <a:pt x="109" y="77"/>
                    </a:lnTo>
                    <a:lnTo>
                      <a:pt x="109" y="75"/>
                    </a:lnTo>
                    <a:lnTo>
                      <a:pt x="109" y="73"/>
                    </a:lnTo>
                    <a:lnTo>
                      <a:pt x="107" y="71"/>
                    </a:lnTo>
                    <a:lnTo>
                      <a:pt x="105" y="69"/>
                    </a:lnTo>
                    <a:lnTo>
                      <a:pt x="105" y="65"/>
                    </a:lnTo>
                    <a:lnTo>
                      <a:pt x="103" y="61"/>
                    </a:lnTo>
                    <a:lnTo>
                      <a:pt x="103" y="59"/>
                    </a:lnTo>
                    <a:lnTo>
                      <a:pt x="101" y="61"/>
                    </a:lnTo>
                    <a:lnTo>
                      <a:pt x="101" y="59"/>
                    </a:lnTo>
                    <a:lnTo>
                      <a:pt x="101" y="59"/>
                    </a:lnTo>
                    <a:lnTo>
                      <a:pt x="99" y="57"/>
                    </a:lnTo>
                    <a:lnTo>
                      <a:pt x="99" y="59"/>
                    </a:lnTo>
                    <a:lnTo>
                      <a:pt x="97" y="59"/>
                    </a:lnTo>
                    <a:lnTo>
                      <a:pt x="95" y="59"/>
                    </a:lnTo>
                    <a:lnTo>
                      <a:pt x="95" y="59"/>
                    </a:lnTo>
                    <a:lnTo>
                      <a:pt x="95" y="59"/>
                    </a:lnTo>
                    <a:lnTo>
                      <a:pt x="95" y="57"/>
                    </a:lnTo>
                    <a:lnTo>
                      <a:pt x="97" y="55"/>
                    </a:lnTo>
                    <a:lnTo>
                      <a:pt x="99" y="53"/>
                    </a:lnTo>
                    <a:lnTo>
                      <a:pt x="99" y="51"/>
                    </a:lnTo>
                    <a:lnTo>
                      <a:pt x="101" y="49"/>
                    </a:lnTo>
                    <a:lnTo>
                      <a:pt x="101" y="42"/>
                    </a:lnTo>
                    <a:lnTo>
                      <a:pt x="103" y="40"/>
                    </a:lnTo>
                    <a:lnTo>
                      <a:pt x="103" y="34"/>
                    </a:lnTo>
                    <a:lnTo>
                      <a:pt x="107" y="30"/>
                    </a:lnTo>
                    <a:lnTo>
                      <a:pt x="107" y="28"/>
                    </a:lnTo>
                    <a:lnTo>
                      <a:pt x="109" y="26"/>
                    </a:lnTo>
                    <a:lnTo>
                      <a:pt x="109" y="24"/>
                    </a:lnTo>
                    <a:lnTo>
                      <a:pt x="111" y="24"/>
                    </a:lnTo>
                    <a:lnTo>
                      <a:pt x="115" y="22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3" y="12"/>
                    </a:lnTo>
                    <a:lnTo>
                      <a:pt x="127" y="12"/>
                    </a:lnTo>
                    <a:lnTo>
                      <a:pt x="129" y="10"/>
                    </a:lnTo>
                    <a:lnTo>
                      <a:pt x="129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6"/>
                    </a:lnTo>
                    <a:lnTo>
                      <a:pt x="133" y="4"/>
                    </a:lnTo>
                    <a:lnTo>
                      <a:pt x="131" y="2"/>
                    </a:lnTo>
                    <a:lnTo>
                      <a:pt x="127" y="0"/>
                    </a:lnTo>
                    <a:lnTo>
                      <a:pt x="127" y="0"/>
                    </a:lnTo>
                    <a:lnTo>
                      <a:pt x="125" y="0"/>
                    </a:lnTo>
                    <a:lnTo>
                      <a:pt x="121" y="2"/>
                    </a:lnTo>
                    <a:lnTo>
                      <a:pt x="121" y="2"/>
                    </a:lnTo>
                    <a:lnTo>
                      <a:pt x="121" y="4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7" y="6"/>
                    </a:lnTo>
                    <a:lnTo>
                      <a:pt x="115" y="10"/>
                    </a:lnTo>
                    <a:lnTo>
                      <a:pt x="113" y="12"/>
                    </a:lnTo>
                    <a:lnTo>
                      <a:pt x="107" y="12"/>
                    </a:lnTo>
                    <a:lnTo>
                      <a:pt x="97" y="20"/>
                    </a:lnTo>
                    <a:lnTo>
                      <a:pt x="93" y="20"/>
                    </a:lnTo>
                    <a:lnTo>
                      <a:pt x="91" y="20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5" y="20"/>
                    </a:lnTo>
                    <a:lnTo>
                      <a:pt x="83" y="20"/>
                    </a:lnTo>
                    <a:lnTo>
                      <a:pt x="83" y="24"/>
                    </a:lnTo>
                    <a:lnTo>
                      <a:pt x="81" y="26"/>
                    </a:lnTo>
                    <a:lnTo>
                      <a:pt x="81" y="28"/>
                    </a:lnTo>
                    <a:lnTo>
                      <a:pt x="81" y="30"/>
                    </a:lnTo>
                    <a:lnTo>
                      <a:pt x="79" y="30"/>
                    </a:lnTo>
                    <a:lnTo>
                      <a:pt x="79" y="28"/>
                    </a:lnTo>
                    <a:lnTo>
                      <a:pt x="79" y="26"/>
                    </a:lnTo>
                    <a:lnTo>
                      <a:pt x="81" y="26"/>
                    </a:lnTo>
                    <a:lnTo>
                      <a:pt x="81" y="26"/>
                    </a:lnTo>
                    <a:lnTo>
                      <a:pt x="81" y="26"/>
                    </a:lnTo>
                    <a:lnTo>
                      <a:pt x="79" y="26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68" y="28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62" y="32"/>
                    </a:lnTo>
                    <a:lnTo>
                      <a:pt x="62" y="34"/>
                    </a:lnTo>
                    <a:lnTo>
                      <a:pt x="60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60" y="42"/>
                    </a:lnTo>
                    <a:lnTo>
                      <a:pt x="60" y="44"/>
                    </a:lnTo>
                    <a:lnTo>
                      <a:pt x="58" y="46"/>
                    </a:lnTo>
                    <a:lnTo>
                      <a:pt x="58" y="49"/>
                    </a:lnTo>
                    <a:lnTo>
                      <a:pt x="58" y="51"/>
                    </a:lnTo>
                    <a:lnTo>
                      <a:pt x="58" y="53"/>
                    </a:lnTo>
                    <a:lnTo>
                      <a:pt x="58" y="55"/>
                    </a:lnTo>
                    <a:lnTo>
                      <a:pt x="56" y="55"/>
                    </a:lnTo>
                    <a:lnTo>
                      <a:pt x="54" y="55"/>
                    </a:lnTo>
                    <a:lnTo>
                      <a:pt x="52" y="55"/>
                    </a:lnTo>
                    <a:lnTo>
                      <a:pt x="50" y="57"/>
                    </a:lnTo>
                    <a:lnTo>
                      <a:pt x="48" y="63"/>
                    </a:lnTo>
                    <a:lnTo>
                      <a:pt x="40" y="67"/>
                    </a:lnTo>
                    <a:lnTo>
                      <a:pt x="40" y="69"/>
                    </a:lnTo>
                    <a:lnTo>
                      <a:pt x="38" y="69"/>
                    </a:lnTo>
                    <a:lnTo>
                      <a:pt x="38" y="69"/>
                    </a:lnTo>
                    <a:lnTo>
                      <a:pt x="38" y="71"/>
                    </a:lnTo>
                    <a:lnTo>
                      <a:pt x="38" y="71"/>
                    </a:lnTo>
                    <a:lnTo>
                      <a:pt x="40" y="75"/>
                    </a:lnTo>
                    <a:lnTo>
                      <a:pt x="40" y="81"/>
                    </a:lnTo>
                    <a:lnTo>
                      <a:pt x="38" y="81"/>
                    </a:lnTo>
                    <a:lnTo>
                      <a:pt x="38" y="81"/>
                    </a:lnTo>
                    <a:lnTo>
                      <a:pt x="36" y="81"/>
                    </a:lnTo>
                    <a:lnTo>
                      <a:pt x="36" y="81"/>
                    </a:lnTo>
                    <a:lnTo>
                      <a:pt x="36" y="79"/>
                    </a:lnTo>
                    <a:lnTo>
                      <a:pt x="38" y="79"/>
                    </a:lnTo>
                    <a:lnTo>
                      <a:pt x="38" y="79"/>
                    </a:lnTo>
                    <a:lnTo>
                      <a:pt x="38" y="77"/>
                    </a:lnTo>
                    <a:lnTo>
                      <a:pt x="36" y="77"/>
                    </a:lnTo>
                    <a:lnTo>
                      <a:pt x="36" y="75"/>
                    </a:lnTo>
                    <a:lnTo>
                      <a:pt x="34" y="73"/>
                    </a:lnTo>
                    <a:lnTo>
                      <a:pt x="32" y="71"/>
                    </a:lnTo>
                    <a:lnTo>
                      <a:pt x="30" y="69"/>
                    </a:lnTo>
                    <a:lnTo>
                      <a:pt x="30" y="69"/>
                    </a:lnTo>
                    <a:lnTo>
                      <a:pt x="30" y="69"/>
                    </a:lnTo>
                    <a:lnTo>
                      <a:pt x="28" y="71"/>
                    </a:lnTo>
                    <a:lnTo>
                      <a:pt x="28" y="71"/>
                    </a:lnTo>
                    <a:lnTo>
                      <a:pt x="30" y="73"/>
                    </a:lnTo>
                    <a:lnTo>
                      <a:pt x="30" y="73"/>
                    </a:lnTo>
                    <a:lnTo>
                      <a:pt x="30" y="75"/>
                    </a:lnTo>
                    <a:lnTo>
                      <a:pt x="32" y="77"/>
                    </a:lnTo>
                    <a:lnTo>
                      <a:pt x="32" y="79"/>
                    </a:lnTo>
                    <a:lnTo>
                      <a:pt x="32" y="81"/>
                    </a:lnTo>
                    <a:lnTo>
                      <a:pt x="32" y="81"/>
                    </a:lnTo>
                    <a:lnTo>
                      <a:pt x="30" y="81"/>
                    </a:lnTo>
                    <a:lnTo>
                      <a:pt x="30" y="83"/>
                    </a:lnTo>
                    <a:lnTo>
                      <a:pt x="30" y="85"/>
                    </a:lnTo>
                    <a:lnTo>
                      <a:pt x="30" y="85"/>
                    </a:lnTo>
                    <a:lnTo>
                      <a:pt x="26" y="87"/>
                    </a:lnTo>
                    <a:lnTo>
                      <a:pt x="26" y="89"/>
                    </a:lnTo>
                    <a:lnTo>
                      <a:pt x="26" y="87"/>
                    </a:lnTo>
                    <a:lnTo>
                      <a:pt x="24" y="87"/>
                    </a:lnTo>
                    <a:lnTo>
                      <a:pt x="24" y="85"/>
                    </a:lnTo>
                    <a:lnTo>
                      <a:pt x="24" y="85"/>
                    </a:lnTo>
                    <a:lnTo>
                      <a:pt x="24" y="85"/>
                    </a:lnTo>
                    <a:lnTo>
                      <a:pt x="24" y="85"/>
                    </a:lnTo>
                    <a:lnTo>
                      <a:pt x="22" y="87"/>
                    </a:lnTo>
                    <a:lnTo>
                      <a:pt x="24" y="89"/>
                    </a:lnTo>
                    <a:lnTo>
                      <a:pt x="22" y="89"/>
                    </a:lnTo>
                    <a:lnTo>
                      <a:pt x="22" y="91"/>
                    </a:lnTo>
                    <a:lnTo>
                      <a:pt x="20" y="93"/>
                    </a:lnTo>
                    <a:lnTo>
                      <a:pt x="22" y="95"/>
                    </a:lnTo>
                    <a:lnTo>
                      <a:pt x="24" y="99"/>
                    </a:lnTo>
                    <a:lnTo>
                      <a:pt x="24" y="101"/>
                    </a:lnTo>
                    <a:lnTo>
                      <a:pt x="24" y="101"/>
                    </a:lnTo>
                    <a:lnTo>
                      <a:pt x="26" y="103"/>
                    </a:lnTo>
                    <a:lnTo>
                      <a:pt x="28" y="103"/>
                    </a:lnTo>
                    <a:lnTo>
                      <a:pt x="28" y="105"/>
                    </a:lnTo>
                    <a:lnTo>
                      <a:pt x="28" y="107"/>
                    </a:lnTo>
                    <a:lnTo>
                      <a:pt x="28" y="111"/>
                    </a:lnTo>
                    <a:lnTo>
                      <a:pt x="26" y="111"/>
                    </a:lnTo>
                    <a:lnTo>
                      <a:pt x="26" y="111"/>
                    </a:lnTo>
                    <a:lnTo>
                      <a:pt x="26" y="113"/>
                    </a:lnTo>
                    <a:lnTo>
                      <a:pt x="28" y="117"/>
                    </a:lnTo>
                    <a:lnTo>
                      <a:pt x="30" y="119"/>
                    </a:lnTo>
                    <a:lnTo>
                      <a:pt x="28" y="121"/>
                    </a:lnTo>
                    <a:lnTo>
                      <a:pt x="24" y="125"/>
                    </a:lnTo>
                    <a:lnTo>
                      <a:pt x="26" y="127"/>
                    </a:lnTo>
                    <a:lnTo>
                      <a:pt x="28" y="127"/>
                    </a:lnTo>
                    <a:lnTo>
                      <a:pt x="28" y="129"/>
                    </a:lnTo>
                    <a:lnTo>
                      <a:pt x="28" y="133"/>
                    </a:lnTo>
                    <a:lnTo>
                      <a:pt x="28" y="137"/>
                    </a:lnTo>
                    <a:lnTo>
                      <a:pt x="28" y="137"/>
                    </a:lnTo>
                    <a:lnTo>
                      <a:pt x="28" y="139"/>
                    </a:lnTo>
                    <a:lnTo>
                      <a:pt x="28" y="141"/>
                    </a:lnTo>
                    <a:lnTo>
                      <a:pt x="28" y="143"/>
                    </a:lnTo>
                    <a:lnTo>
                      <a:pt x="26" y="145"/>
                    </a:lnTo>
                    <a:lnTo>
                      <a:pt x="26" y="145"/>
                    </a:lnTo>
                    <a:lnTo>
                      <a:pt x="26" y="147"/>
                    </a:lnTo>
                    <a:lnTo>
                      <a:pt x="24" y="147"/>
                    </a:lnTo>
                    <a:lnTo>
                      <a:pt x="24" y="147"/>
                    </a:lnTo>
                    <a:lnTo>
                      <a:pt x="26" y="147"/>
                    </a:lnTo>
                    <a:lnTo>
                      <a:pt x="26" y="149"/>
                    </a:lnTo>
                    <a:lnTo>
                      <a:pt x="26" y="149"/>
                    </a:lnTo>
                    <a:lnTo>
                      <a:pt x="26" y="151"/>
                    </a:lnTo>
                    <a:lnTo>
                      <a:pt x="26" y="153"/>
                    </a:lnTo>
                    <a:lnTo>
                      <a:pt x="28" y="151"/>
                    </a:lnTo>
                    <a:lnTo>
                      <a:pt x="28" y="151"/>
                    </a:lnTo>
                    <a:lnTo>
                      <a:pt x="28" y="153"/>
                    </a:lnTo>
                    <a:lnTo>
                      <a:pt x="28" y="155"/>
                    </a:lnTo>
                    <a:lnTo>
                      <a:pt x="30" y="155"/>
                    </a:lnTo>
                    <a:lnTo>
                      <a:pt x="30" y="153"/>
                    </a:lnTo>
                    <a:lnTo>
                      <a:pt x="32" y="153"/>
                    </a:lnTo>
                    <a:lnTo>
                      <a:pt x="28" y="159"/>
                    </a:lnTo>
                    <a:lnTo>
                      <a:pt x="26" y="161"/>
                    </a:lnTo>
                    <a:lnTo>
                      <a:pt x="26" y="163"/>
                    </a:lnTo>
                    <a:lnTo>
                      <a:pt x="26" y="163"/>
                    </a:lnTo>
                    <a:lnTo>
                      <a:pt x="24" y="165"/>
                    </a:lnTo>
                    <a:lnTo>
                      <a:pt x="24" y="167"/>
                    </a:lnTo>
                    <a:lnTo>
                      <a:pt x="22" y="169"/>
                    </a:lnTo>
                    <a:lnTo>
                      <a:pt x="22" y="169"/>
                    </a:lnTo>
                    <a:lnTo>
                      <a:pt x="20" y="169"/>
                    </a:lnTo>
                    <a:lnTo>
                      <a:pt x="20" y="169"/>
                    </a:lnTo>
                    <a:lnTo>
                      <a:pt x="22" y="171"/>
                    </a:lnTo>
                    <a:lnTo>
                      <a:pt x="22" y="171"/>
                    </a:lnTo>
                    <a:lnTo>
                      <a:pt x="20" y="173"/>
                    </a:lnTo>
                    <a:lnTo>
                      <a:pt x="18" y="175"/>
                    </a:lnTo>
                    <a:lnTo>
                      <a:pt x="18" y="175"/>
                    </a:lnTo>
                    <a:lnTo>
                      <a:pt x="18" y="175"/>
                    </a:lnTo>
                    <a:lnTo>
                      <a:pt x="18" y="175"/>
                    </a:lnTo>
                    <a:lnTo>
                      <a:pt x="16" y="177"/>
                    </a:lnTo>
                    <a:lnTo>
                      <a:pt x="16" y="177"/>
                    </a:lnTo>
                    <a:lnTo>
                      <a:pt x="16" y="177"/>
                    </a:lnTo>
                    <a:lnTo>
                      <a:pt x="14" y="179"/>
                    </a:lnTo>
                    <a:lnTo>
                      <a:pt x="14" y="179"/>
                    </a:lnTo>
                    <a:lnTo>
                      <a:pt x="12" y="179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79"/>
                    </a:lnTo>
                    <a:lnTo>
                      <a:pt x="8" y="179"/>
                    </a:lnTo>
                    <a:lnTo>
                      <a:pt x="6" y="181"/>
                    </a:lnTo>
                    <a:lnTo>
                      <a:pt x="6" y="181"/>
                    </a:lnTo>
                    <a:lnTo>
                      <a:pt x="6" y="187"/>
                    </a:lnTo>
                    <a:lnTo>
                      <a:pt x="6" y="189"/>
                    </a:lnTo>
                    <a:lnTo>
                      <a:pt x="6" y="191"/>
                    </a:lnTo>
                    <a:lnTo>
                      <a:pt x="4" y="191"/>
                    </a:lnTo>
                    <a:lnTo>
                      <a:pt x="0" y="191"/>
                    </a:lnTo>
                    <a:lnTo>
                      <a:pt x="0" y="195"/>
                    </a:lnTo>
                    <a:lnTo>
                      <a:pt x="2" y="195"/>
                    </a:lnTo>
                    <a:lnTo>
                      <a:pt x="2" y="197"/>
                    </a:lnTo>
                    <a:lnTo>
                      <a:pt x="2" y="197"/>
                    </a:lnTo>
                    <a:lnTo>
                      <a:pt x="4" y="199"/>
                    </a:lnTo>
                    <a:lnTo>
                      <a:pt x="4" y="201"/>
                    </a:lnTo>
                    <a:lnTo>
                      <a:pt x="6" y="201"/>
                    </a:lnTo>
                    <a:lnTo>
                      <a:pt x="8" y="201"/>
                    </a:lnTo>
                    <a:lnTo>
                      <a:pt x="10" y="205"/>
                    </a:lnTo>
                    <a:lnTo>
                      <a:pt x="12" y="205"/>
                    </a:lnTo>
                    <a:lnTo>
                      <a:pt x="14" y="207"/>
                    </a:lnTo>
                    <a:lnTo>
                      <a:pt x="18" y="209"/>
                    </a:lnTo>
                    <a:lnTo>
                      <a:pt x="20" y="209"/>
                    </a:lnTo>
                    <a:lnTo>
                      <a:pt x="20" y="209"/>
                    </a:lnTo>
                    <a:lnTo>
                      <a:pt x="20" y="211"/>
                    </a:lnTo>
                    <a:lnTo>
                      <a:pt x="22" y="211"/>
                    </a:lnTo>
                    <a:lnTo>
                      <a:pt x="22" y="211"/>
                    </a:lnTo>
                    <a:lnTo>
                      <a:pt x="24" y="211"/>
                    </a:lnTo>
                    <a:lnTo>
                      <a:pt x="24" y="211"/>
                    </a:lnTo>
                    <a:lnTo>
                      <a:pt x="24" y="215"/>
                    </a:lnTo>
                    <a:lnTo>
                      <a:pt x="24" y="217"/>
                    </a:lnTo>
                    <a:lnTo>
                      <a:pt x="26" y="217"/>
                    </a:lnTo>
                    <a:lnTo>
                      <a:pt x="28" y="217"/>
                    </a:lnTo>
                    <a:lnTo>
                      <a:pt x="30" y="217"/>
                    </a:lnTo>
                    <a:lnTo>
                      <a:pt x="30" y="217"/>
                    </a:lnTo>
                    <a:lnTo>
                      <a:pt x="32" y="219"/>
                    </a:lnTo>
                    <a:lnTo>
                      <a:pt x="34" y="219"/>
                    </a:lnTo>
                    <a:lnTo>
                      <a:pt x="34" y="219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36" y="219"/>
                    </a:lnTo>
                    <a:lnTo>
                      <a:pt x="38" y="219"/>
                    </a:lnTo>
                    <a:lnTo>
                      <a:pt x="38" y="219"/>
                    </a:lnTo>
                    <a:lnTo>
                      <a:pt x="40" y="219"/>
                    </a:lnTo>
                    <a:lnTo>
                      <a:pt x="40" y="217"/>
                    </a:lnTo>
                    <a:lnTo>
                      <a:pt x="40" y="217"/>
                    </a:lnTo>
                    <a:lnTo>
                      <a:pt x="40" y="215"/>
                    </a:lnTo>
                    <a:lnTo>
                      <a:pt x="42" y="215"/>
                    </a:lnTo>
                    <a:lnTo>
                      <a:pt x="42" y="215"/>
                    </a:lnTo>
                    <a:lnTo>
                      <a:pt x="46" y="217"/>
                    </a:lnTo>
                    <a:lnTo>
                      <a:pt x="46" y="217"/>
                    </a:lnTo>
                    <a:lnTo>
                      <a:pt x="48" y="219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6" y="223"/>
                    </a:lnTo>
                    <a:lnTo>
                      <a:pt x="58" y="225"/>
                    </a:lnTo>
                    <a:lnTo>
                      <a:pt x="58" y="223"/>
                    </a:lnTo>
                    <a:lnTo>
                      <a:pt x="60" y="223"/>
                    </a:lnTo>
                    <a:lnTo>
                      <a:pt x="60" y="223"/>
                    </a:lnTo>
                    <a:lnTo>
                      <a:pt x="62" y="225"/>
                    </a:lnTo>
                    <a:lnTo>
                      <a:pt x="62" y="225"/>
                    </a:lnTo>
                    <a:lnTo>
                      <a:pt x="64" y="227"/>
                    </a:lnTo>
                    <a:lnTo>
                      <a:pt x="64" y="227"/>
                    </a:lnTo>
                    <a:lnTo>
                      <a:pt x="66" y="227"/>
                    </a:lnTo>
                    <a:lnTo>
                      <a:pt x="66" y="227"/>
                    </a:lnTo>
                    <a:lnTo>
                      <a:pt x="66" y="227"/>
                    </a:lnTo>
                    <a:lnTo>
                      <a:pt x="66" y="229"/>
                    </a:lnTo>
                    <a:lnTo>
                      <a:pt x="68" y="229"/>
                    </a:lnTo>
                    <a:lnTo>
                      <a:pt x="68" y="229"/>
                    </a:lnTo>
                    <a:lnTo>
                      <a:pt x="70" y="231"/>
                    </a:lnTo>
                    <a:lnTo>
                      <a:pt x="70" y="231"/>
                    </a:lnTo>
                    <a:lnTo>
                      <a:pt x="70" y="233"/>
                    </a:lnTo>
                    <a:lnTo>
                      <a:pt x="72" y="233"/>
                    </a:lnTo>
                    <a:lnTo>
                      <a:pt x="72" y="235"/>
                    </a:lnTo>
                    <a:lnTo>
                      <a:pt x="72" y="237"/>
                    </a:lnTo>
                    <a:lnTo>
                      <a:pt x="74" y="237"/>
                    </a:lnTo>
                    <a:lnTo>
                      <a:pt x="74" y="239"/>
                    </a:lnTo>
                    <a:lnTo>
                      <a:pt x="74" y="239"/>
                    </a:lnTo>
                    <a:lnTo>
                      <a:pt x="74" y="241"/>
                    </a:lnTo>
                    <a:lnTo>
                      <a:pt x="77" y="241"/>
                    </a:lnTo>
                    <a:lnTo>
                      <a:pt x="79" y="241"/>
                    </a:lnTo>
                    <a:lnTo>
                      <a:pt x="79" y="243"/>
                    </a:lnTo>
                    <a:lnTo>
                      <a:pt x="81" y="243"/>
                    </a:lnTo>
                    <a:lnTo>
                      <a:pt x="81" y="245"/>
                    </a:lnTo>
                    <a:lnTo>
                      <a:pt x="83" y="245"/>
                    </a:lnTo>
                    <a:lnTo>
                      <a:pt x="83" y="245"/>
                    </a:lnTo>
                    <a:lnTo>
                      <a:pt x="85" y="245"/>
                    </a:lnTo>
                    <a:lnTo>
                      <a:pt x="85" y="247"/>
                    </a:lnTo>
                    <a:lnTo>
                      <a:pt x="87" y="249"/>
                    </a:lnTo>
                    <a:lnTo>
                      <a:pt x="87" y="249"/>
                    </a:lnTo>
                    <a:lnTo>
                      <a:pt x="87" y="251"/>
                    </a:lnTo>
                    <a:lnTo>
                      <a:pt x="87" y="253"/>
                    </a:lnTo>
                    <a:lnTo>
                      <a:pt x="87" y="253"/>
                    </a:lnTo>
                    <a:lnTo>
                      <a:pt x="89" y="255"/>
                    </a:lnTo>
                    <a:lnTo>
                      <a:pt x="89" y="255"/>
                    </a:lnTo>
                    <a:lnTo>
                      <a:pt x="91" y="255"/>
                    </a:lnTo>
                    <a:lnTo>
                      <a:pt x="91" y="255"/>
                    </a:lnTo>
                    <a:lnTo>
                      <a:pt x="93" y="255"/>
                    </a:lnTo>
                    <a:lnTo>
                      <a:pt x="93" y="257"/>
                    </a:lnTo>
                    <a:lnTo>
                      <a:pt x="93" y="259"/>
                    </a:lnTo>
                    <a:lnTo>
                      <a:pt x="93" y="261"/>
                    </a:lnTo>
                    <a:lnTo>
                      <a:pt x="93" y="261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95" y="265"/>
                    </a:lnTo>
                    <a:lnTo>
                      <a:pt x="95" y="265"/>
                    </a:lnTo>
                    <a:lnTo>
                      <a:pt x="97" y="265"/>
                    </a:lnTo>
                    <a:lnTo>
                      <a:pt x="97" y="267"/>
                    </a:lnTo>
                    <a:lnTo>
                      <a:pt x="99" y="267"/>
                    </a:lnTo>
                    <a:lnTo>
                      <a:pt x="101" y="265"/>
                    </a:lnTo>
                    <a:lnTo>
                      <a:pt x="101" y="265"/>
                    </a:lnTo>
                    <a:lnTo>
                      <a:pt x="101" y="265"/>
                    </a:lnTo>
                    <a:lnTo>
                      <a:pt x="103" y="265"/>
                    </a:lnTo>
                    <a:lnTo>
                      <a:pt x="103" y="265"/>
                    </a:lnTo>
                    <a:lnTo>
                      <a:pt x="105" y="267"/>
                    </a:lnTo>
                    <a:lnTo>
                      <a:pt x="107" y="267"/>
                    </a:lnTo>
                    <a:lnTo>
                      <a:pt x="107" y="265"/>
                    </a:lnTo>
                    <a:lnTo>
                      <a:pt x="109" y="265"/>
                    </a:lnTo>
                    <a:lnTo>
                      <a:pt x="111" y="265"/>
                    </a:lnTo>
                    <a:lnTo>
                      <a:pt x="111" y="265"/>
                    </a:lnTo>
                    <a:lnTo>
                      <a:pt x="113" y="263"/>
                    </a:lnTo>
                    <a:lnTo>
                      <a:pt x="113" y="263"/>
                    </a:lnTo>
                    <a:lnTo>
                      <a:pt x="115" y="261"/>
                    </a:lnTo>
                    <a:lnTo>
                      <a:pt x="115" y="261"/>
                    </a:lnTo>
                    <a:lnTo>
                      <a:pt x="117" y="263"/>
                    </a:lnTo>
                    <a:lnTo>
                      <a:pt x="119" y="263"/>
                    </a:lnTo>
                    <a:lnTo>
                      <a:pt x="119" y="263"/>
                    </a:lnTo>
                    <a:lnTo>
                      <a:pt x="121" y="265"/>
                    </a:lnTo>
                    <a:lnTo>
                      <a:pt x="121" y="265"/>
                    </a:lnTo>
                    <a:lnTo>
                      <a:pt x="123" y="265"/>
                    </a:lnTo>
                    <a:lnTo>
                      <a:pt x="123" y="265"/>
                    </a:lnTo>
                    <a:lnTo>
                      <a:pt x="125" y="263"/>
                    </a:lnTo>
                    <a:lnTo>
                      <a:pt x="127" y="263"/>
                    </a:lnTo>
                    <a:lnTo>
                      <a:pt x="127" y="263"/>
                    </a:lnTo>
                    <a:lnTo>
                      <a:pt x="129" y="263"/>
                    </a:lnTo>
                    <a:lnTo>
                      <a:pt x="131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35" y="267"/>
                    </a:lnTo>
                    <a:lnTo>
                      <a:pt x="137" y="267"/>
                    </a:lnTo>
                    <a:lnTo>
                      <a:pt x="137" y="269"/>
                    </a:lnTo>
                    <a:lnTo>
                      <a:pt x="139" y="269"/>
                    </a:lnTo>
                    <a:lnTo>
                      <a:pt x="139" y="269"/>
                    </a:lnTo>
                    <a:lnTo>
                      <a:pt x="141" y="271"/>
                    </a:lnTo>
                    <a:lnTo>
                      <a:pt x="141" y="271"/>
                    </a:lnTo>
                    <a:lnTo>
                      <a:pt x="141" y="271"/>
                    </a:lnTo>
                    <a:lnTo>
                      <a:pt x="143" y="271"/>
                    </a:lnTo>
                    <a:lnTo>
                      <a:pt x="141" y="273"/>
                    </a:lnTo>
                    <a:lnTo>
                      <a:pt x="141" y="275"/>
                    </a:lnTo>
                    <a:lnTo>
                      <a:pt x="139" y="279"/>
                    </a:lnTo>
                    <a:lnTo>
                      <a:pt x="137" y="281"/>
                    </a:lnTo>
                    <a:lnTo>
                      <a:pt x="133" y="287"/>
                    </a:lnTo>
                    <a:lnTo>
                      <a:pt x="131" y="291"/>
                    </a:lnTo>
                    <a:lnTo>
                      <a:pt x="133" y="291"/>
                    </a:lnTo>
                    <a:lnTo>
                      <a:pt x="135" y="293"/>
                    </a:lnTo>
                    <a:lnTo>
                      <a:pt x="135" y="293"/>
                    </a:lnTo>
                    <a:lnTo>
                      <a:pt x="137" y="291"/>
                    </a:lnTo>
                    <a:lnTo>
                      <a:pt x="137" y="291"/>
                    </a:lnTo>
                    <a:lnTo>
                      <a:pt x="139" y="291"/>
                    </a:lnTo>
                    <a:lnTo>
                      <a:pt x="139" y="291"/>
                    </a:lnTo>
                    <a:lnTo>
                      <a:pt x="139" y="293"/>
                    </a:lnTo>
                    <a:lnTo>
                      <a:pt x="141" y="295"/>
                    </a:lnTo>
                    <a:lnTo>
                      <a:pt x="141" y="295"/>
                    </a:lnTo>
                    <a:lnTo>
                      <a:pt x="143" y="297"/>
                    </a:lnTo>
                    <a:lnTo>
                      <a:pt x="143" y="297"/>
                    </a:lnTo>
                    <a:lnTo>
                      <a:pt x="145" y="299"/>
                    </a:lnTo>
                    <a:lnTo>
                      <a:pt x="145" y="299"/>
                    </a:lnTo>
                    <a:lnTo>
                      <a:pt x="145" y="295"/>
                    </a:lnTo>
                    <a:lnTo>
                      <a:pt x="145" y="289"/>
                    </a:lnTo>
                    <a:lnTo>
                      <a:pt x="147" y="283"/>
                    </a:lnTo>
                    <a:lnTo>
                      <a:pt x="147" y="277"/>
                    </a:lnTo>
                    <a:lnTo>
                      <a:pt x="149" y="271"/>
                    </a:lnTo>
                    <a:lnTo>
                      <a:pt x="149" y="265"/>
                    </a:lnTo>
                    <a:lnTo>
                      <a:pt x="149" y="259"/>
                    </a:lnTo>
                    <a:lnTo>
                      <a:pt x="151" y="255"/>
                    </a:lnTo>
                    <a:lnTo>
                      <a:pt x="151" y="253"/>
                    </a:lnTo>
                    <a:lnTo>
                      <a:pt x="151" y="249"/>
                    </a:lnTo>
                    <a:lnTo>
                      <a:pt x="151" y="245"/>
                    </a:lnTo>
                    <a:lnTo>
                      <a:pt x="153" y="245"/>
                    </a:lnTo>
                    <a:lnTo>
                      <a:pt x="151" y="243"/>
                    </a:lnTo>
                    <a:lnTo>
                      <a:pt x="151" y="243"/>
                    </a:lnTo>
                    <a:lnTo>
                      <a:pt x="151" y="243"/>
                    </a:lnTo>
                    <a:lnTo>
                      <a:pt x="151" y="241"/>
                    </a:lnTo>
                    <a:lnTo>
                      <a:pt x="151" y="241"/>
                    </a:lnTo>
                    <a:lnTo>
                      <a:pt x="151" y="241"/>
                    </a:lnTo>
                    <a:lnTo>
                      <a:pt x="151" y="239"/>
                    </a:lnTo>
                    <a:lnTo>
                      <a:pt x="149" y="239"/>
                    </a:lnTo>
                    <a:lnTo>
                      <a:pt x="149" y="239"/>
                    </a:lnTo>
                    <a:lnTo>
                      <a:pt x="149" y="239"/>
                    </a:lnTo>
                    <a:lnTo>
                      <a:pt x="149" y="237"/>
                    </a:lnTo>
                    <a:lnTo>
                      <a:pt x="149" y="237"/>
                    </a:lnTo>
                    <a:lnTo>
                      <a:pt x="149" y="235"/>
                    </a:lnTo>
                    <a:lnTo>
                      <a:pt x="149" y="235"/>
                    </a:lnTo>
                    <a:lnTo>
                      <a:pt x="149" y="235"/>
                    </a:lnTo>
                    <a:lnTo>
                      <a:pt x="149" y="233"/>
                    </a:lnTo>
                    <a:lnTo>
                      <a:pt x="149" y="233"/>
                    </a:lnTo>
                    <a:lnTo>
                      <a:pt x="149" y="233"/>
                    </a:lnTo>
                    <a:lnTo>
                      <a:pt x="147" y="231"/>
                    </a:lnTo>
                    <a:lnTo>
                      <a:pt x="147" y="231"/>
                    </a:lnTo>
                    <a:lnTo>
                      <a:pt x="145" y="229"/>
                    </a:lnTo>
                    <a:lnTo>
                      <a:pt x="143" y="229"/>
                    </a:lnTo>
                    <a:lnTo>
                      <a:pt x="141" y="227"/>
                    </a:lnTo>
                    <a:lnTo>
                      <a:pt x="141" y="225"/>
                    </a:lnTo>
                    <a:lnTo>
                      <a:pt x="141" y="223"/>
                    </a:lnTo>
                    <a:lnTo>
                      <a:pt x="141" y="219"/>
                    </a:lnTo>
                    <a:lnTo>
                      <a:pt x="141" y="215"/>
                    </a:lnTo>
                    <a:lnTo>
                      <a:pt x="141" y="213"/>
                    </a:lnTo>
                    <a:lnTo>
                      <a:pt x="143" y="213"/>
                    </a:lnTo>
                    <a:lnTo>
                      <a:pt x="143" y="213"/>
                    </a:lnTo>
                    <a:lnTo>
                      <a:pt x="145" y="213"/>
                    </a:lnTo>
                    <a:lnTo>
                      <a:pt x="145" y="213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9" y="211"/>
                    </a:lnTo>
                    <a:lnTo>
                      <a:pt x="149" y="211"/>
                    </a:lnTo>
                    <a:lnTo>
                      <a:pt x="149" y="211"/>
                    </a:lnTo>
                    <a:lnTo>
                      <a:pt x="149" y="211"/>
                    </a:lnTo>
                    <a:lnTo>
                      <a:pt x="151" y="211"/>
                    </a:lnTo>
                    <a:lnTo>
                      <a:pt x="151" y="211"/>
                    </a:lnTo>
                    <a:lnTo>
                      <a:pt x="153" y="211"/>
                    </a:lnTo>
                    <a:lnTo>
                      <a:pt x="153" y="211"/>
                    </a:lnTo>
                    <a:lnTo>
                      <a:pt x="153" y="211"/>
                    </a:lnTo>
                    <a:lnTo>
                      <a:pt x="153" y="211"/>
                    </a:lnTo>
                    <a:lnTo>
                      <a:pt x="153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11"/>
                    </a:lnTo>
                    <a:lnTo>
                      <a:pt x="155" y="209"/>
                    </a:lnTo>
                    <a:lnTo>
                      <a:pt x="155" y="209"/>
                    </a:lnTo>
                    <a:lnTo>
                      <a:pt x="155" y="207"/>
                    </a:lnTo>
                    <a:lnTo>
                      <a:pt x="155" y="207"/>
                    </a:lnTo>
                    <a:lnTo>
                      <a:pt x="155" y="205"/>
                    </a:lnTo>
                    <a:lnTo>
                      <a:pt x="155" y="205"/>
                    </a:lnTo>
                    <a:lnTo>
                      <a:pt x="153" y="205"/>
                    </a:lnTo>
                    <a:lnTo>
                      <a:pt x="153" y="205"/>
                    </a:lnTo>
                    <a:lnTo>
                      <a:pt x="151" y="205"/>
                    </a:lnTo>
                    <a:lnTo>
                      <a:pt x="151" y="205"/>
                    </a:lnTo>
                    <a:lnTo>
                      <a:pt x="151" y="205"/>
                    </a:lnTo>
                    <a:lnTo>
                      <a:pt x="151" y="205"/>
                    </a:lnTo>
                    <a:lnTo>
                      <a:pt x="149" y="205"/>
                    </a:lnTo>
                    <a:lnTo>
                      <a:pt x="149" y="203"/>
                    </a:lnTo>
                    <a:lnTo>
                      <a:pt x="147" y="205"/>
                    </a:lnTo>
                    <a:lnTo>
                      <a:pt x="147" y="203"/>
                    </a:lnTo>
                    <a:lnTo>
                      <a:pt x="145" y="203"/>
                    </a:lnTo>
                    <a:lnTo>
                      <a:pt x="145" y="205"/>
                    </a:lnTo>
                    <a:lnTo>
                      <a:pt x="145" y="199"/>
                    </a:lnTo>
                    <a:lnTo>
                      <a:pt x="145" y="195"/>
                    </a:lnTo>
                    <a:lnTo>
                      <a:pt x="145" y="193"/>
                    </a:lnTo>
                    <a:lnTo>
                      <a:pt x="145" y="193"/>
                    </a:lnTo>
                    <a:lnTo>
                      <a:pt x="147" y="193"/>
                    </a:lnTo>
                    <a:lnTo>
                      <a:pt x="149" y="193"/>
                    </a:lnTo>
                    <a:lnTo>
                      <a:pt x="149" y="191"/>
                    </a:lnTo>
                    <a:lnTo>
                      <a:pt x="149" y="191"/>
                    </a:lnTo>
                    <a:lnTo>
                      <a:pt x="151" y="191"/>
                    </a:lnTo>
                    <a:lnTo>
                      <a:pt x="153" y="193"/>
                    </a:lnTo>
                    <a:lnTo>
                      <a:pt x="153" y="193"/>
                    </a:lnTo>
                    <a:lnTo>
                      <a:pt x="157" y="193"/>
                    </a:lnTo>
                    <a:lnTo>
                      <a:pt x="159" y="193"/>
                    </a:lnTo>
                    <a:lnTo>
                      <a:pt x="163" y="193"/>
                    </a:lnTo>
                    <a:lnTo>
                      <a:pt x="167" y="193"/>
                    </a:lnTo>
                    <a:lnTo>
                      <a:pt x="171" y="193"/>
                    </a:lnTo>
                    <a:lnTo>
                      <a:pt x="171" y="193"/>
                    </a:lnTo>
                    <a:lnTo>
                      <a:pt x="171" y="191"/>
                    </a:lnTo>
                    <a:lnTo>
                      <a:pt x="171" y="191"/>
                    </a:lnTo>
                    <a:lnTo>
                      <a:pt x="171" y="189"/>
                    </a:lnTo>
                    <a:lnTo>
                      <a:pt x="171" y="189"/>
                    </a:lnTo>
                    <a:lnTo>
                      <a:pt x="171" y="187"/>
                    </a:lnTo>
                    <a:lnTo>
                      <a:pt x="173" y="189"/>
                    </a:lnTo>
                    <a:lnTo>
                      <a:pt x="173" y="189"/>
                    </a:lnTo>
                    <a:lnTo>
                      <a:pt x="173" y="191"/>
                    </a:lnTo>
                    <a:lnTo>
                      <a:pt x="175" y="191"/>
                    </a:lnTo>
                    <a:lnTo>
                      <a:pt x="175" y="191"/>
                    </a:lnTo>
                    <a:lnTo>
                      <a:pt x="177" y="191"/>
                    </a:lnTo>
                    <a:lnTo>
                      <a:pt x="177" y="191"/>
                    </a:lnTo>
                    <a:lnTo>
                      <a:pt x="179" y="189"/>
                    </a:lnTo>
                    <a:lnTo>
                      <a:pt x="181" y="187"/>
                    </a:lnTo>
                    <a:lnTo>
                      <a:pt x="181" y="187"/>
                    </a:lnTo>
                    <a:lnTo>
                      <a:pt x="183" y="185"/>
                    </a:lnTo>
                    <a:lnTo>
                      <a:pt x="183" y="185"/>
                    </a:lnTo>
                    <a:lnTo>
                      <a:pt x="183" y="185"/>
                    </a:lnTo>
                    <a:lnTo>
                      <a:pt x="185" y="185"/>
                    </a:lnTo>
                    <a:lnTo>
                      <a:pt x="185" y="187"/>
                    </a:lnTo>
                    <a:lnTo>
                      <a:pt x="187" y="191"/>
                    </a:lnTo>
                    <a:lnTo>
                      <a:pt x="189" y="193"/>
                    </a:lnTo>
                    <a:lnTo>
                      <a:pt x="189" y="195"/>
                    </a:lnTo>
                    <a:lnTo>
                      <a:pt x="189" y="199"/>
                    </a:lnTo>
                    <a:lnTo>
                      <a:pt x="189" y="201"/>
                    </a:lnTo>
                    <a:lnTo>
                      <a:pt x="189" y="201"/>
                    </a:lnTo>
                    <a:lnTo>
                      <a:pt x="189" y="203"/>
                    </a:lnTo>
                    <a:lnTo>
                      <a:pt x="191" y="201"/>
                    </a:lnTo>
                    <a:lnTo>
                      <a:pt x="191" y="20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04"/>
              <p:cNvSpPr>
                <a:spLocks noEditPoints="1"/>
              </p:cNvSpPr>
              <p:nvPr/>
            </p:nvSpPr>
            <p:spPr bwMode="auto">
              <a:xfrm>
                <a:off x="4985" y="2263"/>
                <a:ext cx="143" cy="32"/>
              </a:xfrm>
              <a:custGeom>
                <a:avLst/>
                <a:gdLst>
                  <a:gd name="T0" fmla="*/ 2 w 143"/>
                  <a:gd name="T1" fmla="*/ 32 h 32"/>
                  <a:gd name="T2" fmla="*/ 2 w 143"/>
                  <a:gd name="T3" fmla="*/ 32 h 32"/>
                  <a:gd name="T4" fmla="*/ 2 w 143"/>
                  <a:gd name="T5" fmla="*/ 32 h 32"/>
                  <a:gd name="T6" fmla="*/ 2 w 143"/>
                  <a:gd name="T7" fmla="*/ 32 h 32"/>
                  <a:gd name="T8" fmla="*/ 2 w 143"/>
                  <a:gd name="T9" fmla="*/ 32 h 32"/>
                  <a:gd name="T10" fmla="*/ 2 w 143"/>
                  <a:gd name="T11" fmla="*/ 32 h 32"/>
                  <a:gd name="T12" fmla="*/ 2 w 143"/>
                  <a:gd name="T13" fmla="*/ 32 h 32"/>
                  <a:gd name="T14" fmla="*/ 2 w 143"/>
                  <a:gd name="T15" fmla="*/ 32 h 32"/>
                  <a:gd name="T16" fmla="*/ 2 w 143"/>
                  <a:gd name="T17" fmla="*/ 32 h 32"/>
                  <a:gd name="T18" fmla="*/ 2 w 143"/>
                  <a:gd name="T19" fmla="*/ 32 h 32"/>
                  <a:gd name="T20" fmla="*/ 2 w 143"/>
                  <a:gd name="T21" fmla="*/ 32 h 32"/>
                  <a:gd name="T22" fmla="*/ 2 w 143"/>
                  <a:gd name="T23" fmla="*/ 32 h 32"/>
                  <a:gd name="T24" fmla="*/ 2 w 143"/>
                  <a:gd name="T25" fmla="*/ 32 h 32"/>
                  <a:gd name="T26" fmla="*/ 0 w 143"/>
                  <a:gd name="T27" fmla="*/ 32 h 32"/>
                  <a:gd name="T28" fmla="*/ 0 w 143"/>
                  <a:gd name="T29" fmla="*/ 32 h 32"/>
                  <a:gd name="T30" fmla="*/ 0 w 143"/>
                  <a:gd name="T31" fmla="*/ 32 h 32"/>
                  <a:gd name="T32" fmla="*/ 0 w 143"/>
                  <a:gd name="T33" fmla="*/ 30 h 32"/>
                  <a:gd name="T34" fmla="*/ 0 w 143"/>
                  <a:gd name="T35" fmla="*/ 30 h 32"/>
                  <a:gd name="T36" fmla="*/ 0 w 143"/>
                  <a:gd name="T37" fmla="*/ 30 h 32"/>
                  <a:gd name="T38" fmla="*/ 0 w 143"/>
                  <a:gd name="T39" fmla="*/ 30 h 32"/>
                  <a:gd name="T40" fmla="*/ 0 w 143"/>
                  <a:gd name="T41" fmla="*/ 32 h 32"/>
                  <a:gd name="T42" fmla="*/ 0 w 143"/>
                  <a:gd name="T43" fmla="*/ 32 h 32"/>
                  <a:gd name="T44" fmla="*/ 0 w 143"/>
                  <a:gd name="T45" fmla="*/ 32 h 32"/>
                  <a:gd name="T46" fmla="*/ 2 w 143"/>
                  <a:gd name="T47" fmla="*/ 32 h 32"/>
                  <a:gd name="T48" fmla="*/ 2 w 143"/>
                  <a:gd name="T49" fmla="*/ 32 h 32"/>
                  <a:gd name="T50" fmla="*/ 2 w 143"/>
                  <a:gd name="T51" fmla="*/ 32 h 32"/>
                  <a:gd name="T52" fmla="*/ 143 w 143"/>
                  <a:gd name="T53" fmla="*/ 0 h 32"/>
                  <a:gd name="T54" fmla="*/ 143 w 143"/>
                  <a:gd name="T55" fmla="*/ 0 h 32"/>
                  <a:gd name="T56" fmla="*/ 143 w 143"/>
                  <a:gd name="T57" fmla="*/ 0 h 32"/>
                  <a:gd name="T58" fmla="*/ 141 w 143"/>
                  <a:gd name="T59" fmla="*/ 0 h 32"/>
                  <a:gd name="T60" fmla="*/ 141 w 143"/>
                  <a:gd name="T61" fmla="*/ 2 h 32"/>
                  <a:gd name="T62" fmla="*/ 143 w 143"/>
                  <a:gd name="T63" fmla="*/ 2 h 32"/>
                  <a:gd name="T64" fmla="*/ 143 w 143"/>
                  <a:gd name="T65" fmla="*/ 2 h 32"/>
                  <a:gd name="T66" fmla="*/ 143 w 143"/>
                  <a:gd name="T67" fmla="*/ 2 h 32"/>
                  <a:gd name="T68" fmla="*/ 143 w 143"/>
                  <a:gd name="T6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" h="32">
                    <a:moveTo>
                      <a:pt x="2" y="32"/>
                    </a:move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close/>
                    <a:moveTo>
                      <a:pt x="2" y="32"/>
                    </a:move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2" y="32"/>
                    </a:lnTo>
                    <a:close/>
                    <a:moveTo>
                      <a:pt x="143" y="0"/>
                    </a:moveTo>
                    <a:lnTo>
                      <a:pt x="143" y="0"/>
                    </a:lnTo>
                    <a:lnTo>
                      <a:pt x="143" y="0"/>
                    </a:lnTo>
                    <a:lnTo>
                      <a:pt x="141" y="0"/>
                    </a:lnTo>
                    <a:lnTo>
                      <a:pt x="141" y="2"/>
                    </a:lnTo>
                    <a:lnTo>
                      <a:pt x="143" y="2"/>
                    </a:lnTo>
                    <a:lnTo>
                      <a:pt x="143" y="2"/>
                    </a:lnTo>
                    <a:lnTo>
                      <a:pt x="143" y="2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50000"/>
                    <a:alpha val="42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Freeform 206"/>
            <p:cNvSpPr>
              <a:spLocks noEditPoints="1"/>
            </p:cNvSpPr>
            <p:nvPr/>
          </p:nvSpPr>
          <p:spPr bwMode="auto">
            <a:xfrm>
              <a:off x="4553" y="1125"/>
              <a:ext cx="813" cy="625"/>
            </a:xfrm>
            <a:custGeom>
              <a:avLst/>
              <a:gdLst>
                <a:gd name="T0" fmla="*/ 611 w 813"/>
                <a:gd name="T1" fmla="*/ 623 h 625"/>
                <a:gd name="T2" fmla="*/ 629 w 813"/>
                <a:gd name="T3" fmla="*/ 575 h 625"/>
                <a:gd name="T4" fmla="*/ 757 w 813"/>
                <a:gd name="T5" fmla="*/ 493 h 625"/>
                <a:gd name="T6" fmla="*/ 775 w 813"/>
                <a:gd name="T7" fmla="*/ 415 h 625"/>
                <a:gd name="T8" fmla="*/ 811 w 813"/>
                <a:gd name="T9" fmla="*/ 122 h 625"/>
                <a:gd name="T10" fmla="*/ 783 w 813"/>
                <a:gd name="T11" fmla="*/ 94 h 625"/>
                <a:gd name="T12" fmla="*/ 717 w 813"/>
                <a:gd name="T13" fmla="*/ 72 h 625"/>
                <a:gd name="T14" fmla="*/ 659 w 813"/>
                <a:gd name="T15" fmla="*/ 36 h 625"/>
                <a:gd name="T16" fmla="*/ 613 w 813"/>
                <a:gd name="T17" fmla="*/ 6 h 625"/>
                <a:gd name="T18" fmla="*/ 567 w 813"/>
                <a:gd name="T19" fmla="*/ 22 h 625"/>
                <a:gd name="T20" fmla="*/ 539 w 813"/>
                <a:gd name="T21" fmla="*/ 80 h 625"/>
                <a:gd name="T22" fmla="*/ 587 w 813"/>
                <a:gd name="T23" fmla="*/ 100 h 625"/>
                <a:gd name="T24" fmla="*/ 585 w 813"/>
                <a:gd name="T25" fmla="*/ 122 h 625"/>
                <a:gd name="T26" fmla="*/ 549 w 813"/>
                <a:gd name="T27" fmla="*/ 144 h 625"/>
                <a:gd name="T28" fmla="*/ 527 w 813"/>
                <a:gd name="T29" fmla="*/ 172 h 625"/>
                <a:gd name="T30" fmla="*/ 460 w 813"/>
                <a:gd name="T31" fmla="*/ 198 h 625"/>
                <a:gd name="T32" fmla="*/ 318 w 813"/>
                <a:gd name="T33" fmla="*/ 188 h 625"/>
                <a:gd name="T34" fmla="*/ 226 w 813"/>
                <a:gd name="T35" fmla="*/ 146 h 625"/>
                <a:gd name="T36" fmla="*/ 192 w 813"/>
                <a:gd name="T37" fmla="*/ 104 h 625"/>
                <a:gd name="T38" fmla="*/ 148 w 813"/>
                <a:gd name="T39" fmla="*/ 80 h 625"/>
                <a:gd name="T40" fmla="*/ 128 w 813"/>
                <a:gd name="T41" fmla="*/ 106 h 625"/>
                <a:gd name="T42" fmla="*/ 98 w 813"/>
                <a:gd name="T43" fmla="*/ 140 h 625"/>
                <a:gd name="T44" fmla="*/ 72 w 813"/>
                <a:gd name="T45" fmla="*/ 158 h 625"/>
                <a:gd name="T46" fmla="*/ 78 w 813"/>
                <a:gd name="T47" fmla="*/ 200 h 625"/>
                <a:gd name="T48" fmla="*/ 24 w 813"/>
                <a:gd name="T49" fmla="*/ 226 h 625"/>
                <a:gd name="T50" fmla="*/ 4 w 813"/>
                <a:gd name="T51" fmla="*/ 256 h 625"/>
                <a:gd name="T52" fmla="*/ 24 w 813"/>
                <a:gd name="T53" fmla="*/ 288 h 625"/>
                <a:gd name="T54" fmla="*/ 74 w 813"/>
                <a:gd name="T55" fmla="*/ 317 h 625"/>
                <a:gd name="T56" fmla="*/ 108 w 813"/>
                <a:gd name="T57" fmla="*/ 359 h 625"/>
                <a:gd name="T58" fmla="*/ 108 w 813"/>
                <a:gd name="T59" fmla="*/ 387 h 625"/>
                <a:gd name="T60" fmla="*/ 152 w 813"/>
                <a:gd name="T61" fmla="*/ 413 h 625"/>
                <a:gd name="T62" fmla="*/ 218 w 813"/>
                <a:gd name="T63" fmla="*/ 445 h 625"/>
                <a:gd name="T64" fmla="*/ 268 w 813"/>
                <a:gd name="T65" fmla="*/ 451 h 625"/>
                <a:gd name="T66" fmla="*/ 310 w 813"/>
                <a:gd name="T67" fmla="*/ 449 h 625"/>
                <a:gd name="T68" fmla="*/ 352 w 813"/>
                <a:gd name="T69" fmla="*/ 433 h 625"/>
                <a:gd name="T70" fmla="*/ 386 w 813"/>
                <a:gd name="T71" fmla="*/ 441 h 625"/>
                <a:gd name="T72" fmla="*/ 420 w 813"/>
                <a:gd name="T73" fmla="*/ 457 h 625"/>
                <a:gd name="T74" fmla="*/ 418 w 813"/>
                <a:gd name="T75" fmla="*/ 509 h 625"/>
                <a:gd name="T76" fmla="*/ 452 w 813"/>
                <a:gd name="T77" fmla="*/ 541 h 625"/>
                <a:gd name="T78" fmla="*/ 480 w 813"/>
                <a:gd name="T79" fmla="*/ 565 h 625"/>
                <a:gd name="T80" fmla="*/ 493 w 813"/>
                <a:gd name="T81" fmla="*/ 551 h 625"/>
                <a:gd name="T82" fmla="*/ 529 w 813"/>
                <a:gd name="T83" fmla="*/ 545 h 625"/>
                <a:gd name="T84" fmla="*/ 563 w 813"/>
                <a:gd name="T85" fmla="*/ 553 h 625"/>
                <a:gd name="T86" fmla="*/ 597 w 813"/>
                <a:gd name="T87" fmla="*/ 563 h 625"/>
                <a:gd name="T88" fmla="*/ 621 w 813"/>
                <a:gd name="T89" fmla="*/ 589 h 625"/>
                <a:gd name="T90" fmla="*/ 649 w 813"/>
                <a:gd name="T91" fmla="*/ 561 h 625"/>
                <a:gd name="T92" fmla="*/ 667 w 813"/>
                <a:gd name="T93" fmla="*/ 543 h 625"/>
                <a:gd name="T94" fmla="*/ 701 w 813"/>
                <a:gd name="T95" fmla="*/ 545 h 625"/>
                <a:gd name="T96" fmla="*/ 733 w 813"/>
                <a:gd name="T97" fmla="*/ 521 h 625"/>
                <a:gd name="T98" fmla="*/ 753 w 813"/>
                <a:gd name="T99" fmla="*/ 493 h 625"/>
                <a:gd name="T100" fmla="*/ 759 w 813"/>
                <a:gd name="T101" fmla="*/ 467 h 625"/>
                <a:gd name="T102" fmla="*/ 773 w 813"/>
                <a:gd name="T103" fmla="*/ 431 h 625"/>
                <a:gd name="T104" fmla="*/ 757 w 813"/>
                <a:gd name="T105" fmla="*/ 391 h 625"/>
                <a:gd name="T106" fmla="*/ 725 w 813"/>
                <a:gd name="T107" fmla="*/ 351 h 625"/>
                <a:gd name="T108" fmla="*/ 711 w 813"/>
                <a:gd name="T109" fmla="*/ 301 h 625"/>
                <a:gd name="T110" fmla="*/ 713 w 813"/>
                <a:gd name="T111" fmla="*/ 278 h 625"/>
                <a:gd name="T112" fmla="*/ 659 w 813"/>
                <a:gd name="T113" fmla="*/ 250 h 625"/>
                <a:gd name="T114" fmla="*/ 697 w 813"/>
                <a:gd name="T115" fmla="*/ 242 h 625"/>
                <a:gd name="T116" fmla="*/ 727 w 813"/>
                <a:gd name="T117" fmla="*/ 238 h 625"/>
                <a:gd name="T118" fmla="*/ 755 w 813"/>
                <a:gd name="T119" fmla="*/ 206 h 625"/>
                <a:gd name="T120" fmla="*/ 785 w 813"/>
                <a:gd name="T121" fmla="*/ 200 h 625"/>
                <a:gd name="T122" fmla="*/ 799 w 813"/>
                <a:gd name="T123" fmla="*/ 188 h 625"/>
                <a:gd name="T124" fmla="*/ 793 w 813"/>
                <a:gd name="T125" fmla="*/ 14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3" h="625">
                  <a:moveTo>
                    <a:pt x="637" y="597"/>
                  </a:moveTo>
                  <a:lnTo>
                    <a:pt x="637" y="595"/>
                  </a:lnTo>
                  <a:lnTo>
                    <a:pt x="637" y="595"/>
                  </a:lnTo>
                  <a:lnTo>
                    <a:pt x="635" y="593"/>
                  </a:lnTo>
                  <a:lnTo>
                    <a:pt x="635" y="593"/>
                  </a:lnTo>
                  <a:lnTo>
                    <a:pt x="633" y="591"/>
                  </a:lnTo>
                  <a:lnTo>
                    <a:pt x="633" y="591"/>
                  </a:lnTo>
                  <a:lnTo>
                    <a:pt x="631" y="593"/>
                  </a:lnTo>
                  <a:lnTo>
                    <a:pt x="631" y="593"/>
                  </a:lnTo>
                  <a:lnTo>
                    <a:pt x="631" y="595"/>
                  </a:lnTo>
                  <a:lnTo>
                    <a:pt x="629" y="593"/>
                  </a:lnTo>
                  <a:lnTo>
                    <a:pt x="629" y="593"/>
                  </a:lnTo>
                  <a:lnTo>
                    <a:pt x="629" y="593"/>
                  </a:lnTo>
                  <a:lnTo>
                    <a:pt x="629" y="595"/>
                  </a:lnTo>
                  <a:lnTo>
                    <a:pt x="627" y="593"/>
                  </a:lnTo>
                  <a:lnTo>
                    <a:pt x="625" y="593"/>
                  </a:lnTo>
                  <a:lnTo>
                    <a:pt x="625" y="593"/>
                  </a:lnTo>
                  <a:lnTo>
                    <a:pt x="623" y="595"/>
                  </a:lnTo>
                  <a:lnTo>
                    <a:pt x="621" y="595"/>
                  </a:lnTo>
                  <a:lnTo>
                    <a:pt x="617" y="595"/>
                  </a:lnTo>
                  <a:lnTo>
                    <a:pt x="617" y="595"/>
                  </a:lnTo>
                  <a:lnTo>
                    <a:pt x="615" y="595"/>
                  </a:lnTo>
                  <a:lnTo>
                    <a:pt x="613" y="595"/>
                  </a:lnTo>
                  <a:lnTo>
                    <a:pt x="613" y="595"/>
                  </a:lnTo>
                  <a:lnTo>
                    <a:pt x="611" y="597"/>
                  </a:lnTo>
                  <a:lnTo>
                    <a:pt x="611" y="597"/>
                  </a:lnTo>
                  <a:lnTo>
                    <a:pt x="611" y="599"/>
                  </a:lnTo>
                  <a:lnTo>
                    <a:pt x="611" y="599"/>
                  </a:lnTo>
                  <a:lnTo>
                    <a:pt x="613" y="599"/>
                  </a:lnTo>
                  <a:lnTo>
                    <a:pt x="611" y="599"/>
                  </a:lnTo>
                  <a:lnTo>
                    <a:pt x="609" y="601"/>
                  </a:lnTo>
                  <a:lnTo>
                    <a:pt x="607" y="603"/>
                  </a:lnTo>
                  <a:lnTo>
                    <a:pt x="605" y="605"/>
                  </a:lnTo>
                  <a:lnTo>
                    <a:pt x="605" y="605"/>
                  </a:lnTo>
                  <a:lnTo>
                    <a:pt x="603" y="607"/>
                  </a:lnTo>
                  <a:lnTo>
                    <a:pt x="603" y="607"/>
                  </a:lnTo>
                  <a:lnTo>
                    <a:pt x="605" y="613"/>
                  </a:lnTo>
                  <a:lnTo>
                    <a:pt x="605" y="615"/>
                  </a:lnTo>
                  <a:lnTo>
                    <a:pt x="605" y="617"/>
                  </a:lnTo>
                  <a:lnTo>
                    <a:pt x="607" y="621"/>
                  </a:lnTo>
                  <a:lnTo>
                    <a:pt x="611" y="623"/>
                  </a:lnTo>
                  <a:lnTo>
                    <a:pt x="611" y="623"/>
                  </a:lnTo>
                  <a:lnTo>
                    <a:pt x="615" y="623"/>
                  </a:lnTo>
                  <a:lnTo>
                    <a:pt x="617" y="625"/>
                  </a:lnTo>
                  <a:lnTo>
                    <a:pt x="617" y="625"/>
                  </a:lnTo>
                  <a:lnTo>
                    <a:pt x="619" y="625"/>
                  </a:lnTo>
                  <a:lnTo>
                    <a:pt x="621" y="625"/>
                  </a:lnTo>
                  <a:lnTo>
                    <a:pt x="623" y="625"/>
                  </a:lnTo>
                  <a:lnTo>
                    <a:pt x="623" y="625"/>
                  </a:lnTo>
                  <a:lnTo>
                    <a:pt x="623" y="623"/>
                  </a:lnTo>
                  <a:lnTo>
                    <a:pt x="623" y="623"/>
                  </a:lnTo>
                  <a:lnTo>
                    <a:pt x="627" y="623"/>
                  </a:lnTo>
                  <a:lnTo>
                    <a:pt x="627" y="623"/>
                  </a:lnTo>
                  <a:lnTo>
                    <a:pt x="627" y="621"/>
                  </a:lnTo>
                  <a:lnTo>
                    <a:pt x="627" y="621"/>
                  </a:lnTo>
                  <a:lnTo>
                    <a:pt x="627" y="621"/>
                  </a:lnTo>
                  <a:lnTo>
                    <a:pt x="629" y="619"/>
                  </a:lnTo>
                  <a:lnTo>
                    <a:pt x="631" y="617"/>
                  </a:lnTo>
                  <a:lnTo>
                    <a:pt x="631" y="617"/>
                  </a:lnTo>
                  <a:lnTo>
                    <a:pt x="631" y="617"/>
                  </a:lnTo>
                  <a:lnTo>
                    <a:pt x="633" y="617"/>
                  </a:lnTo>
                  <a:lnTo>
                    <a:pt x="633" y="617"/>
                  </a:lnTo>
                  <a:lnTo>
                    <a:pt x="633" y="615"/>
                  </a:lnTo>
                  <a:lnTo>
                    <a:pt x="633" y="613"/>
                  </a:lnTo>
                  <a:lnTo>
                    <a:pt x="633" y="611"/>
                  </a:lnTo>
                  <a:lnTo>
                    <a:pt x="633" y="609"/>
                  </a:lnTo>
                  <a:lnTo>
                    <a:pt x="633" y="609"/>
                  </a:lnTo>
                  <a:lnTo>
                    <a:pt x="635" y="609"/>
                  </a:lnTo>
                  <a:lnTo>
                    <a:pt x="635" y="607"/>
                  </a:lnTo>
                  <a:lnTo>
                    <a:pt x="637" y="601"/>
                  </a:lnTo>
                  <a:lnTo>
                    <a:pt x="637" y="601"/>
                  </a:lnTo>
                  <a:lnTo>
                    <a:pt x="639" y="601"/>
                  </a:lnTo>
                  <a:lnTo>
                    <a:pt x="639" y="599"/>
                  </a:lnTo>
                  <a:lnTo>
                    <a:pt x="637" y="597"/>
                  </a:lnTo>
                  <a:close/>
                  <a:moveTo>
                    <a:pt x="627" y="575"/>
                  </a:moveTo>
                  <a:lnTo>
                    <a:pt x="625" y="575"/>
                  </a:lnTo>
                  <a:lnTo>
                    <a:pt x="625" y="575"/>
                  </a:lnTo>
                  <a:lnTo>
                    <a:pt x="625" y="575"/>
                  </a:lnTo>
                  <a:lnTo>
                    <a:pt x="625" y="577"/>
                  </a:lnTo>
                  <a:lnTo>
                    <a:pt x="625" y="577"/>
                  </a:lnTo>
                  <a:lnTo>
                    <a:pt x="627" y="575"/>
                  </a:lnTo>
                  <a:lnTo>
                    <a:pt x="627" y="577"/>
                  </a:lnTo>
                  <a:lnTo>
                    <a:pt x="629" y="575"/>
                  </a:lnTo>
                  <a:lnTo>
                    <a:pt x="629" y="575"/>
                  </a:lnTo>
                  <a:lnTo>
                    <a:pt x="627" y="575"/>
                  </a:lnTo>
                  <a:lnTo>
                    <a:pt x="627" y="575"/>
                  </a:lnTo>
                  <a:close/>
                  <a:moveTo>
                    <a:pt x="657" y="565"/>
                  </a:moveTo>
                  <a:lnTo>
                    <a:pt x="657" y="565"/>
                  </a:lnTo>
                  <a:lnTo>
                    <a:pt x="657" y="565"/>
                  </a:lnTo>
                  <a:lnTo>
                    <a:pt x="659" y="565"/>
                  </a:lnTo>
                  <a:lnTo>
                    <a:pt x="659" y="563"/>
                  </a:lnTo>
                  <a:lnTo>
                    <a:pt x="657" y="565"/>
                  </a:lnTo>
                  <a:close/>
                  <a:moveTo>
                    <a:pt x="661" y="563"/>
                  </a:moveTo>
                  <a:lnTo>
                    <a:pt x="661" y="563"/>
                  </a:lnTo>
                  <a:lnTo>
                    <a:pt x="661" y="563"/>
                  </a:lnTo>
                  <a:lnTo>
                    <a:pt x="661" y="565"/>
                  </a:lnTo>
                  <a:lnTo>
                    <a:pt x="661" y="565"/>
                  </a:lnTo>
                  <a:lnTo>
                    <a:pt x="661" y="565"/>
                  </a:lnTo>
                  <a:lnTo>
                    <a:pt x="661" y="565"/>
                  </a:lnTo>
                  <a:lnTo>
                    <a:pt x="661" y="563"/>
                  </a:lnTo>
                  <a:lnTo>
                    <a:pt x="661" y="563"/>
                  </a:lnTo>
                  <a:lnTo>
                    <a:pt x="663" y="563"/>
                  </a:lnTo>
                  <a:lnTo>
                    <a:pt x="661" y="563"/>
                  </a:lnTo>
                  <a:lnTo>
                    <a:pt x="661" y="563"/>
                  </a:lnTo>
                  <a:close/>
                  <a:moveTo>
                    <a:pt x="669" y="543"/>
                  </a:moveTo>
                  <a:lnTo>
                    <a:pt x="669" y="543"/>
                  </a:lnTo>
                  <a:lnTo>
                    <a:pt x="667" y="543"/>
                  </a:lnTo>
                  <a:lnTo>
                    <a:pt x="667" y="543"/>
                  </a:lnTo>
                  <a:lnTo>
                    <a:pt x="669" y="543"/>
                  </a:lnTo>
                  <a:lnTo>
                    <a:pt x="669" y="543"/>
                  </a:lnTo>
                  <a:lnTo>
                    <a:pt x="671" y="545"/>
                  </a:lnTo>
                  <a:lnTo>
                    <a:pt x="669" y="543"/>
                  </a:lnTo>
                  <a:lnTo>
                    <a:pt x="669" y="543"/>
                  </a:lnTo>
                  <a:close/>
                  <a:moveTo>
                    <a:pt x="735" y="513"/>
                  </a:moveTo>
                  <a:lnTo>
                    <a:pt x="735" y="513"/>
                  </a:lnTo>
                  <a:lnTo>
                    <a:pt x="735" y="513"/>
                  </a:lnTo>
                  <a:lnTo>
                    <a:pt x="735" y="513"/>
                  </a:lnTo>
                  <a:lnTo>
                    <a:pt x="735" y="515"/>
                  </a:lnTo>
                  <a:lnTo>
                    <a:pt x="735" y="515"/>
                  </a:lnTo>
                  <a:lnTo>
                    <a:pt x="735" y="513"/>
                  </a:lnTo>
                  <a:lnTo>
                    <a:pt x="735" y="513"/>
                  </a:lnTo>
                  <a:lnTo>
                    <a:pt x="735" y="513"/>
                  </a:lnTo>
                  <a:close/>
                  <a:moveTo>
                    <a:pt x="757" y="495"/>
                  </a:moveTo>
                  <a:lnTo>
                    <a:pt x="757" y="495"/>
                  </a:lnTo>
                  <a:lnTo>
                    <a:pt x="757" y="493"/>
                  </a:lnTo>
                  <a:lnTo>
                    <a:pt x="757" y="493"/>
                  </a:lnTo>
                  <a:lnTo>
                    <a:pt x="755" y="493"/>
                  </a:lnTo>
                  <a:lnTo>
                    <a:pt x="755" y="493"/>
                  </a:lnTo>
                  <a:lnTo>
                    <a:pt x="755" y="495"/>
                  </a:lnTo>
                  <a:lnTo>
                    <a:pt x="755" y="495"/>
                  </a:lnTo>
                  <a:lnTo>
                    <a:pt x="755" y="495"/>
                  </a:lnTo>
                  <a:lnTo>
                    <a:pt x="755" y="497"/>
                  </a:lnTo>
                  <a:lnTo>
                    <a:pt x="757" y="497"/>
                  </a:lnTo>
                  <a:lnTo>
                    <a:pt x="757" y="497"/>
                  </a:lnTo>
                  <a:lnTo>
                    <a:pt x="757" y="497"/>
                  </a:lnTo>
                  <a:lnTo>
                    <a:pt x="757" y="495"/>
                  </a:lnTo>
                  <a:lnTo>
                    <a:pt x="757" y="495"/>
                  </a:lnTo>
                  <a:close/>
                  <a:moveTo>
                    <a:pt x="767" y="447"/>
                  </a:moveTo>
                  <a:lnTo>
                    <a:pt x="767" y="447"/>
                  </a:lnTo>
                  <a:lnTo>
                    <a:pt x="765" y="449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67" y="447"/>
                  </a:lnTo>
                  <a:close/>
                  <a:moveTo>
                    <a:pt x="773" y="419"/>
                  </a:moveTo>
                  <a:lnTo>
                    <a:pt x="771" y="419"/>
                  </a:lnTo>
                  <a:lnTo>
                    <a:pt x="771" y="421"/>
                  </a:lnTo>
                  <a:lnTo>
                    <a:pt x="773" y="421"/>
                  </a:lnTo>
                  <a:lnTo>
                    <a:pt x="775" y="421"/>
                  </a:lnTo>
                  <a:lnTo>
                    <a:pt x="775" y="421"/>
                  </a:lnTo>
                  <a:lnTo>
                    <a:pt x="773" y="421"/>
                  </a:lnTo>
                  <a:lnTo>
                    <a:pt x="773" y="419"/>
                  </a:lnTo>
                  <a:close/>
                  <a:moveTo>
                    <a:pt x="777" y="417"/>
                  </a:moveTo>
                  <a:lnTo>
                    <a:pt x="775" y="417"/>
                  </a:lnTo>
                  <a:lnTo>
                    <a:pt x="775" y="417"/>
                  </a:lnTo>
                  <a:lnTo>
                    <a:pt x="777" y="417"/>
                  </a:lnTo>
                  <a:lnTo>
                    <a:pt x="777" y="419"/>
                  </a:lnTo>
                  <a:lnTo>
                    <a:pt x="777" y="417"/>
                  </a:lnTo>
                  <a:lnTo>
                    <a:pt x="777" y="417"/>
                  </a:lnTo>
                  <a:close/>
                  <a:moveTo>
                    <a:pt x="771" y="413"/>
                  </a:moveTo>
                  <a:lnTo>
                    <a:pt x="769" y="413"/>
                  </a:lnTo>
                  <a:lnTo>
                    <a:pt x="769" y="415"/>
                  </a:lnTo>
                  <a:lnTo>
                    <a:pt x="771" y="415"/>
                  </a:lnTo>
                  <a:lnTo>
                    <a:pt x="773" y="415"/>
                  </a:lnTo>
                  <a:lnTo>
                    <a:pt x="775" y="417"/>
                  </a:lnTo>
                  <a:lnTo>
                    <a:pt x="775" y="417"/>
                  </a:lnTo>
                  <a:lnTo>
                    <a:pt x="775" y="415"/>
                  </a:lnTo>
                  <a:lnTo>
                    <a:pt x="773" y="415"/>
                  </a:lnTo>
                  <a:lnTo>
                    <a:pt x="771" y="413"/>
                  </a:lnTo>
                  <a:close/>
                  <a:moveTo>
                    <a:pt x="755" y="387"/>
                  </a:moveTo>
                  <a:lnTo>
                    <a:pt x="753" y="385"/>
                  </a:lnTo>
                  <a:lnTo>
                    <a:pt x="753" y="385"/>
                  </a:lnTo>
                  <a:lnTo>
                    <a:pt x="751" y="385"/>
                  </a:lnTo>
                  <a:lnTo>
                    <a:pt x="749" y="383"/>
                  </a:lnTo>
                  <a:lnTo>
                    <a:pt x="747" y="383"/>
                  </a:lnTo>
                  <a:lnTo>
                    <a:pt x="749" y="385"/>
                  </a:lnTo>
                  <a:lnTo>
                    <a:pt x="751" y="387"/>
                  </a:lnTo>
                  <a:lnTo>
                    <a:pt x="753" y="387"/>
                  </a:lnTo>
                  <a:lnTo>
                    <a:pt x="759" y="389"/>
                  </a:lnTo>
                  <a:lnTo>
                    <a:pt x="759" y="389"/>
                  </a:lnTo>
                  <a:lnTo>
                    <a:pt x="759" y="389"/>
                  </a:lnTo>
                  <a:lnTo>
                    <a:pt x="759" y="387"/>
                  </a:lnTo>
                  <a:lnTo>
                    <a:pt x="755" y="387"/>
                  </a:lnTo>
                  <a:close/>
                  <a:moveTo>
                    <a:pt x="813" y="144"/>
                  </a:moveTo>
                  <a:lnTo>
                    <a:pt x="811" y="142"/>
                  </a:lnTo>
                  <a:lnTo>
                    <a:pt x="811" y="140"/>
                  </a:lnTo>
                  <a:lnTo>
                    <a:pt x="811" y="138"/>
                  </a:lnTo>
                  <a:lnTo>
                    <a:pt x="813" y="138"/>
                  </a:lnTo>
                  <a:lnTo>
                    <a:pt x="813" y="138"/>
                  </a:lnTo>
                  <a:lnTo>
                    <a:pt x="813" y="138"/>
                  </a:lnTo>
                  <a:lnTo>
                    <a:pt x="813" y="136"/>
                  </a:lnTo>
                  <a:lnTo>
                    <a:pt x="813" y="136"/>
                  </a:lnTo>
                  <a:lnTo>
                    <a:pt x="813" y="134"/>
                  </a:lnTo>
                  <a:lnTo>
                    <a:pt x="811" y="134"/>
                  </a:lnTo>
                  <a:lnTo>
                    <a:pt x="811" y="132"/>
                  </a:lnTo>
                  <a:lnTo>
                    <a:pt x="811" y="132"/>
                  </a:lnTo>
                  <a:lnTo>
                    <a:pt x="813" y="132"/>
                  </a:lnTo>
                  <a:lnTo>
                    <a:pt x="813" y="132"/>
                  </a:lnTo>
                  <a:lnTo>
                    <a:pt x="813" y="130"/>
                  </a:lnTo>
                  <a:lnTo>
                    <a:pt x="813" y="130"/>
                  </a:lnTo>
                  <a:lnTo>
                    <a:pt x="811" y="128"/>
                  </a:lnTo>
                  <a:lnTo>
                    <a:pt x="811" y="128"/>
                  </a:lnTo>
                  <a:lnTo>
                    <a:pt x="813" y="126"/>
                  </a:lnTo>
                  <a:lnTo>
                    <a:pt x="813" y="126"/>
                  </a:lnTo>
                  <a:lnTo>
                    <a:pt x="813" y="126"/>
                  </a:lnTo>
                  <a:lnTo>
                    <a:pt x="811" y="124"/>
                  </a:lnTo>
                  <a:lnTo>
                    <a:pt x="811" y="124"/>
                  </a:lnTo>
                  <a:lnTo>
                    <a:pt x="811" y="122"/>
                  </a:lnTo>
                  <a:lnTo>
                    <a:pt x="811" y="122"/>
                  </a:lnTo>
                  <a:lnTo>
                    <a:pt x="811" y="120"/>
                  </a:lnTo>
                  <a:lnTo>
                    <a:pt x="809" y="118"/>
                  </a:lnTo>
                  <a:lnTo>
                    <a:pt x="809" y="116"/>
                  </a:lnTo>
                  <a:lnTo>
                    <a:pt x="809" y="116"/>
                  </a:lnTo>
                  <a:lnTo>
                    <a:pt x="809" y="114"/>
                  </a:lnTo>
                  <a:lnTo>
                    <a:pt x="807" y="114"/>
                  </a:lnTo>
                  <a:lnTo>
                    <a:pt x="807" y="112"/>
                  </a:lnTo>
                  <a:lnTo>
                    <a:pt x="807" y="110"/>
                  </a:lnTo>
                  <a:lnTo>
                    <a:pt x="807" y="110"/>
                  </a:lnTo>
                  <a:lnTo>
                    <a:pt x="807" y="108"/>
                  </a:lnTo>
                  <a:lnTo>
                    <a:pt x="805" y="108"/>
                  </a:lnTo>
                  <a:lnTo>
                    <a:pt x="805" y="106"/>
                  </a:lnTo>
                  <a:lnTo>
                    <a:pt x="807" y="106"/>
                  </a:lnTo>
                  <a:lnTo>
                    <a:pt x="807" y="106"/>
                  </a:lnTo>
                  <a:lnTo>
                    <a:pt x="807" y="106"/>
                  </a:lnTo>
                  <a:lnTo>
                    <a:pt x="807" y="106"/>
                  </a:lnTo>
                  <a:lnTo>
                    <a:pt x="809" y="106"/>
                  </a:lnTo>
                  <a:lnTo>
                    <a:pt x="809" y="104"/>
                  </a:lnTo>
                  <a:lnTo>
                    <a:pt x="809" y="104"/>
                  </a:lnTo>
                  <a:lnTo>
                    <a:pt x="809" y="102"/>
                  </a:lnTo>
                  <a:lnTo>
                    <a:pt x="809" y="102"/>
                  </a:lnTo>
                  <a:lnTo>
                    <a:pt x="809" y="100"/>
                  </a:lnTo>
                  <a:lnTo>
                    <a:pt x="807" y="98"/>
                  </a:lnTo>
                  <a:lnTo>
                    <a:pt x="807" y="98"/>
                  </a:lnTo>
                  <a:lnTo>
                    <a:pt x="805" y="96"/>
                  </a:lnTo>
                  <a:lnTo>
                    <a:pt x="803" y="96"/>
                  </a:lnTo>
                  <a:lnTo>
                    <a:pt x="803" y="94"/>
                  </a:lnTo>
                  <a:lnTo>
                    <a:pt x="803" y="94"/>
                  </a:lnTo>
                  <a:lnTo>
                    <a:pt x="803" y="92"/>
                  </a:lnTo>
                  <a:lnTo>
                    <a:pt x="803" y="92"/>
                  </a:lnTo>
                  <a:lnTo>
                    <a:pt x="803" y="92"/>
                  </a:lnTo>
                  <a:lnTo>
                    <a:pt x="799" y="90"/>
                  </a:lnTo>
                  <a:lnTo>
                    <a:pt x="797" y="90"/>
                  </a:lnTo>
                  <a:lnTo>
                    <a:pt x="797" y="90"/>
                  </a:lnTo>
                  <a:lnTo>
                    <a:pt x="795" y="88"/>
                  </a:lnTo>
                  <a:lnTo>
                    <a:pt x="795" y="90"/>
                  </a:lnTo>
                  <a:lnTo>
                    <a:pt x="791" y="90"/>
                  </a:lnTo>
                  <a:lnTo>
                    <a:pt x="789" y="92"/>
                  </a:lnTo>
                  <a:lnTo>
                    <a:pt x="789" y="94"/>
                  </a:lnTo>
                  <a:lnTo>
                    <a:pt x="787" y="94"/>
                  </a:lnTo>
                  <a:lnTo>
                    <a:pt x="785" y="94"/>
                  </a:lnTo>
                  <a:lnTo>
                    <a:pt x="783" y="94"/>
                  </a:lnTo>
                  <a:lnTo>
                    <a:pt x="781" y="94"/>
                  </a:lnTo>
                  <a:lnTo>
                    <a:pt x="781" y="96"/>
                  </a:lnTo>
                  <a:lnTo>
                    <a:pt x="779" y="96"/>
                  </a:lnTo>
                  <a:lnTo>
                    <a:pt x="779" y="96"/>
                  </a:lnTo>
                  <a:lnTo>
                    <a:pt x="777" y="98"/>
                  </a:lnTo>
                  <a:lnTo>
                    <a:pt x="779" y="100"/>
                  </a:lnTo>
                  <a:lnTo>
                    <a:pt x="777" y="100"/>
                  </a:lnTo>
                  <a:lnTo>
                    <a:pt x="777" y="100"/>
                  </a:lnTo>
                  <a:lnTo>
                    <a:pt x="773" y="100"/>
                  </a:lnTo>
                  <a:lnTo>
                    <a:pt x="769" y="102"/>
                  </a:lnTo>
                  <a:lnTo>
                    <a:pt x="765" y="102"/>
                  </a:lnTo>
                  <a:lnTo>
                    <a:pt x="763" y="100"/>
                  </a:lnTo>
                  <a:lnTo>
                    <a:pt x="761" y="100"/>
                  </a:lnTo>
                  <a:lnTo>
                    <a:pt x="759" y="100"/>
                  </a:lnTo>
                  <a:lnTo>
                    <a:pt x="757" y="100"/>
                  </a:lnTo>
                  <a:lnTo>
                    <a:pt x="757" y="100"/>
                  </a:lnTo>
                  <a:lnTo>
                    <a:pt x="755" y="100"/>
                  </a:lnTo>
                  <a:lnTo>
                    <a:pt x="755" y="98"/>
                  </a:lnTo>
                  <a:lnTo>
                    <a:pt x="753" y="96"/>
                  </a:lnTo>
                  <a:lnTo>
                    <a:pt x="751" y="96"/>
                  </a:lnTo>
                  <a:lnTo>
                    <a:pt x="749" y="94"/>
                  </a:lnTo>
                  <a:lnTo>
                    <a:pt x="749" y="92"/>
                  </a:lnTo>
                  <a:lnTo>
                    <a:pt x="747" y="90"/>
                  </a:lnTo>
                  <a:lnTo>
                    <a:pt x="747" y="88"/>
                  </a:lnTo>
                  <a:lnTo>
                    <a:pt x="745" y="88"/>
                  </a:lnTo>
                  <a:lnTo>
                    <a:pt x="743" y="88"/>
                  </a:lnTo>
                  <a:lnTo>
                    <a:pt x="743" y="86"/>
                  </a:lnTo>
                  <a:lnTo>
                    <a:pt x="741" y="84"/>
                  </a:lnTo>
                  <a:lnTo>
                    <a:pt x="741" y="84"/>
                  </a:lnTo>
                  <a:lnTo>
                    <a:pt x="741" y="82"/>
                  </a:lnTo>
                  <a:lnTo>
                    <a:pt x="739" y="80"/>
                  </a:lnTo>
                  <a:lnTo>
                    <a:pt x="735" y="80"/>
                  </a:lnTo>
                  <a:lnTo>
                    <a:pt x="733" y="80"/>
                  </a:lnTo>
                  <a:lnTo>
                    <a:pt x="731" y="78"/>
                  </a:lnTo>
                  <a:lnTo>
                    <a:pt x="725" y="74"/>
                  </a:lnTo>
                  <a:lnTo>
                    <a:pt x="721" y="74"/>
                  </a:lnTo>
                  <a:lnTo>
                    <a:pt x="721" y="74"/>
                  </a:lnTo>
                  <a:lnTo>
                    <a:pt x="719" y="72"/>
                  </a:lnTo>
                  <a:lnTo>
                    <a:pt x="717" y="72"/>
                  </a:lnTo>
                  <a:lnTo>
                    <a:pt x="717" y="72"/>
                  </a:lnTo>
                  <a:lnTo>
                    <a:pt x="717" y="72"/>
                  </a:lnTo>
                  <a:lnTo>
                    <a:pt x="717" y="72"/>
                  </a:lnTo>
                  <a:lnTo>
                    <a:pt x="715" y="72"/>
                  </a:lnTo>
                  <a:lnTo>
                    <a:pt x="715" y="72"/>
                  </a:lnTo>
                  <a:lnTo>
                    <a:pt x="713" y="72"/>
                  </a:lnTo>
                  <a:lnTo>
                    <a:pt x="713" y="72"/>
                  </a:lnTo>
                  <a:lnTo>
                    <a:pt x="713" y="72"/>
                  </a:lnTo>
                  <a:lnTo>
                    <a:pt x="711" y="70"/>
                  </a:lnTo>
                  <a:lnTo>
                    <a:pt x="709" y="70"/>
                  </a:lnTo>
                  <a:lnTo>
                    <a:pt x="707" y="70"/>
                  </a:lnTo>
                  <a:lnTo>
                    <a:pt x="707" y="70"/>
                  </a:lnTo>
                  <a:lnTo>
                    <a:pt x="707" y="68"/>
                  </a:lnTo>
                  <a:lnTo>
                    <a:pt x="705" y="68"/>
                  </a:lnTo>
                  <a:lnTo>
                    <a:pt x="705" y="68"/>
                  </a:lnTo>
                  <a:lnTo>
                    <a:pt x="703" y="68"/>
                  </a:lnTo>
                  <a:lnTo>
                    <a:pt x="699" y="68"/>
                  </a:lnTo>
                  <a:lnTo>
                    <a:pt x="695" y="68"/>
                  </a:lnTo>
                  <a:lnTo>
                    <a:pt x="693" y="68"/>
                  </a:lnTo>
                  <a:lnTo>
                    <a:pt x="691" y="66"/>
                  </a:lnTo>
                  <a:lnTo>
                    <a:pt x="689" y="66"/>
                  </a:lnTo>
                  <a:lnTo>
                    <a:pt x="689" y="64"/>
                  </a:lnTo>
                  <a:lnTo>
                    <a:pt x="687" y="64"/>
                  </a:lnTo>
                  <a:lnTo>
                    <a:pt x="685" y="62"/>
                  </a:lnTo>
                  <a:lnTo>
                    <a:pt x="683" y="62"/>
                  </a:lnTo>
                  <a:lnTo>
                    <a:pt x="683" y="60"/>
                  </a:lnTo>
                  <a:lnTo>
                    <a:pt x="683" y="58"/>
                  </a:lnTo>
                  <a:lnTo>
                    <a:pt x="679" y="56"/>
                  </a:lnTo>
                  <a:lnTo>
                    <a:pt x="677" y="54"/>
                  </a:lnTo>
                  <a:lnTo>
                    <a:pt x="677" y="54"/>
                  </a:lnTo>
                  <a:lnTo>
                    <a:pt x="677" y="54"/>
                  </a:lnTo>
                  <a:lnTo>
                    <a:pt x="675" y="52"/>
                  </a:lnTo>
                  <a:lnTo>
                    <a:pt x="675" y="52"/>
                  </a:lnTo>
                  <a:lnTo>
                    <a:pt x="675" y="52"/>
                  </a:lnTo>
                  <a:lnTo>
                    <a:pt x="675" y="50"/>
                  </a:lnTo>
                  <a:lnTo>
                    <a:pt x="673" y="48"/>
                  </a:lnTo>
                  <a:lnTo>
                    <a:pt x="671" y="46"/>
                  </a:lnTo>
                  <a:lnTo>
                    <a:pt x="665" y="44"/>
                  </a:lnTo>
                  <a:lnTo>
                    <a:pt x="663" y="42"/>
                  </a:lnTo>
                  <a:lnTo>
                    <a:pt x="663" y="40"/>
                  </a:lnTo>
                  <a:lnTo>
                    <a:pt x="661" y="40"/>
                  </a:lnTo>
                  <a:lnTo>
                    <a:pt x="661" y="38"/>
                  </a:lnTo>
                  <a:lnTo>
                    <a:pt x="659" y="38"/>
                  </a:lnTo>
                  <a:lnTo>
                    <a:pt x="659" y="36"/>
                  </a:lnTo>
                  <a:lnTo>
                    <a:pt x="659" y="36"/>
                  </a:lnTo>
                  <a:lnTo>
                    <a:pt x="657" y="36"/>
                  </a:lnTo>
                  <a:lnTo>
                    <a:pt x="657" y="34"/>
                  </a:lnTo>
                  <a:lnTo>
                    <a:pt x="657" y="34"/>
                  </a:lnTo>
                  <a:lnTo>
                    <a:pt x="655" y="34"/>
                  </a:lnTo>
                  <a:lnTo>
                    <a:pt x="655" y="32"/>
                  </a:lnTo>
                  <a:lnTo>
                    <a:pt x="653" y="32"/>
                  </a:lnTo>
                  <a:lnTo>
                    <a:pt x="651" y="30"/>
                  </a:lnTo>
                  <a:lnTo>
                    <a:pt x="649" y="28"/>
                  </a:lnTo>
                  <a:lnTo>
                    <a:pt x="647" y="26"/>
                  </a:lnTo>
                  <a:lnTo>
                    <a:pt x="645" y="24"/>
                  </a:lnTo>
                  <a:lnTo>
                    <a:pt x="643" y="24"/>
                  </a:lnTo>
                  <a:lnTo>
                    <a:pt x="643" y="22"/>
                  </a:lnTo>
                  <a:lnTo>
                    <a:pt x="643" y="22"/>
                  </a:lnTo>
                  <a:lnTo>
                    <a:pt x="641" y="20"/>
                  </a:lnTo>
                  <a:lnTo>
                    <a:pt x="641" y="20"/>
                  </a:lnTo>
                  <a:lnTo>
                    <a:pt x="641" y="20"/>
                  </a:lnTo>
                  <a:lnTo>
                    <a:pt x="639" y="20"/>
                  </a:lnTo>
                  <a:lnTo>
                    <a:pt x="639" y="18"/>
                  </a:lnTo>
                  <a:lnTo>
                    <a:pt x="637" y="18"/>
                  </a:lnTo>
                  <a:lnTo>
                    <a:pt x="637" y="18"/>
                  </a:lnTo>
                  <a:lnTo>
                    <a:pt x="635" y="16"/>
                  </a:lnTo>
                  <a:lnTo>
                    <a:pt x="635" y="16"/>
                  </a:lnTo>
                  <a:lnTo>
                    <a:pt x="633" y="16"/>
                  </a:lnTo>
                  <a:lnTo>
                    <a:pt x="633" y="16"/>
                  </a:lnTo>
                  <a:lnTo>
                    <a:pt x="633" y="14"/>
                  </a:lnTo>
                  <a:lnTo>
                    <a:pt x="633" y="14"/>
                  </a:lnTo>
                  <a:lnTo>
                    <a:pt x="633" y="14"/>
                  </a:lnTo>
                  <a:lnTo>
                    <a:pt x="633" y="14"/>
                  </a:lnTo>
                  <a:lnTo>
                    <a:pt x="631" y="14"/>
                  </a:lnTo>
                  <a:lnTo>
                    <a:pt x="629" y="12"/>
                  </a:lnTo>
                  <a:lnTo>
                    <a:pt x="629" y="12"/>
                  </a:lnTo>
                  <a:lnTo>
                    <a:pt x="627" y="12"/>
                  </a:lnTo>
                  <a:lnTo>
                    <a:pt x="627" y="12"/>
                  </a:lnTo>
                  <a:lnTo>
                    <a:pt x="625" y="10"/>
                  </a:lnTo>
                  <a:lnTo>
                    <a:pt x="625" y="10"/>
                  </a:lnTo>
                  <a:lnTo>
                    <a:pt x="625" y="10"/>
                  </a:lnTo>
                  <a:lnTo>
                    <a:pt x="623" y="8"/>
                  </a:lnTo>
                  <a:lnTo>
                    <a:pt x="623" y="8"/>
                  </a:lnTo>
                  <a:lnTo>
                    <a:pt x="621" y="8"/>
                  </a:lnTo>
                  <a:lnTo>
                    <a:pt x="619" y="8"/>
                  </a:lnTo>
                  <a:lnTo>
                    <a:pt x="615" y="6"/>
                  </a:lnTo>
                  <a:lnTo>
                    <a:pt x="613" y="6"/>
                  </a:lnTo>
                  <a:lnTo>
                    <a:pt x="613" y="6"/>
                  </a:lnTo>
                  <a:lnTo>
                    <a:pt x="611" y="6"/>
                  </a:lnTo>
                  <a:lnTo>
                    <a:pt x="611" y="6"/>
                  </a:lnTo>
                  <a:lnTo>
                    <a:pt x="611" y="6"/>
                  </a:lnTo>
                  <a:lnTo>
                    <a:pt x="607" y="6"/>
                  </a:lnTo>
                  <a:lnTo>
                    <a:pt x="605" y="6"/>
                  </a:lnTo>
                  <a:lnTo>
                    <a:pt x="603" y="4"/>
                  </a:lnTo>
                  <a:lnTo>
                    <a:pt x="601" y="4"/>
                  </a:lnTo>
                  <a:lnTo>
                    <a:pt x="601" y="2"/>
                  </a:lnTo>
                  <a:lnTo>
                    <a:pt x="599" y="4"/>
                  </a:lnTo>
                  <a:lnTo>
                    <a:pt x="597" y="2"/>
                  </a:lnTo>
                  <a:lnTo>
                    <a:pt x="591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587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581" y="0"/>
                  </a:lnTo>
                  <a:lnTo>
                    <a:pt x="579" y="2"/>
                  </a:lnTo>
                  <a:lnTo>
                    <a:pt x="577" y="2"/>
                  </a:lnTo>
                  <a:lnTo>
                    <a:pt x="575" y="2"/>
                  </a:lnTo>
                  <a:lnTo>
                    <a:pt x="573" y="0"/>
                  </a:lnTo>
                  <a:lnTo>
                    <a:pt x="571" y="2"/>
                  </a:lnTo>
                  <a:lnTo>
                    <a:pt x="567" y="2"/>
                  </a:lnTo>
                  <a:lnTo>
                    <a:pt x="563" y="4"/>
                  </a:lnTo>
                  <a:lnTo>
                    <a:pt x="557" y="4"/>
                  </a:lnTo>
                  <a:lnTo>
                    <a:pt x="555" y="6"/>
                  </a:lnTo>
                  <a:lnTo>
                    <a:pt x="555" y="10"/>
                  </a:lnTo>
                  <a:lnTo>
                    <a:pt x="553" y="12"/>
                  </a:lnTo>
                  <a:lnTo>
                    <a:pt x="551" y="12"/>
                  </a:lnTo>
                  <a:lnTo>
                    <a:pt x="551" y="14"/>
                  </a:lnTo>
                  <a:lnTo>
                    <a:pt x="553" y="16"/>
                  </a:lnTo>
                  <a:lnTo>
                    <a:pt x="555" y="16"/>
                  </a:lnTo>
                  <a:lnTo>
                    <a:pt x="557" y="16"/>
                  </a:lnTo>
                  <a:lnTo>
                    <a:pt x="559" y="16"/>
                  </a:lnTo>
                  <a:lnTo>
                    <a:pt x="561" y="16"/>
                  </a:lnTo>
                  <a:lnTo>
                    <a:pt x="563" y="18"/>
                  </a:lnTo>
                  <a:lnTo>
                    <a:pt x="563" y="20"/>
                  </a:lnTo>
                  <a:lnTo>
                    <a:pt x="565" y="22"/>
                  </a:lnTo>
                  <a:lnTo>
                    <a:pt x="567" y="22"/>
                  </a:lnTo>
                  <a:lnTo>
                    <a:pt x="569" y="24"/>
                  </a:lnTo>
                  <a:lnTo>
                    <a:pt x="569" y="26"/>
                  </a:lnTo>
                  <a:lnTo>
                    <a:pt x="567" y="28"/>
                  </a:lnTo>
                  <a:lnTo>
                    <a:pt x="565" y="30"/>
                  </a:lnTo>
                  <a:lnTo>
                    <a:pt x="565" y="34"/>
                  </a:lnTo>
                  <a:lnTo>
                    <a:pt x="565" y="36"/>
                  </a:lnTo>
                  <a:lnTo>
                    <a:pt x="565" y="38"/>
                  </a:lnTo>
                  <a:lnTo>
                    <a:pt x="565" y="40"/>
                  </a:lnTo>
                  <a:lnTo>
                    <a:pt x="565" y="42"/>
                  </a:lnTo>
                  <a:lnTo>
                    <a:pt x="565" y="42"/>
                  </a:lnTo>
                  <a:lnTo>
                    <a:pt x="565" y="44"/>
                  </a:lnTo>
                  <a:lnTo>
                    <a:pt x="565" y="46"/>
                  </a:lnTo>
                  <a:lnTo>
                    <a:pt x="565" y="48"/>
                  </a:lnTo>
                  <a:lnTo>
                    <a:pt x="567" y="48"/>
                  </a:lnTo>
                  <a:lnTo>
                    <a:pt x="565" y="50"/>
                  </a:lnTo>
                  <a:lnTo>
                    <a:pt x="565" y="50"/>
                  </a:lnTo>
                  <a:lnTo>
                    <a:pt x="565" y="52"/>
                  </a:lnTo>
                  <a:lnTo>
                    <a:pt x="565" y="54"/>
                  </a:lnTo>
                  <a:lnTo>
                    <a:pt x="565" y="54"/>
                  </a:lnTo>
                  <a:lnTo>
                    <a:pt x="565" y="54"/>
                  </a:lnTo>
                  <a:lnTo>
                    <a:pt x="567" y="54"/>
                  </a:lnTo>
                  <a:lnTo>
                    <a:pt x="569" y="56"/>
                  </a:lnTo>
                  <a:lnTo>
                    <a:pt x="571" y="58"/>
                  </a:lnTo>
                  <a:lnTo>
                    <a:pt x="571" y="60"/>
                  </a:lnTo>
                  <a:lnTo>
                    <a:pt x="569" y="60"/>
                  </a:lnTo>
                  <a:lnTo>
                    <a:pt x="567" y="62"/>
                  </a:lnTo>
                  <a:lnTo>
                    <a:pt x="565" y="62"/>
                  </a:lnTo>
                  <a:lnTo>
                    <a:pt x="561" y="64"/>
                  </a:lnTo>
                  <a:lnTo>
                    <a:pt x="559" y="66"/>
                  </a:lnTo>
                  <a:lnTo>
                    <a:pt x="557" y="70"/>
                  </a:lnTo>
                  <a:lnTo>
                    <a:pt x="557" y="70"/>
                  </a:lnTo>
                  <a:lnTo>
                    <a:pt x="555" y="68"/>
                  </a:lnTo>
                  <a:lnTo>
                    <a:pt x="551" y="68"/>
                  </a:lnTo>
                  <a:lnTo>
                    <a:pt x="547" y="68"/>
                  </a:lnTo>
                  <a:lnTo>
                    <a:pt x="543" y="66"/>
                  </a:lnTo>
                  <a:lnTo>
                    <a:pt x="541" y="66"/>
                  </a:lnTo>
                  <a:lnTo>
                    <a:pt x="537" y="64"/>
                  </a:lnTo>
                  <a:lnTo>
                    <a:pt x="537" y="66"/>
                  </a:lnTo>
                  <a:lnTo>
                    <a:pt x="537" y="70"/>
                  </a:lnTo>
                  <a:lnTo>
                    <a:pt x="537" y="76"/>
                  </a:lnTo>
                  <a:lnTo>
                    <a:pt x="539" y="78"/>
                  </a:lnTo>
                  <a:lnTo>
                    <a:pt x="539" y="80"/>
                  </a:lnTo>
                  <a:lnTo>
                    <a:pt x="539" y="80"/>
                  </a:lnTo>
                  <a:lnTo>
                    <a:pt x="539" y="82"/>
                  </a:lnTo>
                  <a:lnTo>
                    <a:pt x="539" y="84"/>
                  </a:lnTo>
                  <a:lnTo>
                    <a:pt x="537" y="86"/>
                  </a:lnTo>
                  <a:lnTo>
                    <a:pt x="539" y="88"/>
                  </a:lnTo>
                  <a:lnTo>
                    <a:pt x="539" y="90"/>
                  </a:lnTo>
                  <a:lnTo>
                    <a:pt x="541" y="92"/>
                  </a:lnTo>
                  <a:lnTo>
                    <a:pt x="539" y="92"/>
                  </a:lnTo>
                  <a:lnTo>
                    <a:pt x="537" y="94"/>
                  </a:lnTo>
                  <a:lnTo>
                    <a:pt x="541" y="96"/>
                  </a:lnTo>
                  <a:lnTo>
                    <a:pt x="541" y="98"/>
                  </a:lnTo>
                  <a:lnTo>
                    <a:pt x="543" y="100"/>
                  </a:lnTo>
                  <a:lnTo>
                    <a:pt x="545" y="100"/>
                  </a:lnTo>
                  <a:lnTo>
                    <a:pt x="547" y="100"/>
                  </a:lnTo>
                  <a:lnTo>
                    <a:pt x="549" y="100"/>
                  </a:lnTo>
                  <a:lnTo>
                    <a:pt x="549" y="100"/>
                  </a:lnTo>
                  <a:lnTo>
                    <a:pt x="551" y="98"/>
                  </a:lnTo>
                  <a:lnTo>
                    <a:pt x="551" y="98"/>
                  </a:lnTo>
                  <a:lnTo>
                    <a:pt x="553" y="98"/>
                  </a:lnTo>
                  <a:lnTo>
                    <a:pt x="555" y="98"/>
                  </a:lnTo>
                  <a:lnTo>
                    <a:pt x="557" y="98"/>
                  </a:lnTo>
                  <a:lnTo>
                    <a:pt x="557" y="98"/>
                  </a:lnTo>
                  <a:lnTo>
                    <a:pt x="559" y="98"/>
                  </a:lnTo>
                  <a:lnTo>
                    <a:pt x="561" y="98"/>
                  </a:lnTo>
                  <a:lnTo>
                    <a:pt x="563" y="98"/>
                  </a:lnTo>
                  <a:lnTo>
                    <a:pt x="565" y="100"/>
                  </a:lnTo>
                  <a:lnTo>
                    <a:pt x="567" y="102"/>
                  </a:lnTo>
                  <a:lnTo>
                    <a:pt x="567" y="102"/>
                  </a:lnTo>
                  <a:lnTo>
                    <a:pt x="569" y="102"/>
                  </a:lnTo>
                  <a:lnTo>
                    <a:pt x="569" y="100"/>
                  </a:lnTo>
                  <a:lnTo>
                    <a:pt x="569" y="98"/>
                  </a:lnTo>
                  <a:lnTo>
                    <a:pt x="569" y="98"/>
                  </a:lnTo>
                  <a:lnTo>
                    <a:pt x="571" y="96"/>
                  </a:lnTo>
                  <a:lnTo>
                    <a:pt x="571" y="96"/>
                  </a:lnTo>
                  <a:lnTo>
                    <a:pt x="573" y="96"/>
                  </a:lnTo>
                  <a:lnTo>
                    <a:pt x="573" y="96"/>
                  </a:lnTo>
                  <a:lnTo>
                    <a:pt x="575" y="96"/>
                  </a:lnTo>
                  <a:lnTo>
                    <a:pt x="577" y="96"/>
                  </a:lnTo>
                  <a:lnTo>
                    <a:pt x="581" y="96"/>
                  </a:lnTo>
                  <a:lnTo>
                    <a:pt x="581" y="96"/>
                  </a:lnTo>
                  <a:lnTo>
                    <a:pt x="585" y="98"/>
                  </a:lnTo>
                  <a:lnTo>
                    <a:pt x="587" y="100"/>
                  </a:lnTo>
                  <a:lnTo>
                    <a:pt x="589" y="100"/>
                  </a:lnTo>
                  <a:lnTo>
                    <a:pt x="589" y="100"/>
                  </a:lnTo>
                  <a:lnTo>
                    <a:pt x="591" y="102"/>
                  </a:lnTo>
                  <a:lnTo>
                    <a:pt x="591" y="102"/>
                  </a:lnTo>
                  <a:lnTo>
                    <a:pt x="593" y="102"/>
                  </a:lnTo>
                  <a:lnTo>
                    <a:pt x="593" y="104"/>
                  </a:lnTo>
                  <a:lnTo>
                    <a:pt x="595" y="104"/>
                  </a:lnTo>
                  <a:lnTo>
                    <a:pt x="595" y="104"/>
                  </a:lnTo>
                  <a:lnTo>
                    <a:pt x="597" y="104"/>
                  </a:lnTo>
                  <a:lnTo>
                    <a:pt x="597" y="106"/>
                  </a:lnTo>
                  <a:lnTo>
                    <a:pt x="597" y="106"/>
                  </a:lnTo>
                  <a:lnTo>
                    <a:pt x="599" y="106"/>
                  </a:lnTo>
                  <a:lnTo>
                    <a:pt x="601" y="108"/>
                  </a:lnTo>
                  <a:lnTo>
                    <a:pt x="603" y="110"/>
                  </a:lnTo>
                  <a:lnTo>
                    <a:pt x="605" y="110"/>
                  </a:lnTo>
                  <a:lnTo>
                    <a:pt x="607" y="112"/>
                  </a:lnTo>
                  <a:lnTo>
                    <a:pt x="607" y="112"/>
                  </a:lnTo>
                  <a:lnTo>
                    <a:pt x="609" y="114"/>
                  </a:lnTo>
                  <a:lnTo>
                    <a:pt x="609" y="114"/>
                  </a:lnTo>
                  <a:lnTo>
                    <a:pt x="611" y="116"/>
                  </a:lnTo>
                  <a:lnTo>
                    <a:pt x="611" y="116"/>
                  </a:lnTo>
                  <a:lnTo>
                    <a:pt x="613" y="118"/>
                  </a:lnTo>
                  <a:lnTo>
                    <a:pt x="613" y="118"/>
                  </a:lnTo>
                  <a:lnTo>
                    <a:pt x="611" y="120"/>
                  </a:lnTo>
                  <a:lnTo>
                    <a:pt x="611" y="120"/>
                  </a:lnTo>
                  <a:lnTo>
                    <a:pt x="609" y="120"/>
                  </a:lnTo>
                  <a:lnTo>
                    <a:pt x="607" y="120"/>
                  </a:lnTo>
                  <a:lnTo>
                    <a:pt x="605" y="120"/>
                  </a:lnTo>
                  <a:lnTo>
                    <a:pt x="603" y="120"/>
                  </a:lnTo>
                  <a:lnTo>
                    <a:pt x="601" y="118"/>
                  </a:lnTo>
                  <a:lnTo>
                    <a:pt x="599" y="118"/>
                  </a:lnTo>
                  <a:lnTo>
                    <a:pt x="597" y="118"/>
                  </a:lnTo>
                  <a:lnTo>
                    <a:pt x="597" y="118"/>
                  </a:lnTo>
                  <a:lnTo>
                    <a:pt x="597" y="118"/>
                  </a:lnTo>
                  <a:lnTo>
                    <a:pt x="595" y="118"/>
                  </a:lnTo>
                  <a:lnTo>
                    <a:pt x="595" y="118"/>
                  </a:lnTo>
                  <a:lnTo>
                    <a:pt x="591" y="118"/>
                  </a:lnTo>
                  <a:lnTo>
                    <a:pt x="591" y="118"/>
                  </a:lnTo>
                  <a:lnTo>
                    <a:pt x="589" y="118"/>
                  </a:lnTo>
                  <a:lnTo>
                    <a:pt x="587" y="118"/>
                  </a:lnTo>
                  <a:lnTo>
                    <a:pt x="585" y="120"/>
                  </a:lnTo>
                  <a:lnTo>
                    <a:pt x="585" y="122"/>
                  </a:lnTo>
                  <a:lnTo>
                    <a:pt x="583" y="122"/>
                  </a:lnTo>
                  <a:lnTo>
                    <a:pt x="583" y="122"/>
                  </a:lnTo>
                  <a:lnTo>
                    <a:pt x="581" y="120"/>
                  </a:lnTo>
                  <a:lnTo>
                    <a:pt x="581" y="120"/>
                  </a:lnTo>
                  <a:lnTo>
                    <a:pt x="579" y="120"/>
                  </a:lnTo>
                  <a:lnTo>
                    <a:pt x="579" y="120"/>
                  </a:lnTo>
                  <a:lnTo>
                    <a:pt x="579" y="122"/>
                  </a:lnTo>
                  <a:lnTo>
                    <a:pt x="579" y="122"/>
                  </a:lnTo>
                  <a:lnTo>
                    <a:pt x="579" y="124"/>
                  </a:lnTo>
                  <a:lnTo>
                    <a:pt x="579" y="124"/>
                  </a:lnTo>
                  <a:lnTo>
                    <a:pt x="579" y="124"/>
                  </a:lnTo>
                  <a:lnTo>
                    <a:pt x="577" y="124"/>
                  </a:lnTo>
                  <a:lnTo>
                    <a:pt x="575" y="124"/>
                  </a:lnTo>
                  <a:lnTo>
                    <a:pt x="573" y="124"/>
                  </a:lnTo>
                  <a:lnTo>
                    <a:pt x="571" y="124"/>
                  </a:lnTo>
                  <a:lnTo>
                    <a:pt x="571" y="124"/>
                  </a:lnTo>
                  <a:lnTo>
                    <a:pt x="571" y="124"/>
                  </a:lnTo>
                  <a:lnTo>
                    <a:pt x="569" y="126"/>
                  </a:lnTo>
                  <a:lnTo>
                    <a:pt x="569" y="126"/>
                  </a:lnTo>
                  <a:lnTo>
                    <a:pt x="569" y="128"/>
                  </a:lnTo>
                  <a:lnTo>
                    <a:pt x="569" y="128"/>
                  </a:lnTo>
                  <a:lnTo>
                    <a:pt x="569" y="132"/>
                  </a:lnTo>
                  <a:lnTo>
                    <a:pt x="569" y="132"/>
                  </a:lnTo>
                  <a:lnTo>
                    <a:pt x="569" y="134"/>
                  </a:lnTo>
                  <a:lnTo>
                    <a:pt x="569" y="134"/>
                  </a:lnTo>
                  <a:lnTo>
                    <a:pt x="569" y="134"/>
                  </a:lnTo>
                  <a:lnTo>
                    <a:pt x="569" y="136"/>
                  </a:lnTo>
                  <a:lnTo>
                    <a:pt x="567" y="136"/>
                  </a:lnTo>
                  <a:lnTo>
                    <a:pt x="567" y="136"/>
                  </a:lnTo>
                  <a:lnTo>
                    <a:pt x="565" y="138"/>
                  </a:lnTo>
                  <a:lnTo>
                    <a:pt x="565" y="140"/>
                  </a:lnTo>
                  <a:lnTo>
                    <a:pt x="563" y="140"/>
                  </a:lnTo>
                  <a:lnTo>
                    <a:pt x="561" y="140"/>
                  </a:lnTo>
                  <a:lnTo>
                    <a:pt x="559" y="140"/>
                  </a:lnTo>
                  <a:lnTo>
                    <a:pt x="557" y="142"/>
                  </a:lnTo>
                  <a:lnTo>
                    <a:pt x="555" y="142"/>
                  </a:lnTo>
                  <a:lnTo>
                    <a:pt x="551" y="140"/>
                  </a:lnTo>
                  <a:lnTo>
                    <a:pt x="551" y="140"/>
                  </a:lnTo>
                  <a:lnTo>
                    <a:pt x="549" y="142"/>
                  </a:lnTo>
                  <a:lnTo>
                    <a:pt x="549" y="142"/>
                  </a:lnTo>
                  <a:lnTo>
                    <a:pt x="549" y="142"/>
                  </a:lnTo>
                  <a:lnTo>
                    <a:pt x="549" y="144"/>
                  </a:lnTo>
                  <a:lnTo>
                    <a:pt x="549" y="144"/>
                  </a:lnTo>
                  <a:lnTo>
                    <a:pt x="547" y="146"/>
                  </a:lnTo>
                  <a:lnTo>
                    <a:pt x="547" y="146"/>
                  </a:lnTo>
                  <a:lnTo>
                    <a:pt x="547" y="150"/>
                  </a:lnTo>
                  <a:lnTo>
                    <a:pt x="545" y="150"/>
                  </a:lnTo>
                  <a:lnTo>
                    <a:pt x="545" y="150"/>
                  </a:lnTo>
                  <a:lnTo>
                    <a:pt x="545" y="152"/>
                  </a:lnTo>
                  <a:lnTo>
                    <a:pt x="543" y="152"/>
                  </a:lnTo>
                  <a:lnTo>
                    <a:pt x="543" y="154"/>
                  </a:lnTo>
                  <a:lnTo>
                    <a:pt x="541" y="154"/>
                  </a:lnTo>
                  <a:lnTo>
                    <a:pt x="539" y="154"/>
                  </a:lnTo>
                  <a:lnTo>
                    <a:pt x="539" y="154"/>
                  </a:lnTo>
                  <a:lnTo>
                    <a:pt x="537" y="152"/>
                  </a:lnTo>
                  <a:lnTo>
                    <a:pt x="535" y="152"/>
                  </a:lnTo>
                  <a:lnTo>
                    <a:pt x="533" y="152"/>
                  </a:lnTo>
                  <a:lnTo>
                    <a:pt x="527" y="152"/>
                  </a:lnTo>
                  <a:lnTo>
                    <a:pt x="525" y="150"/>
                  </a:lnTo>
                  <a:lnTo>
                    <a:pt x="523" y="148"/>
                  </a:lnTo>
                  <a:lnTo>
                    <a:pt x="521" y="146"/>
                  </a:lnTo>
                  <a:lnTo>
                    <a:pt x="521" y="146"/>
                  </a:lnTo>
                  <a:lnTo>
                    <a:pt x="517" y="146"/>
                  </a:lnTo>
                  <a:lnTo>
                    <a:pt x="517" y="146"/>
                  </a:lnTo>
                  <a:lnTo>
                    <a:pt x="515" y="146"/>
                  </a:lnTo>
                  <a:lnTo>
                    <a:pt x="513" y="150"/>
                  </a:lnTo>
                  <a:lnTo>
                    <a:pt x="513" y="150"/>
                  </a:lnTo>
                  <a:lnTo>
                    <a:pt x="513" y="152"/>
                  </a:lnTo>
                  <a:lnTo>
                    <a:pt x="513" y="154"/>
                  </a:lnTo>
                  <a:lnTo>
                    <a:pt x="513" y="156"/>
                  </a:lnTo>
                  <a:lnTo>
                    <a:pt x="513" y="158"/>
                  </a:lnTo>
                  <a:lnTo>
                    <a:pt x="513" y="160"/>
                  </a:lnTo>
                  <a:lnTo>
                    <a:pt x="513" y="160"/>
                  </a:lnTo>
                  <a:lnTo>
                    <a:pt x="515" y="160"/>
                  </a:lnTo>
                  <a:lnTo>
                    <a:pt x="515" y="162"/>
                  </a:lnTo>
                  <a:lnTo>
                    <a:pt x="517" y="164"/>
                  </a:lnTo>
                  <a:lnTo>
                    <a:pt x="519" y="164"/>
                  </a:lnTo>
                  <a:lnTo>
                    <a:pt x="521" y="166"/>
                  </a:lnTo>
                  <a:lnTo>
                    <a:pt x="523" y="168"/>
                  </a:lnTo>
                  <a:lnTo>
                    <a:pt x="525" y="168"/>
                  </a:lnTo>
                  <a:lnTo>
                    <a:pt x="525" y="170"/>
                  </a:lnTo>
                  <a:lnTo>
                    <a:pt x="527" y="170"/>
                  </a:lnTo>
                  <a:lnTo>
                    <a:pt x="527" y="172"/>
                  </a:lnTo>
                  <a:lnTo>
                    <a:pt x="527" y="172"/>
                  </a:lnTo>
                  <a:lnTo>
                    <a:pt x="525" y="172"/>
                  </a:lnTo>
                  <a:lnTo>
                    <a:pt x="525" y="174"/>
                  </a:lnTo>
                  <a:lnTo>
                    <a:pt x="523" y="174"/>
                  </a:lnTo>
                  <a:lnTo>
                    <a:pt x="523" y="176"/>
                  </a:lnTo>
                  <a:lnTo>
                    <a:pt x="523" y="176"/>
                  </a:lnTo>
                  <a:lnTo>
                    <a:pt x="521" y="176"/>
                  </a:lnTo>
                  <a:lnTo>
                    <a:pt x="519" y="178"/>
                  </a:lnTo>
                  <a:lnTo>
                    <a:pt x="517" y="178"/>
                  </a:lnTo>
                  <a:lnTo>
                    <a:pt x="517" y="178"/>
                  </a:lnTo>
                  <a:lnTo>
                    <a:pt x="515" y="180"/>
                  </a:lnTo>
                  <a:lnTo>
                    <a:pt x="515" y="180"/>
                  </a:lnTo>
                  <a:lnTo>
                    <a:pt x="515" y="182"/>
                  </a:lnTo>
                  <a:lnTo>
                    <a:pt x="515" y="182"/>
                  </a:lnTo>
                  <a:lnTo>
                    <a:pt x="513" y="184"/>
                  </a:lnTo>
                  <a:lnTo>
                    <a:pt x="513" y="186"/>
                  </a:lnTo>
                  <a:lnTo>
                    <a:pt x="513" y="186"/>
                  </a:lnTo>
                  <a:lnTo>
                    <a:pt x="513" y="186"/>
                  </a:lnTo>
                  <a:lnTo>
                    <a:pt x="513" y="188"/>
                  </a:lnTo>
                  <a:lnTo>
                    <a:pt x="511" y="188"/>
                  </a:lnTo>
                  <a:lnTo>
                    <a:pt x="509" y="188"/>
                  </a:lnTo>
                  <a:lnTo>
                    <a:pt x="509" y="190"/>
                  </a:lnTo>
                  <a:lnTo>
                    <a:pt x="505" y="190"/>
                  </a:lnTo>
                  <a:lnTo>
                    <a:pt x="505" y="192"/>
                  </a:lnTo>
                  <a:lnTo>
                    <a:pt x="503" y="192"/>
                  </a:lnTo>
                  <a:lnTo>
                    <a:pt x="501" y="194"/>
                  </a:lnTo>
                  <a:lnTo>
                    <a:pt x="499" y="194"/>
                  </a:lnTo>
                  <a:lnTo>
                    <a:pt x="497" y="194"/>
                  </a:lnTo>
                  <a:lnTo>
                    <a:pt x="493" y="194"/>
                  </a:lnTo>
                  <a:lnTo>
                    <a:pt x="490" y="194"/>
                  </a:lnTo>
                  <a:lnTo>
                    <a:pt x="488" y="194"/>
                  </a:lnTo>
                  <a:lnTo>
                    <a:pt x="484" y="194"/>
                  </a:lnTo>
                  <a:lnTo>
                    <a:pt x="482" y="194"/>
                  </a:lnTo>
                  <a:lnTo>
                    <a:pt x="480" y="194"/>
                  </a:lnTo>
                  <a:lnTo>
                    <a:pt x="478" y="194"/>
                  </a:lnTo>
                  <a:lnTo>
                    <a:pt x="476" y="194"/>
                  </a:lnTo>
                  <a:lnTo>
                    <a:pt x="470" y="196"/>
                  </a:lnTo>
                  <a:lnTo>
                    <a:pt x="468" y="196"/>
                  </a:lnTo>
                  <a:lnTo>
                    <a:pt x="464" y="196"/>
                  </a:lnTo>
                  <a:lnTo>
                    <a:pt x="464" y="196"/>
                  </a:lnTo>
                  <a:lnTo>
                    <a:pt x="462" y="196"/>
                  </a:lnTo>
                  <a:lnTo>
                    <a:pt x="460" y="198"/>
                  </a:lnTo>
                  <a:lnTo>
                    <a:pt x="460" y="198"/>
                  </a:lnTo>
                  <a:lnTo>
                    <a:pt x="458" y="198"/>
                  </a:lnTo>
                  <a:lnTo>
                    <a:pt x="452" y="202"/>
                  </a:lnTo>
                  <a:lnTo>
                    <a:pt x="448" y="204"/>
                  </a:lnTo>
                  <a:lnTo>
                    <a:pt x="448" y="204"/>
                  </a:lnTo>
                  <a:lnTo>
                    <a:pt x="446" y="206"/>
                  </a:lnTo>
                  <a:lnTo>
                    <a:pt x="444" y="206"/>
                  </a:lnTo>
                  <a:lnTo>
                    <a:pt x="444" y="206"/>
                  </a:lnTo>
                  <a:lnTo>
                    <a:pt x="444" y="208"/>
                  </a:lnTo>
                  <a:lnTo>
                    <a:pt x="442" y="208"/>
                  </a:lnTo>
                  <a:lnTo>
                    <a:pt x="440" y="208"/>
                  </a:lnTo>
                  <a:lnTo>
                    <a:pt x="440" y="208"/>
                  </a:lnTo>
                  <a:lnTo>
                    <a:pt x="436" y="206"/>
                  </a:lnTo>
                  <a:lnTo>
                    <a:pt x="434" y="204"/>
                  </a:lnTo>
                  <a:lnTo>
                    <a:pt x="430" y="204"/>
                  </a:lnTo>
                  <a:lnTo>
                    <a:pt x="426" y="204"/>
                  </a:lnTo>
                  <a:lnTo>
                    <a:pt x="424" y="206"/>
                  </a:lnTo>
                  <a:lnTo>
                    <a:pt x="418" y="204"/>
                  </a:lnTo>
                  <a:lnTo>
                    <a:pt x="416" y="202"/>
                  </a:lnTo>
                  <a:lnTo>
                    <a:pt x="412" y="200"/>
                  </a:lnTo>
                  <a:lnTo>
                    <a:pt x="408" y="200"/>
                  </a:lnTo>
                  <a:lnTo>
                    <a:pt x="404" y="200"/>
                  </a:lnTo>
                  <a:lnTo>
                    <a:pt x="398" y="198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0" y="192"/>
                  </a:lnTo>
                  <a:lnTo>
                    <a:pt x="388" y="192"/>
                  </a:lnTo>
                  <a:lnTo>
                    <a:pt x="386" y="192"/>
                  </a:lnTo>
                  <a:lnTo>
                    <a:pt x="386" y="192"/>
                  </a:lnTo>
                  <a:lnTo>
                    <a:pt x="382" y="192"/>
                  </a:lnTo>
                  <a:lnTo>
                    <a:pt x="380" y="192"/>
                  </a:lnTo>
                  <a:lnTo>
                    <a:pt x="374" y="190"/>
                  </a:lnTo>
                  <a:lnTo>
                    <a:pt x="370" y="190"/>
                  </a:lnTo>
                  <a:lnTo>
                    <a:pt x="364" y="190"/>
                  </a:lnTo>
                  <a:lnTo>
                    <a:pt x="362" y="190"/>
                  </a:lnTo>
                  <a:lnTo>
                    <a:pt x="360" y="190"/>
                  </a:lnTo>
                  <a:lnTo>
                    <a:pt x="356" y="192"/>
                  </a:lnTo>
                  <a:lnTo>
                    <a:pt x="348" y="190"/>
                  </a:lnTo>
                  <a:lnTo>
                    <a:pt x="344" y="190"/>
                  </a:lnTo>
                  <a:lnTo>
                    <a:pt x="338" y="190"/>
                  </a:lnTo>
                  <a:lnTo>
                    <a:pt x="330" y="188"/>
                  </a:lnTo>
                  <a:lnTo>
                    <a:pt x="322" y="188"/>
                  </a:lnTo>
                  <a:lnTo>
                    <a:pt x="318" y="188"/>
                  </a:lnTo>
                  <a:lnTo>
                    <a:pt x="314" y="188"/>
                  </a:lnTo>
                  <a:lnTo>
                    <a:pt x="310" y="188"/>
                  </a:lnTo>
                  <a:lnTo>
                    <a:pt x="310" y="188"/>
                  </a:lnTo>
                  <a:lnTo>
                    <a:pt x="310" y="186"/>
                  </a:lnTo>
                  <a:lnTo>
                    <a:pt x="308" y="186"/>
                  </a:lnTo>
                  <a:lnTo>
                    <a:pt x="306" y="184"/>
                  </a:lnTo>
                  <a:lnTo>
                    <a:pt x="304" y="182"/>
                  </a:lnTo>
                  <a:lnTo>
                    <a:pt x="300" y="180"/>
                  </a:lnTo>
                  <a:lnTo>
                    <a:pt x="300" y="180"/>
                  </a:lnTo>
                  <a:lnTo>
                    <a:pt x="298" y="178"/>
                  </a:lnTo>
                  <a:lnTo>
                    <a:pt x="294" y="172"/>
                  </a:lnTo>
                  <a:lnTo>
                    <a:pt x="292" y="170"/>
                  </a:lnTo>
                  <a:lnTo>
                    <a:pt x="292" y="168"/>
                  </a:lnTo>
                  <a:lnTo>
                    <a:pt x="290" y="168"/>
                  </a:lnTo>
                  <a:lnTo>
                    <a:pt x="290" y="166"/>
                  </a:lnTo>
                  <a:lnTo>
                    <a:pt x="288" y="166"/>
                  </a:lnTo>
                  <a:lnTo>
                    <a:pt x="286" y="166"/>
                  </a:lnTo>
                  <a:lnTo>
                    <a:pt x="286" y="164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86" y="162"/>
                  </a:lnTo>
                  <a:lnTo>
                    <a:pt x="282" y="162"/>
                  </a:lnTo>
                  <a:lnTo>
                    <a:pt x="278" y="162"/>
                  </a:lnTo>
                  <a:lnTo>
                    <a:pt x="276" y="160"/>
                  </a:lnTo>
                  <a:lnTo>
                    <a:pt x="272" y="158"/>
                  </a:lnTo>
                  <a:lnTo>
                    <a:pt x="270" y="158"/>
                  </a:lnTo>
                  <a:lnTo>
                    <a:pt x="266" y="156"/>
                  </a:lnTo>
                  <a:lnTo>
                    <a:pt x="262" y="154"/>
                  </a:lnTo>
                  <a:lnTo>
                    <a:pt x="262" y="154"/>
                  </a:lnTo>
                  <a:lnTo>
                    <a:pt x="258" y="152"/>
                  </a:lnTo>
                  <a:lnTo>
                    <a:pt x="256" y="150"/>
                  </a:lnTo>
                  <a:lnTo>
                    <a:pt x="254" y="150"/>
                  </a:lnTo>
                  <a:lnTo>
                    <a:pt x="252" y="150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0" y="148"/>
                  </a:lnTo>
                  <a:lnTo>
                    <a:pt x="238" y="148"/>
                  </a:lnTo>
                  <a:lnTo>
                    <a:pt x="234" y="148"/>
                  </a:lnTo>
                  <a:lnTo>
                    <a:pt x="232" y="146"/>
                  </a:lnTo>
                  <a:lnTo>
                    <a:pt x="230" y="146"/>
                  </a:lnTo>
                  <a:lnTo>
                    <a:pt x="228" y="146"/>
                  </a:lnTo>
                  <a:lnTo>
                    <a:pt x="226" y="146"/>
                  </a:lnTo>
                  <a:lnTo>
                    <a:pt x="226" y="146"/>
                  </a:lnTo>
                  <a:lnTo>
                    <a:pt x="224" y="146"/>
                  </a:lnTo>
                  <a:lnTo>
                    <a:pt x="222" y="146"/>
                  </a:lnTo>
                  <a:lnTo>
                    <a:pt x="220" y="146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6" y="144"/>
                  </a:lnTo>
                  <a:lnTo>
                    <a:pt x="216" y="144"/>
                  </a:lnTo>
                  <a:lnTo>
                    <a:pt x="216" y="144"/>
                  </a:lnTo>
                  <a:lnTo>
                    <a:pt x="214" y="144"/>
                  </a:lnTo>
                  <a:lnTo>
                    <a:pt x="212" y="142"/>
                  </a:lnTo>
                  <a:lnTo>
                    <a:pt x="212" y="140"/>
                  </a:lnTo>
                  <a:lnTo>
                    <a:pt x="212" y="140"/>
                  </a:lnTo>
                  <a:lnTo>
                    <a:pt x="210" y="138"/>
                  </a:lnTo>
                  <a:lnTo>
                    <a:pt x="210" y="138"/>
                  </a:lnTo>
                  <a:lnTo>
                    <a:pt x="210" y="136"/>
                  </a:lnTo>
                  <a:lnTo>
                    <a:pt x="210" y="132"/>
                  </a:lnTo>
                  <a:lnTo>
                    <a:pt x="210" y="132"/>
                  </a:lnTo>
                  <a:lnTo>
                    <a:pt x="210" y="132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28"/>
                  </a:lnTo>
                  <a:lnTo>
                    <a:pt x="210" y="128"/>
                  </a:lnTo>
                  <a:lnTo>
                    <a:pt x="208" y="126"/>
                  </a:lnTo>
                  <a:lnTo>
                    <a:pt x="208" y="124"/>
                  </a:lnTo>
                  <a:lnTo>
                    <a:pt x="208" y="124"/>
                  </a:lnTo>
                  <a:lnTo>
                    <a:pt x="208" y="122"/>
                  </a:lnTo>
                  <a:lnTo>
                    <a:pt x="208" y="120"/>
                  </a:lnTo>
                  <a:lnTo>
                    <a:pt x="208" y="120"/>
                  </a:lnTo>
                  <a:lnTo>
                    <a:pt x="208" y="118"/>
                  </a:lnTo>
                  <a:lnTo>
                    <a:pt x="206" y="118"/>
                  </a:lnTo>
                  <a:lnTo>
                    <a:pt x="204" y="116"/>
                  </a:lnTo>
                  <a:lnTo>
                    <a:pt x="204" y="114"/>
                  </a:lnTo>
                  <a:lnTo>
                    <a:pt x="202" y="114"/>
                  </a:lnTo>
                  <a:lnTo>
                    <a:pt x="200" y="112"/>
                  </a:lnTo>
                  <a:lnTo>
                    <a:pt x="200" y="112"/>
                  </a:lnTo>
                  <a:lnTo>
                    <a:pt x="198" y="110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4" y="106"/>
                  </a:lnTo>
                  <a:lnTo>
                    <a:pt x="194" y="104"/>
                  </a:lnTo>
                  <a:lnTo>
                    <a:pt x="192" y="104"/>
                  </a:lnTo>
                  <a:lnTo>
                    <a:pt x="192" y="102"/>
                  </a:lnTo>
                  <a:lnTo>
                    <a:pt x="190" y="102"/>
                  </a:lnTo>
                  <a:lnTo>
                    <a:pt x="190" y="102"/>
                  </a:lnTo>
                  <a:lnTo>
                    <a:pt x="188" y="100"/>
                  </a:lnTo>
                  <a:lnTo>
                    <a:pt x="188" y="100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4" y="98"/>
                  </a:lnTo>
                  <a:lnTo>
                    <a:pt x="182" y="98"/>
                  </a:lnTo>
                  <a:lnTo>
                    <a:pt x="182" y="98"/>
                  </a:lnTo>
                  <a:lnTo>
                    <a:pt x="182" y="9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4" y="96"/>
                  </a:lnTo>
                  <a:lnTo>
                    <a:pt x="172" y="96"/>
                  </a:lnTo>
                  <a:lnTo>
                    <a:pt x="172" y="96"/>
                  </a:lnTo>
                  <a:lnTo>
                    <a:pt x="170" y="96"/>
                  </a:lnTo>
                  <a:lnTo>
                    <a:pt x="170" y="94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64" y="92"/>
                  </a:lnTo>
                  <a:lnTo>
                    <a:pt x="162" y="92"/>
                  </a:lnTo>
                  <a:lnTo>
                    <a:pt x="162" y="90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88"/>
                  </a:lnTo>
                  <a:lnTo>
                    <a:pt x="154" y="86"/>
                  </a:lnTo>
                  <a:lnTo>
                    <a:pt x="154" y="86"/>
                  </a:lnTo>
                  <a:lnTo>
                    <a:pt x="152" y="86"/>
                  </a:lnTo>
                  <a:lnTo>
                    <a:pt x="152" y="86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2" y="82"/>
                  </a:lnTo>
                  <a:lnTo>
                    <a:pt x="150" y="82"/>
                  </a:lnTo>
                  <a:lnTo>
                    <a:pt x="148" y="82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8" y="78"/>
                  </a:lnTo>
                  <a:lnTo>
                    <a:pt x="148" y="78"/>
                  </a:lnTo>
                  <a:lnTo>
                    <a:pt x="146" y="78"/>
                  </a:lnTo>
                  <a:lnTo>
                    <a:pt x="146" y="76"/>
                  </a:lnTo>
                  <a:lnTo>
                    <a:pt x="146" y="76"/>
                  </a:lnTo>
                  <a:lnTo>
                    <a:pt x="146" y="76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38" y="76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34" y="76"/>
                  </a:lnTo>
                  <a:lnTo>
                    <a:pt x="132" y="78"/>
                  </a:lnTo>
                  <a:lnTo>
                    <a:pt x="132" y="78"/>
                  </a:lnTo>
                  <a:lnTo>
                    <a:pt x="132" y="80"/>
                  </a:lnTo>
                  <a:lnTo>
                    <a:pt x="132" y="80"/>
                  </a:lnTo>
                  <a:lnTo>
                    <a:pt x="134" y="84"/>
                  </a:lnTo>
                  <a:lnTo>
                    <a:pt x="134" y="84"/>
                  </a:lnTo>
                  <a:lnTo>
                    <a:pt x="132" y="86"/>
                  </a:lnTo>
                  <a:lnTo>
                    <a:pt x="132" y="86"/>
                  </a:lnTo>
                  <a:lnTo>
                    <a:pt x="130" y="88"/>
                  </a:lnTo>
                  <a:lnTo>
                    <a:pt x="128" y="88"/>
                  </a:lnTo>
                  <a:lnTo>
                    <a:pt x="126" y="88"/>
                  </a:lnTo>
                  <a:lnTo>
                    <a:pt x="124" y="88"/>
                  </a:lnTo>
                  <a:lnTo>
                    <a:pt x="122" y="88"/>
                  </a:lnTo>
                  <a:lnTo>
                    <a:pt x="122" y="90"/>
                  </a:lnTo>
                  <a:lnTo>
                    <a:pt x="122" y="92"/>
                  </a:lnTo>
                  <a:lnTo>
                    <a:pt x="122" y="92"/>
                  </a:lnTo>
                  <a:lnTo>
                    <a:pt x="122" y="94"/>
                  </a:lnTo>
                  <a:lnTo>
                    <a:pt x="122" y="96"/>
                  </a:lnTo>
                  <a:lnTo>
                    <a:pt x="124" y="100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8" y="108"/>
                  </a:lnTo>
                  <a:lnTo>
                    <a:pt x="128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2"/>
                  </a:lnTo>
                  <a:lnTo>
                    <a:pt x="124" y="112"/>
                  </a:lnTo>
                  <a:lnTo>
                    <a:pt x="122" y="114"/>
                  </a:lnTo>
                  <a:lnTo>
                    <a:pt x="122" y="114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6" y="114"/>
                  </a:lnTo>
                  <a:lnTo>
                    <a:pt x="116" y="114"/>
                  </a:lnTo>
                  <a:lnTo>
                    <a:pt x="114" y="114"/>
                  </a:lnTo>
                  <a:lnTo>
                    <a:pt x="112" y="114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8" y="114"/>
                  </a:lnTo>
                  <a:lnTo>
                    <a:pt x="104" y="114"/>
                  </a:lnTo>
                  <a:lnTo>
                    <a:pt x="102" y="112"/>
                  </a:lnTo>
                  <a:lnTo>
                    <a:pt x="102" y="112"/>
                  </a:lnTo>
                  <a:lnTo>
                    <a:pt x="98" y="112"/>
                  </a:lnTo>
                  <a:lnTo>
                    <a:pt x="94" y="110"/>
                  </a:lnTo>
                  <a:lnTo>
                    <a:pt x="94" y="110"/>
                  </a:lnTo>
                  <a:lnTo>
                    <a:pt x="92" y="110"/>
                  </a:lnTo>
                  <a:lnTo>
                    <a:pt x="92" y="110"/>
                  </a:lnTo>
                  <a:lnTo>
                    <a:pt x="92" y="112"/>
                  </a:lnTo>
                  <a:lnTo>
                    <a:pt x="94" y="114"/>
                  </a:lnTo>
                  <a:lnTo>
                    <a:pt x="92" y="120"/>
                  </a:lnTo>
                  <a:lnTo>
                    <a:pt x="92" y="124"/>
                  </a:lnTo>
                  <a:lnTo>
                    <a:pt x="92" y="128"/>
                  </a:lnTo>
                  <a:lnTo>
                    <a:pt x="92" y="130"/>
                  </a:lnTo>
                  <a:lnTo>
                    <a:pt x="92" y="134"/>
                  </a:lnTo>
                  <a:lnTo>
                    <a:pt x="92" y="136"/>
                  </a:lnTo>
                  <a:lnTo>
                    <a:pt x="92" y="138"/>
                  </a:lnTo>
                  <a:lnTo>
                    <a:pt x="92" y="138"/>
                  </a:lnTo>
                  <a:lnTo>
                    <a:pt x="92" y="138"/>
                  </a:lnTo>
                  <a:lnTo>
                    <a:pt x="94" y="140"/>
                  </a:lnTo>
                  <a:lnTo>
                    <a:pt x="96" y="140"/>
                  </a:lnTo>
                  <a:lnTo>
                    <a:pt x="98" y="140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98" y="144"/>
                  </a:lnTo>
                  <a:lnTo>
                    <a:pt x="98" y="146"/>
                  </a:lnTo>
                  <a:lnTo>
                    <a:pt x="98" y="146"/>
                  </a:lnTo>
                  <a:lnTo>
                    <a:pt x="98" y="146"/>
                  </a:lnTo>
                  <a:lnTo>
                    <a:pt x="96" y="144"/>
                  </a:lnTo>
                  <a:lnTo>
                    <a:pt x="94" y="144"/>
                  </a:lnTo>
                  <a:lnTo>
                    <a:pt x="94" y="144"/>
                  </a:lnTo>
                  <a:lnTo>
                    <a:pt x="92" y="144"/>
                  </a:lnTo>
                  <a:lnTo>
                    <a:pt x="90" y="146"/>
                  </a:lnTo>
                  <a:lnTo>
                    <a:pt x="90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86" y="142"/>
                  </a:lnTo>
                  <a:lnTo>
                    <a:pt x="84" y="142"/>
                  </a:lnTo>
                  <a:lnTo>
                    <a:pt x="84" y="142"/>
                  </a:lnTo>
                  <a:lnTo>
                    <a:pt x="80" y="144"/>
                  </a:lnTo>
                  <a:lnTo>
                    <a:pt x="76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72" y="146"/>
                  </a:lnTo>
                  <a:lnTo>
                    <a:pt x="70" y="146"/>
                  </a:lnTo>
                  <a:lnTo>
                    <a:pt x="68" y="146"/>
                  </a:lnTo>
                  <a:lnTo>
                    <a:pt x="66" y="148"/>
                  </a:lnTo>
                  <a:lnTo>
                    <a:pt x="64" y="148"/>
                  </a:lnTo>
                  <a:lnTo>
                    <a:pt x="62" y="150"/>
                  </a:lnTo>
                  <a:lnTo>
                    <a:pt x="62" y="152"/>
                  </a:lnTo>
                  <a:lnTo>
                    <a:pt x="62" y="152"/>
                  </a:lnTo>
                  <a:lnTo>
                    <a:pt x="64" y="152"/>
                  </a:lnTo>
                  <a:lnTo>
                    <a:pt x="64" y="152"/>
                  </a:lnTo>
                  <a:lnTo>
                    <a:pt x="66" y="152"/>
                  </a:lnTo>
                  <a:lnTo>
                    <a:pt x="68" y="152"/>
                  </a:lnTo>
                  <a:lnTo>
                    <a:pt x="70" y="154"/>
                  </a:lnTo>
                  <a:lnTo>
                    <a:pt x="72" y="154"/>
                  </a:lnTo>
                  <a:lnTo>
                    <a:pt x="72" y="154"/>
                  </a:lnTo>
                  <a:lnTo>
                    <a:pt x="72" y="154"/>
                  </a:lnTo>
                  <a:lnTo>
                    <a:pt x="70" y="154"/>
                  </a:lnTo>
                  <a:lnTo>
                    <a:pt x="70" y="156"/>
                  </a:lnTo>
                  <a:lnTo>
                    <a:pt x="70" y="156"/>
                  </a:lnTo>
                  <a:lnTo>
                    <a:pt x="70" y="156"/>
                  </a:lnTo>
                  <a:lnTo>
                    <a:pt x="72" y="158"/>
                  </a:lnTo>
                  <a:lnTo>
                    <a:pt x="72" y="160"/>
                  </a:lnTo>
                  <a:lnTo>
                    <a:pt x="72" y="162"/>
                  </a:lnTo>
                  <a:lnTo>
                    <a:pt x="74" y="164"/>
                  </a:lnTo>
                  <a:lnTo>
                    <a:pt x="74" y="164"/>
                  </a:lnTo>
                  <a:lnTo>
                    <a:pt x="74" y="166"/>
                  </a:lnTo>
                  <a:lnTo>
                    <a:pt x="76" y="168"/>
                  </a:lnTo>
                  <a:lnTo>
                    <a:pt x="76" y="168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2" y="176"/>
                  </a:lnTo>
                  <a:lnTo>
                    <a:pt x="82" y="178"/>
                  </a:lnTo>
                  <a:lnTo>
                    <a:pt x="82" y="178"/>
                  </a:lnTo>
                  <a:lnTo>
                    <a:pt x="84" y="180"/>
                  </a:lnTo>
                  <a:lnTo>
                    <a:pt x="84" y="180"/>
                  </a:lnTo>
                  <a:lnTo>
                    <a:pt x="84" y="180"/>
                  </a:lnTo>
                  <a:lnTo>
                    <a:pt x="86" y="182"/>
                  </a:lnTo>
                  <a:lnTo>
                    <a:pt x="84" y="182"/>
                  </a:lnTo>
                  <a:lnTo>
                    <a:pt x="82" y="182"/>
                  </a:lnTo>
                  <a:lnTo>
                    <a:pt x="82" y="182"/>
                  </a:lnTo>
                  <a:lnTo>
                    <a:pt x="80" y="184"/>
                  </a:lnTo>
                  <a:lnTo>
                    <a:pt x="80" y="184"/>
                  </a:lnTo>
                  <a:lnTo>
                    <a:pt x="80" y="184"/>
                  </a:lnTo>
                  <a:lnTo>
                    <a:pt x="80" y="184"/>
                  </a:lnTo>
                  <a:lnTo>
                    <a:pt x="82" y="184"/>
                  </a:lnTo>
                  <a:lnTo>
                    <a:pt x="82" y="186"/>
                  </a:lnTo>
                  <a:lnTo>
                    <a:pt x="84" y="186"/>
                  </a:lnTo>
                  <a:lnTo>
                    <a:pt x="82" y="186"/>
                  </a:lnTo>
                  <a:lnTo>
                    <a:pt x="80" y="188"/>
                  </a:lnTo>
                  <a:lnTo>
                    <a:pt x="78" y="188"/>
                  </a:lnTo>
                  <a:lnTo>
                    <a:pt x="78" y="190"/>
                  </a:lnTo>
                  <a:lnTo>
                    <a:pt x="80" y="190"/>
                  </a:lnTo>
                  <a:lnTo>
                    <a:pt x="80" y="192"/>
                  </a:lnTo>
                  <a:lnTo>
                    <a:pt x="80" y="194"/>
                  </a:lnTo>
                  <a:lnTo>
                    <a:pt x="82" y="196"/>
                  </a:lnTo>
                  <a:lnTo>
                    <a:pt x="82" y="196"/>
                  </a:lnTo>
                  <a:lnTo>
                    <a:pt x="82" y="198"/>
                  </a:lnTo>
                  <a:lnTo>
                    <a:pt x="82" y="198"/>
                  </a:lnTo>
                  <a:lnTo>
                    <a:pt x="82" y="198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78" y="200"/>
                  </a:lnTo>
                  <a:lnTo>
                    <a:pt x="78" y="202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72" y="204"/>
                  </a:lnTo>
                  <a:lnTo>
                    <a:pt x="72" y="204"/>
                  </a:lnTo>
                  <a:lnTo>
                    <a:pt x="70" y="206"/>
                  </a:lnTo>
                  <a:lnTo>
                    <a:pt x="64" y="208"/>
                  </a:lnTo>
                  <a:lnTo>
                    <a:pt x="62" y="210"/>
                  </a:lnTo>
                  <a:lnTo>
                    <a:pt x="60" y="212"/>
                  </a:lnTo>
                  <a:lnTo>
                    <a:pt x="60" y="212"/>
                  </a:lnTo>
                  <a:lnTo>
                    <a:pt x="60" y="212"/>
                  </a:lnTo>
                  <a:lnTo>
                    <a:pt x="60" y="214"/>
                  </a:lnTo>
                  <a:lnTo>
                    <a:pt x="58" y="218"/>
                  </a:lnTo>
                  <a:lnTo>
                    <a:pt x="56" y="218"/>
                  </a:lnTo>
                  <a:lnTo>
                    <a:pt x="54" y="218"/>
                  </a:lnTo>
                  <a:lnTo>
                    <a:pt x="52" y="218"/>
                  </a:lnTo>
                  <a:lnTo>
                    <a:pt x="50" y="218"/>
                  </a:lnTo>
                  <a:lnTo>
                    <a:pt x="46" y="218"/>
                  </a:lnTo>
                  <a:lnTo>
                    <a:pt x="44" y="218"/>
                  </a:lnTo>
                  <a:lnTo>
                    <a:pt x="42" y="218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38" y="222"/>
                  </a:lnTo>
                  <a:lnTo>
                    <a:pt x="38" y="222"/>
                  </a:lnTo>
                  <a:lnTo>
                    <a:pt x="38" y="222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38" y="228"/>
                  </a:lnTo>
                  <a:lnTo>
                    <a:pt x="38" y="228"/>
                  </a:lnTo>
                  <a:lnTo>
                    <a:pt x="36" y="230"/>
                  </a:lnTo>
                  <a:lnTo>
                    <a:pt x="36" y="230"/>
                  </a:lnTo>
                  <a:lnTo>
                    <a:pt x="34" y="228"/>
                  </a:lnTo>
                  <a:lnTo>
                    <a:pt x="34" y="228"/>
                  </a:lnTo>
                  <a:lnTo>
                    <a:pt x="34" y="230"/>
                  </a:lnTo>
                  <a:lnTo>
                    <a:pt x="32" y="230"/>
                  </a:lnTo>
                  <a:lnTo>
                    <a:pt x="30" y="230"/>
                  </a:lnTo>
                  <a:lnTo>
                    <a:pt x="30" y="230"/>
                  </a:lnTo>
                  <a:lnTo>
                    <a:pt x="26" y="230"/>
                  </a:lnTo>
                  <a:lnTo>
                    <a:pt x="26" y="230"/>
                  </a:lnTo>
                  <a:lnTo>
                    <a:pt x="24" y="226"/>
                  </a:lnTo>
                  <a:lnTo>
                    <a:pt x="24" y="226"/>
                  </a:lnTo>
                  <a:lnTo>
                    <a:pt x="24" y="226"/>
                  </a:lnTo>
                  <a:lnTo>
                    <a:pt x="22" y="226"/>
                  </a:lnTo>
                  <a:lnTo>
                    <a:pt x="20" y="228"/>
                  </a:lnTo>
                  <a:lnTo>
                    <a:pt x="18" y="228"/>
                  </a:lnTo>
                  <a:lnTo>
                    <a:pt x="16" y="228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4" y="230"/>
                  </a:lnTo>
                  <a:lnTo>
                    <a:pt x="14" y="230"/>
                  </a:lnTo>
                  <a:lnTo>
                    <a:pt x="14" y="230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8" y="234"/>
                  </a:lnTo>
                  <a:lnTo>
                    <a:pt x="6" y="234"/>
                  </a:lnTo>
                  <a:lnTo>
                    <a:pt x="4" y="234"/>
                  </a:lnTo>
                  <a:lnTo>
                    <a:pt x="4" y="236"/>
                  </a:lnTo>
                  <a:lnTo>
                    <a:pt x="4" y="236"/>
                  </a:lnTo>
                  <a:lnTo>
                    <a:pt x="2" y="236"/>
                  </a:lnTo>
                  <a:lnTo>
                    <a:pt x="2" y="236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4" y="240"/>
                  </a:lnTo>
                  <a:lnTo>
                    <a:pt x="4" y="242"/>
                  </a:lnTo>
                  <a:lnTo>
                    <a:pt x="4" y="242"/>
                  </a:lnTo>
                  <a:lnTo>
                    <a:pt x="4" y="242"/>
                  </a:lnTo>
                  <a:lnTo>
                    <a:pt x="4" y="244"/>
                  </a:lnTo>
                  <a:lnTo>
                    <a:pt x="2" y="244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2" y="248"/>
                  </a:lnTo>
                  <a:lnTo>
                    <a:pt x="2" y="248"/>
                  </a:lnTo>
                  <a:lnTo>
                    <a:pt x="4" y="250"/>
                  </a:lnTo>
                  <a:lnTo>
                    <a:pt x="4" y="252"/>
                  </a:lnTo>
                  <a:lnTo>
                    <a:pt x="6" y="252"/>
                  </a:lnTo>
                  <a:lnTo>
                    <a:pt x="6" y="254"/>
                  </a:lnTo>
                  <a:lnTo>
                    <a:pt x="6" y="254"/>
                  </a:lnTo>
                  <a:lnTo>
                    <a:pt x="4" y="254"/>
                  </a:lnTo>
                  <a:lnTo>
                    <a:pt x="4" y="254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6" y="258"/>
                  </a:lnTo>
                  <a:lnTo>
                    <a:pt x="6" y="260"/>
                  </a:lnTo>
                  <a:lnTo>
                    <a:pt x="8" y="260"/>
                  </a:lnTo>
                  <a:lnTo>
                    <a:pt x="10" y="260"/>
                  </a:lnTo>
                  <a:lnTo>
                    <a:pt x="10" y="260"/>
                  </a:lnTo>
                  <a:lnTo>
                    <a:pt x="10" y="260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4" y="258"/>
                  </a:lnTo>
                  <a:lnTo>
                    <a:pt x="18" y="260"/>
                  </a:lnTo>
                  <a:lnTo>
                    <a:pt x="22" y="262"/>
                  </a:lnTo>
                  <a:lnTo>
                    <a:pt x="22" y="262"/>
                  </a:lnTo>
                  <a:lnTo>
                    <a:pt x="22" y="264"/>
                  </a:lnTo>
                  <a:lnTo>
                    <a:pt x="22" y="266"/>
                  </a:lnTo>
                  <a:lnTo>
                    <a:pt x="22" y="268"/>
                  </a:lnTo>
                  <a:lnTo>
                    <a:pt x="24" y="268"/>
                  </a:lnTo>
                  <a:lnTo>
                    <a:pt x="24" y="270"/>
                  </a:lnTo>
                  <a:lnTo>
                    <a:pt x="26" y="272"/>
                  </a:lnTo>
                  <a:lnTo>
                    <a:pt x="26" y="274"/>
                  </a:lnTo>
                  <a:lnTo>
                    <a:pt x="26" y="274"/>
                  </a:lnTo>
                  <a:lnTo>
                    <a:pt x="28" y="274"/>
                  </a:lnTo>
                  <a:lnTo>
                    <a:pt x="28" y="276"/>
                  </a:lnTo>
                  <a:lnTo>
                    <a:pt x="28" y="278"/>
                  </a:lnTo>
                  <a:lnTo>
                    <a:pt x="28" y="278"/>
                  </a:lnTo>
                  <a:lnTo>
                    <a:pt x="28" y="280"/>
                  </a:lnTo>
                  <a:lnTo>
                    <a:pt x="30" y="280"/>
                  </a:lnTo>
                  <a:lnTo>
                    <a:pt x="32" y="282"/>
                  </a:lnTo>
                  <a:lnTo>
                    <a:pt x="32" y="282"/>
                  </a:lnTo>
                  <a:lnTo>
                    <a:pt x="30" y="284"/>
                  </a:lnTo>
                  <a:lnTo>
                    <a:pt x="30" y="284"/>
                  </a:lnTo>
                  <a:lnTo>
                    <a:pt x="28" y="284"/>
                  </a:lnTo>
                  <a:lnTo>
                    <a:pt x="28" y="284"/>
                  </a:lnTo>
                  <a:lnTo>
                    <a:pt x="26" y="284"/>
                  </a:lnTo>
                  <a:lnTo>
                    <a:pt x="26" y="284"/>
                  </a:lnTo>
                  <a:lnTo>
                    <a:pt x="26" y="284"/>
                  </a:lnTo>
                  <a:lnTo>
                    <a:pt x="26" y="284"/>
                  </a:lnTo>
                  <a:lnTo>
                    <a:pt x="24" y="284"/>
                  </a:lnTo>
                  <a:lnTo>
                    <a:pt x="22" y="286"/>
                  </a:lnTo>
                  <a:lnTo>
                    <a:pt x="22" y="286"/>
                  </a:lnTo>
                  <a:lnTo>
                    <a:pt x="24" y="288"/>
                  </a:lnTo>
                  <a:lnTo>
                    <a:pt x="24" y="288"/>
                  </a:lnTo>
                  <a:lnTo>
                    <a:pt x="24" y="288"/>
                  </a:lnTo>
                  <a:lnTo>
                    <a:pt x="26" y="288"/>
                  </a:lnTo>
                  <a:lnTo>
                    <a:pt x="26" y="288"/>
                  </a:lnTo>
                  <a:lnTo>
                    <a:pt x="28" y="288"/>
                  </a:lnTo>
                  <a:lnTo>
                    <a:pt x="30" y="291"/>
                  </a:lnTo>
                  <a:lnTo>
                    <a:pt x="30" y="291"/>
                  </a:lnTo>
                  <a:lnTo>
                    <a:pt x="30" y="291"/>
                  </a:lnTo>
                  <a:lnTo>
                    <a:pt x="32" y="288"/>
                  </a:lnTo>
                  <a:lnTo>
                    <a:pt x="34" y="291"/>
                  </a:lnTo>
                  <a:lnTo>
                    <a:pt x="36" y="291"/>
                  </a:lnTo>
                  <a:lnTo>
                    <a:pt x="38" y="291"/>
                  </a:lnTo>
                  <a:lnTo>
                    <a:pt x="38" y="295"/>
                  </a:lnTo>
                  <a:lnTo>
                    <a:pt x="40" y="295"/>
                  </a:lnTo>
                  <a:lnTo>
                    <a:pt x="40" y="295"/>
                  </a:lnTo>
                  <a:lnTo>
                    <a:pt x="42" y="295"/>
                  </a:lnTo>
                  <a:lnTo>
                    <a:pt x="44" y="295"/>
                  </a:lnTo>
                  <a:lnTo>
                    <a:pt x="46" y="297"/>
                  </a:lnTo>
                  <a:lnTo>
                    <a:pt x="46" y="297"/>
                  </a:lnTo>
                  <a:lnTo>
                    <a:pt x="48" y="299"/>
                  </a:lnTo>
                  <a:lnTo>
                    <a:pt x="48" y="299"/>
                  </a:lnTo>
                  <a:lnTo>
                    <a:pt x="48" y="301"/>
                  </a:lnTo>
                  <a:lnTo>
                    <a:pt x="50" y="305"/>
                  </a:lnTo>
                  <a:lnTo>
                    <a:pt x="48" y="305"/>
                  </a:lnTo>
                  <a:lnTo>
                    <a:pt x="48" y="307"/>
                  </a:lnTo>
                  <a:lnTo>
                    <a:pt x="48" y="307"/>
                  </a:lnTo>
                  <a:lnTo>
                    <a:pt x="50" y="307"/>
                  </a:lnTo>
                  <a:lnTo>
                    <a:pt x="50" y="309"/>
                  </a:lnTo>
                  <a:lnTo>
                    <a:pt x="52" y="309"/>
                  </a:lnTo>
                  <a:lnTo>
                    <a:pt x="52" y="309"/>
                  </a:lnTo>
                  <a:lnTo>
                    <a:pt x="54" y="311"/>
                  </a:lnTo>
                  <a:lnTo>
                    <a:pt x="54" y="311"/>
                  </a:lnTo>
                  <a:lnTo>
                    <a:pt x="54" y="311"/>
                  </a:lnTo>
                  <a:lnTo>
                    <a:pt x="56" y="311"/>
                  </a:lnTo>
                  <a:lnTo>
                    <a:pt x="58" y="311"/>
                  </a:lnTo>
                  <a:lnTo>
                    <a:pt x="58" y="309"/>
                  </a:lnTo>
                  <a:lnTo>
                    <a:pt x="60" y="313"/>
                  </a:lnTo>
                  <a:lnTo>
                    <a:pt x="60" y="313"/>
                  </a:lnTo>
                  <a:lnTo>
                    <a:pt x="62" y="313"/>
                  </a:lnTo>
                  <a:lnTo>
                    <a:pt x="62" y="315"/>
                  </a:lnTo>
                  <a:lnTo>
                    <a:pt x="64" y="315"/>
                  </a:lnTo>
                  <a:lnTo>
                    <a:pt x="68" y="317"/>
                  </a:lnTo>
                  <a:lnTo>
                    <a:pt x="72" y="317"/>
                  </a:lnTo>
                  <a:lnTo>
                    <a:pt x="74" y="317"/>
                  </a:lnTo>
                  <a:lnTo>
                    <a:pt x="74" y="317"/>
                  </a:lnTo>
                  <a:lnTo>
                    <a:pt x="76" y="317"/>
                  </a:lnTo>
                  <a:lnTo>
                    <a:pt x="78" y="317"/>
                  </a:lnTo>
                  <a:lnTo>
                    <a:pt x="78" y="317"/>
                  </a:lnTo>
                  <a:lnTo>
                    <a:pt x="80" y="317"/>
                  </a:lnTo>
                  <a:lnTo>
                    <a:pt x="80" y="317"/>
                  </a:lnTo>
                  <a:lnTo>
                    <a:pt x="80" y="317"/>
                  </a:lnTo>
                  <a:lnTo>
                    <a:pt x="80" y="317"/>
                  </a:lnTo>
                  <a:lnTo>
                    <a:pt x="82" y="317"/>
                  </a:lnTo>
                  <a:lnTo>
                    <a:pt x="82" y="317"/>
                  </a:lnTo>
                  <a:lnTo>
                    <a:pt x="82" y="317"/>
                  </a:lnTo>
                  <a:lnTo>
                    <a:pt x="82" y="317"/>
                  </a:lnTo>
                  <a:lnTo>
                    <a:pt x="82" y="321"/>
                  </a:lnTo>
                  <a:lnTo>
                    <a:pt x="84" y="321"/>
                  </a:lnTo>
                  <a:lnTo>
                    <a:pt x="84" y="323"/>
                  </a:lnTo>
                  <a:lnTo>
                    <a:pt x="86" y="327"/>
                  </a:lnTo>
                  <a:lnTo>
                    <a:pt x="88" y="331"/>
                  </a:lnTo>
                  <a:lnTo>
                    <a:pt x="90" y="333"/>
                  </a:lnTo>
                  <a:lnTo>
                    <a:pt x="90" y="333"/>
                  </a:lnTo>
                  <a:lnTo>
                    <a:pt x="94" y="335"/>
                  </a:lnTo>
                  <a:lnTo>
                    <a:pt x="96" y="335"/>
                  </a:lnTo>
                  <a:lnTo>
                    <a:pt x="98" y="335"/>
                  </a:lnTo>
                  <a:lnTo>
                    <a:pt x="100" y="337"/>
                  </a:lnTo>
                  <a:lnTo>
                    <a:pt x="100" y="337"/>
                  </a:lnTo>
                  <a:lnTo>
                    <a:pt x="102" y="339"/>
                  </a:lnTo>
                  <a:lnTo>
                    <a:pt x="102" y="339"/>
                  </a:lnTo>
                  <a:lnTo>
                    <a:pt x="102" y="339"/>
                  </a:lnTo>
                  <a:lnTo>
                    <a:pt x="102" y="341"/>
                  </a:lnTo>
                  <a:lnTo>
                    <a:pt x="98" y="343"/>
                  </a:lnTo>
                  <a:lnTo>
                    <a:pt x="98" y="343"/>
                  </a:lnTo>
                  <a:lnTo>
                    <a:pt x="98" y="343"/>
                  </a:lnTo>
                  <a:lnTo>
                    <a:pt x="100" y="347"/>
                  </a:lnTo>
                  <a:lnTo>
                    <a:pt x="100" y="347"/>
                  </a:lnTo>
                  <a:lnTo>
                    <a:pt x="102" y="351"/>
                  </a:lnTo>
                  <a:lnTo>
                    <a:pt x="102" y="353"/>
                  </a:lnTo>
                  <a:lnTo>
                    <a:pt x="104" y="355"/>
                  </a:lnTo>
                  <a:lnTo>
                    <a:pt x="104" y="355"/>
                  </a:lnTo>
                  <a:lnTo>
                    <a:pt x="104" y="355"/>
                  </a:lnTo>
                  <a:lnTo>
                    <a:pt x="106" y="357"/>
                  </a:lnTo>
                  <a:lnTo>
                    <a:pt x="106" y="357"/>
                  </a:lnTo>
                  <a:lnTo>
                    <a:pt x="108" y="357"/>
                  </a:lnTo>
                  <a:lnTo>
                    <a:pt x="108" y="359"/>
                  </a:lnTo>
                  <a:lnTo>
                    <a:pt x="108" y="359"/>
                  </a:lnTo>
                  <a:lnTo>
                    <a:pt x="108" y="361"/>
                  </a:lnTo>
                  <a:lnTo>
                    <a:pt x="108" y="361"/>
                  </a:lnTo>
                  <a:lnTo>
                    <a:pt x="108" y="361"/>
                  </a:lnTo>
                  <a:lnTo>
                    <a:pt x="108" y="361"/>
                  </a:lnTo>
                  <a:lnTo>
                    <a:pt x="110" y="363"/>
                  </a:lnTo>
                  <a:lnTo>
                    <a:pt x="110" y="365"/>
                  </a:lnTo>
                  <a:lnTo>
                    <a:pt x="110" y="365"/>
                  </a:lnTo>
                  <a:lnTo>
                    <a:pt x="112" y="367"/>
                  </a:lnTo>
                  <a:lnTo>
                    <a:pt x="112" y="367"/>
                  </a:lnTo>
                  <a:lnTo>
                    <a:pt x="112" y="369"/>
                  </a:lnTo>
                  <a:lnTo>
                    <a:pt x="112" y="371"/>
                  </a:lnTo>
                  <a:lnTo>
                    <a:pt x="112" y="371"/>
                  </a:lnTo>
                  <a:lnTo>
                    <a:pt x="112" y="371"/>
                  </a:lnTo>
                  <a:lnTo>
                    <a:pt x="110" y="371"/>
                  </a:lnTo>
                  <a:lnTo>
                    <a:pt x="110" y="373"/>
                  </a:lnTo>
                  <a:lnTo>
                    <a:pt x="110" y="373"/>
                  </a:lnTo>
                  <a:lnTo>
                    <a:pt x="108" y="373"/>
                  </a:lnTo>
                  <a:lnTo>
                    <a:pt x="106" y="373"/>
                  </a:lnTo>
                  <a:lnTo>
                    <a:pt x="106" y="371"/>
                  </a:lnTo>
                  <a:lnTo>
                    <a:pt x="104" y="371"/>
                  </a:lnTo>
                  <a:lnTo>
                    <a:pt x="104" y="369"/>
                  </a:lnTo>
                  <a:lnTo>
                    <a:pt x="104" y="369"/>
                  </a:lnTo>
                  <a:lnTo>
                    <a:pt x="102" y="369"/>
                  </a:lnTo>
                  <a:lnTo>
                    <a:pt x="102" y="369"/>
                  </a:lnTo>
                  <a:lnTo>
                    <a:pt x="100" y="369"/>
                  </a:lnTo>
                  <a:lnTo>
                    <a:pt x="100" y="371"/>
                  </a:lnTo>
                  <a:lnTo>
                    <a:pt x="100" y="371"/>
                  </a:lnTo>
                  <a:lnTo>
                    <a:pt x="100" y="371"/>
                  </a:lnTo>
                  <a:lnTo>
                    <a:pt x="100" y="373"/>
                  </a:lnTo>
                  <a:lnTo>
                    <a:pt x="102" y="375"/>
                  </a:lnTo>
                  <a:lnTo>
                    <a:pt x="102" y="375"/>
                  </a:lnTo>
                  <a:lnTo>
                    <a:pt x="102" y="375"/>
                  </a:lnTo>
                  <a:lnTo>
                    <a:pt x="106" y="379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6" y="383"/>
                  </a:lnTo>
                  <a:lnTo>
                    <a:pt x="106" y="385"/>
                  </a:lnTo>
                  <a:lnTo>
                    <a:pt x="108" y="385"/>
                  </a:lnTo>
                  <a:lnTo>
                    <a:pt x="108" y="387"/>
                  </a:lnTo>
                  <a:lnTo>
                    <a:pt x="108" y="387"/>
                  </a:lnTo>
                  <a:lnTo>
                    <a:pt x="108" y="389"/>
                  </a:lnTo>
                  <a:lnTo>
                    <a:pt x="108" y="389"/>
                  </a:lnTo>
                  <a:lnTo>
                    <a:pt x="110" y="391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0" y="393"/>
                  </a:lnTo>
                  <a:lnTo>
                    <a:pt x="112" y="391"/>
                  </a:lnTo>
                  <a:lnTo>
                    <a:pt x="112" y="391"/>
                  </a:lnTo>
                  <a:lnTo>
                    <a:pt x="112" y="391"/>
                  </a:lnTo>
                  <a:lnTo>
                    <a:pt x="112" y="391"/>
                  </a:lnTo>
                  <a:lnTo>
                    <a:pt x="114" y="389"/>
                  </a:lnTo>
                  <a:lnTo>
                    <a:pt x="114" y="391"/>
                  </a:lnTo>
                  <a:lnTo>
                    <a:pt x="116" y="393"/>
                  </a:lnTo>
                  <a:lnTo>
                    <a:pt x="118" y="395"/>
                  </a:lnTo>
                  <a:lnTo>
                    <a:pt x="120" y="397"/>
                  </a:lnTo>
                  <a:lnTo>
                    <a:pt x="120" y="397"/>
                  </a:lnTo>
                  <a:lnTo>
                    <a:pt x="122" y="397"/>
                  </a:lnTo>
                  <a:lnTo>
                    <a:pt x="122" y="399"/>
                  </a:lnTo>
                  <a:lnTo>
                    <a:pt x="124" y="399"/>
                  </a:lnTo>
                  <a:lnTo>
                    <a:pt x="126" y="399"/>
                  </a:lnTo>
                  <a:lnTo>
                    <a:pt x="128" y="399"/>
                  </a:lnTo>
                  <a:lnTo>
                    <a:pt x="128" y="399"/>
                  </a:lnTo>
                  <a:lnTo>
                    <a:pt x="128" y="399"/>
                  </a:lnTo>
                  <a:lnTo>
                    <a:pt x="132" y="401"/>
                  </a:lnTo>
                  <a:lnTo>
                    <a:pt x="132" y="401"/>
                  </a:lnTo>
                  <a:lnTo>
                    <a:pt x="132" y="401"/>
                  </a:lnTo>
                  <a:lnTo>
                    <a:pt x="134" y="403"/>
                  </a:lnTo>
                  <a:lnTo>
                    <a:pt x="134" y="405"/>
                  </a:lnTo>
                  <a:lnTo>
                    <a:pt x="134" y="405"/>
                  </a:lnTo>
                  <a:lnTo>
                    <a:pt x="134" y="405"/>
                  </a:lnTo>
                  <a:lnTo>
                    <a:pt x="138" y="407"/>
                  </a:lnTo>
                  <a:lnTo>
                    <a:pt x="140" y="407"/>
                  </a:lnTo>
                  <a:lnTo>
                    <a:pt x="140" y="407"/>
                  </a:lnTo>
                  <a:lnTo>
                    <a:pt x="142" y="407"/>
                  </a:lnTo>
                  <a:lnTo>
                    <a:pt x="142" y="409"/>
                  </a:lnTo>
                  <a:lnTo>
                    <a:pt x="144" y="411"/>
                  </a:lnTo>
                  <a:lnTo>
                    <a:pt x="146" y="411"/>
                  </a:lnTo>
                  <a:lnTo>
                    <a:pt x="148" y="413"/>
                  </a:lnTo>
                  <a:lnTo>
                    <a:pt x="148" y="413"/>
                  </a:lnTo>
                  <a:lnTo>
                    <a:pt x="150" y="415"/>
                  </a:lnTo>
                  <a:lnTo>
                    <a:pt x="150" y="415"/>
                  </a:lnTo>
                  <a:lnTo>
                    <a:pt x="152" y="413"/>
                  </a:lnTo>
                  <a:lnTo>
                    <a:pt x="152" y="409"/>
                  </a:lnTo>
                  <a:lnTo>
                    <a:pt x="156" y="409"/>
                  </a:lnTo>
                  <a:lnTo>
                    <a:pt x="160" y="409"/>
                  </a:lnTo>
                  <a:lnTo>
                    <a:pt x="162" y="409"/>
                  </a:lnTo>
                  <a:lnTo>
                    <a:pt x="164" y="411"/>
                  </a:lnTo>
                  <a:lnTo>
                    <a:pt x="164" y="413"/>
                  </a:lnTo>
                  <a:lnTo>
                    <a:pt x="164" y="413"/>
                  </a:lnTo>
                  <a:lnTo>
                    <a:pt x="166" y="415"/>
                  </a:lnTo>
                  <a:lnTo>
                    <a:pt x="170" y="417"/>
                  </a:lnTo>
                  <a:lnTo>
                    <a:pt x="174" y="419"/>
                  </a:lnTo>
                  <a:lnTo>
                    <a:pt x="176" y="421"/>
                  </a:lnTo>
                  <a:lnTo>
                    <a:pt x="180" y="423"/>
                  </a:lnTo>
                  <a:lnTo>
                    <a:pt x="182" y="423"/>
                  </a:lnTo>
                  <a:lnTo>
                    <a:pt x="184" y="423"/>
                  </a:lnTo>
                  <a:lnTo>
                    <a:pt x="186" y="425"/>
                  </a:lnTo>
                  <a:lnTo>
                    <a:pt x="188" y="427"/>
                  </a:lnTo>
                  <a:lnTo>
                    <a:pt x="190" y="429"/>
                  </a:lnTo>
                  <a:lnTo>
                    <a:pt x="190" y="429"/>
                  </a:lnTo>
                  <a:lnTo>
                    <a:pt x="192" y="429"/>
                  </a:lnTo>
                  <a:lnTo>
                    <a:pt x="194" y="429"/>
                  </a:lnTo>
                  <a:lnTo>
                    <a:pt x="196" y="429"/>
                  </a:lnTo>
                  <a:lnTo>
                    <a:pt x="198" y="429"/>
                  </a:lnTo>
                  <a:lnTo>
                    <a:pt x="198" y="431"/>
                  </a:lnTo>
                  <a:lnTo>
                    <a:pt x="200" y="433"/>
                  </a:lnTo>
                  <a:lnTo>
                    <a:pt x="200" y="435"/>
                  </a:lnTo>
                  <a:lnTo>
                    <a:pt x="202" y="435"/>
                  </a:lnTo>
                  <a:lnTo>
                    <a:pt x="204" y="437"/>
                  </a:lnTo>
                  <a:lnTo>
                    <a:pt x="204" y="437"/>
                  </a:lnTo>
                  <a:lnTo>
                    <a:pt x="208" y="439"/>
                  </a:lnTo>
                  <a:lnTo>
                    <a:pt x="208" y="439"/>
                  </a:lnTo>
                  <a:lnTo>
                    <a:pt x="208" y="441"/>
                  </a:lnTo>
                  <a:lnTo>
                    <a:pt x="210" y="441"/>
                  </a:lnTo>
                  <a:lnTo>
                    <a:pt x="210" y="441"/>
                  </a:lnTo>
                  <a:lnTo>
                    <a:pt x="212" y="441"/>
                  </a:lnTo>
                  <a:lnTo>
                    <a:pt x="214" y="441"/>
                  </a:lnTo>
                  <a:lnTo>
                    <a:pt x="214" y="441"/>
                  </a:lnTo>
                  <a:lnTo>
                    <a:pt x="216" y="441"/>
                  </a:lnTo>
                  <a:lnTo>
                    <a:pt x="216" y="441"/>
                  </a:lnTo>
                  <a:lnTo>
                    <a:pt x="216" y="443"/>
                  </a:lnTo>
                  <a:lnTo>
                    <a:pt x="216" y="445"/>
                  </a:lnTo>
                  <a:lnTo>
                    <a:pt x="216" y="445"/>
                  </a:lnTo>
                  <a:lnTo>
                    <a:pt x="218" y="445"/>
                  </a:lnTo>
                  <a:lnTo>
                    <a:pt x="220" y="447"/>
                  </a:lnTo>
                  <a:lnTo>
                    <a:pt x="224" y="447"/>
                  </a:lnTo>
                  <a:lnTo>
                    <a:pt x="226" y="447"/>
                  </a:lnTo>
                  <a:lnTo>
                    <a:pt x="228" y="449"/>
                  </a:lnTo>
                  <a:lnTo>
                    <a:pt x="230" y="451"/>
                  </a:lnTo>
                  <a:lnTo>
                    <a:pt x="230" y="453"/>
                  </a:lnTo>
                  <a:lnTo>
                    <a:pt x="230" y="453"/>
                  </a:lnTo>
                  <a:lnTo>
                    <a:pt x="232" y="453"/>
                  </a:lnTo>
                  <a:lnTo>
                    <a:pt x="232" y="451"/>
                  </a:lnTo>
                  <a:lnTo>
                    <a:pt x="232" y="449"/>
                  </a:lnTo>
                  <a:lnTo>
                    <a:pt x="232" y="449"/>
                  </a:lnTo>
                  <a:lnTo>
                    <a:pt x="232" y="449"/>
                  </a:lnTo>
                  <a:lnTo>
                    <a:pt x="234" y="451"/>
                  </a:lnTo>
                  <a:lnTo>
                    <a:pt x="236" y="451"/>
                  </a:lnTo>
                  <a:lnTo>
                    <a:pt x="236" y="453"/>
                  </a:lnTo>
                  <a:lnTo>
                    <a:pt x="238" y="453"/>
                  </a:lnTo>
                  <a:lnTo>
                    <a:pt x="238" y="451"/>
                  </a:lnTo>
                  <a:lnTo>
                    <a:pt x="238" y="449"/>
                  </a:lnTo>
                  <a:lnTo>
                    <a:pt x="240" y="449"/>
                  </a:lnTo>
                  <a:lnTo>
                    <a:pt x="240" y="449"/>
                  </a:lnTo>
                  <a:lnTo>
                    <a:pt x="240" y="449"/>
                  </a:lnTo>
                  <a:lnTo>
                    <a:pt x="242" y="451"/>
                  </a:lnTo>
                  <a:lnTo>
                    <a:pt x="244" y="451"/>
                  </a:lnTo>
                  <a:lnTo>
                    <a:pt x="244" y="451"/>
                  </a:lnTo>
                  <a:lnTo>
                    <a:pt x="246" y="453"/>
                  </a:lnTo>
                  <a:lnTo>
                    <a:pt x="248" y="453"/>
                  </a:lnTo>
                  <a:lnTo>
                    <a:pt x="250" y="455"/>
                  </a:lnTo>
                  <a:lnTo>
                    <a:pt x="254" y="455"/>
                  </a:lnTo>
                  <a:lnTo>
                    <a:pt x="254" y="455"/>
                  </a:lnTo>
                  <a:lnTo>
                    <a:pt x="256" y="455"/>
                  </a:lnTo>
                  <a:lnTo>
                    <a:pt x="256" y="455"/>
                  </a:lnTo>
                  <a:lnTo>
                    <a:pt x="258" y="453"/>
                  </a:lnTo>
                  <a:lnTo>
                    <a:pt x="260" y="453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4" y="451"/>
                  </a:lnTo>
                  <a:lnTo>
                    <a:pt x="266" y="451"/>
                  </a:lnTo>
                  <a:lnTo>
                    <a:pt x="268" y="451"/>
                  </a:lnTo>
                  <a:lnTo>
                    <a:pt x="268" y="451"/>
                  </a:lnTo>
                  <a:lnTo>
                    <a:pt x="268" y="451"/>
                  </a:lnTo>
                  <a:lnTo>
                    <a:pt x="270" y="449"/>
                  </a:lnTo>
                  <a:lnTo>
                    <a:pt x="270" y="449"/>
                  </a:lnTo>
                  <a:lnTo>
                    <a:pt x="272" y="451"/>
                  </a:lnTo>
                  <a:lnTo>
                    <a:pt x="272" y="451"/>
                  </a:lnTo>
                  <a:lnTo>
                    <a:pt x="274" y="453"/>
                  </a:lnTo>
                  <a:lnTo>
                    <a:pt x="274" y="453"/>
                  </a:lnTo>
                  <a:lnTo>
                    <a:pt x="274" y="455"/>
                  </a:lnTo>
                  <a:lnTo>
                    <a:pt x="274" y="459"/>
                  </a:lnTo>
                  <a:lnTo>
                    <a:pt x="274" y="461"/>
                  </a:lnTo>
                  <a:lnTo>
                    <a:pt x="276" y="463"/>
                  </a:lnTo>
                  <a:lnTo>
                    <a:pt x="276" y="463"/>
                  </a:lnTo>
                  <a:lnTo>
                    <a:pt x="276" y="461"/>
                  </a:lnTo>
                  <a:lnTo>
                    <a:pt x="278" y="459"/>
                  </a:lnTo>
                  <a:lnTo>
                    <a:pt x="278" y="459"/>
                  </a:lnTo>
                  <a:lnTo>
                    <a:pt x="280" y="457"/>
                  </a:lnTo>
                  <a:lnTo>
                    <a:pt x="280" y="455"/>
                  </a:lnTo>
                  <a:lnTo>
                    <a:pt x="282" y="451"/>
                  </a:lnTo>
                  <a:lnTo>
                    <a:pt x="284" y="449"/>
                  </a:lnTo>
                  <a:lnTo>
                    <a:pt x="284" y="449"/>
                  </a:lnTo>
                  <a:lnTo>
                    <a:pt x="286" y="449"/>
                  </a:lnTo>
                  <a:lnTo>
                    <a:pt x="286" y="447"/>
                  </a:lnTo>
                  <a:lnTo>
                    <a:pt x="288" y="447"/>
                  </a:lnTo>
                  <a:lnTo>
                    <a:pt x="288" y="445"/>
                  </a:lnTo>
                  <a:lnTo>
                    <a:pt x="290" y="445"/>
                  </a:lnTo>
                  <a:lnTo>
                    <a:pt x="292" y="445"/>
                  </a:lnTo>
                  <a:lnTo>
                    <a:pt x="294" y="447"/>
                  </a:lnTo>
                  <a:lnTo>
                    <a:pt x="296" y="447"/>
                  </a:lnTo>
                  <a:lnTo>
                    <a:pt x="296" y="447"/>
                  </a:lnTo>
                  <a:lnTo>
                    <a:pt x="296" y="449"/>
                  </a:lnTo>
                  <a:lnTo>
                    <a:pt x="296" y="449"/>
                  </a:lnTo>
                  <a:lnTo>
                    <a:pt x="296" y="449"/>
                  </a:lnTo>
                  <a:lnTo>
                    <a:pt x="296" y="449"/>
                  </a:lnTo>
                  <a:lnTo>
                    <a:pt x="298" y="449"/>
                  </a:lnTo>
                  <a:lnTo>
                    <a:pt x="300" y="449"/>
                  </a:lnTo>
                  <a:lnTo>
                    <a:pt x="302" y="449"/>
                  </a:lnTo>
                  <a:lnTo>
                    <a:pt x="304" y="451"/>
                  </a:lnTo>
                  <a:lnTo>
                    <a:pt x="306" y="451"/>
                  </a:lnTo>
                  <a:lnTo>
                    <a:pt x="306" y="451"/>
                  </a:lnTo>
                  <a:lnTo>
                    <a:pt x="308" y="451"/>
                  </a:lnTo>
                  <a:lnTo>
                    <a:pt x="308" y="451"/>
                  </a:lnTo>
                  <a:lnTo>
                    <a:pt x="310" y="449"/>
                  </a:lnTo>
                  <a:lnTo>
                    <a:pt x="310" y="449"/>
                  </a:lnTo>
                  <a:lnTo>
                    <a:pt x="310" y="449"/>
                  </a:lnTo>
                  <a:lnTo>
                    <a:pt x="312" y="451"/>
                  </a:lnTo>
                  <a:lnTo>
                    <a:pt x="314" y="451"/>
                  </a:lnTo>
                  <a:lnTo>
                    <a:pt x="316" y="451"/>
                  </a:lnTo>
                  <a:lnTo>
                    <a:pt x="316" y="453"/>
                  </a:lnTo>
                  <a:lnTo>
                    <a:pt x="316" y="455"/>
                  </a:lnTo>
                  <a:lnTo>
                    <a:pt x="316" y="455"/>
                  </a:lnTo>
                  <a:lnTo>
                    <a:pt x="318" y="455"/>
                  </a:lnTo>
                  <a:lnTo>
                    <a:pt x="320" y="455"/>
                  </a:lnTo>
                  <a:lnTo>
                    <a:pt x="322" y="455"/>
                  </a:lnTo>
                  <a:lnTo>
                    <a:pt x="322" y="455"/>
                  </a:lnTo>
                  <a:lnTo>
                    <a:pt x="324" y="455"/>
                  </a:lnTo>
                  <a:lnTo>
                    <a:pt x="324" y="455"/>
                  </a:lnTo>
                  <a:lnTo>
                    <a:pt x="326" y="455"/>
                  </a:lnTo>
                  <a:lnTo>
                    <a:pt x="326" y="453"/>
                  </a:lnTo>
                  <a:lnTo>
                    <a:pt x="326" y="455"/>
                  </a:lnTo>
                  <a:lnTo>
                    <a:pt x="328" y="455"/>
                  </a:lnTo>
                  <a:lnTo>
                    <a:pt x="328" y="455"/>
                  </a:lnTo>
                  <a:lnTo>
                    <a:pt x="330" y="453"/>
                  </a:lnTo>
                  <a:lnTo>
                    <a:pt x="330" y="453"/>
                  </a:lnTo>
                  <a:lnTo>
                    <a:pt x="332" y="451"/>
                  </a:lnTo>
                  <a:lnTo>
                    <a:pt x="332" y="451"/>
                  </a:lnTo>
                  <a:lnTo>
                    <a:pt x="332" y="451"/>
                  </a:lnTo>
                  <a:lnTo>
                    <a:pt x="332" y="451"/>
                  </a:lnTo>
                  <a:lnTo>
                    <a:pt x="332" y="449"/>
                  </a:lnTo>
                  <a:lnTo>
                    <a:pt x="332" y="449"/>
                  </a:lnTo>
                  <a:lnTo>
                    <a:pt x="332" y="449"/>
                  </a:lnTo>
                  <a:lnTo>
                    <a:pt x="334" y="447"/>
                  </a:lnTo>
                  <a:lnTo>
                    <a:pt x="336" y="445"/>
                  </a:lnTo>
                  <a:lnTo>
                    <a:pt x="338" y="443"/>
                  </a:lnTo>
                  <a:lnTo>
                    <a:pt x="338" y="443"/>
                  </a:lnTo>
                  <a:lnTo>
                    <a:pt x="338" y="441"/>
                  </a:lnTo>
                  <a:lnTo>
                    <a:pt x="338" y="439"/>
                  </a:lnTo>
                  <a:lnTo>
                    <a:pt x="340" y="439"/>
                  </a:lnTo>
                  <a:lnTo>
                    <a:pt x="344" y="439"/>
                  </a:lnTo>
                  <a:lnTo>
                    <a:pt x="346" y="437"/>
                  </a:lnTo>
                  <a:lnTo>
                    <a:pt x="348" y="437"/>
                  </a:lnTo>
                  <a:lnTo>
                    <a:pt x="348" y="435"/>
                  </a:lnTo>
                  <a:lnTo>
                    <a:pt x="350" y="435"/>
                  </a:lnTo>
                  <a:lnTo>
                    <a:pt x="348" y="433"/>
                  </a:lnTo>
                  <a:lnTo>
                    <a:pt x="350" y="433"/>
                  </a:lnTo>
                  <a:lnTo>
                    <a:pt x="352" y="433"/>
                  </a:lnTo>
                  <a:lnTo>
                    <a:pt x="352" y="431"/>
                  </a:lnTo>
                  <a:lnTo>
                    <a:pt x="354" y="429"/>
                  </a:lnTo>
                  <a:lnTo>
                    <a:pt x="356" y="427"/>
                  </a:lnTo>
                  <a:lnTo>
                    <a:pt x="358" y="427"/>
                  </a:lnTo>
                  <a:lnTo>
                    <a:pt x="358" y="429"/>
                  </a:lnTo>
                  <a:lnTo>
                    <a:pt x="360" y="429"/>
                  </a:lnTo>
                  <a:lnTo>
                    <a:pt x="360" y="431"/>
                  </a:lnTo>
                  <a:lnTo>
                    <a:pt x="362" y="431"/>
                  </a:lnTo>
                  <a:lnTo>
                    <a:pt x="364" y="431"/>
                  </a:lnTo>
                  <a:lnTo>
                    <a:pt x="366" y="431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70" y="433"/>
                  </a:lnTo>
                  <a:lnTo>
                    <a:pt x="370" y="433"/>
                  </a:lnTo>
                  <a:lnTo>
                    <a:pt x="370" y="431"/>
                  </a:lnTo>
                  <a:lnTo>
                    <a:pt x="370" y="431"/>
                  </a:lnTo>
                  <a:lnTo>
                    <a:pt x="370" y="431"/>
                  </a:lnTo>
                  <a:lnTo>
                    <a:pt x="370" y="429"/>
                  </a:lnTo>
                  <a:lnTo>
                    <a:pt x="374" y="427"/>
                  </a:lnTo>
                  <a:lnTo>
                    <a:pt x="376" y="427"/>
                  </a:lnTo>
                  <a:lnTo>
                    <a:pt x="378" y="425"/>
                  </a:lnTo>
                  <a:lnTo>
                    <a:pt x="378" y="425"/>
                  </a:lnTo>
                  <a:lnTo>
                    <a:pt x="380" y="427"/>
                  </a:lnTo>
                  <a:lnTo>
                    <a:pt x="380" y="429"/>
                  </a:lnTo>
                  <a:lnTo>
                    <a:pt x="382" y="429"/>
                  </a:lnTo>
                  <a:lnTo>
                    <a:pt x="382" y="429"/>
                  </a:lnTo>
                  <a:lnTo>
                    <a:pt x="384" y="429"/>
                  </a:lnTo>
                  <a:lnTo>
                    <a:pt x="384" y="429"/>
                  </a:lnTo>
                  <a:lnTo>
                    <a:pt x="382" y="431"/>
                  </a:lnTo>
                  <a:lnTo>
                    <a:pt x="382" y="431"/>
                  </a:lnTo>
                  <a:lnTo>
                    <a:pt x="380" y="431"/>
                  </a:lnTo>
                  <a:lnTo>
                    <a:pt x="382" y="433"/>
                  </a:lnTo>
                  <a:lnTo>
                    <a:pt x="382" y="435"/>
                  </a:lnTo>
                  <a:lnTo>
                    <a:pt x="382" y="435"/>
                  </a:lnTo>
                  <a:lnTo>
                    <a:pt x="384" y="433"/>
                  </a:lnTo>
                  <a:lnTo>
                    <a:pt x="386" y="433"/>
                  </a:lnTo>
                  <a:lnTo>
                    <a:pt x="386" y="433"/>
                  </a:lnTo>
                  <a:lnTo>
                    <a:pt x="386" y="433"/>
                  </a:lnTo>
                  <a:lnTo>
                    <a:pt x="388" y="437"/>
                  </a:lnTo>
                  <a:lnTo>
                    <a:pt x="388" y="437"/>
                  </a:lnTo>
                  <a:lnTo>
                    <a:pt x="386" y="441"/>
                  </a:lnTo>
                  <a:lnTo>
                    <a:pt x="386" y="441"/>
                  </a:lnTo>
                  <a:lnTo>
                    <a:pt x="386" y="443"/>
                  </a:lnTo>
                  <a:lnTo>
                    <a:pt x="386" y="443"/>
                  </a:lnTo>
                  <a:lnTo>
                    <a:pt x="386" y="443"/>
                  </a:lnTo>
                  <a:lnTo>
                    <a:pt x="386" y="443"/>
                  </a:lnTo>
                  <a:lnTo>
                    <a:pt x="386" y="445"/>
                  </a:lnTo>
                  <a:lnTo>
                    <a:pt x="386" y="445"/>
                  </a:lnTo>
                  <a:lnTo>
                    <a:pt x="388" y="445"/>
                  </a:lnTo>
                  <a:lnTo>
                    <a:pt x="388" y="443"/>
                  </a:lnTo>
                  <a:lnTo>
                    <a:pt x="390" y="443"/>
                  </a:lnTo>
                  <a:lnTo>
                    <a:pt x="390" y="443"/>
                  </a:lnTo>
                  <a:lnTo>
                    <a:pt x="394" y="445"/>
                  </a:lnTo>
                  <a:lnTo>
                    <a:pt x="394" y="445"/>
                  </a:lnTo>
                  <a:lnTo>
                    <a:pt x="396" y="445"/>
                  </a:lnTo>
                  <a:lnTo>
                    <a:pt x="398" y="445"/>
                  </a:lnTo>
                  <a:lnTo>
                    <a:pt x="398" y="445"/>
                  </a:lnTo>
                  <a:lnTo>
                    <a:pt x="402" y="447"/>
                  </a:lnTo>
                  <a:lnTo>
                    <a:pt x="402" y="447"/>
                  </a:lnTo>
                  <a:lnTo>
                    <a:pt x="402" y="447"/>
                  </a:lnTo>
                  <a:lnTo>
                    <a:pt x="404" y="445"/>
                  </a:lnTo>
                  <a:lnTo>
                    <a:pt x="404" y="443"/>
                  </a:lnTo>
                  <a:lnTo>
                    <a:pt x="404" y="443"/>
                  </a:lnTo>
                  <a:lnTo>
                    <a:pt x="404" y="441"/>
                  </a:lnTo>
                  <a:lnTo>
                    <a:pt x="406" y="441"/>
                  </a:lnTo>
                  <a:lnTo>
                    <a:pt x="406" y="443"/>
                  </a:lnTo>
                  <a:lnTo>
                    <a:pt x="406" y="443"/>
                  </a:lnTo>
                  <a:lnTo>
                    <a:pt x="408" y="443"/>
                  </a:lnTo>
                  <a:lnTo>
                    <a:pt x="408" y="445"/>
                  </a:lnTo>
                  <a:lnTo>
                    <a:pt x="408" y="445"/>
                  </a:lnTo>
                  <a:lnTo>
                    <a:pt x="410" y="445"/>
                  </a:lnTo>
                  <a:lnTo>
                    <a:pt x="410" y="445"/>
                  </a:lnTo>
                  <a:lnTo>
                    <a:pt x="410" y="445"/>
                  </a:lnTo>
                  <a:lnTo>
                    <a:pt x="412" y="447"/>
                  </a:lnTo>
                  <a:lnTo>
                    <a:pt x="414" y="447"/>
                  </a:lnTo>
                  <a:lnTo>
                    <a:pt x="414" y="449"/>
                  </a:lnTo>
                  <a:lnTo>
                    <a:pt x="414" y="451"/>
                  </a:lnTo>
                  <a:lnTo>
                    <a:pt x="416" y="451"/>
                  </a:lnTo>
                  <a:lnTo>
                    <a:pt x="418" y="457"/>
                  </a:lnTo>
                  <a:lnTo>
                    <a:pt x="418" y="459"/>
                  </a:lnTo>
                  <a:lnTo>
                    <a:pt x="420" y="459"/>
                  </a:lnTo>
                  <a:lnTo>
                    <a:pt x="420" y="459"/>
                  </a:lnTo>
                  <a:lnTo>
                    <a:pt x="420" y="459"/>
                  </a:lnTo>
                  <a:lnTo>
                    <a:pt x="420" y="457"/>
                  </a:lnTo>
                  <a:lnTo>
                    <a:pt x="422" y="457"/>
                  </a:lnTo>
                  <a:lnTo>
                    <a:pt x="422" y="457"/>
                  </a:lnTo>
                  <a:lnTo>
                    <a:pt x="424" y="459"/>
                  </a:lnTo>
                  <a:lnTo>
                    <a:pt x="424" y="459"/>
                  </a:lnTo>
                  <a:lnTo>
                    <a:pt x="426" y="461"/>
                  </a:lnTo>
                  <a:lnTo>
                    <a:pt x="426" y="465"/>
                  </a:lnTo>
                  <a:lnTo>
                    <a:pt x="426" y="465"/>
                  </a:lnTo>
                  <a:lnTo>
                    <a:pt x="428" y="469"/>
                  </a:lnTo>
                  <a:lnTo>
                    <a:pt x="428" y="471"/>
                  </a:lnTo>
                  <a:lnTo>
                    <a:pt x="428" y="473"/>
                  </a:lnTo>
                  <a:lnTo>
                    <a:pt x="428" y="475"/>
                  </a:lnTo>
                  <a:lnTo>
                    <a:pt x="430" y="477"/>
                  </a:lnTo>
                  <a:lnTo>
                    <a:pt x="430" y="479"/>
                  </a:lnTo>
                  <a:lnTo>
                    <a:pt x="430" y="481"/>
                  </a:lnTo>
                  <a:lnTo>
                    <a:pt x="430" y="483"/>
                  </a:lnTo>
                  <a:lnTo>
                    <a:pt x="430" y="485"/>
                  </a:lnTo>
                  <a:lnTo>
                    <a:pt x="428" y="485"/>
                  </a:lnTo>
                  <a:lnTo>
                    <a:pt x="428" y="485"/>
                  </a:lnTo>
                  <a:lnTo>
                    <a:pt x="430" y="487"/>
                  </a:lnTo>
                  <a:lnTo>
                    <a:pt x="430" y="489"/>
                  </a:lnTo>
                  <a:lnTo>
                    <a:pt x="430" y="489"/>
                  </a:lnTo>
                  <a:lnTo>
                    <a:pt x="430" y="489"/>
                  </a:lnTo>
                  <a:lnTo>
                    <a:pt x="430" y="489"/>
                  </a:lnTo>
                  <a:lnTo>
                    <a:pt x="428" y="491"/>
                  </a:lnTo>
                  <a:lnTo>
                    <a:pt x="428" y="493"/>
                  </a:lnTo>
                  <a:lnTo>
                    <a:pt x="426" y="495"/>
                  </a:lnTo>
                  <a:lnTo>
                    <a:pt x="426" y="495"/>
                  </a:lnTo>
                  <a:lnTo>
                    <a:pt x="424" y="495"/>
                  </a:lnTo>
                  <a:lnTo>
                    <a:pt x="424" y="495"/>
                  </a:lnTo>
                  <a:lnTo>
                    <a:pt x="424" y="497"/>
                  </a:lnTo>
                  <a:lnTo>
                    <a:pt x="422" y="499"/>
                  </a:lnTo>
                  <a:lnTo>
                    <a:pt x="422" y="499"/>
                  </a:lnTo>
                  <a:lnTo>
                    <a:pt x="422" y="501"/>
                  </a:lnTo>
                  <a:lnTo>
                    <a:pt x="422" y="501"/>
                  </a:lnTo>
                  <a:lnTo>
                    <a:pt x="420" y="501"/>
                  </a:lnTo>
                  <a:lnTo>
                    <a:pt x="420" y="501"/>
                  </a:lnTo>
                  <a:lnTo>
                    <a:pt x="418" y="505"/>
                  </a:lnTo>
                  <a:lnTo>
                    <a:pt x="418" y="505"/>
                  </a:lnTo>
                  <a:lnTo>
                    <a:pt x="420" y="507"/>
                  </a:lnTo>
                  <a:lnTo>
                    <a:pt x="420" y="507"/>
                  </a:lnTo>
                  <a:lnTo>
                    <a:pt x="418" y="507"/>
                  </a:lnTo>
                  <a:lnTo>
                    <a:pt x="418" y="509"/>
                  </a:lnTo>
                  <a:lnTo>
                    <a:pt x="416" y="511"/>
                  </a:lnTo>
                  <a:lnTo>
                    <a:pt x="418" y="513"/>
                  </a:lnTo>
                  <a:lnTo>
                    <a:pt x="418" y="515"/>
                  </a:lnTo>
                  <a:lnTo>
                    <a:pt x="418" y="515"/>
                  </a:lnTo>
                  <a:lnTo>
                    <a:pt x="420" y="515"/>
                  </a:lnTo>
                  <a:lnTo>
                    <a:pt x="420" y="517"/>
                  </a:lnTo>
                  <a:lnTo>
                    <a:pt x="420" y="519"/>
                  </a:lnTo>
                  <a:lnTo>
                    <a:pt x="420" y="521"/>
                  </a:lnTo>
                  <a:lnTo>
                    <a:pt x="420" y="523"/>
                  </a:lnTo>
                  <a:lnTo>
                    <a:pt x="420" y="525"/>
                  </a:lnTo>
                  <a:lnTo>
                    <a:pt x="420" y="525"/>
                  </a:lnTo>
                  <a:lnTo>
                    <a:pt x="422" y="525"/>
                  </a:lnTo>
                  <a:lnTo>
                    <a:pt x="422" y="523"/>
                  </a:lnTo>
                  <a:lnTo>
                    <a:pt x="424" y="523"/>
                  </a:lnTo>
                  <a:lnTo>
                    <a:pt x="426" y="521"/>
                  </a:lnTo>
                  <a:lnTo>
                    <a:pt x="428" y="521"/>
                  </a:lnTo>
                  <a:lnTo>
                    <a:pt x="432" y="521"/>
                  </a:lnTo>
                  <a:lnTo>
                    <a:pt x="434" y="521"/>
                  </a:lnTo>
                  <a:lnTo>
                    <a:pt x="434" y="521"/>
                  </a:lnTo>
                  <a:lnTo>
                    <a:pt x="434" y="521"/>
                  </a:lnTo>
                  <a:lnTo>
                    <a:pt x="438" y="521"/>
                  </a:lnTo>
                  <a:lnTo>
                    <a:pt x="438" y="521"/>
                  </a:lnTo>
                  <a:lnTo>
                    <a:pt x="438" y="521"/>
                  </a:lnTo>
                  <a:lnTo>
                    <a:pt x="438" y="521"/>
                  </a:lnTo>
                  <a:lnTo>
                    <a:pt x="436" y="523"/>
                  </a:lnTo>
                  <a:lnTo>
                    <a:pt x="436" y="525"/>
                  </a:lnTo>
                  <a:lnTo>
                    <a:pt x="436" y="525"/>
                  </a:lnTo>
                  <a:lnTo>
                    <a:pt x="438" y="527"/>
                  </a:lnTo>
                  <a:lnTo>
                    <a:pt x="438" y="527"/>
                  </a:lnTo>
                  <a:lnTo>
                    <a:pt x="440" y="529"/>
                  </a:lnTo>
                  <a:lnTo>
                    <a:pt x="440" y="531"/>
                  </a:lnTo>
                  <a:lnTo>
                    <a:pt x="440" y="531"/>
                  </a:lnTo>
                  <a:lnTo>
                    <a:pt x="440" y="533"/>
                  </a:lnTo>
                  <a:lnTo>
                    <a:pt x="442" y="533"/>
                  </a:lnTo>
                  <a:lnTo>
                    <a:pt x="442" y="535"/>
                  </a:lnTo>
                  <a:lnTo>
                    <a:pt x="442" y="537"/>
                  </a:lnTo>
                  <a:lnTo>
                    <a:pt x="444" y="539"/>
                  </a:lnTo>
                  <a:lnTo>
                    <a:pt x="448" y="539"/>
                  </a:lnTo>
                  <a:lnTo>
                    <a:pt x="448" y="539"/>
                  </a:lnTo>
                  <a:lnTo>
                    <a:pt x="450" y="539"/>
                  </a:lnTo>
                  <a:lnTo>
                    <a:pt x="450" y="539"/>
                  </a:lnTo>
                  <a:lnTo>
                    <a:pt x="452" y="541"/>
                  </a:lnTo>
                  <a:lnTo>
                    <a:pt x="452" y="541"/>
                  </a:lnTo>
                  <a:lnTo>
                    <a:pt x="452" y="541"/>
                  </a:lnTo>
                  <a:lnTo>
                    <a:pt x="450" y="543"/>
                  </a:lnTo>
                  <a:lnTo>
                    <a:pt x="450" y="545"/>
                  </a:lnTo>
                  <a:lnTo>
                    <a:pt x="450" y="547"/>
                  </a:lnTo>
                  <a:lnTo>
                    <a:pt x="450" y="549"/>
                  </a:lnTo>
                  <a:lnTo>
                    <a:pt x="450" y="551"/>
                  </a:lnTo>
                  <a:lnTo>
                    <a:pt x="448" y="553"/>
                  </a:lnTo>
                  <a:lnTo>
                    <a:pt x="448" y="555"/>
                  </a:lnTo>
                  <a:lnTo>
                    <a:pt x="448" y="555"/>
                  </a:lnTo>
                  <a:lnTo>
                    <a:pt x="450" y="555"/>
                  </a:lnTo>
                  <a:lnTo>
                    <a:pt x="450" y="557"/>
                  </a:lnTo>
                  <a:lnTo>
                    <a:pt x="450" y="557"/>
                  </a:lnTo>
                  <a:lnTo>
                    <a:pt x="452" y="557"/>
                  </a:lnTo>
                  <a:lnTo>
                    <a:pt x="456" y="557"/>
                  </a:lnTo>
                  <a:lnTo>
                    <a:pt x="460" y="557"/>
                  </a:lnTo>
                  <a:lnTo>
                    <a:pt x="460" y="557"/>
                  </a:lnTo>
                  <a:lnTo>
                    <a:pt x="462" y="559"/>
                  </a:lnTo>
                  <a:lnTo>
                    <a:pt x="462" y="559"/>
                  </a:lnTo>
                  <a:lnTo>
                    <a:pt x="462" y="561"/>
                  </a:lnTo>
                  <a:lnTo>
                    <a:pt x="462" y="563"/>
                  </a:lnTo>
                  <a:lnTo>
                    <a:pt x="462" y="563"/>
                  </a:lnTo>
                  <a:lnTo>
                    <a:pt x="464" y="563"/>
                  </a:lnTo>
                  <a:lnTo>
                    <a:pt x="464" y="565"/>
                  </a:lnTo>
                  <a:lnTo>
                    <a:pt x="464" y="565"/>
                  </a:lnTo>
                  <a:lnTo>
                    <a:pt x="464" y="567"/>
                  </a:lnTo>
                  <a:lnTo>
                    <a:pt x="464" y="567"/>
                  </a:lnTo>
                  <a:lnTo>
                    <a:pt x="466" y="567"/>
                  </a:lnTo>
                  <a:lnTo>
                    <a:pt x="466" y="567"/>
                  </a:lnTo>
                  <a:lnTo>
                    <a:pt x="468" y="567"/>
                  </a:lnTo>
                  <a:lnTo>
                    <a:pt x="470" y="567"/>
                  </a:lnTo>
                  <a:lnTo>
                    <a:pt x="472" y="567"/>
                  </a:lnTo>
                  <a:lnTo>
                    <a:pt x="472" y="567"/>
                  </a:lnTo>
                  <a:lnTo>
                    <a:pt x="474" y="567"/>
                  </a:lnTo>
                  <a:lnTo>
                    <a:pt x="476" y="565"/>
                  </a:lnTo>
                  <a:lnTo>
                    <a:pt x="478" y="563"/>
                  </a:lnTo>
                  <a:lnTo>
                    <a:pt x="480" y="563"/>
                  </a:lnTo>
                  <a:lnTo>
                    <a:pt x="480" y="563"/>
                  </a:lnTo>
                  <a:lnTo>
                    <a:pt x="480" y="563"/>
                  </a:lnTo>
                  <a:lnTo>
                    <a:pt x="480" y="563"/>
                  </a:lnTo>
                  <a:lnTo>
                    <a:pt x="480" y="565"/>
                  </a:lnTo>
                  <a:lnTo>
                    <a:pt x="480" y="565"/>
                  </a:lnTo>
                  <a:lnTo>
                    <a:pt x="482" y="567"/>
                  </a:lnTo>
                  <a:lnTo>
                    <a:pt x="482" y="569"/>
                  </a:lnTo>
                  <a:lnTo>
                    <a:pt x="482" y="569"/>
                  </a:lnTo>
                  <a:lnTo>
                    <a:pt x="482" y="569"/>
                  </a:lnTo>
                  <a:lnTo>
                    <a:pt x="482" y="571"/>
                  </a:lnTo>
                  <a:lnTo>
                    <a:pt x="482" y="573"/>
                  </a:lnTo>
                  <a:lnTo>
                    <a:pt x="484" y="573"/>
                  </a:lnTo>
                  <a:lnTo>
                    <a:pt x="484" y="573"/>
                  </a:lnTo>
                  <a:lnTo>
                    <a:pt x="486" y="571"/>
                  </a:lnTo>
                  <a:lnTo>
                    <a:pt x="488" y="571"/>
                  </a:lnTo>
                  <a:lnTo>
                    <a:pt x="488" y="573"/>
                  </a:lnTo>
                  <a:lnTo>
                    <a:pt x="488" y="573"/>
                  </a:lnTo>
                  <a:lnTo>
                    <a:pt x="490" y="573"/>
                  </a:lnTo>
                  <a:lnTo>
                    <a:pt x="490" y="573"/>
                  </a:lnTo>
                  <a:lnTo>
                    <a:pt x="490" y="573"/>
                  </a:lnTo>
                  <a:lnTo>
                    <a:pt x="493" y="573"/>
                  </a:lnTo>
                  <a:lnTo>
                    <a:pt x="493" y="573"/>
                  </a:lnTo>
                  <a:lnTo>
                    <a:pt x="493" y="571"/>
                  </a:lnTo>
                  <a:lnTo>
                    <a:pt x="490" y="571"/>
                  </a:lnTo>
                  <a:lnTo>
                    <a:pt x="490" y="571"/>
                  </a:lnTo>
                  <a:lnTo>
                    <a:pt x="490" y="569"/>
                  </a:lnTo>
                  <a:lnTo>
                    <a:pt x="490" y="567"/>
                  </a:lnTo>
                  <a:lnTo>
                    <a:pt x="490" y="565"/>
                  </a:lnTo>
                  <a:lnTo>
                    <a:pt x="490" y="563"/>
                  </a:lnTo>
                  <a:lnTo>
                    <a:pt x="490" y="561"/>
                  </a:lnTo>
                  <a:lnTo>
                    <a:pt x="488" y="561"/>
                  </a:lnTo>
                  <a:lnTo>
                    <a:pt x="486" y="559"/>
                  </a:lnTo>
                  <a:lnTo>
                    <a:pt x="486" y="557"/>
                  </a:lnTo>
                  <a:lnTo>
                    <a:pt x="486" y="557"/>
                  </a:lnTo>
                  <a:lnTo>
                    <a:pt x="486" y="555"/>
                  </a:lnTo>
                  <a:lnTo>
                    <a:pt x="486" y="555"/>
                  </a:lnTo>
                  <a:lnTo>
                    <a:pt x="484" y="553"/>
                  </a:lnTo>
                  <a:lnTo>
                    <a:pt x="486" y="553"/>
                  </a:lnTo>
                  <a:lnTo>
                    <a:pt x="486" y="553"/>
                  </a:lnTo>
                  <a:lnTo>
                    <a:pt x="486" y="551"/>
                  </a:lnTo>
                  <a:lnTo>
                    <a:pt x="486" y="549"/>
                  </a:lnTo>
                  <a:lnTo>
                    <a:pt x="488" y="549"/>
                  </a:lnTo>
                  <a:lnTo>
                    <a:pt x="488" y="549"/>
                  </a:lnTo>
                  <a:lnTo>
                    <a:pt x="488" y="549"/>
                  </a:lnTo>
                  <a:lnTo>
                    <a:pt x="490" y="551"/>
                  </a:lnTo>
                  <a:lnTo>
                    <a:pt x="490" y="551"/>
                  </a:lnTo>
                  <a:lnTo>
                    <a:pt x="493" y="551"/>
                  </a:lnTo>
                  <a:lnTo>
                    <a:pt x="495" y="551"/>
                  </a:lnTo>
                  <a:lnTo>
                    <a:pt x="495" y="551"/>
                  </a:lnTo>
                  <a:lnTo>
                    <a:pt x="495" y="551"/>
                  </a:lnTo>
                  <a:lnTo>
                    <a:pt x="497" y="549"/>
                  </a:lnTo>
                  <a:lnTo>
                    <a:pt x="497" y="549"/>
                  </a:lnTo>
                  <a:lnTo>
                    <a:pt x="497" y="547"/>
                  </a:lnTo>
                  <a:lnTo>
                    <a:pt x="499" y="545"/>
                  </a:lnTo>
                  <a:lnTo>
                    <a:pt x="499" y="545"/>
                  </a:lnTo>
                  <a:lnTo>
                    <a:pt x="499" y="545"/>
                  </a:lnTo>
                  <a:lnTo>
                    <a:pt x="499" y="545"/>
                  </a:lnTo>
                  <a:lnTo>
                    <a:pt x="501" y="545"/>
                  </a:lnTo>
                  <a:lnTo>
                    <a:pt x="503" y="547"/>
                  </a:lnTo>
                  <a:lnTo>
                    <a:pt x="505" y="547"/>
                  </a:lnTo>
                  <a:lnTo>
                    <a:pt x="505" y="549"/>
                  </a:lnTo>
                  <a:lnTo>
                    <a:pt x="507" y="549"/>
                  </a:lnTo>
                  <a:lnTo>
                    <a:pt x="507" y="551"/>
                  </a:lnTo>
                  <a:lnTo>
                    <a:pt x="509" y="551"/>
                  </a:lnTo>
                  <a:lnTo>
                    <a:pt x="509" y="549"/>
                  </a:lnTo>
                  <a:lnTo>
                    <a:pt x="509" y="549"/>
                  </a:lnTo>
                  <a:lnTo>
                    <a:pt x="509" y="547"/>
                  </a:lnTo>
                  <a:lnTo>
                    <a:pt x="511" y="547"/>
                  </a:lnTo>
                  <a:lnTo>
                    <a:pt x="511" y="545"/>
                  </a:lnTo>
                  <a:lnTo>
                    <a:pt x="511" y="545"/>
                  </a:lnTo>
                  <a:lnTo>
                    <a:pt x="513" y="545"/>
                  </a:lnTo>
                  <a:lnTo>
                    <a:pt x="513" y="545"/>
                  </a:lnTo>
                  <a:lnTo>
                    <a:pt x="515" y="547"/>
                  </a:lnTo>
                  <a:lnTo>
                    <a:pt x="515" y="547"/>
                  </a:lnTo>
                  <a:lnTo>
                    <a:pt x="515" y="547"/>
                  </a:lnTo>
                  <a:lnTo>
                    <a:pt x="517" y="545"/>
                  </a:lnTo>
                  <a:lnTo>
                    <a:pt x="517" y="545"/>
                  </a:lnTo>
                  <a:lnTo>
                    <a:pt x="517" y="545"/>
                  </a:lnTo>
                  <a:lnTo>
                    <a:pt x="521" y="549"/>
                  </a:lnTo>
                  <a:lnTo>
                    <a:pt x="523" y="549"/>
                  </a:lnTo>
                  <a:lnTo>
                    <a:pt x="523" y="549"/>
                  </a:lnTo>
                  <a:lnTo>
                    <a:pt x="523" y="547"/>
                  </a:lnTo>
                  <a:lnTo>
                    <a:pt x="523" y="547"/>
                  </a:lnTo>
                  <a:lnTo>
                    <a:pt x="523" y="545"/>
                  </a:lnTo>
                  <a:lnTo>
                    <a:pt x="525" y="543"/>
                  </a:lnTo>
                  <a:lnTo>
                    <a:pt x="525" y="543"/>
                  </a:lnTo>
                  <a:lnTo>
                    <a:pt x="527" y="545"/>
                  </a:lnTo>
                  <a:lnTo>
                    <a:pt x="527" y="545"/>
                  </a:lnTo>
                  <a:lnTo>
                    <a:pt x="529" y="545"/>
                  </a:lnTo>
                  <a:lnTo>
                    <a:pt x="531" y="543"/>
                  </a:lnTo>
                  <a:lnTo>
                    <a:pt x="531" y="543"/>
                  </a:lnTo>
                  <a:lnTo>
                    <a:pt x="533" y="543"/>
                  </a:lnTo>
                  <a:lnTo>
                    <a:pt x="533" y="543"/>
                  </a:lnTo>
                  <a:lnTo>
                    <a:pt x="533" y="543"/>
                  </a:lnTo>
                  <a:lnTo>
                    <a:pt x="535" y="541"/>
                  </a:lnTo>
                  <a:lnTo>
                    <a:pt x="535" y="541"/>
                  </a:lnTo>
                  <a:lnTo>
                    <a:pt x="535" y="539"/>
                  </a:lnTo>
                  <a:lnTo>
                    <a:pt x="535" y="537"/>
                  </a:lnTo>
                  <a:lnTo>
                    <a:pt x="535" y="537"/>
                  </a:lnTo>
                  <a:lnTo>
                    <a:pt x="537" y="537"/>
                  </a:lnTo>
                  <a:lnTo>
                    <a:pt x="539" y="535"/>
                  </a:lnTo>
                  <a:lnTo>
                    <a:pt x="541" y="535"/>
                  </a:lnTo>
                  <a:lnTo>
                    <a:pt x="541" y="535"/>
                  </a:lnTo>
                  <a:lnTo>
                    <a:pt x="541" y="535"/>
                  </a:lnTo>
                  <a:lnTo>
                    <a:pt x="543" y="537"/>
                  </a:lnTo>
                  <a:lnTo>
                    <a:pt x="545" y="537"/>
                  </a:lnTo>
                  <a:lnTo>
                    <a:pt x="545" y="539"/>
                  </a:lnTo>
                  <a:lnTo>
                    <a:pt x="545" y="539"/>
                  </a:lnTo>
                  <a:lnTo>
                    <a:pt x="547" y="539"/>
                  </a:lnTo>
                  <a:lnTo>
                    <a:pt x="549" y="541"/>
                  </a:lnTo>
                  <a:lnTo>
                    <a:pt x="551" y="541"/>
                  </a:lnTo>
                  <a:lnTo>
                    <a:pt x="551" y="541"/>
                  </a:lnTo>
                  <a:lnTo>
                    <a:pt x="553" y="541"/>
                  </a:lnTo>
                  <a:lnTo>
                    <a:pt x="553" y="541"/>
                  </a:lnTo>
                  <a:lnTo>
                    <a:pt x="553" y="541"/>
                  </a:lnTo>
                  <a:lnTo>
                    <a:pt x="555" y="541"/>
                  </a:lnTo>
                  <a:lnTo>
                    <a:pt x="555" y="541"/>
                  </a:lnTo>
                  <a:lnTo>
                    <a:pt x="557" y="543"/>
                  </a:lnTo>
                  <a:lnTo>
                    <a:pt x="557" y="543"/>
                  </a:lnTo>
                  <a:lnTo>
                    <a:pt x="559" y="543"/>
                  </a:lnTo>
                  <a:lnTo>
                    <a:pt x="561" y="543"/>
                  </a:lnTo>
                  <a:lnTo>
                    <a:pt x="561" y="543"/>
                  </a:lnTo>
                  <a:lnTo>
                    <a:pt x="563" y="543"/>
                  </a:lnTo>
                  <a:lnTo>
                    <a:pt x="565" y="545"/>
                  </a:lnTo>
                  <a:lnTo>
                    <a:pt x="565" y="545"/>
                  </a:lnTo>
                  <a:lnTo>
                    <a:pt x="565" y="547"/>
                  </a:lnTo>
                  <a:lnTo>
                    <a:pt x="563" y="547"/>
                  </a:lnTo>
                  <a:lnTo>
                    <a:pt x="563" y="547"/>
                  </a:lnTo>
                  <a:lnTo>
                    <a:pt x="563" y="549"/>
                  </a:lnTo>
                  <a:lnTo>
                    <a:pt x="563" y="551"/>
                  </a:lnTo>
                  <a:lnTo>
                    <a:pt x="563" y="553"/>
                  </a:lnTo>
                  <a:lnTo>
                    <a:pt x="563" y="553"/>
                  </a:lnTo>
                  <a:lnTo>
                    <a:pt x="565" y="553"/>
                  </a:lnTo>
                  <a:lnTo>
                    <a:pt x="565" y="553"/>
                  </a:lnTo>
                  <a:lnTo>
                    <a:pt x="565" y="555"/>
                  </a:lnTo>
                  <a:lnTo>
                    <a:pt x="565" y="557"/>
                  </a:lnTo>
                  <a:lnTo>
                    <a:pt x="565" y="559"/>
                  </a:lnTo>
                  <a:lnTo>
                    <a:pt x="567" y="559"/>
                  </a:lnTo>
                  <a:lnTo>
                    <a:pt x="567" y="559"/>
                  </a:lnTo>
                  <a:lnTo>
                    <a:pt x="567" y="559"/>
                  </a:lnTo>
                  <a:lnTo>
                    <a:pt x="569" y="559"/>
                  </a:lnTo>
                  <a:lnTo>
                    <a:pt x="571" y="559"/>
                  </a:lnTo>
                  <a:lnTo>
                    <a:pt x="571" y="559"/>
                  </a:lnTo>
                  <a:lnTo>
                    <a:pt x="571" y="561"/>
                  </a:lnTo>
                  <a:lnTo>
                    <a:pt x="571" y="561"/>
                  </a:lnTo>
                  <a:lnTo>
                    <a:pt x="573" y="561"/>
                  </a:lnTo>
                  <a:lnTo>
                    <a:pt x="575" y="563"/>
                  </a:lnTo>
                  <a:lnTo>
                    <a:pt x="575" y="563"/>
                  </a:lnTo>
                  <a:lnTo>
                    <a:pt x="577" y="565"/>
                  </a:lnTo>
                  <a:lnTo>
                    <a:pt x="579" y="565"/>
                  </a:lnTo>
                  <a:lnTo>
                    <a:pt x="579" y="565"/>
                  </a:lnTo>
                  <a:lnTo>
                    <a:pt x="581" y="565"/>
                  </a:lnTo>
                  <a:lnTo>
                    <a:pt x="583" y="565"/>
                  </a:lnTo>
                  <a:lnTo>
                    <a:pt x="585" y="565"/>
                  </a:lnTo>
                  <a:lnTo>
                    <a:pt x="587" y="567"/>
                  </a:lnTo>
                  <a:lnTo>
                    <a:pt x="587" y="567"/>
                  </a:lnTo>
                  <a:lnTo>
                    <a:pt x="589" y="567"/>
                  </a:lnTo>
                  <a:lnTo>
                    <a:pt x="589" y="565"/>
                  </a:lnTo>
                  <a:lnTo>
                    <a:pt x="591" y="567"/>
                  </a:lnTo>
                  <a:lnTo>
                    <a:pt x="593" y="565"/>
                  </a:lnTo>
                  <a:lnTo>
                    <a:pt x="593" y="563"/>
                  </a:lnTo>
                  <a:lnTo>
                    <a:pt x="593" y="563"/>
                  </a:lnTo>
                  <a:lnTo>
                    <a:pt x="593" y="563"/>
                  </a:lnTo>
                  <a:lnTo>
                    <a:pt x="595" y="565"/>
                  </a:lnTo>
                  <a:lnTo>
                    <a:pt x="595" y="565"/>
                  </a:lnTo>
                  <a:lnTo>
                    <a:pt x="595" y="565"/>
                  </a:lnTo>
                  <a:lnTo>
                    <a:pt x="595" y="563"/>
                  </a:lnTo>
                  <a:lnTo>
                    <a:pt x="595" y="561"/>
                  </a:lnTo>
                  <a:lnTo>
                    <a:pt x="595" y="559"/>
                  </a:lnTo>
                  <a:lnTo>
                    <a:pt x="595" y="559"/>
                  </a:lnTo>
                  <a:lnTo>
                    <a:pt x="597" y="561"/>
                  </a:lnTo>
                  <a:lnTo>
                    <a:pt x="597" y="561"/>
                  </a:lnTo>
                  <a:lnTo>
                    <a:pt x="597" y="563"/>
                  </a:lnTo>
                  <a:lnTo>
                    <a:pt x="597" y="563"/>
                  </a:lnTo>
                  <a:lnTo>
                    <a:pt x="599" y="565"/>
                  </a:lnTo>
                  <a:lnTo>
                    <a:pt x="599" y="565"/>
                  </a:lnTo>
                  <a:lnTo>
                    <a:pt x="601" y="565"/>
                  </a:lnTo>
                  <a:lnTo>
                    <a:pt x="601" y="565"/>
                  </a:lnTo>
                  <a:lnTo>
                    <a:pt x="603" y="565"/>
                  </a:lnTo>
                  <a:lnTo>
                    <a:pt x="605" y="565"/>
                  </a:lnTo>
                  <a:lnTo>
                    <a:pt x="605" y="567"/>
                  </a:lnTo>
                  <a:lnTo>
                    <a:pt x="605" y="567"/>
                  </a:lnTo>
                  <a:lnTo>
                    <a:pt x="605" y="569"/>
                  </a:lnTo>
                  <a:lnTo>
                    <a:pt x="605" y="569"/>
                  </a:lnTo>
                  <a:lnTo>
                    <a:pt x="607" y="569"/>
                  </a:lnTo>
                  <a:lnTo>
                    <a:pt x="609" y="567"/>
                  </a:lnTo>
                  <a:lnTo>
                    <a:pt x="611" y="567"/>
                  </a:lnTo>
                  <a:lnTo>
                    <a:pt x="611" y="567"/>
                  </a:lnTo>
                  <a:lnTo>
                    <a:pt x="611" y="563"/>
                  </a:lnTo>
                  <a:lnTo>
                    <a:pt x="611" y="563"/>
                  </a:lnTo>
                  <a:lnTo>
                    <a:pt x="611" y="565"/>
                  </a:lnTo>
                  <a:lnTo>
                    <a:pt x="613" y="567"/>
                  </a:lnTo>
                  <a:lnTo>
                    <a:pt x="615" y="567"/>
                  </a:lnTo>
                  <a:lnTo>
                    <a:pt x="615" y="567"/>
                  </a:lnTo>
                  <a:lnTo>
                    <a:pt x="617" y="567"/>
                  </a:lnTo>
                  <a:lnTo>
                    <a:pt x="617" y="567"/>
                  </a:lnTo>
                  <a:lnTo>
                    <a:pt x="617" y="569"/>
                  </a:lnTo>
                  <a:lnTo>
                    <a:pt x="615" y="571"/>
                  </a:lnTo>
                  <a:lnTo>
                    <a:pt x="615" y="571"/>
                  </a:lnTo>
                  <a:lnTo>
                    <a:pt x="615" y="573"/>
                  </a:lnTo>
                  <a:lnTo>
                    <a:pt x="615" y="575"/>
                  </a:lnTo>
                  <a:lnTo>
                    <a:pt x="615" y="577"/>
                  </a:lnTo>
                  <a:lnTo>
                    <a:pt x="615" y="579"/>
                  </a:lnTo>
                  <a:lnTo>
                    <a:pt x="617" y="579"/>
                  </a:lnTo>
                  <a:lnTo>
                    <a:pt x="617" y="579"/>
                  </a:lnTo>
                  <a:lnTo>
                    <a:pt x="617" y="581"/>
                  </a:lnTo>
                  <a:lnTo>
                    <a:pt x="617" y="583"/>
                  </a:lnTo>
                  <a:lnTo>
                    <a:pt x="619" y="585"/>
                  </a:lnTo>
                  <a:lnTo>
                    <a:pt x="621" y="585"/>
                  </a:lnTo>
                  <a:lnTo>
                    <a:pt x="621" y="585"/>
                  </a:lnTo>
                  <a:lnTo>
                    <a:pt x="621" y="587"/>
                  </a:lnTo>
                  <a:lnTo>
                    <a:pt x="621" y="587"/>
                  </a:lnTo>
                  <a:lnTo>
                    <a:pt x="619" y="587"/>
                  </a:lnTo>
                  <a:lnTo>
                    <a:pt x="619" y="587"/>
                  </a:lnTo>
                  <a:lnTo>
                    <a:pt x="621" y="589"/>
                  </a:lnTo>
                  <a:lnTo>
                    <a:pt x="623" y="589"/>
                  </a:lnTo>
                  <a:lnTo>
                    <a:pt x="627" y="589"/>
                  </a:lnTo>
                  <a:lnTo>
                    <a:pt x="629" y="587"/>
                  </a:lnTo>
                  <a:lnTo>
                    <a:pt x="629" y="587"/>
                  </a:lnTo>
                  <a:lnTo>
                    <a:pt x="629" y="585"/>
                  </a:lnTo>
                  <a:lnTo>
                    <a:pt x="629" y="585"/>
                  </a:lnTo>
                  <a:lnTo>
                    <a:pt x="625" y="581"/>
                  </a:lnTo>
                  <a:lnTo>
                    <a:pt x="625" y="581"/>
                  </a:lnTo>
                  <a:lnTo>
                    <a:pt x="627" y="581"/>
                  </a:lnTo>
                  <a:lnTo>
                    <a:pt x="627" y="579"/>
                  </a:lnTo>
                  <a:lnTo>
                    <a:pt x="627" y="579"/>
                  </a:lnTo>
                  <a:lnTo>
                    <a:pt x="623" y="579"/>
                  </a:lnTo>
                  <a:lnTo>
                    <a:pt x="623" y="577"/>
                  </a:lnTo>
                  <a:lnTo>
                    <a:pt x="623" y="575"/>
                  </a:lnTo>
                  <a:lnTo>
                    <a:pt x="625" y="573"/>
                  </a:lnTo>
                  <a:lnTo>
                    <a:pt x="625" y="573"/>
                  </a:lnTo>
                  <a:lnTo>
                    <a:pt x="625" y="571"/>
                  </a:lnTo>
                  <a:lnTo>
                    <a:pt x="625" y="571"/>
                  </a:lnTo>
                  <a:lnTo>
                    <a:pt x="625" y="571"/>
                  </a:lnTo>
                  <a:lnTo>
                    <a:pt x="627" y="571"/>
                  </a:lnTo>
                  <a:lnTo>
                    <a:pt x="627" y="573"/>
                  </a:lnTo>
                  <a:lnTo>
                    <a:pt x="629" y="573"/>
                  </a:lnTo>
                  <a:lnTo>
                    <a:pt x="629" y="571"/>
                  </a:lnTo>
                  <a:lnTo>
                    <a:pt x="631" y="569"/>
                  </a:lnTo>
                  <a:lnTo>
                    <a:pt x="633" y="569"/>
                  </a:lnTo>
                  <a:lnTo>
                    <a:pt x="635" y="569"/>
                  </a:lnTo>
                  <a:lnTo>
                    <a:pt x="635" y="567"/>
                  </a:lnTo>
                  <a:lnTo>
                    <a:pt x="635" y="567"/>
                  </a:lnTo>
                  <a:lnTo>
                    <a:pt x="635" y="567"/>
                  </a:lnTo>
                  <a:lnTo>
                    <a:pt x="637" y="567"/>
                  </a:lnTo>
                  <a:lnTo>
                    <a:pt x="637" y="567"/>
                  </a:lnTo>
                  <a:lnTo>
                    <a:pt x="639" y="567"/>
                  </a:lnTo>
                  <a:lnTo>
                    <a:pt x="641" y="567"/>
                  </a:lnTo>
                  <a:lnTo>
                    <a:pt x="643" y="567"/>
                  </a:lnTo>
                  <a:lnTo>
                    <a:pt x="645" y="565"/>
                  </a:lnTo>
                  <a:lnTo>
                    <a:pt x="645" y="565"/>
                  </a:lnTo>
                  <a:lnTo>
                    <a:pt x="645" y="563"/>
                  </a:lnTo>
                  <a:lnTo>
                    <a:pt x="647" y="563"/>
                  </a:lnTo>
                  <a:lnTo>
                    <a:pt x="647" y="563"/>
                  </a:lnTo>
                  <a:lnTo>
                    <a:pt x="647" y="563"/>
                  </a:lnTo>
                  <a:lnTo>
                    <a:pt x="647" y="561"/>
                  </a:lnTo>
                  <a:lnTo>
                    <a:pt x="649" y="561"/>
                  </a:lnTo>
                  <a:lnTo>
                    <a:pt x="651" y="561"/>
                  </a:lnTo>
                  <a:lnTo>
                    <a:pt x="651" y="563"/>
                  </a:lnTo>
                  <a:lnTo>
                    <a:pt x="653" y="563"/>
                  </a:lnTo>
                  <a:lnTo>
                    <a:pt x="655" y="563"/>
                  </a:lnTo>
                  <a:lnTo>
                    <a:pt x="655" y="561"/>
                  </a:lnTo>
                  <a:lnTo>
                    <a:pt x="655" y="559"/>
                  </a:lnTo>
                  <a:lnTo>
                    <a:pt x="653" y="559"/>
                  </a:lnTo>
                  <a:lnTo>
                    <a:pt x="655" y="559"/>
                  </a:lnTo>
                  <a:lnTo>
                    <a:pt x="655" y="559"/>
                  </a:lnTo>
                  <a:lnTo>
                    <a:pt x="655" y="559"/>
                  </a:lnTo>
                  <a:lnTo>
                    <a:pt x="655" y="561"/>
                  </a:lnTo>
                  <a:lnTo>
                    <a:pt x="657" y="561"/>
                  </a:lnTo>
                  <a:lnTo>
                    <a:pt x="657" y="563"/>
                  </a:lnTo>
                  <a:lnTo>
                    <a:pt x="659" y="561"/>
                  </a:lnTo>
                  <a:lnTo>
                    <a:pt x="659" y="561"/>
                  </a:lnTo>
                  <a:lnTo>
                    <a:pt x="659" y="559"/>
                  </a:lnTo>
                  <a:lnTo>
                    <a:pt x="661" y="559"/>
                  </a:lnTo>
                  <a:lnTo>
                    <a:pt x="663" y="561"/>
                  </a:lnTo>
                  <a:lnTo>
                    <a:pt x="663" y="559"/>
                  </a:lnTo>
                  <a:lnTo>
                    <a:pt x="663" y="559"/>
                  </a:lnTo>
                  <a:lnTo>
                    <a:pt x="663" y="557"/>
                  </a:lnTo>
                  <a:lnTo>
                    <a:pt x="665" y="555"/>
                  </a:lnTo>
                  <a:lnTo>
                    <a:pt x="665" y="557"/>
                  </a:lnTo>
                  <a:lnTo>
                    <a:pt x="667" y="557"/>
                  </a:lnTo>
                  <a:lnTo>
                    <a:pt x="669" y="555"/>
                  </a:lnTo>
                  <a:lnTo>
                    <a:pt x="669" y="555"/>
                  </a:lnTo>
                  <a:lnTo>
                    <a:pt x="669" y="555"/>
                  </a:lnTo>
                  <a:lnTo>
                    <a:pt x="671" y="555"/>
                  </a:lnTo>
                  <a:lnTo>
                    <a:pt x="671" y="555"/>
                  </a:lnTo>
                  <a:lnTo>
                    <a:pt x="671" y="555"/>
                  </a:lnTo>
                  <a:lnTo>
                    <a:pt x="671" y="553"/>
                  </a:lnTo>
                  <a:lnTo>
                    <a:pt x="671" y="553"/>
                  </a:lnTo>
                  <a:lnTo>
                    <a:pt x="671" y="555"/>
                  </a:lnTo>
                  <a:lnTo>
                    <a:pt x="671" y="555"/>
                  </a:lnTo>
                  <a:lnTo>
                    <a:pt x="671" y="553"/>
                  </a:lnTo>
                  <a:lnTo>
                    <a:pt x="671" y="551"/>
                  </a:lnTo>
                  <a:lnTo>
                    <a:pt x="671" y="551"/>
                  </a:lnTo>
                  <a:lnTo>
                    <a:pt x="671" y="547"/>
                  </a:lnTo>
                  <a:lnTo>
                    <a:pt x="669" y="545"/>
                  </a:lnTo>
                  <a:lnTo>
                    <a:pt x="669" y="545"/>
                  </a:lnTo>
                  <a:lnTo>
                    <a:pt x="669" y="545"/>
                  </a:lnTo>
                  <a:lnTo>
                    <a:pt x="667" y="543"/>
                  </a:lnTo>
                  <a:lnTo>
                    <a:pt x="667" y="543"/>
                  </a:lnTo>
                  <a:lnTo>
                    <a:pt x="667" y="541"/>
                  </a:lnTo>
                  <a:lnTo>
                    <a:pt x="667" y="541"/>
                  </a:lnTo>
                  <a:lnTo>
                    <a:pt x="667" y="541"/>
                  </a:lnTo>
                  <a:lnTo>
                    <a:pt x="667" y="539"/>
                  </a:lnTo>
                  <a:lnTo>
                    <a:pt x="669" y="539"/>
                  </a:lnTo>
                  <a:lnTo>
                    <a:pt x="669" y="539"/>
                  </a:lnTo>
                  <a:lnTo>
                    <a:pt x="669" y="539"/>
                  </a:lnTo>
                  <a:lnTo>
                    <a:pt x="669" y="541"/>
                  </a:lnTo>
                  <a:lnTo>
                    <a:pt x="671" y="541"/>
                  </a:lnTo>
                  <a:lnTo>
                    <a:pt x="671" y="543"/>
                  </a:lnTo>
                  <a:lnTo>
                    <a:pt x="671" y="543"/>
                  </a:lnTo>
                  <a:lnTo>
                    <a:pt x="673" y="545"/>
                  </a:lnTo>
                  <a:lnTo>
                    <a:pt x="675" y="547"/>
                  </a:lnTo>
                  <a:lnTo>
                    <a:pt x="677" y="549"/>
                  </a:lnTo>
                  <a:lnTo>
                    <a:pt x="677" y="549"/>
                  </a:lnTo>
                  <a:lnTo>
                    <a:pt x="677" y="549"/>
                  </a:lnTo>
                  <a:lnTo>
                    <a:pt x="679" y="549"/>
                  </a:lnTo>
                  <a:lnTo>
                    <a:pt x="679" y="549"/>
                  </a:lnTo>
                  <a:lnTo>
                    <a:pt x="679" y="549"/>
                  </a:lnTo>
                  <a:lnTo>
                    <a:pt x="681" y="549"/>
                  </a:lnTo>
                  <a:lnTo>
                    <a:pt x="681" y="549"/>
                  </a:lnTo>
                  <a:lnTo>
                    <a:pt x="681" y="549"/>
                  </a:lnTo>
                  <a:lnTo>
                    <a:pt x="683" y="547"/>
                  </a:lnTo>
                  <a:lnTo>
                    <a:pt x="683" y="547"/>
                  </a:lnTo>
                  <a:lnTo>
                    <a:pt x="685" y="549"/>
                  </a:lnTo>
                  <a:lnTo>
                    <a:pt x="687" y="549"/>
                  </a:lnTo>
                  <a:lnTo>
                    <a:pt x="685" y="547"/>
                  </a:lnTo>
                  <a:lnTo>
                    <a:pt x="687" y="547"/>
                  </a:lnTo>
                  <a:lnTo>
                    <a:pt x="687" y="545"/>
                  </a:lnTo>
                  <a:lnTo>
                    <a:pt x="687" y="545"/>
                  </a:lnTo>
                  <a:lnTo>
                    <a:pt x="687" y="545"/>
                  </a:lnTo>
                  <a:lnTo>
                    <a:pt x="689" y="547"/>
                  </a:lnTo>
                  <a:lnTo>
                    <a:pt x="691" y="547"/>
                  </a:lnTo>
                  <a:lnTo>
                    <a:pt x="691" y="547"/>
                  </a:lnTo>
                  <a:lnTo>
                    <a:pt x="691" y="547"/>
                  </a:lnTo>
                  <a:lnTo>
                    <a:pt x="693" y="545"/>
                  </a:lnTo>
                  <a:lnTo>
                    <a:pt x="693" y="545"/>
                  </a:lnTo>
                  <a:lnTo>
                    <a:pt x="695" y="543"/>
                  </a:lnTo>
                  <a:lnTo>
                    <a:pt x="697" y="545"/>
                  </a:lnTo>
                  <a:lnTo>
                    <a:pt x="699" y="545"/>
                  </a:lnTo>
                  <a:lnTo>
                    <a:pt x="701" y="545"/>
                  </a:lnTo>
                  <a:lnTo>
                    <a:pt x="701" y="545"/>
                  </a:lnTo>
                  <a:lnTo>
                    <a:pt x="701" y="543"/>
                  </a:lnTo>
                  <a:lnTo>
                    <a:pt x="701" y="543"/>
                  </a:lnTo>
                  <a:lnTo>
                    <a:pt x="703" y="543"/>
                  </a:lnTo>
                  <a:lnTo>
                    <a:pt x="705" y="543"/>
                  </a:lnTo>
                  <a:lnTo>
                    <a:pt x="709" y="543"/>
                  </a:lnTo>
                  <a:lnTo>
                    <a:pt x="709" y="543"/>
                  </a:lnTo>
                  <a:lnTo>
                    <a:pt x="711" y="541"/>
                  </a:lnTo>
                  <a:lnTo>
                    <a:pt x="711" y="541"/>
                  </a:lnTo>
                  <a:lnTo>
                    <a:pt x="711" y="541"/>
                  </a:lnTo>
                  <a:lnTo>
                    <a:pt x="713" y="541"/>
                  </a:lnTo>
                  <a:lnTo>
                    <a:pt x="715" y="541"/>
                  </a:lnTo>
                  <a:lnTo>
                    <a:pt x="715" y="541"/>
                  </a:lnTo>
                  <a:lnTo>
                    <a:pt x="715" y="537"/>
                  </a:lnTo>
                  <a:lnTo>
                    <a:pt x="715" y="537"/>
                  </a:lnTo>
                  <a:lnTo>
                    <a:pt x="717" y="537"/>
                  </a:lnTo>
                  <a:lnTo>
                    <a:pt x="717" y="535"/>
                  </a:lnTo>
                  <a:lnTo>
                    <a:pt x="717" y="535"/>
                  </a:lnTo>
                  <a:lnTo>
                    <a:pt x="715" y="535"/>
                  </a:lnTo>
                  <a:lnTo>
                    <a:pt x="717" y="533"/>
                  </a:lnTo>
                  <a:lnTo>
                    <a:pt x="717" y="533"/>
                  </a:lnTo>
                  <a:lnTo>
                    <a:pt x="719" y="533"/>
                  </a:lnTo>
                  <a:lnTo>
                    <a:pt x="719" y="529"/>
                  </a:lnTo>
                  <a:lnTo>
                    <a:pt x="721" y="529"/>
                  </a:lnTo>
                  <a:lnTo>
                    <a:pt x="721" y="531"/>
                  </a:lnTo>
                  <a:lnTo>
                    <a:pt x="723" y="529"/>
                  </a:lnTo>
                  <a:lnTo>
                    <a:pt x="723" y="529"/>
                  </a:lnTo>
                  <a:lnTo>
                    <a:pt x="725" y="527"/>
                  </a:lnTo>
                  <a:lnTo>
                    <a:pt x="725" y="527"/>
                  </a:lnTo>
                  <a:lnTo>
                    <a:pt x="725" y="529"/>
                  </a:lnTo>
                  <a:lnTo>
                    <a:pt x="727" y="529"/>
                  </a:lnTo>
                  <a:lnTo>
                    <a:pt x="727" y="529"/>
                  </a:lnTo>
                  <a:lnTo>
                    <a:pt x="727" y="527"/>
                  </a:lnTo>
                  <a:lnTo>
                    <a:pt x="727" y="527"/>
                  </a:lnTo>
                  <a:lnTo>
                    <a:pt x="727" y="527"/>
                  </a:lnTo>
                  <a:lnTo>
                    <a:pt x="727" y="525"/>
                  </a:lnTo>
                  <a:lnTo>
                    <a:pt x="729" y="525"/>
                  </a:lnTo>
                  <a:lnTo>
                    <a:pt x="729" y="525"/>
                  </a:lnTo>
                  <a:lnTo>
                    <a:pt x="729" y="523"/>
                  </a:lnTo>
                  <a:lnTo>
                    <a:pt x="731" y="523"/>
                  </a:lnTo>
                  <a:lnTo>
                    <a:pt x="733" y="523"/>
                  </a:lnTo>
                  <a:lnTo>
                    <a:pt x="733" y="521"/>
                  </a:lnTo>
                  <a:lnTo>
                    <a:pt x="735" y="519"/>
                  </a:lnTo>
                  <a:lnTo>
                    <a:pt x="735" y="517"/>
                  </a:lnTo>
                  <a:lnTo>
                    <a:pt x="733" y="515"/>
                  </a:lnTo>
                  <a:lnTo>
                    <a:pt x="731" y="515"/>
                  </a:lnTo>
                  <a:lnTo>
                    <a:pt x="731" y="515"/>
                  </a:lnTo>
                  <a:lnTo>
                    <a:pt x="731" y="515"/>
                  </a:lnTo>
                  <a:lnTo>
                    <a:pt x="731" y="513"/>
                  </a:lnTo>
                  <a:lnTo>
                    <a:pt x="731" y="515"/>
                  </a:lnTo>
                  <a:lnTo>
                    <a:pt x="733" y="513"/>
                  </a:lnTo>
                  <a:lnTo>
                    <a:pt x="733" y="513"/>
                  </a:lnTo>
                  <a:lnTo>
                    <a:pt x="733" y="511"/>
                  </a:lnTo>
                  <a:lnTo>
                    <a:pt x="735" y="511"/>
                  </a:lnTo>
                  <a:lnTo>
                    <a:pt x="737" y="513"/>
                  </a:lnTo>
                  <a:lnTo>
                    <a:pt x="739" y="511"/>
                  </a:lnTo>
                  <a:lnTo>
                    <a:pt x="741" y="513"/>
                  </a:lnTo>
                  <a:lnTo>
                    <a:pt x="743" y="511"/>
                  </a:lnTo>
                  <a:lnTo>
                    <a:pt x="743" y="509"/>
                  </a:lnTo>
                  <a:lnTo>
                    <a:pt x="743" y="509"/>
                  </a:lnTo>
                  <a:lnTo>
                    <a:pt x="741" y="509"/>
                  </a:lnTo>
                  <a:lnTo>
                    <a:pt x="741" y="507"/>
                  </a:lnTo>
                  <a:lnTo>
                    <a:pt x="743" y="507"/>
                  </a:lnTo>
                  <a:lnTo>
                    <a:pt x="745" y="507"/>
                  </a:lnTo>
                  <a:lnTo>
                    <a:pt x="745" y="505"/>
                  </a:lnTo>
                  <a:lnTo>
                    <a:pt x="745" y="505"/>
                  </a:lnTo>
                  <a:lnTo>
                    <a:pt x="745" y="503"/>
                  </a:lnTo>
                  <a:lnTo>
                    <a:pt x="745" y="501"/>
                  </a:lnTo>
                  <a:lnTo>
                    <a:pt x="745" y="501"/>
                  </a:lnTo>
                  <a:lnTo>
                    <a:pt x="749" y="501"/>
                  </a:lnTo>
                  <a:lnTo>
                    <a:pt x="749" y="501"/>
                  </a:lnTo>
                  <a:lnTo>
                    <a:pt x="749" y="499"/>
                  </a:lnTo>
                  <a:lnTo>
                    <a:pt x="747" y="499"/>
                  </a:lnTo>
                  <a:lnTo>
                    <a:pt x="747" y="497"/>
                  </a:lnTo>
                  <a:lnTo>
                    <a:pt x="747" y="497"/>
                  </a:lnTo>
                  <a:lnTo>
                    <a:pt x="749" y="497"/>
                  </a:lnTo>
                  <a:lnTo>
                    <a:pt x="751" y="497"/>
                  </a:lnTo>
                  <a:lnTo>
                    <a:pt x="751" y="497"/>
                  </a:lnTo>
                  <a:lnTo>
                    <a:pt x="753" y="497"/>
                  </a:lnTo>
                  <a:lnTo>
                    <a:pt x="755" y="499"/>
                  </a:lnTo>
                  <a:lnTo>
                    <a:pt x="755" y="497"/>
                  </a:lnTo>
                  <a:lnTo>
                    <a:pt x="755" y="497"/>
                  </a:lnTo>
                  <a:lnTo>
                    <a:pt x="753" y="495"/>
                  </a:lnTo>
                  <a:lnTo>
                    <a:pt x="753" y="493"/>
                  </a:lnTo>
                  <a:lnTo>
                    <a:pt x="753" y="489"/>
                  </a:lnTo>
                  <a:lnTo>
                    <a:pt x="753" y="489"/>
                  </a:lnTo>
                  <a:lnTo>
                    <a:pt x="753" y="487"/>
                  </a:lnTo>
                  <a:lnTo>
                    <a:pt x="751" y="487"/>
                  </a:lnTo>
                  <a:lnTo>
                    <a:pt x="749" y="487"/>
                  </a:lnTo>
                  <a:lnTo>
                    <a:pt x="747" y="487"/>
                  </a:lnTo>
                  <a:lnTo>
                    <a:pt x="747" y="487"/>
                  </a:lnTo>
                  <a:lnTo>
                    <a:pt x="745" y="485"/>
                  </a:lnTo>
                  <a:lnTo>
                    <a:pt x="745" y="485"/>
                  </a:lnTo>
                  <a:lnTo>
                    <a:pt x="747" y="485"/>
                  </a:lnTo>
                  <a:lnTo>
                    <a:pt x="749" y="485"/>
                  </a:lnTo>
                  <a:lnTo>
                    <a:pt x="749" y="485"/>
                  </a:lnTo>
                  <a:lnTo>
                    <a:pt x="751" y="485"/>
                  </a:lnTo>
                  <a:lnTo>
                    <a:pt x="753" y="483"/>
                  </a:lnTo>
                  <a:lnTo>
                    <a:pt x="753" y="481"/>
                  </a:lnTo>
                  <a:lnTo>
                    <a:pt x="755" y="481"/>
                  </a:lnTo>
                  <a:lnTo>
                    <a:pt x="755" y="481"/>
                  </a:lnTo>
                  <a:lnTo>
                    <a:pt x="753" y="479"/>
                  </a:lnTo>
                  <a:lnTo>
                    <a:pt x="753" y="479"/>
                  </a:lnTo>
                  <a:lnTo>
                    <a:pt x="753" y="477"/>
                  </a:lnTo>
                  <a:lnTo>
                    <a:pt x="751" y="475"/>
                  </a:lnTo>
                  <a:lnTo>
                    <a:pt x="749" y="475"/>
                  </a:lnTo>
                  <a:lnTo>
                    <a:pt x="749" y="475"/>
                  </a:lnTo>
                  <a:lnTo>
                    <a:pt x="749" y="473"/>
                  </a:lnTo>
                  <a:lnTo>
                    <a:pt x="749" y="473"/>
                  </a:lnTo>
                  <a:lnTo>
                    <a:pt x="749" y="473"/>
                  </a:lnTo>
                  <a:lnTo>
                    <a:pt x="751" y="473"/>
                  </a:lnTo>
                  <a:lnTo>
                    <a:pt x="751" y="473"/>
                  </a:lnTo>
                  <a:lnTo>
                    <a:pt x="751" y="471"/>
                  </a:lnTo>
                  <a:lnTo>
                    <a:pt x="751" y="471"/>
                  </a:lnTo>
                  <a:lnTo>
                    <a:pt x="751" y="473"/>
                  </a:lnTo>
                  <a:lnTo>
                    <a:pt x="753" y="473"/>
                  </a:lnTo>
                  <a:lnTo>
                    <a:pt x="753" y="475"/>
                  </a:lnTo>
                  <a:lnTo>
                    <a:pt x="753" y="475"/>
                  </a:lnTo>
                  <a:lnTo>
                    <a:pt x="753" y="475"/>
                  </a:lnTo>
                  <a:lnTo>
                    <a:pt x="755" y="477"/>
                  </a:lnTo>
                  <a:lnTo>
                    <a:pt x="755" y="475"/>
                  </a:lnTo>
                  <a:lnTo>
                    <a:pt x="757" y="475"/>
                  </a:lnTo>
                  <a:lnTo>
                    <a:pt x="757" y="473"/>
                  </a:lnTo>
                  <a:lnTo>
                    <a:pt x="757" y="471"/>
                  </a:lnTo>
                  <a:lnTo>
                    <a:pt x="757" y="467"/>
                  </a:lnTo>
                  <a:lnTo>
                    <a:pt x="759" y="467"/>
                  </a:lnTo>
                  <a:lnTo>
                    <a:pt x="759" y="465"/>
                  </a:lnTo>
                  <a:lnTo>
                    <a:pt x="761" y="463"/>
                  </a:lnTo>
                  <a:lnTo>
                    <a:pt x="761" y="461"/>
                  </a:lnTo>
                  <a:lnTo>
                    <a:pt x="761" y="461"/>
                  </a:lnTo>
                  <a:lnTo>
                    <a:pt x="761" y="459"/>
                  </a:lnTo>
                  <a:lnTo>
                    <a:pt x="761" y="457"/>
                  </a:lnTo>
                  <a:lnTo>
                    <a:pt x="761" y="457"/>
                  </a:lnTo>
                  <a:lnTo>
                    <a:pt x="761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1"/>
                  </a:lnTo>
                  <a:lnTo>
                    <a:pt x="761" y="451"/>
                  </a:lnTo>
                  <a:lnTo>
                    <a:pt x="761" y="451"/>
                  </a:lnTo>
                  <a:lnTo>
                    <a:pt x="763" y="451"/>
                  </a:lnTo>
                  <a:lnTo>
                    <a:pt x="763" y="451"/>
                  </a:lnTo>
                  <a:lnTo>
                    <a:pt x="765" y="449"/>
                  </a:lnTo>
                  <a:lnTo>
                    <a:pt x="765" y="445"/>
                  </a:lnTo>
                  <a:lnTo>
                    <a:pt x="765" y="445"/>
                  </a:lnTo>
                  <a:lnTo>
                    <a:pt x="767" y="445"/>
                  </a:lnTo>
                  <a:lnTo>
                    <a:pt x="767" y="447"/>
                  </a:lnTo>
                  <a:lnTo>
                    <a:pt x="769" y="447"/>
                  </a:lnTo>
                  <a:lnTo>
                    <a:pt x="771" y="445"/>
                  </a:lnTo>
                  <a:lnTo>
                    <a:pt x="773" y="445"/>
                  </a:lnTo>
                  <a:lnTo>
                    <a:pt x="771" y="445"/>
                  </a:lnTo>
                  <a:lnTo>
                    <a:pt x="771" y="441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71" y="437"/>
                  </a:lnTo>
                  <a:lnTo>
                    <a:pt x="771" y="437"/>
                  </a:lnTo>
                  <a:lnTo>
                    <a:pt x="771" y="435"/>
                  </a:lnTo>
                  <a:lnTo>
                    <a:pt x="769" y="435"/>
                  </a:lnTo>
                  <a:lnTo>
                    <a:pt x="769" y="435"/>
                  </a:lnTo>
                  <a:lnTo>
                    <a:pt x="771" y="435"/>
                  </a:lnTo>
                  <a:lnTo>
                    <a:pt x="769" y="433"/>
                  </a:lnTo>
                  <a:lnTo>
                    <a:pt x="767" y="431"/>
                  </a:lnTo>
                  <a:lnTo>
                    <a:pt x="765" y="431"/>
                  </a:lnTo>
                  <a:lnTo>
                    <a:pt x="767" y="429"/>
                  </a:lnTo>
                  <a:lnTo>
                    <a:pt x="767" y="429"/>
                  </a:lnTo>
                  <a:lnTo>
                    <a:pt x="769" y="429"/>
                  </a:lnTo>
                  <a:lnTo>
                    <a:pt x="769" y="429"/>
                  </a:lnTo>
                  <a:lnTo>
                    <a:pt x="771" y="429"/>
                  </a:lnTo>
                  <a:lnTo>
                    <a:pt x="773" y="431"/>
                  </a:lnTo>
                  <a:lnTo>
                    <a:pt x="773" y="431"/>
                  </a:lnTo>
                  <a:lnTo>
                    <a:pt x="771" y="425"/>
                  </a:lnTo>
                  <a:lnTo>
                    <a:pt x="771" y="423"/>
                  </a:lnTo>
                  <a:lnTo>
                    <a:pt x="769" y="421"/>
                  </a:lnTo>
                  <a:lnTo>
                    <a:pt x="769" y="423"/>
                  </a:lnTo>
                  <a:lnTo>
                    <a:pt x="767" y="425"/>
                  </a:lnTo>
                  <a:lnTo>
                    <a:pt x="765" y="425"/>
                  </a:lnTo>
                  <a:lnTo>
                    <a:pt x="765" y="423"/>
                  </a:lnTo>
                  <a:lnTo>
                    <a:pt x="767" y="423"/>
                  </a:lnTo>
                  <a:lnTo>
                    <a:pt x="769" y="419"/>
                  </a:lnTo>
                  <a:lnTo>
                    <a:pt x="771" y="417"/>
                  </a:lnTo>
                  <a:lnTo>
                    <a:pt x="771" y="417"/>
                  </a:lnTo>
                  <a:lnTo>
                    <a:pt x="769" y="417"/>
                  </a:lnTo>
                  <a:lnTo>
                    <a:pt x="767" y="417"/>
                  </a:lnTo>
                  <a:lnTo>
                    <a:pt x="765" y="415"/>
                  </a:lnTo>
                  <a:lnTo>
                    <a:pt x="759" y="411"/>
                  </a:lnTo>
                  <a:lnTo>
                    <a:pt x="759" y="411"/>
                  </a:lnTo>
                  <a:lnTo>
                    <a:pt x="757" y="409"/>
                  </a:lnTo>
                  <a:lnTo>
                    <a:pt x="755" y="409"/>
                  </a:lnTo>
                  <a:lnTo>
                    <a:pt x="753" y="413"/>
                  </a:lnTo>
                  <a:lnTo>
                    <a:pt x="749" y="413"/>
                  </a:lnTo>
                  <a:lnTo>
                    <a:pt x="745" y="409"/>
                  </a:lnTo>
                  <a:lnTo>
                    <a:pt x="743" y="411"/>
                  </a:lnTo>
                  <a:lnTo>
                    <a:pt x="741" y="411"/>
                  </a:lnTo>
                  <a:lnTo>
                    <a:pt x="741" y="411"/>
                  </a:lnTo>
                  <a:lnTo>
                    <a:pt x="741" y="411"/>
                  </a:lnTo>
                  <a:lnTo>
                    <a:pt x="741" y="411"/>
                  </a:lnTo>
                  <a:lnTo>
                    <a:pt x="745" y="409"/>
                  </a:lnTo>
                  <a:lnTo>
                    <a:pt x="747" y="409"/>
                  </a:lnTo>
                  <a:lnTo>
                    <a:pt x="749" y="409"/>
                  </a:lnTo>
                  <a:lnTo>
                    <a:pt x="751" y="409"/>
                  </a:lnTo>
                  <a:lnTo>
                    <a:pt x="751" y="407"/>
                  </a:lnTo>
                  <a:lnTo>
                    <a:pt x="751" y="405"/>
                  </a:lnTo>
                  <a:lnTo>
                    <a:pt x="755" y="403"/>
                  </a:lnTo>
                  <a:lnTo>
                    <a:pt x="757" y="401"/>
                  </a:lnTo>
                  <a:lnTo>
                    <a:pt x="757" y="401"/>
                  </a:lnTo>
                  <a:lnTo>
                    <a:pt x="761" y="399"/>
                  </a:lnTo>
                  <a:lnTo>
                    <a:pt x="761" y="399"/>
                  </a:lnTo>
                  <a:lnTo>
                    <a:pt x="763" y="399"/>
                  </a:lnTo>
                  <a:lnTo>
                    <a:pt x="761" y="397"/>
                  </a:lnTo>
                  <a:lnTo>
                    <a:pt x="761" y="395"/>
                  </a:lnTo>
                  <a:lnTo>
                    <a:pt x="757" y="391"/>
                  </a:lnTo>
                  <a:lnTo>
                    <a:pt x="751" y="389"/>
                  </a:lnTo>
                  <a:lnTo>
                    <a:pt x="749" y="387"/>
                  </a:lnTo>
                  <a:lnTo>
                    <a:pt x="745" y="385"/>
                  </a:lnTo>
                  <a:lnTo>
                    <a:pt x="743" y="385"/>
                  </a:lnTo>
                  <a:lnTo>
                    <a:pt x="741" y="383"/>
                  </a:lnTo>
                  <a:lnTo>
                    <a:pt x="741" y="381"/>
                  </a:lnTo>
                  <a:lnTo>
                    <a:pt x="739" y="381"/>
                  </a:lnTo>
                  <a:lnTo>
                    <a:pt x="735" y="379"/>
                  </a:lnTo>
                  <a:lnTo>
                    <a:pt x="733" y="381"/>
                  </a:lnTo>
                  <a:lnTo>
                    <a:pt x="731" y="381"/>
                  </a:lnTo>
                  <a:lnTo>
                    <a:pt x="729" y="381"/>
                  </a:lnTo>
                  <a:lnTo>
                    <a:pt x="729" y="381"/>
                  </a:lnTo>
                  <a:lnTo>
                    <a:pt x="729" y="381"/>
                  </a:lnTo>
                  <a:lnTo>
                    <a:pt x="731" y="381"/>
                  </a:lnTo>
                  <a:lnTo>
                    <a:pt x="735" y="377"/>
                  </a:lnTo>
                  <a:lnTo>
                    <a:pt x="737" y="379"/>
                  </a:lnTo>
                  <a:lnTo>
                    <a:pt x="741" y="379"/>
                  </a:lnTo>
                  <a:lnTo>
                    <a:pt x="743" y="383"/>
                  </a:lnTo>
                  <a:lnTo>
                    <a:pt x="747" y="383"/>
                  </a:lnTo>
                  <a:lnTo>
                    <a:pt x="749" y="383"/>
                  </a:lnTo>
                  <a:lnTo>
                    <a:pt x="749" y="383"/>
                  </a:lnTo>
                  <a:lnTo>
                    <a:pt x="755" y="385"/>
                  </a:lnTo>
                  <a:lnTo>
                    <a:pt x="757" y="385"/>
                  </a:lnTo>
                  <a:lnTo>
                    <a:pt x="759" y="385"/>
                  </a:lnTo>
                  <a:lnTo>
                    <a:pt x="757" y="383"/>
                  </a:lnTo>
                  <a:lnTo>
                    <a:pt x="757" y="381"/>
                  </a:lnTo>
                  <a:lnTo>
                    <a:pt x="755" y="379"/>
                  </a:lnTo>
                  <a:lnTo>
                    <a:pt x="753" y="379"/>
                  </a:lnTo>
                  <a:lnTo>
                    <a:pt x="751" y="377"/>
                  </a:lnTo>
                  <a:lnTo>
                    <a:pt x="749" y="377"/>
                  </a:lnTo>
                  <a:lnTo>
                    <a:pt x="749" y="377"/>
                  </a:lnTo>
                  <a:lnTo>
                    <a:pt x="747" y="373"/>
                  </a:lnTo>
                  <a:lnTo>
                    <a:pt x="745" y="373"/>
                  </a:lnTo>
                  <a:lnTo>
                    <a:pt x="745" y="371"/>
                  </a:lnTo>
                  <a:lnTo>
                    <a:pt x="739" y="369"/>
                  </a:lnTo>
                  <a:lnTo>
                    <a:pt x="737" y="369"/>
                  </a:lnTo>
                  <a:lnTo>
                    <a:pt x="737" y="367"/>
                  </a:lnTo>
                  <a:lnTo>
                    <a:pt x="737" y="365"/>
                  </a:lnTo>
                  <a:lnTo>
                    <a:pt x="735" y="361"/>
                  </a:lnTo>
                  <a:lnTo>
                    <a:pt x="731" y="357"/>
                  </a:lnTo>
                  <a:lnTo>
                    <a:pt x="729" y="353"/>
                  </a:lnTo>
                  <a:lnTo>
                    <a:pt x="725" y="351"/>
                  </a:lnTo>
                  <a:lnTo>
                    <a:pt x="725" y="349"/>
                  </a:lnTo>
                  <a:lnTo>
                    <a:pt x="723" y="347"/>
                  </a:lnTo>
                  <a:lnTo>
                    <a:pt x="719" y="341"/>
                  </a:lnTo>
                  <a:lnTo>
                    <a:pt x="719" y="339"/>
                  </a:lnTo>
                  <a:lnTo>
                    <a:pt x="717" y="339"/>
                  </a:lnTo>
                  <a:lnTo>
                    <a:pt x="713" y="337"/>
                  </a:lnTo>
                  <a:lnTo>
                    <a:pt x="709" y="335"/>
                  </a:lnTo>
                  <a:lnTo>
                    <a:pt x="707" y="333"/>
                  </a:lnTo>
                  <a:lnTo>
                    <a:pt x="703" y="331"/>
                  </a:lnTo>
                  <a:lnTo>
                    <a:pt x="701" y="331"/>
                  </a:lnTo>
                  <a:lnTo>
                    <a:pt x="699" y="331"/>
                  </a:lnTo>
                  <a:lnTo>
                    <a:pt x="699" y="329"/>
                  </a:lnTo>
                  <a:lnTo>
                    <a:pt x="697" y="325"/>
                  </a:lnTo>
                  <a:lnTo>
                    <a:pt x="699" y="325"/>
                  </a:lnTo>
                  <a:lnTo>
                    <a:pt x="699" y="321"/>
                  </a:lnTo>
                  <a:lnTo>
                    <a:pt x="701" y="319"/>
                  </a:lnTo>
                  <a:lnTo>
                    <a:pt x="701" y="317"/>
                  </a:lnTo>
                  <a:lnTo>
                    <a:pt x="701" y="315"/>
                  </a:lnTo>
                  <a:lnTo>
                    <a:pt x="703" y="315"/>
                  </a:lnTo>
                  <a:lnTo>
                    <a:pt x="703" y="315"/>
                  </a:lnTo>
                  <a:lnTo>
                    <a:pt x="703" y="313"/>
                  </a:lnTo>
                  <a:lnTo>
                    <a:pt x="705" y="313"/>
                  </a:lnTo>
                  <a:lnTo>
                    <a:pt x="705" y="311"/>
                  </a:lnTo>
                  <a:lnTo>
                    <a:pt x="705" y="311"/>
                  </a:lnTo>
                  <a:lnTo>
                    <a:pt x="707" y="309"/>
                  </a:lnTo>
                  <a:lnTo>
                    <a:pt x="707" y="309"/>
                  </a:lnTo>
                  <a:lnTo>
                    <a:pt x="707" y="307"/>
                  </a:lnTo>
                  <a:lnTo>
                    <a:pt x="705" y="307"/>
                  </a:lnTo>
                  <a:lnTo>
                    <a:pt x="703" y="305"/>
                  </a:lnTo>
                  <a:lnTo>
                    <a:pt x="703" y="305"/>
                  </a:lnTo>
                  <a:lnTo>
                    <a:pt x="705" y="305"/>
                  </a:lnTo>
                  <a:lnTo>
                    <a:pt x="705" y="303"/>
                  </a:lnTo>
                  <a:lnTo>
                    <a:pt x="707" y="303"/>
                  </a:lnTo>
                  <a:lnTo>
                    <a:pt x="707" y="305"/>
                  </a:lnTo>
                  <a:lnTo>
                    <a:pt x="707" y="305"/>
                  </a:lnTo>
                  <a:lnTo>
                    <a:pt x="707" y="307"/>
                  </a:lnTo>
                  <a:lnTo>
                    <a:pt x="709" y="307"/>
                  </a:lnTo>
                  <a:lnTo>
                    <a:pt x="709" y="305"/>
                  </a:lnTo>
                  <a:lnTo>
                    <a:pt x="711" y="305"/>
                  </a:lnTo>
                  <a:lnTo>
                    <a:pt x="711" y="305"/>
                  </a:lnTo>
                  <a:lnTo>
                    <a:pt x="711" y="301"/>
                  </a:lnTo>
                  <a:lnTo>
                    <a:pt x="711" y="301"/>
                  </a:lnTo>
                  <a:lnTo>
                    <a:pt x="711" y="299"/>
                  </a:lnTo>
                  <a:lnTo>
                    <a:pt x="713" y="301"/>
                  </a:lnTo>
                  <a:lnTo>
                    <a:pt x="713" y="299"/>
                  </a:lnTo>
                  <a:lnTo>
                    <a:pt x="713" y="299"/>
                  </a:lnTo>
                  <a:lnTo>
                    <a:pt x="713" y="299"/>
                  </a:lnTo>
                  <a:lnTo>
                    <a:pt x="711" y="297"/>
                  </a:lnTo>
                  <a:lnTo>
                    <a:pt x="711" y="297"/>
                  </a:lnTo>
                  <a:lnTo>
                    <a:pt x="711" y="297"/>
                  </a:lnTo>
                  <a:lnTo>
                    <a:pt x="713" y="297"/>
                  </a:lnTo>
                  <a:lnTo>
                    <a:pt x="715" y="297"/>
                  </a:lnTo>
                  <a:lnTo>
                    <a:pt x="715" y="295"/>
                  </a:lnTo>
                  <a:lnTo>
                    <a:pt x="719" y="295"/>
                  </a:lnTo>
                  <a:lnTo>
                    <a:pt x="721" y="293"/>
                  </a:lnTo>
                  <a:lnTo>
                    <a:pt x="725" y="291"/>
                  </a:lnTo>
                  <a:lnTo>
                    <a:pt x="727" y="291"/>
                  </a:lnTo>
                  <a:lnTo>
                    <a:pt x="729" y="291"/>
                  </a:lnTo>
                  <a:lnTo>
                    <a:pt x="729" y="291"/>
                  </a:lnTo>
                  <a:lnTo>
                    <a:pt x="729" y="291"/>
                  </a:lnTo>
                  <a:lnTo>
                    <a:pt x="731" y="293"/>
                  </a:lnTo>
                  <a:lnTo>
                    <a:pt x="731" y="293"/>
                  </a:lnTo>
                  <a:lnTo>
                    <a:pt x="731" y="293"/>
                  </a:lnTo>
                  <a:lnTo>
                    <a:pt x="733" y="291"/>
                  </a:lnTo>
                  <a:lnTo>
                    <a:pt x="733" y="291"/>
                  </a:lnTo>
                  <a:lnTo>
                    <a:pt x="733" y="288"/>
                  </a:lnTo>
                  <a:lnTo>
                    <a:pt x="733" y="288"/>
                  </a:lnTo>
                  <a:lnTo>
                    <a:pt x="731" y="288"/>
                  </a:lnTo>
                  <a:lnTo>
                    <a:pt x="733" y="286"/>
                  </a:lnTo>
                  <a:lnTo>
                    <a:pt x="733" y="286"/>
                  </a:lnTo>
                  <a:lnTo>
                    <a:pt x="731" y="282"/>
                  </a:lnTo>
                  <a:lnTo>
                    <a:pt x="733" y="282"/>
                  </a:lnTo>
                  <a:lnTo>
                    <a:pt x="731" y="280"/>
                  </a:lnTo>
                  <a:lnTo>
                    <a:pt x="729" y="282"/>
                  </a:lnTo>
                  <a:lnTo>
                    <a:pt x="727" y="282"/>
                  </a:lnTo>
                  <a:lnTo>
                    <a:pt x="725" y="280"/>
                  </a:lnTo>
                  <a:lnTo>
                    <a:pt x="723" y="280"/>
                  </a:lnTo>
                  <a:lnTo>
                    <a:pt x="723" y="280"/>
                  </a:lnTo>
                  <a:lnTo>
                    <a:pt x="723" y="280"/>
                  </a:lnTo>
                  <a:lnTo>
                    <a:pt x="721" y="280"/>
                  </a:lnTo>
                  <a:lnTo>
                    <a:pt x="719" y="280"/>
                  </a:lnTo>
                  <a:lnTo>
                    <a:pt x="717" y="280"/>
                  </a:lnTo>
                  <a:lnTo>
                    <a:pt x="715" y="280"/>
                  </a:lnTo>
                  <a:lnTo>
                    <a:pt x="713" y="278"/>
                  </a:lnTo>
                  <a:lnTo>
                    <a:pt x="709" y="278"/>
                  </a:lnTo>
                  <a:lnTo>
                    <a:pt x="707" y="276"/>
                  </a:lnTo>
                  <a:lnTo>
                    <a:pt x="701" y="274"/>
                  </a:lnTo>
                  <a:lnTo>
                    <a:pt x="697" y="276"/>
                  </a:lnTo>
                  <a:lnTo>
                    <a:pt x="695" y="276"/>
                  </a:lnTo>
                  <a:lnTo>
                    <a:pt x="695" y="276"/>
                  </a:lnTo>
                  <a:lnTo>
                    <a:pt x="695" y="276"/>
                  </a:lnTo>
                  <a:lnTo>
                    <a:pt x="697" y="278"/>
                  </a:lnTo>
                  <a:lnTo>
                    <a:pt x="695" y="280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3" y="284"/>
                  </a:lnTo>
                  <a:lnTo>
                    <a:pt x="691" y="286"/>
                  </a:lnTo>
                  <a:lnTo>
                    <a:pt x="687" y="286"/>
                  </a:lnTo>
                  <a:lnTo>
                    <a:pt x="685" y="286"/>
                  </a:lnTo>
                  <a:lnTo>
                    <a:pt x="681" y="286"/>
                  </a:lnTo>
                  <a:lnTo>
                    <a:pt x="679" y="284"/>
                  </a:lnTo>
                  <a:lnTo>
                    <a:pt x="679" y="282"/>
                  </a:lnTo>
                  <a:lnTo>
                    <a:pt x="677" y="280"/>
                  </a:lnTo>
                  <a:lnTo>
                    <a:pt x="677" y="278"/>
                  </a:lnTo>
                  <a:lnTo>
                    <a:pt x="677" y="276"/>
                  </a:lnTo>
                  <a:lnTo>
                    <a:pt x="677" y="276"/>
                  </a:lnTo>
                  <a:lnTo>
                    <a:pt x="677" y="276"/>
                  </a:lnTo>
                  <a:lnTo>
                    <a:pt x="677" y="274"/>
                  </a:lnTo>
                  <a:lnTo>
                    <a:pt x="677" y="274"/>
                  </a:lnTo>
                  <a:lnTo>
                    <a:pt x="675" y="272"/>
                  </a:lnTo>
                  <a:lnTo>
                    <a:pt x="673" y="270"/>
                  </a:lnTo>
                  <a:lnTo>
                    <a:pt x="671" y="268"/>
                  </a:lnTo>
                  <a:lnTo>
                    <a:pt x="669" y="268"/>
                  </a:lnTo>
                  <a:lnTo>
                    <a:pt x="667" y="268"/>
                  </a:lnTo>
                  <a:lnTo>
                    <a:pt x="659" y="268"/>
                  </a:lnTo>
                  <a:lnTo>
                    <a:pt x="653" y="264"/>
                  </a:lnTo>
                  <a:lnTo>
                    <a:pt x="651" y="262"/>
                  </a:lnTo>
                  <a:lnTo>
                    <a:pt x="649" y="260"/>
                  </a:lnTo>
                  <a:lnTo>
                    <a:pt x="647" y="258"/>
                  </a:lnTo>
                  <a:lnTo>
                    <a:pt x="647" y="256"/>
                  </a:lnTo>
                  <a:lnTo>
                    <a:pt x="647" y="250"/>
                  </a:lnTo>
                  <a:lnTo>
                    <a:pt x="649" y="250"/>
                  </a:lnTo>
                  <a:lnTo>
                    <a:pt x="651" y="248"/>
                  </a:lnTo>
                  <a:lnTo>
                    <a:pt x="653" y="250"/>
                  </a:lnTo>
                  <a:lnTo>
                    <a:pt x="655" y="252"/>
                  </a:lnTo>
                  <a:lnTo>
                    <a:pt x="659" y="250"/>
                  </a:lnTo>
                  <a:lnTo>
                    <a:pt x="659" y="250"/>
                  </a:lnTo>
                  <a:lnTo>
                    <a:pt x="661" y="250"/>
                  </a:lnTo>
                  <a:lnTo>
                    <a:pt x="663" y="250"/>
                  </a:lnTo>
                  <a:lnTo>
                    <a:pt x="665" y="250"/>
                  </a:lnTo>
                  <a:lnTo>
                    <a:pt x="665" y="250"/>
                  </a:lnTo>
                  <a:lnTo>
                    <a:pt x="665" y="248"/>
                  </a:lnTo>
                  <a:lnTo>
                    <a:pt x="667" y="246"/>
                  </a:lnTo>
                  <a:lnTo>
                    <a:pt x="667" y="242"/>
                  </a:lnTo>
                  <a:lnTo>
                    <a:pt x="667" y="240"/>
                  </a:lnTo>
                  <a:lnTo>
                    <a:pt x="667" y="240"/>
                  </a:lnTo>
                  <a:lnTo>
                    <a:pt x="669" y="236"/>
                  </a:lnTo>
                  <a:lnTo>
                    <a:pt x="671" y="234"/>
                  </a:lnTo>
                  <a:lnTo>
                    <a:pt x="677" y="232"/>
                  </a:lnTo>
                  <a:lnTo>
                    <a:pt x="679" y="232"/>
                  </a:lnTo>
                  <a:lnTo>
                    <a:pt x="679" y="226"/>
                  </a:lnTo>
                  <a:lnTo>
                    <a:pt x="681" y="224"/>
                  </a:lnTo>
                  <a:lnTo>
                    <a:pt x="681" y="224"/>
                  </a:lnTo>
                  <a:lnTo>
                    <a:pt x="681" y="222"/>
                  </a:lnTo>
                  <a:lnTo>
                    <a:pt x="683" y="222"/>
                  </a:lnTo>
                  <a:lnTo>
                    <a:pt x="683" y="220"/>
                  </a:lnTo>
                  <a:lnTo>
                    <a:pt x="689" y="220"/>
                  </a:lnTo>
                  <a:lnTo>
                    <a:pt x="689" y="222"/>
                  </a:lnTo>
                  <a:lnTo>
                    <a:pt x="691" y="222"/>
                  </a:lnTo>
                  <a:lnTo>
                    <a:pt x="691" y="220"/>
                  </a:lnTo>
                  <a:lnTo>
                    <a:pt x="691" y="220"/>
                  </a:lnTo>
                  <a:lnTo>
                    <a:pt x="691" y="218"/>
                  </a:lnTo>
                  <a:lnTo>
                    <a:pt x="693" y="222"/>
                  </a:lnTo>
                  <a:lnTo>
                    <a:pt x="699" y="224"/>
                  </a:lnTo>
                  <a:lnTo>
                    <a:pt x="701" y="226"/>
                  </a:lnTo>
                  <a:lnTo>
                    <a:pt x="701" y="226"/>
                  </a:lnTo>
                  <a:lnTo>
                    <a:pt x="703" y="228"/>
                  </a:lnTo>
                  <a:lnTo>
                    <a:pt x="703" y="230"/>
                  </a:lnTo>
                  <a:lnTo>
                    <a:pt x="703" y="230"/>
                  </a:lnTo>
                  <a:lnTo>
                    <a:pt x="701" y="234"/>
                  </a:lnTo>
                  <a:lnTo>
                    <a:pt x="701" y="236"/>
                  </a:lnTo>
                  <a:lnTo>
                    <a:pt x="699" y="236"/>
                  </a:lnTo>
                  <a:lnTo>
                    <a:pt x="697" y="238"/>
                  </a:lnTo>
                  <a:lnTo>
                    <a:pt x="697" y="238"/>
                  </a:lnTo>
                  <a:lnTo>
                    <a:pt x="697" y="240"/>
                  </a:lnTo>
                  <a:lnTo>
                    <a:pt x="699" y="242"/>
                  </a:lnTo>
                  <a:lnTo>
                    <a:pt x="697" y="242"/>
                  </a:lnTo>
                  <a:lnTo>
                    <a:pt x="697" y="242"/>
                  </a:lnTo>
                  <a:lnTo>
                    <a:pt x="695" y="242"/>
                  </a:lnTo>
                  <a:lnTo>
                    <a:pt x="695" y="244"/>
                  </a:lnTo>
                  <a:lnTo>
                    <a:pt x="697" y="244"/>
                  </a:lnTo>
                  <a:lnTo>
                    <a:pt x="697" y="246"/>
                  </a:lnTo>
                  <a:lnTo>
                    <a:pt x="699" y="246"/>
                  </a:lnTo>
                  <a:lnTo>
                    <a:pt x="701" y="246"/>
                  </a:lnTo>
                  <a:lnTo>
                    <a:pt x="705" y="246"/>
                  </a:lnTo>
                  <a:lnTo>
                    <a:pt x="705" y="246"/>
                  </a:lnTo>
                  <a:lnTo>
                    <a:pt x="705" y="246"/>
                  </a:lnTo>
                  <a:lnTo>
                    <a:pt x="703" y="248"/>
                  </a:lnTo>
                  <a:lnTo>
                    <a:pt x="703" y="248"/>
                  </a:lnTo>
                  <a:lnTo>
                    <a:pt x="705" y="250"/>
                  </a:lnTo>
                  <a:lnTo>
                    <a:pt x="701" y="254"/>
                  </a:lnTo>
                  <a:lnTo>
                    <a:pt x="699" y="254"/>
                  </a:lnTo>
                  <a:lnTo>
                    <a:pt x="699" y="254"/>
                  </a:lnTo>
                  <a:lnTo>
                    <a:pt x="699" y="256"/>
                  </a:lnTo>
                  <a:lnTo>
                    <a:pt x="701" y="258"/>
                  </a:lnTo>
                  <a:lnTo>
                    <a:pt x="701" y="258"/>
                  </a:lnTo>
                  <a:lnTo>
                    <a:pt x="701" y="256"/>
                  </a:lnTo>
                  <a:lnTo>
                    <a:pt x="703" y="256"/>
                  </a:lnTo>
                  <a:lnTo>
                    <a:pt x="705" y="256"/>
                  </a:lnTo>
                  <a:lnTo>
                    <a:pt x="707" y="254"/>
                  </a:lnTo>
                  <a:lnTo>
                    <a:pt x="707" y="254"/>
                  </a:lnTo>
                  <a:lnTo>
                    <a:pt x="705" y="254"/>
                  </a:lnTo>
                  <a:lnTo>
                    <a:pt x="705" y="252"/>
                  </a:lnTo>
                  <a:lnTo>
                    <a:pt x="707" y="252"/>
                  </a:lnTo>
                  <a:lnTo>
                    <a:pt x="707" y="252"/>
                  </a:lnTo>
                  <a:lnTo>
                    <a:pt x="709" y="252"/>
                  </a:lnTo>
                  <a:lnTo>
                    <a:pt x="709" y="252"/>
                  </a:lnTo>
                  <a:lnTo>
                    <a:pt x="709" y="252"/>
                  </a:lnTo>
                  <a:lnTo>
                    <a:pt x="711" y="250"/>
                  </a:lnTo>
                  <a:lnTo>
                    <a:pt x="711" y="250"/>
                  </a:lnTo>
                  <a:lnTo>
                    <a:pt x="711" y="248"/>
                  </a:lnTo>
                  <a:lnTo>
                    <a:pt x="713" y="246"/>
                  </a:lnTo>
                  <a:lnTo>
                    <a:pt x="717" y="242"/>
                  </a:lnTo>
                  <a:lnTo>
                    <a:pt x="719" y="242"/>
                  </a:lnTo>
                  <a:lnTo>
                    <a:pt x="721" y="240"/>
                  </a:lnTo>
                  <a:lnTo>
                    <a:pt x="723" y="240"/>
                  </a:lnTo>
                  <a:lnTo>
                    <a:pt x="723" y="240"/>
                  </a:lnTo>
                  <a:lnTo>
                    <a:pt x="725" y="238"/>
                  </a:lnTo>
                  <a:lnTo>
                    <a:pt x="727" y="238"/>
                  </a:lnTo>
                  <a:lnTo>
                    <a:pt x="727" y="238"/>
                  </a:lnTo>
                  <a:lnTo>
                    <a:pt x="727" y="238"/>
                  </a:lnTo>
                  <a:lnTo>
                    <a:pt x="727" y="236"/>
                  </a:lnTo>
                  <a:lnTo>
                    <a:pt x="729" y="238"/>
                  </a:lnTo>
                  <a:lnTo>
                    <a:pt x="735" y="238"/>
                  </a:lnTo>
                  <a:lnTo>
                    <a:pt x="737" y="236"/>
                  </a:lnTo>
                  <a:lnTo>
                    <a:pt x="737" y="236"/>
                  </a:lnTo>
                  <a:lnTo>
                    <a:pt x="737" y="236"/>
                  </a:lnTo>
                  <a:lnTo>
                    <a:pt x="737" y="234"/>
                  </a:lnTo>
                  <a:lnTo>
                    <a:pt x="737" y="232"/>
                  </a:lnTo>
                  <a:lnTo>
                    <a:pt x="739" y="230"/>
                  </a:lnTo>
                  <a:lnTo>
                    <a:pt x="739" y="230"/>
                  </a:lnTo>
                  <a:lnTo>
                    <a:pt x="741" y="228"/>
                  </a:lnTo>
                  <a:lnTo>
                    <a:pt x="741" y="228"/>
                  </a:lnTo>
                  <a:lnTo>
                    <a:pt x="743" y="228"/>
                  </a:lnTo>
                  <a:lnTo>
                    <a:pt x="743" y="228"/>
                  </a:lnTo>
                  <a:lnTo>
                    <a:pt x="743" y="226"/>
                  </a:lnTo>
                  <a:lnTo>
                    <a:pt x="743" y="226"/>
                  </a:lnTo>
                  <a:lnTo>
                    <a:pt x="743" y="226"/>
                  </a:lnTo>
                  <a:lnTo>
                    <a:pt x="745" y="224"/>
                  </a:lnTo>
                  <a:lnTo>
                    <a:pt x="747" y="224"/>
                  </a:lnTo>
                  <a:lnTo>
                    <a:pt x="747" y="222"/>
                  </a:lnTo>
                  <a:lnTo>
                    <a:pt x="749" y="222"/>
                  </a:lnTo>
                  <a:lnTo>
                    <a:pt x="749" y="222"/>
                  </a:lnTo>
                  <a:lnTo>
                    <a:pt x="749" y="222"/>
                  </a:lnTo>
                  <a:lnTo>
                    <a:pt x="749" y="222"/>
                  </a:lnTo>
                  <a:lnTo>
                    <a:pt x="749" y="220"/>
                  </a:lnTo>
                  <a:lnTo>
                    <a:pt x="749" y="220"/>
                  </a:lnTo>
                  <a:lnTo>
                    <a:pt x="751" y="220"/>
                  </a:lnTo>
                  <a:lnTo>
                    <a:pt x="753" y="220"/>
                  </a:lnTo>
                  <a:lnTo>
                    <a:pt x="753" y="218"/>
                  </a:lnTo>
                  <a:lnTo>
                    <a:pt x="753" y="218"/>
                  </a:lnTo>
                  <a:lnTo>
                    <a:pt x="753" y="218"/>
                  </a:lnTo>
                  <a:lnTo>
                    <a:pt x="755" y="216"/>
                  </a:lnTo>
                  <a:lnTo>
                    <a:pt x="755" y="214"/>
                  </a:lnTo>
                  <a:lnTo>
                    <a:pt x="755" y="212"/>
                  </a:lnTo>
                  <a:lnTo>
                    <a:pt x="755" y="212"/>
                  </a:lnTo>
                  <a:lnTo>
                    <a:pt x="755" y="212"/>
                  </a:lnTo>
                  <a:lnTo>
                    <a:pt x="755" y="212"/>
                  </a:lnTo>
                  <a:lnTo>
                    <a:pt x="755" y="210"/>
                  </a:lnTo>
                  <a:lnTo>
                    <a:pt x="755" y="208"/>
                  </a:lnTo>
                  <a:lnTo>
                    <a:pt x="755" y="208"/>
                  </a:lnTo>
                  <a:lnTo>
                    <a:pt x="755" y="206"/>
                  </a:lnTo>
                  <a:lnTo>
                    <a:pt x="755" y="206"/>
                  </a:lnTo>
                  <a:lnTo>
                    <a:pt x="757" y="206"/>
                  </a:lnTo>
                  <a:lnTo>
                    <a:pt x="757" y="206"/>
                  </a:lnTo>
                  <a:lnTo>
                    <a:pt x="757" y="206"/>
                  </a:lnTo>
                  <a:lnTo>
                    <a:pt x="757" y="204"/>
                  </a:lnTo>
                  <a:lnTo>
                    <a:pt x="759" y="206"/>
                  </a:lnTo>
                  <a:lnTo>
                    <a:pt x="759" y="206"/>
                  </a:lnTo>
                  <a:lnTo>
                    <a:pt x="761" y="206"/>
                  </a:lnTo>
                  <a:lnTo>
                    <a:pt x="761" y="208"/>
                  </a:lnTo>
                  <a:lnTo>
                    <a:pt x="763" y="208"/>
                  </a:lnTo>
                  <a:lnTo>
                    <a:pt x="763" y="208"/>
                  </a:lnTo>
                  <a:lnTo>
                    <a:pt x="765" y="210"/>
                  </a:lnTo>
                  <a:lnTo>
                    <a:pt x="765" y="210"/>
                  </a:lnTo>
                  <a:lnTo>
                    <a:pt x="769" y="210"/>
                  </a:lnTo>
                  <a:lnTo>
                    <a:pt x="769" y="210"/>
                  </a:lnTo>
                  <a:lnTo>
                    <a:pt x="771" y="210"/>
                  </a:lnTo>
                  <a:lnTo>
                    <a:pt x="773" y="210"/>
                  </a:lnTo>
                  <a:lnTo>
                    <a:pt x="775" y="210"/>
                  </a:lnTo>
                  <a:lnTo>
                    <a:pt x="777" y="210"/>
                  </a:lnTo>
                  <a:lnTo>
                    <a:pt x="777" y="212"/>
                  </a:lnTo>
                  <a:lnTo>
                    <a:pt x="779" y="212"/>
                  </a:lnTo>
                  <a:lnTo>
                    <a:pt x="779" y="212"/>
                  </a:lnTo>
                  <a:lnTo>
                    <a:pt x="779" y="210"/>
                  </a:lnTo>
                  <a:lnTo>
                    <a:pt x="779" y="210"/>
                  </a:lnTo>
                  <a:lnTo>
                    <a:pt x="779" y="208"/>
                  </a:lnTo>
                  <a:lnTo>
                    <a:pt x="779" y="208"/>
                  </a:lnTo>
                  <a:lnTo>
                    <a:pt x="779" y="208"/>
                  </a:lnTo>
                  <a:lnTo>
                    <a:pt x="777" y="206"/>
                  </a:lnTo>
                  <a:lnTo>
                    <a:pt x="775" y="206"/>
                  </a:lnTo>
                  <a:lnTo>
                    <a:pt x="775" y="204"/>
                  </a:lnTo>
                  <a:lnTo>
                    <a:pt x="773" y="204"/>
                  </a:lnTo>
                  <a:lnTo>
                    <a:pt x="773" y="202"/>
                  </a:lnTo>
                  <a:lnTo>
                    <a:pt x="773" y="202"/>
                  </a:lnTo>
                  <a:lnTo>
                    <a:pt x="773" y="202"/>
                  </a:lnTo>
                  <a:lnTo>
                    <a:pt x="773" y="200"/>
                  </a:lnTo>
                  <a:lnTo>
                    <a:pt x="775" y="200"/>
                  </a:lnTo>
                  <a:lnTo>
                    <a:pt x="777" y="200"/>
                  </a:lnTo>
                  <a:lnTo>
                    <a:pt x="781" y="200"/>
                  </a:lnTo>
                  <a:lnTo>
                    <a:pt x="783" y="200"/>
                  </a:lnTo>
                  <a:lnTo>
                    <a:pt x="783" y="200"/>
                  </a:lnTo>
                  <a:lnTo>
                    <a:pt x="785" y="200"/>
                  </a:lnTo>
                  <a:lnTo>
                    <a:pt x="785" y="200"/>
                  </a:lnTo>
                  <a:lnTo>
                    <a:pt x="785" y="198"/>
                  </a:lnTo>
                  <a:lnTo>
                    <a:pt x="787" y="198"/>
                  </a:lnTo>
                  <a:lnTo>
                    <a:pt x="787" y="198"/>
                  </a:lnTo>
                  <a:lnTo>
                    <a:pt x="787" y="196"/>
                  </a:lnTo>
                  <a:lnTo>
                    <a:pt x="787" y="196"/>
                  </a:lnTo>
                  <a:lnTo>
                    <a:pt x="787" y="194"/>
                  </a:lnTo>
                  <a:lnTo>
                    <a:pt x="787" y="194"/>
                  </a:lnTo>
                  <a:lnTo>
                    <a:pt x="787" y="194"/>
                  </a:lnTo>
                  <a:lnTo>
                    <a:pt x="789" y="194"/>
                  </a:lnTo>
                  <a:lnTo>
                    <a:pt x="789" y="194"/>
                  </a:lnTo>
                  <a:lnTo>
                    <a:pt x="791" y="194"/>
                  </a:lnTo>
                  <a:lnTo>
                    <a:pt x="791" y="194"/>
                  </a:lnTo>
                  <a:lnTo>
                    <a:pt x="791" y="194"/>
                  </a:lnTo>
                  <a:lnTo>
                    <a:pt x="791" y="194"/>
                  </a:lnTo>
                  <a:lnTo>
                    <a:pt x="791" y="194"/>
                  </a:lnTo>
                  <a:lnTo>
                    <a:pt x="791" y="192"/>
                  </a:lnTo>
                  <a:lnTo>
                    <a:pt x="791" y="190"/>
                  </a:lnTo>
                  <a:lnTo>
                    <a:pt x="791" y="188"/>
                  </a:lnTo>
                  <a:lnTo>
                    <a:pt x="789" y="188"/>
                  </a:lnTo>
                  <a:lnTo>
                    <a:pt x="789" y="186"/>
                  </a:lnTo>
                  <a:lnTo>
                    <a:pt x="789" y="184"/>
                  </a:lnTo>
                  <a:lnTo>
                    <a:pt x="789" y="184"/>
                  </a:lnTo>
                  <a:lnTo>
                    <a:pt x="791" y="184"/>
                  </a:lnTo>
                  <a:lnTo>
                    <a:pt x="791" y="184"/>
                  </a:lnTo>
                  <a:lnTo>
                    <a:pt x="791" y="184"/>
                  </a:lnTo>
                  <a:lnTo>
                    <a:pt x="793" y="184"/>
                  </a:lnTo>
                  <a:lnTo>
                    <a:pt x="793" y="184"/>
                  </a:lnTo>
                  <a:lnTo>
                    <a:pt x="793" y="186"/>
                  </a:lnTo>
                  <a:lnTo>
                    <a:pt x="795" y="186"/>
                  </a:lnTo>
                  <a:lnTo>
                    <a:pt x="795" y="186"/>
                  </a:lnTo>
                  <a:lnTo>
                    <a:pt x="797" y="188"/>
                  </a:lnTo>
                  <a:lnTo>
                    <a:pt x="799" y="190"/>
                  </a:lnTo>
                  <a:lnTo>
                    <a:pt x="799" y="190"/>
                  </a:lnTo>
                  <a:lnTo>
                    <a:pt x="801" y="190"/>
                  </a:lnTo>
                  <a:lnTo>
                    <a:pt x="803" y="192"/>
                  </a:lnTo>
                  <a:lnTo>
                    <a:pt x="803" y="192"/>
                  </a:lnTo>
                  <a:lnTo>
                    <a:pt x="803" y="192"/>
                  </a:lnTo>
                  <a:lnTo>
                    <a:pt x="803" y="190"/>
                  </a:lnTo>
                  <a:lnTo>
                    <a:pt x="801" y="190"/>
                  </a:lnTo>
                  <a:lnTo>
                    <a:pt x="801" y="190"/>
                  </a:lnTo>
                  <a:lnTo>
                    <a:pt x="799" y="188"/>
                  </a:lnTo>
                  <a:lnTo>
                    <a:pt x="799" y="188"/>
                  </a:lnTo>
                  <a:lnTo>
                    <a:pt x="799" y="188"/>
                  </a:lnTo>
                  <a:lnTo>
                    <a:pt x="801" y="188"/>
                  </a:lnTo>
                  <a:lnTo>
                    <a:pt x="801" y="188"/>
                  </a:lnTo>
                  <a:lnTo>
                    <a:pt x="803" y="186"/>
                  </a:lnTo>
                  <a:lnTo>
                    <a:pt x="803" y="186"/>
                  </a:lnTo>
                  <a:lnTo>
                    <a:pt x="805" y="186"/>
                  </a:lnTo>
                  <a:lnTo>
                    <a:pt x="805" y="186"/>
                  </a:lnTo>
                  <a:lnTo>
                    <a:pt x="807" y="186"/>
                  </a:lnTo>
                  <a:lnTo>
                    <a:pt x="807" y="186"/>
                  </a:lnTo>
                  <a:lnTo>
                    <a:pt x="807" y="184"/>
                  </a:lnTo>
                  <a:lnTo>
                    <a:pt x="807" y="184"/>
                  </a:lnTo>
                  <a:lnTo>
                    <a:pt x="807" y="182"/>
                  </a:lnTo>
                  <a:lnTo>
                    <a:pt x="807" y="182"/>
                  </a:lnTo>
                  <a:lnTo>
                    <a:pt x="807" y="182"/>
                  </a:lnTo>
                  <a:lnTo>
                    <a:pt x="805" y="180"/>
                  </a:lnTo>
                  <a:lnTo>
                    <a:pt x="805" y="178"/>
                  </a:lnTo>
                  <a:lnTo>
                    <a:pt x="805" y="178"/>
                  </a:lnTo>
                  <a:lnTo>
                    <a:pt x="805" y="176"/>
                  </a:lnTo>
                  <a:lnTo>
                    <a:pt x="805" y="176"/>
                  </a:lnTo>
                  <a:lnTo>
                    <a:pt x="803" y="176"/>
                  </a:lnTo>
                  <a:lnTo>
                    <a:pt x="803" y="176"/>
                  </a:lnTo>
                  <a:lnTo>
                    <a:pt x="803" y="174"/>
                  </a:lnTo>
                  <a:lnTo>
                    <a:pt x="801" y="172"/>
                  </a:lnTo>
                  <a:lnTo>
                    <a:pt x="801" y="172"/>
                  </a:lnTo>
                  <a:lnTo>
                    <a:pt x="799" y="166"/>
                  </a:lnTo>
                  <a:lnTo>
                    <a:pt x="799" y="166"/>
                  </a:lnTo>
                  <a:lnTo>
                    <a:pt x="793" y="158"/>
                  </a:lnTo>
                  <a:lnTo>
                    <a:pt x="791" y="156"/>
                  </a:lnTo>
                  <a:lnTo>
                    <a:pt x="789" y="156"/>
                  </a:lnTo>
                  <a:lnTo>
                    <a:pt x="787" y="154"/>
                  </a:lnTo>
                  <a:lnTo>
                    <a:pt x="787" y="152"/>
                  </a:lnTo>
                  <a:lnTo>
                    <a:pt x="787" y="152"/>
                  </a:lnTo>
                  <a:lnTo>
                    <a:pt x="787" y="152"/>
                  </a:lnTo>
                  <a:lnTo>
                    <a:pt x="787" y="150"/>
                  </a:lnTo>
                  <a:lnTo>
                    <a:pt x="789" y="150"/>
                  </a:lnTo>
                  <a:lnTo>
                    <a:pt x="789" y="150"/>
                  </a:lnTo>
                  <a:lnTo>
                    <a:pt x="791" y="150"/>
                  </a:lnTo>
                  <a:lnTo>
                    <a:pt x="793" y="148"/>
                  </a:lnTo>
                  <a:lnTo>
                    <a:pt x="793" y="146"/>
                  </a:lnTo>
                  <a:lnTo>
                    <a:pt x="793" y="146"/>
                  </a:lnTo>
                  <a:lnTo>
                    <a:pt x="793" y="144"/>
                  </a:lnTo>
                  <a:lnTo>
                    <a:pt x="793" y="144"/>
                  </a:lnTo>
                  <a:lnTo>
                    <a:pt x="793" y="142"/>
                  </a:lnTo>
                  <a:lnTo>
                    <a:pt x="793" y="142"/>
                  </a:lnTo>
                  <a:lnTo>
                    <a:pt x="795" y="144"/>
                  </a:lnTo>
                  <a:lnTo>
                    <a:pt x="797" y="144"/>
                  </a:lnTo>
                  <a:lnTo>
                    <a:pt x="799" y="144"/>
                  </a:lnTo>
                  <a:lnTo>
                    <a:pt x="799" y="144"/>
                  </a:lnTo>
                  <a:lnTo>
                    <a:pt x="803" y="146"/>
                  </a:lnTo>
                  <a:lnTo>
                    <a:pt x="805" y="146"/>
                  </a:lnTo>
                  <a:lnTo>
                    <a:pt x="807" y="146"/>
                  </a:lnTo>
                  <a:lnTo>
                    <a:pt x="809" y="146"/>
                  </a:lnTo>
                  <a:lnTo>
                    <a:pt x="811" y="146"/>
                  </a:lnTo>
                  <a:lnTo>
                    <a:pt x="811" y="148"/>
                  </a:lnTo>
                  <a:lnTo>
                    <a:pt x="813" y="148"/>
                  </a:lnTo>
                  <a:lnTo>
                    <a:pt x="813" y="146"/>
                  </a:lnTo>
                  <a:lnTo>
                    <a:pt x="813" y="146"/>
                  </a:lnTo>
                  <a:lnTo>
                    <a:pt x="813" y="14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7"/>
            <p:cNvSpPr>
              <a:spLocks noEditPoints="1"/>
            </p:cNvSpPr>
            <p:nvPr/>
          </p:nvSpPr>
          <p:spPr bwMode="auto">
            <a:xfrm>
              <a:off x="1800" y="2390"/>
              <a:ext cx="821" cy="679"/>
            </a:xfrm>
            <a:custGeom>
              <a:avLst/>
              <a:gdLst>
                <a:gd name="T0" fmla="*/ 819 w 821"/>
                <a:gd name="T1" fmla="*/ 667 h 679"/>
                <a:gd name="T2" fmla="*/ 809 w 821"/>
                <a:gd name="T3" fmla="*/ 667 h 679"/>
                <a:gd name="T4" fmla="*/ 781 w 821"/>
                <a:gd name="T5" fmla="*/ 669 h 679"/>
                <a:gd name="T6" fmla="*/ 805 w 821"/>
                <a:gd name="T7" fmla="*/ 675 h 679"/>
                <a:gd name="T8" fmla="*/ 767 w 821"/>
                <a:gd name="T9" fmla="*/ 665 h 679"/>
                <a:gd name="T10" fmla="*/ 745 w 821"/>
                <a:gd name="T11" fmla="*/ 651 h 679"/>
                <a:gd name="T12" fmla="*/ 719 w 821"/>
                <a:gd name="T13" fmla="*/ 645 h 679"/>
                <a:gd name="T14" fmla="*/ 711 w 821"/>
                <a:gd name="T15" fmla="*/ 635 h 679"/>
                <a:gd name="T16" fmla="*/ 707 w 821"/>
                <a:gd name="T17" fmla="*/ 633 h 679"/>
                <a:gd name="T18" fmla="*/ 751 w 821"/>
                <a:gd name="T19" fmla="*/ 625 h 679"/>
                <a:gd name="T20" fmla="*/ 761 w 821"/>
                <a:gd name="T21" fmla="*/ 645 h 679"/>
                <a:gd name="T22" fmla="*/ 755 w 821"/>
                <a:gd name="T23" fmla="*/ 643 h 679"/>
                <a:gd name="T24" fmla="*/ 745 w 821"/>
                <a:gd name="T25" fmla="*/ 657 h 679"/>
                <a:gd name="T26" fmla="*/ 683 w 821"/>
                <a:gd name="T27" fmla="*/ 611 h 679"/>
                <a:gd name="T28" fmla="*/ 673 w 821"/>
                <a:gd name="T29" fmla="*/ 605 h 679"/>
                <a:gd name="T30" fmla="*/ 663 w 821"/>
                <a:gd name="T31" fmla="*/ 585 h 679"/>
                <a:gd name="T32" fmla="*/ 667 w 821"/>
                <a:gd name="T33" fmla="*/ 573 h 679"/>
                <a:gd name="T34" fmla="*/ 653 w 821"/>
                <a:gd name="T35" fmla="*/ 573 h 679"/>
                <a:gd name="T36" fmla="*/ 645 w 821"/>
                <a:gd name="T37" fmla="*/ 547 h 679"/>
                <a:gd name="T38" fmla="*/ 651 w 821"/>
                <a:gd name="T39" fmla="*/ 545 h 679"/>
                <a:gd name="T40" fmla="*/ 635 w 821"/>
                <a:gd name="T41" fmla="*/ 495 h 679"/>
                <a:gd name="T42" fmla="*/ 643 w 821"/>
                <a:gd name="T43" fmla="*/ 483 h 679"/>
                <a:gd name="T44" fmla="*/ 629 w 821"/>
                <a:gd name="T45" fmla="*/ 478 h 679"/>
                <a:gd name="T46" fmla="*/ 633 w 821"/>
                <a:gd name="T47" fmla="*/ 468 h 679"/>
                <a:gd name="T48" fmla="*/ 629 w 821"/>
                <a:gd name="T49" fmla="*/ 450 h 679"/>
                <a:gd name="T50" fmla="*/ 621 w 821"/>
                <a:gd name="T51" fmla="*/ 452 h 679"/>
                <a:gd name="T52" fmla="*/ 747 w 821"/>
                <a:gd name="T53" fmla="*/ 645 h 679"/>
                <a:gd name="T54" fmla="*/ 729 w 821"/>
                <a:gd name="T55" fmla="*/ 613 h 679"/>
                <a:gd name="T56" fmla="*/ 691 w 821"/>
                <a:gd name="T57" fmla="*/ 587 h 679"/>
                <a:gd name="T58" fmla="*/ 681 w 821"/>
                <a:gd name="T59" fmla="*/ 539 h 679"/>
                <a:gd name="T60" fmla="*/ 677 w 821"/>
                <a:gd name="T61" fmla="*/ 499 h 679"/>
                <a:gd name="T62" fmla="*/ 661 w 821"/>
                <a:gd name="T63" fmla="*/ 466 h 679"/>
                <a:gd name="T64" fmla="*/ 645 w 821"/>
                <a:gd name="T65" fmla="*/ 430 h 679"/>
                <a:gd name="T66" fmla="*/ 637 w 821"/>
                <a:gd name="T67" fmla="*/ 394 h 679"/>
                <a:gd name="T68" fmla="*/ 627 w 821"/>
                <a:gd name="T69" fmla="*/ 344 h 679"/>
                <a:gd name="T70" fmla="*/ 631 w 821"/>
                <a:gd name="T71" fmla="*/ 308 h 679"/>
                <a:gd name="T72" fmla="*/ 619 w 821"/>
                <a:gd name="T73" fmla="*/ 264 h 679"/>
                <a:gd name="T74" fmla="*/ 615 w 821"/>
                <a:gd name="T75" fmla="*/ 230 h 679"/>
                <a:gd name="T76" fmla="*/ 621 w 821"/>
                <a:gd name="T77" fmla="*/ 174 h 679"/>
                <a:gd name="T78" fmla="*/ 619 w 821"/>
                <a:gd name="T79" fmla="*/ 132 h 679"/>
                <a:gd name="T80" fmla="*/ 621 w 821"/>
                <a:gd name="T81" fmla="*/ 82 h 679"/>
                <a:gd name="T82" fmla="*/ 605 w 821"/>
                <a:gd name="T83" fmla="*/ 40 h 679"/>
                <a:gd name="T84" fmla="*/ 585 w 821"/>
                <a:gd name="T85" fmla="*/ 4 h 679"/>
                <a:gd name="T86" fmla="*/ 587 w 821"/>
                <a:gd name="T87" fmla="*/ 96 h 679"/>
                <a:gd name="T88" fmla="*/ 589 w 821"/>
                <a:gd name="T89" fmla="*/ 174 h 679"/>
                <a:gd name="T90" fmla="*/ 601 w 821"/>
                <a:gd name="T91" fmla="*/ 278 h 679"/>
                <a:gd name="T92" fmla="*/ 597 w 821"/>
                <a:gd name="T93" fmla="*/ 354 h 679"/>
                <a:gd name="T94" fmla="*/ 619 w 821"/>
                <a:gd name="T95" fmla="*/ 432 h 679"/>
                <a:gd name="T96" fmla="*/ 637 w 821"/>
                <a:gd name="T97" fmla="*/ 442 h 679"/>
                <a:gd name="T98" fmla="*/ 655 w 821"/>
                <a:gd name="T99" fmla="*/ 497 h 679"/>
                <a:gd name="T100" fmla="*/ 647 w 821"/>
                <a:gd name="T101" fmla="*/ 509 h 679"/>
                <a:gd name="T102" fmla="*/ 633 w 821"/>
                <a:gd name="T103" fmla="*/ 511 h 679"/>
                <a:gd name="T104" fmla="*/ 645 w 821"/>
                <a:gd name="T105" fmla="*/ 523 h 679"/>
                <a:gd name="T106" fmla="*/ 661 w 821"/>
                <a:gd name="T107" fmla="*/ 539 h 679"/>
                <a:gd name="T108" fmla="*/ 667 w 821"/>
                <a:gd name="T109" fmla="*/ 569 h 679"/>
                <a:gd name="T110" fmla="*/ 677 w 821"/>
                <a:gd name="T111" fmla="*/ 579 h 679"/>
                <a:gd name="T112" fmla="*/ 671 w 821"/>
                <a:gd name="T113" fmla="*/ 585 h 679"/>
                <a:gd name="T114" fmla="*/ 701 w 821"/>
                <a:gd name="T115" fmla="*/ 613 h 679"/>
                <a:gd name="T116" fmla="*/ 715 w 821"/>
                <a:gd name="T117" fmla="*/ 617 h 679"/>
                <a:gd name="T118" fmla="*/ 697 w 821"/>
                <a:gd name="T119" fmla="*/ 623 h 679"/>
                <a:gd name="T120" fmla="*/ 721 w 821"/>
                <a:gd name="T121" fmla="*/ 623 h 679"/>
                <a:gd name="T122" fmla="*/ 739 w 821"/>
                <a:gd name="T123" fmla="*/ 62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1" h="679">
                  <a:moveTo>
                    <a:pt x="813" y="677"/>
                  </a:moveTo>
                  <a:lnTo>
                    <a:pt x="809" y="677"/>
                  </a:lnTo>
                  <a:lnTo>
                    <a:pt x="809" y="677"/>
                  </a:lnTo>
                  <a:lnTo>
                    <a:pt x="809" y="679"/>
                  </a:lnTo>
                  <a:lnTo>
                    <a:pt x="809" y="679"/>
                  </a:lnTo>
                  <a:lnTo>
                    <a:pt x="809" y="679"/>
                  </a:lnTo>
                  <a:lnTo>
                    <a:pt x="811" y="679"/>
                  </a:lnTo>
                  <a:lnTo>
                    <a:pt x="813" y="679"/>
                  </a:lnTo>
                  <a:lnTo>
                    <a:pt x="813" y="679"/>
                  </a:lnTo>
                  <a:lnTo>
                    <a:pt x="813" y="679"/>
                  </a:lnTo>
                  <a:lnTo>
                    <a:pt x="813" y="679"/>
                  </a:lnTo>
                  <a:lnTo>
                    <a:pt x="813" y="677"/>
                  </a:lnTo>
                  <a:lnTo>
                    <a:pt x="813" y="677"/>
                  </a:lnTo>
                  <a:close/>
                  <a:moveTo>
                    <a:pt x="815" y="675"/>
                  </a:moveTo>
                  <a:lnTo>
                    <a:pt x="813" y="675"/>
                  </a:lnTo>
                  <a:lnTo>
                    <a:pt x="813" y="673"/>
                  </a:lnTo>
                  <a:lnTo>
                    <a:pt x="813" y="673"/>
                  </a:lnTo>
                  <a:lnTo>
                    <a:pt x="813" y="675"/>
                  </a:lnTo>
                  <a:lnTo>
                    <a:pt x="811" y="675"/>
                  </a:lnTo>
                  <a:lnTo>
                    <a:pt x="811" y="675"/>
                  </a:lnTo>
                  <a:lnTo>
                    <a:pt x="811" y="675"/>
                  </a:lnTo>
                  <a:lnTo>
                    <a:pt x="811" y="677"/>
                  </a:lnTo>
                  <a:lnTo>
                    <a:pt x="815" y="677"/>
                  </a:lnTo>
                  <a:lnTo>
                    <a:pt x="815" y="677"/>
                  </a:lnTo>
                  <a:lnTo>
                    <a:pt x="815" y="677"/>
                  </a:lnTo>
                  <a:lnTo>
                    <a:pt x="815" y="677"/>
                  </a:lnTo>
                  <a:lnTo>
                    <a:pt x="815" y="677"/>
                  </a:lnTo>
                  <a:lnTo>
                    <a:pt x="815" y="677"/>
                  </a:lnTo>
                  <a:lnTo>
                    <a:pt x="815" y="675"/>
                  </a:lnTo>
                  <a:close/>
                  <a:moveTo>
                    <a:pt x="821" y="667"/>
                  </a:moveTo>
                  <a:lnTo>
                    <a:pt x="821" y="667"/>
                  </a:lnTo>
                  <a:lnTo>
                    <a:pt x="819" y="667"/>
                  </a:lnTo>
                  <a:lnTo>
                    <a:pt x="819" y="667"/>
                  </a:lnTo>
                  <a:lnTo>
                    <a:pt x="819" y="667"/>
                  </a:lnTo>
                  <a:lnTo>
                    <a:pt x="819" y="669"/>
                  </a:lnTo>
                  <a:lnTo>
                    <a:pt x="821" y="669"/>
                  </a:lnTo>
                  <a:lnTo>
                    <a:pt x="821" y="669"/>
                  </a:lnTo>
                  <a:lnTo>
                    <a:pt x="821" y="667"/>
                  </a:lnTo>
                  <a:lnTo>
                    <a:pt x="821" y="667"/>
                  </a:lnTo>
                  <a:lnTo>
                    <a:pt x="821" y="667"/>
                  </a:lnTo>
                  <a:close/>
                  <a:moveTo>
                    <a:pt x="809" y="669"/>
                  </a:moveTo>
                  <a:lnTo>
                    <a:pt x="811" y="669"/>
                  </a:lnTo>
                  <a:lnTo>
                    <a:pt x="811" y="669"/>
                  </a:lnTo>
                  <a:lnTo>
                    <a:pt x="813" y="667"/>
                  </a:lnTo>
                  <a:lnTo>
                    <a:pt x="813" y="667"/>
                  </a:lnTo>
                  <a:lnTo>
                    <a:pt x="813" y="667"/>
                  </a:lnTo>
                  <a:lnTo>
                    <a:pt x="813" y="665"/>
                  </a:lnTo>
                  <a:lnTo>
                    <a:pt x="811" y="665"/>
                  </a:lnTo>
                  <a:lnTo>
                    <a:pt x="809" y="663"/>
                  </a:lnTo>
                  <a:lnTo>
                    <a:pt x="807" y="663"/>
                  </a:lnTo>
                  <a:lnTo>
                    <a:pt x="801" y="663"/>
                  </a:lnTo>
                  <a:lnTo>
                    <a:pt x="797" y="663"/>
                  </a:lnTo>
                  <a:lnTo>
                    <a:pt x="795" y="663"/>
                  </a:lnTo>
                  <a:lnTo>
                    <a:pt x="797" y="665"/>
                  </a:lnTo>
                  <a:lnTo>
                    <a:pt x="799" y="667"/>
                  </a:lnTo>
                  <a:lnTo>
                    <a:pt x="801" y="667"/>
                  </a:lnTo>
                  <a:lnTo>
                    <a:pt x="801" y="667"/>
                  </a:lnTo>
                  <a:lnTo>
                    <a:pt x="805" y="669"/>
                  </a:lnTo>
                  <a:lnTo>
                    <a:pt x="805" y="669"/>
                  </a:lnTo>
                  <a:lnTo>
                    <a:pt x="805" y="667"/>
                  </a:lnTo>
                  <a:lnTo>
                    <a:pt x="807" y="667"/>
                  </a:lnTo>
                  <a:lnTo>
                    <a:pt x="807" y="667"/>
                  </a:lnTo>
                  <a:lnTo>
                    <a:pt x="807" y="667"/>
                  </a:lnTo>
                  <a:lnTo>
                    <a:pt x="809" y="667"/>
                  </a:lnTo>
                  <a:lnTo>
                    <a:pt x="809" y="667"/>
                  </a:lnTo>
                  <a:lnTo>
                    <a:pt x="809" y="667"/>
                  </a:lnTo>
                  <a:lnTo>
                    <a:pt x="809" y="669"/>
                  </a:lnTo>
                  <a:close/>
                  <a:moveTo>
                    <a:pt x="803" y="673"/>
                  </a:moveTo>
                  <a:lnTo>
                    <a:pt x="803" y="671"/>
                  </a:lnTo>
                  <a:lnTo>
                    <a:pt x="801" y="671"/>
                  </a:lnTo>
                  <a:lnTo>
                    <a:pt x="799" y="669"/>
                  </a:lnTo>
                  <a:lnTo>
                    <a:pt x="799" y="669"/>
                  </a:lnTo>
                  <a:lnTo>
                    <a:pt x="799" y="669"/>
                  </a:lnTo>
                  <a:lnTo>
                    <a:pt x="799" y="669"/>
                  </a:lnTo>
                  <a:lnTo>
                    <a:pt x="797" y="667"/>
                  </a:lnTo>
                  <a:lnTo>
                    <a:pt x="797" y="667"/>
                  </a:lnTo>
                  <a:lnTo>
                    <a:pt x="793" y="667"/>
                  </a:lnTo>
                  <a:lnTo>
                    <a:pt x="793" y="667"/>
                  </a:lnTo>
                  <a:lnTo>
                    <a:pt x="793" y="665"/>
                  </a:lnTo>
                  <a:lnTo>
                    <a:pt x="795" y="665"/>
                  </a:lnTo>
                  <a:lnTo>
                    <a:pt x="793" y="663"/>
                  </a:lnTo>
                  <a:lnTo>
                    <a:pt x="791" y="663"/>
                  </a:lnTo>
                  <a:lnTo>
                    <a:pt x="787" y="665"/>
                  </a:lnTo>
                  <a:lnTo>
                    <a:pt x="777" y="663"/>
                  </a:lnTo>
                  <a:lnTo>
                    <a:pt x="773" y="661"/>
                  </a:lnTo>
                  <a:lnTo>
                    <a:pt x="775" y="665"/>
                  </a:lnTo>
                  <a:lnTo>
                    <a:pt x="775" y="665"/>
                  </a:lnTo>
                  <a:lnTo>
                    <a:pt x="775" y="667"/>
                  </a:lnTo>
                  <a:lnTo>
                    <a:pt x="775" y="667"/>
                  </a:lnTo>
                  <a:lnTo>
                    <a:pt x="777" y="667"/>
                  </a:lnTo>
                  <a:lnTo>
                    <a:pt x="777" y="667"/>
                  </a:lnTo>
                  <a:lnTo>
                    <a:pt x="777" y="667"/>
                  </a:lnTo>
                  <a:lnTo>
                    <a:pt x="777" y="667"/>
                  </a:lnTo>
                  <a:lnTo>
                    <a:pt x="779" y="667"/>
                  </a:lnTo>
                  <a:lnTo>
                    <a:pt x="779" y="667"/>
                  </a:lnTo>
                  <a:lnTo>
                    <a:pt x="781" y="669"/>
                  </a:lnTo>
                  <a:lnTo>
                    <a:pt x="781" y="669"/>
                  </a:lnTo>
                  <a:lnTo>
                    <a:pt x="781" y="669"/>
                  </a:lnTo>
                  <a:lnTo>
                    <a:pt x="783" y="671"/>
                  </a:lnTo>
                  <a:lnTo>
                    <a:pt x="785" y="671"/>
                  </a:lnTo>
                  <a:lnTo>
                    <a:pt x="785" y="671"/>
                  </a:lnTo>
                  <a:lnTo>
                    <a:pt x="787" y="671"/>
                  </a:lnTo>
                  <a:lnTo>
                    <a:pt x="789" y="671"/>
                  </a:lnTo>
                  <a:lnTo>
                    <a:pt x="785" y="671"/>
                  </a:lnTo>
                  <a:lnTo>
                    <a:pt x="785" y="669"/>
                  </a:lnTo>
                  <a:lnTo>
                    <a:pt x="785" y="669"/>
                  </a:lnTo>
                  <a:lnTo>
                    <a:pt x="785" y="667"/>
                  </a:lnTo>
                  <a:lnTo>
                    <a:pt x="785" y="667"/>
                  </a:lnTo>
                  <a:lnTo>
                    <a:pt x="787" y="667"/>
                  </a:lnTo>
                  <a:lnTo>
                    <a:pt x="789" y="667"/>
                  </a:lnTo>
                  <a:lnTo>
                    <a:pt x="789" y="669"/>
                  </a:lnTo>
                  <a:lnTo>
                    <a:pt x="789" y="667"/>
                  </a:lnTo>
                  <a:lnTo>
                    <a:pt x="791" y="667"/>
                  </a:lnTo>
                  <a:lnTo>
                    <a:pt x="791" y="669"/>
                  </a:lnTo>
                  <a:lnTo>
                    <a:pt x="791" y="669"/>
                  </a:lnTo>
                  <a:lnTo>
                    <a:pt x="791" y="671"/>
                  </a:lnTo>
                  <a:lnTo>
                    <a:pt x="791" y="671"/>
                  </a:lnTo>
                  <a:lnTo>
                    <a:pt x="793" y="671"/>
                  </a:lnTo>
                  <a:lnTo>
                    <a:pt x="793" y="671"/>
                  </a:lnTo>
                  <a:lnTo>
                    <a:pt x="795" y="671"/>
                  </a:lnTo>
                  <a:lnTo>
                    <a:pt x="795" y="671"/>
                  </a:lnTo>
                  <a:lnTo>
                    <a:pt x="797" y="673"/>
                  </a:lnTo>
                  <a:lnTo>
                    <a:pt x="799" y="673"/>
                  </a:lnTo>
                  <a:lnTo>
                    <a:pt x="801" y="673"/>
                  </a:lnTo>
                  <a:lnTo>
                    <a:pt x="801" y="673"/>
                  </a:lnTo>
                  <a:lnTo>
                    <a:pt x="803" y="675"/>
                  </a:lnTo>
                  <a:lnTo>
                    <a:pt x="805" y="675"/>
                  </a:lnTo>
                  <a:lnTo>
                    <a:pt x="805" y="675"/>
                  </a:lnTo>
                  <a:lnTo>
                    <a:pt x="805" y="673"/>
                  </a:lnTo>
                  <a:lnTo>
                    <a:pt x="803" y="673"/>
                  </a:lnTo>
                  <a:close/>
                  <a:moveTo>
                    <a:pt x="767" y="663"/>
                  </a:moveTo>
                  <a:lnTo>
                    <a:pt x="765" y="663"/>
                  </a:lnTo>
                  <a:lnTo>
                    <a:pt x="765" y="663"/>
                  </a:lnTo>
                  <a:lnTo>
                    <a:pt x="763" y="663"/>
                  </a:lnTo>
                  <a:lnTo>
                    <a:pt x="763" y="663"/>
                  </a:lnTo>
                  <a:lnTo>
                    <a:pt x="761" y="663"/>
                  </a:lnTo>
                  <a:lnTo>
                    <a:pt x="761" y="663"/>
                  </a:lnTo>
                  <a:lnTo>
                    <a:pt x="759" y="661"/>
                  </a:lnTo>
                  <a:lnTo>
                    <a:pt x="757" y="661"/>
                  </a:lnTo>
                  <a:lnTo>
                    <a:pt x="757" y="661"/>
                  </a:lnTo>
                  <a:lnTo>
                    <a:pt x="753" y="661"/>
                  </a:lnTo>
                  <a:lnTo>
                    <a:pt x="753" y="661"/>
                  </a:lnTo>
                  <a:lnTo>
                    <a:pt x="753" y="661"/>
                  </a:lnTo>
                  <a:lnTo>
                    <a:pt x="753" y="663"/>
                  </a:lnTo>
                  <a:lnTo>
                    <a:pt x="755" y="663"/>
                  </a:lnTo>
                  <a:lnTo>
                    <a:pt x="755" y="663"/>
                  </a:lnTo>
                  <a:lnTo>
                    <a:pt x="755" y="663"/>
                  </a:lnTo>
                  <a:lnTo>
                    <a:pt x="755" y="663"/>
                  </a:lnTo>
                  <a:lnTo>
                    <a:pt x="755" y="661"/>
                  </a:lnTo>
                  <a:lnTo>
                    <a:pt x="757" y="663"/>
                  </a:lnTo>
                  <a:lnTo>
                    <a:pt x="757" y="663"/>
                  </a:lnTo>
                  <a:lnTo>
                    <a:pt x="761" y="663"/>
                  </a:lnTo>
                  <a:lnTo>
                    <a:pt x="761" y="663"/>
                  </a:lnTo>
                  <a:lnTo>
                    <a:pt x="761" y="665"/>
                  </a:lnTo>
                  <a:lnTo>
                    <a:pt x="761" y="665"/>
                  </a:lnTo>
                  <a:lnTo>
                    <a:pt x="763" y="665"/>
                  </a:lnTo>
                  <a:lnTo>
                    <a:pt x="765" y="665"/>
                  </a:lnTo>
                  <a:lnTo>
                    <a:pt x="765" y="665"/>
                  </a:lnTo>
                  <a:lnTo>
                    <a:pt x="765" y="665"/>
                  </a:lnTo>
                  <a:lnTo>
                    <a:pt x="767" y="665"/>
                  </a:lnTo>
                  <a:lnTo>
                    <a:pt x="767" y="665"/>
                  </a:lnTo>
                  <a:lnTo>
                    <a:pt x="767" y="667"/>
                  </a:lnTo>
                  <a:lnTo>
                    <a:pt x="767" y="667"/>
                  </a:lnTo>
                  <a:lnTo>
                    <a:pt x="769" y="667"/>
                  </a:lnTo>
                  <a:lnTo>
                    <a:pt x="769" y="667"/>
                  </a:lnTo>
                  <a:lnTo>
                    <a:pt x="771" y="665"/>
                  </a:lnTo>
                  <a:lnTo>
                    <a:pt x="771" y="665"/>
                  </a:lnTo>
                  <a:lnTo>
                    <a:pt x="767" y="663"/>
                  </a:lnTo>
                  <a:close/>
                  <a:moveTo>
                    <a:pt x="745" y="651"/>
                  </a:moveTo>
                  <a:lnTo>
                    <a:pt x="747" y="651"/>
                  </a:lnTo>
                  <a:lnTo>
                    <a:pt x="749" y="653"/>
                  </a:lnTo>
                  <a:lnTo>
                    <a:pt x="753" y="653"/>
                  </a:lnTo>
                  <a:lnTo>
                    <a:pt x="753" y="653"/>
                  </a:lnTo>
                  <a:lnTo>
                    <a:pt x="753" y="653"/>
                  </a:lnTo>
                  <a:lnTo>
                    <a:pt x="753" y="651"/>
                  </a:lnTo>
                  <a:lnTo>
                    <a:pt x="753" y="651"/>
                  </a:lnTo>
                  <a:lnTo>
                    <a:pt x="753" y="649"/>
                  </a:lnTo>
                  <a:lnTo>
                    <a:pt x="751" y="649"/>
                  </a:lnTo>
                  <a:lnTo>
                    <a:pt x="749" y="649"/>
                  </a:lnTo>
                  <a:lnTo>
                    <a:pt x="747" y="647"/>
                  </a:lnTo>
                  <a:lnTo>
                    <a:pt x="743" y="647"/>
                  </a:lnTo>
                  <a:lnTo>
                    <a:pt x="741" y="645"/>
                  </a:lnTo>
                  <a:lnTo>
                    <a:pt x="737" y="645"/>
                  </a:lnTo>
                  <a:lnTo>
                    <a:pt x="737" y="645"/>
                  </a:lnTo>
                  <a:lnTo>
                    <a:pt x="735" y="645"/>
                  </a:lnTo>
                  <a:lnTo>
                    <a:pt x="735" y="647"/>
                  </a:lnTo>
                  <a:lnTo>
                    <a:pt x="737" y="649"/>
                  </a:lnTo>
                  <a:lnTo>
                    <a:pt x="741" y="651"/>
                  </a:lnTo>
                  <a:lnTo>
                    <a:pt x="741" y="653"/>
                  </a:lnTo>
                  <a:lnTo>
                    <a:pt x="743" y="651"/>
                  </a:lnTo>
                  <a:lnTo>
                    <a:pt x="743" y="651"/>
                  </a:lnTo>
                  <a:lnTo>
                    <a:pt x="745" y="651"/>
                  </a:lnTo>
                  <a:lnTo>
                    <a:pt x="745" y="651"/>
                  </a:lnTo>
                  <a:close/>
                  <a:moveTo>
                    <a:pt x="733" y="643"/>
                  </a:moveTo>
                  <a:lnTo>
                    <a:pt x="731" y="643"/>
                  </a:lnTo>
                  <a:lnTo>
                    <a:pt x="731" y="641"/>
                  </a:lnTo>
                  <a:lnTo>
                    <a:pt x="729" y="641"/>
                  </a:lnTo>
                  <a:lnTo>
                    <a:pt x="727" y="639"/>
                  </a:lnTo>
                  <a:lnTo>
                    <a:pt x="725" y="639"/>
                  </a:lnTo>
                  <a:lnTo>
                    <a:pt x="723" y="639"/>
                  </a:lnTo>
                  <a:lnTo>
                    <a:pt x="723" y="639"/>
                  </a:lnTo>
                  <a:lnTo>
                    <a:pt x="723" y="639"/>
                  </a:lnTo>
                  <a:lnTo>
                    <a:pt x="721" y="639"/>
                  </a:lnTo>
                  <a:lnTo>
                    <a:pt x="721" y="637"/>
                  </a:lnTo>
                  <a:lnTo>
                    <a:pt x="719" y="637"/>
                  </a:lnTo>
                  <a:lnTo>
                    <a:pt x="719" y="637"/>
                  </a:lnTo>
                  <a:lnTo>
                    <a:pt x="719" y="637"/>
                  </a:lnTo>
                  <a:lnTo>
                    <a:pt x="719" y="637"/>
                  </a:lnTo>
                  <a:lnTo>
                    <a:pt x="717" y="637"/>
                  </a:lnTo>
                  <a:lnTo>
                    <a:pt x="719" y="637"/>
                  </a:lnTo>
                  <a:lnTo>
                    <a:pt x="719" y="639"/>
                  </a:lnTo>
                  <a:lnTo>
                    <a:pt x="715" y="637"/>
                  </a:lnTo>
                  <a:lnTo>
                    <a:pt x="713" y="637"/>
                  </a:lnTo>
                  <a:lnTo>
                    <a:pt x="711" y="637"/>
                  </a:lnTo>
                  <a:lnTo>
                    <a:pt x="709" y="639"/>
                  </a:lnTo>
                  <a:lnTo>
                    <a:pt x="713" y="639"/>
                  </a:lnTo>
                  <a:lnTo>
                    <a:pt x="713" y="641"/>
                  </a:lnTo>
                  <a:lnTo>
                    <a:pt x="715" y="643"/>
                  </a:lnTo>
                  <a:lnTo>
                    <a:pt x="717" y="643"/>
                  </a:lnTo>
                  <a:lnTo>
                    <a:pt x="717" y="643"/>
                  </a:lnTo>
                  <a:lnTo>
                    <a:pt x="717" y="643"/>
                  </a:lnTo>
                  <a:lnTo>
                    <a:pt x="719" y="643"/>
                  </a:lnTo>
                  <a:lnTo>
                    <a:pt x="719" y="645"/>
                  </a:lnTo>
                  <a:lnTo>
                    <a:pt x="719" y="645"/>
                  </a:lnTo>
                  <a:lnTo>
                    <a:pt x="721" y="645"/>
                  </a:lnTo>
                  <a:lnTo>
                    <a:pt x="721" y="647"/>
                  </a:lnTo>
                  <a:lnTo>
                    <a:pt x="723" y="647"/>
                  </a:lnTo>
                  <a:lnTo>
                    <a:pt x="723" y="647"/>
                  </a:lnTo>
                  <a:lnTo>
                    <a:pt x="723" y="647"/>
                  </a:lnTo>
                  <a:lnTo>
                    <a:pt x="723" y="645"/>
                  </a:lnTo>
                  <a:lnTo>
                    <a:pt x="723" y="645"/>
                  </a:lnTo>
                  <a:lnTo>
                    <a:pt x="723" y="645"/>
                  </a:lnTo>
                  <a:lnTo>
                    <a:pt x="723" y="645"/>
                  </a:lnTo>
                  <a:lnTo>
                    <a:pt x="725" y="645"/>
                  </a:lnTo>
                  <a:lnTo>
                    <a:pt x="725" y="645"/>
                  </a:lnTo>
                  <a:lnTo>
                    <a:pt x="727" y="645"/>
                  </a:lnTo>
                  <a:lnTo>
                    <a:pt x="727" y="647"/>
                  </a:lnTo>
                  <a:lnTo>
                    <a:pt x="727" y="647"/>
                  </a:lnTo>
                  <a:lnTo>
                    <a:pt x="725" y="649"/>
                  </a:lnTo>
                  <a:lnTo>
                    <a:pt x="727" y="649"/>
                  </a:lnTo>
                  <a:lnTo>
                    <a:pt x="727" y="649"/>
                  </a:lnTo>
                  <a:lnTo>
                    <a:pt x="727" y="649"/>
                  </a:lnTo>
                  <a:lnTo>
                    <a:pt x="727" y="649"/>
                  </a:lnTo>
                  <a:lnTo>
                    <a:pt x="729" y="649"/>
                  </a:lnTo>
                  <a:lnTo>
                    <a:pt x="729" y="649"/>
                  </a:lnTo>
                  <a:lnTo>
                    <a:pt x="731" y="649"/>
                  </a:lnTo>
                  <a:lnTo>
                    <a:pt x="731" y="647"/>
                  </a:lnTo>
                  <a:lnTo>
                    <a:pt x="733" y="647"/>
                  </a:lnTo>
                  <a:lnTo>
                    <a:pt x="733" y="647"/>
                  </a:lnTo>
                  <a:lnTo>
                    <a:pt x="733" y="645"/>
                  </a:lnTo>
                  <a:lnTo>
                    <a:pt x="733" y="645"/>
                  </a:lnTo>
                  <a:lnTo>
                    <a:pt x="733" y="643"/>
                  </a:lnTo>
                  <a:close/>
                  <a:moveTo>
                    <a:pt x="709" y="635"/>
                  </a:moveTo>
                  <a:lnTo>
                    <a:pt x="711" y="635"/>
                  </a:lnTo>
                  <a:lnTo>
                    <a:pt x="711" y="635"/>
                  </a:lnTo>
                  <a:lnTo>
                    <a:pt x="711" y="635"/>
                  </a:lnTo>
                  <a:lnTo>
                    <a:pt x="713" y="635"/>
                  </a:lnTo>
                  <a:lnTo>
                    <a:pt x="715" y="637"/>
                  </a:lnTo>
                  <a:lnTo>
                    <a:pt x="717" y="635"/>
                  </a:lnTo>
                  <a:lnTo>
                    <a:pt x="717" y="635"/>
                  </a:lnTo>
                  <a:lnTo>
                    <a:pt x="713" y="635"/>
                  </a:lnTo>
                  <a:lnTo>
                    <a:pt x="713" y="635"/>
                  </a:lnTo>
                  <a:lnTo>
                    <a:pt x="711" y="633"/>
                  </a:lnTo>
                  <a:lnTo>
                    <a:pt x="711" y="633"/>
                  </a:lnTo>
                  <a:lnTo>
                    <a:pt x="709" y="633"/>
                  </a:lnTo>
                  <a:lnTo>
                    <a:pt x="707" y="631"/>
                  </a:lnTo>
                  <a:lnTo>
                    <a:pt x="705" y="631"/>
                  </a:lnTo>
                  <a:lnTo>
                    <a:pt x="703" y="631"/>
                  </a:lnTo>
                  <a:lnTo>
                    <a:pt x="701" y="629"/>
                  </a:lnTo>
                  <a:lnTo>
                    <a:pt x="699" y="629"/>
                  </a:lnTo>
                  <a:lnTo>
                    <a:pt x="697" y="629"/>
                  </a:lnTo>
                  <a:lnTo>
                    <a:pt x="697" y="629"/>
                  </a:lnTo>
                  <a:lnTo>
                    <a:pt x="697" y="629"/>
                  </a:lnTo>
                  <a:lnTo>
                    <a:pt x="695" y="627"/>
                  </a:lnTo>
                  <a:lnTo>
                    <a:pt x="695" y="627"/>
                  </a:lnTo>
                  <a:lnTo>
                    <a:pt x="693" y="627"/>
                  </a:lnTo>
                  <a:lnTo>
                    <a:pt x="691" y="625"/>
                  </a:lnTo>
                  <a:lnTo>
                    <a:pt x="691" y="625"/>
                  </a:lnTo>
                  <a:lnTo>
                    <a:pt x="691" y="627"/>
                  </a:lnTo>
                  <a:lnTo>
                    <a:pt x="693" y="627"/>
                  </a:lnTo>
                  <a:lnTo>
                    <a:pt x="695" y="629"/>
                  </a:lnTo>
                  <a:lnTo>
                    <a:pt x="697" y="629"/>
                  </a:lnTo>
                  <a:lnTo>
                    <a:pt x="699" y="631"/>
                  </a:lnTo>
                  <a:lnTo>
                    <a:pt x="699" y="631"/>
                  </a:lnTo>
                  <a:lnTo>
                    <a:pt x="701" y="631"/>
                  </a:lnTo>
                  <a:lnTo>
                    <a:pt x="703" y="631"/>
                  </a:lnTo>
                  <a:lnTo>
                    <a:pt x="705" y="631"/>
                  </a:lnTo>
                  <a:lnTo>
                    <a:pt x="707" y="633"/>
                  </a:lnTo>
                  <a:lnTo>
                    <a:pt x="709" y="633"/>
                  </a:lnTo>
                  <a:lnTo>
                    <a:pt x="709" y="635"/>
                  </a:lnTo>
                  <a:close/>
                  <a:moveTo>
                    <a:pt x="775" y="659"/>
                  </a:moveTo>
                  <a:lnTo>
                    <a:pt x="777" y="661"/>
                  </a:lnTo>
                  <a:lnTo>
                    <a:pt x="779" y="661"/>
                  </a:lnTo>
                  <a:lnTo>
                    <a:pt x="785" y="663"/>
                  </a:lnTo>
                  <a:lnTo>
                    <a:pt x="787" y="661"/>
                  </a:lnTo>
                  <a:lnTo>
                    <a:pt x="787" y="661"/>
                  </a:lnTo>
                  <a:lnTo>
                    <a:pt x="789" y="661"/>
                  </a:lnTo>
                  <a:lnTo>
                    <a:pt x="787" y="657"/>
                  </a:lnTo>
                  <a:lnTo>
                    <a:pt x="785" y="653"/>
                  </a:lnTo>
                  <a:lnTo>
                    <a:pt x="783" y="647"/>
                  </a:lnTo>
                  <a:lnTo>
                    <a:pt x="781" y="643"/>
                  </a:lnTo>
                  <a:lnTo>
                    <a:pt x="779" y="639"/>
                  </a:lnTo>
                  <a:lnTo>
                    <a:pt x="777" y="635"/>
                  </a:lnTo>
                  <a:lnTo>
                    <a:pt x="773" y="629"/>
                  </a:lnTo>
                  <a:lnTo>
                    <a:pt x="771" y="625"/>
                  </a:lnTo>
                  <a:lnTo>
                    <a:pt x="771" y="623"/>
                  </a:lnTo>
                  <a:lnTo>
                    <a:pt x="769" y="623"/>
                  </a:lnTo>
                  <a:lnTo>
                    <a:pt x="769" y="623"/>
                  </a:lnTo>
                  <a:lnTo>
                    <a:pt x="765" y="625"/>
                  </a:lnTo>
                  <a:lnTo>
                    <a:pt x="765" y="625"/>
                  </a:lnTo>
                  <a:lnTo>
                    <a:pt x="759" y="621"/>
                  </a:lnTo>
                  <a:lnTo>
                    <a:pt x="759" y="621"/>
                  </a:lnTo>
                  <a:lnTo>
                    <a:pt x="757" y="623"/>
                  </a:lnTo>
                  <a:lnTo>
                    <a:pt x="757" y="623"/>
                  </a:lnTo>
                  <a:lnTo>
                    <a:pt x="757" y="625"/>
                  </a:lnTo>
                  <a:lnTo>
                    <a:pt x="755" y="627"/>
                  </a:lnTo>
                  <a:lnTo>
                    <a:pt x="755" y="627"/>
                  </a:lnTo>
                  <a:lnTo>
                    <a:pt x="755" y="627"/>
                  </a:lnTo>
                  <a:lnTo>
                    <a:pt x="753" y="627"/>
                  </a:lnTo>
                  <a:lnTo>
                    <a:pt x="751" y="625"/>
                  </a:lnTo>
                  <a:lnTo>
                    <a:pt x="749" y="625"/>
                  </a:lnTo>
                  <a:lnTo>
                    <a:pt x="749" y="625"/>
                  </a:lnTo>
                  <a:lnTo>
                    <a:pt x="751" y="627"/>
                  </a:lnTo>
                  <a:lnTo>
                    <a:pt x="751" y="627"/>
                  </a:lnTo>
                  <a:lnTo>
                    <a:pt x="753" y="629"/>
                  </a:lnTo>
                  <a:lnTo>
                    <a:pt x="753" y="629"/>
                  </a:lnTo>
                  <a:lnTo>
                    <a:pt x="753" y="629"/>
                  </a:lnTo>
                  <a:lnTo>
                    <a:pt x="753" y="629"/>
                  </a:lnTo>
                  <a:lnTo>
                    <a:pt x="753" y="629"/>
                  </a:lnTo>
                  <a:lnTo>
                    <a:pt x="753" y="631"/>
                  </a:lnTo>
                  <a:lnTo>
                    <a:pt x="751" y="629"/>
                  </a:lnTo>
                  <a:lnTo>
                    <a:pt x="751" y="631"/>
                  </a:lnTo>
                  <a:lnTo>
                    <a:pt x="751" y="631"/>
                  </a:lnTo>
                  <a:lnTo>
                    <a:pt x="751" y="633"/>
                  </a:lnTo>
                  <a:lnTo>
                    <a:pt x="751" y="633"/>
                  </a:lnTo>
                  <a:lnTo>
                    <a:pt x="753" y="635"/>
                  </a:lnTo>
                  <a:lnTo>
                    <a:pt x="755" y="637"/>
                  </a:lnTo>
                  <a:lnTo>
                    <a:pt x="757" y="637"/>
                  </a:lnTo>
                  <a:lnTo>
                    <a:pt x="759" y="637"/>
                  </a:lnTo>
                  <a:lnTo>
                    <a:pt x="761" y="635"/>
                  </a:lnTo>
                  <a:lnTo>
                    <a:pt x="761" y="635"/>
                  </a:lnTo>
                  <a:lnTo>
                    <a:pt x="763" y="635"/>
                  </a:lnTo>
                  <a:lnTo>
                    <a:pt x="765" y="635"/>
                  </a:lnTo>
                  <a:lnTo>
                    <a:pt x="767" y="637"/>
                  </a:lnTo>
                  <a:lnTo>
                    <a:pt x="767" y="637"/>
                  </a:lnTo>
                  <a:lnTo>
                    <a:pt x="769" y="639"/>
                  </a:lnTo>
                  <a:lnTo>
                    <a:pt x="769" y="639"/>
                  </a:lnTo>
                  <a:lnTo>
                    <a:pt x="765" y="641"/>
                  </a:lnTo>
                  <a:lnTo>
                    <a:pt x="763" y="641"/>
                  </a:lnTo>
                  <a:lnTo>
                    <a:pt x="761" y="643"/>
                  </a:lnTo>
                  <a:lnTo>
                    <a:pt x="761" y="643"/>
                  </a:lnTo>
                  <a:lnTo>
                    <a:pt x="761" y="645"/>
                  </a:lnTo>
                  <a:lnTo>
                    <a:pt x="763" y="647"/>
                  </a:lnTo>
                  <a:lnTo>
                    <a:pt x="765" y="649"/>
                  </a:lnTo>
                  <a:lnTo>
                    <a:pt x="779" y="653"/>
                  </a:lnTo>
                  <a:lnTo>
                    <a:pt x="781" y="653"/>
                  </a:lnTo>
                  <a:lnTo>
                    <a:pt x="781" y="655"/>
                  </a:lnTo>
                  <a:lnTo>
                    <a:pt x="781" y="655"/>
                  </a:lnTo>
                  <a:lnTo>
                    <a:pt x="781" y="655"/>
                  </a:lnTo>
                  <a:lnTo>
                    <a:pt x="779" y="655"/>
                  </a:lnTo>
                  <a:lnTo>
                    <a:pt x="779" y="657"/>
                  </a:lnTo>
                  <a:lnTo>
                    <a:pt x="779" y="657"/>
                  </a:lnTo>
                  <a:lnTo>
                    <a:pt x="779" y="657"/>
                  </a:lnTo>
                  <a:lnTo>
                    <a:pt x="777" y="655"/>
                  </a:lnTo>
                  <a:lnTo>
                    <a:pt x="777" y="655"/>
                  </a:lnTo>
                  <a:lnTo>
                    <a:pt x="775" y="653"/>
                  </a:lnTo>
                  <a:lnTo>
                    <a:pt x="773" y="653"/>
                  </a:lnTo>
                  <a:lnTo>
                    <a:pt x="771" y="653"/>
                  </a:lnTo>
                  <a:lnTo>
                    <a:pt x="769" y="653"/>
                  </a:lnTo>
                  <a:lnTo>
                    <a:pt x="769" y="653"/>
                  </a:lnTo>
                  <a:lnTo>
                    <a:pt x="767" y="653"/>
                  </a:lnTo>
                  <a:lnTo>
                    <a:pt x="765" y="653"/>
                  </a:lnTo>
                  <a:lnTo>
                    <a:pt x="765" y="653"/>
                  </a:lnTo>
                  <a:lnTo>
                    <a:pt x="763" y="651"/>
                  </a:lnTo>
                  <a:lnTo>
                    <a:pt x="761" y="649"/>
                  </a:lnTo>
                  <a:lnTo>
                    <a:pt x="759" y="649"/>
                  </a:lnTo>
                  <a:lnTo>
                    <a:pt x="757" y="647"/>
                  </a:lnTo>
                  <a:lnTo>
                    <a:pt x="759" y="647"/>
                  </a:lnTo>
                  <a:lnTo>
                    <a:pt x="759" y="647"/>
                  </a:lnTo>
                  <a:lnTo>
                    <a:pt x="757" y="645"/>
                  </a:lnTo>
                  <a:lnTo>
                    <a:pt x="755" y="641"/>
                  </a:lnTo>
                  <a:lnTo>
                    <a:pt x="753" y="641"/>
                  </a:lnTo>
                  <a:lnTo>
                    <a:pt x="753" y="643"/>
                  </a:lnTo>
                  <a:lnTo>
                    <a:pt x="755" y="643"/>
                  </a:lnTo>
                  <a:lnTo>
                    <a:pt x="751" y="645"/>
                  </a:lnTo>
                  <a:lnTo>
                    <a:pt x="753" y="647"/>
                  </a:lnTo>
                  <a:lnTo>
                    <a:pt x="753" y="649"/>
                  </a:lnTo>
                  <a:lnTo>
                    <a:pt x="757" y="651"/>
                  </a:lnTo>
                  <a:lnTo>
                    <a:pt x="759" y="651"/>
                  </a:lnTo>
                  <a:lnTo>
                    <a:pt x="759" y="653"/>
                  </a:lnTo>
                  <a:lnTo>
                    <a:pt x="761" y="653"/>
                  </a:lnTo>
                  <a:lnTo>
                    <a:pt x="765" y="655"/>
                  </a:lnTo>
                  <a:lnTo>
                    <a:pt x="765" y="655"/>
                  </a:lnTo>
                  <a:lnTo>
                    <a:pt x="763" y="655"/>
                  </a:lnTo>
                  <a:lnTo>
                    <a:pt x="761" y="655"/>
                  </a:lnTo>
                  <a:lnTo>
                    <a:pt x="759" y="655"/>
                  </a:lnTo>
                  <a:lnTo>
                    <a:pt x="759" y="653"/>
                  </a:lnTo>
                  <a:lnTo>
                    <a:pt x="759" y="653"/>
                  </a:lnTo>
                  <a:lnTo>
                    <a:pt x="757" y="653"/>
                  </a:lnTo>
                  <a:lnTo>
                    <a:pt x="755" y="653"/>
                  </a:lnTo>
                  <a:lnTo>
                    <a:pt x="755" y="653"/>
                  </a:lnTo>
                  <a:lnTo>
                    <a:pt x="755" y="653"/>
                  </a:lnTo>
                  <a:lnTo>
                    <a:pt x="755" y="655"/>
                  </a:lnTo>
                  <a:lnTo>
                    <a:pt x="755" y="655"/>
                  </a:lnTo>
                  <a:lnTo>
                    <a:pt x="753" y="655"/>
                  </a:lnTo>
                  <a:lnTo>
                    <a:pt x="749" y="653"/>
                  </a:lnTo>
                  <a:lnTo>
                    <a:pt x="749" y="653"/>
                  </a:lnTo>
                  <a:lnTo>
                    <a:pt x="749" y="655"/>
                  </a:lnTo>
                  <a:lnTo>
                    <a:pt x="749" y="655"/>
                  </a:lnTo>
                  <a:lnTo>
                    <a:pt x="747" y="655"/>
                  </a:lnTo>
                  <a:lnTo>
                    <a:pt x="745" y="655"/>
                  </a:lnTo>
                  <a:lnTo>
                    <a:pt x="745" y="655"/>
                  </a:lnTo>
                  <a:lnTo>
                    <a:pt x="745" y="655"/>
                  </a:lnTo>
                  <a:lnTo>
                    <a:pt x="743" y="655"/>
                  </a:lnTo>
                  <a:lnTo>
                    <a:pt x="743" y="655"/>
                  </a:lnTo>
                  <a:lnTo>
                    <a:pt x="745" y="657"/>
                  </a:lnTo>
                  <a:lnTo>
                    <a:pt x="745" y="657"/>
                  </a:lnTo>
                  <a:lnTo>
                    <a:pt x="751" y="657"/>
                  </a:lnTo>
                  <a:lnTo>
                    <a:pt x="755" y="659"/>
                  </a:lnTo>
                  <a:lnTo>
                    <a:pt x="759" y="659"/>
                  </a:lnTo>
                  <a:lnTo>
                    <a:pt x="761" y="659"/>
                  </a:lnTo>
                  <a:lnTo>
                    <a:pt x="765" y="661"/>
                  </a:lnTo>
                  <a:lnTo>
                    <a:pt x="767" y="659"/>
                  </a:lnTo>
                  <a:lnTo>
                    <a:pt x="767" y="659"/>
                  </a:lnTo>
                  <a:lnTo>
                    <a:pt x="769" y="661"/>
                  </a:lnTo>
                  <a:lnTo>
                    <a:pt x="769" y="661"/>
                  </a:lnTo>
                  <a:lnTo>
                    <a:pt x="771" y="661"/>
                  </a:lnTo>
                  <a:lnTo>
                    <a:pt x="773" y="661"/>
                  </a:lnTo>
                  <a:lnTo>
                    <a:pt x="773" y="659"/>
                  </a:lnTo>
                  <a:lnTo>
                    <a:pt x="775" y="659"/>
                  </a:lnTo>
                  <a:close/>
                  <a:moveTo>
                    <a:pt x="691" y="611"/>
                  </a:moveTo>
                  <a:lnTo>
                    <a:pt x="691" y="611"/>
                  </a:lnTo>
                  <a:lnTo>
                    <a:pt x="691" y="611"/>
                  </a:lnTo>
                  <a:lnTo>
                    <a:pt x="691" y="611"/>
                  </a:lnTo>
                  <a:lnTo>
                    <a:pt x="689" y="609"/>
                  </a:lnTo>
                  <a:lnTo>
                    <a:pt x="687" y="609"/>
                  </a:lnTo>
                  <a:lnTo>
                    <a:pt x="687" y="609"/>
                  </a:lnTo>
                  <a:lnTo>
                    <a:pt x="685" y="609"/>
                  </a:lnTo>
                  <a:lnTo>
                    <a:pt x="685" y="609"/>
                  </a:lnTo>
                  <a:lnTo>
                    <a:pt x="685" y="609"/>
                  </a:lnTo>
                  <a:lnTo>
                    <a:pt x="687" y="611"/>
                  </a:lnTo>
                  <a:lnTo>
                    <a:pt x="687" y="611"/>
                  </a:lnTo>
                  <a:lnTo>
                    <a:pt x="689" y="611"/>
                  </a:lnTo>
                  <a:lnTo>
                    <a:pt x="691" y="611"/>
                  </a:lnTo>
                  <a:lnTo>
                    <a:pt x="691" y="611"/>
                  </a:lnTo>
                  <a:close/>
                  <a:moveTo>
                    <a:pt x="687" y="613"/>
                  </a:moveTo>
                  <a:lnTo>
                    <a:pt x="685" y="613"/>
                  </a:lnTo>
                  <a:lnTo>
                    <a:pt x="683" y="611"/>
                  </a:lnTo>
                  <a:lnTo>
                    <a:pt x="681" y="611"/>
                  </a:lnTo>
                  <a:lnTo>
                    <a:pt x="681" y="609"/>
                  </a:lnTo>
                  <a:lnTo>
                    <a:pt x="679" y="607"/>
                  </a:lnTo>
                  <a:lnTo>
                    <a:pt x="679" y="607"/>
                  </a:lnTo>
                  <a:lnTo>
                    <a:pt x="679" y="609"/>
                  </a:lnTo>
                  <a:lnTo>
                    <a:pt x="677" y="609"/>
                  </a:lnTo>
                  <a:lnTo>
                    <a:pt x="677" y="609"/>
                  </a:lnTo>
                  <a:lnTo>
                    <a:pt x="679" y="611"/>
                  </a:lnTo>
                  <a:lnTo>
                    <a:pt x="681" y="613"/>
                  </a:lnTo>
                  <a:lnTo>
                    <a:pt x="683" y="615"/>
                  </a:lnTo>
                  <a:lnTo>
                    <a:pt x="685" y="617"/>
                  </a:lnTo>
                  <a:lnTo>
                    <a:pt x="687" y="617"/>
                  </a:lnTo>
                  <a:lnTo>
                    <a:pt x="685" y="615"/>
                  </a:lnTo>
                  <a:lnTo>
                    <a:pt x="687" y="613"/>
                  </a:lnTo>
                  <a:close/>
                  <a:moveTo>
                    <a:pt x="677" y="603"/>
                  </a:moveTo>
                  <a:lnTo>
                    <a:pt x="679" y="603"/>
                  </a:lnTo>
                  <a:lnTo>
                    <a:pt x="679" y="603"/>
                  </a:lnTo>
                  <a:lnTo>
                    <a:pt x="679" y="603"/>
                  </a:lnTo>
                  <a:lnTo>
                    <a:pt x="681" y="603"/>
                  </a:lnTo>
                  <a:lnTo>
                    <a:pt x="681" y="601"/>
                  </a:lnTo>
                  <a:lnTo>
                    <a:pt x="679" y="601"/>
                  </a:lnTo>
                  <a:lnTo>
                    <a:pt x="679" y="599"/>
                  </a:lnTo>
                  <a:lnTo>
                    <a:pt x="679" y="599"/>
                  </a:lnTo>
                  <a:lnTo>
                    <a:pt x="677" y="599"/>
                  </a:lnTo>
                  <a:lnTo>
                    <a:pt x="675" y="601"/>
                  </a:lnTo>
                  <a:lnTo>
                    <a:pt x="673" y="601"/>
                  </a:lnTo>
                  <a:lnTo>
                    <a:pt x="671" y="601"/>
                  </a:lnTo>
                  <a:lnTo>
                    <a:pt x="671" y="603"/>
                  </a:lnTo>
                  <a:lnTo>
                    <a:pt x="671" y="603"/>
                  </a:lnTo>
                  <a:lnTo>
                    <a:pt x="671" y="605"/>
                  </a:lnTo>
                  <a:lnTo>
                    <a:pt x="673" y="607"/>
                  </a:lnTo>
                  <a:lnTo>
                    <a:pt x="673" y="605"/>
                  </a:lnTo>
                  <a:lnTo>
                    <a:pt x="673" y="605"/>
                  </a:lnTo>
                  <a:lnTo>
                    <a:pt x="673" y="603"/>
                  </a:lnTo>
                  <a:lnTo>
                    <a:pt x="675" y="603"/>
                  </a:lnTo>
                  <a:lnTo>
                    <a:pt x="677" y="603"/>
                  </a:lnTo>
                  <a:lnTo>
                    <a:pt x="677" y="603"/>
                  </a:lnTo>
                  <a:close/>
                  <a:moveTo>
                    <a:pt x="663" y="587"/>
                  </a:moveTo>
                  <a:lnTo>
                    <a:pt x="661" y="587"/>
                  </a:lnTo>
                  <a:lnTo>
                    <a:pt x="661" y="587"/>
                  </a:lnTo>
                  <a:lnTo>
                    <a:pt x="661" y="589"/>
                  </a:lnTo>
                  <a:lnTo>
                    <a:pt x="661" y="589"/>
                  </a:lnTo>
                  <a:lnTo>
                    <a:pt x="663" y="591"/>
                  </a:lnTo>
                  <a:lnTo>
                    <a:pt x="663" y="591"/>
                  </a:lnTo>
                  <a:lnTo>
                    <a:pt x="663" y="591"/>
                  </a:lnTo>
                  <a:lnTo>
                    <a:pt x="665" y="591"/>
                  </a:lnTo>
                  <a:lnTo>
                    <a:pt x="665" y="591"/>
                  </a:lnTo>
                  <a:lnTo>
                    <a:pt x="663" y="589"/>
                  </a:lnTo>
                  <a:lnTo>
                    <a:pt x="665" y="589"/>
                  </a:lnTo>
                  <a:lnTo>
                    <a:pt x="665" y="589"/>
                  </a:lnTo>
                  <a:lnTo>
                    <a:pt x="665" y="587"/>
                  </a:lnTo>
                  <a:lnTo>
                    <a:pt x="665" y="587"/>
                  </a:lnTo>
                  <a:lnTo>
                    <a:pt x="663" y="587"/>
                  </a:lnTo>
                  <a:close/>
                  <a:moveTo>
                    <a:pt x="663" y="579"/>
                  </a:moveTo>
                  <a:lnTo>
                    <a:pt x="661" y="579"/>
                  </a:lnTo>
                  <a:lnTo>
                    <a:pt x="661" y="579"/>
                  </a:lnTo>
                  <a:lnTo>
                    <a:pt x="659" y="579"/>
                  </a:lnTo>
                  <a:lnTo>
                    <a:pt x="659" y="581"/>
                  </a:lnTo>
                  <a:lnTo>
                    <a:pt x="659" y="581"/>
                  </a:lnTo>
                  <a:lnTo>
                    <a:pt x="659" y="581"/>
                  </a:lnTo>
                  <a:lnTo>
                    <a:pt x="659" y="583"/>
                  </a:lnTo>
                  <a:lnTo>
                    <a:pt x="659" y="585"/>
                  </a:lnTo>
                  <a:lnTo>
                    <a:pt x="661" y="585"/>
                  </a:lnTo>
                  <a:lnTo>
                    <a:pt x="663" y="585"/>
                  </a:lnTo>
                  <a:lnTo>
                    <a:pt x="665" y="583"/>
                  </a:lnTo>
                  <a:lnTo>
                    <a:pt x="665" y="583"/>
                  </a:lnTo>
                  <a:lnTo>
                    <a:pt x="667" y="581"/>
                  </a:lnTo>
                  <a:lnTo>
                    <a:pt x="665" y="581"/>
                  </a:lnTo>
                  <a:lnTo>
                    <a:pt x="663" y="579"/>
                  </a:lnTo>
                  <a:close/>
                  <a:moveTo>
                    <a:pt x="653" y="559"/>
                  </a:moveTo>
                  <a:lnTo>
                    <a:pt x="651" y="559"/>
                  </a:lnTo>
                  <a:lnTo>
                    <a:pt x="651" y="557"/>
                  </a:lnTo>
                  <a:lnTo>
                    <a:pt x="649" y="557"/>
                  </a:lnTo>
                  <a:lnTo>
                    <a:pt x="649" y="557"/>
                  </a:lnTo>
                  <a:lnTo>
                    <a:pt x="647" y="559"/>
                  </a:lnTo>
                  <a:lnTo>
                    <a:pt x="645" y="559"/>
                  </a:lnTo>
                  <a:lnTo>
                    <a:pt x="645" y="559"/>
                  </a:lnTo>
                  <a:lnTo>
                    <a:pt x="645" y="559"/>
                  </a:lnTo>
                  <a:lnTo>
                    <a:pt x="645" y="561"/>
                  </a:lnTo>
                  <a:lnTo>
                    <a:pt x="647" y="561"/>
                  </a:lnTo>
                  <a:lnTo>
                    <a:pt x="647" y="561"/>
                  </a:lnTo>
                  <a:lnTo>
                    <a:pt x="647" y="561"/>
                  </a:lnTo>
                  <a:lnTo>
                    <a:pt x="649" y="563"/>
                  </a:lnTo>
                  <a:lnTo>
                    <a:pt x="647" y="563"/>
                  </a:lnTo>
                  <a:lnTo>
                    <a:pt x="647" y="565"/>
                  </a:lnTo>
                  <a:lnTo>
                    <a:pt x="649" y="565"/>
                  </a:lnTo>
                  <a:lnTo>
                    <a:pt x="649" y="565"/>
                  </a:lnTo>
                  <a:lnTo>
                    <a:pt x="651" y="563"/>
                  </a:lnTo>
                  <a:lnTo>
                    <a:pt x="651" y="563"/>
                  </a:lnTo>
                  <a:lnTo>
                    <a:pt x="653" y="559"/>
                  </a:lnTo>
                  <a:close/>
                  <a:moveTo>
                    <a:pt x="669" y="579"/>
                  </a:moveTo>
                  <a:lnTo>
                    <a:pt x="669" y="577"/>
                  </a:lnTo>
                  <a:lnTo>
                    <a:pt x="669" y="575"/>
                  </a:lnTo>
                  <a:lnTo>
                    <a:pt x="669" y="575"/>
                  </a:lnTo>
                  <a:lnTo>
                    <a:pt x="667" y="573"/>
                  </a:lnTo>
                  <a:lnTo>
                    <a:pt x="667" y="573"/>
                  </a:lnTo>
                  <a:lnTo>
                    <a:pt x="667" y="573"/>
                  </a:lnTo>
                  <a:lnTo>
                    <a:pt x="667" y="571"/>
                  </a:lnTo>
                  <a:lnTo>
                    <a:pt x="665" y="569"/>
                  </a:lnTo>
                  <a:lnTo>
                    <a:pt x="665" y="567"/>
                  </a:lnTo>
                  <a:lnTo>
                    <a:pt x="663" y="563"/>
                  </a:lnTo>
                  <a:lnTo>
                    <a:pt x="659" y="557"/>
                  </a:lnTo>
                  <a:lnTo>
                    <a:pt x="659" y="557"/>
                  </a:lnTo>
                  <a:lnTo>
                    <a:pt x="659" y="557"/>
                  </a:lnTo>
                  <a:lnTo>
                    <a:pt x="657" y="557"/>
                  </a:lnTo>
                  <a:lnTo>
                    <a:pt x="655" y="555"/>
                  </a:lnTo>
                  <a:lnTo>
                    <a:pt x="655" y="555"/>
                  </a:lnTo>
                  <a:lnTo>
                    <a:pt x="653" y="557"/>
                  </a:lnTo>
                  <a:lnTo>
                    <a:pt x="653" y="557"/>
                  </a:lnTo>
                  <a:lnTo>
                    <a:pt x="653" y="557"/>
                  </a:lnTo>
                  <a:lnTo>
                    <a:pt x="655" y="559"/>
                  </a:lnTo>
                  <a:lnTo>
                    <a:pt x="655" y="561"/>
                  </a:lnTo>
                  <a:lnTo>
                    <a:pt x="655" y="561"/>
                  </a:lnTo>
                  <a:lnTo>
                    <a:pt x="653" y="563"/>
                  </a:lnTo>
                  <a:lnTo>
                    <a:pt x="653" y="563"/>
                  </a:lnTo>
                  <a:lnTo>
                    <a:pt x="655" y="565"/>
                  </a:lnTo>
                  <a:lnTo>
                    <a:pt x="655" y="565"/>
                  </a:lnTo>
                  <a:lnTo>
                    <a:pt x="655" y="567"/>
                  </a:lnTo>
                  <a:lnTo>
                    <a:pt x="653" y="565"/>
                  </a:lnTo>
                  <a:lnTo>
                    <a:pt x="653" y="565"/>
                  </a:lnTo>
                  <a:lnTo>
                    <a:pt x="651" y="567"/>
                  </a:lnTo>
                  <a:lnTo>
                    <a:pt x="651" y="567"/>
                  </a:lnTo>
                  <a:lnTo>
                    <a:pt x="653" y="569"/>
                  </a:lnTo>
                  <a:lnTo>
                    <a:pt x="653" y="569"/>
                  </a:lnTo>
                  <a:lnTo>
                    <a:pt x="655" y="569"/>
                  </a:lnTo>
                  <a:lnTo>
                    <a:pt x="655" y="571"/>
                  </a:lnTo>
                  <a:lnTo>
                    <a:pt x="653" y="571"/>
                  </a:lnTo>
                  <a:lnTo>
                    <a:pt x="653" y="573"/>
                  </a:lnTo>
                  <a:lnTo>
                    <a:pt x="653" y="575"/>
                  </a:lnTo>
                  <a:lnTo>
                    <a:pt x="655" y="575"/>
                  </a:lnTo>
                  <a:lnTo>
                    <a:pt x="657" y="575"/>
                  </a:lnTo>
                  <a:lnTo>
                    <a:pt x="659" y="575"/>
                  </a:lnTo>
                  <a:lnTo>
                    <a:pt x="661" y="575"/>
                  </a:lnTo>
                  <a:lnTo>
                    <a:pt x="661" y="575"/>
                  </a:lnTo>
                  <a:lnTo>
                    <a:pt x="661" y="575"/>
                  </a:lnTo>
                  <a:lnTo>
                    <a:pt x="659" y="571"/>
                  </a:lnTo>
                  <a:lnTo>
                    <a:pt x="659" y="571"/>
                  </a:lnTo>
                  <a:lnTo>
                    <a:pt x="659" y="571"/>
                  </a:lnTo>
                  <a:lnTo>
                    <a:pt x="661" y="569"/>
                  </a:lnTo>
                  <a:lnTo>
                    <a:pt x="661" y="569"/>
                  </a:lnTo>
                  <a:lnTo>
                    <a:pt x="663" y="569"/>
                  </a:lnTo>
                  <a:lnTo>
                    <a:pt x="663" y="569"/>
                  </a:lnTo>
                  <a:lnTo>
                    <a:pt x="661" y="569"/>
                  </a:lnTo>
                  <a:lnTo>
                    <a:pt x="661" y="571"/>
                  </a:lnTo>
                  <a:lnTo>
                    <a:pt x="663" y="571"/>
                  </a:lnTo>
                  <a:lnTo>
                    <a:pt x="661" y="573"/>
                  </a:lnTo>
                  <a:lnTo>
                    <a:pt x="661" y="573"/>
                  </a:lnTo>
                  <a:lnTo>
                    <a:pt x="663" y="573"/>
                  </a:lnTo>
                  <a:lnTo>
                    <a:pt x="663" y="575"/>
                  </a:lnTo>
                  <a:lnTo>
                    <a:pt x="665" y="577"/>
                  </a:lnTo>
                  <a:lnTo>
                    <a:pt x="665" y="577"/>
                  </a:lnTo>
                  <a:lnTo>
                    <a:pt x="667" y="579"/>
                  </a:lnTo>
                  <a:lnTo>
                    <a:pt x="667" y="579"/>
                  </a:lnTo>
                  <a:lnTo>
                    <a:pt x="669" y="579"/>
                  </a:lnTo>
                  <a:lnTo>
                    <a:pt x="669" y="579"/>
                  </a:lnTo>
                  <a:close/>
                  <a:moveTo>
                    <a:pt x="647" y="557"/>
                  </a:moveTo>
                  <a:lnTo>
                    <a:pt x="649" y="555"/>
                  </a:lnTo>
                  <a:lnTo>
                    <a:pt x="649" y="555"/>
                  </a:lnTo>
                  <a:lnTo>
                    <a:pt x="647" y="551"/>
                  </a:lnTo>
                  <a:lnTo>
                    <a:pt x="645" y="547"/>
                  </a:lnTo>
                  <a:lnTo>
                    <a:pt x="643" y="545"/>
                  </a:lnTo>
                  <a:lnTo>
                    <a:pt x="641" y="543"/>
                  </a:lnTo>
                  <a:lnTo>
                    <a:pt x="639" y="545"/>
                  </a:lnTo>
                  <a:lnTo>
                    <a:pt x="639" y="545"/>
                  </a:lnTo>
                  <a:lnTo>
                    <a:pt x="641" y="547"/>
                  </a:lnTo>
                  <a:lnTo>
                    <a:pt x="641" y="547"/>
                  </a:lnTo>
                  <a:lnTo>
                    <a:pt x="643" y="549"/>
                  </a:lnTo>
                  <a:lnTo>
                    <a:pt x="643" y="553"/>
                  </a:lnTo>
                  <a:lnTo>
                    <a:pt x="645" y="557"/>
                  </a:lnTo>
                  <a:lnTo>
                    <a:pt x="645" y="557"/>
                  </a:lnTo>
                  <a:lnTo>
                    <a:pt x="647" y="557"/>
                  </a:lnTo>
                  <a:close/>
                  <a:moveTo>
                    <a:pt x="643" y="545"/>
                  </a:moveTo>
                  <a:lnTo>
                    <a:pt x="643" y="545"/>
                  </a:lnTo>
                  <a:lnTo>
                    <a:pt x="645" y="547"/>
                  </a:lnTo>
                  <a:lnTo>
                    <a:pt x="647" y="547"/>
                  </a:lnTo>
                  <a:lnTo>
                    <a:pt x="647" y="549"/>
                  </a:lnTo>
                  <a:lnTo>
                    <a:pt x="649" y="549"/>
                  </a:lnTo>
                  <a:lnTo>
                    <a:pt x="649" y="551"/>
                  </a:lnTo>
                  <a:lnTo>
                    <a:pt x="651" y="553"/>
                  </a:lnTo>
                  <a:lnTo>
                    <a:pt x="653" y="555"/>
                  </a:lnTo>
                  <a:lnTo>
                    <a:pt x="655" y="555"/>
                  </a:lnTo>
                  <a:lnTo>
                    <a:pt x="657" y="555"/>
                  </a:lnTo>
                  <a:lnTo>
                    <a:pt x="657" y="553"/>
                  </a:lnTo>
                  <a:lnTo>
                    <a:pt x="655" y="551"/>
                  </a:lnTo>
                  <a:lnTo>
                    <a:pt x="655" y="551"/>
                  </a:lnTo>
                  <a:lnTo>
                    <a:pt x="655" y="551"/>
                  </a:lnTo>
                  <a:lnTo>
                    <a:pt x="655" y="549"/>
                  </a:lnTo>
                  <a:lnTo>
                    <a:pt x="653" y="549"/>
                  </a:lnTo>
                  <a:lnTo>
                    <a:pt x="653" y="547"/>
                  </a:lnTo>
                  <a:lnTo>
                    <a:pt x="651" y="547"/>
                  </a:lnTo>
                  <a:lnTo>
                    <a:pt x="651" y="545"/>
                  </a:lnTo>
                  <a:lnTo>
                    <a:pt x="651" y="545"/>
                  </a:lnTo>
                  <a:lnTo>
                    <a:pt x="649" y="543"/>
                  </a:lnTo>
                  <a:lnTo>
                    <a:pt x="649" y="541"/>
                  </a:lnTo>
                  <a:lnTo>
                    <a:pt x="647" y="541"/>
                  </a:lnTo>
                  <a:lnTo>
                    <a:pt x="647" y="543"/>
                  </a:lnTo>
                  <a:lnTo>
                    <a:pt x="643" y="543"/>
                  </a:lnTo>
                  <a:lnTo>
                    <a:pt x="643" y="545"/>
                  </a:lnTo>
                  <a:close/>
                  <a:moveTo>
                    <a:pt x="645" y="539"/>
                  </a:moveTo>
                  <a:lnTo>
                    <a:pt x="643" y="539"/>
                  </a:lnTo>
                  <a:lnTo>
                    <a:pt x="641" y="539"/>
                  </a:lnTo>
                  <a:lnTo>
                    <a:pt x="641" y="539"/>
                  </a:lnTo>
                  <a:lnTo>
                    <a:pt x="643" y="541"/>
                  </a:lnTo>
                  <a:lnTo>
                    <a:pt x="643" y="541"/>
                  </a:lnTo>
                  <a:lnTo>
                    <a:pt x="643" y="541"/>
                  </a:lnTo>
                  <a:lnTo>
                    <a:pt x="645" y="541"/>
                  </a:lnTo>
                  <a:lnTo>
                    <a:pt x="645" y="541"/>
                  </a:lnTo>
                  <a:lnTo>
                    <a:pt x="647" y="539"/>
                  </a:lnTo>
                  <a:lnTo>
                    <a:pt x="645" y="539"/>
                  </a:lnTo>
                  <a:lnTo>
                    <a:pt x="645" y="539"/>
                  </a:lnTo>
                  <a:close/>
                  <a:moveTo>
                    <a:pt x="633" y="501"/>
                  </a:moveTo>
                  <a:lnTo>
                    <a:pt x="633" y="503"/>
                  </a:lnTo>
                  <a:lnTo>
                    <a:pt x="635" y="505"/>
                  </a:lnTo>
                  <a:lnTo>
                    <a:pt x="635" y="503"/>
                  </a:lnTo>
                  <a:lnTo>
                    <a:pt x="637" y="505"/>
                  </a:lnTo>
                  <a:lnTo>
                    <a:pt x="639" y="505"/>
                  </a:lnTo>
                  <a:lnTo>
                    <a:pt x="639" y="503"/>
                  </a:lnTo>
                  <a:lnTo>
                    <a:pt x="639" y="503"/>
                  </a:lnTo>
                  <a:lnTo>
                    <a:pt x="639" y="501"/>
                  </a:lnTo>
                  <a:lnTo>
                    <a:pt x="639" y="501"/>
                  </a:lnTo>
                  <a:lnTo>
                    <a:pt x="637" y="499"/>
                  </a:lnTo>
                  <a:lnTo>
                    <a:pt x="637" y="497"/>
                  </a:lnTo>
                  <a:lnTo>
                    <a:pt x="635" y="495"/>
                  </a:lnTo>
                  <a:lnTo>
                    <a:pt x="635" y="495"/>
                  </a:lnTo>
                  <a:lnTo>
                    <a:pt x="633" y="495"/>
                  </a:lnTo>
                  <a:lnTo>
                    <a:pt x="633" y="497"/>
                  </a:lnTo>
                  <a:lnTo>
                    <a:pt x="635" y="499"/>
                  </a:lnTo>
                  <a:lnTo>
                    <a:pt x="635" y="501"/>
                  </a:lnTo>
                  <a:lnTo>
                    <a:pt x="633" y="501"/>
                  </a:lnTo>
                  <a:close/>
                  <a:moveTo>
                    <a:pt x="621" y="487"/>
                  </a:moveTo>
                  <a:lnTo>
                    <a:pt x="621" y="487"/>
                  </a:lnTo>
                  <a:lnTo>
                    <a:pt x="621" y="487"/>
                  </a:lnTo>
                  <a:lnTo>
                    <a:pt x="621" y="487"/>
                  </a:lnTo>
                  <a:lnTo>
                    <a:pt x="623" y="489"/>
                  </a:lnTo>
                  <a:lnTo>
                    <a:pt x="623" y="489"/>
                  </a:lnTo>
                  <a:lnTo>
                    <a:pt x="623" y="487"/>
                  </a:lnTo>
                  <a:lnTo>
                    <a:pt x="623" y="487"/>
                  </a:lnTo>
                  <a:lnTo>
                    <a:pt x="623" y="487"/>
                  </a:lnTo>
                  <a:lnTo>
                    <a:pt x="621" y="487"/>
                  </a:lnTo>
                  <a:close/>
                  <a:moveTo>
                    <a:pt x="641" y="485"/>
                  </a:moveTo>
                  <a:lnTo>
                    <a:pt x="641" y="487"/>
                  </a:lnTo>
                  <a:lnTo>
                    <a:pt x="641" y="487"/>
                  </a:lnTo>
                  <a:lnTo>
                    <a:pt x="643" y="487"/>
                  </a:lnTo>
                  <a:lnTo>
                    <a:pt x="643" y="487"/>
                  </a:lnTo>
                  <a:lnTo>
                    <a:pt x="643" y="485"/>
                  </a:lnTo>
                  <a:lnTo>
                    <a:pt x="641" y="485"/>
                  </a:lnTo>
                  <a:lnTo>
                    <a:pt x="641" y="483"/>
                  </a:lnTo>
                  <a:lnTo>
                    <a:pt x="639" y="483"/>
                  </a:lnTo>
                  <a:lnTo>
                    <a:pt x="639" y="480"/>
                  </a:lnTo>
                  <a:lnTo>
                    <a:pt x="639" y="483"/>
                  </a:lnTo>
                  <a:lnTo>
                    <a:pt x="639" y="483"/>
                  </a:lnTo>
                  <a:lnTo>
                    <a:pt x="639" y="483"/>
                  </a:lnTo>
                  <a:lnTo>
                    <a:pt x="639" y="485"/>
                  </a:lnTo>
                  <a:lnTo>
                    <a:pt x="641" y="485"/>
                  </a:lnTo>
                  <a:close/>
                  <a:moveTo>
                    <a:pt x="645" y="483"/>
                  </a:moveTo>
                  <a:lnTo>
                    <a:pt x="643" y="483"/>
                  </a:lnTo>
                  <a:lnTo>
                    <a:pt x="645" y="485"/>
                  </a:lnTo>
                  <a:lnTo>
                    <a:pt x="645" y="485"/>
                  </a:lnTo>
                  <a:lnTo>
                    <a:pt x="647" y="487"/>
                  </a:lnTo>
                  <a:lnTo>
                    <a:pt x="649" y="487"/>
                  </a:lnTo>
                  <a:lnTo>
                    <a:pt x="651" y="487"/>
                  </a:lnTo>
                  <a:lnTo>
                    <a:pt x="653" y="485"/>
                  </a:lnTo>
                  <a:lnTo>
                    <a:pt x="653" y="483"/>
                  </a:lnTo>
                  <a:lnTo>
                    <a:pt x="653" y="483"/>
                  </a:lnTo>
                  <a:lnTo>
                    <a:pt x="653" y="480"/>
                  </a:lnTo>
                  <a:lnTo>
                    <a:pt x="651" y="480"/>
                  </a:lnTo>
                  <a:lnTo>
                    <a:pt x="647" y="47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45" y="480"/>
                  </a:lnTo>
                  <a:lnTo>
                    <a:pt x="645" y="480"/>
                  </a:lnTo>
                  <a:lnTo>
                    <a:pt x="645" y="480"/>
                  </a:lnTo>
                  <a:lnTo>
                    <a:pt x="645" y="483"/>
                  </a:lnTo>
                  <a:close/>
                  <a:moveTo>
                    <a:pt x="637" y="480"/>
                  </a:moveTo>
                  <a:lnTo>
                    <a:pt x="637" y="478"/>
                  </a:lnTo>
                  <a:lnTo>
                    <a:pt x="637" y="478"/>
                  </a:lnTo>
                  <a:lnTo>
                    <a:pt x="637" y="476"/>
                  </a:lnTo>
                  <a:lnTo>
                    <a:pt x="635" y="476"/>
                  </a:lnTo>
                  <a:lnTo>
                    <a:pt x="635" y="474"/>
                  </a:lnTo>
                  <a:lnTo>
                    <a:pt x="633" y="474"/>
                  </a:lnTo>
                  <a:lnTo>
                    <a:pt x="633" y="474"/>
                  </a:lnTo>
                  <a:lnTo>
                    <a:pt x="631" y="474"/>
                  </a:lnTo>
                  <a:lnTo>
                    <a:pt x="631" y="476"/>
                  </a:lnTo>
                  <a:lnTo>
                    <a:pt x="633" y="478"/>
                  </a:lnTo>
                  <a:lnTo>
                    <a:pt x="633" y="478"/>
                  </a:lnTo>
                  <a:lnTo>
                    <a:pt x="631" y="478"/>
                  </a:lnTo>
                  <a:lnTo>
                    <a:pt x="629" y="478"/>
                  </a:lnTo>
                  <a:lnTo>
                    <a:pt x="629" y="480"/>
                  </a:lnTo>
                  <a:lnTo>
                    <a:pt x="627" y="480"/>
                  </a:lnTo>
                  <a:lnTo>
                    <a:pt x="629" y="483"/>
                  </a:lnTo>
                  <a:lnTo>
                    <a:pt x="627" y="483"/>
                  </a:lnTo>
                  <a:lnTo>
                    <a:pt x="629" y="485"/>
                  </a:lnTo>
                  <a:lnTo>
                    <a:pt x="631" y="487"/>
                  </a:lnTo>
                  <a:lnTo>
                    <a:pt x="633" y="489"/>
                  </a:lnTo>
                  <a:lnTo>
                    <a:pt x="635" y="493"/>
                  </a:lnTo>
                  <a:lnTo>
                    <a:pt x="637" y="493"/>
                  </a:lnTo>
                  <a:lnTo>
                    <a:pt x="639" y="495"/>
                  </a:lnTo>
                  <a:lnTo>
                    <a:pt x="639" y="497"/>
                  </a:lnTo>
                  <a:lnTo>
                    <a:pt x="641" y="497"/>
                  </a:lnTo>
                  <a:lnTo>
                    <a:pt x="643" y="497"/>
                  </a:lnTo>
                  <a:lnTo>
                    <a:pt x="643" y="497"/>
                  </a:lnTo>
                  <a:lnTo>
                    <a:pt x="643" y="497"/>
                  </a:lnTo>
                  <a:lnTo>
                    <a:pt x="643" y="497"/>
                  </a:lnTo>
                  <a:lnTo>
                    <a:pt x="643" y="495"/>
                  </a:lnTo>
                  <a:lnTo>
                    <a:pt x="643" y="495"/>
                  </a:lnTo>
                  <a:lnTo>
                    <a:pt x="643" y="495"/>
                  </a:lnTo>
                  <a:lnTo>
                    <a:pt x="643" y="493"/>
                  </a:lnTo>
                  <a:lnTo>
                    <a:pt x="641" y="491"/>
                  </a:lnTo>
                  <a:lnTo>
                    <a:pt x="641" y="489"/>
                  </a:lnTo>
                  <a:lnTo>
                    <a:pt x="641" y="489"/>
                  </a:lnTo>
                  <a:lnTo>
                    <a:pt x="639" y="487"/>
                  </a:lnTo>
                  <a:lnTo>
                    <a:pt x="639" y="485"/>
                  </a:lnTo>
                  <a:lnTo>
                    <a:pt x="637" y="483"/>
                  </a:lnTo>
                  <a:lnTo>
                    <a:pt x="635" y="483"/>
                  </a:lnTo>
                  <a:lnTo>
                    <a:pt x="635" y="480"/>
                  </a:lnTo>
                  <a:lnTo>
                    <a:pt x="635" y="480"/>
                  </a:lnTo>
                  <a:lnTo>
                    <a:pt x="637" y="480"/>
                  </a:lnTo>
                  <a:lnTo>
                    <a:pt x="637" y="480"/>
                  </a:lnTo>
                  <a:close/>
                  <a:moveTo>
                    <a:pt x="633" y="468"/>
                  </a:moveTo>
                  <a:lnTo>
                    <a:pt x="631" y="468"/>
                  </a:lnTo>
                  <a:lnTo>
                    <a:pt x="631" y="468"/>
                  </a:lnTo>
                  <a:lnTo>
                    <a:pt x="629" y="468"/>
                  </a:lnTo>
                  <a:lnTo>
                    <a:pt x="629" y="470"/>
                  </a:lnTo>
                  <a:lnTo>
                    <a:pt x="629" y="470"/>
                  </a:lnTo>
                  <a:lnTo>
                    <a:pt x="631" y="470"/>
                  </a:lnTo>
                  <a:lnTo>
                    <a:pt x="631" y="470"/>
                  </a:lnTo>
                  <a:lnTo>
                    <a:pt x="631" y="470"/>
                  </a:lnTo>
                  <a:lnTo>
                    <a:pt x="633" y="470"/>
                  </a:lnTo>
                  <a:lnTo>
                    <a:pt x="633" y="470"/>
                  </a:lnTo>
                  <a:lnTo>
                    <a:pt x="633" y="468"/>
                  </a:lnTo>
                  <a:lnTo>
                    <a:pt x="633" y="468"/>
                  </a:lnTo>
                  <a:close/>
                  <a:moveTo>
                    <a:pt x="619" y="464"/>
                  </a:moveTo>
                  <a:lnTo>
                    <a:pt x="619" y="464"/>
                  </a:lnTo>
                  <a:lnTo>
                    <a:pt x="617" y="464"/>
                  </a:lnTo>
                  <a:lnTo>
                    <a:pt x="617" y="464"/>
                  </a:lnTo>
                  <a:lnTo>
                    <a:pt x="617" y="464"/>
                  </a:lnTo>
                  <a:lnTo>
                    <a:pt x="617" y="464"/>
                  </a:lnTo>
                  <a:lnTo>
                    <a:pt x="617" y="466"/>
                  </a:lnTo>
                  <a:lnTo>
                    <a:pt x="619" y="464"/>
                  </a:lnTo>
                  <a:lnTo>
                    <a:pt x="619" y="464"/>
                  </a:lnTo>
                  <a:lnTo>
                    <a:pt x="619" y="464"/>
                  </a:lnTo>
                  <a:close/>
                  <a:moveTo>
                    <a:pt x="629" y="460"/>
                  </a:moveTo>
                  <a:lnTo>
                    <a:pt x="631" y="460"/>
                  </a:lnTo>
                  <a:lnTo>
                    <a:pt x="631" y="460"/>
                  </a:lnTo>
                  <a:lnTo>
                    <a:pt x="629" y="458"/>
                  </a:lnTo>
                  <a:lnTo>
                    <a:pt x="631" y="456"/>
                  </a:lnTo>
                  <a:lnTo>
                    <a:pt x="631" y="456"/>
                  </a:lnTo>
                  <a:lnTo>
                    <a:pt x="631" y="454"/>
                  </a:lnTo>
                  <a:lnTo>
                    <a:pt x="631" y="454"/>
                  </a:lnTo>
                  <a:lnTo>
                    <a:pt x="631" y="452"/>
                  </a:lnTo>
                  <a:lnTo>
                    <a:pt x="629" y="450"/>
                  </a:lnTo>
                  <a:lnTo>
                    <a:pt x="627" y="450"/>
                  </a:lnTo>
                  <a:lnTo>
                    <a:pt x="625" y="448"/>
                  </a:lnTo>
                  <a:lnTo>
                    <a:pt x="625" y="448"/>
                  </a:lnTo>
                  <a:lnTo>
                    <a:pt x="625" y="446"/>
                  </a:lnTo>
                  <a:lnTo>
                    <a:pt x="627" y="446"/>
                  </a:lnTo>
                  <a:lnTo>
                    <a:pt x="627" y="446"/>
                  </a:lnTo>
                  <a:lnTo>
                    <a:pt x="627" y="446"/>
                  </a:lnTo>
                  <a:lnTo>
                    <a:pt x="629" y="446"/>
                  </a:lnTo>
                  <a:lnTo>
                    <a:pt x="627" y="444"/>
                  </a:lnTo>
                  <a:lnTo>
                    <a:pt x="627" y="442"/>
                  </a:lnTo>
                  <a:lnTo>
                    <a:pt x="627" y="442"/>
                  </a:lnTo>
                  <a:lnTo>
                    <a:pt x="627" y="440"/>
                  </a:lnTo>
                  <a:lnTo>
                    <a:pt x="627" y="440"/>
                  </a:lnTo>
                  <a:lnTo>
                    <a:pt x="625" y="438"/>
                  </a:lnTo>
                  <a:lnTo>
                    <a:pt x="625" y="436"/>
                  </a:lnTo>
                  <a:lnTo>
                    <a:pt x="623" y="436"/>
                  </a:lnTo>
                  <a:lnTo>
                    <a:pt x="621" y="434"/>
                  </a:lnTo>
                  <a:lnTo>
                    <a:pt x="615" y="434"/>
                  </a:lnTo>
                  <a:lnTo>
                    <a:pt x="615" y="434"/>
                  </a:lnTo>
                  <a:lnTo>
                    <a:pt x="617" y="434"/>
                  </a:lnTo>
                  <a:lnTo>
                    <a:pt x="617" y="436"/>
                  </a:lnTo>
                  <a:lnTo>
                    <a:pt x="617" y="438"/>
                  </a:lnTo>
                  <a:lnTo>
                    <a:pt x="617" y="438"/>
                  </a:lnTo>
                  <a:lnTo>
                    <a:pt x="617" y="438"/>
                  </a:lnTo>
                  <a:lnTo>
                    <a:pt x="617" y="440"/>
                  </a:lnTo>
                  <a:lnTo>
                    <a:pt x="617" y="442"/>
                  </a:lnTo>
                  <a:lnTo>
                    <a:pt x="617" y="442"/>
                  </a:lnTo>
                  <a:lnTo>
                    <a:pt x="617" y="444"/>
                  </a:lnTo>
                  <a:lnTo>
                    <a:pt x="617" y="444"/>
                  </a:lnTo>
                  <a:lnTo>
                    <a:pt x="617" y="446"/>
                  </a:lnTo>
                  <a:lnTo>
                    <a:pt x="619" y="448"/>
                  </a:lnTo>
                  <a:lnTo>
                    <a:pt x="621" y="452"/>
                  </a:lnTo>
                  <a:lnTo>
                    <a:pt x="621" y="456"/>
                  </a:lnTo>
                  <a:lnTo>
                    <a:pt x="621" y="458"/>
                  </a:lnTo>
                  <a:lnTo>
                    <a:pt x="621" y="458"/>
                  </a:lnTo>
                  <a:lnTo>
                    <a:pt x="621" y="458"/>
                  </a:lnTo>
                  <a:lnTo>
                    <a:pt x="623" y="460"/>
                  </a:lnTo>
                  <a:lnTo>
                    <a:pt x="625" y="460"/>
                  </a:lnTo>
                  <a:lnTo>
                    <a:pt x="627" y="460"/>
                  </a:lnTo>
                  <a:lnTo>
                    <a:pt x="629" y="460"/>
                  </a:lnTo>
                  <a:lnTo>
                    <a:pt x="629" y="460"/>
                  </a:lnTo>
                  <a:close/>
                  <a:moveTo>
                    <a:pt x="497" y="288"/>
                  </a:moveTo>
                  <a:lnTo>
                    <a:pt x="497" y="288"/>
                  </a:lnTo>
                  <a:lnTo>
                    <a:pt x="497" y="288"/>
                  </a:lnTo>
                  <a:lnTo>
                    <a:pt x="494" y="288"/>
                  </a:lnTo>
                  <a:lnTo>
                    <a:pt x="494" y="288"/>
                  </a:lnTo>
                  <a:lnTo>
                    <a:pt x="494" y="288"/>
                  </a:lnTo>
                  <a:lnTo>
                    <a:pt x="494" y="288"/>
                  </a:lnTo>
                  <a:lnTo>
                    <a:pt x="494" y="290"/>
                  </a:lnTo>
                  <a:lnTo>
                    <a:pt x="497" y="288"/>
                  </a:lnTo>
                  <a:lnTo>
                    <a:pt x="497" y="288"/>
                  </a:lnTo>
                  <a:lnTo>
                    <a:pt x="497" y="288"/>
                  </a:lnTo>
                  <a:lnTo>
                    <a:pt x="497" y="288"/>
                  </a:lnTo>
                  <a:lnTo>
                    <a:pt x="497" y="288"/>
                  </a:lnTo>
                  <a:close/>
                  <a:moveTo>
                    <a:pt x="0" y="172"/>
                  </a:moveTo>
                  <a:lnTo>
                    <a:pt x="0" y="172"/>
                  </a:lnTo>
                  <a:lnTo>
                    <a:pt x="0" y="174"/>
                  </a:lnTo>
                  <a:lnTo>
                    <a:pt x="2" y="172"/>
                  </a:lnTo>
                  <a:lnTo>
                    <a:pt x="4" y="172"/>
                  </a:lnTo>
                  <a:lnTo>
                    <a:pt x="2" y="172"/>
                  </a:lnTo>
                  <a:lnTo>
                    <a:pt x="0" y="172"/>
                  </a:lnTo>
                  <a:close/>
                  <a:moveTo>
                    <a:pt x="741" y="643"/>
                  </a:moveTo>
                  <a:lnTo>
                    <a:pt x="743" y="645"/>
                  </a:lnTo>
                  <a:lnTo>
                    <a:pt x="747" y="645"/>
                  </a:lnTo>
                  <a:lnTo>
                    <a:pt x="749" y="643"/>
                  </a:lnTo>
                  <a:lnTo>
                    <a:pt x="749" y="643"/>
                  </a:lnTo>
                  <a:lnTo>
                    <a:pt x="749" y="639"/>
                  </a:lnTo>
                  <a:lnTo>
                    <a:pt x="747" y="637"/>
                  </a:lnTo>
                  <a:lnTo>
                    <a:pt x="745" y="637"/>
                  </a:lnTo>
                  <a:lnTo>
                    <a:pt x="745" y="633"/>
                  </a:lnTo>
                  <a:lnTo>
                    <a:pt x="745" y="629"/>
                  </a:lnTo>
                  <a:lnTo>
                    <a:pt x="743" y="629"/>
                  </a:lnTo>
                  <a:lnTo>
                    <a:pt x="743" y="627"/>
                  </a:lnTo>
                  <a:lnTo>
                    <a:pt x="745" y="625"/>
                  </a:lnTo>
                  <a:lnTo>
                    <a:pt x="745" y="625"/>
                  </a:lnTo>
                  <a:lnTo>
                    <a:pt x="747" y="625"/>
                  </a:lnTo>
                  <a:lnTo>
                    <a:pt x="753" y="621"/>
                  </a:lnTo>
                  <a:lnTo>
                    <a:pt x="755" y="621"/>
                  </a:lnTo>
                  <a:lnTo>
                    <a:pt x="757" y="621"/>
                  </a:lnTo>
                  <a:lnTo>
                    <a:pt x="757" y="621"/>
                  </a:lnTo>
                  <a:lnTo>
                    <a:pt x="757" y="617"/>
                  </a:lnTo>
                  <a:lnTo>
                    <a:pt x="759" y="617"/>
                  </a:lnTo>
                  <a:lnTo>
                    <a:pt x="761" y="617"/>
                  </a:lnTo>
                  <a:lnTo>
                    <a:pt x="763" y="617"/>
                  </a:lnTo>
                  <a:lnTo>
                    <a:pt x="771" y="619"/>
                  </a:lnTo>
                  <a:lnTo>
                    <a:pt x="771" y="617"/>
                  </a:lnTo>
                  <a:lnTo>
                    <a:pt x="769" y="617"/>
                  </a:lnTo>
                  <a:lnTo>
                    <a:pt x="767" y="617"/>
                  </a:lnTo>
                  <a:lnTo>
                    <a:pt x="763" y="617"/>
                  </a:lnTo>
                  <a:lnTo>
                    <a:pt x="759" y="615"/>
                  </a:lnTo>
                  <a:lnTo>
                    <a:pt x="755" y="615"/>
                  </a:lnTo>
                  <a:lnTo>
                    <a:pt x="751" y="615"/>
                  </a:lnTo>
                  <a:lnTo>
                    <a:pt x="747" y="613"/>
                  </a:lnTo>
                  <a:lnTo>
                    <a:pt x="741" y="613"/>
                  </a:lnTo>
                  <a:lnTo>
                    <a:pt x="735" y="613"/>
                  </a:lnTo>
                  <a:lnTo>
                    <a:pt x="729" y="613"/>
                  </a:lnTo>
                  <a:lnTo>
                    <a:pt x="725" y="613"/>
                  </a:lnTo>
                  <a:lnTo>
                    <a:pt x="721" y="613"/>
                  </a:lnTo>
                  <a:lnTo>
                    <a:pt x="721" y="613"/>
                  </a:lnTo>
                  <a:lnTo>
                    <a:pt x="719" y="611"/>
                  </a:lnTo>
                  <a:lnTo>
                    <a:pt x="719" y="609"/>
                  </a:lnTo>
                  <a:lnTo>
                    <a:pt x="717" y="609"/>
                  </a:lnTo>
                  <a:lnTo>
                    <a:pt x="715" y="607"/>
                  </a:lnTo>
                  <a:lnTo>
                    <a:pt x="713" y="607"/>
                  </a:lnTo>
                  <a:lnTo>
                    <a:pt x="711" y="605"/>
                  </a:lnTo>
                  <a:lnTo>
                    <a:pt x="711" y="603"/>
                  </a:lnTo>
                  <a:lnTo>
                    <a:pt x="711" y="601"/>
                  </a:lnTo>
                  <a:lnTo>
                    <a:pt x="709" y="599"/>
                  </a:lnTo>
                  <a:lnTo>
                    <a:pt x="709" y="599"/>
                  </a:lnTo>
                  <a:lnTo>
                    <a:pt x="707" y="597"/>
                  </a:lnTo>
                  <a:lnTo>
                    <a:pt x="707" y="597"/>
                  </a:lnTo>
                  <a:lnTo>
                    <a:pt x="709" y="597"/>
                  </a:lnTo>
                  <a:lnTo>
                    <a:pt x="707" y="595"/>
                  </a:lnTo>
                  <a:lnTo>
                    <a:pt x="707" y="593"/>
                  </a:lnTo>
                  <a:lnTo>
                    <a:pt x="705" y="591"/>
                  </a:lnTo>
                  <a:lnTo>
                    <a:pt x="703" y="589"/>
                  </a:lnTo>
                  <a:lnTo>
                    <a:pt x="703" y="589"/>
                  </a:lnTo>
                  <a:lnTo>
                    <a:pt x="701" y="589"/>
                  </a:lnTo>
                  <a:lnTo>
                    <a:pt x="701" y="589"/>
                  </a:lnTo>
                  <a:lnTo>
                    <a:pt x="699" y="589"/>
                  </a:lnTo>
                  <a:lnTo>
                    <a:pt x="697" y="589"/>
                  </a:lnTo>
                  <a:lnTo>
                    <a:pt x="697" y="591"/>
                  </a:lnTo>
                  <a:lnTo>
                    <a:pt x="695" y="591"/>
                  </a:lnTo>
                  <a:lnTo>
                    <a:pt x="695" y="591"/>
                  </a:lnTo>
                  <a:lnTo>
                    <a:pt x="693" y="591"/>
                  </a:lnTo>
                  <a:lnTo>
                    <a:pt x="693" y="589"/>
                  </a:lnTo>
                  <a:lnTo>
                    <a:pt x="691" y="589"/>
                  </a:lnTo>
                  <a:lnTo>
                    <a:pt x="691" y="587"/>
                  </a:lnTo>
                  <a:lnTo>
                    <a:pt x="689" y="585"/>
                  </a:lnTo>
                  <a:lnTo>
                    <a:pt x="687" y="583"/>
                  </a:lnTo>
                  <a:lnTo>
                    <a:pt x="685" y="581"/>
                  </a:lnTo>
                  <a:lnTo>
                    <a:pt x="683" y="579"/>
                  </a:lnTo>
                  <a:lnTo>
                    <a:pt x="683" y="577"/>
                  </a:lnTo>
                  <a:lnTo>
                    <a:pt x="683" y="575"/>
                  </a:lnTo>
                  <a:lnTo>
                    <a:pt x="681" y="573"/>
                  </a:lnTo>
                  <a:lnTo>
                    <a:pt x="679" y="571"/>
                  </a:lnTo>
                  <a:lnTo>
                    <a:pt x="679" y="569"/>
                  </a:lnTo>
                  <a:lnTo>
                    <a:pt x="679" y="567"/>
                  </a:lnTo>
                  <a:lnTo>
                    <a:pt x="679" y="567"/>
                  </a:lnTo>
                  <a:lnTo>
                    <a:pt x="683" y="567"/>
                  </a:lnTo>
                  <a:lnTo>
                    <a:pt x="681" y="565"/>
                  </a:lnTo>
                  <a:lnTo>
                    <a:pt x="681" y="563"/>
                  </a:lnTo>
                  <a:lnTo>
                    <a:pt x="681" y="561"/>
                  </a:lnTo>
                  <a:lnTo>
                    <a:pt x="683" y="561"/>
                  </a:lnTo>
                  <a:lnTo>
                    <a:pt x="683" y="561"/>
                  </a:lnTo>
                  <a:lnTo>
                    <a:pt x="685" y="559"/>
                  </a:lnTo>
                  <a:lnTo>
                    <a:pt x="685" y="559"/>
                  </a:lnTo>
                  <a:lnTo>
                    <a:pt x="685" y="557"/>
                  </a:lnTo>
                  <a:lnTo>
                    <a:pt x="685" y="557"/>
                  </a:lnTo>
                  <a:lnTo>
                    <a:pt x="685" y="555"/>
                  </a:lnTo>
                  <a:lnTo>
                    <a:pt x="683" y="553"/>
                  </a:lnTo>
                  <a:lnTo>
                    <a:pt x="683" y="551"/>
                  </a:lnTo>
                  <a:lnTo>
                    <a:pt x="685" y="551"/>
                  </a:lnTo>
                  <a:lnTo>
                    <a:pt x="687" y="549"/>
                  </a:lnTo>
                  <a:lnTo>
                    <a:pt x="687" y="547"/>
                  </a:lnTo>
                  <a:lnTo>
                    <a:pt x="685" y="545"/>
                  </a:lnTo>
                  <a:lnTo>
                    <a:pt x="683" y="543"/>
                  </a:lnTo>
                  <a:lnTo>
                    <a:pt x="681" y="543"/>
                  </a:lnTo>
                  <a:lnTo>
                    <a:pt x="681" y="541"/>
                  </a:lnTo>
                  <a:lnTo>
                    <a:pt x="681" y="539"/>
                  </a:lnTo>
                  <a:lnTo>
                    <a:pt x="681" y="539"/>
                  </a:lnTo>
                  <a:lnTo>
                    <a:pt x="681" y="537"/>
                  </a:lnTo>
                  <a:lnTo>
                    <a:pt x="679" y="535"/>
                  </a:lnTo>
                  <a:lnTo>
                    <a:pt x="681" y="533"/>
                  </a:lnTo>
                  <a:lnTo>
                    <a:pt x="683" y="533"/>
                  </a:lnTo>
                  <a:lnTo>
                    <a:pt x="683" y="531"/>
                  </a:lnTo>
                  <a:lnTo>
                    <a:pt x="683" y="529"/>
                  </a:lnTo>
                  <a:lnTo>
                    <a:pt x="683" y="529"/>
                  </a:lnTo>
                  <a:lnTo>
                    <a:pt x="683" y="529"/>
                  </a:lnTo>
                  <a:lnTo>
                    <a:pt x="683" y="527"/>
                  </a:lnTo>
                  <a:lnTo>
                    <a:pt x="681" y="527"/>
                  </a:lnTo>
                  <a:lnTo>
                    <a:pt x="681" y="525"/>
                  </a:lnTo>
                  <a:lnTo>
                    <a:pt x="681" y="523"/>
                  </a:lnTo>
                  <a:lnTo>
                    <a:pt x="681" y="523"/>
                  </a:lnTo>
                  <a:lnTo>
                    <a:pt x="683" y="521"/>
                  </a:lnTo>
                  <a:lnTo>
                    <a:pt x="683" y="521"/>
                  </a:lnTo>
                  <a:lnTo>
                    <a:pt x="683" y="519"/>
                  </a:lnTo>
                  <a:lnTo>
                    <a:pt x="681" y="517"/>
                  </a:lnTo>
                  <a:lnTo>
                    <a:pt x="679" y="515"/>
                  </a:lnTo>
                  <a:lnTo>
                    <a:pt x="679" y="513"/>
                  </a:lnTo>
                  <a:lnTo>
                    <a:pt x="677" y="513"/>
                  </a:lnTo>
                  <a:lnTo>
                    <a:pt x="677" y="511"/>
                  </a:lnTo>
                  <a:lnTo>
                    <a:pt x="677" y="511"/>
                  </a:lnTo>
                  <a:lnTo>
                    <a:pt x="679" y="509"/>
                  </a:lnTo>
                  <a:lnTo>
                    <a:pt x="679" y="507"/>
                  </a:lnTo>
                  <a:lnTo>
                    <a:pt x="677" y="507"/>
                  </a:lnTo>
                  <a:lnTo>
                    <a:pt x="677" y="505"/>
                  </a:lnTo>
                  <a:lnTo>
                    <a:pt x="675" y="503"/>
                  </a:lnTo>
                  <a:lnTo>
                    <a:pt x="675" y="501"/>
                  </a:lnTo>
                  <a:lnTo>
                    <a:pt x="675" y="501"/>
                  </a:lnTo>
                  <a:lnTo>
                    <a:pt x="677" y="501"/>
                  </a:lnTo>
                  <a:lnTo>
                    <a:pt x="677" y="499"/>
                  </a:lnTo>
                  <a:lnTo>
                    <a:pt x="679" y="497"/>
                  </a:lnTo>
                  <a:lnTo>
                    <a:pt x="677" y="495"/>
                  </a:lnTo>
                  <a:lnTo>
                    <a:pt x="675" y="495"/>
                  </a:lnTo>
                  <a:lnTo>
                    <a:pt x="673" y="493"/>
                  </a:lnTo>
                  <a:lnTo>
                    <a:pt x="673" y="489"/>
                  </a:lnTo>
                  <a:lnTo>
                    <a:pt x="669" y="489"/>
                  </a:lnTo>
                  <a:lnTo>
                    <a:pt x="665" y="489"/>
                  </a:lnTo>
                  <a:lnTo>
                    <a:pt x="665" y="487"/>
                  </a:lnTo>
                  <a:lnTo>
                    <a:pt x="665" y="485"/>
                  </a:lnTo>
                  <a:lnTo>
                    <a:pt x="665" y="487"/>
                  </a:lnTo>
                  <a:lnTo>
                    <a:pt x="669" y="485"/>
                  </a:lnTo>
                  <a:lnTo>
                    <a:pt x="671" y="485"/>
                  </a:lnTo>
                  <a:lnTo>
                    <a:pt x="671" y="485"/>
                  </a:lnTo>
                  <a:lnTo>
                    <a:pt x="673" y="485"/>
                  </a:lnTo>
                  <a:lnTo>
                    <a:pt x="675" y="487"/>
                  </a:lnTo>
                  <a:lnTo>
                    <a:pt x="675" y="485"/>
                  </a:lnTo>
                  <a:lnTo>
                    <a:pt x="675" y="483"/>
                  </a:lnTo>
                  <a:lnTo>
                    <a:pt x="675" y="483"/>
                  </a:lnTo>
                  <a:lnTo>
                    <a:pt x="675" y="480"/>
                  </a:lnTo>
                  <a:lnTo>
                    <a:pt x="675" y="480"/>
                  </a:lnTo>
                  <a:lnTo>
                    <a:pt x="673" y="478"/>
                  </a:lnTo>
                  <a:lnTo>
                    <a:pt x="665" y="478"/>
                  </a:lnTo>
                  <a:lnTo>
                    <a:pt x="665" y="478"/>
                  </a:lnTo>
                  <a:lnTo>
                    <a:pt x="663" y="476"/>
                  </a:lnTo>
                  <a:lnTo>
                    <a:pt x="663" y="474"/>
                  </a:lnTo>
                  <a:lnTo>
                    <a:pt x="663" y="474"/>
                  </a:lnTo>
                  <a:lnTo>
                    <a:pt x="663" y="472"/>
                  </a:lnTo>
                  <a:lnTo>
                    <a:pt x="663" y="472"/>
                  </a:lnTo>
                  <a:lnTo>
                    <a:pt x="663" y="470"/>
                  </a:lnTo>
                  <a:lnTo>
                    <a:pt x="663" y="470"/>
                  </a:lnTo>
                  <a:lnTo>
                    <a:pt x="661" y="468"/>
                  </a:lnTo>
                  <a:lnTo>
                    <a:pt x="661" y="466"/>
                  </a:lnTo>
                  <a:lnTo>
                    <a:pt x="661" y="466"/>
                  </a:lnTo>
                  <a:lnTo>
                    <a:pt x="661" y="464"/>
                  </a:lnTo>
                  <a:lnTo>
                    <a:pt x="659" y="464"/>
                  </a:lnTo>
                  <a:lnTo>
                    <a:pt x="657" y="462"/>
                  </a:lnTo>
                  <a:lnTo>
                    <a:pt x="657" y="460"/>
                  </a:lnTo>
                  <a:lnTo>
                    <a:pt x="657" y="460"/>
                  </a:lnTo>
                  <a:lnTo>
                    <a:pt x="659" y="460"/>
                  </a:lnTo>
                  <a:lnTo>
                    <a:pt x="659" y="458"/>
                  </a:lnTo>
                  <a:lnTo>
                    <a:pt x="657" y="458"/>
                  </a:lnTo>
                  <a:lnTo>
                    <a:pt x="655" y="456"/>
                  </a:lnTo>
                  <a:lnTo>
                    <a:pt x="653" y="456"/>
                  </a:lnTo>
                  <a:lnTo>
                    <a:pt x="651" y="456"/>
                  </a:lnTo>
                  <a:lnTo>
                    <a:pt x="651" y="454"/>
                  </a:lnTo>
                  <a:lnTo>
                    <a:pt x="649" y="450"/>
                  </a:lnTo>
                  <a:lnTo>
                    <a:pt x="649" y="448"/>
                  </a:lnTo>
                  <a:lnTo>
                    <a:pt x="649" y="448"/>
                  </a:lnTo>
                  <a:lnTo>
                    <a:pt x="649" y="446"/>
                  </a:lnTo>
                  <a:lnTo>
                    <a:pt x="649" y="446"/>
                  </a:lnTo>
                  <a:lnTo>
                    <a:pt x="647" y="444"/>
                  </a:lnTo>
                  <a:lnTo>
                    <a:pt x="647" y="442"/>
                  </a:lnTo>
                  <a:lnTo>
                    <a:pt x="647" y="442"/>
                  </a:lnTo>
                  <a:lnTo>
                    <a:pt x="647" y="440"/>
                  </a:lnTo>
                  <a:lnTo>
                    <a:pt x="647" y="440"/>
                  </a:lnTo>
                  <a:lnTo>
                    <a:pt x="647" y="440"/>
                  </a:lnTo>
                  <a:lnTo>
                    <a:pt x="649" y="440"/>
                  </a:lnTo>
                  <a:lnTo>
                    <a:pt x="649" y="440"/>
                  </a:lnTo>
                  <a:lnTo>
                    <a:pt x="651" y="438"/>
                  </a:lnTo>
                  <a:lnTo>
                    <a:pt x="651" y="438"/>
                  </a:lnTo>
                  <a:lnTo>
                    <a:pt x="649" y="436"/>
                  </a:lnTo>
                  <a:lnTo>
                    <a:pt x="647" y="434"/>
                  </a:lnTo>
                  <a:lnTo>
                    <a:pt x="645" y="430"/>
                  </a:lnTo>
                  <a:lnTo>
                    <a:pt x="645" y="430"/>
                  </a:lnTo>
                  <a:lnTo>
                    <a:pt x="645" y="430"/>
                  </a:lnTo>
                  <a:lnTo>
                    <a:pt x="643" y="426"/>
                  </a:lnTo>
                  <a:lnTo>
                    <a:pt x="643" y="424"/>
                  </a:lnTo>
                  <a:lnTo>
                    <a:pt x="641" y="420"/>
                  </a:lnTo>
                  <a:lnTo>
                    <a:pt x="641" y="418"/>
                  </a:lnTo>
                  <a:lnTo>
                    <a:pt x="639" y="416"/>
                  </a:lnTo>
                  <a:lnTo>
                    <a:pt x="639" y="414"/>
                  </a:lnTo>
                  <a:lnTo>
                    <a:pt x="639" y="412"/>
                  </a:lnTo>
                  <a:lnTo>
                    <a:pt x="639" y="412"/>
                  </a:lnTo>
                  <a:lnTo>
                    <a:pt x="639" y="410"/>
                  </a:lnTo>
                  <a:lnTo>
                    <a:pt x="639" y="410"/>
                  </a:lnTo>
                  <a:lnTo>
                    <a:pt x="641" y="408"/>
                  </a:lnTo>
                  <a:lnTo>
                    <a:pt x="641" y="408"/>
                  </a:lnTo>
                  <a:lnTo>
                    <a:pt x="639" y="408"/>
                  </a:lnTo>
                  <a:lnTo>
                    <a:pt x="637" y="406"/>
                  </a:lnTo>
                  <a:lnTo>
                    <a:pt x="637" y="406"/>
                  </a:lnTo>
                  <a:lnTo>
                    <a:pt x="637" y="404"/>
                  </a:lnTo>
                  <a:lnTo>
                    <a:pt x="637" y="404"/>
                  </a:lnTo>
                  <a:lnTo>
                    <a:pt x="639" y="404"/>
                  </a:lnTo>
                  <a:lnTo>
                    <a:pt x="639" y="402"/>
                  </a:lnTo>
                  <a:lnTo>
                    <a:pt x="639" y="402"/>
                  </a:lnTo>
                  <a:lnTo>
                    <a:pt x="639" y="402"/>
                  </a:lnTo>
                  <a:lnTo>
                    <a:pt x="637" y="400"/>
                  </a:lnTo>
                  <a:lnTo>
                    <a:pt x="637" y="398"/>
                  </a:lnTo>
                  <a:lnTo>
                    <a:pt x="635" y="396"/>
                  </a:lnTo>
                  <a:lnTo>
                    <a:pt x="635" y="396"/>
                  </a:lnTo>
                  <a:lnTo>
                    <a:pt x="637" y="396"/>
                  </a:lnTo>
                  <a:lnTo>
                    <a:pt x="637" y="396"/>
                  </a:lnTo>
                  <a:lnTo>
                    <a:pt x="637" y="396"/>
                  </a:lnTo>
                  <a:lnTo>
                    <a:pt x="637" y="396"/>
                  </a:lnTo>
                  <a:lnTo>
                    <a:pt x="637" y="394"/>
                  </a:lnTo>
                  <a:lnTo>
                    <a:pt x="637" y="394"/>
                  </a:lnTo>
                  <a:lnTo>
                    <a:pt x="637" y="392"/>
                  </a:lnTo>
                  <a:lnTo>
                    <a:pt x="637" y="390"/>
                  </a:lnTo>
                  <a:lnTo>
                    <a:pt x="637" y="390"/>
                  </a:lnTo>
                  <a:lnTo>
                    <a:pt x="635" y="386"/>
                  </a:lnTo>
                  <a:lnTo>
                    <a:pt x="635" y="384"/>
                  </a:lnTo>
                  <a:lnTo>
                    <a:pt x="637" y="384"/>
                  </a:lnTo>
                  <a:lnTo>
                    <a:pt x="637" y="382"/>
                  </a:lnTo>
                  <a:lnTo>
                    <a:pt x="639" y="382"/>
                  </a:lnTo>
                  <a:lnTo>
                    <a:pt x="639" y="382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41" y="378"/>
                  </a:lnTo>
                  <a:lnTo>
                    <a:pt x="641" y="378"/>
                  </a:lnTo>
                  <a:lnTo>
                    <a:pt x="641" y="376"/>
                  </a:lnTo>
                  <a:lnTo>
                    <a:pt x="639" y="376"/>
                  </a:lnTo>
                  <a:lnTo>
                    <a:pt x="639" y="374"/>
                  </a:lnTo>
                  <a:lnTo>
                    <a:pt x="637" y="372"/>
                  </a:lnTo>
                  <a:lnTo>
                    <a:pt x="637" y="368"/>
                  </a:lnTo>
                  <a:lnTo>
                    <a:pt x="635" y="366"/>
                  </a:lnTo>
                  <a:lnTo>
                    <a:pt x="633" y="364"/>
                  </a:lnTo>
                  <a:lnTo>
                    <a:pt x="631" y="360"/>
                  </a:lnTo>
                  <a:lnTo>
                    <a:pt x="631" y="360"/>
                  </a:lnTo>
                  <a:lnTo>
                    <a:pt x="631" y="358"/>
                  </a:lnTo>
                  <a:lnTo>
                    <a:pt x="631" y="356"/>
                  </a:lnTo>
                  <a:lnTo>
                    <a:pt x="629" y="354"/>
                  </a:lnTo>
                  <a:lnTo>
                    <a:pt x="629" y="354"/>
                  </a:lnTo>
                  <a:lnTo>
                    <a:pt x="629" y="352"/>
                  </a:lnTo>
                  <a:lnTo>
                    <a:pt x="629" y="350"/>
                  </a:lnTo>
                  <a:lnTo>
                    <a:pt x="629" y="348"/>
                  </a:lnTo>
                  <a:lnTo>
                    <a:pt x="627" y="346"/>
                  </a:lnTo>
                  <a:lnTo>
                    <a:pt x="627" y="346"/>
                  </a:lnTo>
                  <a:lnTo>
                    <a:pt x="627" y="344"/>
                  </a:lnTo>
                  <a:lnTo>
                    <a:pt x="629" y="342"/>
                  </a:lnTo>
                  <a:lnTo>
                    <a:pt x="627" y="342"/>
                  </a:lnTo>
                  <a:lnTo>
                    <a:pt x="627" y="340"/>
                  </a:lnTo>
                  <a:lnTo>
                    <a:pt x="629" y="340"/>
                  </a:lnTo>
                  <a:lnTo>
                    <a:pt x="629" y="338"/>
                  </a:lnTo>
                  <a:lnTo>
                    <a:pt x="631" y="338"/>
                  </a:lnTo>
                  <a:lnTo>
                    <a:pt x="631" y="338"/>
                  </a:lnTo>
                  <a:lnTo>
                    <a:pt x="631" y="338"/>
                  </a:lnTo>
                  <a:lnTo>
                    <a:pt x="631" y="338"/>
                  </a:lnTo>
                  <a:lnTo>
                    <a:pt x="631" y="336"/>
                  </a:lnTo>
                  <a:lnTo>
                    <a:pt x="633" y="336"/>
                  </a:lnTo>
                  <a:lnTo>
                    <a:pt x="633" y="334"/>
                  </a:lnTo>
                  <a:lnTo>
                    <a:pt x="635" y="334"/>
                  </a:lnTo>
                  <a:lnTo>
                    <a:pt x="635" y="332"/>
                  </a:lnTo>
                  <a:lnTo>
                    <a:pt x="635" y="330"/>
                  </a:lnTo>
                  <a:lnTo>
                    <a:pt x="633" y="328"/>
                  </a:lnTo>
                  <a:lnTo>
                    <a:pt x="633" y="328"/>
                  </a:lnTo>
                  <a:lnTo>
                    <a:pt x="633" y="324"/>
                  </a:lnTo>
                  <a:lnTo>
                    <a:pt x="633" y="322"/>
                  </a:lnTo>
                  <a:lnTo>
                    <a:pt x="631" y="322"/>
                  </a:lnTo>
                  <a:lnTo>
                    <a:pt x="631" y="320"/>
                  </a:lnTo>
                  <a:lnTo>
                    <a:pt x="631" y="318"/>
                  </a:lnTo>
                  <a:lnTo>
                    <a:pt x="629" y="318"/>
                  </a:lnTo>
                  <a:lnTo>
                    <a:pt x="629" y="318"/>
                  </a:lnTo>
                  <a:lnTo>
                    <a:pt x="629" y="316"/>
                  </a:lnTo>
                  <a:lnTo>
                    <a:pt x="629" y="316"/>
                  </a:lnTo>
                  <a:lnTo>
                    <a:pt x="631" y="316"/>
                  </a:lnTo>
                  <a:lnTo>
                    <a:pt x="631" y="312"/>
                  </a:lnTo>
                  <a:lnTo>
                    <a:pt x="631" y="310"/>
                  </a:lnTo>
                  <a:lnTo>
                    <a:pt x="631" y="308"/>
                  </a:lnTo>
                  <a:lnTo>
                    <a:pt x="631" y="308"/>
                  </a:lnTo>
                  <a:lnTo>
                    <a:pt x="631" y="308"/>
                  </a:lnTo>
                  <a:lnTo>
                    <a:pt x="631" y="306"/>
                  </a:lnTo>
                  <a:lnTo>
                    <a:pt x="631" y="304"/>
                  </a:lnTo>
                  <a:lnTo>
                    <a:pt x="631" y="302"/>
                  </a:lnTo>
                  <a:lnTo>
                    <a:pt x="631" y="302"/>
                  </a:lnTo>
                  <a:lnTo>
                    <a:pt x="631" y="300"/>
                  </a:lnTo>
                  <a:lnTo>
                    <a:pt x="633" y="300"/>
                  </a:lnTo>
                  <a:lnTo>
                    <a:pt x="633" y="300"/>
                  </a:lnTo>
                  <a:lnTo>
                    <a:pt x="633" y="300"/>
                  </a:lnTo>
                  <a:lnTo>
                    <a:pt x="635" y="300"/>
                  </a:lnTo>
                  <a:lnTo>
                    <a:pt x="633" y="298"/>
                  </a:lnTo>
                  <a:lnTo>
                    <a:pt x="633" y="296"/>
                  </a:lnTo>
                  <a:lnTo>
                    <a:pt x="633" y="294"/>
                  </a:lnTo>
                  <a:lnTo>
                    <a:pt x="631" y="290"/>
                  </a:lnTo>
                  <a:lnTo>
                    <a:pt x="631" y="288"/>
                  </a:lnTo>
                  <a:lnTo>
                    <a:pt x="631" y="286"/>
                  </a:lnTo>
                  <a:lnTo>
                    <a:pt x="631" y="284"/>
                  </a:lnTo>
                  <a:lnTo>
                    <a:pt x="631" y="284"/>
                  </a:lnTo>
                  <a:lnTo>
                    <a:pt x="631" y="282"/>
                  </a:lnTo>
                  <a:lnTo>
                    <a:pt x="629" y="282"/>
                  </a:lnTo>
                  <a:lnTo>
                    <a:pt x="627" y="282"/>
                  </a:lnTo>
                  <a:lnTo>
                    <a:pt x="627" y="282"/>
                  </a:lnTo>
                  <a:lnTo>
                    <a:pt x="625" y="280"/>
                  </a:lnTo>
                  <a:lnTo>
                    <a:pt x="625" y="280"/>
                  </a:lnTo>
                  <a:lnTo>
                    <a:pt x="625" y="278"/>
                  </a:lnTo>
                  <a:lnTo>
                    <a:pt x="625" y="276"/>
                  </a:lnTo>
                  <a:lnTo>
                    <a:pt x="625" y="276"/>
                  </a:lnTo>
                  <a:lnTo>
                    <a:pt x="625" y="274"/>
                  </a:lnTo>
                  <a:lnTo>
                    <a:pt x="623" y="274"/>
                  </a:lnTo>
                  <a:lnTo>
                    <a:pt x="621" y="270"/>
                  </a:lnTo>
                  <a:lnTo>
                    <a:pt x="621" y="268"/>
                  </a:lnTo>
                  <a:lnTo>
                    <a:pt x="621" y="266"/>
                  </a:lnTo>
                  <a:lnTo>
                    <a:pt x="619" y="264"/>
                  </a:lnTo>
                  <a:lnTo>
                    <a:pt x="619" y="264"/>
                  </a:lnTo>
                  <a:lnTo>
                    <a:pt x="617" y="262"/>
                  </a:lnTo>
                  <a:lnTo>
                    <a:pt x="617" y="260"/>
                  </a:lnTo>
                  <a:lnTo>
                    <a:pt x="617" y="260"/>
                  </a:lnTo>
                  <a:lnTo>
                    <a:pt x="617" y="260"/>
                  </a:lnTo>
                  <a:lnTo>
                    <a:pt x="617" y="258"/>
                  </a:lnTo>
                  <a:lnTo>
                    <a:pt x="617" y="258"/>
                  </a:lnTo>
                  <a:lnTo>
                    <a:pt x="617" y="258"/>
                  </a:lnTo>
                  <a:lnTo>
                    <a:pt x="615" y="258"/>
                  </a:lnTo>
                  <a:lnTo>
                    <a:pt x="615" y="256"/>
                  </a:lnTo>
                  <a:lnTo>
                    <a:pt x="613" y="254"/>
                  </a:lnTo>
                  <a:lnTo>
                    <a:pt x="611" y="252"/>
                  </a:lnTo>
                  <a:lnTo>
                    <a:pt x="611" y="250"/>
                  </a:lnTo>
                  <a:lnTo>
                    <a:pt x="611" y="248"/>
                  </a:lnTo>
                  <a:lnTo>
                    <a:pt x="611" y="246"/>
                  </a:lnTo>
                  <a:lnTo>
                    <a:pt x="611" y="244"/>
                  </a:lnTo>
                  <a:lnTo>
                    <a:pt x="611" y="244"/>
                  </a:lnTo>
                  <a:lnTo>
                    <a:pt x="611" y="244"/>
                  </a:lnTo>
                  <a:lnTo>
                    <a:pt x="613" y="244"/>
                  </a:lnTo>
                  <a:lnTo>
                    <a:pt x="613" y="242"/>
                  </a:lnTo>
                  <a:lnTo>
                    <a:pt x="613" y="242"/>
                  </a:lnTo>
                  <a:lnTo>
                    <a:pt x="613" y="242"/>
                  </a:lnTo>
                  <a:lnTo>
                    <a:pt x="613" y="240"/>
                  </a:lnTo>
                  <a:lnTo>
                    <a:pt x="611" y="240"/>
                  </a:lnTo>
                  <a:lnTo>
                    <a:pt x="613" y="238"/>
                  </a:lnTo>
                  <a:lnTo>
                    <a:pt x="613" y="236"/>
                  </a:lnTo>
                  <a:lnTo>
                    <a:pt x="613" y="232"/>
                  </a:lnTo>
                  <a:lnTo>
                    <a:pt x="613" y="232"/>
                  </a:lnTo>
                  <a:lnTo>
                    <a:pt x="613" y="230"/>
                  </a:lnTo>
                  <a:lnTo>
                    <a:pt x="613" y="230"/>
                  </a:lnTo>
                  <a:lnTo>
                    <a:pt x="613" y="230"/>
                  </a:lnTo>
                  <a:lnTo>
                    <a:pt x="615" y="230"/>
                  </a:lnTo>
                  <a:lnTo>
                    <a:pt x="617" y="228"/>
                  </a:lnTo>
                  <a:lnTo>
                    <a:pt x="617" y="228"/>
                  </a:lnTo>
                  <a:lnTo>
                    <a:pt x="617" y="226"/>
                  </a:lnTo>
                  <a:lnTo>
                    <a:pt x="617" y="226"/>
                  </a:lnTo>
                  <a:lnTo>
                    <a:pt x="615" y="226"/>
                  </a:lnTo>
                  <a:lnTo>
                    <a:pt x="615" y="226"/>
                  </a:lnTo>
                  <a:lnTo>
                    <a:pt x="615" y="224"/>
                  </a:lnTo>
                  <a:lnTo>
                    <a:pt x="615" y="222"/>
                  </a:lnTo>
                  <a:lnTo>
                    <a:pt x="613" y="220"/>
                  </a:lnTo>
                  <a:lnTo>
                    <a:pt x="613" y="216"/>
                  </a:lnTo>
                  <a:lnTo>
                    <a:pt x="611" y="212"/>
                  </a:lnTo>
                  <a:lnTo>
                    <a:pt x="611" y="210"/>
                  </a:lnTo>
                  <a:lnTo>
                    <a:pt x="611" y="208"/>
                  </a:lnTo>
                  <a:lnTo>
                    <a:pt x="613" y="208"/>
                  </a:lnTo>
                  <a:lnTo>
                    <a:pt x="613" y="206"/>
                  </a:lnTo>
                  <a:lnTo>
                    <a:pt x="613" y="202"/>
                  </a:lnTo>
                  <a:lnTo>
                    <a:pt x="613" y="200"/>
                  </a:lnTo>
                  <a:lnTo>
                    <a:pt x="613" y="198"/>
                  </a:lnTo>
                  <a:lnTo>
                    <a:pt x="613" y="196"/>
                  </a:lnTo>
                  <a:lnTo>
                    <a:pt x="615" y="194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7" y="190"/>
                  </a:lnTo>
                  <a:lnTo>
                    <a:pt x="617" y="188"/>
                  </a:lnTo>
                  <a:lnTo>
                    <a:pt x="619" y="186"/>
                  </a:lnTo>
                  <a:lnTo>
                    <a:pt x="619" y="186"/>
                  </a:lnTo>
                  <a:lnTo>
                    <a:pt x="619" y="184"/>
                  </a:lnTo>
                  <a:lnTo>
                    <a:pt x="619" y="180"/>
                  </a:lnTo>
                  <a:lnTo>
                    <a:pt x="619" y="178"/>
                  </a:lnTo>
                  <a:lnTo>
                    <a:pt x="621" y="178"/>
                  </a:lnTo>
                  <a:lnTo>
                    <a:pt x="621" y="174"/>
                  </a:lnTo>
                  <a:lnTo>
                    <a:pt x="621" y="172"/>
                  </a:lnTo>
                  <a:lnTo>
                    <a:pt x="623" y="172"/>
                  </a:lnTo>
                  <a:lnTo>
                    <a:pt x="623" y="172"/>
                  </a:lnTo>
                  <a:lnTo>
                    <a:pt x="623" y="172"/>
                  </a:lnTo>
                  <a:lnTo>
                    <a:pt x="625" y="172"/>
                  </a:lnTo>
                  <a:lnTo>
                    <a:pt x="625" y="172"/>
                  </a:lnTo>
                  <a:lnTo>
                    <a:pt x="627" y="172"/>
                  </a:lnTo>
                  <a:lnTo>
                    <a:pt x="629" y="170"/>
                  </a:lnTo>
                  <a:lnTo>
                    <a:pt x="629" y="170"/>
                  </a:lnTo>
                  <a:lnTo>
                    <a:pt x="629" y="168"/>
                  </a:lnTo>
                  <a:lnTo>
                    <a:pt x="627" y="166"/>
                  </a:lnTo>
                  <a:lnTo>
                    <a:pt x="625" y="164"/>
                  </a:lnTo>
                  <a:lnTo>
                    <a:pt x="623" y="162"/>
                  </a:lnTo>
                  <a:lnTo>
                    <a:pt x="623" y="160"/>
                  </a:lnTo>
                  <a:lnTo>
                    <a:pt x="623" y="160"/>
                  </a:lnTo>
                  <a:lnTo>
                    <a:pt x="623" y="158"/>
                  </a:lnTo>
                  <a:lnTo>
                    <a:pt x="623" y="158"/>
                  </a:lnTo>
                  <a:lnTo>
                    <a:pt x="625" y="156"/>
                  </a:lnTo>
                  <a:lnTo>
                    <a:pt x="625" y="154"/>
                  </a:lnTo>
                  <a:lnTo>
                    <a:pt x="621" y="148"/>
                  </a:lnTo>
                  <a:lnTo>
                    <a:pt x="621" y="146"/>
                  </a:lnTo>
                  <a:lnTo>
                    <a:pt x="619" y="144"/>
                  </a:lnTo>
                  <a:lnTo>
                    <a:pt x="619" y="142"/>
                  </a:lnTo>
                  <a:lnTo>
                    <a:pt x="619" y="138"/>
                  </a:lnTo>
                  <a:lnTo>
                    <a:pt x="621" y="138"/>
                  </a:lnTo>
                  <a:lnTo>
                    <a:pt x="621" y="138"/>
                  </a:lnTo>
                  <a:lnTo>
                    <a:pt x="621" y="136"/>
                  </a:lnTo>
                  <a:lnTo>
                    <a:pt x="621" y="136"/>
                  </a:lnTo>
                  <a:lnTo>
                    <a:pt x="621" y="136"/>
                  </a:lnTo>
                  <a:lnTo>
                    <a:pt x="621" y="134"/>
                  </a:lnTo>
                  <a:lnTo>
                    <a:pt x="621" y="134"/>
                  </a:lnTo>
                  <a:lnTo>
                    <a:pt x="619" y="132"/>
                  </a:lnTo>
                  <a:lnTo>
                    <a:pt x="619" y="132"/>
                  </a:lnTo>
                  <a:lnTo>
                    <a:pt x="619" y="130"/>
                  </a:lnTo>
                  <a:lnTo>
                    <a:pt x="619" y="128"/>
                  </a:lnTo>
                  <a:lnTo>
                    <a:pt x="619" y="128"/>
                  </a:lnTo>
                  <a:lnTo>
                    <a:pt x="619" y="126"/>
                  </a:lnTo>
                  <a:lnTo>
                    <a:pt x="621" y="126"/>
                  </a:lnTo>
                  <a:lnTo>
                    <a:pt x="621" y="124"/>
                  </a:lnTo>
                  <a:lnTo>
                    <a:pt x="623" y="124"/>
                  </a:lnTo>
                  <a:lnTo>
                    <a:pt x="625" y="122"/>
                  </a:lnTo>
                  <a:lnTo>
                    <a:pt x="627" y="120"/>
                  </a:lnTo>
                  <a:lnTo>
                    <a:pt x="631" y="118"/>
                  </a:lnTo>
                  <a:lnTo>
                    <a:pt x="635" y="118"/>
                  </a:lnTo>
                  <a:lnTo>
                    <a:pt x="635" y="116"/>
                  </a:lnTo>
                  <a:lnTo>
                    <a:pt x="635" y="116"/>
                  </a:lnTo>
                  <a:lnTo>
                    <a:pt x="637" y="110"/>
                  </a:lnTo>
                  <a:lnTo>
                    <a:pt x="637" y="104"/>
                  </a:lnTo>
                  <a:lnTo>
                    <a:pt x="637" y="98"/>
                  </a:lnTo>
                  <a:lnTo>
                    <a:pt x="635" y="96"/>
                  </a:lnTo>
                  <a:lnTo>
                    <a:pt x="633" y="96"/>
                  </a:lnTo>
                  <a:lnTo>
                    <a:pt x="629" y="96"/>
                  </a:lnTo>
                  <a:lnTo>
                    <a:pt x="627" y="96"/>
                  </a:lnTo>
                  <a:lnTo>
                    <a:pt x="625" y="96"/>
                  </a:lnTo>
                  <a:lnTo>
                    <a:pt x="625" y="96"/>
                  </a:lnTo>
                  <a:lnTo>
                    <a:pt x="625" y="96"/>
                  </a:lnTo>
                  <a:lnTo>
                    <a:pt x="623" y="94"/>
                  </a:lnTo>
                  <a:lnTo>
                    <a:pt x="623" y="94"/>
                  </a:lnTo>
                  <a:lnTo>
                    <a:pt x="623" y="92"/>
                  </a:lnTo>
                  <a:lnTo>
                    <a:pt x="623" y="90"/>
                  </a:lnTo>
                  <a:lnTo>
                    <a:pt x="621" y="86"/>
                  </a:lnTo>
                  <a:lnTo>
                    <a:pt x="621" y="86"/>
                  </a:lnTo>
                  <a:lnTo>
                    <a:pt x="621" y="84"/>
                  </a:lnTo>
                  <a:lnTo>
                    <a:pt x="621" y="82"/>
                  </a:lnTo>
                  <a:lnTo>
                    <a:pt x="619" y="80"/>
                  </a:lnTo>
                  <a:lnTo>
                    <a:pt x="619" y="78"/>
                  </a:lnTo>
                  <a:lnTo>
                    <a:pt x="619" y="76"/>
                  </a:lnTo>
                  <a:lnTo>
                    <a:pt x="617" y="74"/>
                  </a:lnTo>
                  <a:lnTo>
                    <a:pt x="617" y="72"/>
                  </a:lnTo>
                  <a:lnTo>
                    <a:pt x="615" y="68"/>
                  </a:lnTo>
                  <a:lnTo>
                    <a:pt x="613" y="66"/>
                  </a:lnTo>
                  <a:lnTo>
                    <a:pt x="611" y="62"/>
                  </a:lnTo>
                  <a:lnTo>
                    <a:pt x="609" y="62"/>
                  </a:lnTo>
                  <a:lnTo>
                    <a:pt x="609" y="62"/>
                  </a:lnTo>
                  <a:lnTo>
                    <a:pt x="609" y="60"/>
                  </a:lnTo>
                  <a:lnTo>
                    <a:pt x="609" y="58"/>
                  </a:lnTo>
                  <a:lnTo>
                    <a:pt x="609" y="58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7" y="54"/>
                  </a:lnTo>
                  <a:lnTo>
                    <a:pt x="605" y="54"/>
                  </a:lnTo>
                  <a:lnTo>
                    <a:pt x="605" y="52"/>
                  </a:lnTo>
                  <a:lnTo>
                    <a:pt x="605" y="52"/>
                  </a:lnTo>
                  <a:lnTo>
                    <a:pt x="605" y="52"/>
                  </a:lnTo>
                  <a:lnTo>
                    <a:pt x="607" y="50"/>
                  </a:lnTo>
                  <a:lnTo>
                    <a:pt x="605" y="50"/>
                  </a:lnTo>
                  <a:lnTo>
                    <a:pt x="605" y="48"/>
                  </a:lnTo>
                  <a:lnTo>
                    <a:pt x="605" y="48"/>
                  </a:lnTo>
                  <a:lnTo>
                    <a:pt x="605" y="46"/>
                  </a:lnTo>
                  <a:lnTo>
                    <a:pt x="605" y="46"/>
                  </a:lnTo>
                  <a:lnTo>
                    <a:pt x="607" y="46"/>
                  </a:lnTo>
                  <a:lnTo>
                    <a:pt x="607" y="44"/>
                  </a:lnTo>
                  <a:lnTo>
                    <a:pt x="607" y="44"/>
                  </a:lnTo>
                  <a:lnTo>
                    <a:pt x="607" y="42"/>
                  </a:lnTo>
                  <a:lnTo>
                    <a:pt x="605" y="40"/>
                  </a:lnTo>
                  <a:lnTo>
                    <a:pt x="605" y="40"/>
                  </a:lnTo>
                  <a:lnTo>
                    <a:pt x="607" y="38"/>
                  </a:lnTo>
                  <a:lnTo>
                    <a:pt x="607" y="36"/>
                  </a:lnTo>
                  <a:lnTo>
                    <a:pt x="607" y="36"/>
                  </a:lnTo>
                  <a:lnTo>
                    <a:pt x="607" y="34"/>
                  </a:lnTo>
                  <a:lnTo>
                    <a:pt x="607" y="34"/>
                  </a:lnTo>
                  <a:lnTo>
                    <a:pt x="607" y="34"/>
                  </a:lnTo>
                  <a:lnTo>
                    <a:pt x="605" y="32"/>
                  </a:lnTo>
                  <a:lnTo>
                    <a:pt x="605" y="32"/>
                  </a:lnTo>
                  <a:lnTo>
                    <a:pt x="603" y="30"/>
                  </a:lnTo>
                  <a:lnTo>
                    <a:pt x="601" y="30"/>
                  </a:lnTo>
                  <a:lnTo>
                    <a:pt x="599" y="28"/>
                  </a:lnTo>
                  <a:lnTo>
                    <a:pt x="599" y="26"/>
                  </a:lnTo>
                  <a:lnTo>
                    <a:pt x="599" y="26"/>
                  </a:lnTo>
                  <a:lnTo>
                    <a:pt x="599" y="24"/>
                  </a:lnTo>
                  <a:lnTo>
                    <a:pt x="597" y="22"/>
                  </a:lnTo>
                  <a:lnTo>
                    <a:pt x="597" y="20"/>
                  </a:lnTo>
                  <a:lnTo>
                    <a:pt x="597" y="18"/>
                  </a:lnTo>
                  <a:lnTo>
                    <a:pt x="595" y="16"/>
                  </a:lnTo>
                  <a:lnTo>
                    <a:pt x="595" y="14"/>
                  </a:lnTo>
                  <a:lnTo>
                    <a:pt x="595" y="14"/>
                  </a:lnTo>
                  <a:lnTo>
                    <a:pt x="595" y="12"/>
                  </a:lnTo>
                  <a:lnTo>
                    <a:pt x="595" y="12"/>
                  </a:lnTo>
                  <a:lnTo>
                    <a:pt x="595" y="10"/>
                  </a:lnTo>
                  <a:lnTo>
                    <a:pt x="595" y="10"/>
                  </a:lnTo>
                  <a:lnTo>
                    <a:pt x="593" y="8"/>
                  </a:lnTo>
                  <a:lnTo>
                    <a:pt x="591" y="8"/>
                  </a:lnTo>
                  <a:lnTo>
                    <a:pt x="591" y="6"/>
                  </a:lnTo>
                  <a:lnTo>
                    <a:pt x="589" y="2"/>
                  </a:lnTo>
                  <a:lnTo>
                    <a:pt x="587" y="0"/>
                  </a:lnTo>
                  <a:lnTo>
                    <a:pt x="587" y="2"/>
                  </a:lnTo>
                  <a:lnTo>
                    <a:pt x="585" y="4"/>
                  </a:lnTo>
                  <a:lnTo>
                    <a:pt x="583" y="4"/>
                  </a:lnTo>
                  <a:lnTo>
                    <a:pt x="583" y="4"/>
                  </a:lnTo>
                  <a:lnTo>
                    <a:pt x="583" y="6"/>
                  </a:lnTo>
                  <a:lnTo>
                    <a:pt x="583" y="8"/>
                  </a:lnTo>
                  <a:lnTo>
                    <a:pt x="585" y="10"/>
                  </a:lnTo>
                  <a:lnTo>
                    <a:pt x="583" y="12"/>
                  </a:lnTo>
                  <a:lnTo>
                    <a:pt x="583" y="14"/>
                  </a:lnTo>
                  <a:lnTo>
                    <a:pt x="581" y="14"/>
                  </a:lnTo>
                  <a:lnTo>
                    <a:pt x="579" y="16"/>
                  </a:lnTo>
                  <a:lnTo>
                    <a:pt x="577" y="16"/>
                  </a:lnTo>
                  <a:lnTo>
                    <a:pt x="575" y="16"/>
                  </a:lnTo>
                  <a:lnTo>
                    <a:pt x="575" y="16"/>
                  </a:lnTo>
                  <a:lnTo>
                    <a:pt x="577" y="16"/>
                  </a:lnTo>
                  <a:lnTo>
                    <a:pt x="577" y="20"/>
                  </a:lnTo>
                  <a:lnTo>
                    <a:pt x="577" y="24"/>
                  </a:lnTo>
                  <a:lnTo>
                    <a:pt x="579" y="32"/>
                  </a:lnTo>
                  <a:lnTo>
                    <a:pt x="581" y="36"/>
                  </a:lnTo>
                  <a:lnTo>
                    <a:pt x="581" y="38"/>
                  </a:lnTo>
                  <a:lnTo>
                    <a:pt x="583" y="40"/>
                  </a:lnTo>
                  <a:lnTo>
                    <a:pt x="583" y="42"/>
                  </a:lnTo>
                  <a:lnTo>
                    <a:pt x="583" y="50"/>
                  </a:lnTo>
                  <a:lnTo>
                    <a:pt x="583" y="54"/>
                  </a:lnTo>
                  <a:lnTo>
                    <a:pt x="583" y="58"/>
                  </a:lnTo>
                  <a:lnTo>
                    <a:pt x="587" y="68"/>
                  </a:lnTo>
                  <a:lnTo>
                    <a:pt x="587" y="70"/>
                  </a:lnTo>
                  <a:lnTo>
                    <a:pt x="587" y="72"/>
                  </a:lnTo>
                  <a:lnTo>
                    <a:pt x="587" y="74"/>
                  </a:lnTo>
                  <a:lnTo>
                    <a:pt x="587" y="78"/>
                  </a:lnTo>
                  <a:lnTo>
                    <a:pt x="587" y="80"/>
                  </a:lnTo>
                  <a:lnTo>
                    <a:pt x="587" y="84"/>
                  </a:lnTo>
                  <a:lnTo>
                    <a:pt x="587" y="90"/>
                  </a:lnTo>
                  <a:lnTo>
                    <a:pt x="587" y="96"/>
                  </a:lnTo>
                  <a:lnTo>
                    <a:pt x="585" y="98"/>
                  </a:lnTo>
                  <a:lnTo>
                    <a:pt x="585" y="100"/>
                  </a:lnTo>
                  <a:lnTo>
                    <a:pt x="583" y="100"/>
                  </a:lnTo>
                  <a:lnTo>
                    <a:pt x="583" y="102"/>
                  </a:lnTo>
                  <a:lnTo>
                    <a:pt x="583" y="104"/>
                  </a:lnTo>
                  <a:lnTo>
                    <a:pt x="583" y="106"/>
                  </a:lnTo>
                  <a:lnTo>
                    <a:pt x="585" y="108"/>
                  </a:lnTo>
                  <a:lnTo>
                    <a:pt x="587" y="108"/>
                  </a:lnTo>
                  <a:lnTo>
                    <a:pt x="587" y="108"/>
                  </a:lnTo>
                  <a:lnTo>
                    <a:pt x="587" y="110"/>
                  </a:lnTo>
                  <a:lnTo>
                    <a:pt x="587" y="112"/>
                  </a:lnTo>
                  <a:lnTo>
                    <a:pt x="587" y="114"/>
                  </a:lnTo>
                  <a:lnTo>
                    <a:pt x="587" y="116"/>
                  </a:lnTo>
                  <a:lnTo>
                    <a:pt x="587" y="118"/>
                  </a:lnTo>
                  <a:lnTo>
                    <a:pt x="587" y="122"/>
                  </a:lnTo>
                  <a:lnTo>
                    <a:pt x="587" y="128"/>
                  </a:lnTo>
                  <a:lnTo>
                    <a:pt x="587" y="130"/>
                  </a:lnTo>
                  <a:lnTo>
                    <a:pt x="591" y="138"/>
                  </a:lnTo>
                  <a:lnTo>
                    <a:pt x="591" y="138"/>
                  </a:lnTo>
                  <a:lnTo>
                    <a:pt x="591" y="142"/>
                  </a:lnTo>
                  <a:lnTo>
                    <a:pt x="589" y="144"/>
                  </a:lnTo>
                  <a:lnTo>
                    <a:pt x="589" y="144"/>
                  </a:lnTo>
                  <a:lnTo>
                    <a:pt x="589" y="148"/>
                  </a:lnTo>
                  <a:lnTo>
                    <a:pt x="589" y="150"/>
                  </a:lnTo>
                  <a:lnTo>
                    <a:pt x="591" y="152"/>
                  </a:lnTo>
                  <a:lnTo>
                    <a:pt x="591" y="156"/>
                  </a:lnTo>
                  <a:lnTo>
                    <a:pt x="591" y="158"/>
                  </a:lnTo>
                  <a:lnTo>
                    <a:pt x="591" y="160"/>
                  </a:lnTo>
                  <a:lnTo>
                    <a:pt x="591" y="164"/>
                  </a:lnTo>
                  <a:lnTo>
                    <a:pt x="591" y="168"/>
                  </a:lnTo>
                  <a:lnTo>
                    <a:pt x="591" y="170"/>
                  </a:lnTo>
                  <a:lnTo>
                    <a:pt x="589" y="174"/>
                  </a:lnTo>
                  <a:lnTo>
                    <a:pt x="589" y="176"/>
                  </a:lnTo>
                  <a:lnTo>
                    <a:pt x="591" y="180"/>
                  </a:lnTo>
                  <a:lnTo>
                    <a:pt x="591" y="180"/>
                  </a:lnTo>
                  <a:lnTo>
                    <a:pt x="591" y="182"/>
                  </a:lnTo>
                  <a:lnTo>
                    <a:pt x="589" y="184"/>
                  </a:lnTo>
                  <a:lnTo>
                    <a:pt x="589" y="184"/>
                  </a:lnTo>
                  <a:lnTo>
                    <a:pt x="589" y="190"/>
                  </a:lnTo>
                  <a:lnTo>
                    <a:pt x="589" y="194"/>
                  </a:lnTo>
                  <a:lnTo>
                    <a:pt x="589" y="198"/>
                  </a:lnTo>
                  <a:lnTo>
                    <a:pt x="589" y="200"/>
                  </a:lnTo>
                  <a:lnTo>
                    <a:pt x="587" y="202"/>
                  </a:lnTo>
                  <a:lnTo>
                    <a:pt x="587" y="204"/>
                  </a:lnTo>
                  <a:lnTo>
                    <a:pt x="587" y="204"/>
                  </a:lnTo>
                  <a:lnTo>
                    <a:pt x="587" y="210"/>
                  </a:lnTo>
                  <a:lnTo>
                    <a:pt x="591" y="212"/>
                  </a:lnTo>
                  <a:lnTo>
                    <a:pt x="591" y="214"/>
                  </a:lnTo>
                  <a:lnTo>
                    <a:pt x="593" y="218"/>
                  </a:lnTo>
                  <a:lnTo>
                    <a:pt x="593" y="222"/>
                  </a:lnTo>
                  <a:lnTo>
                    <a:pt x="593" y="226"/>
                  </a:lnTo>
                  <a:lnTo>
                    <a:pt x="589" y="230"/>
                  </a:lnTo>
                  <a:lnTo>
                    <a:pt x="591" y="234"/>
                  </a:lnTo>
                  <a:lnTo>
                    <a:pt x="591" y="238"/>
                  </a:lnTo>
                  <a:lnTo>
                    <a:pt x="593" y="242"/>
                  </a:lnTo>
                  <a:lnTo>
                    <a:pt x="593" y="244"/>
                  </a:lnTo>
                  <a:lnTo>
                    <a:pt x="595" y="250"/>
                  </a:lnTo>
                  <a:lnTo>
                    <a:pt x="597" y="256"/>
                  </a:lnTo>
                  <a:lnTo>
                    <a:pt x="599" y="264"/>
                  </a:lnTo>
                  <a:lnTo>
                    <a:pt x="603" y="266"/>
                  </a:lnTo>
                  <a:lnTo>
                    <a:pt x="603" y="268"/>
                  </a:lnTo>
                  <a:lnTo>
                    <a:pt x="603" y="272"/>
                  </a:lnTo>
                  <a:lnTo>
                    <a:pt x="603" y="276"/>
                  </a:lnTo>
                  <a:lnTo>
                    <a:pt x="601" y="278"/>
                  </a:lnTo>
                  <a:lnTo>
                    <a:pt x="601" y="278"/>
                  </a:lnTo>
                  <a:lnTo>
                    <a:pt x="603" y="282"/>
                  </a:lnTo>
                  <a:lnTo>
                    <a:pt x="603" y="284"/>
                  </a:lnTo>
                  <a:lnTo>
                    <a:pt x="605" y="286"/>
                  </a:lnTo>
                  <a:lnTo>
                    <a:pt x="605" y="288"/>
                  </a:lnTo>
                  <a:lnTo>
                    <a:pt x="603" y="292"/>
                  </a:lnTo>
                  <a:lnTo>
                    <a:pt x="603" y="294"/>
                  </a:lnTo>
                  <a:lnTo>
                    <a:pt x="603" y="296"/>
                  </a:lnTo>
                  <a:lnTo>
                    <a:pt x="601" y="298"/>
                  </a:lnTo>
                  <a:lnTo>
                    <a:pt x="603" y="300"/>
                  </a:lnTo>
                  <a:lnTo>
                    <a:pt x="603" y="302"/>
                  </a:lnTo>
                  <a:lnTo>
                    <a:pt x="603" y="306"/>
                  </a:lnTo>
                  <a:lnTo>
                    <a:pt x="603" y="312"/>
                  </a:lnTo>
                  <a:lnTo>
                    <a:pt x="603" y="314"/>
                  </a:lnTo>
                  <a:lnTo>
                    <a:pt x="601" y="318"/>
                  </a:lnTo>
                  <a:lnTo>
                    <a:pt x="601" y="320"/>
                  </a:lnTo>
                  <a:lnTo>
                    <a:pt x="601" y="322"/>
                  </a:lnTo>
                  <a:lnTo>
                    <a:pt x="601" y="322"/>
                  </a:lnTo>
                  <a:lnTo>
                    <a:pt x="599" y="324"/>
                  </a:lnTo>
                  <a:lnTo>
                    <a:pt x="601" y="326"/>
                  </a:lnTo>
                  <a:lnTo>
                    <a:pt x="601" y="328"/>
                  </a:lnTo>
                  <a:lnTo>
                    <a:pt x="599" y="330"/>
                  </a:lnTo>
                  <a:lnTo>
                    <a:pt x="601" y="338"/>
                  </a:lnTo>
                  <a:lnTo>
                    <a:pt x="599" y="340"/>
                  </a:lnTo>
                  <a:lnTo>
                    <a:pt x="599" y="342"/>
                  </a:lnTo>
                  <a:lnTo>
                    <a:pt x="599" y="344"/>
                  </a:lnTo>
                  <a:lnTo>
                    <a:pt x="599" y="346"/>
                  </a:lnTo>
                  <a:lnTo>
                    <a:pt x="599" y="348"/>
                  </a:lnTo>
                  <a:lnTo>
                    <a:pt x="599" y="350"/>
                  </a:lnTo>
                  <a:lnTo>
                    <a:pt x="599" y="352"/>
                  </a:lnTo>
                  <a:lnTo>
                    <a:pt x="599" y="354"/>
                  </a:lnTo>
                  <a:lnTo>
                    <a:pt x="597" y="354"/>
                  </a:lnTo>
                  <a:lnTo>
                    <a:pt x="593" y="352"/>
                  </a:lnTo>
                  <a:lnTo>
                    <a:pt x="593" y="354"/>
                  </a:lnTo>
                  <a:lnTo>
                    <a:pt x="593" y="356"/>
                  </a:lnTo>
                  <a:lnTo>
                    <a:pt x="595" y="358"/>
                  </a:lnTo>
                  <a:lnTo>
                    <a:pt x="595" y="360"/>
                  </a:lnTo>
                  <a:lnTo>
                    <a:pt x="595" y="362"/>
                  </a:lnTo>
                  <a:lnTo>
                    <a:pt x="599" y="366"/>
                  </a:lnTo>
                  <a:lnTo>
                    <a:pt x="601" y="368"/>
                  </a:lnTo>
                  <a:lnTo>
                    <a:pt x="601" y="370"/>
                  </a:lnTo>
                  <a:lnTo>
                    <a:pt x="601" y="374"/>
                  </a:lnTo>
                  <a:lnTo>
                    <a:pt x="603" y="376"/>
                  </a:lnTo>
                  <a:lnTo>
                    <a:pt x="603" y="378"/>
                  </a:lnTo>
                  <a:lnTo>
                    <a:pt x="611" y="390"/>
                  </a:lnTo>
                  <a:lnTo>
                    <a:pt x="611" y="394"/>
                  </a:lnTo>
                  <a:lnTo>
                    <a:pt x="611" y="400"/>
                  </a:lnTo>
                  <a:lnTo>
                    <a:pt x="611" y="400"/>
                  </a:lnTo>
                  <a:lnTo>
                    <a:pt x="609" y="402"/>
                  </a:lnTo>
                  <a:lnTo>
                    <a:pt x="609" y="404"/>
                  </a:lnTo>
                  <a:lnTo>
                    <a:pt x="609" y="406"/>
                  </a:lnTo>
                  <a:lnTo>
                    <a:pt x="611" y="410"/>
                  </a:lnTo>
                  <a:lnTo>
                    <a:pt x="611" y="418"/>
                  </a:lnTo>
                  <a:lnTo>
                    <a:pt x="611" y="420"/>
                  </a:lnTo>
                  <a:lnTo>
                    <a:pt x="613" y="422"/>
                  </a:lnTo>
                  <a:lnTo>
                    <a:pt x="615" y="426"/>
                  </a:lnTo>
                  <a:lnTo>
                    <a:pt x="615" y="428"/>
                  </a:lnTo>
                  <a:lnTo>
                    <a:pt x="617" y="428"/>
                  </a:lnTo>
                  <a:lnTo>
                    <a:pt x="619" y="430"/>
                  </a:lnTo>
                  <a:lnTo>
                    <a:pt x="621" y="430"/>
                  </a:lnTo>
                  <a:lnTo>
                    <a:pt x="621" y="430"/>
                  </a:lnTo>
                  <a:lnTo>
                    <a:pt x="619" y="430"/>
                  </a:lnTo>
                  <a:lnTo>
                    <a:pt x="619" y="432"/>
                  </a:lnTo>
                  <a:lnTo>
                    <a:pt x="619" y="432"/>
                  </a:lnTo>
                  <a:lnTo>
                    <a:pt x="621" y="434"/>
                  </a:lnTo>
                  <a:lnTo>
                    <a:pt x="623" y="434"/>
                  </a:lnTo>
                  <a:lnTo>
                    <a:pt x="627" y="434"/>
                  </a:lnTo>
                  <a:lnTo>
                    <a:pt x="627" y="432"/>
                  </a:lnTo>
                  <a:lnTo>
                    <a:pt x="629" y="430"/>
                  </a:lnTo>
                  <a:lnTo>
                    <a:pt x="629" y="428"/>
                  </a:lnTo>
                  <a:lnTo>
                    <a:pt x="631" y="428"/>
                  </a:lnTo>
                  <a:lnTo>
                    <a:pt x="631" y="430"/>
                  </a:lnTo>
                  <a:lnTo>
                    <a:pt x="635" y="432"/>
                  </a:lnTo>
                  <a:lnTo>
                    <a:pt x="635" y="432"/>
                  </a:lnTo>
                  <a:lnTo>
                    <a:pt x="637" y="432"/>
                  </a:lnTo>
                  <a:lnTo>
                    <a:pt x="637" y="430"/>
                  </a:lnTo>
                  <a:lnTo>
                    <a:pt x="637" y="428"/>
                  </a:lnTo>
                  <a:lnTo>
                    <a:pt x="639" y="428"/>
                  </a:lnTo>
                  <a:lnTo>
                    <a:pt x="639" y="430"/>
                  </a:lnTo>
                  <a:lnTo>
                    <a:pt x="637" y="432"/>
                  </a:lnTo>
                  <a:lnTo>
                    <a:pt x="635" y="432"/>
                  </a:lnTo>
                  <a:lnTo>
                    <a:pt x="635" y="434"/>
                  </a:lnTo>
                  <a:lnTo>
                    <a:pt x="633" y="434"/>
                  </a:lnTo>
                  <a:lnTo>
                    <a:pt x="633" y="436"/>
                  </a:lnTo>
                  <a:lnTo>
                    <a:pt x="635" y="436"/>
                  </a:lnTo>
                  <a:lnTo>
                    <a:pt x="635" y="436"/>
                  </a:lnTo>
                  <a:lnTo>
                    <a:pt x="637" y="438"/>
                  </a:lnTo>
                  <a:lnTo>
                    <a:pt x="639" y="436"/>
                  </a:lnTo>
                  <a:lnTo>
                    <a:pt x="641" y="440"/>
                  </a:lnTo>
                  <a:lnTo>
                    <a:pt x="643" y="444"/>
                  </a:lnTo>
                  <a:lnTo>
                    <a:pt x="643" y="444"/>
                  </a:lnTo>
                  <a:lnTo>
                    <a:pt x="641" y="442"/>
                  </a:lnTo>
                  <a:lnTo>
                    <a:pt x="639" y="440"/>
                  </a:lnTo>
                  <a:lnTo>
                    <a:pt x="637" y="440"/>
                  </a:lnTo>
                  <a:lnTo>
                    <a:pt x="637" y="442"/>
                  </a:lnTo>
                  <a:lnTo>
                    <a:pt x="637" y="442"/>
                  </a:lnTo>
                  <a:lnTo>
                    <a:pt x="639" y="444"/>
                  </a:lnTo>
                  <a:lnTo>
                    <a:pt x="641" y="446"/>
                  </a:lnTo>
                  <a:lnTo>
                    <a:pt x="641" y="446"/>
                  </a:lnTo>
                  <a:lnTo>
                    <a:pt x="639" y="446"/>
                  </a:lnTo>
                  <a:lnTo>
                    <a:pt x="639" y="448"/>
                  </a:lnTo>
                  <a:lnTo>
                    <a:pt x="639" y="452"/>
                  </a:lnTo>
                  <a:lnTo>
                    <a:pt x="641" y="452"/>
                  </a:lnTo>
                  <a:lnTo>
                    <a:pt x="643" y="454"/>
                  </a:lnTo>
                  <a:lnTo>
                    <a:pt x="643" y="456"/>
                  </a:lnTo>
                  <a:lnTo>
                    <a:pt x="641" y="456"/>
                  </a:lnTo>
                  <a:lnTo>
                    <a:pt x="641" y="456"/>
                  </a:lnTo>
                  <a:lnTo>
                    <a:pt x="641" y="458"/>
                  </a:lnTo>
                  <a:lnTo>
                    <a:pt x="639" y="460"/>
                  </a:lnTo>
                  <a:lnTo>
                    <a:pt x="641" y="462"/>
                  </a:lnTo>
                  <a:lnTo>
                    <a:pt x="643" y="466"/>
                  </a:lnTo>
                  <a:lnTo>
                    <a:pt x="643" y="470"/>
                  </a:lnTo>
                  <a:lnTo>
                    <a:pt x="641" y="470"/>
                  </a:lnTo>
                  <a:lnTo>
                    <a:pt x="643" y="472"/>
                  </a:lnTo>
                  <a:lnTo>
                    <a:pt x="643" y="474"/>
                  </a:lnTo>
                  <a:lnTo>
                    <a:pt x="645" y="476"/>
                  </a:lnTo>
                  <a:lnTo>
                    <a:pt x="647" y="476"/>
                  </a:lnTo>
                  <a:lnTo>
                    <a:pt x="651" y="478"/>
                  </a:lnTo>
                  <a:lnTo>
                    <a:pt x="653" y="480"/>
                  </a:lnTo>
                  <a:lnTo>
                    <a:pt x="655" y="483"/>
                  </a:lnTo>
                  <a:lnTo>
                    <a:pt x="655" y="485"/>
                  </a:lnTo>
                  <a:lnTo>
                    <a:pt x="651" y="489"/>
                  </a:lnTo>
                  <a:lnTo>
                    <a:pt x="649" y="489"/>
                  </a:lnTo>
                  <a:lnTo>
                    <a:pt x="647" y="489"/>
                  </a:lnTo>
                  <a:lnTo>
                    <a:pt x="647" y="493"/>
                  </a:lnTo>
                  <a:lnTo>
                    <a:pt x="649" y="495"/>
                  </a:lnTo>
                  <a:lnTo>
                    <a:pt x="651" y="495"/>
                  </a:lnTo>
                  <a:lnTo>
                    <a:pt x="655" y="497"/>
                  </a:lnTo>
                  <a:lnTo>
                    <a:pt x="655" y="499"/>
                  </a:lnTo>
                  <a:lnTo>
                    <a:pt x="657" y="499"/>
                  </a:lnTo>
                  <a:lnTo>
                    <a:pt x="657" y="499"/>
                  </a:lnTo>
                  <a:lnTo>
                    <a:pt x="657" y="499"/>
                  </a:lnTo>
                  <a:lnTo>
                    <a:pt x="653" y="497"/>
                  </a:lnTo>
                  <a:lnTo>
                    <a:pt x="651" y="497"/>
                  </a:lnTo>
                  <a:lnTo>
                    <a:pt x="651" y="497"/>
                  </a:lnTo>
                  <a:lnTo>
                    <a:pt x="649" y="499"/>
                  </a:lnTo>
                  <a:lnTo>
                    <a:pt x="645" y="499"/>
                  </a:lnTo>
                  <a:lnTo>
                    <a:pt x="647" y="503"/>
                  </a:lnTo>
                  <a:lnTo>
                    <a:pt x="647" y="503"/>
                  </a:lnTo>
                  <a:lnTo>
                    <a:pt x="649" y="505"/>
                  </a:lnTo>
                  <a:lnTo>
                    <a:pt x="649" y="505"/>
                  </a:lnTo>
                  <a:lnTo>
                    <a:pt x="651" y="507"/>
                  </a:lnTo>
                  <a:lnTo>
                    <a:pt x="651" y="509"/>
                  </a:lnTo>
                  <a:lnTo>
                    <a:pt x="651" y="511"/>
                  </a:lnTo>
                  <a:lnTo>
                    <a:pt x="651" y="513"/>
                  </a:lnTo>
                  <a:lnTo>
                    <a:pt x="653" y="513"/>
                  </a:lnTo>
                  <a:lnTo>
                    <a:pt x="653" y="515"/>
                  </a:lnTo>
                  <a:lnTo>
                    <a:pt x="653" y="517"/>
                  </a:lnTo>
                  <a:lnTo>
                    <a:pt x="653" y="519"/>
                  </a:lnTo>
                  <a:lnTo>
                    <a:pt x="651" y="519"/>
                  </a:lnTo>
                  <a:lnTo>
                    <a:pt x="651" y="517"/>
                  </a:lnTo>
                  <a:lnTo>
                    <a:pt x="651" y="517"/>
                  </a:lnTo>
                  <a:lnTo>
                    <a:pt x="651" y="515"/>
                  </a:lnTo>
                  <a:lnTo>
                    <a:pt x="651" y="509"/>
                  </a:lnTo>
                  <a:lnTo>
                    <a:pt x="649" y="509"/>
                  </a:lnTo>
                  <a:lnTo>
                    <a:pt x="649" y="507"/>
                  </a:lnTo>
                  <a:lnTo>
                    <a:pt x="649" y="505"/>
                  </a:lnTo>
                  <a:lnTo>
                    <a:pt x="647" y="505"/>
                  </a:lnTo>
                  <a:lnTo>
                    <a:pt x="647" y="507"/>
                  </a:lnTo>
                  <a:lnTo>
                    <a:pt x="647" y="509"/>
                  </a:lnTo>
                  <a:lnTo>
                    <a:pt x="647" y="511"/>
                  </a:lnTo>
                  <a:lnTo>
                    <a:pt x="647" y="513"/>
                  </a:lnTo>
                  <a:lnTo>
                    <a:pt x="645" y="513"/>
                  </a:lnTo>
                  <a:lnTo>
                    <a:pt x="643" y="513"/>
                  </a:lnTo>
                  <a:lnTo>
                    <a:pt x="641" y="513"/>
                  </a:lnTo>
                  <a:lnTo>
                    <a:pt x="643" y="513"/>
                  </a:lnTo>
                  <a:lnTo>
                    <a:pt x="645" y="511"/>
                  </a:lnTo>
                  <a:lnTo>
                    <a:pt x="645" y="509"/>
                  </a:lnTo>
                  <a:lnTo>
                    <a:pt x="645" y="507"/>
                  </a:lnTo>
                  <a:lnTo>
                    <a:pt x="645" y="507"/>
                  </a:lnTo>
                  <a:lnTo>
                    <a:pt x="645" y="505"/>
                  </a:lnTo>
                  <a:lnTo>
                    <a:pt x="645" y="501"/>
                  </a:lnTo>
                  <a:lnTo>
                    <a:pt x="645" y="501"/>
                  </a:lnTo>
                  <a:lnTo>
                    <a:pt x="645" y="499"/>
                  </a:lnTo>
                  <a:lnTo>
                    <a:pt x="643" y="499"/>
                  </a:lnTo>
                  <a:lnTo>
                    <a:pt x="643" y="499"/>
                  </a:lnTo>
                  <a:lnTo>
                    <a:pt x="641" y="499"/>
                  </a:lnTo>
                  <a:lnTo>
                    <a:pt x="641" y="499"/>
                  </a:lnTo>
                  <a:lnTo>
                    <a:pt x="641" y="499"/>
                  </a:lnTo>
                  <a:lnTo>
                    <a:pt x="641" y="501"/>
                  </a:lnTo>
                  <a:lnTo>
                    <a:pt x="643" y="503"/>
                  </a:lnTo>
                  <a:lnTo>
                    <a:pt x="643" y="503"/>
                  </a:lnTo>
                  <a:lnTo>
                    <a:pt x="643" y="503"/>
                  </a:lnTo>
                  <a:lnTo>
                    <a:pt x="641" y="505"/>
                  </a:lnTo>
                  <a:lnTo>
                    <a:pt x="641" y="505"/>
                  </a:lnTo>
                  <a:lnTo>
                    <a:pt x="639" y="505"/>
                  </a:lnTo>
                  <a:lnTo>
                    <a:pt x="639" y="505"/>
                  </a:lnTo>
                  <a:lnTo>
                    <a:pt x="635" y="505"/>
                  </a:lnTo>
                  <a:lnTo>
                    <a:pt x="633" y="505"/>
                  </a:lnTo>
                  <a:lnTo>
                    <a:pt x="629" y="507"/>
                  </a:lnTo>
                  <a:lnTo>
                    <a:pt x="631" y="509"/>
                  </a:lnTo>
                  <a:lnTo>
                    <a:pt x="633" y="511"/>
                  </a:lnTo>
                  <a:lnTo>
                    <a:pt x="633" y="511"/>
                  </a:lnTo>
                  <a:lnTo>
                    <a:pt x="633" y="513"/>
                  </a:lnTo>
                  <a:lnTo>
                    <a:pt x="631" y="515"/>
                  </a:lnTo>
                  <a:lnTo>
                    <a:pt x="629" y="517"/>
                  </a:lnTo>
                  <a:lnTo>
                    <a:pt x="629" y="517"/>
                  </a:lnTo>
                  <a:lnTo>
                    <a:pt x="627" y="519"/>
                  </a:lnTo>
                  <a:lnTo>
                    <a:pt x="627" y="521"/>
                  </a:lnTo>
                  <a:lnTo>
                    <a:pt x="627" y="523"/>
                  </a:lnTo>
                  <a:lnTo>
                    <a:pt x="629" y="523"/>
                  </a:lnTo>
                  <a:lnTo>
                    <a:pt x="631" y="525"/>
                  </a:lnTo>
                  <a:lnTo>
                    <a:pt x="633" y="525"/>
                  </a:lnTo>
                  <a:lnTo>
                    <a:pt x="633" y="525"/>
                  </a:lnTo>
                  <a:lnTo>
                    <a:pt x="633" y="523"/>
                  </a:lnTo>
                  <a:lnTo>
                    <a:pt x="631" y="521"/>
                  </a:lnTo>
                  <a:lnTo>
                    <a:pt x="629" y="521"/>
                  </a:lnTo>
                  <a:lnTo>
                    <a:pt x="629" y="521"/>
                  </a:lnTo>
                  <a:lnTo>
                    <a:pt x="629" y="521"/>
                  </a:lnTo>
                  <a:lnTo>
                    <a:pt x="629" y="521"/>
                  </a:lnTo>
                  <a:lnTo>
                    <a:pt x="631" y="519"/>
                  </a:lnTo>
                  <a:lnTo>
                    <a:pt x="635" y="519"/>
                  </a:lnTo>
                  <a:lnTo>
                    <a:pt x="635" y="517"/>
                  </a:lnTo>
                  <a:lnTo>
                    <a:pt x="635" y="517"/>
                  </a:lnTo>
                  <a:lnTo>
                    <a:pt x="635" y="519"/>
                  </a:lnTo>
                  <a:lnTo>
                    <a:pt x="637" y="521"/>
                  </a:lnTo>
                  <a:lnTo>
                    <a:pt x="637" y="521"/>
                  </a:lnTo>
                  <a:lnTo>
                    <a:pt x="641" y="523"/>
                  </a:lnTo>
                  <a:lnTo>
                    <a:pt x="643" y="523"/>
                  </a:lnTo>
                  <a:lnTo>
                    <a:pt x="645" y="525"/>
                  </a:lnTo>
                  <a:lnTo>
                    <a:pt x="645" y="525"/>
                  </a:lnTo>
                  <a:lnTo>
                    <a:pt x="645" y="523"/>
                  </a:lnTo>
                  <a:lnTo>
                    <a:pt x="645" y="523"/>
                  </a:lnTo>
                  <a:lnTo>
                    <a:pt x="645" y="523"/>
                  </a:lnTo>
                  <a:lnTo>
                    <a:pt x="645" y="523"/>
                  </a:lnTo>
                  <a:lnTo>
                    <a:pt x="647" y="523"/>
                  </a:lnTo>
                  <a:lnTo>
                    <a:pt x="649" y="525"/>
                  </a:lnTo>
                  <a:lnTo>
                    <a:pt x="651" y="525"/>
                  </a:lnTo>
                  <a:lnTo>
                    <a:pt x="651" y="527"/>
                  </a:lnTo>
                  <a:lnTo>
                    <a:pt x="653" y="529"/>
                  </a:lnTo>
                  <a:lnTo>
                    <a:pt x="651" y="529"/>
                  </a:lnTo>
                  <a:lnTo>
                    <a:pt x="649" y="531"/>
                  </a:lnTo>
                  <a:lnTo>
                    <a:pt x="649" y="533"/>
                  </a:lnTo>
                  <a:lnTo>
                    <a:pt x="653" y="535"/>
                  </a:lnTo>
                  <a:lnTo>
                    <a:pt x="653" y="535"/>
                  </a:lnTo>
                  <a:lnTo>
                    <a:pt x="655" y="537"/>
                  </a:lnTo>
                  <a:lnTo>
                    <a:pt x="655" y="537"/>
                  </a:lnTo>
                  <a:lnTo>
                    <a:pt x="655" y="537"/>
                  </a:lnTo>
                  <a:lnTo>
                    <a:pt x="655" y="539"/>
                  </a:lnTo>
                  <a:lnTo>
                    <a:pt x="653" y="537"/>
                  </a:lnTo>
                  <a:lnTo>
                    <a:pt x="653" y="537"/>
                  </a:lnTo>
                  <a:lnTo>
                    <a:pt x="651" y="537"/>
                  </a:lnTo>
                  <a:lnTo>
                    <a:pt x="649" y="537"/>
                  </a:lnTo>
                  <a:lnTo>
                    <a:pt x="649" y="537"/>
                  </a:lnTo>
                  <a:lnTo>
                    <a:pt x="649" y="539"/>
                  </a:lnTo>
                  <a:lnTo>
                    <a:pt x="651" y="539"/>
                  </a:lnTo>
                  <a:lnTo>
                    <a:pt x="651" y="539"/>
                  </a:lnTo>
                  <a:lnTo>
                    <a:pt x="653" y="541"/>
                  </a:lnTo>
                  <a:lnTo>
                    <a:pt x="655" y="541"/>
                  </a:lnTo>
                  <a:lnTo>
                    <a:pt x="655" y="541"/>
                  </a:lnTo>
                  <a:lnTo>
                    <a:pt x="655" y="543"/>
                  </a:lnTo>
                  <a:lnTo>
                    <a:pt x="657" y="543"/>
                  </a:lnTo>
                  <a:lnTo>
                    <a:pt x="659" y="543"/>
                  </a:lnTo>
                  <a:lnTo>
                    <a:pt x="661" y="543"/>
                  </a:lnTo>
                  <a:lnTo>
                    <a:pt x="661" y="541"/>
                  </a:lnTo>
                  <a:lnTo>
                    <a:pt x="661" y="539"/>
                  </a:lnTo>
                  <a:lnTo>
                    <a:pt x="661" y="537"/>
                  </a:lnTo>
                  <a:lnTo>
                    <a:pt x="663" y="537"/>
                  </a:lnTo>
                  <a:lnTo>
                    <a:pt x="665" y="541"/>
                  </a:lnTo>
                  <a:lnTo>
                    <a:pt x="665" y="543"/>
                  </a:lnTo>
                  <a:lnTo>
                    <a:pt x="667" y="543"/>
                  </a:lnTo>
                  <a:lnTo>
                    <a:pt x="667" y="543"/>
                  </a:lnTo>
                  <a:lnTo>
                    <a:pt x="669" y="545"/>
                  </a:lnTo>
                  <a:lnTo>
                    <a:pt x="671" y="547"/>
                  </a:lnTo>
                  <a:lnTo>
                    <a:pt x="671" y="547"/>
                  </a:lnTo>
                  <a:lnTo>
                    <a:pt x="669" y="547"/>
                  </a:lnTo>
                  <a:lnTo>
                    <a:pt x="663" y="545"/>
                  </a:lnTo>
                  <a:lnTo>
                    <a:pt x="657" y="545"/>
                  </a:lnTo>
                  <a:lnTo>
                    <a:pt x="655" y="543"/>
                  </a:lnTo>
                  <a:lnTo>
                    <a:pt x="653" y="543"/>
                  </a:lnTo>
                  <a:lnTo>
                    <a:pt x="653" y="547"/>
                  </a:lnTo>
                  <a:lnTo>
                    <a:pt x="655" y="549"/>
                  </a:lnTo>
                  <a:lnTo>
                    <a:pt x="657" y="549"/>
                  </a:lnTo>
                  <a:lnTo>
                    <a:pt x="657" y="551"/>
                  </a:lnTo>
                  <a:lnTo>
                    <a:pt x="659" y="553"/>
                  </a:lnTo>
                  <a:lnTo>
                    <a:pt x="661" y="551"/>
                  </a:lnTo>
                  <a:lnTo>
                    <a:pt x="661" y="551"/>
                  </a:lnTo>
                  <a:lnTo>
                    <a:pt x="665" y="551"/>
                  </a:lnTo>
                  <a:lnTo>
                    <a:pt x="663" y="553"/>
                  </a:lnTo>
                  <a:lnTo>
                    <a:pt x="663" y="553"/>
                  </a:lnTo>
                  <a:lnTo>
                    <a:pt x="663" y="553"/>
                  </a:lnTo>
                  <a:lnTo>
                    <a:pt x="661" y="553"/>
                  </a:lnTo>
                  <a:lnTo>
                    <a:pt x="661" y="555"/>
                  </a:lnTo>
                  <a:lnTo>
                    <a:pt x="661" y="557"/>
                  </a:lnTo>
                  <a:lnTo>
                    <a:pt x="663" y="561"/>
                  </a:lnTo>
                  <a:lnTo>
                    <a:pt x="667" y="567"/>
                  </a:lnTo>
                  <a:lnTo>
                    <a:pt x="667" y="569"/>
                  </a:lnTo>
                  <a:lnTo>
                    <a:pt x="667" y="569"/>
                  </a:lnTo>
                  <a:lnTo>
                    <a:pt x="667" y="569"/>
                  </a:lnTo>
                  <a:lnTo>
                    <a:pt x="669" y="569"/>
                  </a:lnTo>
                  <a:lnTo>
                    <a:pt x="669" y="569"/>
                  </a:lnTo>
                  <a:lnTo>
                    <a:pt x="669" y="567"/>
                  </a:lnTo>
                  <a:lnTo>
                    <a:pt x="669" y="565"/>
                  </a:lnTo>
                  <a:lnTo>
                    <a:pt x="669" y="565"/>
                  </a:lnTo>
                  <a:lnTo>
                    <a:pt x="669" y="563"/>
                  </a:lnTo>
                  <a:lnTo>
                    <a:pt x="669" y="561"/>
                  </a:lnTo>
                  <a:lnTo>
                    <a:pt x="669" y="561"/>
                  </a:lnTo>
                  <a:lnTo>
                    <a:pt x="669" y="561"/>
                  </a:lnTo>
                  <a:lnTo>
                    <a:pt x="669" y="563"/>
                  </a:lnTo>
                  <a:lnTo>
                    <a:pt x="669" y="563"/>
                  </a:lnTo>
                  <a:lnTo>
                    <a:pt x="669" y="563"/>
                  </a:lnTo>
                  <a:lnTo>
                    <a:pt x="671" y="565"/>
                  </a:lnTo>
                  <a:lnTo>
                    <a:pt x="671" y="567"/>
                  </a:lnTo>
                  <a:lnTo>
                    <a:pt x="671" y="567"/>
                  </a:lnTo>
                  <a:lnTo>
                    <a:pt x="671" y="569"/>
                  </a:lnTo>
                  <a:lnTo>
                    <a:pt x="673" y="569"/>
                  </a:lnTo>
                  <a:lnTo>
                    <a:pt x="675" y="571"/>
                  </a:lnTo>
                  <a:lnTo>
                    <a:pt x="675" y="571"/>
                  </a:lnTo>
                  <a:lnTo>
                    <a:pt x="675" y="571"/>
                  </a:lnTo>
                  <a:lnTo>
                    <a:pt x="673" y="571"/>
                  </a:lnTo>
                  <a:lnTo>
                    <a:pt x="671" y="571"/>
                  </a:lnTo>
                  <a:lnTo>
                    <a:pt x="669" y="571"/>
                  </a:lnTo>
                  <a:lnTo>
                    <a:pt x="669" y="571"/>
                  </a:lnTo>
                  <a:lnTo>
                    <a:pt x="669" y="573"/>
                  </a:lnTo>
                  <a:lnTo>
                    <a:pt x="671" y="575"/>
                  </a:lnTo>
                  <a:lnTo>
                    <a:pt x="673" y="577"/>
                  </a:lnTo>
                  <a:lnTo>
                    <a:pt x="675" y="577"/>
                  </a:lnTo>
                  <a:lnTo>
                    <a:pt x="675" y="577"/>
                  </a:lnTo>
                  <a:lnTo>
                    <a:pt x="677" y="579"/>
                  </a:lnTo>
                  <a:lnTo>
                    <a:pt x="677" y="579"/>
                  </a:lnTo>
                  <a:lnTo>
                    <a:pt x="671" y="577"/>
                  </a:lnTo>
                  <a:lnTo>
                    <a:pt x="671" y="579"/>
                  </a:lnTo>
                  <a:lnTo>
                    <a:pt x="669" y="581"/>
                  </a:lnTo>
                  <a:lnTo>
                    <a:pt x="671" y="583"/>
                  </a:lnTo>
                  <a:lnTo>
                    <a:pt x="673" y="585"/>
                  </a:lnTo>
                  <a:lnTo>
                    <a:pt x="675" y="585"/>
                  </a:lnTo>
                  <a:lnTo>
                    <a:pt x="675" y="585"/>
                  </a:lnTo>
                  <a:lnTo>
                    <a:pt x="679" y="587"/>
                  </a:lnTo>
                  <a:lnTo>
                    <a:pt x="681" y="587"/>
                  </a:lnTo>
                  <a:lnTo>
                    <a:pt x="677" y="587"/>
                  </a:lnTo>
                  <a:lnTo>
                    <a:pt x="679" y="589"/>
                  </a:lnTo>
                  <a:lnTo>
                    <a:pt x="679" y="589"/>
                  </a:lnTo>
                  <a:lnTo>
                    <a:pt x="681" y="591"/>
                  </a:lnTo>
                  <a:lnTo>
                    <a:pt x="683" y="593"/>
                  </a:lnTo>
                  <a:lnTo>
                    <a:pt x="685" y="591"/>
                  </a:lnTo>
                  <a:lnTo>
                    <a:pt x="685" y="587"/>
                  </a:lnTo>
                  <a:lnTo>
                    <a:pt x="685" y="587"/>
                  </a:lnTo>
                  <a:lnTo>
                    <a:pt x="685" y="587"/>
                  </a:lnTo>
                  <a:lnTo>
                    <a:pt x="685" y="589"/>
                  </a:lnTo>
                  <a:lnTo>
                    <a:pt x="687" y="589"/>
                  </a:lnTo>
                  <a:lnTo>
                    <a:pt x="687" y="589"/>
                  </a:lnTo>
                  <a:lnTo>
                    <a:pt x="687" y="589"/>
                  </a:lnTo>
                  <a:lnTo>
                    <a:pt x="685" y="591"/>
                  </a:lnTo>
                  <a:lnTo>
                    <a:pt x="685" y="593"/>
                  </a:lnTo>
                  <a:lnTo>
                    <a:pt x="687" y="595"/>
                  </a:lnTo>
                  <a:lnTo>
                    <a:pt x="687" y="595"/>
                  </a:lnTo>
                  <a:lnTo>
                    <a:pt x="681" y="593"/>
                  </a:lnTo>
                  <a:lnTo>
                    <a:pt x="681" y="593"/>
                  </a:lnTo>
                  <a:lnTo>
                    <a:pt x="681" y="591"/>
                  </a:lnTo>
                  <a:lnTo>
                    <a:pt x="677" y="589"/>
                  </a:lnTo>
                  <a:lnTo>
                    <a:pt x="675" y="587"/>
                  </a:lnTo>
                  <a:lnTo>
                    <a:pt x="671" y="585"/>
                  </a:lnTo>
                  <a:lnTo>
                    <a:pt x="671" y="585"/>
                  </a:lnTo>
                  <a:lnTo>
                    <a:pt x="669" y="585"/>
                  </a:lnTo>
                  <a:lnTo>
                    <a:pt x="669" y="587"/>
                  </a:lnTo>
                  <a:lnTo>
                    <a:pt x="671" y="587"/>
                  </a:lnTo>
                  <a:lnTo>
                    <a:pt x="673" y="589"/>
                  </a:lnTo>
                  <a:lnTo>
                    <a:pt x="673" y="589"/>
                  </a:lnTo>
                  <a:lnTo>
                    <a:pt x="671" y="591"/>
                  </a:lnTo>
                  <a:lnTo>
                    <a:pt x="667" y="591"/>
                  </a:lnTo>
                  <a:lnTo>
                    <a:pt x="669" y="593"/>
                  </a:lnTo>
                  <a:lnTo>
                    <a:pt x="671" y="593"/>
                  </a:lnTo>
                  <a:lnTo>
                    <a:pt x="675" y="597"/>
                  </a:lnTo>
                  <a:lnTo>
                    <a:pt x="677" y="597"/>
                  </a:lnTo>
                  <a:lnTo>
                    <a:pt x="677" y="597"/>
                  </a:lnTo>
                  <a:lnTo>
                    <a:pt x="679" y="599"/>
                  </a:lnTo>
                  <a:lnTo>
                    <a:pt x="681" y="599"/>
                  </a:lnTo>
                  <a:lnTo>
                    <a:pt x="681" y="599"/>
                  </a:lnTo>
                  <a:lnTo>
                    <a:pt x="683" y="599"/>
                  </a:lnTo>
                  <a:lnTo>
                    <a:pt x="685" y="599"/>
                  </a:lnTo>
                  <a:lnTo>
                    <a:pt x="687" y="601"/>
                  </a:lnTo>
                  <a:lnTo>
                    <a:pt x="689" y="601"/>
                  </a:lnTo>
                  <a:lnTo>
                    <a:pt x="691" y="607"/>
                  </a:lnTo>
                  <a:lnTo>
                    <a:pt x="689" y="605"/>
                  </a:lnTo>
                  <a:lnTo>
                    <a:pt x="687" y="607"/>
                  </a:lnTo>
                  <a:lnTo>
                    <a:pt x="689" y="607"/>
                  </a:lnTo>
                  <a:lnTo>
                    <a:pt x="691" y="609"/>
                  </a:lnTo>
                  <a:lnTo>
                    <a:pt x="693" y="609"/>
                  </a:lnTo>
                  <a:lnTo>
                    <a:pt x="693" y="609"/>
                  </a:lnTo>
                  <a:lnTo>
                    <a:pt x="695" y="609"/>
                  </a:lnTo>
                  <a:lnTo>
                    <a:pt x="695" y="609"/>
                  </a:lnTo>
                  <a:lnTo>
                    <a:pt x="697" y="611"/>
                  </a:lnTo>
                  <a:lnTo>
                    <a:pt x="699" y="613"/>
                  </a:lnTo>
                  <a:lnTo>
                    <a:pt x="701" y="613"/>
                  </a:lnTo>
                  <a:lnTo>
                    <a:pt x="703" y="615"/>
                  </a:lnTo>
                  <a:lnTo>
                    <a:pt x="705" y="613"/>
                  </a:lnTo>
                  <a:lnTo>
                    <a:pt x="707" y="611"/>
                  </a:lnTo>
                  <a:lnTo>
                    <a:pt x="711" y="609"/>
                  </a:lnTo>
                  <a:lnTo>
                    <a:pt x="711" y="609"/>
                  </a:lnTo>
                  <a:lnTo>
                    <a:pt x="709" y="607"/>
                  </a:lnTo>
                  <a:lnTo>
                    <a:pt x="709" y="607"/>
                  </a:lnTo>
                  <a:lnTo>
                    <a:pt x="707" y="607"/>
                  </a:lnTo>
                  <a:lnTo>
                    <a:pt x="701" y="605"/>
                  </a:lnTo>
                  <a:lnTo>
                    <a:pt x="701" y="605"/>
                  </a:lnTo>
                  <a:lnTo>
                    <a:pt x="699" y="603"/>
                  </a:lnTo>
                  <a:lnTo>
                    <a:pt x="699" y="603"/>
                  </a:lnTo>
                  <a:lnTo>
                    <a:pt x="701" y="603"/>
                  </a:lnTo>
                  <a:lnTo>
                    <a:pt x="707" y="605"/>
                  </a:lnTo>
                  <a:lnTo>
                    <a:pt x="711" y="607"/>
                  </a:lnTo>
                  <a:lnTo>
                    <a:pt x="711" y="609"/>
                  </a:lnTo>
                  <a:lnTo>
                    <a:pt x="713" y="611"/>
                  </a:lnTo>
                  <a:lnTo>
                    <a:pt x="713" y="611"/>
                  </a:lnTo>
                  <a:lnTo>
                    <a:pt x="711" y="611"/>
                  </a:lnTo>
                  <a:lnTo>
                    <a:pt x="713" y="613"/>
                  </a:lnTo>
                  <a:lnTo>
                    <a:pt x="713" y="613"/>
                  </a:lnTo>
                  <a:lnTo>
                    <a:pt x="715" y="615"/>
                  </a:lnTo>
                  <a:lnTo>
                    <a:pt x="715" y="617"/>
                  </a:lnTo>
                  <a:lnTo>
                    <a:pt x="715" y="617"/>
                  </a:lnTo>
                  <a:lnTo>
                    <a:pt x="715" y="617"/>
                  </a:lnTo>
                  <a:lnTo>
                    <a:pt x="715" y="619"/>
                  </a:lnTo>
                  <a:lnTo>
                    <a:pt x="715" y="619"/>
                  </a:lnTo>
                  <a:lnTo>
                    <a:pt x="715" y="619"/>
                  </a:lnTo>
                  <a:lnTo>
                    <a:pt x="713" y="619"/>
                  </a:lnTo>
                  <a:lnTo>
                    <a:pt x="713" y="619"/>
                  </a:lnTo>
                  <a:lnTo>
                    <a:pt x="715" y="617"/>
                  </a:lnTo>
                  <a:lnTo>
                    <a:pt x="715" y="617"/>
                  </a:lnTo>
                  <a:lnTo>
                    <a:pt x="713" y="615"/>
                  </a:lnTo>
                  <a:lnTo>
                    <a:pt x="713" y="615"/>
                  </a:lnTo>
                  <a:lnTo>
                    <a:pt x="711" y="613"/>
                  </a:lnTo>
                  <a:lnTo>
                    <a:pt x="711" y="613"/>
                  </a:lnTo>
                  <a:lnTo>
                    <a:pt x="711" y="613"/>
                  </a:lnTo>
                  <a:lnTo>
                    <a:pt x="709" y="613"/>
                  </a:lnTo>
                  <a:lnTo>
                    <a:pt x="709" y="613"/>
                  </a:lnTo>
                  <a:lnTo>
                    <a:pt x="709" y="613"/>
                  </a:lnTo>
                  <a:lnTo>
                    <a:pt x="707" y="615"/>
                  </a:lnTo>
                  <a:lnTo>
                    <a:pt x="705" y="615"/>
                  </a:lnTo>
                  <a:lnTo>
                    <a:pt x="703" y="615"/>
                  </a:lnTo>
                  <a:lnTo>
                    <a:pt x="701" y="615"/>
                  </a:lnTo>
                  <a:lnTo>
                    <a:pt x="701" y="615"/>
                  </a:lnTo>
                  <a:lnTo>
                    <a:pt x="699" y="615"/>
                  </a:lnTo>
                  <a:lnTo>
                    <a:pt x="699" y="615"/>
                  </a:lnTo>
                  <a:lnTo>
                    <a:pt x="699" y="615"/>
                  </a:lnTo>
                  <a:lnTo>
                    <a:pt x="699" y="617"/>
                  </a:lnTo>
                  <a:lnTo>
                    <a:pt x="699" y="617"/>
                  </a:lnTo>
                  <a:lnTo>
                    <a:pt x="697" y="617"/>
                  </a:lnTo>
                  <a:lnTo>
                    <a:pt x="695" y="615"/>
                  </a:lnTo>
                  <a:lnTo>
                    <a:pt x="693" y="615"/>
                  </a:lnTo>
                  <a:lnTo>
                    <a:pt x="691" y="615"/>
                  </a:lnTo>
                  <a:lnTo>
                    <a:pt x="691" y="615"/>
                  </a:lnTo>
                  <a:lnTo>
                    <a:pt x="691" y="615"/>
                  </a:lnTo>
                  <a:lnTo>
                    <a:pt x="691" y="615"/>
                  </a:lnTo>
                  <a:lnTo>
                    <a:pt x="691" y="617"/>
                  </a:lnTo>
                  <a:lnTo>
                    <a:pt x="693" y="619"/>
                  </a:lnTo>
                  <a:lnTo>
                    <a:pt x="695" y="619"/>
                  </a:lnTo>
                  <a:lnTo>
                    <a:pt x="695" y="619"/>
                  </a:lnTo>
                  <a:lnTo>
                    <a:pt x="697" y="619"/>
                  </a:lnTo>
                  <a:lnTo>
                    <a:pt x="697" y="621"/>
                  </a:lnTo>
                  <a:lnTo>
                    <a:pt x="697" y="623"/>
                  </a:lnTo>
                  <a:lnTo>
                    <a:pt x="699" y="623"/>
                  </a:lnTo>
                  <a:lnTo>
                    <a:pt x="701" y="625"/>
                  </a:lnTo>
                  <a:lnTo>
                    <a:pt x="703" y="625"/>
                  </a:lnTo>
                  <a:lnTo>
                    <a:pt x="705" y="625"/>
                  </a:lnTo>
                  <a:lnTo>
                    <a:pt x="707" y="623"/>
                  </a:lnTo>
                  <a:lnTo>
                    <a:pt x="709" y="623"/>
                  </a:lnTo>
                  <a:lnTo>
                    <a:pt x="709" y="623"/>
                  </a:lnTo>
                  <a:lnTo>
                    <a:pt x="709" y="621"/>
                  </a:lnTo>
                  <a:lnTo>
                    <a:pt x="709" y="621"/>
                  </a:lnTo>
                  <a:lnTo>
                    <a:pt x="711" y="623"/>
                  </a:lnTo>
                  <a:lnTo>
                    <a:pt x="711" y="623"/>
                  </a:lnTo>
                  <a:lnTo>
                    <a:pt x="709" y="625"/>
                  </a:lnTo>
                  <a:lnTo>
                    <a:pt x="709" y="625"/>
                  </a:lnTo>
                  <a:lnTo>
                    <a:pt x="705" y="627"/>
                  </a:lnTo>
                  <a:lnTo>
                    <a:pt x="707" y="629"/>
                  </a:lnTo>
                  <a:lnTo>
                    <a:pt x="709" y="629"/>
                  </a:lnTo>
                  <a:lnTo>
                    <a:pt x="711" y="631"/>
                  </a:lnTo>
                  <a:lnTo>
                    <a:pt x="715" y="631"/>
                  </a:lnTo>
                  <a:lnTo>
                    <a:pt x="715" y="631"/>
                  </a:lnTo>
                  <a:lnTo>
                    <a:pt x="715" y="631"/>
                  </a:lnTo>
                  <a:lnTo>
                    <a:pt x="715" y="629"/>
                  </a:lnTo>
                  <a:lnTo>
                    <a:pt x="715" y="629"/>
                  </a:lnTo>
                  <a:lnTo>
                    <a:pt x="715" y="627"/>
                  </a:lnTo>
                  <a:lnTo>
                    <a:pt x="715" y="625"/>
                  </a:lnTo>
                  <a:lnTo>
                    <a:pt x="715" y="623"/>
                  </a:lnTo>
                  <a:lnTo>
                    <a:pt x="715" y="623"/>
                  </a:lnTo>
                  <a:lnTo>
                    <a:pt x="715" y="623"/>
                  </a:lnTo>
                  <a:lnTo>
                    <a:pt x="717" y="621"/>
                  </a:lnTo>
                  <a:lnTo>
                    <a:pt x="719" y="623"/>
                  </a:lnTo>
                  <a:lnTo>
                    <a:pt x="719" y="623"/>
                  </a:lnTo>
                  <a:lnTo>
                    <a:pt x="719" y="623"/>
                  </a:lnTo>
                  <a:lnTo>
                    <a:pt x="721" y="623"/>
                  </a:lnTo>
                  <a:lnTo>
                    <a:pt x="721" y="621"/>
                  </a:lnTo>
                  <a:lnTo>
                    <a:pt x="727" y="623"/>
                  </a:lnTo>
                  <a:lnTo>
                    <a:pt x="729" y="623"/>
                  </a:lnTo>
                  <a:lnTo>
                    <a:pt x="733" y="623"/>
                  </a:lnTo>
                  <a:lnTo>
                    <a:pt x="731" y="623"/>
                  </a:lnTo>
                  <a:lnTo>
                    <a:pt x="731" y="625"/>
                  </a:lnTo>
                  <a:lnTo>
                    <a:pt x="729" y="625"/>
                  </a:lnTo>
                  <a:lnTo>
                    <a:pt x="727" y="623"/>
                  </a:lnTo>
                  <a:lnTo>
                    <a:pt x="725" y="623"/>
                  </a:lnTo>
                  <a:lnTo>
                    <a:pt x="721" y="627"/>
                  </a:lnTo>
                  <a:lnTo>
                    <a:pt x="719" y="627"/>
                  </a:lnTo>
                  <a:lnTo>
                    <a:pt x="719" y="627"/>
                  </a:lnTo>
                  <a:lnTo>
                    <a:pt x="717" y="625"/>
                  </a:lnTo>
                  <a:lnTo>
                    <a:pt x="717" y="625"/>
                  </a:lnTo>
                  <a:lnTo>
                    <a:pt x="717" y="627"/>
                  </a:lnTo>
                  <a:lnTo>
                    <a:pt x="715" y="627"/>
                  </a:lnTo>
                  <a:lnTo>
                    <a:pt x="717" y="629"/>
                  </a:lnTo>
                  <a:lnTo>
                    <a:pt x="717" y="633"/>
                  </a:lnTo>
                  <a:lnTo>
                    <a:pt x="717" y="633"/>
                  </a:lnTo>
                  <a:lnTo>
                    <a:pt x="717" y="635"/>
                  </a:lnTo>
                  <a:lnTo>
                    <a:pt x="719" y="635"/>
                  </a:lnTo>
                  <a:lnTo>
                    <a:pt x="723" y="637"/>
                  </a:lnTo>
                  <a:lnTo>
                    <a:pt x="725" y="637"/>
                  </a:lnTo>
                  <a:lnTo>
                    <a:pt x="725" y="637"/>
                  </a:lnTo>
                  <a:lnTo>
                    <a:pt x="725" y="635"/>
                  </a:lnTo>
                  <a:lnTo>
                    <a:pt x="725" y="635"/>
                  </a:lnTo>
                  <a:lnTo>
                    <a:pt x="727" y="633"/>
                  </a:lnTo>
                  <a:lnTo>
                    <a:pt x="727" y="631"/>
                  </a:lnTo>
                  <a:lnTo>
                    <a:pt x="731" y="629"/>
                  </a:lnTo>
                  <a:lnTo>
                    <a:pt x="735" y="625"/>
                  </a:lnTo>
                  <a:lnTo>
                    <a:pt x="737" y="627"/>
                  </a:lnTo>
                  <a:lnTo>
                    <a:pt x="739" y="627"/>
                  </a:lnTo>
                  <a:lnTo>
                    <a:pt x="739" y="629"/>
                  </a:lnTo>
                  <a:lnTo>
                    <a:pt x="739" y="629"/>
                  </a:lnTo>
                  <a:lnTo>
                    <a:pt x="739" y="631"/>
                  </a:lnTo>
                  <a:lnTo>
                    <a:pt x="737" y="631"/>
                  </a:lnTo>
                  <a:lnTo>
                    <a:pt x="735" y="633"/>
                  </a:lnTo>
                  <a:lnTo>
                    <a:pt x="737" y="639"/>
                  </a:lnTo>
                  <a:lnTo>
                    <a:pt x="735" y="639"/>
                  </a:lnTo>
                  <a:lnTo>
                    <a:pt x="735" y="639"/>
                  </a:lnTo>
                  <a:lnTo>
                    <a:pt x="735" y="637"/>
                  </a:lnTo>
                  <a:lnTo>
                    <a:pt x="735" y="637"/>
                  </a:lnTo>
                  <a:lnTo>
                    <a:pt x="733" y="635"/>
                  </a:lnTo>
                  <a:lnTo>
                    <a:pt x="731" y="633"/>
                  </a:lnTo>
                  <a:lnTo>
                    <a:pt x="731" y="635"/>
                  </a:lnTo>
                  <a:lnTo>
                    <a:pt x="727" y="635"/>
                  </a:lnTo>
                  <a:lnTo>
                    <a:pt x="727" y="635"/>
                  </a:lnTo>
                  <a:lnTo>
                    <a:pt x="727" y="635"/>
                  </a:lnTo>
                  <a:lnTo>
                    <a:pt x="727" y="637"/>
                  </a:lnTo>
                  <a:lnTo>
                    <a:pt x="729" y="637"/>
                  </a:lnTo>
                  <a:lnTo>
                    <a:pt x="733" y="641"/>
                  </a:lnTo>
                  <a:lnTo>
                    <a:pt x="733" y="641"/>
                  </a:lnTo>
                  <a:lnTo>
                    <a:pt x="737" y="643"/>
                  </a:lnTo>
                  <a:lnTo>
                    <a:pt x="741" y="64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8"/>
            <p:cNvSpPr>
              <a:spLocks/>
            </p:cNvSpPr>
            <p:nvPr/>
          </p:nvSpPr>
          <p:spPr bwMode="auto">
            <a:xfrm>
              <a:off x="3679" y="1658"/>
              <a:ext cx="164" cy="285"/>
            </a:xfrm>
            <a:custGeom>
              <a:avLst/>
              <a:gdLst>
                <a:gd name="T0" fmla="*/ 164 w 164"/>
                <a:gd name="T1" fmla="*/ 102 h 285"/>
                <a:gd name="T2" fmla="*/ 156 w 164"/>
                <a:gd name="T3" fmla="*/ 66 h 285"/>
                <a:gd name="T4" fmla="*/ 118 w 164"/>
                <a:gd name="T5" fmla="*/ 44 h 285"/>
                <a:gd name="T6" fmla="*/ 80 w 164"/>
                <a:gd name="T7" fmla="*/ 24 h 285"/>
                <a:gd name="T8" fmla="*/ 44 w 164"/>
                <a:gd name="T9" fmla="*/ 2 h 285"/>
                <a:gd name="T10" fmla="*/ 24 w 164"/>
                <a:gd name="T11" fmla="*/ 18 h 285"/>
                <a:gd name="T12" fmla="*/ 28 w 164"/>
                <a:gd name="T13" fmla="*/ 36 h 285"/>
                <a:gd name="T14" fmla="*/ 38 w 164"/>
                <a:gd name="T15" fmla="*/ 54 h 285"/>
                <a:gd name="T16" fmla="*/ 34 w 164"/>
                <a:gd name="T17" fmla="*/ 70 h 285"/>
                <a:gd name="T18" fmla="*/ 32 w 164"/>
                <a:gd name="T19" fmla="*/ 108 h 285"/>
                <a:gd name="T20" fmla="*/ 12 w 164"/>
                <a:gd name="T21" fmla="*/ 142 h 285"/>
                <a:gd name="T22" fmla="*/ 0 w 164"/>
                <a:gd name="T23" fmla="*/ 166 h 285"/>
                <a:gd name="T24" fmla="*/ 12 w 164"/>
                <a:gd name="T25" fmla="*/ 184 h 285"/>
                <a:gd name="T26" fmla="*/ 20 w 164"/>
                <a:gd name="T27" fmla="*/ 192 h 285"/>
                <a:gd name="T28" fmla="*/ 26 w 164"/>
                <a:gd name="T29" fmla="*/ 206 h 285"/>
                <a:gd name="T30" fmla="*/ 26 w 164"/>
                <a:gd name="T31" fmla="*/ 216 h 285"/>
                <a:gd name="T32" fmla="*/ 28 w 164"/>
                <a:gd name="T33" fmla="*/ 230 h 285"/>
                <a:gd name="T34" fmla="*/ 32 w 164"/>
                <a:gd name="T35" fmla="*/ 240 h 285"/>
                <a:gd name="T36" fmla="*/ 22 w 164"/>
                <a:gd name="T37" fmla="*/ 240 h 285"/>
                <a:gd name="T38" fmla="*/ 10 w 164"/>
                <a:gd name="T39" fmla="*/ 245 h 285"/>
                <a:gd name="T40" fmla="*/ 12 w 164"/>
                <a:gd name="T41" fmla="*/ 253 h 285"/>
                <a:gd name="T42" fmla="*/ 22 w 164"/>
                <a:gd name="T43" fmla="*/ 261 h 285"/>
                <a:gd name="T44" fmla="*/ 30 w 164"/>
                <a:gd name="T45" fmla="*/ 275 h 285"/>
                <a:gd name="T46" fmla="*/ 34 w 164"/>
                <a:gd name="T47" fmla="*/ 283 h 285"/>
                <a:gd name="T48" fmla="*/ 38 w 164"/>
                <a:gd name="T49" fmla="*/ 285 h 285"/>
                <a:gd name="T50" fmla="*/ 46 w 164"/>
                <a:gd name="T51" fmla="*/ 281 h 285"/>
                <a:gd name="T52" fmla="*/ 50 w 164"/>
                <a:gd name="T53" fmla="*/ 281 h 285"/>
                <a:gd name="T54" fmla="*/ 56 w 164"/>
                <a:gd name="T55" fmla="*/ 281 h 285"/>
                <a:gd name="T56" fmla="*/ 64 w 164"/>
                <a:gd name="T57" fmla="*/ 277 h 285"/>
                <a:gd name="T58" fmla="*/ 78 w 164"/>
                <a:gd name="T59" fmla="*/ 275 h 285"/>
                <a:gd name="T60" fmla="*/ 84 w 164"/>
                <a:gd name="T61" fmla="*/ 271 h 285"/>
                <a:gd name="T62" fmla="*/ 88 w 164"/>
                <a:gd name="T63" fmla="*/ 265 h 285"/>
                <a:gd name="T64" fmla="*/ 86 w 164"/>
                <a:gd name="T65" fmla="*/ 261 h 285"/>
                <a:gd name="T66" fmla="*/ 94 w 164"/>
                <a:gd name="T67" fmla="*/ 259 h 285"/>
                <a:gd name="T68" fmla="*/ 104 w 164"/>
                <a:gd name="T69" fmla="*/ 255 h 285"/>
                <a:gd name="T70" fmla="*/ 114 w 164"/>
                <a:gd name="T71" fmla="*/ 253 h 285"/>
                <a:gd name="T72" fmla="*/ 122 w 164"/>
                <a:gd name="T73" fmla="*/ 240 h 285"/>
                <a:gd name="T74" fmla="*/ 128 w 164"/>
                <a:gd name="T75" fmla="*/ 236 h 285"/>
                <a:gd name="T76" fmla="*/ 130 w 164"/>
                <a:gd name="T77" fmla="*/ 230 h 285"/>
                <a:gd name="T78" fmla="*/ 134 w 164"/>
                <a:gd name="T79" fmla="*/ 226 h 285"/>
                <a:gd name="T80" fmla="*/ 138 w 164"/>
                <a:gd name="T81" fmla="*/ 224 h 285"/>
                <a:gd name="T82" fmla="*/ 146 w 164"/>
                <a:gd name="T83" fmla="*/ 222 h 285"/>
                <a:gd name="T84" fmla="*/ 148 w 164"/>
                <a:gd name="T85" fmla="*/ 216 h 285"/>
                <a:gd name="T86" fmla="*/ 144 w 164"/>
                <a:gd name="T87" fmla="*/ 212 h 285"/>
                <a:gd name="T88" fmla="*/ 142 w 164"/>
                <a:gd name="T89" fmla="*/ 202 h 285"/>
                <a:gd name="T90" fmla="*/ 140 w 164"/>
                <a:gd name="T91" fmla="*/ 194 h 285"/>
                <a:gd name="T92" fmla="*/ 132 w 164"/>
                <a:gd name="T93" fmla="*/ 192 h 285"/>
                <a:gd name="T94" fmla="*/ 132 w 164"/>
                <a:gd name="T95" fmla="*/ 186 h 285"/>
                <a:gd name="T96" fmla="*/ 138 w 164"/>
                <a:gd name="T97" fmla="*/ 178 h 285"/>
                <a:gd name="T98" fmla="*/ 136 w 164"/>
                <a:gd name="T99" fmla="*/ 172 h 285"/>
                <a:gd name="T100" fmla="*/ 138 w 164"/>
                <a:gd name="T101" fmla="*/ 168 h 285"/>
                <a:gd name="T102" fmla="*/ 142 w 164"/>
                <a:gd name="T103" fmla="*/ 164 h 285"/>
                <a:gd name="T104" fmla="*/ 140 w 164"/>
                <a:gd name="T105" fmla="*/ 158 h 285"/>
                <a:gd name="T106" fmla="*/ 144 w 164"/>
                <a:gd name="T107" fmla="*/ 156 h 285"/>
                <a:gd name="T108" fmla="*/ 146 w 164"/>
                <a:gd name="T109" fmla="*/ 150 h 285"/>
                <a:gd name="T110" fmla="*/ 148 w 164"/>
                <a:gd name="T111" fmla="*/ 140 h 285"/>
                <a:gd name="T112" fmla="*/ 158 w 164"/>
                <a:gd name="T113" fmla="*/ 136 h 285"/>
                <a:gd name="T114" fmla="*/ 164 w 164"/>
                <a:gd name="T115" fmla="*/ 13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4" h="285">
                  <a:moveTo>
                    <a:pt x="164" y="134"/>
                  </a:moveTo>
                  <a:lnTo>
                    <a:pt x="164" y="126"/>
                  </a:lnTo>
                  <a:lnTo>
                    <a:pt x="164" y="118"/>
                  </a:lnTo>
                  <a:lnTo>
                    <a:pt x="164" y="110"/>
                  </a:lnTo>
                  <a:lnTo>
                    <a:pt x="164" y="102"/>
                  </a:lnTo>
                  <a:lnTo>
                    <a:pt x="164" y="94"/>
                  </a:lnTo>
                  <a:lnTo>
                    <a:pt x="164" y="86"/>
                  </a:lnTo>
                  <a:lnTo>
                    <a:pt x="162" y="78"/>
                  </a:lnTo>
                  <a:lnTo>
                    <a:pt x="162" y="70"/>
                  </a:lnTo>
                  <a:lnTo>
                    <a:pt x="156" y="66"/>
                  </a:lnTo>
                  <a:lnTo>
                    <a:pt x="148" y="62"/>
                  </a:lnTo>
                  <a:lnTo>
                    <a:pt x="140" y="58"/>
                  </a:lnTo>
                  <a:lnTo>
                    <a:pt x="132" y="54"/>
                  </a:lnTo>
                  <a:lnTo>
                    <a:pt x="126" y="48"/>
                  </a:lnTo>
                  <a:lnTo>
                    <a:pt x="118" y="44"/>
                  </a:lnTo>
                  <a:lnTo>
                    <a:pt x="110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88" y="28"/>
                  </a:lnTo>
                  <a:lnTo>
                    <a:pt x="80" y="24"/>
                  </a:lnTo>
                  <a:lnTo>
                    <a:pt x="74" y="20"/>
                  </a:lnTo>
                  <a:lnTo>
                    <a:pt x="66" y="16"/>
                  </a:lnTo>
                  <a:lnTo>
                    <a:pt x="58" y="10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2" y="8"/>
                  </a:lnTo>
                  <a:lnTo>
                    <a:pt x="24" y="18"/>
                  </a:lnTo>
                  <a:lnTo>
                    <a:pt x="26" y="26"/>
                  </a:lnTo>
                  <a:lnTo>
                    <a:pt x="2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6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38" y="56"/>
                  </a:lnTo>
                  <a:lnTo>
                    <a:pt x="36" y="62"/>
                  </a:lnTo>
                  <a:lnTo>
                    <a:pt x="34" y="62"/>
                  </a:lnTo>
                  <a:lnTo>
                    <a:pt x="34" y="70"/>
                  </a:lnTo>
                  <a:lnTo>
                    <a:pt x="34" y="76"/>
                  </a:lnTo>
                  <a:lnTo>
                    <a:pt x="34" y="82"/>
                  </a:lnTo>
                  <a:lnTo>
                    <a:pt x="32" y="90"/>
                  </a:lnTo>
                  <a:lnTo>
                    <a:pt x="32" y="98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28" y="122"/>
                  </a:lnTo>
                  <a:lnTo>
                    <a:pt x="20" y="130"/>
                  </a:lnTo>
                  <a:lnTo>
                    <a:pt x="14" y="136"/>
                  </a:lnTo>
                  <a:lnTo>
                    <a:pt x="12" y="142"/>
                  </a:lnTo>
                  <a:lnTo>
                    <a:pt x="6" y="150"/>
                  </a:lnTo>
                  <a:lnTo>
                    <a:pt x="2" y="156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2" y="174"/>
                  </a:lnTo>
                  <a:lnTo>
                    <a:pt x="4" y="178"/>
                  </a:lnTo>
                  <a:lnTo>
                    <a:pt x="8" y="182"/>
                  </a:lnTo>
                  <a:lnTo>
                    <a:pt x="10" y="184"/>
                  </a:lnTo>
                  <a:lnTo>
                    <a:pt x="12" y="184"/>
                  </a:lnTo>
                  <a:lnTo>
                    <a:pt x="16" y="186"/>
                  </a:lnTo>
                  <a:lnTo>
                    <a:pt x="16" y="186"/>
                  </a:lnTo>
                  <a:lnTo>
                    <a:pt x="16" y="190"/>
                  </a:lnTo>
                  <a:lnTo>
                    <a:pt x="18" y="190"/>
                  </a:lnTo>
                  <a:lnTo>
                    <a:pt x="20" y="192"/>
                  </a:lnTo>
                  <a:lnTo>
                    <a:pt x="22" y="194"/>
                  </a:lnTo>
                  <a:lnTo>
                    <a:pt x="22" y="198"/>
                  </a:lnTo>
                  <a:lnTo>
                    <a:pt x="24" y="202"/>
                  </a:lnTo>
                  <a:lnTo>
                    <a:pt x="24" y="202"/>
                  </a:lnTo>
                  <a:lnTo>
                    <a:pt x="26" y="206"/>
                  </a:lnTo>
                  <a:lnTo>
                    <a:pt x="26" y="206"/>
                  </a:lnTo>
                  <a:lnTo>
                    <a:pt x="26" y="208"/>
                  </a:lnTo>
                  <a:lnTo>
                    <a:pt x="26" y="210"/>
                  </a:lnTo>
                  <a:lnTo>
                    <a:pt x="26" y="212"/>
                  </a:lnTo>
                  <a:lnTo>
                    <a:pt x="26" y="216"/>
                  </a:lnTo>
                  <a:lnTo>
                    <a:pt x="24" y="216"/>
                  </a:lnTo>
                  <a:lnTo>
                    <a:pt x="24" y="220"/>
                  </a:lnTo>
                  <a:lnTo>
                    <a:pt x="26" y="224"/>
                  </a:lnTo>
                  <a:lnTo>
                    <a:pt x="26" y="228"/>
                  </a:lnTo>
                  <a:lnTo>
                    <a:pt x="28" y="230"/>
                  </a:lnTo>
                  <a:lnTo>
                    <a:pt x="28" y="234"/>
                  </a:lnTo>
                  <a:lnTo>
                    <a:pt x="30" y="236"/>
                  </a:lnTo>
                  <a:lnTo>
                    <a:pt x="32" y="238"/>
                  </a:lnTo>
                  <a:lnTo>
                    <a:pt x="34" y="240"/>
                  </a:lnTo>
                  <a:lnTo>
                    <a:pt x="32" y="240"/>
                  </a:lnTo>
                  <a:lnTo>
                    <a:pt x="30" y="240"/>
                  </a:lnTo>
                  <a:lnTo>
                    <a:pt x="28" y="240"/>
                  </a:lnTo>
                  <a:lnTo>
                    <a:pt x="26" y="240"/>
                  </a:lnTo>
                  <a:lnTo>
                    <a:pt x="26" y="240"/>
                  </a:lnTo>
                  <a:lnTo>
                    <a:pt x="22" y="240"/>
                  </a:lnTo>
                  <a:lnTo>
                    <a:pt x="18" y="240"/>
                  </a:lnTo>
                  <a:lnTo>
                    <a:pt x="14" y="240"/>
                  </a:lnTo>
                  <a:lnTo>
                    <a:pt x="12" y="240"/>
                  </a:lnTo>
                  <a:lnTo>
                    <a:pt x="10" y="242"/>
                  </a:lnTo>
                  <a:lnTo>
                    <a:pt x="10" y="245"/>
                  </a:lnTo>
                  <a:lnTo>
                    <a:pt x="8" y="247"/>
                  </a:lnTo>
                  <a:lnTo>
                    <a:pt x="8" y="247"/>
                  </a:lnTo>
                  <a:lnTo>
                    <a:pt x="10" y="249"/>
                  </a:lnTo>
                  <a:lnTo>
                    <a:pt x="12" y="251"/>
                  </a:lnTo>
                  <a:lnTo>
                    <a:pt x="12" y="253"/>
                  </a:lnTo>
                  <a:lnTo>
                    <a:pt x="14" y="255"/>
                  </a:lnTo>
                  <a:lnTo>
                    <a:pt x="18" y="257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2" y="261"/>
                  </a:lnTo>
                  <a:lnTo>
                    <a:pt x="22" y="261"/>
                  </a:lnTo>
                  <a:lnTo>
                    <a:pt x="24" y="263"/>
                  </a:lnTo>
                  <a:lnTo>
                    <a:pt x="26" y="267"/>
                  </a:lnTo>
                  <a:lnTo>
                    <a:pt x="28" y="271"/>
                  </a:lnTo>
                  <a:lnTo>
                    <a:pt x="30" y="275"/>
                  </a:lnTo>
                  <a:lnTo>
                    <a:pt x="32" y="279"/>
                  </a:lnTo>
                  <a:lnTo>
                    <a:pt x="32" y="279"/>
                  </a:lnTo>
                  <a:lnTo>
                    <a:pt x="34" y="279"/>
                  </a:lnTo>
                  <a:lnTo>
                    <a:pt x="34" y="281"/>
                  </a:lnTo>
                  <a:lnTo>
                    <a:pt x="34" y="283"/>
                  </a:lnTo>
                  <a:lnTo>
                    <a:pt x="32" y="283"/>
                  </a:lnTo>
                  <a:lnTo>
                    <a:pt x="32" y="285"/>
                  </a:lnTo>
                  <a:lnTo>
                    <a:pt x="34" y="285"/>
                  </a:lnTo>
                  <a:lnTo>
                    <a:pt x="36" y="285"/>
                  </a:lnTo>
                  <a:lnTo>
                    <a:pt x="38" y="285"/>
                  </a:lnTo>
                  <a:lnTo>
                    <a:pt x="40" y="285"/>
                  </a:lnTo>
                  <a:lnTo>
                    <a:pt x="40" y="283"/>
                  </a:lnTo>
                  <a:lnTo>
                    <a:pt x="44" y="283"/>
                  </a:lnTo>
                  <a:lnTo>
                    <a:pt x="46" y="281"/>
                  </a:lnTo>
                  <a:lnTo>
                    <a:pt x="46" y="281"/>
                  </a:lnTo>
                  <a:lnTo>
                    <a:pt x="48" y="279"/>
                  </a:lnTo>
                  <a:lnTo>
                    <a:pt x="48" y="279"/>
                  </a:lnTo>
                  <a:lnTo>
                    <a:pt x="48" y="279"/>
                  </a:lnTo>
                  <a:lnTo>
                    <a:pt x="48" y="279"/>
                  </a:lnTo>
                  <a:lnTo>
                    <a:pt x="50" y="281"/>
                  </a:lnTo>
                  <a:lnTo>
                    <a:pt x="50" y="283"/>
                  </a:lnTo>
                  <a:lnTo>
                    <a:pt x="52" y="285"/>
                  </a:lnTo>
                  <a:lnTo>
                    <a:pt x="52" y="285"/>
                  </a:lnTo>
                  <a:lnTo>
                    <a:pt x="54" y="283"/>
                  </a:lnTo>
                  <a:lnTo>
                    <a:pt x="56" y="281"/>
                  </a:lnTo>
                  <a:lnTo>
                    <a:pt x="58" y="281"/>
                  </a:lnTo>
                  <a:lnTo>
                    <a:pt x="60" y="279"/>
                  </a:lnTo>
                  <a:lnTo>
                    <a:pt x="62" y="279"/>
                  </a:lnTo>
                  <a:lnTo>
                    <a:pt x="62" y="279"/>
                  </a:lnTo>
                  <a:lnTo>
                    <a:pt x="64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70" y="277"/>
                  </a:lnTo>
                  <a:lnTo>
                    <a:pt x="76" y="275"/>
                  </a:lnTo>
                  <a:lnTo>
                    <a:pt x="78" y="275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2" y="273"/>
                  </a:lnTo>
                  <a:lnTo>
                    <a:pt x="82" y="273"/>
                  </a:lnTo>
                  <a:lnTo>
                    <a:pt x="84" y="271"/>
                  </a:lnTo>
                  <a:lnTo>
                    <a:pt x="86" y="269"/>
                  </a:lnTo>
                  <a:lnTo>
                    <a:pt x="88" y="267"/>
                  </a:lnTo>
                  <a:lnTo>
                    <a:pt x="88" y="265"/>
                  </a:lnTo>
                  <a:lnTo>
                    <a:pt x="88" y="265"/>
                  </a:lnTo>
                  <a:lnTo>
                    <a:pt x="88" y="265"/>
                  </a:lnTo>
                  <a:lnTo>
                    <a:pt x="88" y="265"/>
                  </a:lnTo>
                  <a:lnTo>
                    <a:pt x="88" y="263"/>
                  </a:lnTo>
                  <a:lnTo>
                    <a:pt x="86" y="261"/>
                  </a:lnTo>
                  <a:lnTo>
                    <a:pt x="86" y="261"/>
                  </a:lnTo>
                  <a:lnTo>
                    <a:pt x="86" y="261"/>
                  </a:lnTo>
                  <a:lnTo>
                    <a:pt x="86" y="261"/>
                  </a:lnTo>
                  <a:lnTo>
                    <a:pt x="86" y="259"/>
                  </a:lnTo>
                  <a:lnTo>
                    <a:pt x="88" y="259"/>
                  </a:lnTo>
                  <a:lnTo>
                    <a:pt x="90" y="259"/>
                  </a:lnTo>
                  <a:lnTo>
                    <a:pt x="94" y="259"/>
                  </a:lnTo>
                  <a:lnTo>
                    <a:pt x="96" y="257"/>
                  </a:lnTo>
                  <a:lnTo>
                    <a:pt x="98" y="257"/>
                  </a:lnTo>
                  <a:lnTo>
                    <a:pt x="100" y="257"/>
                  </a:lnTo>
                  <a:lnTo>
                    <a:pt x="102" y="257"/>
                  </a:lnTo>
                  <a:lnTo>
                    <a:pt x="104" y="255"/>
                  </a:lnTo>
                  <a:lnTo>
                    <a:pt x="108" y="257"/>
                  </a:lnTo>
                  <a:lnTo>
                    <a:pt x="112" y="253"/>
                  </a:lnTo>
                  <a:lnTo>
                    <a:pt x="112" y="253"/>
                  </a:lnTo>
                  <a:lnTo>
                    <a:pt x="114" y="253"/>
                  </a:lnTo>
                  <a:lnTo>
                    <a:pt x="114" y="253"/>
                  </a:lnTo>
                  <a:lnTo>
                    <a:pt x="116" y="251"/>
                  </a:lnTo>
                  <a:lnTo>
                    <a:pt x="116" y="249"/>
                  </a:lnTo>
                  <a:lnTo>
                    <a:pt x="118" y="247"/>
                  </a:lnTo>
                  <a:lnTo>
                    <a:pt x="118" y="245"/>
                  </a:lnTo>
                  <a:lnTo>
                    <a:pt x="122" y="240"/>
                  </a:lnTo>
                  <a:lnTo>
                    <a:pt x="124" y="240"/>
                  </a:lnTo>
                  <a:lnTo>
                    <a:pt x="124" y="240"/>
                  </a:lnTo>
                  <a:lnTo>
                    <a:pt x="126" y="236"/>
                  </a:lnTo>
                  <a:lnTo>
                    <a:pt x="126" y="236"/>
                  </a:lnTo>
                  <a:lnTo>
                    <a:pt x="128" y="236"/>
                  </a:lnTo>
                  <a:lnTo>
                    <a:pt x="128" y="236"/>
                  </a:lnTo>
                  <a:lnTo>
                    <a:pt x="130" y="234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0" y="230"/>
                  </a:lnTo>
                  <a:lnTo>
                    <a:pt x="130" y="230"/>
                  </a:lnTo>
                  <a:lnTo>
                    <a:pt x="130" y="228"/>
                  </a:lnTo>
                  <a:lnTo>
                    <a:pt x="130" y="228"/>
                  </a:lnTo>
                  <a:lnTo>
                    <a:pt x="134" y="226"/>
                  </a:lnTo>
                  <a:lnTo>
                    <a:pt x="134" y="226"/>
                  </a:lnTo>
                  <a:lnTo>
                    <a:pt x="134" y="224"/>
                  </a:lnTo>
                  <a:lnTo>
                    <a:pt x="136" y="224"/>
                  </a:lnTo>
                  <a:lnTo>
                    <a:pt x="136" y="224"/>
                  </a:lnTo>
                  <a:lnTo>
                    <a:pt x="138" y="224"/>
                  </a:lnTo>
                  <a:lnTo>
                    <a:pt x="138" y="224"/>
                  </a:lnTo>
                  <a:lnTo>
                    <a:pt x="140" y="222"/>
                  </a:lnTo>
                  <a:lnTo>
                    <a:pt x="142" y="222"/>
                  </a:lnTo>
                  <a:lnTo>
                    <a:pt x="144" y="222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8" y="224"/>
                  </a:lnTo>
                  <a:lnTo>
                    <a:pt x="148" y="222"/>
                  </a:lnTo>
                  <a:lnTo>
                    <a:pt x="148" y="218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8" y="214"/>
                  </a:lnTo>
                  <a:lnTo>
                    <a:pt x="146" y="214"/>
                  </a:lnTo>
                  <a:lnTo>
                    <a:pt x="146" y="214"/>
                  </a:lnTo>
                  <a:lnTo>
                    <a:pt x="144" y="214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42" y="210"/>
                  </a:lnTo>
                  <a:lnTo>
                    <a:pt x="142" y="204"/>
                  </a:lnTo>
                  <a:lnTo>
                    <a:pt x="142" y="204"/>
                  </a:lnTo>
                  <a:lnTo>
                    <a:pt x="142" y="202"/>
                  </a:lnTo>
                  <a:lnTo>
                    <a:pt x="142" y="202"/>
                  </a:lnTo>
                  <a:lnTo>
                    <a:pt x="142" y="202"/>
                  </a:lnTo>
                  <a:lnTo>
                    <a:pt x="140" y="198"/>
                  </a:lnTo>
                  <a:lnTo>
                    <a:pt x="140" y="196"/>
                  </a:lnTo>
                  <a:lnTo>
                    <a:pt x="140" y="194"/>
                  </a:lnTo>
                  <a:lnTo>
                    <a:pt x="140" y="192"/>
                  </a:lnTo>
                  <a:lnTo>
                    <a:pt x="138" y="192"/>
                  </a:lnTo>
                  <a:lnTo>
                    <a:pt x="136" y="192"/>
                  </a:lnTo>
                  <a:lnTo>
                    <a:pt x="134" y="192"/>
                  </a:lnTo>
                  <a:lnTo>
                    <a:pt x="132" y="192"/>
                  </a:lnTo>
                  <a:lnTo>
                    <a:pt x="132" y="192"/>
                  </a:lnTo>
                  <a:lnTo>
                    <a:pt x="132" y="190"/>
                  </a:lnTo>
                  <a:lnTo>
                    <a:pt x="130" y="190"/>
                  </a:lnTo>
                  <a:lnTo>
                    <a:pt x="132" y="188"/>
                  </a:lnTo>
                  <a:lnTo>
                    <a:pt x="132" y="186"/>
                  </a:lnTo>
                  <a:lnTo>
                    <a:pt x="134" y="184"/>
                  </a:lnTo>
                  <a:lnTo>
                    <a:pt x="136" y="182"/>
                  </a:lnTo>
                  <a:lnTo>
                    <a:pt x="136" y="182"/>
                  </a:lnTo>
                  <a:lnTo>
                    <a:pt x="138" y="180"/>
                  </a:lnTo>
                  <a:lnTo>
                    <a:pt x="138" y="178"/>
                  </a:lnTo>
                  <a:lnTo>
                    <a:pt x="138" y="178"/>
                  </a:lnTo>
                  <a:lnTo>
                    <a:pt x="136" y="176"/>
                  </a:lnTo>
                  <a:lnTo>
                    <a:pt x="136" y="174"/>
                  </a:lnTo>
                  <a:lnTo>
                    <a:pt x="136" y="172"/>
                  </a:lnTo>
                  <a:lnTo>
                    <a:pt x="136" y="172"/>
                  </a:lnTo>
                  <a:lnTo>
                    <a:pt x="136" y="170"/>
                  </a:lnTo>
                  <a:lnTo>
                    <a:pt x="136" y="170"/>
                  </a:lnTo>
                  <a:lnTo>
                    <a:pt x="138" y="168"/>
                  </a:lnTo>
                  <a:lnTo>
                    <a:pt x="138" y="168"/>
                  </a:lnTo>
                  <a:lnTo>
                    <a:pt x="138" y="168"/>
                  </a:lnTo>
                  <a:lnTo>
                    <a:pt x="140" y="168"/>
                  </a:lnTo>
                  <a:lnTo>
                    <a:pt x="142" y="166"/>
                  </a:lnTo>
                  <a:lnTo>
                    <a:pt x="142" y="166"/>
                  </a:lnTo>
                  <a:lnTo>
                    <a:pt x="142" y="164"/>
                  </a:lnTo>
                  <a:lnTo>
                    <a:pt x="142" y="164"/>
                  </a:lnTo>
                  <a:lnTo>
                    <a:pt x="140" y="162"/>
                  </a:lnTo>
                  <a:lnTo>
                    <a:pt x="140" y="162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40" y="156"/>
                  </a:lnTo>
                  <a:lnTo>
                    <a:pt x="142" y="156"/>
                  </a:lnTo>
                  <a:lnTo>
                    <a:pt x="144" y="156"/>
                  </a:lnTo>
                  <a:lnTo>
                    <a:pt x="144" y="156"/>
                  </a:lnTo>
                  <a:lnTo>
                    <a:pt x="144" y="154"/>
                  </a:lnTo>
                  <a:lnTo>
                    <a:pt x="144" y="152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6" y="150"/>
                  </a:lnTo>
                  <a:lnTo>
                    <a:pt x="146" y="148"/>
                  </a:lnTo>
                  <a:lnTo>
                    <a:pt x="148" y="148"/>
                  </a:lnTo>
                  <a:lnTo>
                    <a:pt x="148" y="146"/>
                  </a:lnTo>
                  <a:lnTo>
                    <a:pt x="148" y="144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50" y="138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0" y="136"/>
                  </a:lnTo>
                  <a:lnTo>
                    <a:pt x="164" y="138"/>
                  </a:lnTo>
                  <a:lnTo>
                    <a:pt x="164" y="138"/>
                  </a:lnTo>
                  <a:lnTo>
                    <a:pt x="164" y="138"/>
                  </a:lnTo>
                  <a:lnTo>
                    <a:pt x="164" y="136"/>
                  </a:lnTo>
                  <a:lnTo>
                    <a:pt x="164" y="1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9"/>
            <p:cNvSpPr>
              <a:spLocks/>
            </p:cNvSpPr>
            <p:nvPr/>
          </p:nvSpPr>
          <p:spPr bwMode="auto">
            <a:xfrm>
              <a:off x="3695" y="1880"/>
              <a:ext cx="204" cy="157"/>
            </a:xfrm>
            <a:custGeom>
              <a:avLst/>
              <a:gdLst>
                <a:gd name="T0" fmla="*/ 200 w 204"/>
                <a:gd name="T1" fmla="*/ 95 h 157"/>
                <a:gd name="T2" fmla="*/ 190 w 204"/>
                <a:gd name="T3" fmla="*/ 89 h 157"/>
                <a:gd name="T4" fmla="*/ 186 w 204"/>
                <a:gd name="T5" fmla="*/ 81 h 157"/>
                <a:gd name="T6" fmla="*/ 180 w 204"/>
                <a:gd name="T7" fmla="*/ 71 h 157"/>
                <a:gd name="T8" fmla="*/ 170 w 204"/>
                <a:gd name="T9" fmla="*/ 61 h 157"/>
                <a:gd name="T10" fmla="*/ 158 w 204"/>
                <a:gd name="T11" fmla="*/ 49 h 157"/>
                <a:gd name="T12" fmla="*/ 152 w 204"/>
                <a:gd name="T13" fmla="*/ 43 h 157"/>
                <a:gd name="T14" fmla="*/ 142 w 204"/>
                <a:gd name="T15" fmla="*/ 39 h 157"/>
                <a:gd name="T16" fmla="*/ 144 w 204"/>
                <a:gd name="T17" fmla="*/ 31 h 157"/>
                <a:gd name="T18" fmla="*/ 142 w 204"/>
                <a:gd name="T19" fmla="*/ 14 h 157"/>
                <a:gd name="T20" fmla="*/ 130 w 204"/>
                <a:gd name="T21" fmla="*/ 0 h 157"/>
                <a:gd name="T22" fmla="*/ 122 w 204"/>
                <a:gd name="T23" fmla="*/ 2 h 157"/>
                <a:gd name="T24" fmla="*/ 114 w 204"/>
                <a:gd name="T25" fmla="*/ 6 h 157"/>
                <a:gd name="T26" fmla="*/ 114 w 204"/>
                <a:gd name="T27" fmla="*/ 12 h 157"/>
                <a:gd name="T28" fmla="*/ 108 w 204"/>
                <a:gd name="T29" fmla="*/ 18 h 157"/>
                <a:gd name="T30" fmla="*/ 98 w 204"/>
                <a:gd name="T31" fmla="*/ 31 h 157"/>
                <a:gd name="T32" fmla="*/ 86 w 204"/>
                <a:gd name="T33" fmla="*/ 35 h 157"/>
                <a:gd name="T34" fmla="*/ 72 w 204"/>
                <a:gd name="T35" fmla="*/ 37 h 157"/>
                <a:gd name="T36" fmla="*/ 72 w 204"/>
                <a:gd name="T37" fmla="*/ 41 h 157"/>
                <a:gd name="T38" fmla="*/ 70 w 204"/>
                <a:gd name="T39" fmla="*/ 47 h 157"/>
                <a:gd name="T40" fmla="*/ 62 w 204"/>
                <a:gd name="T41" fmla="*/ 53 h 157"/>
                <a:gd name="T42" fmla="*/ 46 w 204"/>
                <a:gd name="T43" fmla="*/ 57 h 157"/>
                <a:gd name="T44" fmla="*/ 36 w 204"/>
                <a:gd name="T45" fmla="*/ 63 h 157"/>
                <a:gd name="T46" fmla="*/ 32 w 204"/>
                <a:gd name="T47" fmla="*/ 57 h 157"/>
                <a:gd name="T48" fmla="*/ 24 w 204"/>
                <a:gd name="T49" fmla="*/ 63 h 157"/>
                <a:gd name="T50" fmla="*/ 12 w 204"/>
                <a:gd name="T51" fmla="*/ 67 h 157"/>
                <a:gd name="T52" fmla="*/ 8 w 204"/>
                <a:gd name="T53" fmla="*/ 77 h 157"/>
                <a:gd name="T54" fmla="*/ 2 w 204"/>
                <a:gd name="T55" fmla="*/ 87 h 157"/>
                <a:gd name="T56" fmla="*/ 0 w 204"/>
                <a:gd name="T57" fmla="*/ 91 h 157"/>
                <a:gd name="T58" fmla="*/ 2 w 204"/>
                <a:gd name="T59" fmla="*/ 99 h 157"/>
                <a:gd name="T60" fmla="*/ 2 w 204"/>
                <a:gd name="T61" fmla="*/ 105 h 157"/>
                <a:gd name="T62" fmla="*/ 8 w 204"/>
                <a:gd name="T63" fmla="*/ 119 h 157"/>
                <a:gd name="T64" fmla="*/ 10 w 204"/>
                <a:gd name="T65" fmla="*/ 125 h 157"/>
                <a:gd name="T66" fmla="*/ 16 w 204"/>
                <a:gd name="T67" fmla="*/ 135 h 157"/>
                <a:gd name="T68" fmla="*/ 24 w 204"/>
                <a:gd name="T69" fmla="*/ 143 h 157"/>
                <a:gd name="T70" fmla="*/ 26 w 204"/>
                <a:gd name="T71" fmla="*/ 149 h 157"/>
                <a:gd name="T72" fmla="*/ 28 w 204"/>
                <a:gd name="T73" fmla="*/ 157 h 157"/>
                <a:gd name="T74" fmla="*/ 32 w 204"/>
                <a:gd name="T75" fmla="*/ 143 h 157"/>
                <a:gd name="T76" fmla="*/ 34 w 204"/>
                <a:gd name="T77" fmla="*/ 135 h 157"/>
                <a:gd name="T78" fmla="*/ 46 w 204"/>
                <a:gd name="T79" fmla="*/ 131 h 157"/>
                <a:gd name="T80" fmla="*/ 54 w 204"/>
                <a:gd name="T81" fmla="*/ 133 h 157"/>
                <a:gd name="T82" fmla="*/ 60 w 204"/>
                <a:gd name="T83" fmla="*/ 133 h 157"/>
                <a:gd name="T84" fmla="*/ 66 w 204"/>
                <a:gd name="T85" fmla="*/ 131 h 157"/>
                <a:gd name="T86" fmla="*/ 68 w 204"/>
                <a:gd name="T87" fmla="*/ 117 h 157"/>
                <a:gd name="T88" fmla="*/ 86 w 204"/>
                <a:gd name="T89" fmla="*/ 107 h 157"/>
                <a:gd name="T90" fmla="*/ 98 w 204"/>
                <a:gd name="T91" fmla="*/ 117 h 157"/>
                <a:gd name="T92" fmla="*/ 108 w 204"/>
                <a:gd name="T93" fmla="*/ 121 h 157"/>
                <a:gd name="T94" fmla="*/ 126 w 204"/>
                <a:gd name="T95" fmla="*/ 123 h 157"/>
                <a:gd name="T96" fmla="*/ 134 w 204"/>
                <a:gd name="T97" fmla="*/ 113 h 157"/>
                <a:gd name="T98" fmla="*/ 146 w 204"/>
                <a:gd name="T99" fmla="*/ 111 h 157"/>
                <a:gd name="T100" fmla="*/ 162 w 204"/>
                <a:gd name="T101" fmla="*/ 109 h 157"/>
                <a:gd name="T102" fmla="*/ 174 w 204"/>
                <a:gd name="T103" fmla="*/ 103 h 157"/>
                <a:gd name="T104" fmla="*/ 194 w 204"/>
                <a:gd name="T105" fmla="*/ 107 h 157"/>
                <a:gd name="T106" fmla="*/ 202 w 204"/>
                <a:gd name="T10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4" h="157">
                  <a:moveTo>
                    <a:pt x="202" y="105"/>
                  </a:moveTo>
                  <a:lnTo>
                    <a:pt x="202" y="103"/>
                  </a:lnTo>
                  <a:lnTo>
                    <a:pt x="202" y="99"/>
                  </a:lnTo>
                  <a:lnTo>
                    <a:pt x="202" y="97"/>
                  </a:lnTo>
                  <a:lnTo>
                    <a:pt x="200" y="97"/>
                  </a:lnTo>
                  <a:lnTo>
                    <a:pt x="200" y="95"/>
                  </a:lnTo>
                  <a:lnTo>
                    <a:pt x="200" y="95"/>
                  </a:lnTo>
                  <a:lnTo>
                    <a:pt x="198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4" y="89"/>
                  </a:lnTo>
                  <a:lnTo>
                    <a:pt x="190" y="89"/>
                  </a:lnTo>
                  <a:lnTo>
                    <a:pt x="190" y="89"/>
                  </a:lnTo>
                  <a:lnTo>
                    <a:pt x="188" y="87"/>
                  </a:lnTo>
                  <a:lnTo>
                    <a:pt x="188" y="85"/>
                  </a:lnTo>
                  <a:lnTo>
                    <a:pt x="188" y="83"/>
                  </a:lnTo>
                  <a:lnTo>
                    <a:pt x="186" y="83"/>
                  </a:lnTo>
                  <a:lnTo>
                    <a:pt x="186" y="81"/>
                  </a:lnTo>
                  <a:lnTo>
                    <a:pt x="188" y="79"/>
                  </a:lnTo>
                  <a:lnTo>
                    <a:pt x="186" y="77"/>
                  </a:lnTo>
                  <a:lnTo>
                    <a:pt x="184" y="75"/>
                  </a:lnTo>
                  <a:lnTo>
                    <a:pt x="182" y="75"/>
                  </a:lnTo>
                  <a:lnTo>
                    <a:pt x="182" y="73"/>
                  </a:lnTo>
                  <a:lnTo>
                    <a:pt x="180" y="71"/>
                  </a:lnTo>
                  <a:lnTo>
                    <a:pt x="174" y="67"/>
                  </a:lnTo>
                  <a:lnTo>
                    <a:pt x="172" y="67"/>
                  </a:lnTo>
                  <a:lnTo>
                    <a:pt x="170" y="65"/>
                  </a:lnTo>
                  <a:lnTo>
                    <a:pt x="168" y="63"/>
                  </a:lnTo>
                  <a:lnTo>
                    <a:pt x="168" y="63"/>
                  </a:lnTo>
                  <a:lnTo>
                    <a:pt x="170" y="61"/>
                  </a:lnTo>
                  <a:lnTo>
                    <a:pt x="170" y="59"/>
                  </a:lnTo>
                  <a:lnTo>
                    <a:pt x="168" y="57"/>
                  </a:lnTo>
                  <a:lnTo>
                    <a:pt x="166" y="55"/>
                  </a:lnTo>
                  <a:lnTo>
                    <a:pt x="164" y="51"/>
                  </a:lnTo>
                  <a:lnTo>
                    <a:pt x="162" y="51"/>
                  </a:lnTo>
                  <a:lnTo>
                    <a:pt x="158" y="49"/>
                  </a:lnTo>
                  <a:lnTo>
                    <a:pt x="156" y="49"/>
                  </a:lnTo>
                  <a:lnTo>
                    <a:pt x="154" y="49"/>
                  </a:lnTo>
                  <a:lnTo>
                    <a:pt x="154" y="47"/>
                  </a:lnTo>
                  <a:lnTo>
                    <a:pt x="152" y="45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2" y="43"/>
                  </a:lnTo>
                  <a:lnTo>
                    <a:pt x="150" y="41"/>
                  </a:lnTo>
                  <a:lnTo>
                    <a:pt x="148" y="41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37"/>
                  </a:lnTo>
                  <a:lnTo>
                    <a:pt x="142" y="37"/>
                  </a:lnTo>
                  <a:lnTo>
                    <a:pt x="142" y="37"/>
                  </a:lnTo>
                  <a:lnTo>
                    <a:pt x="142" y="35"/>
                  </a:lnTo>
                  <a:lnTo>
                    <a:pt x="142" y="35"/>
                  </a:lnTo>
                  <a:lnTo>
                    <a:pt x="144" y="31"/>
                  </a:lnTo>
                  <a:lnTo>
                    <a:pt x="144" y="31"/>
                  </a:lnTo>
                  <a:lnTo>
                    <a:pt x="144" y="25"/>
                  </a:lnTo>
                  <a:lnTo>
                    <a:pt x="144" y="23"/>
                  </a:lnTo>
                  <a:lnTo>
                    <a:pt x="144" y="20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38" y="10"/>
                  </a:lnTo>
                  <a:lnTo>
                    <a:pt x="138" y="10"/>
                  </a:lnTo>
                  <a:lnTo>
                    <a:pt x="134" y="4"/>
                  </a:lnTo>
                  <a:lnTo>
                    <a:pt x="132" y="4"/>
                  </a:lnTo>
                  <a:lnTo>
                    <a:pt x="132" y="2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4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18" y="2"/>
                  </a:lnTo>
                  <a:lnTo>
                    <a:pt x="118" y="4"/>
                  </a:lnTo>
                  <a:lnTo>
                    <a:pt x="118" y="4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6" y="18"/>
                  </a:lnTo>
                  <a:lnTo>
                    <a:pt x="102" y="23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98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6" y="31"/>
                  </a:lnTo>
                  <a:lnTo>
                    <a:pt x="92" y="35"/>
                  </a:lnTo>
                  <a:lnTo>
                    <a:pt x="88" y="33"/>
                  </a:lnTo>
                  <a:lnTo>
                    <a:pt x="86" y="35"/>
                  </a:lnTo>
                  <a:lnTo>
                    <a:pt x="84" y="35"/>
                  </a:lnTo>
                  <a:lnTo>
                    <a:pt x="82" y="35"/>
                  </a:lnTo>
                  <a:lnTo>
                    <a:pt x="80" y="35"/>
                  </a:lnTo>
                  <a:lnTo>
                    <a:pt x="78" y="37"/>
                  </a:lnTo>
                  <a:lnTo>
                    <a:pt x="74" y="37"/>
                  </a:lnTo>
                  <a:lnTo>
                    <a:pt x="72" y="37"/>
                  </a:lnTo>
                  <a:lnTo>
                    <a:pt x="70" y="37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72" y="41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2" y="45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4" y="53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0" y="53"/>
                  </a:lnTo>
                  <a:lnTo>
                    <a:pt x="54" y="55"/>
                  </a:lnTo>
                  <a:lnTo>
                    <a:pt x="52" y="55"/>
                  </a:lnTo>
                  <a:lnTo>
                    <a:pt x="50" y="55"/>
                  </a:lnTo>
                  <a:lnTo>
                    <a:pt x="48" y="55"/>
                  </a:lnTo>
                  <a:lnTo>
                    <a:pt x="46" y="57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9"/>
                  </a:lnTo>
                  <a:lnTo>
                    <a:pt x="40" y="59"/>
                  </a:lnTo>
                  <a:lnTo>
                    <a:pt x="38" y="61"/>
                  </a:lnTo>
                  <a:lnTo>
                    <a:pt x="36" y="63"/>
                  </a:lnTo>
                  <a:lnTo>
                    <a:pt x="36" y="63"/>
                  </a:lnTo>
                  <a:lnTo>
                    <a:pt x="34" y="61"/>
                  </a:lnTo>
                  <a:lnTo>
                    <a:pt x="34" y="59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2" y="57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8" y="61"/>
                  </a:lnTo>
                  <a:lnTo>
                    <a:pt x="24" y="61"/>
                  </a:lnTo>
                  <a:lnTo>
                    <a:pt x="24" y="63"/>
                  </a:lnTo>
                  <a:lnTo>
                    <a:pt x="22" y="63"/>
                  </a:lnTo>
                  <a:lnTo>
                    <a:pt x="20" y="63"/>
                  </a:lnTo>
                  <a:lnTo>
                    <a:pt x="18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2" y="67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0" y="71"/>
                  </a:lnTo>
                  <a:lnTo>
                    <a:pt x="10" y="73"/>
                  </a:lnTo>
                  <a:lnTo>
                    <a:pt x="8" y="75"/>
                  </a:lnTo>
                  <a:lnTo>
                    <a:pt x="8" y="77"/>
                  </a:lnTo>
                  <a:lnTo>
                    <a:pt x="6" y="79"/>
                  </a:lnTo>
                  <a:lnTo>
                    <a:pt x="4" y="83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2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3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5"/>
                  </a:lnTo>
                  <a:lnTo>
                    <a:pt x="4" y="107"/>
                  </a:lnTo>
                  <a:lnTo>
                    <a:pt x="4" y="113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1"/>
                  </a:lnTo>
                  <a:lnTo>
                    <a:pt x="10" y="123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0" y="127"/>
                  </a:lnTo>
                  <a:lnTo>
                    <a:pt x="10" y="129"/>
                  </a:lnTo>
                  <a:lnTo>
                    <a:pt x="12" y="131"/>
                  </a:lnTo>
                  <a:lnTo>
                    <a:pt x="14" y="133"/>
                  </a:lnTo>
                  <a:lnTo>
                    <a:pt x="16" y="135"/>
                  </a:lnTo>
                  <a:lnTo>
                    <a:pt x="18" y="137"/>
                  </a:lnTo>
                  <a:lnTo>
                    <a:pt x="20" y="139"/>
                  </a:lnTo>
                  <a:lnTo>
                    <a:pt x="20" y="141"/>
                  </a:lnTo>
                  <a:lnTo>
                    <a:pt x="22" y="141"/>
                  </a:lnTo>
                  <a:lnTo>
                    <a:pt x="22" y="141"/>
                  </a:lnTo>
                  <a:lnTo>
                    <a:pt x="24" y="143"/>
                  </a:lnTo>
                  <a:lnTo>
                    <a:pt x="24" y="143"/>
                  </a:lnTo>
                  <a:lnTo>
                    <a:pt x="24" y="143"/>
                  </a:lnTo>
                  <a:lnTo>
                    <a:pt x="26" y="145"/>
                  </a:lnTo>
                  <a:lnTo>
                    <a:pt x="26" y="147"/>
                  </a:lnTo>
                  <a:lnTo>
                    <a:pt x="26" y="147"/>
                  </a:lnTo>
                  <a:lnTo>
                    <a:pt x="26" y="149"/>
                  </a:lnTo>
                  <a:lnTo>
                    <a:pt x="26" y="149"/>
                  </a:lnTo>
                  <a:lnTo>
                    <a:pt x="26" y="151"/>
                  </a:lnTo>
                  <a:lnTo>
                    <a:pt x="26" y="151"/>
                  </a:lnTo>
                  <a:lnTo>
                    <a:pt x="26" y="153"/>
                  </a:lnTo>
                  <a:lnTo>
                    <a:pt x="26" y="155"/>
                  </a:lnTo>
                  <a:lnTo>
                    <a:pt x="28" y="157"/>
                  </a:lnTo>
                  <a:lnTo>
                    <a:pt x="28" y="155"/>
                  </a:lnTo>
                  <a:lnTo>
                    <a:pt x="30" y="151"/>
                  </a:lnTo>
                  <a:lnTo>
                    <a:pt x="30" y="149"/>
                  </a:lnTo>
                  <a:lnTo>
                    <a:pt x="32" y="147"/>
                  </a:lnTo>
                  <a:lnTo>
                    <a:pt x="32" y="145"/>
                  </a:lnTo>
                  <a:lnTo>
                    <a:pt x="32" y="143"/>
                  </a:lnTo>
                  <a:lnTo>
                    <a:pt x="32" y="141"/>
                  </a:lnTo>
                  <a:lnTo>
                    <a:pt x="32" y="141"/>
                  </a:lnTo>
                  <a:lnTo>
                    <a:pt x="32" y="139"/>
                  </a:lnTo>
                  <a:lnTo>
                    <a:pt x="32" y="137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4" y="133"/>
                  </a:lnTo>
                  <a:lnTo>
                    <a:pt x="36" y="133"/>
                  </a:lnTo>
                  <a:lnTo>
                    <a:pt x="40" y="133"/>
                  </a:lnTo>
                  <a:lnTo>
                    <a:pt x="44" y="133"/>
                  </a:lnTo>
                  <a:lnTo>
                    <a:pt x="44" y="133"/>
                  </a:lnTo>
                  <a:lnTo>
                    <a:pt x="46" y="131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52" y="133"/>
                  </a:lnTo>
                  <a:lnTo>
                    <a:pt x="54" y="133"/>
                  </a:lnTo>
                  <a:lnTo>
                    <a:pt x="54" y="133"/>
                  </a:lnTo>
                  <a:lnTo>
                    <a:pt x="54" y="133"/>
                  </a:lnTo>
                  <a:lnTo>
                    <a:pt x="56" y="133"/>
                  </a:lnTo>
                  <a:lnTo>
                    <a:pt x="56" y="133"/>
                  </a:lnTo>
                  <a:lnTo>
                    <a:pt x="58" y="133"/>
                  </a:lnTo>
                  <a:lnTo>
                    <a:pt x="58" y="135"/>
                  </a:lnTo>
                  <a:lnTo>
                    <a:pt x="58" y="135"/>
                  </a:lnTo>
                  <a:lnTo>
                    <a:pt x="60" y="133"/>
                  </a:lnTo>
                  <a:lnTo>
                    <a:pt x="60" y="133"/>
                  </a:lnTo>
                  <a:lnTo>
                    <a:pt x="64" y="133"/>
                  </a:lnTo>
                  <a:lnTo>
                    <a:pt x="64" y="133"/>
                  </a:lnTo>
                  <a:lnTo>
                    <a:pt x="64" y="135"/>
                  </a:lnTo>
                  <a:lnTo>
                    <a:pt x="66" y="135"/>
                  </a:lnTo>
                  <a:lnTo>
                    <a:pt x="66" y="131"/>
                  </a:lnTo>
                  <a:lnTo>
                    <a:pt x="66" y="127"/>
                  </a:lnTo>
                  <a:lnTo>
                    <a:pt x="66" y="123"/>
                  </a:lnTo>
                  <a:lnTo>
                    <a:pt x="64" y="121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68" y="117"/>
                  </a:lnTo>
                  <a:lnTo>
                    <a:pt x="72" y="109"/>
                  </a:lnTo>
                  <a:lnTo>
                    <a:pt x="76" y="107"/>
                  </a:lnTo>
                  <a:lnTo>
                    <a:pt x="80" y="105"/>
                  </a:lnTo>
                  <a:lnTo>
                    <a:pt x="82" y="105"/>
                  </a:lnTo>
                  <a:lnTo>
                    <a:pt x="84" y="107"/>
                  </a:lnTo>
                  <a:lnTo>
                    <a:pt x="86" y="107"/>
                  </a:lnTo>
                  <a:lnTo>
                    <a:pt x="88" y="109"/>
                  </a:lnTo>
                  <a:lnTo>
                    <a:pt x="90" y="111"/>
                  </a:lnTo>
                  <a:lnTo>
                    <a:pt x="94" y="113"/>
                  </a:lnTo>
                  <a:lnTo>
                    <a:pt x="94" y="115"/>
                  </a:lnTo>
                  <a:lnTo>
                    <a:pt x="96" y="117"/>
                  </a:lnTo>
                  <a:lnTo>
                    <a:pt x="98" y="117"/>
                  </a:lnTo>
                  <a:lnTo>
                    <a:pt x="100" y="117"/>
                  </a:lnTo>
                  <a:lnTo>
                    <a:pt x="102" y="119"/>
                  </a:lnTo>
                  <a:lnTo>
                    <a:pt x="106" y="119"/>
                  </a:lnTo>
                  <a:lnTo>
                    <a:pt x="106" y="121"/>
                  </a:lnTo>
                  <a:lnTo>
                    <a:pt x="108" y="119"/>
                  </a:lnTo>
                  <a:lnTo>
                    <a:pt x="108" y="121"/>
                  </a:lnTo>
                  <a:lnTo>
                    <a:pt x="112" y="121"/>
                  </a:lnTo>
                  <a:lnTo>
                    <a:pt x="114" y="121"/>
                  </a:lnTo>
                  <a:lnTo>
                    <a:pt x="118" y="121"/>
                  </a:lnTo>
                  <a:lnTo>
                    <a:pt x="126" y="123"/>
                  </a:lnTo>
                  <a:lnTo>
                    <a:pt x="126" y="123"/>
                  </a:lnTo>
                  <a:lnTo>
                    <a:pt x="126" y="123"/>
                  </a:lnTo>
                  <a:lnTo>
                    <a:pt x="126" y="121"/>
                  </a:lnTo>
                  <a:lnTo>
                    <a:pt x="128" y="117"/>
                  </a:lnTo>
                  <a:lnTo>
                    <a:pt x="130" y="115"/>
                  </a:lnTo>
                  <a:lnTo>
                    <a:pt x="130" y="115"/>
                  </a:lnTo>
                  <a:lnTo>
                    <a:pt x="132" y="113"/>
                  </a:lnTo>
                  <a:lnTo>
                    <a:pt x="134" y="113"/>
                  </a:lnTo>
                  <a:lnTo>
                    <a:pt x="136" y="113"/>
                  </a:lnTo>
                  <a:lnTo>
                    <a:pt x="138" y="113"/>
                  </a:lnTo>
                  <a:lnTo>
                    <a:pt x="140" y="113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46" y="111"/>
                  </a:lnTo>
                  <a:lnTo>
                    <a:pt x="148" y="111"/>
                  </a:lnTo>
                  <a:lnTo>
                    <a:pt x="150" y="111"/>
                  </a:lnTo>
                  <a:lnTo>
                    <a:pt x="154" y="109"/>
                  </a:lnTo>
                  <a:lnTo>
                    <a:pt x="156" y="107"/>
                  </a:lnTo>
                  <a:lnTo>
                    <a:pt x="158" y="107"/>
                  </a:lnTo>
                  <a:lnTo>
                    <a:pt x="162" y="109"/>
                  </a:lnTo>
                  <a:lnTo>
                    <a:pt x="166" y="109"/>
                  </a:lnTo>
                  <a:lnTo>
                    <a:pt x="168" y="109"/>
                  </a:lnTo>
                  <a:lnTo>
                    <a:pt x="170" y="107"/>
                  </a:lnTo>
                  <a:lnTo>
                    <a:pt x="170" y="107"/>
                  </a:lnTo>
                  <a:lnTo>
                    <a:pt x="172" y="103"/>
                  </a:lnTo>
                  <a:lnTo>
                    <a:pt x="174" y="103"/>
                  </a:lnTo>
                  <a:lnTo>
                    <a:pt x="178" y="103"/>
                  </a:lnTo>
                  <a:lnTo>
                    <a:pt x="178" y="103"/>
                  </a:lnTo>
                  <a:lnTo>
                    <a:pt x="184" y="105"/>
                  </a:lnTo>
                  <a:lnTo>
                    <a:pt x="192" y="107"/>
                  </a:lnTo>
                  <a:lnTo>
                    <a:pt x="194" y="107"/>
                  </a:lnTo>
                  <a:lnTo>
                    <a:pt x="194" y="107"/>
                  </a:lnTo>
                  <a:lnTo>
                    <a:pt x="196" y="107"/>
                  </a:lnTo>
                  <a:lnTo>
                    <a:pt x="198" y="105"/>
                  </a:lnTo>
                  <a:lnTo>
                    <a:pt x="198" y="105"/>
                  </a:lnTo>
                  <a:lnTo>
                    <a:pt x="200" y="105"/>
                  </a:lnTo>
                  <a:lnTo>
                    <a:pt x="204" y="105"/>
                  </a:lnTo>
                  <a:lnTo>
                    <a:pt x="202" y="10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0"/>
            <p:cNvSpPr>
              <a:spLocks noEditPoints="1"/>
            </p:cNvSpPr>
            <p:nvPr/>
          </p:nvSpPr>
          <p:spPr bwMode="auto">
            <a:xfrm>
              <a:off x="2206" y="1724"/>
              <a:ext cx="26" cy="8"/>
            </a:xfrm>
            <a:custGeom>
              <a:avLst/>
              <a:gdLst>
                <a:gd name="T0" fmla="*/ 2 w 26"/>
                <a:gd name="T1" fmla="*/ 6 h 8"/>
                <a:gd name="T2" fmla="*/ 2 w 26"/>
                <a:gd name="T3" fmla="*/ 6 h 8"/>
                <a:gd name="T4" fmla="*/ 0 w 26"/>
                <a:gd name="T5" fmla="*/ 6 h 8"/>
                <a:gd name="T6" fmla="*/ 0 w 26"/>
                <a:gd name="T7" fmla="*/ 6 h 8"/>
                <a:gd name="T8" fmla="*/ 0 w 26"/>
                <a:gd name="T9" fmla="*/ 6 h 8"/>
                <a:gd name="T10" fmla="*/ 0 w 26"/>
                <a:gd name="T11" fmla="*/ 6 h 8"/>
                <a:gd name="T12" fmla="*/ 0 w 26"/>
                <a:gd name="T13" fmla="*/ 8 h 8"/>
                <a:gd name="T14" fmla="*/ 2 w 26"/>
                <a:gd name="T15" fmla="*/ 8 h 8"/>
                <a:gd name="T16" fmla="*/ 2 w 26"/>
                <a:gd name="T17" fmla="*/ 8 h 8"/>
                <a:gd name="T18" fmla="*/ 2 w 26"/>
                <a:gd name="T19" fmla="*/ 8 h 8"/>
                <a:gd name="T20" fmla="*/ 4 w 26"/>
                <a:gd name="T21" fmla="*/ 8 h 8"/>
                <a:gd name="T22" fmla="*/ 4 w 26"/>
                <a:gd name="T23" fmla="*/ 6 h 8"/>
                <a:gd name="T24" fmla="*/ 2 w 26"/>
                <a:gd name="T25" fmla="*/ 6 h 8"/>
                <a:gd name="T26" fmla="*/ 22 w 26"/>
                <a:gd name="T27" fmla="*/ 0 h 8"/>
                <a:gd name="T28" fmla="*/ 22 w 26"/>
                <a:gd name="T29" fmla="*/ 0 h 8"/>
                <a:gd name="T30" fmla="*/ 22 w 26"/>
                <a:gd name="T31" fmla="*/ 0 h 8"/>
                <a:gd name="T32" fmla="*/ 20 w 26"/>
                <a:gd name="T33" fmla="*/ 0 h 8"/>
                <a:gd name="T34" fmla="*/ 20 w 26"/>
                <a:gd name="T35" fmla="*/ 0 h 8"/>
                <a:gd name="T36" fmla="*/ 20 w 26"/>
                <a:gd name="T37" fmla="*/ 0 h 8"/>
                <a:gd name="T38" fmla="*/ 20 w 26"/>
                <a:gd name="T39" fmla="*/ 0 h 8"/>
                <a:gd name="T40" fmla="*/ 22 w 26"/>
                <a:gd name="T41" fmla="*/ 0 h 8"/>
                <a:gd name="T42" fmla="*/ 22 w 26"/>
                <a:gd name="T43" fmla="*/ 0 h 8"/>
                <a:gd name="T44" fmla="*/ 22 w 26"/>
                <a:gd name="T45" fmla="*/ 0 h 8"/>
                <a:gd name="T46" fmla="*/ 22 w 26"/>
                <a:gd name="T47" fmla="*/ 0 h 8"/>
                <a:gd name="T48" fmla="*/ 22 w 26"/>
                <a:gd name="T49" fmla="*/ 0 h 8"/>
                <a:gd name="T50" fmla="*/ 22 w 26"/>
                <a:gd name="T51" fmla="*/ 0 h 8"/>
                <a:gd name="T52" fmla="*/ 26 w 26"/>
                <a:gd name="T53" fmla="*/ 0 h 8"/>
                <a:gd name="T54" fmla="*/ 26 w 26"/>
                <a:gd name="T55" fmla="*/ 0 h 8"/>
                <a:gd name="T56" fmla="*/ 26 w 26"/>
                <a:gd name="T57" fmla="*/ 0 h 8"/>
                <a:gd name="T58" fmla="*/ 26 w 26"/>
                <a:gd name="T59" fmla="*/ 0 h 8"/>
                <a:gd name="T60" fmla="*/ 24 w 26"/>
                <a:gd name="T61" fmla="*/ 0 h 8"/>
                <a:gd name="T62" fmla="*/ 24 w 26"/>
                <a:gd name="T63" fmla="*/ 0 h 8"/>
                <a:gd name="T64" fmla="*/ 26 w 26"/>
                <a:gd name="T65" fmla="*/ 0 h 8"/>
                <a:gd name="T66" fmla="*/ 26 w 26"/>
                <a:gd name="T67" fmla="*/ 0 h 8"/>
                <a:gd name="T68" fmla="*/ 26 w 26"/>
                <a:gd name="T69" fmla="*/ 0 h 8"/>
                <a:gd name="T70" fmla="*/ 26 w 26"/>
                <a:gd name="T7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8">
                  <a:moveTo>
                    <a:pt x="2" y="6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close/>
                  <a:moveTo>
                    <a:pt x="22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1"/>
            <p:cNvSpPr>
              <a:spLocks noEditPoints="1"/>
            </p:cNvSpPr>
            <p:nvPr/>
          </p:nvSpPr>
          <p:spPr bwMode="auto">
            <a:xfrm>
              <a:off x="3075" y="1770"/>
              <a:ext cx="40" cy="42"/>
            </a:xfrm>
            <a:custGeom>
              <a:avLst/>
              <a:gdLst>
                <a:gd name="T0" fmla="*/ 10 w 40"/>
                <a:gd name="T1" fmla="*/ 38 h 42"/>
                <a:gd name="T2" fmla="*/ 10 w 40"/>
                <a:gd name="T3" fmla="*/ 40 h 42"/>
                <a:gd name="T4" fmla="*/ 12 w 40"/>
                <a:gd name="T5" fmla="*/ 42 h 42"/>
                <a:gd name="T6" fmla="*/ 14 w 40"/>
                <a:gd name="T7" fmla="*/ 40 h 42"/>
                <a:gd name="T8" fmla="*/ 12 w 40"/>
                <a:gd name="T9" fmla="*/ 38 h 42"/>
                <a:gd name="T10" fmla="*/ 30 w 40"/>
                <a:gd name="T11" fmla="*/ 34 h 42"/>
                <a:gd name="T12" fmla="*/ 30 w 40"/>
                <a:gd name="T13" fmla="*/ 36 h 42"/>
                <a:gd name="T14" fmla="*/ 32 w 40"/>
                <a:gd name="T15" fmla="*/ 36 h 42"/>
                <a:gd name="T16" fmla="*/ 32 w 40"/>
                <a:gd name="T17" fmla="*/ 34 h 42"/>
                <a:gd name="T18" fmla="*/ 32 w 40"/>
                <a:gd name="T19" fmla="*/ 32 h 42"/>
                <a:gd name="T20" fmla="*/ 24 w 40"/>
                <a:gd name="T21" fmla="*/ 34 h 42"/>
                <a:gd name="T22" fmla="*/ 22 w 40"/>
                <a:gd name="T23" fmla="*/ 32 h 42"/>
                <a:gd name="T24" fmla="*/ 22 w 40"/>
                <a:gd name="T25" fmla="*/ 34 h 42"/>
                <a:gd name="T26" fmla="*/ 22 w 40"/>
                <a:gd name="T27" fmla="*/ 36 h 42"/>
                <a:gd name="T28" fmla="*/ 24 w 40"/>
                <a:gd name="T29" fmla="*/ 40 h 42"/>
                <a:gd name="T30" fmla="*/ 28 w 40"/>
                <a:gd name="T31" fmla="*/ 38 h 42"/>
                <a:gd name="T32" fmla="*/ 26 w 40"/>
                <a:gd name="T33" fmla="*/ 36 h 42"/>
                <a:gd name="T34" fmla="*/ 40 w 40"/>
                <a:gd name="T35" fmla="*/ 16 h 42"/>
                <a:gd name="T36" fmla="*/ 38 w 40"/>
                <a:gd name="T37" fmla="*/ 16 h 42"/>
                <a:gd name="T38" fmla="*/ 36 w 40"/>
                <a:gd name="T39" fmla="*/ 18 h 42"/>
                <a:gd name="T40" fmla="*/ 36 w 40"/>
                <a:gd name="T41" fmla="*/ 20 h 42"/>
                <a:gd name="T42" fmla="*/ 40 w 40"/>
                <a:gd name="T43" fmla="*/ 20 h 42"/>
                <a:gd name="T44" fmla="*/ 40 w 40"/>
                <a:gd name="T45" fmla="*/ 18 h 42"/>
                <a:gd name="T46" fmla="*/ 16 w 40"/>
                <a:gd name="T47" fmla="*/ 8 h 42"/>
                <a:gd name="T48" fmla="*/ 14 w 40"/>
                <a:gd name="T49" fmla="*/ 8 h 42"/>
                <a:gd name="T50" fmla="*/ 14 w 40"/>
                <a:gd name="T51" fmla="*/ 12 h 42"/>
                <a:gd name="T52" fmla="*/ 16 w 40"/>
                <a:gd name="T53" fmla="*/ 10 h 42"/>
                <a:gd name="T54" fmla="*/ 20 w 40"/>
                <a:gd name="T55" fmla="*/ 10 h 42"/>
                <a:gd name="T56" fmla="*/ 18 w 40"/>
                <a:gd name="T57" fmla="*/ 10 h 42"/>
                <a:gd name="T58" fmla="*/ 36 w 40"/>
                <a:gd name="T59" fmla="*/ 10 h 42"/>
                <a:gd name="T60" fmla="*/ 38 w 40"/>
                <a:gd name="T61" fmla="*/ 8 h 42"/>
                <a:gd name="T62" fmla="*/ 36 w 40"/>
                <a:gd name="T63" fmla="*/ 6 h 42"/>
                <a:gd name="T64" fmla="*/ 36 w 40"/>
                <a:gd name="T65" fmla="*/ 8 h 42"/>
                <a:gd name="T66" fmla="*/ 6 w 40"/>
                <a:gd name="T67" fmla="*/ 4 h 42"/>
                <a:gd name="T68" fmla="*/ 4 w 40"/>
                <a:gd name="T69" fmla="*/ 4 h 42"/>
                <a:gd name="T70" fmla="*/ 4 w 40"/>
                <a:gd name="T71" fmla="*/ 6 h 42"/>
                <a:gd name="T72" fmla="*/ 6 w 40"/>
                <a:gd name="T73" fmla="*/ 6 h 42"/>
                <a:gd name="T74" fmla="*/ 6 w 40"/>
                <a:gd name="T75" fmla="*/ 4 h 42"/>
                <a:gd name="T76" fmla="*/ 4 w 40"/>
                <a:gd name="T77" fmla="*/ 0 h 42"/>
                <a:gd name="T78" fmla="*/ 0 w 40"/>
                <a:gd name="T79" fmla="*/ 0 h 42"/>
                <a:gd name="T80" fmla="*/ 0 w 40"/>
                <a:gd name="T81" fmla="*/ 2 h 42"/>
                <a:gd name="T82" fmla="*/ 0 w 40"/>
                <a:gd name="T83" fmla="*/ 4 h 42"/>
                <a:gd name="T84" fmla="*/ 4 w 40"/>
                <a:gd name="T85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2">
                  <a:moveTo>
                    <a:pt x="12" y="38"/>
                  </a:moveTo>
                  <a:lnTo>
                    <a:pt x="10" y="38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4" y="38"/>
                  </a:lnTo>
                  <a:lnTo>
                    <a:pt x="12" y="38"/>
                  </a:lnTo>
                  <a:close/>
                  <a:moveTo>
                    <a:pt x="32" y="32"/>
                  </a:moveTo>
                  <a:lnTo>
                    <a:pt x="30" y="34"/>
                  </a:lnTo>
                  <a:lnTo>
                    <a:pt x="30" y="34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2" y="32"/>
                  </a:lnTo>
                  <a:close/>
                  <a:moveTo>
                    <a:pt x="26" y="36"/>
                  </a:moveTo>
                  <a:lnTo>
                    <a:pt x="24" y="34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6" y="36"/>
                  </a:lnTo>
                  <a:close/>
                  <a:moveTo>
                    <a:pt x="40" y="18"/>
                  </a:moveTo>
                  <a:lnTo>
                    <a:pt x="40" y="16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8" y="20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0" y="18"/>
                  </a:lnTo>
                  <a:close/>
                  <a:moveTo>
                    <a:pt x="18" y="10"/>
                  </a:moveTo>
                  <a:lnTo>
                    <a:pt x="16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10"/>
                  </a:lnTo>
                  <a:close/>
                  <a:moveTo>
                    <a:pt x="36" y="8"/>
                  </a:moveTo>
                  <a:lnTo>
                    <a:pt x="36" y="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8"/>
                  </a:lnTo>
                  <a:lnTo>
                    <a:pt x="36" y="8"/>
                  </a:lnTo>
                  <a:close/>
                  <a:moveTo>
                    <a:pt x="6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close/>
                  <a:moveTo>
                    <a:pt x="6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2"/>
            <p:cNvSpPr>
              <a:spLocks noEditPoints="1"/>
            </p:cNvSpPr>
            <p:nvPr/>
          </p:nvSpPr>
          <p:spPr bwMode="auto">
            <a:xfrm>
              <a:off x="1720" y="686"/>
              <a:ext cx="1239" cy="641"/>
            </a:xfrm>
            <a:custGeom>
              <a:avLst/>
              <a:gdLst>
                <a:gd name="T0" fmla="*/ 524 w 1239"/>
                <a:gd name="T1" fmla="*/ 86 h 641"/>
                <a:gd name="T2" fmla="*/ 665 w 1239"/>
                <a:gd name="T3" fmla="*/ 102 h 641"/>
                <a:gd name="T4" fmla="*/ 548 w 1239"/>
                <a:gd name="T5" fmla="*/ 122 h 641"/>
                <a:gd name="T6" fmla="*/ 641 w 1239"/>
                <a:gd name="T7" fmla="*/ 122 h 641"/>
                <a:gd name="T8" fmla="*/ 6 w 1239"/>
                <a:gd name="T9" fmla="*/ 461 h 641"/>
                <a:gd name="T10" fmla="*/ 24 w 1239"/>
                <a:gd name="T11" fmla="*/ 491 h 641"/>
                <a:gd name="T12" fmla="*/ 2 w 1239"/>
                <a:gd name="T13" fmla="*/ 437 h 641"/>
                <a:gd name="T14" fmla="*/ 877 w 1239"/>
                <a:gd name="T15" fmla="*/ 108 h 641"/>
                <a:gd name="T16" fmla="*/ 835 w 1239"/>
                <a:gd name="T17" fmla="*/ 80 h 641"/>
                <a:gd name="T18" fmla="*/ 813 w 1239"/>
                <a:gd name="T19" fmla="*/ 90 h 641"/>
                <a:gd name="T20" fmla="*/ 969 w 1239"/>
                <a:gd name="T21" fmla="*/ 128 h 641"/>
                <a:gd name="T22" fmla="*/ 951 w 1239"/>
                <a:gd name="T23" fmla="*/ 40 h 641"/>
                <a:gd name="T24" fmla="*/ 823 w 1239"/>
                <a:gd name="T25" fmla="*/ 62 h 641"/>
                <a:gd name="T26" fmla="*/ 655 w 1239"/>
                <a:gd name="T27" fmla="*/ 186 h 641"/>
                <a:gd name="T28" fmla="*/ 733 w 1239"/>
                <a:gd name="T29" fmla="*/ 130 h 641"/>
                <a:gd name="T30" fmla="*/ 587 w 1239"/>
                <a:gd name="T31" fmla="*/ 134 h 641"/>
                <a:gd name="T32" fmla="*/ 544 w 1239"/>
                <a:gd name="T33" fmla="*/ 190 h 641"/>
                <a:gd name="T34" fmla="*/ 621 w 1239"/>
                <a:gd name="T35" fmla="*/ 194 h 641"/>
                <a:gd name="T36" fmla="*/ 743 w 1239"/>
                <a:gd name="T37" fmla="*/ 82 h 641"/>
                <a:gd name="T38" fmla="*/ 757 w 1239"/>
                <a:gd name="T39" fmla="*/ 54 h 641"/>
                <a:gd name="T40" fmla="*/ 791 w 1239"/>
                <a:gd name="T41" fmla="*/ 234 h 641"/>
                <a:gd name="T42" fmla="*/ 915 w 1239"/>
                <a:gd name="T43" fmla="*/ 287 h 641"/>
                <a:gd name="T44" fmla="*/ 1013 w 1239"/>
                <a:gd name="T45" fmla="*/ 479 h 641"/>
                <a:gd name="T46" fmla="*/ 1009 w 1239"/>
                <a:gd name="T47" fmla="*/ 543 h 641"/>
                <a:gd name="T48" fmla="*/ 1239 w 1239"/>
                <a:gd name="T49" fmla="*/ 8 h 641"/>
                <a:gd name="T50" fmla="*/ 971 w 1239"/>
                <a:gd name="T51" fmla="*/ 12 h 641"/>
                <a:gd name="T52" fmla="*/ 969 w 1239"/>
                <a:gd name="T53" fmla="*/ 46 h 641"/>
                <a:gd name="T54" fmla="*/ 993 w 1239"/>
                <a:gd name="T55" fmla="*/ 76 h 641"/>
                <a:gd name="T56" fmla="*/ 1179 w 1239"/>
                <a:gd name="T57" fmla="*/ 16 h 641"/>
                <a:gd name="T58" fmla="*/ 1013 w 1239"/>
                <a:gd name="T59" fmla="*/ 196 h 641"/>
                <a:gd name="T60" fmla="*/ 1003 w 1239"/>
                <a:gd name="T61" fmla="*/ 154 h 641"/>
                <a:gd name="T62" fmla="*/ 905 w 1239"/>
                <a:gd name="T63" fmla="*/ 120 h 641"/>
                <a:gd name="T64" fmla="*/ 803 w 1239"/>
                <a:gd name="T65" fmla="*/ 170 h 641"/>
                <a:gd name="T66" fmla="*/ 945 w 1239"/>
                <a:gd name="T67" fmla="*/ 198 h 641"/>
                <a:gd name="T68" fmla="*/ 913 w 1239"/>
                <a:gd name="T69" fmla="*/ 281 h 641"/>
                <a:gd name="T70" fmla="*/ 997 w 1239"/>
                <a:gd name="T71" fmla="*/ 253 h 641"/>
                <a:gd name="T72" fmla="*/ 1055 w 1239"/>
                <a:gd name="T73" fmla="*/ 228 h 641"/>
                <a:gd name="T74" fmla="*/ 981 w 1239"/>
                <a:gd name="T75" fmla="*/ 477 h 641"/>
                <a:gd name="T76" fmla="*/ 983 w 1239"/>
                <a:gd name="T77" fmla="*/ 399 h 641"/>
                <a:gd name="T78" fmla="*/ 951 w 1239"/>
                <a:gd name="T79" fmla="*/ 343 h 641"/>
                <a:gd name="T80" fmla="*/ 897 w 1239"/>
                <a:gd name="T81" fmla="*/ 313 h 641"/>
                <a:gd name="T82" fmla="*/ 723 w 1239"/>
                <a:gd name="T83" fmla="*/ 421 h 641"/>
                <a:gd name="T84" fmla="*/ 621 w 1239"/>
                <a:gd name="T85" fmla="*/ 383 h 641"/>
                <a:gd name="T86" fmla="*/ 655 w 1239"/>
                <a:gd name="T87" fmla="*/ 267 h 641"/>
                <a:gd name="T88" fmla="*/ 803 w 1239"/>
                <a:gd name="T89" fmla="*/ 228 h 641"/>
                <a:gd name="T90" fmla="*/ 781 w 1239"/>
                <a:gd name="T91" fmla="*/ 190 h 641"/>
                <a:gd name="T92" fmla="*/ 705 w 1239"/>
                <a:gd name="T93" fmla="*/ 174 h 641"/>
                <a:gd name="T94" fmla="*/ 661 w 1239"/>
                <a:gd name="T95" fmla="*/ 204 h 641"/>
                <a:gd name="T96" fmla="*/ 518 w 1239"/>
                <a:gd name="T97" fmla="*/ 218 h 641"/>
                <a:gd name="T98" fmla="*/ 358 w 1239"/>
                <a:gd name="T99" fmla="*/ 168 h 641"/>
                <a:gd name="T100" fmla="*/ 236 w 1239"/>
                <a:gd name="T101" fmla="*/ 190 h 641"/>
                <a:gd name="T102" fmla="*/ 54 w 1239"/>
                <a:gd name="T103" fmla="*/ 419 h 641"/>
                <a:gd name="T104" fmla="*/ 52 w 1239"/>
                <a:gd name="T105" fmla="*/ 489 h 641"/>
                <a:gd name="T106" fmla="*/ 526 w 1239"/>
                <a:gd name="T107" fmla="*/ 533 h 641"/>
                <a:gd name="T108" fmla="*/ 593 w 1239"/>
                <a:gd name="T109" fmla="*/ 565 h 641"/>
                <a:gd name="T110" fmla="*/ 611 w 1239"/>
                <a:gd name="T111" fmla="*/ 597 h 641"/>
                <a:gd name="T112" fmla="*/ 665 w 1239"/>
                <a:gd name="T113" fmla="*/ 603 h 641"/>
                <a:gd name="T114" fmla="*/ 765 w 1239"/>
                <a:gd name="T115" fmla="*/ 581 h 641"/>
                <a:gd name="T116" fmla="*/ 829 w 1239"/>
                <a:gd name="T117" fmla="*/ 613 h 641"/>
                <a:gd name="T118" fmla="*/ 757 w 1239"/>
                <a:gd name="T119" fmla="*/ 559 h 641"/>
                <a:gd name="T120" fmla="*/ 893 w 1239"/>
                <a:gd name="T121" fmla="*/ 507 h 641"/>
                <a:gd name="T122" fmla="*/ 745 w 1239"/>
                <a:gd name="T123" fmla="*/ 395 h 641"/>
                <a:gd name="T124" fmla="*/ 755 w 1239"/>
                <a:gd name="T125" fmla="*/ 27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9" h="641">
                  <a:moveTo>
                    <a:pt x="621" y="76"/>
                  </a:moveTo>
                  <a:lnTo>
                    <a:pt x="619" y="76"/>
                  </a:lnTo>
                  <a:lnTo>
                    <a:pt x="621" y="78"/>
                  </a:lnTo>
                  <a:lnTo>
                    <a:pt x="629" y="78"/>
                  </a:lnTo>
                  <a:lnTo>
                    <a:pt x="633" y="78"/>
                  </a:lnTo>
                  <a:lnTo>
                    <a:pt x="633" y="76"/>
                  </a:lnTo>
                  <a:lnTo>
                    <a:pt x="635" y="76"/>
                  </a:lnTo>
                  <a:lnTo>
                    <a:pt x="635" y="76"/>
                  </a:lnTo>
                  <a:lnTo>
                    <a:pt x="633" y="76"/>
                  </a:lnTo>
                  <a:lnTo>
                    <a:pt x="631" y="76"/>
                  </a:lnTo>
                  <a:lnTo>
                    <a:pt x="627" y="76"/>
                  </a:lnTo>
                  <a:lnTo>
                    <a:pt x="623" y="76"/>
                  </a:lnTo>
                  <a:lnTo>
                    <a:pt x="621" y="76"/>
                  </a:lnTo>
                  <a:close/>
                  <a:moveTo>
                    <a:pt x="532" y="210"/>
                  </a:moveTo>
                  <a:lnTo>
                    <a:pt x="532" y="208"/>
                  </a:lnTo>
                  <a:lnTo>
                    <a:pt x="532" y="210"/>
                  </a:lnTo>
                  <a:lnTo>
                    <a:pt x="530" y="210"/>
                  </a:lnTo>
                  <a:lnTo>
                    <a:pt x="530" y="210"/>
                  </a:lnTo>
                  <a:lnTo>
                    <a:pt x="528" y="212"/>
                  </a:lnTo>
                  <a:lnTo>
                    <a:pt x="528" y="212"/>
                  </a:lnTo>
                  <a:lnTo>
                    <a:pt x="528" y="214"/>
                  </a:lnTo>
                  <a:lnTo>
                    <a:pt x="528" y="214"/>
                  </a:lnTo>
                  <a:lnTo>
                    <a:pt x="528" y="214"/>
                  </a:lnTo>
                  <a:lnTo>
                    <a:pt x="530" y="212"/>
                  </a:lnTo>
                  <a:lnTo>
                    <a:pt x="532" y="212"/>
                  </a:lnTo>
                  <a:lnTo>
                    <a:pt x="532" y="212"/>
                  </a:lnTo>
                  <a:lnTo>
                    <a:pt x="532" y="212"/>
                  </a:lnTo>
                  <a:lnTo>
                    <a:pt x="532" y="210"/>
                  </a:lnTo>
                  <a:lnTo>
                    <a:pt x="532" y="210"/>
                  </a:lnTo>
                  <a:lnTo>
                    <a:pt x="532" y="210"/>
                  </a:lnTo>
                  <a:close/>
                  <a:moveTo>
                    <a:pt x="522" y="86"/>
                  </a:moveTo>
                  <a:lnTo>
                    <a:pt x="522" y="86"/>
                  </a:lnTo>
                  <a:lnTo>
                    <a:pt x="522" y="88"/>
                  </a:lnTo>
                  <a:lnTo>
                    <a:pt x="522" y="88"/>
                  </a:lnTo>
                  <a:lnTo>
                    <a:pt x="522" y="88"/>
                  </a:lnTo>
                  <a:lnTo>
                    <a:pt x="522" y="88"/>
                  </a:lnTo>
                  <a:lnTo>
                    <a:pt x="524" y="88"/>
                  </a:lnTo>
                  <a:lnTo>
                    <a:pt x="528" y="88"/>
                  </a:lnTo>
                  <a:lnTo>
                    <a:pt x="530" y="86"/>
                  </a:lnTo>
                  <a:lnTo>
                    <a:pt x="532" y="88"/>
                  </a:lnTo>
                  <a:lnTo>
                    <a:pt x="534" y="88"/>
                  </a:lnTo>
                  <a:lnTo>
                    <a:pt x="534" y="88"/>
                  </a:lnTo>
                  <a:lnTo>
                    <a:pt x="536" y="88"/>
                  </a:lnTo>
                  <a:lnTo>
                    <a:pt x="538" y="88"/>
                  </a:lnTo>
                  <a:lnTo>
                    <a:pt x="542" y="86"/>
                  </a:lnTo>
                  <a:lnTo>
                    <a:pt x="544" y="84"/>
                  </a:lnTo>
                  <a:lnTo>
                    <a:pt x="544" y="84"/>
                  </a:lnTo>
                  <a:lnTo>
                    <a:pt x="544" y="86"/>
                  </a:lnTo>
                  <a:lnTo>
                    <a:pt x="544" y="86"/>
                  </a:lnTo>
                  <a:lnTo>
                    <a:pt x="542" y="86"/>
                  </a:lnTo>
                  <a:lnTo>
                    <a:pt x="544" y="88"/>
                  </a:lnTo>
                  <a:lnTo>
                    <a:pt x="542" y="88"/>
                  </a:lnTo>
                  <a:lnTo>
                    <a:pt x="542" y="90"/>
                  </a:lnTo>
                  <a:lnTo>
                    <a:pt x="540" y="90"/>
                  </a:lnTo>
                  <a:lnTo>
                    <a:pt x="542" y="90"/>
                  </a:lnTo>
                  <a:lnTo>
                    <a:pt x="544" y="90"/>
                  </a:lnTo>
                  <a:lnTo>
                    <a:pt x="546" y="90"/>
                  </a:lnTo>
                  <a:lnTo>
                    <a:pt x="550" y="88"/>
                  </a:lnTo>
                  <a:lnTo>
                    <a:pt x="552" y="88"/>
                  </a:lnTo>
                  <a:lnTo>
                    <a:pt x="552" y="88"/>
                  </a:lnTo>
                  <a:lnTo>
                    <a:pt x="554" y="88"/>
                  </a:lnTo>
                  <a:lnTo>
                    <a:pt x="554" y="88"/>
                  </a:lnTo>
                  <a:lnTo>
                    <a:pt x="554" y="86"/>
                  </a:lnTo>
                  <a:lnTo>
                    <a:pt x="554" y="86"/>
                  </a:lnTo>
                  <a:lnTo>
                    <a:pt x="554" y="86"/>
                  </a:lnTo>
                  <a:lnTo>
                    <a:pt x="554" y="86"/>
                  </a:lnTo>
                  <a:lnTo>
                    <a:pt x="556" y="86"/>
                  </a:lnTo>
                  <a:lnTo>
                    <a:pt x="556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60" y="82"/>
                  </a:lnTo>
                  <a:lnTo>
                    <a:pt x="560" y="82"/>
                  </a:lnTo>
                  <a:lnTo>
                    <a:pt x="560" y="82"/>
                  </a:lnTo>
                  <a:lnTo>
                    <a:pt x="560" y="84"/>
                  </a:lnTo>
                  <a:lnTo>
                    <a:pt x="560" y="84"/>
                  </a:lnTo>
                  <a:lnTo>
                    <a:pt x="560" y="86"/>
                  </a:lnTo>
                  <a:lnTo>
                    <a:pt x="560" y="86"/>
                  </a:lnTo>
                  <a:lnTo>
                    <a:pt x="560" y="86"/>
                  </a:lnTo>
                  <a:lnTo>
                    <a:pt x="562" y="86"/>
                  </a:lnTo>
                  <a:lnTo>
                    <a:pt x="564" y="86"/>
                  </a:lnTo>
                  <a:lnTo>
                    <a:pt x="566" y="84"/>
                  </a:lnTo>
                  <a:lnTo>
                    <a:pt x="566" y="84"/>
                  </a:lnTo>
                  <a:lnTo>
                    <a:pt x="570" y="82"/>
                  </a:lnTo>
                  <a:lnTo>
                    <a:pt x="570" y="82"/>
                  </a:lnTo>
                  <a:lnTo>
                    <a:pt x="572" y="82"/>
                  </a:lnTo>
                  <a:lnTo>
                    <a:pt x="572" y="82"/>
                  </a:lnTo>
                  <a:lnTo>
                    <a:pt x="572" y="80"/>
                  </a:lnTo>
                  <a:lnTo>
                    <a:pt x="572" y="80"/>
                  </a:lnTo>
                  <a:lnTo>
                    <a:pt x="574" y="80"/>
                  </a:lnTo>
                  <a:lnTo>
                    <a:pt x="574" y="80"/>
                  </a:lnTo>
                  <a:lnTo>
                    <a:pt x="577" y="80"/>
                  </a:lnTo>
                  <a:lnTo>
                    <a:pt x="579" y="80"/>
                  </a:lnTo>
                  <a:lnTo>
                    <a:pt x="581" y="78"/>
                  </a:lnTo>
                  <a:lnTo>
                    <a:pt x="581" y="78"/>
                  </a:lnTo>
                  <a:lnTo>
                    <a:pt x="583" y="78"/>
                  </a:lnTo>
                  <a:lnTo>
                    <a:pt x="585" y="78"/>
                  </a:lnTo>
                  <a:lnTo>
                    <a:pt x="587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8"/>
                  </a:lnTo>
                  <a:lnTo>
                    <a:pt x="585" y="78"/>
                  </a:lnTo>
                  <a:lnTo>
                    <a:pt x="583" y="80"/>
                  </a:lnTo>
                  <a:lnTo>
                    <a:pt x="581" y="80"/>
                  </a:lnTo>
                  <a:lnTo>
                    <a:pt x="579" y="82"/>
                  </a:lnTo>
                  <a:lnTo>
                    <a:pt x="579" y="82"/>
                  </a:lnTo>
                  <a:lnTo>
                    <a:pt x="579" y="82"/>
                  </a:lnTo>
                  <a:lnTo>
                    <a:pt x="581" y="84"/>
                  </a:lnTo>
                  <a:lnTo>
                    <a:pt x="581" y="84"/>
                  </a:lnTo>
                  <a:lnTo>
                    <a:pt x="583" y="84"/>
                  </a:lnTo>
                  <a:lnTo>
                    <a:pt x="585" y="84"/>
                  </a:lnTo>
                  <a:lnTo>
                    <a:pt x="585" y="84"/>
                  </a:lnTo>
                  <a:lnTo>
                    <a:pt x="587" y="82"/>
                  </a:lnTo>
                  <a:lnTo>
                    <a:pt x="589" y="82"/>
                  </a:lnTo>
                  <a:lnTo>
                    <a:pt x="589" y="82"/>
                  </a:lnTo>
                  <a:lnTo>
                    <a:pt x="591" y="80"/>
                  </a:lnTo>
                  <a:lnTo>
                    <a:pt x="591" y="80"/>
                  </a:lnTo>
                  <a:lnTo>
                    <a:pt x="593" y="80"/>
                  </a:lnTo>
                  <a:lnTo>
                    <a:pt x="599" y="80"/>
                  </a:lnTo>
                  <a:lnTo>
                    <a:pt x="601" y="80"/>
                  </a:lnTo>
                  <a:lnTo>
                    <a:pt x="605" y="78"/>
                  </a:lnTo>
                  <a:lnTo>
                    <a:pt x="605" y="78"/>
                  </a:lnTo>
                  <a:lnTo>
                    <a:pt x="607" y="78"/>
                  </a:lnTo>
                  <a:lnTo>
                    <a:pt x="607" y="78"/>
                  </a:lnTo>
                  <a:lnTo>
                    <a:pt x="607" y="76"/>
                  </a:lnTo>
                  <a:lnTo>
                    <a:pt x="607" y="76"/>
                  </a:lnTo>
                  <a:lnTo>
                    <a:pt x="607" y="76"/>
                  </a:lnTo>
                  <a:lnTo>
                    <a:pt x="609" y="74"/>
                  </a:lnTo>
                  <a:lnTo>
                    <a:pt x="609" y="74"/>
                  </a:lnTo>
                  <a:lnTo>
                    <a:pt x="611" y="76"/>
                  </a:lnTo>
                  <a:lnTo>
                    <a:pt x="613" y="74"/>
                  </a:lnTo>
                  <a:lnTo>
                    <a:pt x="613" y="74"/>
                  </a:lnTo>
                  <a:lnTo>
                    <a:pt x="613" y="74"/>
                  </a:lnTo>
                  <a:lnTo>
                    <a:pt x="611" y="72"/>
                  </a:lnTo>
                  <a:lnTo>
                    <a:pt x="611" y="72"/>
                  </a:lnTo>
                  <a:lnTo>
                    <a:pt x="613" y="72"/>
                  </a:lnTo>
                  <a:lnTo>
                    <a:pt x="621" y="70"/>
                  </a:lnTo>
                  <a:lnTo>
                    <a:pt x="623" y="70"/>
                  </a:lnTo>
                  <a:lnTo>
                    <a:pt x="625" y="70"/>
                  </a:lnTo>
                  <a:lnTo>
                    <a:pt x="625" y="70"/>
                  </a:lnTo>
                  <a:lnTo>
                    <a:pt x="625" y="68"/>
                  </a:lnTo>
                  <a:lnTo>
                    <a:pt x="621" y="68"/>
                  </a:lnTo>
                  <a:lnTo>
                    <a:pt x="621" y="66"/>
                  </a:lnTo>
                  <a:lnTo>
                    <a:pt x="619" y="66"/>
                  </a:lnTo>
                  <a:lnTo>
                    <a:pt x="619" y="66"/>
                  </a:lnTo>
                  <a:lnTo>
                    <a:pt x="615" y="66"/>
                  </a:lnTo>
                  <a:lnTo>
                    <a:pt x="613" y="68"/>
                  </a:lnTo>
                  <a:lnTo>
                    <a:pt x="611" y="68"/>
                  </a:lnTo>
                  <a:lnTo>
                    <a:pt x="611" y="68"/>
                  </a:lnTo>
                  <a:lnTo>
                    <a:pt x="611" y="68"/>
                  </a:lnTo>
                  <a:lnTo>
                    <a:pt x="613" y="68"/>
                  </a:lnTo>
                  <a:lnTo>
                    <a:pt x="613" y="68"/>
                  </a:lnTo>
                  <a:lnTo>
                    <a:pt x="611" y="70"/>
                  </a:lnTo>
                  <a:lnTo>
                    <a:pt x="611" y="70"/>
                  </a:lnTo>
                  <a:lnTo>
                    <a:pt x="609" y="70"/>
                  </a:lnTo>
                  <a:lnTo>
                    <a:pt x="609" y="68"/>
                  </a:lnTo>
                  <a:lnTo>
                    <a:pt x="607" y="70"/>
                  </a:lnTo>
                  <a:lnTo>
                    <a:pt x="605" y="70"/>
                  </a:lnTo>
                  <a:lnTo>
                    <a:pt x="605" y="70"/>
                  </a:lnTo>
                  <a:lnTo>
                    <a:pt x="599" y="68"/>
                  </a:lnTo>
                  <a:lnTo>
                    <a:pt x="591" y="70"/>
                  </a:lnTo>
                  <a:lnTo>
                    <a:pt x="587" y="70"/>
                  </a:lnTo>
                  <a:lnTo>
                    <a:pt x="583" y="70"/>
                  </a:lnTo>
                  <a:lnTo>
                    <a:pt x="581" y="72"/>
                  </a:lnTo>
                  <a:lnTo>
                    <a:pt x="574" y="72"/>
                  </a:lnTo>
                  <a:lnTo>
                    <a:pt x="566" y="74"/>
                  </a:lnTo>
                  <a:lnTo>
                    <a:pt x="564" y="76"/>
                  </a:lnTo>
                  <a:lnTo>
                    <a:pt x="564" y="76"/>
                  </a:lnTo>
                  <a:lnTo>
                    <a:pt x="562" y="76"/>
                  </a:lnTo>
                  <a:lnTo>
                    <a:pt x="560" y="76"/>
                  </a:lnTo>
                  <a:lnTo>
                    <a:pt x="554" y="78"/>
                  </a:lnTo>
                  <a:lnTo>
                    <a:pt x="552" y="78"/>
                  </a:lnTo>
                  <a:lnTo>
                    <a:pt x="550" y="78"/>
                  </a:lnTo>
                  <a:lnTo>
                    <a:pt x="542" y="82"/>
                  </a:lnTo>
                  <a:lnTo>
                    <a:pt x="542" y="82"/>
                  </a:lnTo>
                  <a:lnTo>
                    <a:pt x="532" y="82"/>
                  </a:lnTo>
                  <a:lnTo>
                    <a:pt x="532" y="82"/>
                  </a:lnTo>
                  <a:lnTo>
                    <a:pt x="530" y="82"/>
                  </a:lnTo>
                  <a:lnTo>
                    <a:pt x="524" y="84"/>
                  </a:lnTo>
                  <a:lnTo>
                    <a:pt x="522" y="86"/>
                  </a:lnTo>
                  <a:lnTo>
                    <a:pt x="522" y="86"/>
                  </a:lnTo>
                  <a:lnTo>
                    <a:pt x="524" y="86"/>
                  </a:lnTo>
                  <a:lnTo>
                    <a:pt x="524" y="86"/>
                  </a:lnTo>
                  <a:lnTo>
                    <a:pt x="526" y="86"/>
                  </a:lnTo>
                  <a:lnTo>
                    <a:pt x="524" y="86"/>
                  </a:lnTo>
                  <a:lnTo>
                    <a:pt x="524" y="86"/>
                  </a:lnTo>
                  <a:lnTo>
                    <a:pt x="524" y="86"/>
                  </a:lnTo>
                  <a:lnTo>
                    <a:pt x="524" y="86"/>
                  </a:lnTo>
                  <a:lnTo>
                    <a:pt x="524" y="86"/>
                  </a:lnTo>
                  <a:lnTo>
                    <a:pt x="522" y="86"/>
                  </a:lnTo>
                  <a:close/>
                  <a:moveTo>
                    <a:pt x="631" y="90"/>
                  </a:moveTo>
                  <a:lnTo>
                    <a:pt x="629" y="90"/>
                  </a:lnTo>
                  <a:lnTo>
                    <a:pt x="629" y="90"/>
                  </a:lnTo>
                  <a:lnTo>
                    <a:pt x="631" y="90"/>
                  </a:lnTo>
                  <a:lnTo>
                    <a:pt x="633" y="88"/>
                  </a:lnTo>
                  <a:lnTo>
                    <a:pt x="633" y="88"/>
                  </a:lnTo>
                  <a:lnTo>
                    <a:pt x="631" y="86"/>
                  </a:lnTo>
                  <a:lnTo>
                    <a:pt x="631" y="84"/>
                  </a:lnTo>
                  <a:lnTo>
                    <a:pt x="629" y="84"/>
                  </a:lnTo>
                  <a:lnTo>
                    <a:pt x="627" y="84"/>
                  </a:lnTo>
                  <a:lnTo>
                    <a:pt x="625" y="84"/>
                  </a:lnTo>
                  <a:lnTo>
                    <a:pt x="619" y="84"/>
                  </a:lnTo>
                  <a:lnTo>
                    <a:pt x="617" y="84"/>
                  </a:lnTo>
                  <a:lnTo>
                    <a:pt x="617" y="84"/>
                  </a:lnTo>
                  <a:lnTo>
                    <a:pt x="619" y="82"/>
                  </a:lnTo>
                  <a:lnTo>
                    <a:pt x="619" y="82"/>
                  </a:lnTo>
                  <a:lnTo>
                    <a:pt x="619" y="82"/>
                  </a:lnTo>
                  <a:lnTo>
                    <a:pt x="619" y="82"/>
                  </a:lnTo>
                  <a:lnTo>
                    <a:pt x="619" y="82"/>
                  </a:lnTo>
                  <a:lnTo>
                    <a:pt x="619" y="80"/>
                  </a:lnTo>
                  <a:lnTo>
                    <a:pt x="617" y="80"/>
                  </a:lnTo>
                  <a:lnTo>
                    <a:pt x="615" y="80"/>
                  </a:lnTo>
                  <a:lnTo>
                    <a:pt x="613" y="80"/>
                  </a:lnTo>
                  <a:lnTo>
                    <a:pt x="605" y="82"/>
                  </a:lnTo>
                  <a:lnTo>
                    <a:pt x="601" y="82"/>
                  </a:lnTo>
                  <a:lnTo>
                    <a:pt x="601" y="82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601" y="84"/>
                  </a:lnTo>
                  <a:lnTo>
                    <a:pt x="607" y="84"/>
                  </a:lnTo>
                  <a:lnTo>
                    <a:pt x="607" y="84"/>
                  </a:lnTo>
                  <a:lnTo>
                    <a:pt x="607" y="86"/>
                  </a:lnTo>
                  <a:lnTo>
                    <a:pt x="607" y="86"/>
                  </a:lnTo>
                  <a:lnTo>
                    <a:pt x="597" y="84"/>
                  </a:lnTo>
                  <a:lnTo>
                    <a:pt x="595" y="84"/>
                  </a:lnTo>
                  <a:lnTo>
                    <a:pt x="593" y="84"/>
                  </a:lnTo>
                  <a:lnTo>
                    <a:pt x="589" y="86"/>
                  </a:lnTo>
                  <a:lnTo>
                    <a:pt x="587" y="86"/>
                  </a:lnTo>
                  <a:lnTo>
                    <a:pt x="587" y="86"/>
                  </a:lnTo>
                  <a:lnTo>
                    <a:pt x="587" y="88"/>
                  </a:lnTo>
                  <a:lnTo>
                    <a:pt x="585" y="88"/>
                  </a:lnTo>
                  <a:lnTo>
                    <a:pt x="583" y="88"/>
                  </a:lnTo>
                  <a:lnTo>
                    <a:pt x="583" y="88"/>
                  </a:lnTo>
                  <a:lnTo>
                    <a:pt x="585" y="88"/>
                  </a:lnTo>
                  <a:lnTo>
                    <a:pt x="585" y="90"/>
                  </a:lnTo>
                  <a:lnTo>
                    <a:pt x="593" y="88"/>
                  </a:lnTo>
                  <a:lnTo>
                    <a:pt x="601" y="88"/>
                  </a:lnTo>
                  <a:lnTo>
                    <a:pt x="597" y="90"/>
                  </a:lnTo>
                  <a:lnTo>
                    <a:pt x="593" y="90"/>
                  </a:lnTo>
                  <a:lnTo>
                    <a:pt x="591" y="90"/>
                  </a:lnTo>
                  <a:lnTo>
                    <a:pt x="583" y="90"/>
                  </a:lnTo>
                  <a:lnTo>
                    <a:pt x="579" y="90"/>
                  </a:lnTo>
                  <a:lnTo>
                    <a:pt x="577" y="90"/>
                  </a:lnTo>
                  <a:lnTo>
                    <a:pt x="574" y="92"/>
                  </a:lnTo>
                  <a:lnTo>
                    <a:pt x="572" y="92"/>
                  </a:lnTo>
                  <a:lnTo>
                    <a:pt x="570" y="92"/>
                  </a:lnTo>
                  <a:lnTo>
                    <a:pt x="572" y="92"/>
                  </a:lnTo>
                  <a:lnTo>
                    <a:pt x="579" y="94"/>
                  </a:lnTo>
                  <a:lnTo>
                    <a:pt x="583" y="92"/>
                  </a:lnTo>
                  <a:lnTo>
                    <a:pt x="595" y="92"/>
                  </a:lnTo>
                  <a:lnTo>
                    <a:pt x="595" y="92"/>
                  </a:lnTo>
                  <a:lnTo>
                    <a:pt x="595" y="92"/>
                  </a:lnTo>
                  <a:lnTo>
                    <a:pt x="593" y="92"/>
                  </a:lnTo>
                  <a:lnTo>
                    <a:pt x="591" y="92"/>
                  </a:lnTo>
                  <a:lnTo>
                    <a:pt x="581" y="94"/>
                  </a:lnTo>
                  <a:lnTo>
                    <a:pt x="579" y="94"/>
                  </a:lnTo>
                  <a:lnTo>
                    <a:pt x="570" y="94"/>
                  </a:lnTo>
                  <a:lnTo>
                    <a:pt x="568" y="94"/>
                  </a:lnTo>
                  <a:lnTo>
                    <a:pt x="566" y="94"/>
                  </a:lnTo>
                  <a:lnTo>
                    <a:pt x="566" y="96"/>
                  </a:lnTo>
                  <a:lnTo>
                    <a:pt x="564" y="96"/>
                  </a:lnTo>
                  <a:lnTo>
                    <a:pt x="562" y="96"/>
                  </a:lnTo>
                  <a:lnTo>
                    <a:pt x="560" y="96"/>
                  </a:lnTo>
                  <a:lnTo>
                    <a:pt x="560" y="98"/>
                  </a:lnTo>
                  <a:lnTo>
                    <a:pt x="558" y="98"/>
                  </a:lnTo>
                  <a:lnTo>
                    <a:pt x="558" y="98"/>
                  </a:lnTo>
                  <a:lnTo>
                    <a:pt x="558" y="98"/>
                  </a:lnTo>
                  <a:lnTo>
                    <a:pt x="562" y="100"/>
                  </a:lnTo>
                  <a:lnTo>
                    <a:pt x="564" y="100"/>
                  </a:lnTo>
                  <a:lnTo>
                    <a:pt x="568" y="98"/>
                  </a:lnTo>
                  <a:lnTo>
                    <a:pt x="570" y="100"/>
                  </a:lnTo>
                  <a:lnTo>
                    <a:pt x="572" y="102"/>
                  </a:lnTo>
                  <a:lnTo>
                    <a:pt x="574" y="102"/>
                  </a:lnTo>
                  <a:lnTo>
                    <a:pt x="574" y="102"/>
                  </a:lnTo>
                  <a:lnTo>
                    <a:pt x="577" y="100"/>
                  </a:lnTo>
                  <a:lnTo>
                    <a:pt x="577" y="100"/>
                  </a:lnTo>
                  <a:lnTo>
                    <a:pt x="579" y="100"/>
                  </a:lnTo>
                  <a:lnTo>
                    <a:pt x="579" y="100"/>
                  </a:lnTo>
                  <a:lnTo>
                    <a:pt x="581" y="100"/>
                  </a:lnTo>
                  <a:lnTo>
                    <a:pt x="581" y="100"/>
                  </a:lnTo>
                  <a:lnTo>
                    <a:pt x="581" y="100"/>
                  </a:lnTo>
                  <a:lnTo>
                    <a:pt x="581" y="102"/>
                  </a:lnTo>
                  <a:lnTo>
                    <a:pt x="581" y="102"/>
                  </a:lnTo>
                  <a:lnTo>
                    <a:pt x="581" y="102"/>
                  </a:lnTo>
                  <a:lnTo>
                    <a:pt x="583" y="102"/>
                  </a:lnTo>
                  <a:lnTo>
                    <a:pt x="589" y="100"/>
                  </a:lnTo>
                  <a:lnTo>
                    <a:pt x="591" y="100"/>
                  </a:lnTo>
                  <a:lnTo>
                    <a:pt x="593" y="98"/>
                  </a:lnTo>
                  <a:lnTo>
                    <a:pt x="593" y="98"/>
                  </a:lnTo>
                  <a:lnTo>
                    <a:pt x="593" y="98"/>
                  </a:lnTo>
                  <a:lnTo>
                    <a:pt x="593" y="98"/>
                  </a:lnTo>
                  <a:lnTo>
                    <a:pt x="593" y="98"/>
                  </a:lnTo>
                  <a:lnTo>
                    <a:pt x="595" y="98"/>
                  </a:lnTo>
                  <a:lnTo>
                    <a:pt x="595" y="98"/>
                  </a:lnTo>
                  <a:lnTo>
                    <a:pt x="597" y="98"/>
                  </a:lnTo>
                  <a:lnTo>
                    <a:pt x="599" y="96"/>
                  </a:lnTo>
                  <a:lnTo>
                    <a:pt x="601" y="96"/>
                  </a:lnTo>
                  <a:lnTo>
                    <a:pt x="601" y="96"/>
                  </a:lnTo>
                  <a:lnTo>
                    <a:pt x="601" y="96"/>
                  </a:lnTo>
                  <a:lnTo>
                    <a:pt x="601" y="96"/>
                  </a:lnTo>
                  <a:lnTo>
                    <a:pt x="601" y="96"/>
                  </a:lnTo>
                  <a:lnTo>
                    <a:pt x="605" y="96"/>
                  </a:lnTo>
                  <a:lnTo>
                    <a:pt x="607" y="96"/>
                  </a:lnTo>
                  <a:lnTo>
                    <a:pt x="605" y="96"/>
                  </a:lnTo>
                  <a:lnTo>
                    <a:pt x="601" y="96"/>
                  </a:lnTo>
                  <a:lnTo>
                    <a:pt x="601" y="98"/>
                  </a:lnTo>
                  <a:lnTo>
                    <a:pt x="599" y="98"/>
                  </a:lnTo>
                  <a:lnTo>
                    <a:pt x="599" y="98"/>
                  </a:lnTo>
                  <a:lnTo>
                    <a:pt x="597" y="98"/>
                  </a:lnTo>
                  <a:lnTo>
                    <a:pt x="597" y="100"/>
                  </a:lnTo>
                  <a:lnTo>
                    <a:pt x="597" y="100"/>
                  </a:lnTo>
                  <a:lnTo>
                    <a:pt x="597" y="100"/>
                  </a:lnTo>
                  <a:lnTo>
                    <a:pt x="597" y="100"/>
                  </a:lnTo>
                  <a:lnTo>
                    <a:pt x="601" y="100"/>
                  </a:lnTo>
                  <a:lnTo>
                    <a:pt x="605" y="100"/>
                  </a:lnTo>
                  <a:lnTo>
                    <a:pt x="607" y="100"/>
                  </a:lnTo>
                  <a:lnTo>
                    <a:pt x="609" y="100"/>
                  </a:lnTo>
                  <a:lnTo>
                    <a:pt x="611" y="98"/>
                  </a:lnTo>
                  <a:lnTo>
                    <a:pt x="611" y="98"/>
                  </a:lnTo>
                  <a:lnTo>
                    <a:pt x="611" y="98"/>
                  </a:lnTo>
                  <a:lnTo>
                    <a:pt x="613" y="98"/>
                  </a:lnTo>
                  <a:lnTo>
                    <a:pt x="613" y="100"/>
                  </a:lnTo>
                  <a:lnTo>
                    <a:pt x="615" y="100"/>
                  </a:lnTo>
                  <a:lnTo>
                    <a:pt x="617" y="100"/>
                  </a:lnTo>
                  <a:lnTo>
                    <a:pt x="619" y="98"/>
                  </a:lnTo>
                  <a:lnTo>
                    <a:pt x="621" y="98"/>
                  </a:lnTo>
                  <a:lnTo>
                    <a:pt x="623" y="98"/>
                  </a:lnTo>
                  <a:lnTo>
                    <a:pt x="627" y="98"/>
                  </a:lnTo>
                  <a:lnTo>
                    <a:pt x="629" y="98"/>
                  </a:lnTo>
                  <a:lnTo>
                    <a:pt x="629" y="98"/>
                  </a:lnTo>
                  <a:lnTo>
                    <a:pt x="627" y="98"/>
                  </a:lnTo>
                  <a:lnTo>
                    <a:pt x="625" y="100"/>
                  </a:lnTo>
                  <a:lnTo>
                    <a:pt x="621" y="100"/>
                  </a:lnTo>
                  <a:lnTo>
                    <a:pt x="617" y="100"/>
                  </a:lnTo>
                  <a:lnTo>
                    <a:pt x="617" y="102"/>
                  </a:lnTo>
                  <a:lnTo>
                    <a:pt x="615" y="102"/>
                  </a:lnTo>
                  <a:lnTo>
                    <a:pt x="613" y="102"/>
                  </a:lnTo>
                  <a:lnTo>
                    <a:pt x="607" y="102"/>
                  </a:lnTo>
                  <a:lnTo>
                    <a:pt x="605" y="102"/>
                  </a:lnTo>
                  <a:lnTo>
                    <a:pt x="597" y="102"/>
                  </a:lnTo>
                  <a:lnTo>
                    <a:pt x="591" y="104"/>
                  </a:lnTo>
                  <a:lnTo>
                    <a:pt x="587" y="104"/>
                  </a:lnTo>
                  <a:lnTo>
                    <a:pt x="583" y="106"/>
                  </a:lnTo>
                  <a:lnTo>
                    <a:pt x="583" y="106"/>
                  </a:lnTo>
                  <a:lnTo>
                    <a:pt x="583" y="106"/>
                  </a:lnTo>
                  <a:lnTo>
                    <a:pt x="583" y="108"/>
                  </a:lnTo>
                  <a:lnTo>
                    <a:pt x="585" y="108"/>
                  </a:lnTo>
                  <a:lnTo>
                    <a:pt x="585" y="108"/>
                  </a:lnTo>
                  <a:lnTo>
                    <a:pt x="587" y="110"/>
                  </a:lnTo>
                  <a:lnTo>
                    <a:pt x="591" y="110"/>
                  </a:lnTo>
                  <a:lnTo>
                    <a:pt x="597" y="110"/>
                  </a:lnTo>
                  <a:lnTo>
                    <a:pt x="607" y="108"/>
                  </a:lnTo>
                  <a:lnTo>
                    <a:pt x="613" y="108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4"/>
                  </a:lnTo>
                  <a:lnTo>
                    <a:pt x="625" y="104"/>
                  </a:lnTo>
                  <a:lnTo>
                    <a:pt x="627" y="104"/>
                  </a:lnTo>
                  <a:lnTo>
                    <a:pt x="631" y="104"/>
                  </a:lnTo>
                  <a:lnTo>
                    <a:pt x="639" y="102"/>
                  </a:lnTo>
                  <a:lnTo>
                    <a:pt x="645" y="102"/>
                  </a:lnTo>
                  <a:lnTo>
                    <a:pt x="649" y="100"/>
                  </a:lnTo>
                  <a:lnTo>
                    <a:pt x="651" y="100"/>
                  </a:lnTo>
                  <a:lnTo>
                    <a:pt x="651" y="100"/>
                  </a:lnTo>
                  <a:lnTo>
                    <a:pt x="649" y="102"/>
                  </a:lnTo>
                  <a:lnTo>
                    <a:pt x="649" y="102"/>
                  </a:lnTo>
                  <a:lnTo>
                    <a:pt x="649" y="102"/>
                  </a:lnTo>
                  <a:lnTo>
                    <a:pt x="651" y="102"/>
                  </a:lnTo>
                  <a:lnTo>
                    <a:pt x="651" y="102"/>
                  </a:lnTo>
                  <a:lnTo>
                    <a:pt x="653" y="102"/>
                  </a:lnTo>
                  <a:lnTo>
                    <a:pt x="655" y="102"/>
                  </a:lnTo>
                  <a:lnTo>
                    <a:pt x="659" y="102"/>
                  </a:lnTo>
                  <a:lnTo>
                    <a:pt x="661" y="102"/>
                  </a:lnTo>
                  <a:lnTo>
                    <a:pt x="665" y="102"/>
                  </a:lnTo>
                  <a:lnTo>
                    <a:pt x="665" y="102"/>
                  </a:lnTo>
                  <a:lnTo>
                    <a:pt x="667" y="102"/>
                  </a:lnTo>
                  <a:lnTo>
                    <a:pt x="671" y="102"/>
                  </a:lnTo>
                  <a:lnTo>
                    <a:pt x="679" y="100"/>
                  </a:lnTo>
                  <a:lnTo>
                    <a:pt x="681" y="100"/>
                  </a:lnTo>
                  <a:lnTo>
                    <a:pt x="683" y="98"/>
                  </a:lnTo>
                  <a:lnTo>
                    <a:pt x="689" y="96"/>
                  </a:lnTo>
                  <a:lnTo>
                    <a:pt x="691" y="94"/>
                  </a:lnTo>
                  <a:lnTo>
                    <a:pt x="695" y="92"/>
                  </a:lnTo>
                  <a:lnTo>
                    <a:pt x="697" y="92"/>
                  </a:lnTo>
                  <a:lnTo>
                    <a:pt x="697" y="90"/>
                  </a:lnTo>
                  <a:lnTo>
                    <a:pt x="699" y="90"/>
                  </a:lnTo>
                  <a:lnTo>
                    <a:pt x="699" y="88"/>
                  </a:lnTo>
                  <a:lnTo>
                    <a:pt x="699" y="88"/>
                  </a:lnTo>
                  <a:lnTo>
                    <a:pt x="699" y="88"/>
                  </a:lnTo>
                  <a:lnTo>
                    <a:pt x="697" y="88"/>
                  </a:lnTo>
                  <a:lnTo>
                    <a:pt x="693" y="86"/>
                  </a:lnTo>
                  <a:lnTo>
                    <a:pt x="691" y="86"/>
                  </a:lnTo>
                  <a:lnTo>
                    <a:pt x="689" y="88"/>
                  </a:lnTo>
                  <a:lnTo>
                    <a:pt x="687" y="88"/>
                  </a:lnTo>
                  <a:lnTo>
                    <a:pt x="687" y="88"/>
                  </a:lnTo>
                  <a:lnTo>
                    <a:pt x="685" y="88"/>
                  </a:lnTo>
                  <a:lnTo>
                    <a:pt x="685" y="90"/>
                  </a:lnTo>
                  <a:lnTo>
                    <a:pt x="685" y="90"/>
                  </a:lnTo>
                  <a:lnTo>
                    <a:pt x="685" y="90"/>
                  </a:lnTo>
                  <a:lnTo>
                    <a:pt x="685" y="90"/>
                  </a:lnTo>
                  <a:lnTo>
                    <a:pt x="683" y="90"/>
                  </a:lnTo>
                  <a:lnTo>
                    <a:pt x="681" y="90"/>
                  </a:lnTo>
                  <a:lnTo>
                    <a:pt x="681" y="92"/>
                  </a:lnTo>
                  <a:lnTo>
                    <a:pt x="681" y="92"/>
                  </a:lnTo>
                  <a:lnTo>
                    <a:pt x="681" y="90"/>
                  </a:lnTo>
                  <a:lnTo>
                    <a:pt x="683" y="90"/>
                  </a:lnTo>
                  <a:lnTo>
                    <a:pt x="683" y="90"/>
                  </a:lnTo>
                  <a:lnTo>
                    <a:pt x="683" y="90"/>
                  </a:lnTo>
                  <a:lnTo>
                    <a:pt x="681" y="88"/>
                  </a:lnTo>
                  <a:lnTo>
                    <a:pt x="679" y="88"/>
                  </a:lnTo>
                  <a:lnTo>
                    <a:pt x="679" y="88"/>
                  </a:lnTo>
                  <a:lnTo>
                    <a:pt x="677" y="90"/>
                  </a:lnTo>
                  <a:lnTo>
                    <a:pt x="673" y="90"/>
                  </a:lnTo>
                  <a:lnTo>
                    <a:pt x="671" y="90"/>
                  </a:lnTo>
                  <a:lnTo>
                    <a:pt x="671" y="90"/>
                  </a:lnTo>
                  <a:lnTo>
                    <a:pt x="673" y="90"/>
                  </a:lnTo>
                  <a:lnTo>
                    <a:pt x="677" y="88"/>
                  </a:lnTo>
                  <a:lnTo>
                    <a:pt x="677" y="88"/>
                  </a:lnTo>
                  <a:lnTo>
                    <a:pt x="677" y="88"/>
                  </a:lnTo>
                  <a:lnTo>
                    <a:pt x="679" y="88"/>
                  </a:lnTo>
                  <a:lnTo>
                    <a:pt x="679" y="86"/>
                  </a:lnTo>
                  <a:lnTo>
                    <a:pt x="677" y="86"/>
                  </a:lnTo>
                  <a:lnTo>
                    <a:pt x="677" y="86"/>
                  </a:lnTo>
                  <a:lnTo>
                    <a:pt x="675" y="86"/>
                  </a:lnTo>
                  <a:lnTo>
                    <a:pt x="673" y="86"/>
                  </a:lnTo>
                  <a:lnTo>
                    <a:pt x="673" y="86"/>
                  </a:lnTo>
                  <a:lnTo>
                    <a:pt x="673" y="86"/>
                  </a:lnTo>
                  <a:lnTo>
                    <a:pt x="673" y="86"/>
                  </a:lnTo>
                  <a:lnTo>
                    <a:pt x="675" y="86"/>
                  </a:lnTo>
                  <a:lnTo>
                    <a:pt x="677" y="84"/>
                  </a:lnTo>
                  <a:lnTo>
                    <a:pt x="679" y="84"/>
                  </a:lnTo>
                  <a:lnTo>
                    <a:pt x="679" y="82"/>
                  </a:lnTo>
                  <a:lnTo>
                    <a:pt x="679" y="82"/>
                  </a:lnTo>
                  <a:lnTo>
                    <a:pt x="679" y="82"/>
                  </a:lnTo>
                  <a:lnTo>
                    <a:pt x="679" y="82"/>
                  </a:lnTo>
                  <a:lnTo>
                    <a:pt x="679" y="80"/>
                  </a:lnTo>
                  <a:lnTo>
                    <a:pt x="679" y="80"/>
                  </a:lnTo>
                  <a:lnTo>
                    <a:pt x="681" y="80"/>
                  </a:lnTo>
                  <a:lnTo>
                    <a:pt x="681" y="80"/>
                  </a:lnTo>
                  <a:lnTo>
                    <a:pt x="681" y="78"/>
                  </a:lnTo>
                  <a:lnTo>
                    <a:pt x="683" y="78"/>
                  </a:lnTo>
                  <a:lnTo>
                    <a:pt x="685" y="78"/>
                  </a:lnTo>
                  <a:lnTo>
                    <a:pt x="685" y="78"/>
                  </a:lnTo>
                  <a:lnTo>
                    <a:pt x="685" y="78"/>
                  </a:lnTo>
                  <a:lnTo>
                    <a:pt x="685" y="78"/>
                  </a:lnTo>
                  <a:lnTo>
                    <a:pt x="683" y="76"/>
                  </a:lnTo>
                  <a:lnTo>
                    <a:pt x="679" y="76"/>
                  </a:lnTo>
                  <a:lnTo>
                    <a:pt x="679" y="76"/>
                  </a:lnTo>
                  <a:lnTo>
                    <a:pt x="677" y="78"/>
                  </a:lnTo>
                  <a:lnTo>
                    <a:pt x="673" y="78"/>
                  </a:lnTo>
                  <a:lnTo>
                    <a:pt x="667" y="80"/>
                  </a:lnTo>
                  <a:lnTo>
                    <a:pt x="665" y="80"/>
                  </a:lnTo>
                  <a:lnTo>
                    <a:pt x="659" y="82"/>
                  </a:lnTo>
                  <a:lnTo>
                    <a:pt x="659" y="82"/>
                  </a:lnTo>
                  <a:lnTo>
                    <a:pt x="659" y="82"/>
                  </a:lnTo>
                  <a:lnTo>
                    <a:pt x="657" y="82"/>
                  </a:lnTo>
                  <a:lnTo>
                    <a:pt x="657" y="84"/>
                  </a:lnTo>
                  <a:lnTo>
                    <a:pt x="657" y="84"/>
                  </a:lnTo>
                  <a:lnTo>
                    <a:pt x="659" y="84"/>
                  </a:lnTo>
                  <a:lnTo>
                    <a:pt x="661" y="84"/>
                  </a:lnTo>
                  <a:lnTo>
                    <a:pt x="663" y="86"/>
                  </a:lnTo>
                  <a:lnTo>
                    <a:pt x="663" y="86"/>
                  </a:lnTo>
                  <a:lnTo>
                    <a:pt x="661" y="86"/>
                  </a:lnTo>
                  <a:lnTo>
                    <a:pt x="661" y="86"/>
                  </a:lnTo>
                  <a:lnTo>
                    <a:pt x="661" y="88"/>
                  </a:lnTo>
                  <a:lnTo>
                    <a:pt x="655" y="88"/>
                  </a:lnTo>
                  <a:lnTo>
                    <a:pt x="653" y="90"/>
                  </a:lnTo>
                  <a:lnTo>
                    <a:pt x="659" y="92"/>
                  </a:lnTo>
                  <a:lnTo>
                    <a:pt x="659" y="92"/>
                  </a:lnTo>
                  <a:lnTo>
                    <a:pt x="659" y="92"/>
                  </a:lnTo>
                  <a:lnTo>
                    <a:pt x="657" y="94"/>
                  </a:lnTo>
                  <a:lnTo>
                    <a:pt x="657" y="94"/>
                  </a:lnTo>
                  <a:lnTo>
                    <a:pt x="655" y="94"/>
                  </a:lnTo>
                  <a:lnTo>
                    <a:pt x="655" y="94"/>
                  </a:lnTo>
                  <a:lnTo>
                    <a:pt x="641" y="94"/>
                  </a:lnTo>
                  <a:lnTo>
                    <a:pt x="639" y="94"/>
                  </a:lnTo>
                  <a:lnTo>
                    <a:pt x="637" y="94"/>
                  </a:lnTo>
                  <a:lnTo>
                    <a:pt x="635" y="94"/>
                  </a:lnTo>
                  <a:lnTo>
                    <a:pt x="633" y="94"/>
                  </a:lnTo>
                  <a:lnTo>
                    <a:pt x="633" y="92"/>
                  </a:lnTo>
                  <a:lnTo>
                    <a:pt x="633" y="92"/>
                  </a:lnTo>
                  <a:lnTo>
                    <a:pt x="635" y="90"/>
                  </a:lnTo>
                  <a:lnTo>
                    <a:pt x="635" y="90"/>
                  </a:lnTo>
                  <a:lnTo>
                    <a:pt x="635" y="90"/>
                  </a:lnTo>
                  <a:lnTo>
                    <a:pt x="633" y="90"/>
                  </a:lnTo>
                  <a:lnTo>
                    <a:pt x="631" y="90"/>
                  </a:lnTo>
                  <a:close/>
                  <a:moveTo>
                    <a:pt x="536" y="88"/>
                  </a:moveTo>
                  <a:lnTo>
                    <a:pt x="536" y="88"/>
                  </a:lnTo>
                  <a:lnTo>
                    <a:pt x="536" y="90"/>
                  </a:lnTo>
                  <a:lnTo>
                    <a:pt x="534" y="90"/>
                  </a:lnTo>
                  <a:lnTo>
                    <a:pt x="532" y="90"/>
                  </a:lnTo>
                  <a:lnTo>
                    <a:pt x="530" y="90"/>
                  </a:lnTo>
                  <a:lnTo>
                    <a:pt x="532" y="90"/>
                  </a:lnTo>
                  <a:lnTo>
                    <a:pt x="532" y="90"/>
                  </a:lnTo>
                  <a:lnTo>
                    <a:pt x="534" y="90"/>
                  </a:lnTo>
                  <a:lnTo>
                    <a:pt x="534" y="90"/>
                  </a:lnTo>
                  <a:lnTo>
                    <a:pt x="536" y="90"/>
                  </a:lnTo>
                  <a:lnTo>
                    <a:pt x="536" y="90"/>
                  </a:lnTo>
                  <a:lnTo>
                    <a:pt x="538" y="88"/>
                  </a:lnTo>
                  <a:lnTo>
                    <a:pt x="538" y="88"/>
                  </a:lnTo>
                  <a:lnTo>
                    <a:pt x="538" y="88"/>
                  </a:lnTo>
                  <a:lnTo>
                    <a:pt x="536" y="88"/>
                  </a:lnTo>
                  <a:lnTo>
                    <a:pt x="536" y="88"/>
                  </a:lnTo>
                  <a:close/>
                  <a:moveTo>
                    <a:pt x="208" y="180"/>
                  </a:moveTo>
                  <a:lnTo>
                    <a:pt x="210" y="180"/>
                  </a:lnTo>
                  <a:lnTo>
                    <a:pt x="212" y="180"/>
                  </a:lnTo>
                  <a:lnTo>
                    <a:pt x="212" y="180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08" y="180"/>
                  </a:lnTo>
                  <a:lnTo>
                    <a:pt x="208" y="180"/>
                  </a:lnTo>
                  <a:lnTo>
                    <a:pt x="208" y="180"/>
                  </a:lnTo>
                  <a:close/>
                  <a:moveTo>
                    <a:pt x="410" y="144"/>
                  </a:moveTo>
                  <a:lnTo>
                    <a:pt x="412" y="144"/>
                  </a:lnTo>
                  <a:lnTo>
                    <a:pt x="412" y="146"/>
                  </a:lnTo>
                  <a:lnTo>
                    <a:pt x="414" y="146"/>
                  </a:lnTo>
                  <a:lnTo>
                    <a:pt x="420" y="148"/>
                  </a:lnTo>
                  <a:lnTo>
                    <a:pt x="420" y="150"/>
                  </a:lnTo>
                  <a:lnTo>
                    <a:pt x="420" y="150"/>
                  </a:lnTo>
                  <a:lnTo>
                    <a:pt x="420" y="152"/>
                  </a:lnTo>
                  <a:lnTo>
                    <a:pt x="420" y="152"/>
                  </a:lnTo>
                  <a:lnTo>
                    <a:pt x="418" y="156"/>
                  </a:lnTo>
                  <a:lnTo>
                    <a:pt x="418" y="156"/>
                  </a:lnTo>
                  <a:lnTo>
                    <a:pt x="418" y="156"/>
                  </a:lnTo>
                  <a:lnTo>
                    <a:pt x="418" y="158"/>
                  </a:lnTo>
                  <a:lnTo>
                    <a:pt x="420" y="158"/>
                  </a:lnTo>
                  <a:lnTo>
                    <a:pt x="422" y="158"/>
                  </a:lnTo>
                  <a:lnTo>
                    <a:pt x="424" y="156"/>
                  </a:lnTo>
                  <a:lnTo>
                    <a:pt x="426" y="156"/>
                  </a:lnTo>
                  <a:lnTo>
                    <a:pt x="432" y="154"/>
                  </a:lnTo>
                  <a:lnTo>
                    <a:pt x="440" y="152"/>
                  </a:lnTo>
                  <a:lnTo>
                    <a:pt x="442" y="152"/>
                  </a:lnTo>
                  <a:lnTo>
                    <a:pt x="442" y="152"/>
                  </a:lnTo>
                  <a:lnTo>
                    <a:pt x="442" y="152"/>
                  </a:lnTo>
                  <a:lnTo>
                    <a:pt x="442" y="152"/>
                  </a:lnTo>
                  <a:lnTo>
                    <a:pt x="446" y="152"/>
                  </a:lnTo>
                  <a:lnTo>
                    <a:pt x="450" y="152"/>
                  </a:lnTo>
                  <a:lnTo>
                    <a:pt x="454" y="152"/>
                  </a:lnTo>
                  <a:lnTo>
                    <a:pt x="456" y="150"/>
                  </a:lnTo>
                  <a:lnTo>
                    <a:pt x="458" y="150"/>
                  </a:lnTo>
                  <a:lnTo>
                    <a:pt x="458" y="150"/>
                  </a:lnTo>
                  <a:lnTo>
                    <a:pt x="464" y="146"/>
                  </a:lnTo>
                  <a:lnTo>
                    <a:pt x="466" y="144"/>
                  </a:lnTo>
                  <a:lnTo>
                    <a:pt x="470" y="142"/>
                  </a:lnTo>
                  <a:lnTo>
                    <a:pt x="472" y="140"/>
                  </a:lnTo>
                  <a:lnTo>
                    <a:pt x="474" y="140"/>
                  </a:lnTo>
                  <a:lnTo>
                    <a:pt x="478" y="140"/>
                  </a:lnTo>
                  <a:lnTo>
                    <a:pt x="482" y="140"/>
                  </a:lnTo>
                  <a:lnTo>
                    <a:pt x="484" y="138"/>
                  </a:lnTo>
                  <a:lnTo>
                    <a:pt x="490" y="136"/>
                  </a:lnTo>
                  <a:lnTo>
                    <a:pt x="492" y="134"/>
                  </a:lnTo>
                  <a:lnTo>
                    <a:pt x="494" y="134"/>
                  </a:lnTo>
                  <a:lnTo>
                    <a:pt x="508" y="130"/>
                  </a:lnTo>
                  <a:lnTo>
                    <a:pt x="518" y="128"/>
                  </a:lnTo>
                  <a:lnTo>
                    <a:pt x="522" y="128"/>
                  </a:lnTo>
                  <a:lnTo>
                    <a:pt x="532" y="126"/>
                  </a:lnTo>
                  <a:lnTo>
                    <a:pt x="536" y="126"/>
                  </a:lnTo>
                  <a:lnTo>
                    <a:pt x="538" y="124"/>
                  </a:lnTo>
                  <a:lnTo>
                    <a:pt x="546" y="124"/>
                  </a:lnTo>
                  <a:lnTo>
                    <a:pt x="546" y="124"/>
                  </a:lnTo>
                  <a:lnTo>
                    <a:pt x="548" y="122"/>
                  </a:lnTo>
                  <a:lnTo>
                    <a:pt x="548" y="122"/>
                  </a:lnTo>
                  <a:lnTo>
                    <a:pt x="548" y="122"/>
                  </a:lnTo>
                  <a:lnTo>
                    <a:pt x="550" y="122"/>
                  </a:lnTo>
                  <a:lnTo>
                    <a:pt x="550" y="120"/>
                  </a:lnTo>
                  <a:lnTo>
                    <a:pt x="548" y="120"/>
                  </a:lnTo>
                  <a:lnTo>
                    <a:pt x="546" y="118"/>
                  </a:lnTo>
                  <a:lnTo>
                    <a:pt x="544" y="114"/>
                  </a:lnTo>
                  <a:lnTo>
                    <a:pt x="542" y="114"/>
                  </a:lnTo>
                  <a:lnTo>
                    <a:pt x="542" y="112"/>
                  </a:lnTo>
                  <a:lnTo>
                    <a:pt x="540" y="112"/>
                  </a:lnTo>
                  <a:lnTo>
                    <a:pt x="538" y="112"/>
                  </a:lnTo>
                  <a:lnTo>
                    <a:pt x="536" y="112"/>
                  </a:lnTo>
                  <a:lnTo>
                    <a:pt x="532" y="112"/>
                  </a:lnTo>
                  <a:lnTo>
                    <a:pt x="528" y="112"/>
                  </a:lnTo>
                  <a:lnTo>
                    <a:pt x="528" y="112"/>
                  </a:lnTo>
                  <a:lnTo>
                    <a:pt x="526" y="112"/>
                  </a:lnTo>
                  <a:lnTo>
                    <a:pt x="520" y="114"/>
                  </a:lnTo>
                  <a:lnTo>
                    <a:pt x="518" y="114"/>
                  </a:lnTo>
                  <a:lnTo>
                    <a:pt x="518" y="116"/>
                  </a:lnTo>
                  <a:lnTo>
                    <a:pt x="518" y="114"/>
                  </a:lnTo>
                  <a:lnTo>
                    <a:pt x="520" y="114"/>
                  </a:lnTo>
                  <a:lnTo>
                    <a:pt x="520" y="112"/>
                  </a:lnTo>
                  <a:lnTo>
                    <a:pt x="520" y="112"/>
                  </a:lnTo>
                  <a:lnTo>
                    <a:pt x="520" y="112"/>
                  </a:lnTo>
                  <a:lnTo>
                    <a:pt x="520" y="112"/>
                  </a:lnTo>
                  <a:lnTo>
                    <a:pt x="518" y="112"/>
                  </a:lnTo>
                  <a:lnTo>
                    <a:pt x="514" y="114"/>
                  </a:lnTo>
                  <a:lnTo>
                    <a:pt x="514" y="114"/>
                  </a:lnTo>
                  <a:lnTo>
                    <a:pt x="514" y="114"/>
                  </a:lnTo>
                  <a:lnTo>
                    <a:pt x="514" y="114"/>
                  </a:lnTo>
                  <a:lnTo>
                    <a:pt x="518" y="112"/>
                  </a:lnTo>
                  <a:lnTo>
                    <a:pt x="514" y="112"/>
                  </a:lnTo>
                  <a:lnTo>
                    <a:pt x="510" y="110"/>
                  </a:lnTo>
                  <a:lnTo>
                    <a:pt x="506" y="110"/>
                  </a:lnTo>
                  <a:lnTo>
                    <a:pt x="506" y="108"/>
                  </a:lnTo>
                  <a:lnTo>
                    <a:pt x="504" y="108"/>
                  </a:lnTo>
                  <a:lnTo>
                    <a:pt x="502" y="108"/>
                  </a:lnTo>
                  <a:lnTo>
                    <a:pt x="500" y="108"/>
                  </a:lnTo>
                  <a:lnTo>
                    <a:pt x="490" y="108"/>
                  </a:lnTo>
                  <a:lnTo>
                    <a:pt x="480" y="110"/>
                  </a:lnTo>
                  <a:lnTo>
                    <a:pt x="464" y="110"/>
                  </a:lnTo>
                  <a:lnTo>
                    <a:pt x="464" y="110"/>
                  </a:lnTo>
                  <a:lnTo>
                    <a:pt x="464" y="110"/>
                  </a:lnTo>
                  <a:lnTo>
                    <a:pt x="464" y="112"/>
                  </a:lnTo>
                  <a:lnTo>
                    <a:pt x="464" y="112"/>
                  </a:lnTo>
                  <a:lnTo>
                    <a:pt x="462" y="116"/>
                  </a:lnTo>
                  <a:lnTo>
                    <a:pt x="460" y="116"/>
                  </a:lnTo>
                  <a:lnTo>
                    <a:pt x="462" y="118"/>
                  </a:lnTo>
                  <a:lnTo>
                    <a:pt x="462" y="118"/>
                  </a:lnTo>
                  <a:lnTo>
                    <a:pt x="462" y="118"/>
                  </a:lnTo>
                  <a:lnTo>
                    <a:pt x="462" y="118"/>
                  </a:lnTo>
                  <a:lnTo>
                    <a:pt x="458" y="120"/>
                  </a:lnTo>
                  <a:lnTo>
                    <a:pt x="454" y="122"/>
                  </a:lnTo>
                  <a:lnTo>
                    <a:pt x="448" y="124"/>
                  </a:lnTo>
                  <a:lnTo>
                    <a:pt x="444" y="126"/>
                  </a:lnTo>
                  <a:lnTo>
                    <a:pt x="442" y="126"/>
                  </a:lnTo>
                  <a:lnTo>
                    <a:pt x="438" y="128"/>
                  </a:lnTo>
                  <a:lnTo>
                    <a:pt x="438" y="128"/>
                  </a:lnTo>
                  <a:lnTo>
                    <a:pt x="438" y="128"/>
                  </a:lnTo>
                  <a:lnTo>
                    <a:pt x="438" y="130"/>
                  </a:lnTo>
                  <a:lnTo>
                    <a:pt x="438" y="130"/>
                  </a:lnTo>
                  <a:lnTo>
                    <a:pt x="438" y="130"/>
                  </a:lnTo>
                  <a:lnTo>
                    <a:pt x="438" y="130"/>
                  </a:lnTo>
                  <a:lnTo>
                    <a:pt x="438" y="130"/>
                  </a:lnTo>
                  <a:lnTo>
                    <a:pt x="438" y="130"/>
                  </a:lnTo>
                  <a:lnTo>
                    <a:pt x="438" y="130"/>
                  </a:lnTo>
                  <a:lnTo>
                    <a:pt x="432" y="132"/>
                  </a:lnTo>
                  <a:lnTo>
                    <a:pt x="432" y="132"/>
                  </a:lnTo>
                  <a:lnTo>
                    <a:pt x="430" y="132"/>
                  </a:lnTo>
                  <a:lnTo>
                    <a:pt x="430" y="132"/>
                  </a:lnTo>
                  <a:lnTo>
                    <a:pt x="428" y="134"/>
                  </a:lnTo>
                  <a:lnTo>
                    <a:pt x="426" y="134"/>
                  </a:lnTo>
                  <a:lnTo>
                    <a:pt x="426" y="136"/>
                  </a:lnTo>
                  <a:lnTo>
                    <a:pt x="426" y="136"/>
                  </a:lnTo>
                  <a:lnTo>
                    <a:pt x="426" y="136"/>
                  </a:lnTo>
                  <a:lnTo>
                    <a:pt x="424" y="136"/>
                  </a:lnTo>
                  <a:lnTo>
                    <a:pt x="422" y="136"/>
                  </a:lnTo>
                  <a:lnTo>
                    <a:pt x="420" y="138"/>
                  </a:lnTo>
                  <a:lnTo>
                    <a:pt x="418" y="138"/>
                  </a:lnTo>
                  <a:lnTo>
                    <a:pt x="418" y="138"/>
                  </a:lnTo>
                  <a:lnTo>
                    <a:pt x="416" y="140"/>
                  </a:lnTo>
                  <a:lnTo>
                    <a:pt x="414" y="140"/>
                  </a:lnTo>
                  <a:lnTo>
                    <a:pt x="412" y="140"/>
                  </a:lnTo>
                  <a:lnTo>
                    <a:pt x="412" y="140"/>
                  </a:lnTo>
                  <a:lnTo>
                    <a:pt x="412" y="140"/>
                  </a:lnTo>
                  <a:lnTo>
                    <a:pt x="412" y="142"/>
                  </a:lnTo>
                  <a:lnTo>
                    <a:pt x="412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8" y="144"/>
                  </a:lnTo>
                  <a:lnTo>
                    <a:pt x="406" y="144"/>
                  </a:lnTo>
                  <a:lnTo>
                    <a:pt x="404" y="144"/>
                  </a:lnTo>
                  <a:lnTo>
                    <a:pt x="404" y="144"/>
                  </a:lnTo>
                  <a:lnTo>
                    <a:pt x="406" y="144"/>
                  </a:lnTo>
                  <a:lnTo>
                    <a:pt x="410" y="144"/>
                  </a:lnTo>
                  <a:close/>
                  <a:moveTo>
                    <a:pt x="653" y="66"/>
                  </a:moveTo>
                  <a:lnTo>
                    <a:pt x="653" y="66"/>
                  </a:lnTo>
                  <a:lnTo>
                    <a:pt x="653" y="66"/>
                  </a:lnTo>
                  <a:lnTo>
                    <a:pt x="653" y="66"/>
                  </a:lnTo>
                  <a:lnTo>
                    <a:pt x="653" y="68"/>
                  </a:lnTo>
                  <a:lnTo>
                    <a:pt x="655" y="68"/>
                  </a:lnTo>
                  <a:lnTo>
                    <a:pt x="657" y="68"/>
                  </a:lnTo>
                  <a:lnTo>
                    <a:pt x="659" y="70"/>
                  </a:lnTo>
                  <a:lnTo>
                    <a:pt x="661" y="70"/>
                  </a:lnTo>
                  <a:lnTo>
                    <a:pt x="671" y="68"/>
                  </a:lnTo>
                  <a:lnTo>
                    <a:pt x="671" y="68"/>
                  </a:lnTo>
                  <a:lnTo>
                    <a:pt x="673" y="68"/>
                  </a:lnTo>
                  <a:lnTo>
                    <a:pt x="677" y="68"/>
                  </a:lnTo>
                  <a:lnTo>
                    <a:pt x="681" y="68"/>
                  </a:lnTo>
                  <a:lnTo>
                    <a:pt x="683" y="66"/>
                  </a:lnTo>
                  <a:lnTo>
                    <a:pt x="685" y="66"/>
                  </a:lnTo>
                  <a:lnTo>
                    <a:pt x="685" y="66"/>
                  </a:lnTo>
                  <a:lnTo>
                    <a:pt x="687" y="64"/>
                  </a:lnTo>
                  <a:lnTo>
                    <a:pt x="687" y="64"/>
                  </a:lnTo>
                  <a:lnTo>
                    <a:pt x="687" y="64"/>
                  </a:lnTo>
                  <a:lnTo>
                    <a:pt x="687" y="64"/>
                  </a:lnTo>
                  <a:lnTo>
                    <a:pt x="687" y="64"/>
                  </a:lnTo>
                  <a:lnTo>
                    <a:pt x="683" y="64"/>
                  </a:lnTo>
                  <a:lnTo>
                    <a:pt x="681" y="64"/>
                  </a:lnTo>
                  <a:lnTo>
                    <a:pt x="681" y="62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91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9" y="60"/>
                  </a:lnTo>
                  <a:lnTo>
                    <a:pt x="699" y="60"/>
                  </a:lnTo>
                  <a:lnTo>
                    <a:pt x="699" y="60"/>
                  </a:lnTo>
                  <a:lnTo>
                    <a:pt x="691" y="60"/>
                  </a:lnTo>
                  <a:lnTo>
                    <a:pt x="689" y="60"/>
                  </a:lnTo>
                  <a:lnTo>
                    <a:pt x="687" y="60"/>
                  </a:lnTo>
                  <a:lnTo>
                    <a:pt x="683" y="60"/>
                  </a:lnTo>
                  <a:lnTo>
                    <a:pt x="671" y="60"/>
                  </a:lnTo>
                  <a:lnTo>
                    <a:pt x="665" y="62"/>
                  </a:lnTo>
                  <a:lnTo>
                    <a:pt x="661" y="62"/>
                  </a:lnTo>
                  <a:lnTo>
                    <a:pt x="661" y="62"/>
                  </a:lnTo>
                  <a:lnTo>
                    <a:pt x="659" y="62"/>
                  </a:lnTo>
                  <a:lnTo>
                    <a:pt x="659" y="62"/>
                  </a:lnTo>
                  <a:lnTo>
                    <a:pt x="657" y="62"/>
                  </a:lnTo>
                  <a:lnTo>
                    <a:pt x="657" y="62"/>
                  </a:lnTo>
                  <a:lnTo>
                    <a:pt x="657" y="64"/>
                  </a:lnTo>
                  <a:lnTo>
                    <a:pt x="655" y="64"/>
                  </a:lnTo>
                  <a:lnTo>
                    <a:pt x="655" y="64"/>
                  </a:lnTo>
                  <a:lnTo>
                    <a:pt x="655" y="66"/>
                  </a:lnTo>
                  <a:lnTo>
                    <a:pt x="655" y="66"/>
                  </a:lnTo>
                  <a:lnTo>
                    <a:pt x="653" y="66"/>
                  </a:lnTo>
                  <a:lnTo>
                    <a:pt x="653" y="66"/>
                  </a:lnTo>
                  <a:close/>
                  <a:moveTo>
                    <a:pt x="558" y="94"/>
                  </a:moveTo>
                  <a:lnTo>
                    <a:pt x="560" y="92"/>
                  </a:lnTo>
                  <a:lnTo>
                    <a:pt x="566" y="90"/>
                  </a:lnTo>
                  <a:lnTo>
                    <a:pt x="572" y="88"/>
                  </a:lnTo>
                  <a:lnTo>
                    <a:pt x="572" y="88"/>
                  </a:lnTo>
                  <a:lnTo>
                    <a:pt x="577" y="86"/>
                  </a:lnTo>
                  <a:lnTo>
                    <a:pt x="577" y="86"/>
                  </a:lnTo>
                  <a:lnTo>
                    <a:pt x="577" y="86"/>
                  </a:lnTo>
                  <a:lnTo>
                    <a:pt x="574" y="86"/>
                  </a:lnTo>
                  <a:lnTo>
                    <a:pt x="572" y="86"/>
                  </a:lnTo>
                  <a:lnTo>
                    <a:pt x="568" y="88"/>
                  </a:lnTo>
                  <a:lnTo>
                    <a:pt x="564" y="88"/>
                  </a:lnTo>
                  <a:lnTo>
                    <a:pt x="562" y="88"/>
                  </a:lnTo>
                  <a:lnTo>
                    <a:pt x="554" y="90"/>
                  </a:lnTo>
                  <a:lnTo>
                    <a:pt x="550" y="92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6" y="92"/>
                  </a:lnTo>
                  <a:lnTo>
                    <a:pt x="548" y="94"/>
                  </a:lnTo>
                  <a:lnTo>
                    <a:pt x="550" y="94"/>
                  </a:lnTo>
                  <a:lnTo>
                    <a:pt x="552" y="94"/>
                  </a:lnTo>
                  <a:lnTo>
                    <a:pt x="554" y="94"/>
                  </a:lnTo>
                  <a:lnTo>
                    <a:pt x="558" y="94"/>
                  </a:lnTo>
                  <a:close/>
                  <a:moveTo>
                    <a:pt x="655" y="128"/>
                  </a:moveTo>
                  <a:lnTo>
                    <a:pt x="655" y="128"/>
                  </a:lnTo>
                  <a:lnTo>
                    <a:pt x="659" y="128"/>
                  </a:lnTo>
                  <a:lnTo>
                    <a:pt x="663" y="126"/>
                  </a:lnTo>
                  <a:lnTo>
                    <a:pt x="665" y="124"/>
                  </a:lnTo>
                  <a:lnTo>
                    <a:pt x="667" y="122"/>
                  </a:lnTo>
                  <a:lnTo>
                    <a:pt x="667" y="122"/>
                  </a:lnTo>
                  <a:lnTo>
                    <a:pt x="667" y="122"/>
                  </a:lnTo>
                  <a:lnTo>
                    <a:pt x="667" y="120"/>
                  </a:lnTo>
                  <a:lnTo>
                    <a:pt x="667" y="120"/>
                  </a:lnTo>
                  <a:lnTo>
                    <a:pt x="667" y="120"/>
                  </a:lnTo>
                  <a:lnTo>
                    <a:pt x="665" y="118"/>
                  </a:lnTo>
                  <a:lnTo>
                    <a:pt x="663" y="118"/>
                  </a:lnTo>
                  <a:lnTo>
                    <a:pt x="661" y="118"/>
                  </a:lnTo>
                  <a:lnTo>
                    <a:pt x="651" y="120"/>
                  </a:lnTo>
                  <a:lnTo>
                    <a:pt x="647" y="120"/>
                  </a:lnTo>
                  <a:lnTo>
                    <a:pt x="647" y="120"/>
                  </a:lnTo>
                  <a:lnTo>
                    <a:pt x="643" y="120"/>
                  </a:lnTo>
                  <a:lnTo>
                    <a:pt x="641" y="122"/>
                  </a:lnTo>
                  <a:lnTo>
                    <a:pt x="641" y="122"/>
                  </a:lnTo>
                  <a:lnTo>
                    <a:pt x="643" y="122"/>
                  </a:lnTo>
                  <a:lnTo>
                    <a:pt x="643" y="124"/>
                  </a:lnTo>
                  <a:lnTo>
                    <a:pt x="645" y="126"/>
                  </a:lnTo>
                  <a:lnTo>
                    <a:pt x="645" y="126"/>
                  </a:lnTo>
                  <a:lnTo>
                    <a:pt x="645" y="126"/>
                  </a:lnTo>
                  <a:lnTo>
                    <a:pt x="647" y="128"/>
                  </a:lnTo>
                  <a:lnTo>
                    <a:pt x="647" y="130"/>
                  </a:lnTo>
                  <a:lnTo>
                    <a:pt x="647" y="130"/>
                  </a:lnTo>
                  <a:lnTo>
                    <a:pt x="649" y="130"/>
                  </a:lnTo>
                  <a:lnTo>
                    <a:pt x="649" y="130"/>
                  </a:lnTo>
                  <a:lnTo>
                    <a:pt x="651" y="130"/>
                  </a:lnTo>
                  <a:lnTo>
                    <a:pt x="653" y="130"/>
                  </a:lnTo>
                  <a:lnTo>
                    <a:pt x="655" y="128"/>
                  </a:lnTo>
                  <a:close/>
                  <a:moveTo>
                    <a:pt x="522" y="204"/>
                  </a:moveTo>
                  <a:lnTo>
                    <a:pt x="524" y="204"/>
                  </a:lnTo>
                  <a:lnTo>
                    <a:pt x="524" y="204"/>
                  </a:lnTo>
                  <a:lnTo>
                    <a:pt x="524" y="202"/>
                  </a:lnTo>
                  <a:lnTo>
                    <a:pt x="524" y="202"/>
                  </a:lnTo>
                  <a:lnTo>
                    <a:pt x="522" y="202"/>
                  </a:lnTo>
                  <a:lnTo>
                    <a:pt x="522" y="204"/>
                  </a:lnTo>
                  <a:close/>
                  <a:moveTo>
                    <a:pt x="524" y="204"/>
                  </a:moveTo>
                  <a:lnTo>
                    <a:pt x="524" y="204"/>
                  </a:lnTo>
                  <a:lnTo>
                    <a:pt x="524" y="204"/>
                  </a:lnTo>
                  <a:lnTo>
                    <a:pt x="524" y="204"/>
                  </a:lnTo>
                  <a:lnTo>
                    <a:pt x="526" y="206"/>
                  </a:lnTo>
                  <a:lnTo>
                    <a:pt x="526" y="206"/>
                  </a:lnTo>
                  <a:lnTo>
                    <a:pt x="526" y="206"/>
                  </a:lnTo>
                  <a:lnTo>
                    <a:pt x="528" y="204"/>
                  </a:lnTo>
                  <a:lnTo>
                    <a:pt x="528" y="204"/>
                  </a:lnTo>
                  <a:lnTo>
                    <a:pt x="526" y="204"/>
                  </a:lnTo>
                  <a:lnTo>
                    <a:pt x="524" y="204"/>
                  </a:lnTo>
                  <a:close/>
                  <a:moveTo>
                    <a:pt x="669" y="56"/>
                  </a:moveTo>
                  <a:lnTo>
                    <a:pt x="675" y="56"/>
                  </a:lnTo>
                  <a:lnTo>
                    <a:pt x="681" y="56"/>
                  </a:lnTo>
                  <a:lnTo>
                    <a:pt x="683" y="56"/>
                  </a:lnTo>
                  <a:lnTo>
                    <a:pt x="685" y="56"/>
                  </a:lnTo>
                  <a:lnTo>
                    <a:pt x="685" y="56"/>
                  </a:lnTo>
                  <a:lnTo>
                    <a:pt x="687" y="56"/>
                  </a:lnTo>
                  <a:lnTo>
                    <a:pt x="689" y="56"/>
                  </a:lnTo>
                  <a:lnTo>
                    <a:pt x="691" y="56"/>
                  </a:lnTo>
                  <a:lnTo>
                    <a:pt x="691" y="56"/>
                  </a:lnTo>
                  <a:lnTo>
                    <a:pt x="693" y="56"/>
                  </a:lnTo>
                  <a:lnTo>
                    <a:pt x="693" y="56"/>
                  </a:lnTo>
                  <a:lnTo>
                    <a:pt x="695" y="56"/>
                  </a:lnTo>
                  <a:lnTo>
                    <a:pt x="697" y="56"/>
                  </a:lnTo>
                  <a:lnTo>
                    <a:pt x="701" y="56"/>
                  </a:lnTo>
                  <a:lnTo>
                    <a:pt x="703" y="56"/>
                  </a:lnTo>
                  <a:lnTo>
                    <a:pt x="705" y="56"/>
                  </a:lnTo>
                  <a:lnTo>
                    <a:pt x="707" y="56"/>
                  </a:lnTo>
                  <a:lnTo>
                    <a:pt x="709" y="56"/>
                  </a:lnTo>
                  <a:lnTo>
                    <a:pt x="709" y="56"/>
                  </a:lnTo>
                  <a:lnTo>
                    <a:pt x="709" y="54"/>
                  </a:lnTo>
                  <a:lnTo>
                    <a:pt x="711" y="54"/>
                  </a:lnTo>
                  <a:lnTo>
                    <a:pt x="711" y="54"/>
                  </a:lnTo>
                  <a:lnTo>
                    <a:pt x="711" y="52"/>
                  </a:lnTo>
                  <a:lnTo>
                    <a:pt x="711" y="52"/>
                  </a:lnTo>
                  <a:lnTo>
                    <a:pt x="709" y="52"/>
                  </a:lnTo>
                  <a:lnTo>
                    <a:pt x="709" y="52"/>
                  </a:lnTo>
                  <a:lnTo>
                    <a:pt x="709" y="52"/>
                  </a:lnTo>
                  <a:lnTo>
                    <a:pt x="707" y="52"/>
                  </a:lnTo>
                  <a:lnTo>
                    <a:pt x="705" y="50"/>
                  </a:lnTo>
                  <a:lnTo>
                    <a:pt x="703" y="50"/>
                  </a:lnTo>
                  <a:lnTo>
                    <a:pt x="701" y="52"/>
                  </a:lnTo>
                  <a:lnTo>
                    <a:pt x="697" y="52"/>
                  </a:lnTo>
                  <a:lnTo>
                    <a:pt x="693" y="52"/>
                  </a:lnTo>
                  <a:lnTo>
                    <a:pt x="691" y="52"/>
                  </a:lnTo>
                  <a:lnTo>
                    <a:pt x="689" y="54"/>
                  </a:lnTo>
                  <a:lnTo>
                    <a:pt x="683" y="54"/>
                  </a:lnTo>
                  <a:lnTo>
                    <a:pt x="677" y="54"/>
                  </a:lnTo>
                  <a:lnTo>
                    <a:pt x="675" y="54"/>
                  </a:lnTo>
                  <a:lnTo>
                    <a:pt x="671" y="56"/>
                  </a:lnTo>
                  <a:lnTo>
                    <a:pt x="669" y="56"/>
                  </a:lnTo>
                  <a:lnTo>
                    <a:pt x="667" y="56"/>
                  </a:lnTo>
                  <a:lnTo>
                    <a:pt x="667" y="56"/>
                  </a:lnTo>
                  <a:lnTo>
                    <a:pt x="667" y="56"/>
                  </a:lnTo>
                  <a:lnTo>
                    <a:pt x="669" y="56"/>
                  </a:lnTo>
                  <a:close/>
                  <a:moveTo>
                    <a:pt x="4" y="463"/>
                  </a:moveTo>
                  <a:lnTo>
                    <a:pt x="4" y="463"/>
                  </a:lnTo>
                  <a:lnTo>
                    <a:pt x="2" y="465"/>
                  </a:lnTo>
                  <a:lnTo>
                    <a:pt x="2" y="465"/>
                  </a:lnTo>
                  <a:lnTo>
                    <a:pt x="2" y="465"/>
                  </a:lnTo>
                  <a:lnTo>
                    <a:pt x="2" y="465"/>
                  </a:lnTo>
                  <a:lnTo>
                    <a:pt x="4" y="463"/>
                  </a:lnTo>
                  <a:lnTo>
                    <a:pt x="4" y="463"/>
                  </a:lnTo>
                  <a:lnTo>
                    <a:pt x="4" y="463"/>
                  </a:lnTo>
                  <a:close/>
                  <a:moveTo>
                    <a:pt x="665" y="164"/>
                  </a:moveTo>
                  <a:lnTo>
                    <a:pt x="665" y="164"/>
                  </a:lnTo>
                  <a:lnTo>
                    <a:pt x="663" y="164"/>
                  </a:lnTo>
                  <a:lnTo>
                    <a:pt x="663" y="164"/>
                  </a:lnTo>
                  <a:lnTo>
                    <a:pt x="663" y="166"/>
                  </a:lnTo>
                  <a:lnTo>
                    <a:pt x="663" y="166"/>
                  </a:lnTo>
                  <a:lnTo>
                    <a:pt x="663" y="166"/>
                  </a:lnTo>
                  <a:lnTo>
                    <a:pt x="665" y="166"/>
                  </a:lnTo>
                  <a:lnTo>
                    <a:pt x="665" y="166"/>
                  </a:lnTo>
                  <a:lnTo>
                    <a:pt x="667" y="166"/>
                  </a:lnTo>
                  <a:lnTo>
                    <a:pt x="667" y="166"/>
                  </a:lnTo>
                  <a:lnTo>
                    <a:pt x="667" y="164"/>
                  </a:lnTo>
                  <a:lnTo>
                    <a:pt x="667" y="164"/>
                  </a:lnTo>
                  <a:lnTo>
                    <a:pt x="667" y="164"/>
                  </a:lnTo>
                  <a:lnTo>
                    <a:pt x="665" y="164"/>
                  </a:lnTo>
                  <a:close/>
                  <a:moveTo>
                    <a:pt x="707" y="96"/>
                  </a:moveTo>
                  <a:lnTo>
                    <a:pt x="707" y="96"/>
                  </a:lnTo>
                  <a:lnTo>
                    <a:pt x="707" y="96"/>
                  </a:lnTo>
                  <a:lnTo>
                    <a:pt x="705" y="96"/>
                  </a:lnTo>
                  <a:lnTo>
                    <a:pt x="703" y="96"/>
                  </a:lnTo>
                  <a:lnTo>
                    <a:pt x="701" y="96"/>
                  </a:lnTo>
                  <a:lnTo>
                    <a:pt x="699" y="96"/>
                  </a:lnTo>
                  <a:lnTo>
                    <a:pt x="697" y="96"/>
                  </a:lnTo>
                  <a:lnTo>
                    <a:pt x="695" y="98"/>
                  </a:lnTo>
                  <a:lnTo>
                    <a:pt x="693" y="98"/>
                  </a:lnTo>
                  <a:lnTo>
                    <a:pt x="693" y="98"/>
                  </a:lnTo>
                  <a:lnTo>
                    <a:pt x="693" y="100"/>
                  </a:lnTo>
                  <a:lnTo>
                    <a:pt x="693" y="100"/>
                  </a:lnTo>
                  <a:lnTo>
                    <a:pt x="693" y="100"/>
                  </a:lnTo>
                  <a:lnTo>
                    <a:pt x="697" y="100"/>
                  </a:lnTo>
                  <a:lnTo>
                    <a:pt x="699" y="100"/>
                  </a:lnTo>
                  <a:lnTo>
                    <a:pt x="703" y="100"/>
                  </a:lnTo>
                  <a:lnTo>
                    <a:pt x="705" y="100"/>
                  </a:lnTo>
                  <a:lnTo>
                    <a:pt x="705" y="100"/>
                  </a:lnTo>
                  <a:lnTo>
                    <a:pt x="705" y="98"/>
                  </a:lnTo>
                  <a:lnTo>
                    <a:pt x="707" y="98"/>
                  </a:lnTo>
                  <a:lnTo>
                    <a:pt x="707" y="98"/>
                  </a:lnTo>
                  <a:lnTo>
                    <a:pt x="707" y="98"/>
                  </a:lnTo>
                  <a:lnTo>
                    <a:pt x="707" y="98"/>
                  </a:lnTo>
                  <a:lnTo>
                    <a:pt x="707" y="96"/>
                  </a:lnTo>
                  <a:close/>
                  <a:moveTo>
                    <a:pt x="645" y="64"/>
                  </a:moveTo>
                  <a:lnTo>
                    <a:pt x="647" y="64"/>
                  </a:lnTo>
                  <a:lnTo>
                    <a:pt x="651" y="64"/>
                  </a:lnTo>
                  <a:lnTo>
                    <a:pt x="651" y="64"/>
                  </a:lnTo>
                  <a:lnTo>
                    <a:pt x="653" y="62"/>
                  </a:lnTo>
                  <a:lnTo>
                    <a:pt x="653" y="62"/>
                  </a:lnTo>
                  <a:lnTo>
                    <a:pt x="653" y="62"/>
                  </a:lnTo>
                  <a:lnTo>
                    <a:pt x="655" y="62"/>
                  </a:lnTo>
                  <a:lnTo>
                    <a:pt x="653" y="62"/>
                  </a:lnTo>
                  <a:lnTo>
                    <a:pt x="653" y="62"/>
                  </a:lnTo>
                  <a:lnTo>
                    <a:pt x="653" y="60"/>
                  </a:lnTo>
                  <a:lnTo>
                    <a:pt x="651" y="60"/>
                  </a:lnTo>
                  <a:lnTo>
                    <a:pt x="651" y="60"/>
                  </a:lnTo>
                  <a:lnTo>
                    <a:pt x="651" y="60"/>
                  </a:lnTo>
                  <a:lnTo>
                    <a:pt x="651" y="60"/>
                  </a:lnTo>
                  <a:lnTo>
                    <a:pt x="651" y="60"/>
                  </a:lnTo>
                  <a:lnTo>
                    <a:pt x="649" y="60"/>
                  </a:lnTo>
                  <a:lnTo>
                    <a:pt x="647" y="60"/>
                  </a:lnTo>
                  <a:lnTo>
                    <a:pt x="645" y="60"/>
                  </a:lnTo>
                  <a:lnTo>
                    <a:pt x="645" y="60"/>
                  </a:lnTo>
                  <a:lnTo>
                    <a:pt x="643" y="60"/>
                  </a:lnTo>
                  <a:lnTo>
                    <a:pt x="641" y="62"/>
                  </a:lnTo>
                  <a:lnTo>
                    <a:pt x="643" y="64"/>
                  </a:lnTo>
                  <a:lnTo>
                    <a:pt x="645" y="64"/>
                  </a:lnTo>
                  <a:close/>
                  <a:moveTo>
                    <a:pt x="44" y="447"/>
                  </a:moveTo>
                  <a:lnTo>
                    <a:pt x="44" y="447"/>
                  </a:lnTo>
                  <a:lnTo>
                    <a:pt x="46" y="443"/>
                  </a:lnTo>
                  <a:lnTo>
                    <a:pt x="46" y="443"/>
                  </a:lnTo>
                  <a:lnTo>
                    <a:pt x="46" y="443"/>
                  </a:lnTo>
                  <a:lnTo>
                    <a:pt x="46" y="443"/>
                  </a:lnTo>
                  <a:lnTo>
                    <a:pt x="46" y="443"/>
                  </a:lnTo>
                  <a:lnTo>
                    <a:pt x="44" y="445"/>
                  </a:lnTo>
                  <a:lnTo>
                    <a:pt x="42" y="445"/>
                  </a:lnTo>
                  <a:lnTo>
                    <a:pt x="42" y="445"/>
                  </a:lnTo>
                  <a:lnTo>
                    <a:pt x="42" y="447"/>
                  </a:lnTo>
                  <a:lnTo>
                    <a:pt x="42" y="447"/>
                  </a:lnTo>
                  <a:lnTo>
                    <a:pt x="44" y="447"/>
                  </a:lnTo>
                  <a:close/>
                  <a:moveTo>
                    <a:pt x="10" y="445"/>
                  </a:moveTo>
                  <a:lnTo>
                    <a:pt x="8" y="445"/>
                  </a:lnTo>
                  <a:lnTo>
                    <a:pt x="6" y="445"/>
                  </a:lnTo>
                  <a:lnTo>
                    <a:pt x="4" y="445"/>
                  </a:lnTo>
                  <a:lnTo>
                    <a:pt x="2" y="445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2" y="449"/>
                  </a:lnTo>
                  <a:lnTo>
                    <a:pt x="2" y="449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3"/>
                  </a:lnTo>
                  <a:lnTo>
                    <a:pt x="0" y="455"/>
                  </a:lnTo>
                  <a:lnTo>
                    <a:pt x="2" y="457"/>
                  </a:lnTo>
                  <a:lnTo>
                    <a:pt x="2" y="459"/>
                  </a:lnTo>
                  <a:lnTo>
                    <a:pt x="2" y="459"/>
                  </a:lnTo>
                  <a:lnTo>
                    <a:pt x="2" y="461"/>
                  </a:lnTo>
                  <a:lnTo>
                    <a:pt x="2" y="463"/>
                  </a:lnTo>
                  <a:lnTo>
                    <a:pt x="4" y="461"/>
                  </a:lnTo>
                  <a:lnTo>
                    <a:pt x="6" y="461"/>
                  </a:lnTo>
                  <a:lnTo>
                    <a:pt x="4" y="461"/>
                  </a:lnTo>
                  <a:lnTo>
                    <a:pt x="4" y="461"/>
                  </a:lnTo>
                  <a:lnTo>
                    <a:pt x="4" y="459"/>
                  </a:lnTo>
                  <a:lnTo>
                    <a:pt x="6" y="459"/>
                  </a:lnTo>
                  <a:lnTo>
                    <a:pt x="6" y="459"/>
                  </a:lnTo>
                  <a:lnTo>
                    <a:pt x="6" y="457"/>
                  </a:lnTo>
                  <a:lnTo>
                    <a:pt x="4" y="459"/>
                  </a:lnTo>
                  <a:lnTo>
                    <a:pt x="4" y="459"/>
                  </a:lnTo>
                  <a:lnTo>
                    <a:pt x="4" y="457"/>
                  </a:lnTo>
                  <a:lnTo>
                    <a:pt x="4" y="455"/>
                  </a:lnTo>
                  <a:lnTo>
                    <a:pt x="4" y="455"/>
                  </a:lnTo>
                  <a:lnTo>
                    <a:pt x="8" y="453"/>
                  </a:lnTo>
                  <a:lnTo>
                    <a:pt x="6" y="453"/>
                  </a:lnTo>
                  <a:lnTo>
                    <a:pt x="4" y="453"/>
                  </a:lnTo>
                  <a:lnTo>
                    <a:pt x="4" y="451"/>
                  </a:lnTo>
                  <a:lnTo>
                    <a:pt x="4" y="451"/>
                  </a:lnTo>
                  <a:lnTo>
                    <a:pt x="4" y="451"/>
                  </a:lnTo>
                  <a:lnTo>
                    <a:pt x="4" y="449"/>
                  </a:lnTo>
                  <a:lnTo>
                    <a:pt x="4" y="449"/>
                  </a:lnTo>
                  <a:lnTo>
                    <a:pt x="6" y="451"/>
                  </a:lnTo>
                  <a:lnTo>
                    <a:pt x="8" y="449"/>
                  </a:lnTo>
                  <a:lnTo>
                    <a:pt x="10" y="447"/>
                  </a:lnTo>
                  <a:lnTo>
                    <a:pt x="10" y="447"/>
                  </a:lnTo>
                  <a:lnTo>
                    <a:pt x="10" y="445"/>
                  </a:lnTo>
                  <a:lnTo>
                    <a:pt x="10" y="445"/>
                  </a:lnTo>
                  <a:lnTo>
                    <a:pt x="10" y="445"/>
                  </a:lnTo>
                  <a:close/>
                  <a:moveTo>
                    <a:pt x="38" y="451"/>
                  </a:moveTo>
                  <a:lnTo>
                    <a:pt x="38" y="451"/>
                  </a:lnTo>
                  <a:lnTo>
                    <a:pt x="38" y="451"/>
                  </a:lnTo>
                  <a:lnTo>
                    <a:pt x="38" y="453"/>
                  </a:lnTo>
                  <a:lnTo>
                    <a:pt x="38" y="453"/>
                  </a:lnTo>
                  <a:lnTo>
                    <a:pt x="36" y="455"/>
                  </a:lnTo>
                  <a:lnTo>
                    <a:pt x="38" y="455"/>
                  </a:lnTo>
                  <a:lnTo>
                    <a:pt x="38" y="457"/>
                  </a:lnTo>
                  <a:lnTo>
                    <a:pt x="38" y="457"/>
                  </a:lnTo>
                  <a:lnTo>
                    <a:pt x="40" y="455"/>
                  </a:lnTo>
                  <a:lnTo>
                    <a:pt x="40" y="453"/>
                  </a:lnTo>
                  <a:lnTo>
                    <a:pt x="40" y="451"/>
                  </a:lnTo>
                  <a:lnTo>
                    <a:pt x="38" y="451"/>
                  </a:lnTo>
                  <a:close/>
                  <a:moveTo>
                    <a:pt x="46" y="455"/>
                  </a:moveTo>
                  <a:lnTo>
                    <a:pt x="46" y="457"/>
                  </a:lnTo>
                  <a:lnTo>
                    <a:pt x="44" y="457"/>
                  </a:lnTo>
                  <a:lnTo>
                    <a:pt x="44" y="457"/>
                  </a:lnTo>
                  <a:lnTo>
                    <a:pt x="44" y="459"/>
                  </a:lnTo>
                  <a:lnTo>
                    <a:pt x="44" y="459"/>
                  </a:lnTo>
                  <a:lnTo>
                    <a:pt x="46" y="457"/>
                  </a:lnTo>
                  <a:lnTo>
                    <a:pt x="46" y="457"/>
                  </a:lnTo>
                  <a:lnTo>
                    <a:pt x="48" y="455"/>
                  </a:lnTo>
                  <a:lnTo>
                    <a:pt x="52" y="453"/>
                  </a:lnTo>
                  <a:lnTo>
                    <a:pt x="52" y="451"/>
                  </a:lnTo>
                  <a:lnTo>
                    <a:pt x="50" y="451"/>
                  </a:lnTo>
                  <a:lnTo>
                    <a:pt x="48" y="453"/>
                  </a:lnTo>
                  <a:lnTo>
                    <a:pt x="46" y="455"/>
                  </a:lnTo>
                  <a:close/>
                  <a:moveTo>
                    <a:pt x="40" y="445"/>
                  </a:moveTo>
                  <a:lnTo>
                    <a:pt x="40" y="445"/>
                  </a:lnTo>
                  <a:lnTo>
                    <a:pt x="40" y="445"/>
                  </a:lnTo>
                  <a:lnTo>
                    <a:pt x="40" y="447"/>
                  </a:lnTo>
                  <a:lnTo>
                    <a:pt x="40" y="447"/>
                  </a:lnTo>
                  <a:lnTo>
                    <a:pt x="40" y="449"/>
                  </a:lnTo>
                  <a:lnTo>
                    <a:pt x="40" y="449"/>
                  </a:lnTo>
                  <a:lnTo>
                    <a:pt x="40" y="449"/>
                  </a:lnTo>
                  <a:lnTo>
                    <a:pt x="40" y="447"/>
                  </a:lnTo>
                  <a:lnTo>
                    <a:pt x="42" y="445"/>
                  </a:lnTo>
                  <a:lnTo>
                    <a:pt x="42" y="445"/>
                  </a:lnTo>
                  <a:lnTo>
                    <a:pt x="40" y="445"/>
                  </a:lnTo>
                  <a:close/>
                  <a:moveTo>
                    <a:pt x="60" y="493"/>
                  </a:moveTo>
                  <a:lnTo>
                    <a:pt x="58" y="493"/>
                  </a:lnTo>
                  <a:lnTo>
                    <a:pt x="58" y="493"/>
                  </a:lnTo>
                  <a:lnTo>
                    <a:pt x="56" y="495"/>
                  </a:lnTo>
                  <a:lnTo>
                    <a:pt x="56" y="497"/>
                  </a:lnTo>
                  <a:lnTo>
                    <a:pt x="56" y="499"/>
                  </a:lnTo>
                  <a:lnTo>
                    <a:pt x="56" y="499"/>
                  </a:lnTo>
                  <a:lnTo>
                    <a:pt x="58" y="497"/>
                  </a:lnTo>
                  <a:lnTo>
                    <a:pt x="58" y="495"/>
                  </a:lnTo>
                  <a:lnTo>
                    <a:pt x="60" y="495"/>
                  </a:lnTo>
                  <a:lnTo>
                    <a:pt x="60" y="495"/>
                  </a:lnTo>
                  <a:lnTo>
                    <a:pt x="60" y="493"/>
                  </a:lnTo>
                  <a:lnTo>
                    <a:pt x="60" y="493"/>
                  </a:lnTo>
                  <a:lnTo>
                    <a:pt x="60" y="493"/>
                  </a:lnTo>
                  <a:close/>
                  <a:moveTo>
                    <a:pt x="60" y="497"/>
                  </a:moveTo>
                  <a:lnTo>
                    <a:pt x="60" y="497"/>
                  </a:lnTo>
                  <a:lnTo>
                    <a:pt x="58" y="497"/>
                  </a:lnTo>
                  <a:lnTo>
                    <a:pt x="58" y="499"/>
                  </a:lnTo>
                  <a:lnTo>
                    <a:pt x="58" y="499"/>
                  </a:lnTo>
                  <a:lnTo>
                    <a:pt x="60" y="499"/>
                  </a:lnTo>
                  <a:lnTo>
                    <a:pt x="60" y="499"/>
                  </a:lnTo>
                  <a:lnTo>
                    <a:pt x="60" y="497"/>
                  </a:lnTo>
                  <a:lnTo>
                    <a:pt x="60" y="497"/>
                  </a:lnTo>
                  <a:lnTo>
                    <a:pt x="60" y="495"/>
                  </a:lnTo>
                  <a:lnTo>
                    <a:pt x="60" y="497"/>
                  </a:lnTo>
                  <a:close/>
                  <a:moveTo>
                    <a:pt x="58" y="503"/>
                  </a:moveTo>
                  <a:lnTo>
                    <a:pt x="58" y="505"/>
                  </a:lnTo>
                  <a:lnTo>
                    <a:pt x="60" y="505"/>
                  </a:lnTo>
                  <a:lnTo>
                    <a:pt x="60" y="505"/>
                  </a:lnTo>
                  <a:lnTo>
                    <a:pt x="60" y="507"/>
                  </a:lnTo>
                  <a:lnTo>
                    <a:pt x="60" y="507"/>
                  </a:lnTo>
                  <a:lnTo>
                    <a:pt x="62" y="509"/>
                  </a:lnTo>
                  <a:lnTo>
                    <a:pt x="62" y="507"/>
                  </a:lnTo>
                  <a:lnTo>
                    <a:pt x="62" y="505"/>
                  </a:lnTo>
                  <a:lnTo>
                    <a:pt x="62" y="505"/>
                  </a:lnTo>
                  <a:lnTo>
                    <a:pt x="60" y="503"/>
                  </a:lnTo>
                  <a:lnTo>
                    <a:pt x="60" y="503"/>
                  </a:lnTo>
                  <a:lnTo>
                    <a:pt x="58" y="503"/>
                  </a:lnTo>
                  <a:close/>
                  <a:moveTo>
                    <a:pt x="36" y="471"/>
                  </a:moveTo>
                  <a:lnTo>
                    <a:pt x="36" y="471"/>
                  </a:lnTo>
                  <a:lnTo>
                    <a:pt x="36" y="473"/>
                  </a:lnTo>
                  <a:lnTo>
                    <a:pt x="36" y="475"/>
                  </a:lnTo>
                  <a:lnTo>
                    <a:pt x="36" y="475"/>
                  </a:lnTo>
                  <a:lnTo>
                    <a:pt x="36" y="475"/>
                  </a:lnTo>
                  <a:lnTo>
                    <a:pt x="38" y="475"/>
                  </a:lnTo>
                  <a:lnTo>
                    <a:pt x="38" y="473"/>
                  </a:lnTo>
                  <a:lnTo>
                    <a:pt x="38" y="473"/>
                  </a:lnTo>
                  <a:lnTo>
                    <a:pt x="40" y="471"/>
                  </a:lnTo>
                  <a:lnTo>
                    <a:pt x="40" y="471"/>
                  </a:lnTo>
                  <a:lnTo>
                    <a:pt x="40" y="471"/>
                  </a:lnTo>
                  <a:lnTo>
                    <a:pt x="40" y="471"/>
                  </a:lnTo>
                  <a:lnTo>
                    <a:pt x="38" y="471"/>
                  </a:lnTo>
                  <a:lnTo>
                    <a:pt x="36" y="471"/>
                  </a:lnTo>
                  <a:close/>
                  <a:moveTo>
                    <a:pt x="30" y="507"/>
                  </a:moveTo>
                  <a:lnTo>
                    <a:pt x="30" y="507"/>
                  </a:lnTo>
                  <a:lnTo>
                    <a:pt x="30" y="505"/>
                  </a:lnTo>
                  <a:lnTo>
                    <a:pt x="32" y="505"/>
                  </a:lnTo>
                  <a:lnTo>
                    <a:pt x="32" y="503"/>
                  </a:lnTo>
                  <a:lnTo>
                    <a:pt x="32" y="503"/>
                  </a:lnTo>
                  <a:lnTo>
                    <a:pt x="30" y="501"/>
                  </a:lnTo>
                  <a:lnTo>
                    <a:pt x="28" y="503"/>
                  </a:lnTo>
                  <a:lnTo>
                    <a:pt x="28" y="503"/>
                  </a:lnTo>
                  <a:lnTo>
                    <a:pt x="28" y="503"/>
                  </a:lnTo>
                  <a:lnTo>
                    <a:pt x="28" y="505"/>
                  </a:lnTo>
                  <a:lnTo>
                    <a:pt x="26" y="505"/>
                  </a:lnTo>
                  <a:lnTo>
                    <a:pt x="26" y="505"/>
                  </a:lnTo>
                  <a:lnTo>
                    <a:pt x="28" y="505"/>
                  </a:lnTo>
                  <a:lnTo>
                    <a:pt x="28" y="507"/>
                  </a:lnTo>
                  <a:lnTo>
                    <a:pt x="28" y="507"/>
                  </a:lnTo>
                  <a:lnTo>
                    <a:pt x="30" y="507"/>
                  </a:lnTo>
                  <a:close/>
                  <a:moveTo>
                    <a:pt x="62" y="523"/>
                  </a:moveTo>
                  <a:lnTo>
                    <a:pt x="62" y="523"/>
                  </a:lnTo>
                  <a:lnTo>
                    <a:pt x="60" y="525"/>
                  </a:lnTo>
                  <a:lnTo>
                    <a:pt x="60" y="525"/>
                  </a:lnTo>
                  <a:lnTo>
                    <a:pt x="62" y="521"/>
                  </a:lnTo>
                  <a:lnTo>
                    <a:pt x="60" y="517"/>
                  </a:lnTo>
                  <a:lnTo>
                    <a:pt x="62" y="515"/>
                  </a:lnTo>
                  <a:lnTo>
                    <a:pt x="62" y="515"/>
                  </a:lnTo>
                  <a:lnTo>
                    <a:pt x="62" y="515"/>
                  </a:lnTo>
                  <a:lnTo>
                    <a:pt x="60" y="513"/>
                  </a:lnTo>
                  <a:lnTo>
                    <a:pt x="60" y="511"/>
                  </a:lnTo>
                  <a:lnTo>
                    <a:pt x="56" y="511"/>
                  </a:lnTo>
                  <a:lnTo>
                    <a:pt x="54" y="509"/>
                  </a:lnTo>
                  <a:lnTo>
                    <a:pt x="54" y="507"/>
                  </a:lnTo>
                  <a:lnTo>
                    <a:pt x="54" y="505"/>
                  </a:lnTo>
                  <a:lnTo>
                    <a:pt x="54" y="505"/>
                  </a:lnTo>
                  <a:lnTo>
                    <a:pt x="54" y="505"/>
                  </a:lnTo>
                  <a:lnTo>
                    <a:pt x="54" y="505"/>
                  </a:lnTo>
                  <a:lnTo>
                    <a:pt x="54" y="503"/>
                  </a:lnTo>
                  <a:lnTo>
                    <a:pt x="54" y="499"/>
                  </a:lnTo>
                  <a:lnTo>
                    <a:pt x="54" y="497"/>
                  </a:lnTo>
                  <a:lnTo>
                    <a:pt x="54" y="495"/>
                  </a:lnTo>
                  <a:lnTo>
                    <a:pt x="54" y="495"/>
                  </a:lnTo>
                  <a:lnTo>
                    <a:pt x="54" y="493"/>
                  </a:lnTo>
                  <a:lnTo>
                    <a:pt x="54" y="493"/>
                  </a:lnTo>
                  <a:lnTo>
                    <a:pt x="50" y="493"/>
                  </a:lnTo>
                  <a:lnTo>
                    <a:pt x="46" y="491"/>
                  </a:lnTo>
                  <a:lnTo>
                    <a:pt x="40" y="491"/>
                  </a:lnTo>
                  <a:lnTo>
                    <a:pt x="36" y="489"/>
                  </a:lnTo>
                  <a:lnTo>
                    <a:pt x="32" y="485"/>
                  </a:lnTo>
                  <a:lnTo>
                    <a:pt x="28" y="485"/>
                  </a:lnTo>
                  <a:lnTo>
                    <a:pt x="26" y="485"/>
                  </a:lnTo>
                  <a:lnTo>
                    <a:pt x="24" y="485"/>
                  </a:lnTo>
                  <a:lnTo>
                    <a:pt x="22" y="485"/>
                  </a:lnTo>
                  <a:lnTo>
                    <a:pt x="22" y="487"/>
                  </a:lnTo>
                  <a:lnTo>
                    <a:pt x="20" y="487"/>
                  </a:lnTo>
                  <a:lnTo>
                    <a:pt x="20" y="489"/>
                  </a:lnTo>
                  <a:lnTo>
                    <a:pt x="22" y="491"/>
                  </a:lnTo>
                  <a:lnTo>
                    <a:pt x="22" y="491"/>
                  </a:lnTo>
                  <a:lnTo>
                    <a:pt x="24" y="491"/>
                  </a:lnTo>
                  <a:lnTo>
                    <a:pt x="24" y="491"/>
                  </a:lnTo>
                  <a:lnTo>
                    <a:pt x="26" y="491"/>
                  </a:lnTo>
                  <a:lnTo>
                    <a:pt x="28" y="489"/>
                  </a:lnTo>
                  <a:lnTo>
                    <a:pt x="28" y="489"/>
                  </a:lnTo>
                  <a:lnTo>
                    <a:pt x="30" y="489"/>
                  </a:lnTo>
                  <a:lnTo>
                    <a:pt x="32" y="489"/>
                  </a:lnTo>
                  <a:lnTo>
                    <a:pt x="30" y="491"/>
                  </a:lnTo>
                  <a:lnTo>
                    <a:pt x="30" y="491"/>
                  </a:lnTo>
                  <a:lnTo>
                    <a:pt x="28" y="493"/>
                  </a:lnTo>
                  <a:lnTo>
                    <a:pt x="28" y="493"/>
                  </a:lnTo>
                  <a:lnTo>
                    <a:pt x="28" y="491"/>
                  </a:lnTo>
                  <a:lnTo>
                    <a:pt x="28" y="491"/>
                  </a:lnTo>
                  <a:lnTo>
                    <a:pt x="24" y="491"/>
                  </a:lnTo>
                  <a:lnTo>
                    <a:pt x="24" y="491"/>
                  </a:lnTo>
                  <a:lnTo>
                    <a:pt x="24" y="491"/>
                  </a:lnTo>
                  <a:lnTo>
                    <a:pt x="22" y="493"/>
                  </a:lnTo>
                  <a:lnTo>
                    <a:pt x="22" y="495"/>
                  </a:lnTo>
                  <a:lnTo>
                    <a:pt x="22" y="495"/>
                  </a:lnTo>
                  <a:lnTo>
                    <a:pt x="22" y="495"/>
                  </a:lnTo>
                  <a:lnTo>
                    <a:pt x="22" y="497"/>
                  </a:lnTo>
                  <a:lnTo>
                    <a:pt x="20" y="497"/>
                  </a:lnTo>
                  <a:lnTo>
                    <a:pt x="20" y="497"/>
                  </a:lnTo>
                  <a:lnTo>
                    <a:pt x="20" y="497"/>
                  </a:lnTo>
                  <a:lnTo>
                    <a:pt x="20" y="497"/>
                  </a:lnTo>
                  <a:lnTo>
                    <a:pt x="22" y="497"/>
                  </a:lnTo>
                  <a:lnTo>
                    <a:pt x="26" y="497"/>
                  </a:lnTo>
                  <a:lnTo>
                    <a:pt x="26" y="497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8" y="499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9"/>
                  </a:lnTo>
                  <a:lnTo>
                    <a:pt x="28" y="499"/>
                  </a:lnTo>
                  <a:lnTo>
                    <a:pt x="26" y="499"/>
                  </a:lnTo>
                  <a:lnTo>
                    <a:pt x="26" y="501"/>
                  </a:lnTo>
                  <a:lnTo>
                    <a:pt x="26" y="501"/>
                  </a:lnTo>
                  <a:lnTo>
                    <a:pt x="26" y="501"/>
                  </a:lnTo>
                  <a:lnTo>
                    <a:pt x="28" y="501"/>
                  </a:lnTo>
                  <a:lnTo>
                    <a:pt x="28" y="501"/>
                  </a:lnTo>
                  <a:lnTo>
                    <a:pt x="30" y="501"/>
                  </a:lnTo>
                  <a:lnTo>
                    <a:pt x="30" y="501"/>
                  </a:lnTo>
                  <a:lnTo>
                    <a:pt x="30" y="501"/>
                  </a:lnTo>
                  <a:lnTo>
                    <a:pt x="30" y="501"/>
                  </a:lnTo>
                  <a:lnTo>
                    <a:pt x="32" y="501"/>
                  </a:lnTo>
                  <a:lnTo>
                    <a:pt x="32" y="501"/>
                  </a:lnTo>
                  <a:lnTo>
                    <a:pt x="32" y="503"/>
                  </a:lnTo>
                  <a:lnTo>
                    <a:pt x="32" y="505"/>
                  </a:lnTo>
                  <a:lnTo>
                    <a:pt x="32" y="505"/>
                  </a:lnTo>
                  <a:lnTo>
                    <a:pt x="34" y="505"/>
                  </a:lnTo>
                  <a:lnTo>
                    <a:pt x="34" y="505"/>
                  </a:lnTo>
                  <a:lnTo>
                    <a:pt x="34" y="505"/>
                  </a:lnTo>
                  <a:lnTo>
                    <a:pt x="38" y="505"/>
                  </a:lnTo>
                  <a:lnTo>
                    <a:pt x="36" y="505"/>
                  </a:lnTo>
                  <a:lnTo>
                    <a:pt x="32" y="507"/>
                  </a:lnTo>
                  <a:lnTo>
                    <a:pt x="30" y="507"/>
                  </a:lnTo>
                  <a:lnTo>
                    <a:pt x="30" y="507"/>
                  </a:lnTo>
                  <a:lnTo>
                    <a:pt x="30" y="507"/>
                  </a:lnTo>
                  <a:lnTo>
                    <a:pt x="28" y="509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30" y="509"/>
                  </a:lnTo>
                  <a:lnTo>
                    <a:pt x="30" y="509"/>
                  </a:lnTo>
                  <a:lnTo>
                    <a:pt x="32" y="511"/>
                  </a:lnTo>
                  <a:lnTo>
                    <a:pt x="32" y="511"/>
                  </a:lnTo>
                  <a:lnTo>
                    <a:pt x="32" y="509"/>
                  </a:lnTo>
                  <a:lnTo>
                    <a:pt x="32" y="509"/>
                  </a:lnTo>
                  <a:lnTo>
                    <a:pt x="34" y="509"/>
                  </a:lnTo>
                  <a:lnTo>
                    <a:pt x="34" y="509"/>
                  </a:lnTo>
                  <a:lnTo>
                    <a:pt x="34" y="509"/>
                  </a:lnTo>
                  <a:lnTo>
                    <a:pt x="34" y="511"/>
                  </a:lnTo>
                  <a:lnTo>
                    <a:pt x="34" y="511"/>
                  </a:lnTo>
                  <a:lnTo>
                    <a:pt x="36" y="511"/>
                  </a:lnTo>
                  <a:lnTo>
                    <a:pt x="36" y="511"/>
                  </a:lnTo>
                  <a:lnTo>
                    <a:pt x="34" y="513"/>
                  </a:lnTo>
                  <a:lnTo>
                    <a:pt x="34" y="513"/>
                  </a:lnTo>
                  <a:lnTo>
                    <a:pt x="34" y="513"/>
                  </a:lnTo>
                  <a:lnTo>
                    <a:pt x="36" y="513"/>
                  </a:lnTo>
                  <a:lnTo>
                    <a:pt x="36" y="513"/>
                  </a:lnTo>
                  <a:lnTo>
                    <a:pt x="36" y="513"/>
                  </a:lnTo>
                  <a:lnTo>
                    <a:pt x="38" y="513"/>
                  </a:lnTo>
                  <a:lnTo>
                    <a:pt x="38" y="513"/>
                  </a:lnTo>
                  <a:lnTo>
                    <a:pt x="38" y="513"/>
                  </a:lnTo>
                  <a:lnTo>
                    <a:pt x="36" y="515"/>
                  </a:lnTo>
                  <a:lnTo>
                    <a:pt x="34" y="515"/>
                  </a:lnTo>
                  <a:lnTo>
                    <a:pt x="34" y="515"/>
                  </a:lnTo>
                  <a:lnTo>
                    <a:pt x="36" y="517"/>
                  </a:lnTo>
                  <a:lnTo>
                    <a:pt x="36" y="517"/>
                  </a:lnTo>
                  <a:lnTo>
                    <a:pt x="36" y="519"/>
                  </a:lnTo>
                  <a:lnTo>
                    <a:pt x="38" y="519"/>
                  </a:lnTo>
                  <a:lnTo>
                    <a:pt x="40" y="517"/>
                  </a:lnTo>
                  <a:lnTo>
                    <a:pt x="42" y="517"/>
                  </a:lnTo>
                  <a:lnTo>
                    <a:pt x="46" y="517"/>
                  </a:lnTo>
                  <a:lnTo>
                    <a:pt x="46" y="517"/>
                  </a:lnTo>
                  <a:lnTo>
                    <a:pt x="48" y="515"/>
                  </a:lnTo>
                  <a:lnTo>
                    <a:pt x="48" y="515"/>
                  </a:lnTo>
                  <a:lnTo>
                    <a:pt x="50" y="513"/>
                  </a:lnTo>
                  <a:lnTo>
                    <a:pt x="50" y="513"/>
                  </a:lnTo>
                  <a:lnTo>
                    <a:pt x="48" y="515"/>
                  </a:lnTo>
                  <a:lnTo>
                    <a:pt x="48" y="515"/>
                  </a:lnTo>
                  <a:lnTo>
                    <a:pt x="46" y="517"/>
                  </a:lnTo>
                  <a:lnTo>
                    <a:pt x="44" y="517"/>
                  </a:lnTo>
                  <a:lnTo>
                    <a:pt x="40" y="521"/>
                  </a:lnTo>
                  <a:lnTo>
                    <a:pt x="40" y="521"/>
                  </a:lnTo>
                  <a:lnTo>
                    <a:pt x="40" y="521"/>
                  </a:lnTo>
                  <a:lnTo>
                    <a:pt x="40" y="523"/>
                  </a:lnTo>
                  <a:lnTo>
                    <a:pt x="42" y="523"/>
                  </a:lnTo>
                  <a:lnTo>
                    <a:pt x="44" y="525"/>
                  </a:lnTo>
                  <a:lnTo>
                    <a:pt x="46" y="525"/>
                  </a:lnTo>
                  <a:lnTo>
                    <a:pt x="50" y="527"/>
                  </a:lnTo>
                  <a:lnTo>
                    <a:pt x="52" y="527"/>
                  </a:lnTo>
                  <a:lnTo>
                    <a:pt x="56" y="529"/>
                  </a:lnTo>
                  <a:lnTo>
                    <a:pt x="56" y="529"/>
                  </a:lnTo>
                  <a:lnTo>
                    <a:pt x="56" y="529"/>
                  </a:lnTo>
                  <a:lnTo>
                    <a:pt x="58" y="527"/>
                  </a:lnTo>
                  <a:lnTo>
                    <a:pt x="58" y="527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2" y="527"/>
                  </a:lnTo>
                  <a:lnTo>
                    <a:pt x="62" y="523"/>
                  </a:lnTo>
                  <a:lnTo>
                    <a:pt x="62" y="523"/>
                  </a:lnTo>
                  <a:lnTo>
                    <a:pt x="62" y="523"/>
                  </a:lnTo>
                  <a:lnTo>
                    <a:pt x="62" y="523"/>
                  </a:lnTo>
                  <a:close/>
                  <a:moveTo>
                    <a:pt x="32" y="511"/>
                  </a:moveTo>
                  <a:lnTo>
                    <a:pt x="32" y="511"/>
                  </a:lnTo>
                  <a:lnTo>
                    <a:pt x="32" y="511"/>
                  </a:lnTo>
                  <a:lnTo>
                    <a:pt x="32" y="513"/>
                  </a:lnTo>
                  <a:lnTo>
                    <a:pt x="32" y="513"/>
                  </a:lnTo>
                  <a:lnTo>
                    <a:pt x="34" y="511"/>
                  </a:lnTo>
                  <a:lnTo>
                    <a:pt x="34" y="511"/>
                  </a:lnTo>
                  <a:lnTo>
                    <a:pt x="32" y="511"/>
                  </a:lnTo>
                  <a:close/>
                  <a:moveTo>
                    <a:pt x="40" y="453"/>
                  </a:moveTo>
                  <a:lnTo>
                    <a:pt x="42" y="453"/>
                  </a:lnTo>
                  <a:lnTo>
                    <a:pt x="42" y="453"/>
                  </a:lnTo>
                  <a:lnTo>
                    <a:pt x="44" y="453"/>
                  </a:lnTo>
                  <a:lnTo>
                    <a:pt x="44" y="453"/>
                  </a:lnTo>
                  <a:lnTo>
                    <a:pt x="42" y="455"/>
                  </a:lnTo>
                  <a:lnTo>
                    <a:pt x="42" y="455"/>
                  </a:lnTo>
                  <a:lnTo>
                    <a:pt x="40" y="457"/>
                  </a:lnTo>
                  <a:lnTo>
                    <a:pt x="38" y="459"/>
                  </a:lnTo>
                  <a:lnTo>
                    <a:pt x="38" y="461"/>
                  </a:lnTo>
                  <a:lnTo>
                    <a:pt x="40" y="459"/>
                  </a:lnTo>
                  <a:lnTo>
                    <a:pt x="42" y="457"/>
                  </a:lnTo>
                  <a:lnTo>
                    <a:pt x="44" y="457"/>
                  </a:lnTo>
                  <a:lnTo>
                    <a:pt x="46" y="455"/>
                  </a:lnTo>
                  <a:lnTo>
                    <a:pt x="50" y="449"/>
                  </a:lnTo>
                  <a:lnTo>
                    <a:pt x="52" y="447"/>
                  </a:lnTo>
                  <a:lnTo>
                    <a:pt x="50" y="445"/>
                  </a:lnTo>
                  <a:lnTo>
                    <a:pt x="50" y="445"/>
                  </a:lnTo>
                  <a:lnTo>
                    <a:pt x="50" y="443"/>
                  </a:lnTo>
                  <a:lnTo>
                    <a:pt x="48" y="443"/>
                  </a:lnTo>
                  <a:lnTo>
                    <a:pt x="48" y="445"/>
                  </a:lnTo>
                  <a:lnTo>
                    <a:pt x="46" y="445"/>
                  </a:lnTo>
                  <a:lnTo>
                    <a:pt x="44" y="447"/>
                  </a:lnTo>
                  <a:lnTo>
                    <a:pt x="42" y="447"/>
                  </a:lnTo>
                  <a:lnTo>
                    <a:pt x="42" y="449"/>
                  </a:lnTo>
                  <a:lnTo>
                    <a:pt x="42" y="449"/>
                  </a:lnTo>
                  <a:lnTo>
                    <a:pt x="42" y="451"/>
                  </a:lnTo>
                  <a:lnTo>
                    <a:pt x="42" y="451"/>
                  </a:lnTo>
                  <a:lnTo>
                    <a:pt x="40" y="453"/>
                  </a:lnTo>
                  <a:close/>
                  <a:moveTo>
                    <a:pt x="24" y="431"/>
                  </a:moveTo>
                  <a:lnTo>
                    <a:pt x="24" y="431"/>
                  </a:lnTo>
                  <a:lnTo>
                    <a:pt x="26" y="429"/>
                  </a:lnTo>
                  <a:lnTo>
                    <a:pt x="26" y="429"/>
                  </a:lnTo>
                  <a:lnTo>
                    <a:pt x="24" y="429"/>
                  </a:lnTo>
                  <a:lnTo>
                    <a:pt x="22" y="431"/>
                  </a:lnTo>
                  <a:lnTo>
                    <a:pt x="18" y="431"/>
                  </a:lnTo>
                  <a:lnTo>
                    <a:pt x="18" y="431"/>
                  </a:lnTo>
                  <a:lnTo>
                    <a:pt x="16" y="433"/>
                  </a:lnTo>
                  <a:lnTo>
                    <a:pt x="16" y="433"/>
                  </a:lnTo>
                  <a:lnTo>
                    <a:pt x="14" y="435"/>
                  </a:lnTo>
                  <a:lnTo>
                    <a:pt x="14" y="437"/>
                  </a:lnTo>
                  <a:lnTo>
                    <a:pt x="12" y="437"/>
                  </a:lnTo>
                  <a:lnTo>
                    <a:pt x="8" y="437"/>
                  </a:lnTo>
                  <a:lnTo>
                    <a:pt x="8" y="437"/>
                  </a:lnTo>
                  <a:lnTo>
                    <a:pt x="8" y="437"/>
                  </a:lnTo>
                  <a:lnTo>
                    <a:pt x="8" y="437"/>
                  </a:lnTo>
                  <a:lnTo>
                    <a:pt x="8" y="437"/>
                  </a:lnTo>
                  <a:lnTo>
                    <a:pt x="14" y="435"/>
                  </a:lnTo>
                  <a:lnTo>
                    <a:pt x="16" y="433"/>
                  </a:lnTo>
                  <a:lnTo>
                    <a:pt x="16" y="433"/>
                  </a:lnTo>
                  <a:lnTo>
                    <a:pt x="16" y="431"/>
                  </a:lnTo>
                  <a:lnTo>
                    <a:pt x="18" y="431"/>
                  </a:lnTo>
                  <a:lnTo>
                    <a:pt x="18" y="429"/>
                  </a:lnTo>
                  <a:lnTo>
                    <a:pt x="18" y="429"/>
                  </a:lnTo>
                  <a:lnTo>
                    <a:pt x="16" y="429"/>
                  </a:lnTo>
                  <a:lnTo>
                    <a:pt x="14" y="431"/>
                  </a:lnTo>
                  <a:lnTo>
                    <a:pt x="14" y="429"/>
                  </a:lnTo>
                  <a:lnTo>
                    <a:pt x="10" y="429"/>
                  </a:lnTo>
                  <a:lnTo>
                    <a:pt x="10" y="429"/>
                  </a:lnTo>
                  <a:lnTo>
                    <a:pt x="8" y="429"/>
                  </a:lnTo>
                  <a:lnTo>
                    <a:pt x="8" y="429"/>
                  </a:lnTo>
                  <a:lnTo>
                    <a:pt x="6" y="431"/>
                  </a:lnTo>
                  <a:lnTo>
                    <a:pt x="4" y="433"/>
                  </a:lnTo>
                  <a:lnTo>
                    <a:pt x="2" y="433"/>
                  </a:lnTo>
                  <a:lnTo>
                    <a:pt x="2" y="435"/>
                  </a:lnTo>
                  <a:lnTo>
                    <a:pt x="2" y="437"/>
                  </a:lnTo>
                  <a:lnTo>
                    <a:pt x="2" y="437"/>
                  </a:lnTo>
                  <a:lnTo>
                    <a:pt x="2" y="439"/>
                  </a:lnTo>
                  <a:lnTo>
                    <a:pt x="2" y="439"/>
                  </a:lnTo>
                  <a:lnTo>
                    <a:pt x="2" y="441"/>
                  </a:lnTo>
                  <a:lnTo>
                    <a:pt x="4" y="443"/>
                  </a:lnTo>
                  <a:lnTo>
                    <a:pt x="4" y="443"/>
                  </a:lnTo>
                  <a:lnTo>
                    <a:pt x="4" y="443"/>
                  </a:lnTo>
                  <a:lnTo>
                    <a:pt x="2" y="443"/>
                  </a:lnTo>
                  <a:lnTo>
                    <a:pt x="2" y="441"/>
                  </a:lnTo>
                  <a:lnTo>
                    <a:pt x="0" y="441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0" y="445"/>
                  </a:lnTo>
                  <a:lnTo>
                    <a:pt x="2" y="445"/>
                  </a:lnTo>
                  <a:lnTo>
                    <a:pt x="8" y="443"/>
                  </a:lnTo>
                  <a:lnTo>
                    <a:pt x="10" y="443"/>
                  </a:lnTo>
                  <a:lnTo>
                    <a:pt x="12" y="441"/>
                  </a:lnTo>
                  <a:lnTo>
                    <a:pt x="14" y="439"/>
                  </a:lnTo>
                  <a:lnTo>
                    <a:pt x="16" y="437"/>
                  </a:lnTo>
                  <a:lnTo>
                    <a:pt x="20" y="433"/>
                  </a:lnTo>
                  <a:lnTo>
                    <a:pt x="24" y="431"/>
                  </a:lnTo>
                  <a:close/>
                  <a:moveTo>
                    <a:pt x="32" y="439"/>
                  </a:moveTo>
                  <a:lnTo>
                    <a:pt x="34" y="439"/>
                  </a:lnTo>
                  <a:lnTo>
                    <a:pt x="34" y="441"/>
                  </a:lnTo>
                  <a:lnTo>
                    <a:pt x="34" y="443"/>
                  </a:lnTo>
                  <a:lnTo>
                    <a:pt x="34" y="445"/>
                  </a:lnTo>
                  <a:lnTo>
                    <a:pt x="36" y="445"/>
                  </a:lnTo>
                  <a:lnTo>
                    <a:pt x="36" y="445"/>
                  </a:lnTo>
                  <a:lnTo>
                    <a:pt x="38" y="445"/>
                  </a:lnTo>
                  <a:lnTo>
                    <a:pt x="38" y="443"/>
                  </a:lnTo>
                  <a:lnTo>
                    <a:pt x="38" y="441"/>
                  </a:lnTo>
                  <a:lnTo>
                    <a:pt x="38" y="439"/>
                  </a:lnTo>
                  <a:lnTo>
                    <a:pt x="38" y="439"/>
                  </a:lnTo>
                  <a:lnTo>
                    <a:pt x="36" y="437"/>
                  </a:lnTo>
                  <a:lnTo>
                    <a:pt x="34" y="437"/>
                  </a:lnTo>
                  <a:lnTo>
                    <a:pt x="32" y="439"/>
                  </a:lnTo>
                  <a:close/>
                  <a:moveTo>
                    <a:pt x="38" y="431"/>
                  </a:moveTo>
                  <a:lnTo>
                    <a:pt x="36" y="433"/>
                  </a:lnTo>
                  <a:lnTo>
                    <a:pt x="36" y="433"/>
                  </a:lnTo>
                  <a:lnTo>
                    <a:pt x="36" y="433"/>
                  </a:lnTo>
                  <a:lnTo>
                    <a:pt x="36" y="433"/>
                  </a:lnTo>
                  <a:lnTo>
                    <a:pt x="36" y="433"/>
                  </a:lnTo>
                  <a:lnTo>
                    <a:pt x="36" y="433"/>
                  </a:lnTo>
                  <a:lnTo>
                    <a:pt x="36" y="433"/>
                  </a:lnTo>
                  <a:lnTo>
                    <a:pt x="36" y="433"/>
                  </a:lnTo>
                  <a:lnTo>
                    <a:pt x="36" y="433"/>
                  </a:lnTo>
                  <a:lnTo>
                    <a:pt x="38" y="433"/>
                  </a:lnTo>
                  <a:lnTo>
                    <a:pt x="38" y="433"/>
                  </a:lnTo>
                  <a:lnTo>
                    <a:pt x="38" y="433"/>
                  </a:lnTo>
                  <a:lnTo>
                    <a:pt x="38" y="433"/>
                  </a:lnTo>
                  <a:lnTo>
                    <a:pt x="38" y="433"/>
                  </a:lnTo>
                  <a:lnTo>
                    <a:pt x="38" y="433"/>
                  </a:lnTo>
                  <a:lnTo>
                    <a:pt x="40" y="433"/>
                  </a:lnTo>
                  <a:lnTo>
                    <a:pt x="42" y="433"/>
                  </a:lnTo>
                  <a:lnTo>
                    <a:pt x="42" y="431"/>
                  </a:lnTo>
                  <a:lnTo>
                    <a:pt x="44" y="431"/>
                  </a:lnTo>
                  <a:lnTo>
                    <a:pt x="42" y="431"/>
                  </a:lnTo>
                  <a:lnTo>
                    <a:pt x="42" y="429"/>
                  </a:lnTo>
                  <a:lnTo>
                    <a:pt x="42" y="429"/>
                  </a:lnTo>
                  <a:lnTo>
                    <a:pt x="42" y="429"/>
                  </a:lnTo>
                  <a:lnTo>
                    <a:pt x="38" y="431"/>
                  </a:lnTo>
                  <a:close/>
                  <a:moveTo>
                    <a:pt x="46" y="421"/>
                  </a:moveTo>
                  <a:lnTo>
                    <a:pt x="46" y="421"/>
                  </a:lnTo>
                  <a:lnTo>
                    <a:pt x="46" y="421"/>
                  </a:lnTo>
                  <a:lnTo>
                    <a:pt x="46" y="421"/>
                  </a:lnTo>
                  <a:lnTo>
                    <a:pt x="44" y="421"/>
                  </a:lnTo>
                  <a:lnTo>
                    <a:pt x="44" y="421"/>
                  </a:lnTo>
                  <a:lnTo>
                    <a:pt x="42" y="423"/>
                  </a:lnTo>
                  <a:lnTo>
                    <a:pt x="42" y="423"/>
                  </a:lnTo>
                  <a:lnTo>
                    <a:pt x="42" y="423"/>
                  </a:lnTo>
                  <a:lnTo>
                    <a:pt x="42" y="423"/>
                  </a:lnTo>
                  <a:lnTo>
                    <a:pt x="44" y="421"/>
                  </a:lnTo>
                  <a:lnTo>
                    <a:pt x="46" y="421"/>
                  </a:lnTo>
                  <a:close/>
                  <a:moveTo>
                    <a:pt x="809" y="74"/>
                  </a:moveTo>
                  <a:lnTo>
                    <a:pt x="809" y="74"/>
                  </a:lnTo>
                  <a:lnTo>
                    <a:pt x="809" y="76"/>
                  </a:lnTo>
                  <a:lnTo>
                    <a:pt x="809" y="76"/>
                  </a:lnTo>
                  <a:lnTo>
                    <a:pt x="811" y="76"/>
                  </a:lnTo>
                  <a:lnTo>
                    <a:pt x="811" y="76"/>
                  </a:lnTo>
                  <a:lnTo>
                    <a:pt x="809" y="76"/>
                  </a:lnTo>
                  <a:lnTo>
                    <a:pt x="809" y="76"/>
                  </a:lnTo>
                  <a:lnTo>
                    <a:pt x="807" y="76"/>
                  </a:lnTo>
                  <a:lnTo>
                    <a:pt x="805" y="76"/>
                  </a:lnTo>
                  <a:lnTo>
                    <a:pt x="805" y="76"/>
                  </a:lnTo>
                  <a:lnTo>
                    <a:pt x="805" y="78"/>
                  </a:lnTo>
                  <a:lnTo>
                    <a:pt x="805" y="78"/>
                  </a:lnTo>
                  <a:lnTo>
                    <a:pt x="805" y="78"/>
                  </a:lnTo>
                  <a:lnTo>
                    <a:pt x="807" y="78"/>
                  </a:lnTo>
                  <a:lnTo>
                    <a:pt x="811" y="80"/>
                  </a:lnTo>
                  <a:lnTo>
                    <a:pt x="813" y="80"/>
                  </a:lnTo>
                  <a:lnTo>
                    <a:pt x="815" y="80"/>
                  </a:lnTo>
                  <a:lnTo>
                    <a:pt x="813" y="80"/>
                  </a:lnTo>
                  <a:lnTo>
                    <a:pt x="813" y="80"/>
                  </a:lnTo>
                  <a:lnTo>
                    <a:pt x="809" y="80"/>
                  </a:lnTo>
                  <a:lnTo>
                    <a:pt x="809" y="80"/>
                  </a:lnTo>
                  <a:lnTo>
                    <a:pt x="809" y="82"/>
                  </a:lnTo>
                  <a:lnTo>
                    <a:pt x="809" y="82"/>
                  </a:lnTo>
                  <a:lnTo>
                    <a:pt x="813" y="82"/>
                  </a:lnTo>
                  <a:lnTo>
                    <a:pt x="813" y="84"/>
                  </a:lnTo>
                  <a:lnTo>
                    <a:pt x="815" y="84"/>
                  </a:lnTo>
                  <a:lnTo>
                    <a:pt x="819" y="84"/>
                  </a:lnTo>
                  <a:lnTo>
                    <a:pt x="821" y="84"/>
                  </a:lnTo>
                  <a:lnTo>
                    <a:pt x="823" y="84"/>
                  </a:lnTo>
                  <a:lnTo>
                    <a:pt x="827" y="84"/>
                  </a:lnTo>
                  <a:lnTo>
                    <a:pt x="829" y="84"/>
                  </a:lnTo>
                  <a:lnTo>
                    <a:pt x="831" y="84"/>
                  </a:lnTo>
                  <a:lnTo>
                    <a:pt x="831" y="84"/>
                  </a:lnTo>
                  <a:lnTo>
                    <a:pt x="835" y="82"/>
                  </a:lnTo>
                  <a:lnTo>
                    <a:pt x="837" y="82"/>
                  </a:lnTo>
                  <a:lnTo>
                    <a:pt x="837" y="82"/>
                  </a:lnTo>
                  <a:lnTo>
                    <a:pt x="837" y="84"/>
                  </a:lnTo>
                  <a:lnTo>
                    <a:pt x="837" y="86"/>
                  </a:lnTo>
                  <a:lnTo>
                    <a:pt x="837" y="88"/>
                  </a:lnTo>
                  <a:lnTo>
                    <a:pt x="839" y="88"/>
                  </a:lnTo>
                  <a:lnTo>
                    <a:pt x="839" y="90"/>
                  </a:lnTo>
                  <a:lnTo>
                    <a:pt x="837" y="90"/>
                  </a:lnTo>
                  <a:lnTo>
                    <a:pt x="837" y="92"/>
                  </a:lnTo>
                  <a:lnTo>
                    <a:pt x="837" y="92"/>
                  </a:lnTo>
                  <a:lnTo>
                    <a:pt x="835" y="92"/>
                  </a:lnTo>
                  <a:lnTo>
                    <a:pt x="835" y="92"/>
                  </a:lnTo>
                  <a:lnTo>
                    <a:pt x="831" y="94"/>
                  </a:lnTo>
                  <a:lnTo>
                    <a:pt x="829" y="96"/>
                  </a:lnTo>
                  <a:lnTo>
                    <a:pt x="829" y="96"/>
                  </a:lnTo>
                  <a:lnTo>
                    <a:pt x="827" y="96"/>
                  </a:lnTo>
                  <a:lnTo>
                    <a:pt x="827" y="98"/>
                  </a:lnTo>
                  <a:lnTo>
                    <a:pt x="827" y="98"/>
                  </a:lnTo>
                  <a:lnTo>
                    <a:pt x="827" y="98"/>
                  </a:lnTo>
                  <a:lnTo>
                    <a:pt x="827" y="98"/>
                  </a:lnTo>
                  <a:lnTo>
                    <a:pt x="827" y="100"/>
                  </a:lnTo>
                  <a:lnTo>
                    <a:pt x="827" y="100"/>
                  </a:lnTo>
                  <a:lnTo>
                    <a:pt x="825" y="100"/>
                  </a:lnTo>
                  <a:lnTo>
                    <a:pt x="825" y="100"/>
                  </a:lnTo>
                  <a:lnTo>
                    <a:pt x="825" y="102"/>
                  </a:lnTo>
                  <a:lnTo>
                    <a:pt x="823" y="104"/>
                  </a:lnTo>
                  <a:lnTo>
                    <a:pt x="823" y="104"/>
                  </a:lnTo>
                  <a:lnTo>
                    <a:pt x="825" y="106"/>
                  </a:lnTo>
                  <a:lnTo>
                    <a:pt x="825" y="106"/>
                  </a:lnTo>
                  <a:lnTo>
                    <a:pt x="827" y="106"/>
                  </a:lnTo>
                  <a:lnTo>
                    <a:pt x="829" y="106"/>
                  </a:lnTo>
                  <a:lnTo>
                    <a:pt x="829" y="106"/>
                  </a:lnTo>
                  <a:lnTo>
                    <a:pt x="831" y="106"/>
                  </a:lnTo>
                  <a:lnTo>
                    <a:pt x="831" y="106"/>
                  </a:lnTo>
                  <a:lnTo>
                    <a:pt x="831" y="104"/>
                  </a:lnTo>
                  <a:lnTo>
                    <a:pt x="835" y="104"/>
                  </a:lnTo>
                  <a:lnTo>
                    <a:pt x="835" y="104"/>
                  </a:lnTo>
                  <a:lnTo>
                    <a:pt x="833" y="104"/>
                  </a:lnTo>
                  <a:lnTo>
                    <a:pt x="833" y="106"/>
                  </a:lnTo>
                  <a:lnTo>
                    <a:pt x="835" y="106"/>
                  </a:lnTo>
                  <a:lnTo>
                    <a:pt x="835" y="106"/>
                  </a:lnTo>
                  <a:lnTo>
                    <a:pt x="837" y="106"/>
                  </a:lnTo>
                  <a:lnTo>
                    <a:pt x="841" y="108"/>
                  </a:lnTo>
                  <a:lnTo>
                    <a:pt x="843" y="108"/>
                  </a:lnTo>
                  <a:lnTo>
                    <a:pt x="845" y="108"/>
                  </a:lnTo>
                  <a:lnTo>
                    <a:pt x="847" y="108"/>
                  </a:lnTo>
                  <a:lnTo>
                    <a:pt x="849" y="106"/>
                  </a:lnTo>
                  <a:lnTo>
                    <a:pt x="851" y="106"/>
                  </a:lnTo>
                  <a:lnTo>
                    <a:pt x="851" y="106"/>
                  </a:lnTo>
                  <a:lnTo>
                    <a:pt x="851" y="106"/>
                  </a:lnTo>
                  <a:lnTo>
                    <a:pt x="851" y="104"/>
                  </a:lnTo>
                  <a:lnTo>
                    <a:pt x="853" y="104"/>
                  </a:lnTo>
                  <a:lnTo>
                    <a:pt x="853" y="104"/>
                  </a:lnTo>
                  <a:lnTo>
                    <a:pt x="853" y="104"/>
                  </a:lnTo>
                  <a:lnTo>
                    <a:pt x="855" y="104"/>
                  </a:lnTo>
                  <a:lnTo>
                    <a:pt x="855" y="104"/>
                  </a:lnTo>
                  <a:lnTo>
                    <a:pt x="855" y="104"/>
                  </a:lnTo>
                  <a:lnTo>
                    <a:pt x="855" y="104"/>
                  </a:lnTo>
                  <a:lnTo>
                    <a:pt x="855" y="106"/>
                  </a:lnTo>
                  <a:lnTo>
                    <a:pt x="855" y="106"/>
                  </a:lnTo>
                  <a:lnTo>
                    <a:pt x="857" y="106"/>
                  </a:lnTo>
                  <a:lnTo>
                    <a:pt x="859" y="104"/>
                  </a:lnTo>
                  <a:lnTo>
                    <a:pt x="861" y="104"/>
                  </a:lnTo>
                  <a:lnTo>
                    <a:pt x="861" y="104"/>
                  </a:lnTo>
                  <a:lnTo>
                    <a:pt x="861" y="104"/>
                  </a:lnTo>
                  <a:lnTo>
                    <a:pt x="861" y="104"/>
                  </a:lnTo>
                  <a:lnTo>
                    <a:pt x="861" y="104"/>
                  </a:lnTo>
                  <a:lnTo>
                    <a:pt x="859" y="106"/>
                  </a:lnTo>
                  <a:lnTo>
                    <a:pt x="857" y="106"/>
                  </a:lnTo>
                  <a:lnTo>
                    <a:pt x="857" y="108"/>
                  </a:lnTo>
                  <a:lnTo>
                    <a:pt x="855" y="108"/>
                  </a:lnTo>
                  <a:lnTo>
                    <a:pt x="857" y="108"/>
                  </a:lnTo>
                  <a:lnTo>
                    <a:pt x="857" y="108"/>
                  </a:lnTo>
                  <a:lnTo>
                    <a:pt x="861" y="108"/>
                  </a:lnTo>
                  <a:lnTo>
                    <a:pt x="865" y="108"/>
                  </a:lnTo>
                  <a:lnTo>
                    <a:pt x="869" y="108"/>
                  </a:lnTo>
                  <a:lnTo>
                    <a:pt x="871" y="108"/>
                  </a:lnTo>
                  <a:lnTo>
                    <a:pt x="875" y="108"/>
                  </a:lnTo>
                  <a:lnTo>
                    <a:pt x="875" y="108"/>
                  </a:lnTo>
                  <a:lnTo>
                    <a:pt x="875" y="108"/>
                  </a:lnTo>
                  <a:lnTo>
                    <a:pt x="877" y="108"/>
                  </a:lnTo>
                  <a:lnTo>
                    <a:pt x="879" y="108"/>
                  </a:lnTo>
                  <a:lnTo>
                    <a:pt x="881" y="108"/>
                  </a:lnTo>
                  <a:lnTo>
                    <a:pt x="883" y="108"/>
                  </a:lnTo>
                  <a:lnTo>
                    <a:pt x="883" y="108"/>
                  </a:lnTo>
                  <a:lnTo>
                    <a:pt x="885" y="108"/>
                  </a:lnTo>
                  <a:lnTo>
                    <a:pt x="889" y="108"/>
                  </a:lnTo>
                  <a:lnTo>
                    <a:pt x="889" y="108"/>
                  </a:lnTo>
                  <a:lnTo>
                    <a:pt x="889" y="108"/>
                  </a:lnTo>
                  <a:lnTo>
                    <a:pt x="889" y="106"/>
                  </a:lnTo>
                  <a:lnTo>
                    <a:pt x="891" y="106"/>
                  </a:lnTo>
                  <a:lnTo>
                    <a:pt x="891" y="108"/>
                  </a:lnTo>
                  <a:lnTo>
                    <a:pt x="891" y="108"/>
                  </a:lnTo>
                  <a:lnTo>
                    <a:pt x="893" y="108"/>
                  </a:lnTo>
                  <a:lnTo>
                    <a:pt x="893" y="108"/>
                  </a:lnTo>
                  <a:lnTo>
                    <a:pt x="895" y="106"/>
                  </a:lnTo>
                  <a:lnTo>
                    <a:pt x="895" y="106"/>
                  </a:lnTo>
                  <a:lnTo>
                    <a:pt x="895" y="108"/>
                  </a:lnTo>
                  <a:lnTo>
                    <a:pt x="895" y="108"/>
                  </a:lnTo>
                  <a:lnTo>
                    <a:pt x="897" y="108"/>
                  </a:lnTo>
                  <a:lnTo>
                    <a:pt x="899" y="108"/>
                  </a:lnTo>
                  <a:lnTo>
                    <a:pt x="901" y="108"/>
                  </a:lnTo>
                  <a:lnTo>
                    <a:pt x="907" y="108"/>
                  </a:lnTo>
                  <a:lnTo>
                    <a:pt x="909" y="108"/>
                  </a:lnTo>
                  <a:lnTo>
                    <a:pt x="911" y="108"/>
                  </a:lnTo>
                  <a:lnTo>
                    <a:pt x="913" y="106"/>
                  </a:lnTo>
                  <a:lnTo>
                    <a:pt x="913" y="106"/>
                  </a:lnTo>
                  <a:lnTo>
                    <a:pt x="915" y="104"/>
                  </a:lnTo>
                  <a:lnTo>
                    <a:pt x="915" y="104"/>
                  </a:lnTo>
                  <a:lnTo>
                    <a:pt x="915" y="104"/>
                  </a:lnTo>
                  <a:lnTo>
                    <a:pt x="915" y="104"/>
                  </a:lnTo>
                  <a:lnTo>
                    <a:pt x="915" y="102"/>
                  </a:lnTo>
                  <a:lnTo>
                    <a:pt x="915" y="102"/>
                  </a:lnTo>
                  <a:lnTo>
                    <a:pt x="915" y="102"/>
                  </a:lnTo>
                  <a:lnTo>
                    <a:pt x="917" y="104"/>
                  </a:lnTo>
                  <a:lnTo>
                    <a:pt x="917" y="104"/>
                  </a:lnTo>
                  <a:lnTo>
                    <a:pt x="919" y="104"/>
                  </a:lnTo>
                  <a:lnTo>
                    <a:pt x="917" y="104"/>
                  </a:lnTo>
                  <a:lnTo>
                    <a:pt x="917" y="104"/>
                  </a:lnTo>
                  <a:lnTo>
                    <a:pt x="917" y="106"/>
                  </a:lnTo>
                  <a:lnTo>
                    <a:pt x="917" y="106"/>
                  </a:lnTo>
                  <a:lnTo>
                    <a:pt x="917" y="108"/>
                  </a:lnTo>
                  <a:lnTo>
                    <a:pt x="917" y="108"/>
                  </a:lnTo>
                  <a:lnTo>
                    <a:pt x="919" y="108"/>
                  </a:lnTo>
                  <a:lnTo>
                    <a:pt x="919" y="108"/>
                  </a:lnTo>
                  <a:lnTo>
                    <a:pt x="921" y="108"/>
                  </a:lnTo>
                  <a:lnTo>
                    <a:pt x="925" y="108"/>
                  </a:lnTo>
                  <a:lnTo>
                    <a:pt x="925" y="108"/>
                  </a:lnTo>
                  <a:lnTo>
                    <a:pt x="927" y="108"/>
                  </a:lnTo>
                  <a:lnTo>
                    <a:pt x="929" y="108"/>
                  </a:lnTo>
                  <a:lnTo>
                    <a:pt x="933" y="108"/>
                  </a:lnTo>
                  <a:lnTo>
                    <a:pt x="935" y="108"/>
                  </a:lnTo>
                  <a:lnTo>
                    <a:pt x="945" y="108"/>
                  </a:lnTo>
                  <a:lnTo>
                    <a:pt x="945" y="108"/>
                  </a:lnTo>
                  <a:lnTo>
                    <a:pt x="947" y="106"/>
                  </a:lnTo>
                  <a:lnTo>
                    <a:pt x="947" y="106"/>
                  </a:lnTo>
                  <a:lnTo>
                    <a:pt x="949" y="104"/>
                  </a:lnTo>
                  <a:lnTo>
                    <a:pt x="949" y="104"/>
                  </a:lnTo>
                  <a:lnTo>
                    <a:pt x="949" y="104"/>
                  </a:lnTo>
                  <a:lnTo>
                    <a:pt x="949" y="104"/>
                  </a:lnTo>
                  <a:lnTo>
                    <a:pt x="949" y="102"/>
                  </a:lnTo>
                  <a:lnTo>
                    <a:pt x="949" y="102"/>
                  </a:lnTo>
                  <a:lnTo>
                    <a:pt x="949" y="102"/>
                  </a:lnTo>
                  <a:lnTo>
                    <a:pt x="951" y="102"/>
                  </a:lnTo>
                  <a:lnTo>
                    <a:pt x="953" y="104"/>
                  </a:lnTo>
                  <a:lnTo>
                    <a:pt x="957" y="102"/>
                  </a:lnTo>
                  <a:lnTo>
                    <a:pt x="959" y="102"/>
                  </a:lnTo>
                  <a:lnTo>
                    <a:pt x="959" y="102"/>
                  </a:lnTo>
                  <a:lnTo>
                    <a:pt x="959" y="102"/>
                  </a:lnTo>
                  <a:lnTo>
                    <a:pt x="957" y="100"/>
                  </a:lnTo>
                  <a:lnTo>
                    <a:pt x="957" y="100"/>
                  </a:lnTo>
                  <a:lnTo>
                    <a:pt x="953" y="102"/>
                  </a:lnTo>
                  <a:lnTo>
                    <a:pt x="953" y="102"/>
                  </a:lnTo>
                  <a:lnTo>
                    <a:pt x="951" y="102"/>
                  </a:lnTo>
                  <a:lnTo>
                    <a:pt x="951" y="100"/>
                  </a:lnTo>
                  <a:lnTo>
                    <a:pt x="951" y="100"/>
                  </a:lnTo>
                  <a:lnTo>
                    <a:pt x="955" y="100"/>
                  </a:lnTo>
                  <a:lnTo>
                    <a:pt x="961" y="98"/>
                  </a:lnTo>
                  <a:lnTo>
                    <a:pt x="963" y="98"/>
                  </a:lnTo>
                  <a:lnTo>
                    <a:pt x="963" y="98"/>
                  </a:lnTo>
                  <a:lnTo>
                    <a:pt x="963" y="96"/>
                  </a:lnTo>
                  <a:lnTo>
                    <a:pt x="963" y="94"/>
                  </a:lnTo>
                  <a:lnTo>
                    <a:pt x="963" y="94"/>
                  </a:lnTo>
                  <a:lnTo>
                    <a:pt x="959" y="94"/>
                  </a:lnTo>
                  <a:lnTo>
                    <a:pt x="957" y="94"/>
                  </a:lnTo>
                  <a:lnTo>
                    <a:pt x="957" y="94"/>
                  </a:lnTo>
                  <a:lnTo>
                    <a:pt x="961" y="94"/>
                  </a:lnTo>
                  <a:lnTo>
                    <a:pt x="961" y="94"/>
                  </a:lnTo>
                  <a:lnTo>
                    <a:pt x="961" y="94"/>
                  </a:lnTo>
                  <a:lnTo>
                    <a:pt x="959" y="92"/>
                  </a:lnTo>
                  <a:lnTo>
                    <a:pt x="957" y="92"/>
                  </a:lnTo>
                  <a:lnTo>
                    <a:pt x="953" y="92"/>
                  </a:lnTo>
                  <a:lnTo>
                    <a:pt x="951" y="92"/>
                  </a:lnTo>
                  <a:lnTo>
                    <a:pt x="951" y="92"/>
                  </a:lnTo>
                  <a:lnTo>
                    <a:pt x="951" y="92"/>
                  </a:lnTo>
                  <a:lnTo>
                    <a:pt x="953" y="92"/>
                  </a:lnTo>
                  <a:lnTo>
                    <a:pt x="951" y="90"/>
                  </a:lnTo>
                  <a:lnTo>
                    <a:pt x="947" y="90"/>
                  </a:lnTo>
                  <a:lnTo>
                    <a:pt x="943" y="90"/>
                  </a:lnTo>
                  <a:lnTo>
                    <a:pt x="941" y="90"/>
                  </a:lnTo>
                  <a:lnTo>
                    <a:pt x="939" y="90"/>
                  </a:lnTo>
                  <a:lnTo>
                    <a:pt x="933" y="90"/>
                  </a:lnTo>
                  <a:lnTo>
                    <a:pt x="931" y="90"/>
                  </a:lnTo>
                  <a:lnTo>
                    <a:pt x="927" y="90"/>
                  </a:lnTo>
                  <a:lnTo>
                    <a:pt x="925" y="90"/>
                  </a:lnTo>
                  <a:lnTo>
                    <a:pt x="923" y="90"/>
                  </a:lnTo>
                  <a:lnTo>
                    <a:pt x="921" y="90"/>
                  </a:lnTo>
                  <a:lnTo>
                    <a:pt x="915" y="92"/>
                  </a:lnTo>
                  <a:lnTo>
                    <a:pt x="913" y="92"/>
                  </a:lnTo>
                  <a:lnTo>
                    <a:pt x="911" y="92"/>
                  </a:lnTo>
                  <a:lnTo>
                    <a:pt x="905" y="94"/>
                  </a:lnTo>
                  <a:lnTo>
                    <a:pt x="903" y="94"/>
                  </a:lnTo>
                  <a:lnTo>
                    <a:pt x="899" y="94"/>
                  </a:lnTo>
                  <a:lnTo>
                    <a:pt x="897" y="94"/>
                  </a:lnTo>
                  <a:lnTo>
                    <a:pt x="897" y="96"/>
                  </a:lnTo>
                  <a:lnTo>
                    <a:pt x="897" y="96"/>
                  </a:lnTo>
                  <a:lnTo>
                    <a:pt x="893" y="96"/>
                  </a:lnTo>
                  <a:lnTo>
                    <a:pt x="893" y="96"/>
                  </a:lnTo>
                  <a:lnTo>
                    <a:pt x="891" y="94"/>
                  </a:lnTo>
                  <a:lnTo>
                    <a:pt x="889" y="94"/>
                  </a:lnTo>
                  <a:lnTo>
                    <a:pt x="887" y="92"/>
                  </a:lnTo>
                  <a:lnTo>
                    <a:pt x="885" y="94"/>
                  </a:lnTo>
                  <a:lnTo>
                    <a:pt x="881" y="94"/>
                  </a:lnTo>
                  <a:lnTo>
                    <a:pt x="881" y="94"/>
                  </a:lnTo>
                  <a:lnTo>
                    <a:pt x="881" y="94"/>
                  </a:lnTo>
                  <a:lnTo>
                    <a:pt x="881" y="94"/>
                  </a:lnTo>
                  <a:lnTo>
                    <a:pt x="875" y="94"/>
                  </a:lnTo>
                  <a:lnTo>
                    <a:pt x="873" y="92"/>
                  </a:lnTo>
                  <a:lnTo>
                    <a:pt x="873" y="92"/>
                  </a:lnTo>
                  <a:lnTo>
                    <a:pt x="871" y="92"/>
                  </a:lnTo>
                  <a:lnTo>
                    <a:pt x="871" y="92"/>
                  </a:lnTo>
                  <a:lnTo>
                    <a:pt x="869" y="92"/>
                  </a:lnTo>
                  <a:lnTo>
                    <a:pt x="869" y="94"/>
                  </a:lnTo>
                  <a:lnTo>
                    <a:pt x="869" y="94"/>
                  </a:lnTo>
                  <a:lnTo>
                    <a:pt x="869" y="94"/>
                  </a:lnTo>
                  <a:lnTo>
                    <a:pt x="867" y="94"/>
                  </a:lnTo>
                  <a:lnTo>
                    <a:pt x="867" y="94"/>
                  </a:lnTo>
                  <a:lnTo>
                    <a:pt x="867" y="94"/>
                  </a:lnTo>
                  <a:lnTo>
                    <a:pt x="865" y="94"/>
                  </a:lnTo>
                  <a:lnTo>
                    <a:pt x="863" y="94"/>
                  </a:lnTo>
                  <a:lnTo>
                    <a:pt x="861" y="94"/>
                  </a:lnTo>
                  <a:lnTo>
                    <a:pt x="861" y="94"/>
                  </a:lnTo>
                  <a:lnTo>
                    <a:pt x="865" y="92"/>
                  </a:lnTo>
                  <a:lnTo>
                    <a:pt x="867" y="92"/>
                  </a:lnTo>
                  <a:lnTo>
                    <a:pt x="867" y="90"/>
                  </a:lnTo>
                  <a:lnTo>
                    <a:pt x="869" y="90"/>
                  </a:lnTo>
                  <a:lnTo>
                    <a:pt x="867" y="90"/>
                  </a:lnTo>
                  <a:lnTo>
                    <a:pt x="867" y="90"/>
                  </a:lnTo>
                  <a:lnTo>
                    <a:pt x="865" y="90"/>
                  </a:lnTo>
                  <a:lnTo>
                    <a:pt x="865" y="90"/>
                  </a:lnTo>
                  <a:lnTo>
                    <a:pt x="865" y="88"/>
                  </a:lnTo>
                  <a:lnTo>
                    <a:pt x="865" y="88"/>
                  </a:lnTo>
                  <a:lnTo>
                    <a:pt x="863" y="88"/>
                  </a:lnTo>
                  <a:lnTo>
                    <a:pt x="863" y="86"/>
                  </a:lnTo>
                  <a:lnTo>
                    <a:pt x="861" y="86"/>
                  </a:lnTo>
                  <a:lnTo>
                    <a:pt x="857" y="86"/>
                  </a:lnTo>
                  <a:lnTo>
                    <a:pt x="857" y="86"/>
                  </a:lnTo>
                  <a:lnTo>
                    <a:pt x="855" y="86"/>
                  </a:lnTo>
                  <a:lnTo>
                    <a:pt x="853" y="86"/>
                  </a:lnTo>
                  <a:lnTo>
                    <a:pt x="853" y="84"/>
                  </a:lnTo>
                  <a:lnTo>
                    <a:pt x="855" y="84"/>
                  </a:lnTo>
                  <a:lnTo>
                    <a:pt x="859" y="84"/>
                  </a:lnTo>
                  <a:lnTo>
                    <a:pt x="863" y="86"/>
                  </a:lnTo>
                  <a:lnTo>
                    <a:pt x="873" y="84"/>
                  </a:lnTo>
                  <a:lnTo>
                    <a:pt x="875" y="84"/>
                  </a:lnTo>
                  <a:lnTo>
                    <a:pt x="875" y="84"/>
                  </a:lnTo>
                  <a:lnTo>
                    <a:pt x="875" y="84"/>
                  </a:lnTo>
                  <a:lnTo>
                    <a:pt x="877" y="84"/>
                  </a:lnTo>
                  <a:lnTo>
                    <a:pt x="861" y="82"/>
                  </a:lnTo>
                  <a:lnTo>
                    <a:pt x="857" y="82"/>
                  </a:lnTo>
                  <a:lnTo>
                    <a:pt x="857" y="82"/>
                  </a:lnTo>
                  <a:lnTo>
                    <a:pt x="857" y="80"/>
                  </a:lnTo>
                  <a:lnTo>
                    <a:pt x="857" y="80"/>
                  </a:lnTo>
                  <a:lnTo>
                    <a:pt x="859" y="80"/>
                  </a:lnTo>
                  <a:lnTo>
                    <a:pt x="859" y="80"/>
                  </a:lnTo>
                  <a:lnTo>
                    <a:pt x="863" y="80"/>
                  </a:lnTo>
                  <a:lnTo>
                    <a:pt x="865" y="82"/>
                  </a:lnTo>
                  <a:lnTo>
                    <a:pt x="867" y="80"/>
                  </a:lnTo>
                  <a:lnTo>
                    <a:pt x="867" y="80"/>
                  </a:lnTo>
                  <a:lnTo>
                    <a:pt x="867" y="80"/>
                  </a:lnTo>
                  <a:lnTo>
                    <a:pt x="865" y="80"/>
                  </a:lnTo>
                  <a:lnTo>
                    <a:pt x="863" y="78"/>
                  </a:lnTo>
                  <a:lnTo>
                    <a:pt x="861" y="78"/>
                  </a:lnTo>
                  <a:lnTo>
                    <a:pt x="859" y="78"/>
                  </a:lnTo>
                  <a:lnTo>
                    <a:pt x="857" y="78"/>
                  </a:lnTo>
                  <a:lnTo>
                    <a:pt x="849" y="78"/>
                  </a:lnTo>
                  <a:lnTo>
                    <a:pt x="845" y="80"/>
                  </a:lnTo>
                  <a:lnTo>
                    <a:pt x="843" y="78"/>
                  </a:lnTo>
                  <a:lnTo>
                    <a:pt x="835" y="80"/>
                  </a:lnTo>
                  <a:lnTo>
                    <a:pt x="835" y="82"/>
                  </a:lnTo>
                  <a:lnTo>
                    <a:pt x="835" y="80"/>
                  </a:lnTo>
                  <a:lnTo>
                    <a:pt x="837" y="80"/>
                  </a:lnTo>
                  <a:lnTo>
                    <a:pt x="839" y="80"/>
                  </a:lnTo>
                  <a:lnTo>
                    <a:pt x="841" y="78"/>
                  </a:lnTo>
                  <a:lnTo>
                    <a:pt x="841" y="78"/>
                  </a:lnTo>
                  <a:lnTo>
                    <a:pt x="841" y="78"/>
                  </a:lnTo>
                  <a:lnTo>
                    <a:pt x="843" y="78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3" y="76"/>
                  </a:lnTo>
                  <a:lnTo>
                    <a:pt x="841" y="76"/>
                  </a:lnTo>
                  <a:lnTo>
                    <a:pt x="841" y="76"/>
                  </a:lnTo>
                  <a:lnTo>
                    <a:pt x="839" y="74"/>
                  </a:lnTo>
                  <a:lnTo>
                    <a:pt x="839" y="74"/>
                  </a:lnTo>
                  <a:lnTo>
                    <a:pt x="837" y="76"/>
                  </a:lnTo>
                  <a:lnTo>
                    <a:pt x="835" y="74"/>
                  </a:lnTo>
                  <a:lnTo>
                    <a:pt x="831" y="74"/>
                  </a:lnTo>
                  <a:lnTo>
                    <a:pt x="827" y="74"/>
                  </a:lnTo>
                  <a:lnTo>
                    <a:pt x="823" y="72"/>
                  </a:lnTo>
                  <a:lnTo>
                    <a:pt x="821" y="72"/>
                  </a:lnTo>
                  <a:lnTo>
                    <a:pt x="819" y="74"/>
                  </a:lnTo>
                  <a:lnTo>
                    <a:pt x="815" y="74"/>
                  </a:lnTo>
                  <a:lnTo>
                    <a:pt x="813" y="74"/>
                  </a:lnTo>
                  <a:lnTo>
                    <a:pt x="811" y="74"/>
                  </a:lnTo>
                  <a:lnTo>
                    <a:pt x="809" y="74"/>
                  </a:lnTo>
                  <a:lnTo>
                    <a:pt x="809" y="74"/>
                  </a:lnTo>
                  <a:close/>
                  <a:moveTo>
                    <a:pt x="763" y="108"/>
                  </a:moveTo>
                  <a:lnTo>
                    <a:pt x="763" y="108"/>
                  </a:lnTo>
                  <a:lnTo>
                    <a:pt x="763" y="106"/>
                  </a:lnTo>
                  <a:lnTo>
                    <a:pt x="763" y="106"/>
                  </a:lnTo>
                  <a:lnTo>
                    <a:pt x="761" y="106"/>
                  </a:lnTo>
                  <a:lnTo>
                    <a:pt x="757" y="108"/>
                  </a:lnTo>
                  <a:lnTo>
                    <a:pt x="757" y="108"/>
                  </a:lnTo>
                  <a:lnTo>
                    <a:pt x="757" y="108"/>
                  </a:lnTo>
                  <a:lnTo>
                    <a:pt x="761" y="108"/>
                  </a:lnTo>
                  <a:lnTo>
                    <a:pt x="763" y="108"/>
                  </a:lnTo>
                  <a:close/>
                  <a:moveTo>
                    <a:pt x="809" y="126"/>
                  </a:moveTo>
                  <a:lnTo>
                    <a:pt x="811" y="124"/>
                  </a:lnTo>
                  <a:lnTo>
                    <a:pt x="813" y="122"/>
                  </a:lnTo>
                  <a:lnTo>
                    <a:pt x="815" y="122"/>
                  </a:lnTo>
                  <a:lnTo>
                    <a:pt x="815" y="122"/>
                  </a:lnTo>
                  <a:lnTo>
                    <a:pt x="817" y="122"/>
                  </a:lnTo>
                  <a:lnTo>
                    <a:pt x="821" y="120"/>
                  </a:lnTo>
                  <a:lnTo>
                    <a:pt x="823" y="118"/>
                  </a:lnTo>
                  <a:lnTo>
                    <a:pt x="825" y="118"/>
                  </a:lnTo>
                  <a:lnTo>
                    <a:pt x="827" y="118"/>
                  </a:lnTo>
                  <a:lnTo>
                    <a:pt x="825" y="116"/>
                  </a:lnTo>
                  <a:lnTo>
                    <a:pt x="825" y="116"/>
                  </a:lnTo>
                  <a:lnTo>
                    <a:pt x="821" y="116"/>
                  </a:lnTo>
                  <a:lnTo>
                    <a:pt x="815" y="114"/>
                  </a:lnTo>
                  <a:lnTo>
                    <a:pt x="813" y="116"/>
                  </a:lnTo>
                  <a:lnTo>
                    <a:pt x="807" y="116"/>
                  </a:lnTo>
                  <a:lnTo>
                    <a:pt x="807" y="116"/>
                  </a:lnTo>
                  <a:lnTo>
                    <a:pt x="807" y="114"/>
                  </a:lnTo>
                  <a:lnTo>
                    <a:pt x="805" y="114"/>
                  </a:lnTo>
                  <a:lnTo>
                    <a:pt x="805" y="114"/>
                  </a:lnTo>
                  <a:lnTo>
                    <a:pt x="801" y="114"/>
                  </a:lnTo>
                  <a:lnTo>
                    <a:pt x="799" y="112"/>
                  </a:lnTo>
                  <a:lnTo>
                    <a:pt x="797" y="112"/>
                  </a:lnTo>
                  <a:lnTo>
                    <a:pt x="793" y="114"/>
                  </a:lnTo>
                  <a:lnTo>
                    <a:pt x="791" y="114"/>
                  </a:lnTo>
                  <a:lnTo>
                    <a:pt x="785" y="114"/>
                  </a:lnTo>
                  <a:lnTo>
                    <a:pt x="783" y="114"/>
                  </a:lnTo>
                  <a:lnTo>
                    <a:pt x="779" y="114"/>
                  </a:lnTo>
                  <a:lnTo>
                    <a:pt x="779" y="114"/>
                  </a:lnTo>
                  <a:lnTo>
                    <a:pt x="777" y="116"/>
                  </a:lnTo>
                  <a:lnTo>
                    <a:pt x="777" y="116"/>
                  </a:lnTo>
                  <a:lnTo>
                    <a:pt x="775" y="116"/>
                  </a:lnTo>
                  <a:lnTo>
                    <a:pt x="775" y="116"/>
                  </a:lnTo>
                  <a:lnTo>
                    <a:pt x="775" y="116"/>
                  </a:lnTo>
                  <a:lnTo>
                    <a:pt x="775" y="118"/>
                  </a:lnTo>
                  <a:lnTo>
                    <a:pt x="775" y="120"/>
                  </a:lnTo>
                  <a:lnTo>
                    <a:pt x="775" y="120"/>
                  </a:lnTo>
                  <a:lnTo>
                    <a:pt x="777" y="120"/>
                  </a:lnTo>
                  <a:lnTo>
                    <a:pt x="777" y="120"/>
                  </a:lnTo>
                  <a:lnTo>
                    <a:pt x="775" y="120"/>
                  </a:lnTo>
                  <a:lnTo>
                    <a:pt x="773" y="120"/>
                  </a:lnTo>
                  <a:lnTo>
                    <a:pt x="771" y="118"/>
                  </a:lnTo>
                  <a:lnTo>
                    <a:pt x="769" y="118"/>
                  </a:lnTo>
                  <a:lnTo>
                    <a:pt x="767" y="120"/>
                  </a:lnTo>
                  <a:lnTo>
                    <a:pt x="767" y="120"/>
                  </a:lnTo>
                  <a:lnTo>
                    <a:pt x="767" y="120"/>
                  </a:lnTo>
                  <a:lnTo>
                    <a:pt x="765" y="120"/>
                  </a:lnTo>
                  <a:lnTo>
                    <a:pt x="765" y="122"/>
                  </a:lnTo>
                  <a:lnTo>
                    <a:pt x="761" y="124"/>
                  </a:lnTo>
                  <a:lnTo>
                    <a:pt x="759" y="128"/>
                  </a:lnTo>
                  <a:lnTo>
                    <a:pt x="759" y="128"/>
                  </a:lnTo>
                  <a:lnTo>
                    <a:pt x="757" y="130"/>
                  </a:lnTo>
                  <a:lnTo>
                    <a:pt x="755" y="130"/>
                  </a:lnTo>
                  <a:lnTo>
                    <a:pt x="755" y="132"/>
                  </a:lnTo>
                  <a:lnTo>
                    <a:pt x="753" y="132"/>
                  </a:lnTo>
                  <a:lnTo>
                    <a:pt x="753" y="132"/>
                  </a:lnTo>
                  <a:lnTo>
                    <a:pt x="753" y="136"/>
                  </a:lnTo>
                  <a:lnTo>
                    <a:pt x="751" y="138"/>
                  </a:lnTo>
                  <a:lnTo>
                    <a:pt x="749" y="142"/>
                  </a:lnTo>
                  <a:lnTo>
                    <a:pt x="745" y="144"/>
                  </a:lnTo>
                  <a:lnTo>
                    <a:pt x="747" y="144"/>
                  </a:lnTo>
                  <a:lnTo>
                    <a:pt x="753" y="144"/>
                  </a:lnTo>
                  <a:lnTo>
                    <a:pt x="753" y="144"/>
                  </a:lnTo>
                  <a:lnTo>
                    <a:pt x="757" y="144"/>
                  </a:lnTo>
                  <a:lnTo>
                    <a:pt x="759" y="144"/>
                  </a:lnTo>
                  <a:lnTo>
                    <a:pt x="761" y="142"/>
                  </a:lnTo>
                  <a:lnTo>
                    <a:pt x="763" y="140"/>
                  </a:lnTo>
                  <a:lnTo>
                    <a:pt x="769" y="138"/>
                  </a:lnTo>
                  <a:lnTo>
                    <a:pt x="771" y="138"/>
                  </a:lnTo>
                  <a:lnTo>
                    <a:pt x="771" y="136"/>
                  </a:lnTo>
                  <a:lnTo>
                    <a:pt x="771" y="136"/>
                  </a:lnTo>
                  <a:lnTo>
                    <a:pt x="771" y="136"/>
                  </a:lnTo>
                  <a:lnTo>
                    <a:pt x="771" y="134"/>
                  </a:lnTo>
                  <a:lnTo>
                    <a:pt x="771" y="134"/>
                  </a:lnTo>
                  <a:lnTo>
                    <a:pt x="769" y="134"/>
                  </a:lnTo>
                  <a:lnTo>
                    <a:pt x="767" y="134"/>
                  </a:lnTo>
                  <a:lnTo>
                    <a:pt x="775" y="132"/>
                  </a:lnTo>
                  <a:lnTo>
                    <a:pt x="777" y="132"/>
                  </a:lnTo>
                  <a:lnTo>
                    <a:pt x="787" y="134"/>
                  </a:lnTo>
                  <a:lnTo>
                    <a:pt x="789" y="134"/>
                  </a:lnTo>
                  <a:lnTo>
                    <a:pt x="791" y="134"/>
                  </a:lnTo>
                  <a:lnTo>
                    <a:pt x="795" y="132"/>
                  </a:lnTo>
                  <a:lnTo>
                    <a:pt x="797" y="130"/>
                  </a:lnTo>
                  <a:lnTo>
                    <a:pt x="801" y="130"/>
                  </a:lnTo>
                  <a:lnTo>
                    <a:pt x="803" y="128"/>
                  </a:lnTo>
                  <a:lnTo>
                    <a:pt x="805" y="126"/>
                  </a:lnTo>
                  <a:lnTo>
                    <a:pt x="805" y="126"/>
                  </a:lnTo>
                  <a:lnTo>
                    <a:pt x="803" y="126"/>
                  </a:lnTo>
                  <a:lnTo>
                    <a:pt x="807" y="126"/>
                  </a:lnTo>
                  <a:lnTo>
                    <a:pt x="809" y="126"/>
                  </a:lnTo>
                  <a:close/>
                  <a:moveTo>
                    <a:pt x="763" y="182"/>
                  </a:moveTo>
                  <a:lnTo>
                    <a:pt x="763" y="182"/>
                  </a:lnTo>
                  <a:lnTo>
                    <a:pt x="761" y="182"/>
                  </a:lnTo>
                  <a:lnTo>
                    <a:pt x="761" y="182"/>
                  </a:lnTo>
                  <a:lnTo>
                    <a:pt x="761" y="184"/>
                  </a:lnTo>
                  <a:lnTo>
                    <a:pt x="761" y="184"/>
                  </a:lnTo>
                  <a:lnTo>
                    <a:pt x="761" y="184"/>
                  </a:lnTo>
                  <a:lnTo>
                    <a:pt x="761" y="184"/>
                  </a:lnTo>
                  <a:lnTo>
                    <a:pt x="763" y="184"/>
                  </a:lnTo>
                  <a:lnTo>
                    <a:pt x="765" y="182"/>
                  </a:lnTo>
                  <a:lnTo>
                    <a:pt x="765" y="182"/>
                  </a:lnTo>
                  <a:lnTo>
                    <a:pt x="765" y="182"/>
                  </a:lnTo>
                  <a:lnTo>
                    <a:pt x="765" y="182"/>
                  </a:lnTo>
                  <a:lnTo>
                    <a:pt x="763" y="182"/>
                  </a:lnTo>
                  <a:close/>
                  <a:moveTo>
                    <a:pt x="783" y="206"/>
                  </a:moveTo>
                  <a:lnTo>
                    <a:pt x="783" y="206"/>
                  </a:lnTo>
                  <a:lnTo>
                    <a:pt x="783" y="206"/>
                  </a:lnTo>
                  <a:lnTo>
                    <a:pt x="783" y="206"/>
                  </a:lnTo>
                  <a:lnTo>
                    <a:pt x="783" y="208"/>
                  </a:lnTo>
                  <a:lnTo>
                    <a:pt x="785" y="208"/>
                  </a:lnTo>
                  <a:lnTo>
                    <a:pt x="785" y="208"/>
                  </a:lnTo>
                  <a:lnTo>
                    <a:pt x="785" y="208"/>
                  </a:lnTo>
                  <a:lnTo>
                    <a:pt x="787" y="206"/>
                  </a:lnTo>
                  <a:lnTo>
                    <a:pt x="787" y="206"/>
                  </a:lnTo>
                  <a:lnTo>
                    <a:pt x="789" y="206"/>
                  </a:lnTo>
                  <a:lnTo>
                    <a:pt x="789" y="204"/>
                  </a:lnTo>
                  <a:lnTo>
                    <a:pt x="791" y="204"/>
                  </a:lnTo>
                  <a:lnTo>
                    <a:pt x="791" y="202"/>
                  </a:lnTo>
                  <a:lnTo>
                    <a:pt x="791" y="202"/>
                  </a:lnTo>
                  <a:lnTo>
                    <a:pt x="793" y="200"/>
                  </a:lnTo>
                  <a:lnTo>
                    <a:pt x="793" y="200"/>
                  </a:lnTo>
                  <a:lnTo>
                    <a:pt x="793" y="200"/>
                  </a:lnTo>
                  <a:lnTo>
                    <a:pt x="791" y="198"/>
                  </a:lnTo>
                  <a:lnTo>
                    <a:pt x="789" y="200"/>
                  </a:lnTo>
                  <a:lnTo>
                    <a:pt x="787" y="200"/>
                  </a:lnTo>
                  <a:lnTo>
                    <a:pt x="787" y="202"/>
                  </a:lnTo>
                  <a:lnTo>
                    <a:pt x="785" y="202"/>
                  </a:lnTo>
                  <a:lnTo>
                    <a:pt x="785" y="202"/>
                  </a:lnTo>
                  <a:lnTo>
                    <a:pt x="785" y="202"/>
                  </a:lnTo>
                  <a:lnTo>
                    <a:pt x="785" y="204"/>
                  </a:lnTo>
                  <a:lnTo>
                    <a:pt x="783" y="204"/>
                  </a:lnTo>
                  <a:lnTo>
                    <a:pt x="783" y="206"/>
                  </a:lnTo>
                  <a:close/>
                  <a:moveTo>
                    <a:pt x="745" y="126"/>
                  </a:moveTo>
                  <a:lnTo>
                    <a:pt x="743" y="128"/>
                  </a:lnTo>
                  <a:lnTo>
                    <a:pt x="743" y="128"/>
                  </a:lnTo>
                  <a:lnTo>
                    <a:pt x="741" y="128"/>
                  </a:lnTo>
                  <a:lnTo>
                    <a:pt x="741" y="128"/>
                  </a:lnTo>
                  <a:lnTo>
                    <a:pt x="739" y="130"/>
                  </a:lnTo>
                  <a:lnTo>
                    <a:pt x="741" y="130"/>
                  </a:lnTo>
                  <a:lnTo>
                    <a:pt x="743" y="130"/>
                  </a:lnTo>
                  <a:lnTo>
                    <a:pt x="743" y="130"/>
                  </a:lnTo>
                  <a:lnTo>
                    <a:pt x="743" y="130"/>
                  </a:lnTo>
                  <a:lnTo>
                    <a:pt x="745" y="130"/>
                  </a:lnTo>
                  <a:lnTo>
                    <a:pt x="745" y="128"/>
                  </a:lnTo>
                  <a:lnTo>
                    <a:pt x="747" y="128"/>
                  </a:lnTo>
                  <a:lnTo>
                    <a:pt x="747" y="128"/>
                  </a:lnTo>
                  <a:lnTo>
                    <a:pt x="745" y="128"/>
                  </a:lnTo>
                  <a:lnTo>
                    <a:pt x="745" y="128"/>
                  </a:lnTo>
                  <a:lnTo>
                    <a:pt x="745" y="128"/>
                  </a:lnTo>
                  <a:lnTo>
                    <a:pt x="745" y="126"/>
                  </a:lnTo>
                  <a:close/>
                  <a:moveTo>
                    <a:pt x="813" y="90"/>
                  </a:moveTo>
                  <a:lnTo>
                    <a:pt x="815" y="90"/>
                  </a:lnTo>
                  <a:lnTo>
                    <a:pt x="815" y="90"/>
                  </a:lnTo>
                  <a:lnTo>
                    <a:pt x="815" y="90"/>
                  </a:lnTo>
                  <a:lnTo>
                    <a:pt x="815" y="90"/>
                  </a:lnTo>
                  <a:lnTo>
                    <a:pt x="815" y="88"/>
                  </a:lnTo>
                  <a:lnTo>
                    <a:pt x="815" y="88"/>
                  </a:lnTo>
                  <a:lnTo>
                    <a:pt x="817" y="88"/>
                  </a:lnTo>
                  <a:lnTo>
                    <a:pt x="817" y="88"/>
                  </a:lnTo>
                  <a:lnTo>
                    <a:pt x="817" y="88"/>
                  </a:lnTo>
                  <a:lnTo>
                    <a:pt x="813" y="88"/>
                  </a:lnTo>
                  <a:lnTo>
                    <a:pt x="813" y="88"/>
                  </a:lnTo>
                  <a:lnTo>
                    <a:pt x="811" y="88"/>
                  </a:lnTo>
                  <a:lnTo>
                    <a:pt x="811" y="88"/>
                  </a:lnTo>
                  <a:lnTo>
                    <a:pt x="811" y="88"/>
                  </a:lnTo>
                  <a:lnTo>
                    <a:pt x="811" y="88"/>
                  </a:lnTo>
                  <a:lnTo>
                    <a:pt x="811" y="90"/>
                  </a:lnTo>
                  <a:lnTo>
                    <a:pt x="811" y="90"/>
                  </a:lnTo>
                  <a:lnTo>
                    <a:pt x="811" y="90"/>
                  </a:lnTo>
                  <a:lnTo>
                    <a:pt x="811" y="90"/>
                  </a:lnTo>
                  <a:lnTo>
                    <a:pt x="811" y="90"/>
                  </a:lnTo>
                  <a:lnTo>
                    <a:pt x="813" y="90"/>
                  </a:lnTo>
                  <a:close/>
                  <a:moveTo>
                    <a:pt x="781" y="106"/>
                  </a:moveTo>
                  <a:lnTo>
                    <a:pt x="781" y="106"/>
                  </a:lnTo>
                  <a:lnTo>
                    <a:pt x="779" y="106"/>
                  </a:lnTo>
                  <a:lnTo>
                    <a:pt x="779" y="108"/>
                  </a:lnTo>
                  <a:lnTo>
                    <a:pt x="779" y="108"/>
                  </a:lnTo>
                  <a:lnTo>
                    <a:pt x="779" y="108"/>
                  </a:lnTo>
                  <a:lnTo>
                    <a:pt x="781" y="108"/>
                  </a:lnTo>
                  <a:lnTo>
                    <a:pt x="783" y="108"/>
                  </a:lnTo>
                  <a:lnTo>
                    <a:pt x="783" y="108"/>
                  </a:lnTo>
                  <a:lnTo>
                    <a:pt x="783" y="108"/>
                  </a:lnTo>
                  <a:lnTo>
                    <a:pt x="785" y="108"/>
                  </a:lnTo>
                  <a:lnTo>
                    <a:pt x="783" y="108"/>
                  </a:lnTo>
                  <a:lnTo>
                    <a:pt x="783" y="106"/>
                  </a:lnTo>
                  <a:lnTo>
                    <a:pt x="781" y="106"/>
                  </a:lnTo>
                  <a:close/>
                  <a:moveTo>
                    <a:pt x="779" y="100"/>
                  </a:moveTo>
                  <a:lnTo>
                    <a:pt x="779" y="100"/>
                  </a:lnTo>
                  <a:lnTo>
                    <a:pt x="777" y="102"/>
                  </a:lnTo>
                  <a:lnTo>
                    <a:pt x="777" y="102"/>
                  </a:lnTo>
                  <a:lnTo>
                    <a:pt x="779" y="102"/>
                  </a:lnTo>
                  <a:lnTo>
                    <a:pt x="779" y="102"/>
                  </a:lnTo>
                  <a:lnTo>
                    <a:pt x="779" y="102"/>
                  </a:lnTo>
                  <a:lnTo>
                    <a:pt x="779" y="102"/>
                  </a:lnTo>
                  <a:lnTo>
                    <a:pt x="779" y="102"/>
                  </a:lnTo>
                  <a:lnTo>
                    <a:pt x="781" y="102"/>
                  </a:lnTo>
                  <a:lnTo>
                    <a:pt x="781" y="102"/>
                  </a:lnTo>
                  <a:lnTo>
                    <a:pt x="783" y="104"/>
                  </a:lnTo>
                  <a:lnTo>
                    <a:pt x="787" y="104"/>
                  </a:lnTo>
                  <a:lnTo>
                    <a:pt x="789" y="104"/>
                  </a:lnTo>
                  <a:lnTo>
                    <a:pt x="791" y="106"/>
                  </a:lnTo>
                  <a:lnTo>
                    <a:pt x="791" y="106"/>
                  </a:lnTo>
                  <a:lnTo>
                    <a:pt x="791" y="106"/>
                  </a:lnTo>
                  <a:lnTo>
                    <a:pt x="793" y="106"/>
                  </a:lnTo>
                  <a:lnTo>
                    <a:pt x="797" y="106"/>
                  </a:lnTo>
                  <a:lnTo>
                    <a:pt x="799" y="106"/>
                  </a:lnTo>
                  <a:lnTo>
                    <a:pt x="803" y="106"/>
                  </a:lnTo>
                  <a:lnTo>
                    <a:pt x="805" y="106"/>
                  </a:lnTo>
                  <a:lnTo>
                    <a:pt x="805" y="106"/>
                  </a:lnTo>
                  <a:lnTo>
                    <a:pt x="805" y="106"/>
                  </a:lnTo>
                  <a:lnTo>
                    <a:pt x="807" y="104"/>
                  </a:lnTo>
                  <a:lnTo>
                    <a:pt x="807" y="104"/>
                  </a:lnTo>
                  <a:lnTo>
                    <a:pt x="807" y="104"/>
                  </a:lnTo>
                  <a:lnTo>
                    <a:pt x="809" y="104"/>
                  </a:lnTo>
                  <a:lnTo>
                    <a:pt x="809" y="102"/>
                  </a:lnTo>
                  <a:lnTo>
                    <a:pt x="809" y="102"/>
                  </a:lnTo>
                  <a:lnTo>
                    <a:pt x="811" y="100"/>
                  </a:lnTo>
                  <a:lnTo>
                    <a:pt x="811" y="100"/>
                  </a:lnTo>
                  <a:lnTo>
                    <a:pt x="811" y="100"/>
                  </a:lnTo>
                  <a:lnTo>
                    <a:pt x="813" y="100"/>
                  </a:lnTo>
                  <a:lnTo>
                    <a:pt x="813" y="98"/>
                  </a:lnTo>
                  <a:lnTo>
                    <a:pt x="813" y="98"/>
                  </a:lnTo>
                  <a:lnTo>
                    <a:pt x="813" y="96"/>
                  </a:lnTo>
                  <a:lnTo>
                    <a:pt x="813" y="96"/>
                  </a:lnTo>
                  <a:lnTo>
                    <a:pt x="811" y="94"/>
                  </a:lnTo>
                  <a:lnTo>
                    <a:pt x="811" y="92"/>
                  </a:lnTo>
                  <a:lnTo>
                    <a:pt x="809" y="92"/>
                  </a:lnTo>
                  <a:lnTo>
                    <a:pt x="807" y="92"/>
                  </a:lnTo>
                  <a:lnTo>
                    <a:pt x="805" y="92"/>
                  </a:lnTo>
                  <a:lnTo>
                    <a:pt x="797" y="94"/>
                  </a:lnTo>
                  <a:lnTo>
                    <a:pt x="793" y="94"/>
                  </a:lnTo>
                  <a:lnTo>
                    <a:pt x="791" y="96"/>
                  </a:lnTo>
                  <a:lnTo>
                    <a:pt x="789" y="96"/>
                  </a:lnTo>
                  <a:lnTo>
                    <a:pt x="787" y="98"/>
                  </a:lnTo>
                  <a:lnTo>
                    <a:pt x="787" y="98"/>
                  </a:lnTo>
                  <a:lnTo>
                    <a:pt x="785" y="98"/>
                  </a:lnTo>
                  <a:lnTo>
                    <a:pt x="783" y="98"/>
                  </a:lnTo>
                  <a:lnTo>
                    <a:pt x="779" y="100"/>
                  </a:lnTo>
                  <a:lnTo>
                    <a:pt x="779" y="100"/>
                  </a:lnTo>
                  <a:close/>
                  <a:moveTo>
                    <a:pt x="783" y="96"/>
                  </a:moveTo>
                  <a:lnTo>
                    <a:pt x="783" y="96"/>
                  </a:lnTo>
                  <a:lnTo>
                    <a:pt x="785" y="96"/>
                  </a:lnTo>
                  <a:lnTo>
                    <a:pt x="787" y="94"/>
                  </a:lnTo>
                  <a:lnTo>
                    <a:pt x="789" y="94"/>
                  </a:lnTo>
                  <a:lnTo>
                    <a:pt x="789" y="94"/>
                  </a:lnTo>
                  <a:lnTo>
                    <a:pt x="791" y="94"/>
                  </a:lnTo>
                  <a:lnTo>
                    <a:pt x="791" y="94"/>
                  </a:lnTo>
                  <a:lnTo>
                    <a:pt x="793" y="94"/>
                  </a:lnTo>
                  <a:lnTo>
                    <a:pt x="793" y="94"/>
                  </a:lnTo>
                  <a:lnTo>
                    <a:pt x="793" y="94"/>
                  </a:lnTo>
                  <a:lnTo>
                    <a:pt x="793" y="92"/>
                  </a:lnTo>
                  <a:lnTo>
                    <a:pt x="791" y="92"/>
                  </a:lnTo>
                  <a:lnTo>
                    <a:pt x="791" y="92"/>
                  </a:lnTo>
                  <a:lnTo>
                    <a:pt x="791" y="92"/>
                  </a:lnTo>
                  <a:lnTo>
                    <a:pt x="789" y="92"/>
                  </a:lnTo>
                  <a:lnTo>
                    <a:pt x="789" y="94"/>
                  </a:lnTo>
                  <a:lnTo>
                    <a:pt x="783" y="94"/>
                  </a:lnTo>
                  <a:lnTo>
                    <a:pt x="783" y="94"/>
                  </a:lnTo>
                  <a:lnTo>
                    <a:pt x="781" y="94"/>
                  </a:lnTo>
                  <a:lnTo>
                    <a:pt x="781" y="96"/>
                  </a:lnTo>
                  <a:lnTo>
                    <a:pt x="781" y="96"/>
                  </a:lnTo>
                  <a:lnTo>
                    <a:pt x="781" y="96"/>
                  </a:lnTo>
                  <a:lnTo>
                    <a:pt x="783" y="96"/>
                  </a:lnTo>
                  <a:close/>
                  <a:moveTo>
                    <a:pt x="845" y="64"/>
                  </a:moveTo>
                  <a:lnTo>
                    <a:pt x="843" y="64"/>
                  </a:lnTo>
                  <a:lnTo>
                    <a:pt x="839" y="64"/>
                  </a:lnTo>
                  <a:lnTo>
                    <a:pt x="837" y="64"/>
                  </a:lnTo>
                  <a:lnTo>
                    <a:pt x="835" y="64"/>
                  </a:lnTo>
                  <a:lnTo>
                    <a:pt x="829" y="64"/>
                  </a:lnTo>
                  <a:lnTo>
                    <a:pt x="829" y="64"/>
                  </a:lnTo>
                  <a:lnTo>
                    <a:pt x="827" y="64"/>
                  </a:lnTo>
                  <a:lnTo>
                    <a:pt x="827" y="66"/>
                  </a:lnTo>
                  <a:lnTo>
                    <a:pt x="827" y="66"/>
                  </a:lnTo>
                  <a:lnTo>
                    <a:pt x="827" y="68"/>
                  </a:lnTo>
                  <a:lnTo>
                    <a:pt x="827" y="68"/>
                  </a:lnTo>
                  <a:lnTo>
                    <a:pt x="843" y="68"/>
                  </a:lnTo>
                  <a:lnTo>
                    <a:pt x="849" y="68"/>
                  </a:lnTo>
                  <a:lnTo>
                    <a:pt x="849" y="68"/>
                  </a:lnTo>
                  <a:lnTo>
                    <a:pt x="851" y="68"/>
                  </a:lnTo>
                  <a:lnTo>
                    <a:pt x="853" y="68"/>
                  </a:lnTo>
                  <a:lnTo>
                    <a:pt x="857" y="66"/>
                  </a:lnTo>
                  <a:lnTo>
                    <a:pt x="859" y="64"/>
                  </a:lnTo>
                  <a:lnTo>
                    <a:pt x="859" y="64"/>
                  </a:lnTo>
                  <a:lnTo>
                    <a:pt x="859" y="64"/>
                  </a:lnTo>
                  <a:lnTo>
                    <a:pt x="857" y="64"/>
                  </a:lnTo>
                  <a:lnTo>
                    <a:pt x="857" y="64"/>
                  </a:lnTo>
                  <a:lnTo>
                    <a:pt x="851" y="64"/>
                  </a:lnTo>
                  <a:lnTo>
                    <a:pt x="845" y="64"/>
                  </a:lnTo>
                  <a:close/>
                  <a:moveTo>
                    <a:pt x="967" y="126"/>
                  </a:moveTo>
                  <a:lnTo>
                    <a:pt x="965" y="126"/>
                  </a:lnTo>
                  <a:lnTo>
                    <a:pt x="963" y="124"/>
                  </a:lnTo>
                  <a:lnTo>
                    <a:pt x="963" y="124"/>
                  </a:lnTo>
                  <a:lnTo>
                    <a:pt x="963" y="124"/>
                  </a:lnTo>
                  <a:lnTo>
                    <a:pt x="963" y="122"/>
                  </a:lnTo>
                  <a:lnTo>
                    <a:pt x="963" y="122"/>
                  </a:lnTo>
                  <a:lnTo>
                    <a:pt x="957" y="120"/>
                  </a:lnTo>
                  <a:lnTo>
                    <a:pt x="953" y="120"/>
                  </a:lnTo>
                  <a:lnTo>
                    <a:pt x="941" y="120"/>
                  </a:lnTo>
                  <a:lnTo>
                    <a:pt x="941" y="120"/>
                  </a:lnTo>
                  <a:lnTo>
                    <a:pt x="937" y="120"/>
                  </a:lnTo>
                  <a:lnTo>
                    <a:pt x="935" y="120"/>
                  </a:lnTo>
                  <a:lnTo>
                    <a:pt x="933" y="118"/>
                  </a:lnTo>
                  <a:lnTo>
                    <a:pt x="931" y="118"/>
                  </a:lnTo>
                  <a:lnTo>
                    <a:pt x="929" y="118"/>
                  </a:lnTo>
                  <a:lnTo>
                    <a:pt x="927" y="118"/>
                  </a:lnTo>
                  <a:lnTo>
                    <a:pt x="927" y="120"/>
                  </a:lnTo>
                  <a:lnTo>
                    <a:pt x="927" y="120"/>
                  </a:lnTo>
                  <a:lnTo>
                    <a:pt x="925" y="122"/>
                  </a:lnTo>
                  <a:lnTo>
                    <a:pt x="925" y="122"/>
                  </a:lnTo>
                  <a:lnTo>
                    <a:pt x="925" y="122"/>
                  </a:lnTo>
                  <a:lnTo>
                    <a:pt x="925" y="122"/>
                  </a:lnTo>
                  <a:lnTo>
                    <a:pt x="925" y="122"/>
                  </a:lnTo>
                  <a:lnTo>
                    <a:pt x="923" y="124"/>
                  </a:lnTo>
                  <a:lnTo>
                    <a:pt x="923" y="124"/>
                  </a:lnTo>
                  <a:lnTo>
                    <a:pt x="923" y="124"/>
                  </a:lnTo>
                  <a:lnTo>
                    <a:pt x="923" y="126"/>
                  </a:lnTo>
                  <a:lnTo>
                    <a:pt x="923" y="126"/>
                  </a:lnTo>
                  <a:lnTo>
                    <a:pt x="927" y="126"/>
                  </a:lnTo>
                  <a:lnTo>
                    <a:pt x="927" y="126"/>
                  </a:lnTo>
                  <a:lnTo>
                    <a:pt x="927" y="128"/>
                  </a:lnTo>
                  <a:lnTo>
                    <a:pt x="927" y="128"/>
                  </a:lnTo>
                  <a:lnTo>
                    <a:pt x="925" y="130"/>
                  </a:lnTo>
                  <a:lnTo>
                    <a:pt x="925" y="132"/>
                  </a:lnTo>
                  <a:lnTo>
                    <a:pt x="925" y="132"/>
                  </a:lnTo>
                  <a:lnTo>
                    <a:pt x="927" y="132"/>
                  </a:lnTo>
                  <a:lnTo>
                    <a:pt x="929" y="134"/>
                  </a:lnTo>
                  <a:lnTo>
                    <a:pt x="931" y="134"/>
                  </a:lnTo>
                  <a:lnTo>
                    <a:pt x="933" y="132"/>
                  </a:lnTo>
                  <a:lnTo>
                    <a:pt x="941" y="132"/>
                  </a:lnTo>
                  <a:lnTo>
                    <a:pt x="943" y="132"/>
                  </a:lnTo>
                  <a:lnTo>
                    <a:pt x="949" y="132"/>
                  </a:lnTo>
                  <a:lnTo>
                    <a:pt x="957" y="132"/>
                  </a:lnTo>
                  <a:lnTo>
                    <a:pt x="963" y="132"/>
                  </a:lnTo>
                  <a:lnTo>
                    <a:pt x="967" y="132"/>
                  </a:lnTo>
                  <a:lnTo>
                    <a:pt x="967" y="132"/>
                  </a:lnTo>
                  <a:lnTo>
                    <a:pt x="967" y="130"/>
                  </a:lnTo>
                  <a:lnTo>
                    <a:pt x="967" y="130"/>
                  </a:lnTo>
                  <a:lnTo>
                    <a:pt x="967" y="130"/>
                  </a:lnTo>
                  <a:lnTo>
                    <a:pt x="969" y="128"/>
                  </a:lnTo>
                  <a:lnTo>
                    <a:pt x="967" y="128"/>
                  </a:lnTo>
                  <a:lnTo>
                    <a:pt x="967" y="128"/>
                  </a:lnTo>
                  <a:lnTo>
                    <a:pt x="967" y="128"/>
                  </a:lnTo>
                  <a:lnTo>
                    <a:pt x="967" y="126"/>
                  </a:lnTo>
                  <a:lnTo>
                    <a:pt x="967" y="126"/>
                  </a:lnTo>
                  <a:close/>
                  <a:moveTo>
                    <a:pt x="883" y="70"/>
                  </a:moveTo>
                  <a:lnTo>
                    <a:pt x="887" y="70"/>
                  </a:lnTo>
                  <a:lnTo>
                    <a:pt x="887" y="70"/>
                  </a:lnTo>
                  <a:lnTo>
                    <a:pt x="889" y="70"/>
                  </a:lnTo>
                  <a:lnTo>
                    <a:pt x="889" y="70"/>
                  </a:lnTo>
                  <a:lnTo>
                    <a:pt x="889" y="68"/>
                  </a:lnTo>
                  <a:lnTo>
                    <a:pt x="891" y="68"/>
                  </a:lnTo>
                  <a:lnTo>
                    <a:pt x="889" y="68"/>
                  </a:lnTo>
                  <a:lnTo>
                    <a:pt x="889" y="66"/>
                  </a:lnTo>
                  <a:lnTo>
                    <a:pt x="887" y="66"/>
                  </a:lnTo>
                  <a:lnTo>
                    <a:pt x="885" y="66"/>
                  </a:lnTo>
                  <a:lnTo>
                    <a:pt x="883" y="66"/>
                  </a:lnTo>
                  <a:lnTo>
                    <a:pt x="881" y="66"/>
                  </a:lnTo>
                  <a:lnTo>
                    <a:pt x="879" y="66"/>
                  </a:lnTo>
                  <a:lnTo>
                    <a:pt x="879" y="66"/>
                  </a:lnTo>
                  <a:lnTo>
                    <a:pt x="877" y="66"/>
                  </a:lnTo>
                  <a:lnTo>
                    <a:pt x="877" y="68"/>
                  </a:lnTo>
                  <a:lnTo>
                    <a:pt x="875" y="68"/>
                  </a:lnTo>
                  <a:lnTo>
                    <a:pt x="875" y="68"/>
                  </a:lnTo>
                  <a:lnTo>
                    <a:pt x="875" y="70"/>
                  </a:lnTo>
                  <a:lnTo>
                    <a:pt x="881" y="70"/>
                  </a:lnTo>
                  <a:lnTo>
                    <a:pt x="883" y="70"/>
                  </a:lnTo>
                  <a:close/>
                  <a:moveTo>
                    <a:pt x="881" y="40"/>
                  </a:moveTo>
                  <a:lnTo>
                    <a:pt x="871" y="40"/>
                  </a:lnTo>
                  <a:lnTo>
                    <a:pt x="867" y="40"/>
                  </a:lnTo>
                  <a:lnTo>
                    <a:pt x="867" y="42"/>
                  </a:lnTo>
                  <a:lnTo>
                    <a:pt x="863" y="42"/>
                  </a:lnTo>
                  <a:lnTo>
                    <a:pt x="865" y="42"/>
                  </a:lnTo>
                  <a:lnTo>
                    <a:pt x="867" y="44"/>
                  </a:lnTo>
                  <a:lnTo>
                    <a:pt x="867" y="44"/>
                  </a:lnTo>
                  <a:lnTo>
                    <a:pt x="869" y="44"/>
                  </a:lnTo>
                  <a:lnTo>
                    <a:pt x="871" y="44"/>
                  </a:lnTo>
                  <a:lnTo>
                    <a:pt x="877" y="42"/>
                  </a:lnTo>
                  <a:lnTo>
                    <a:pt x="877" y="42"/>
                  </a:lnTo>
                  <a:lnTo>
                    <a:pt x="879" y="42"/>
                  </a:lnTo>
                  <a:lnTo>
                    <a:pt x="881" y="42"/>
                  </a:lnTo>
                  <a:lnTo>
                    <a:pt x="881" y="42"/>
                  </a:lnTo>
                  <a:lnTo>
                    <a:pt x="879" y="44"/>
                  </a:lnTo>
                  <a:lnTo>
                    <a:pt x="879" y="44"/>
                  </a:lnTo>
                  <a:lnTo>
                    <a:pt x="879" y="44"/>
                  </a:lnTo>
                  <a:lnTo>
                    <a:pt x="879" y="44"/>
                  </a:lnTo>
                  <a:lnTo>
                    <a:pt x="879" y="44"/>
                  </a:lnTo>
                  <a:lnTo>
                    <a:pt x="885" y="44"/>
                  </a:lnTo>
                  <a:lnTo>
                    <a:pt x="887" y="44"/>
                  </a:lnTo>
                  <a:lnTo>
                    <a:pt x="891" y="42"/>
                  </a:lnTo>
                  <a:lnTo>
                    <a:pt x="893" y="42"/>
                  </a:lnTo>
                  <a:lnTo>
                    <a:pt x="895" y="42"/>
                  </a:lnTo>
                  <a:lnTo>
                    <a:pt x="897" y="42"/>
                  </a:lnTo>
                  <a:lnTo>
                    <a:pt x="897" y="42"/>
                  </a:lnTo>
                  <a:lnTo>
                    <a:pt x="903" y="44"/>
                  </a:lnTo>
                  <a:lnTo>
                    <a:pt x="907" y="42"/>
                  </a:lnTo>
                  <a:lnTo>
                    <a:pt x="907" y="44"/>
                  </a:lnTo>
                  <a:lnTo>
                    <a:pt x="901" y="44"/>
                  </a:lnTo>
                  <a:lnTo>
                    <a:pt x="893" y="44"/>
                  </a:lnTo>
                  <a:lnTo>
                    <a:pt x="891" y="46"/>
                  </a:lnTo>
                  <a:lnTo>
                    <a:pt x="889" y="46"/>
                  </a:lnTo>
                  <a:lnTo>
                    <a:pt x="885" y="46"/>
                  </a:lnTo>
                  <a:lnTo>
                    <a:pt x="883" y="46"/>
                  </a:lnTo>
                  <a:lnTo>
                    <a:pt x="875" y="48"/>
                  </a:lnTo>
                  <a:lnTo>
                    <a:pt x="873" y="48"/>
                  </a:lnTo>
                  <a:lnTo>
                    <a:pt x="871" y="48"/>
                  </a:lnTo>
                  <a:lnTo>
                    <a:pt x="871" y="48"/>
                  </a:lnTo>
                  <a:lnTo>
                    <a:pt x="871" y="48"/>
                  </a:lnTo>
                  <a:lnTo>
                    <a:pt x="873" y="50"/>
                  </a:lnTo>
                  <a:lnTo>
                    <a:pt x="877" y="50"/>
                  </a:lnTo>
                  <a:lnTo>
                    <a:pt x="879" y="50"/>
                  </a:lnTo>
                  <a:lnTo>
                    <a:pt x="877" y="50"/>
                  </a:lnTo>
                  <a:lnTo>
                    <a:pt x="875" y="50"/>
                  </a:lnTo>
                  <a:lnTo>
                    <a:pt x="873" y="50"/>
                  </a:lnTo>
                  <a:lnTo>
                    <a:pt x="873" y="50"/>
                  </a:lnTo>
                  <a:lnTo>
                    <a:pt x="873" y="52"/>
                  </a:lnTo>
                  <a:lnTo>
                    <a:pt x="873" y="52"/>
                  </a:lnTo>
                  <a:lnTo>
                    <a:pt x="875" y="52"/>
                  </a:lnTo>
                  <a:lnTo>
                    <a:pt x="875" y="52"/>
                  </a:lnTo>
                  <a:lnTo>
                    <a:pt x="877" y="52"/>
                  </a:lnTo>
                  <a:lnTo>
                    <a:pt x="879" y="52"/>
                  </a:lnTo>
                  <a:lnTo>
                    <a:pt x="887" y="54"/>
                  </a:lnTo>
                  <a:lnTo>
                    <a:pt x="887" y="54"/>
                  </a:lnTo>
                  <a:lnTo>
                    <a:pt x="883" y="54"/>
                  </a:lnTo>
                  <a:lnTo>
                    <a:pt x="877" y="54"/>
                  </a:lnTo>
                  <a:lnTo>
                    <a:pt x="875" y="54"/>
                  </a:lnTo>
                  <a:lnTo>
                    <a:pt x="875" y="54"/>
                  </a:lnTo>
                  <a:lnTo>
                    <a:pt x="877" y="56"/>
                  </a:lnTo>
                  <a:lnTo>
                    <a:pt x="879" y="56"/>
                  </a:lnTo>
                  <a:lnTo>
                    <a:pt x="881" y="58"/>
                  </a:lnTo>
                  <a:lnTo>
                    <a:pt x="885" y="58"/>
                  </a:lnTo>
                  <a:lnTo>
                    <a:pt x="891" y="58"/>
                  </a:lnTo>
                  <a:lnTo>
                    <a:pt x="893" y="58"/>
                  </a:lnTo>
                  <a:lnTo>
                    <a:pt x="895" y="58"/>
                  </a:lnTo>
                  <a:lnTo>
                    <a:pt x="897" y="58"/>
                  </a:lnTo>
                  <a:lnTo>
                    <a:pt x="897" y="58"/>
                  </a:lnTo>
                  <a:lnTo>
                    <a:pt x="897" y="58"/>
                  </a:lnTo>
                  <a:lnTo>
                    <a:pt x="897" y="58"/>
                  </a:lnTo>
                  <a:lnTo>
                    <a:pt x="895" y="56"/>
                  </a:lnTo>
                  <a:lnTo>
                    <a:pt x="895" y="56"/>
                  </a:lnTo>
                  <a:lnTo>
                    <a:pt x="897" y="56"/>
                  </a:lnTo>
                  <a:lnTo>
                    <a:pt x="899" y="56"/>
                  </a:lnTo>
                  <a:lnTo>
                    <a:pt x="901" y="56"/>
                  </a:lnTo>
                  <a:lnTo>
                    <a:pt x="901" y="56"/>
                  </a:lnTo>
                  <a:lnTo>
                    <a:pt x="901" y="58"/>
                  </a:lnTo>
                  <a:lnTo>
                    <a:pt x="903" y="58"/>
                  </a:lnTo>
                  <a:lnTo>
                    <a:pt x="903" y="58"/>
                  </a:lnTo>
                  <a:lnTo>
                    <a:pt x="903" y="58"/>
                  </a:lnTo>
                  <a:lnTo>
                    <a:pt x="905" y="58"/>
                  </a:lnTo>
                  <a:lnTo>
                    <a:pt x="905" y="58"/>
                  </a:lnTo>
                  <a:lnTo>
                    <a:pt x="905" y="58"/>
                  </a:lnTo>
                  <a:lnTo>
                    <a:pt x="905" y="56"/>
                  </a:lnTo>
                  <a:lnTo>
                    <a:pt x="905" y="56"/>
                  </a:lnTo>
                  <a:lnTo>
                    <a:pt x="905" y="54"/>
                  </a:lnTo>
                  <a:lnTo>
                    <a:pt x="905" y="54"/>
                  </a:lnTo>
                  <a:lnTo>
                    <a:pt x="907" y="52"/>
                  </a:lnTo>
                  <a:lnTo>
                    <a:pt x="907" y="52"/>
                  </a:lnTo>
                  <a:lnTo>
                    <a:pt x="907" y="54"/>
                  </a:lnTo>
                  <a:lnTo>
                    <a:pt x="907" y="54"/>
                  </a:lnTo>
                  <a:lnTo>
                    <a:pt x="909" y="56"/>
                  </a:lnTo>
                  <a:lnTo>
                    <a:pt x="909" y="58"/>
                  </a:lnTo>
                  <a:lnTo>
                    <a:pt x="911" y="58"/>
                  </a:lnTo>
                  <a:lnTo>
                    <a:pt x="911" y="58"/>
                  </a:lnTo>
                  <a:lnTo>
                    <a:pt x="913" y="58"/>
                  </a:lnTo>
                  <a:lnTo>
                    <a:pt x="913" y="58"/>
                  </a:lnTo>
                  <a:lnTo>
                    <a:pt x="917" y="56"/>
                  </a:lnTo>
                  <a:lnTo>
                    <a:pt x="917" y="56"/>
                  </a:lnTo>
                  <a:lnTo>
                    <a:pt x="919" y="54"/>
                  </a:lnTo>
                  <a:lnTo>
                    <a:pt x="919" y="54"/>
                  </a:lnTo>
                  <a:lnTo>
                    <a:pt x="919" y="52"/>
                  </a:lnTo>
                  <a:lnTo>
                    <a:pt x="919" y="52"/>
                  </a:lnTo>
                  <a:lnTo>
                    <a:pt x="921" y="52"/>
                  </a:lnTo>
                  <a:lnTo>
                    <a:pt x="923" y="54"/>
                  </a:lnTo>
                  <a:lnTo>
                    <a:pt x="923" y="54"/>
                  </a:lnTo>
                  <a:lnTo>
                    <a:pt x="925" y="54"/>
                  </a:lnTo>
                  <a:lnTo>
                    <a:pt x="927" y="54"/>
                  </a:lnTo>
                  <a:lnTo>
                    <a:pt x="927" y="54"/>
                  </a:lnTo>
                  <a:lnTo>
                    <a:pt x="927" y="52"/>
                  </a:lnTo>
                  <a:lnTo>
                    <a:pt x="927" y="52"/>
                  </a:lnTo>
                  <a:lnTo>
                    <a:pt x="927" y="52"/>
                  </a:lnTo>
                  <a:lnTo>
                    <a:pt x="925" y="52"/>
                  </a:lnTo>
                  <a:lnTo>
                    <a:pt x="925" y="52"/>
                  </a:lnTo>
                  <a:lnTo>
                    <a:pt x="927" y="52"/>
                  </a:lnTo>
                  <a:lnTo>
                    <a:pt x="927" y="50"/>
                  </a:lnTo>
                  <a:lnTo>
                    <a:pt x="929" y="50"/>
                  </a:lnTo>
                  <a:lnTo>
                    <a:pt x="931" y="48"/>
                  </a:lnTo>
                  <a:lnTo>
                    <a:pt x="933" y="48"/>
                  </a:lnTo>
                  <a:lnTo>
                    <a:pt x="933" y="48"/>
                  </a:lnTo>
                  <a:lnTo>
                    <a:pt x="935" y="48"/>
                  </a:lnTo>
                  <a:lnTo>
                    <a:pt x="937" y="48"/>
                  </a:lnTo>
                  <a:lnTo>
                    <a:pt x="935" y="48"/>
                  </a:lnTo>
                  <a:lnTo>
                    <a:pt x="933" y="48"/>
                  </a:lnTo>
                  <a:lnTo>
                    <a:pt x="933" y="48"/>
                  </a:lnTo>
                  <a:lnTo>
                    <a:pt x="933" y="50"/>
                  </a:lnTo>
                  <a:lnTo>
                    <a:pt x="931" y="50"/>
                  </a:lnTo>
                  <a:lnTo>
                    <a:pt x="931" y="50"/>
                  </a:lnTo>
                  <a:lnTo>
                    <a:pt x="931" y="52"/>
                  </a:lnTo>
                  <a:lnTo>
                    <a:pt x="933" y="52"/>
                  </a:lnTo>
                  <a:lnTo>
                    <a:pt x="935" y="52"/>
                  </a:lnTo>
                  <a:lnTo>
                    <a:pt x="939" y="50"/>
                  </a:lnTo>
                  <a:lnTo>
                    <a:pt x="941" y="50"/>
                  </a:lnTo>
                  <a:lnTo>
                    <a:pt x="941" y="48"/>
                  </a:lnTo>
                  <a:lnTo>
                    <a:pt x="943" y="48"/>
                  </a:lnTo>
                  <a:lnTo>
                    <a:pt x="945" y="48"/>
                  </a:lnTo>
                  <a:lnTo>
                    <a:pt x="945" y="48"/>
                  </a:lnTo>
                  <a:lnTo>
                    <a:pt x="947" y="48"/>
                  </a:lnTo>
                  <a:lnTo>
                    <a:pt x="949" y="48"/>
                  </a:lnTo>
                  <a:lnTo>
                    <a:pt x="955" y="46"/>
                  </a:lnTo>
                  <a:lnTo>
                    <a:pt x="963" y="46"/>
                  </a:lnTo>
                  <a:lnTo>
                    <a:pt x="965" y="44"/>
                  </a:lnTo>
                  <a:lnTo>
                    <a:pt x="967" y="44"/>
                  </a:lnTo>
                  <a:lnTo>
                    <a:pt x="969" y="44"/>
                  </a:lnTo>
                  <a:lnTo>
                    <a:pt x="967" y="42"/>
                  </a:lnTo>
                  <a:lnTo>
                    <a:pt x="967" y="42"/>
                  </a:lnTo>
                  <a:lnTo>
                    <a:pt x="967" y="40"/>
                  </a:lnTo>
                  <a:lnTo>
                    <a:pt x="967" y="40"/>
                  </a:lnTo>
                  <a:lnTo>
                    <a:pt x="965" y="40"/>
                  </a:lnTo>
                  <a:lnTo>
                    <a:pt x="965" y="40"/>
                  </a:lnTo>
                  <a:lnTo>
                    <a:pt x="961" y="42"/>
                  </a:lnTo>
                  <a:lnTo>
                    <a:pt x="961" y="42"/>
                  </a:lnTo>
                  <a:lnTo>
                    <a:pt x="961" y="40"/>
                  </a:lnTo>
                  <a:lnTo>
                    <a:pt x="961" y="40"/>
                  </a:lnTo>
                  <a:lnTo>
                    <a:pt x="961" y="40"/>
                  </a:lnTo>
                  <a:lnTo>
                    <a:pt x="961" y="40"/>
                  </a:lnTo>
                  <a:lnTo>
                    <a:pt x="957" y="40"/>
                  </a:lnTo>
                  <a:lnTo>
                    <a:pt x="955" y="40"/>
                  </a:lnTo>
                  <a:lnTo>
                    <a:pt x="953" y="40"/>
                  </a:lnTo>
                  <a:lnTo>
                    <a:pt x="951" y="40"/>
                  </a:lnTo>
                  <a:lnTo>
                    <a:pt x="951" y="40"/>
                  </a:lnTo>
                  <a:lnTo>
                    <a:pt x="951" y="40"/>
                  </a:lnTo>
                  <a:lnTo>
                    <a:pt x="953" y="40"/>
                  </a:lnTo>
                  <a:lnTo>
                    <a:pt x="957" y="38"/>
                  </a:lnTo>
                  <a:lnTo>
                    <a:pt x="959" y="36"/>
                  </a:lnTo>
                  <a:lnTo>
                    <a:pt x="959" y="36"/>
                  </a:lnTo>
                  <a:lnTo>
                    <a:pt x="959" y="34"/>
                  </a:lnTo>
                  <a:lnTo>
                    <a:pt x="957" y="34"/>
                  </a:lnTo>
                  <a:lnTo>
                    <a:pt x="955" y="34"/>
                  </a:lnTo>
                  <a:lnTo>
                    <a:pt x="953" y="34"/>
                  </a:lnTo>
                  <a:lnTo>
                    <a:pt x="953" y="34"/>
                  </a:lnTo>
                  <a:lnTo>
                    <a:pt x="953" y="34"/>
                  </a:lnTo>
                  <a:lnTo>
                    <a:pt x="957" y="34"/>
                  </a:lnTo>
                  <a:lnTo>
                    <a:pt x="957" y="32"/>
                  </a:lnTo>
                  <a:lnTo>
                    <a:pt x="959" y="32"/>
                  </a:lnTo>
                  <a:lnTo>
                    <a:pt x="959" y="32"/>
                  </a:lnTo>
                  <a:lnTo>
                    <a:pt x="959" y="30"/>
                  </a:lnTo>
                  <a:lnTo>
                    <a:pt x="957" y="30"/>
                  </a:lnTo>
                  <a:lnTo>
                    <a:pt x="955" y="30"/>
                  </a:lnTo>
                  <a:lnTo>
                    <a:pt x="953" y="30"/>
                  </a:lnTo>
                  <a:lnTo>
                    <a:pt x="951" y="30"/>
                  </a:lnTo>
                  <a:lnTo>
                    <a:pt x="949" y="30"/>
                  </a:lnTo>
                  <a:lnTo>
                    <a:pt x="949" y="32"/>
                  </a:lnTo>
                  <a:lnTo>
                    <a:pt x="949" y="32"/>
                  </a:lnTo>
                  <a:lnTo>
                    <a:pt x="949" y="32"/>
                  </a:lnTo>
                  <a:lnTo>
                    <a:pt x="949" y="32"/>
                  </a:lnTo>
                  <a:lnTo>
                    <a:pt x="951" y="34"/>
                  </a:lnTo>
                  <a:lnTo>
                    <a:pt x="951" y="34"/>
                  </a:lnTo>
                  <a:lnTo>
                    <a:pt x="949" y="34"/>
                  </a:lnTo>
                  <a:lnTo>
                    <a:pt x="949" y="34"/>
                  </a:lnTo>
                  <a:lnTo>
                    <a:pt x="947" y="34"/>
                  </a:lnTo>
                  <a:lnTo>
                    <a:pt x="945" y="34"/>
                  </a:lnTo>
                  <a:lnTo>
                    <a:pt x="943" y="32"/>
                  </a:lnTo>
                  <a:lnTo>
                    <a:pt x="943" y="32"/>
                  </a:lnTo>
                  <a:lnTo>
                    <a:pt x="943" y="32"/>
                  </a:lnTo>
                  <a:lnTo>
                    <a:pt x="945" y="30"/>
                  </a:lnTo>
                  <a:lnTo>
                    <a:pt x="945" y="30"/>
                  </a:lnTo>
                  <a:lnTo>
                    <a:pt x="945" y="30"/>
                  </a:lnTo>
                  <a:lnTo>
                    <a:pt x="945" y="30"/>
                  </a:lnTo>
                  <a:lnTo>
                    <a:pt x="947" y="30"/>
                  </a:lnTo>
                  <a:lnTo>
                    <a:pt x="947" y="30"/>
                  </a:lnTo>
                  <a:lnTo>
                    <a:pt x="947" y="30"/>
                  </a:lnTo>
                  <a:lnTo>
                    <a:pt x="947" y="30"/>
                  </a:lnTo>
                  <a:lnTo>
                    <a:pt x="945" y="28"/>
                  </a:lnTo>
                  <a:lnTo>
                    <a:pt x="943" y="28"/>
                  </a:lnTo>
                  <a:lnTo>
                    <a:pt x="943" y="28"/>
                  </a:lnTo>
                  <a:lnTo>
                    <a:pt x="941" y="30"/>
                  </a:lnTo>
                  <a:lnTo>
                    <a:pt x="939" y="30"/>
                  </a:lnTo>
                  <a:lnTo>
                    <a:pt x="937" y="28"/>
                  </a:lnTo>
                  <a:lnTo>
                    <a:pt x="935" y="28"/>
                  </a:lnTo>
                  <a:lnTo>
                    <a:pt x="933" y="28"/>
                  </a:lnTo>
                  <a:lnTo>
                    <a:pt x="935" y="28"/>
                  </a:lnTo>
                  <a:lnTo>
                    <a:pt x="935" y="28"/>
                  </a:lnTo>
                  <a:lnTo>
                    <a:pt x="935" y="28"/>
                  </a:lnTo>
                  <a:lnTo>
                    <a:pt x="933" y="26"/>
                  </a:lnTo>
                  <a:lnTo>
                    <a:pt x="933" y="26"/>
                  </a:lnTo>
                  <a:lnTo>
                    <a:pt x="931" y="22"/>
                  </a:lnTo>
                  <a:lnTo>
                    <a:pt x="931" y="22"/>
                  </a:lnTo>
                  <a:lnTo>
                    <a:pt x="931" y="22"/>
                  </a:lnTo>
                  <a:lnTo>
                    <a:pt x="929" y="20"/>
                  </a:lnTo>
                  <a:lnTo>
                    <a:pt x="929" y="20"/>
                  </a:lnTo>
                  <a:lnTo>
                    <a:pt x="923" y="20"/>
                  </a:lnTo>
                  <a:lnTo>
                    <a:pt x="921" y="20"/>
                  </a:lnTo>
                  <a:lnTo>
                    <a:pt x="917" y="20"/>
                  </a:lnTo>
                  <a:lnTo>
                    <a:pt x="913" y="20"/>
                  </a:lnTo>
                  <a:lnTo>
                    <a:pt x="913" y="20"/>
                  </a:lnTo>
                  <a:lnTo>
                    <a:pt x="911" y="20"/>
                  </a:lnTo>
                  <a:lnTo>
                    <a:pt x="911" y="20"/>
                  </a:lnTo>
                  <a:lnTo>
                    <a:pt x="911" y="20"/>
                  </a:lnTo>
                  <a:lnTo>
                    <a:pt x="911" y="20"/>
                  </a:lnTo>
                  <a:lnTo>
                    <a:pt x="911" y="20"/>
                  </a:lnTo>
                  <a:lnTo>
                    <a:pt x="911" y="20"/>
                  </a:lnTo>
                  <a:lnTo>
                    <a:pt x="913" y="22"/>
                  </a:lnTo>
                  <a:lnTo>
                    <a:pt x="917" y="22"/>
                  </a:lnTo>
                  <a:lnTo>
                    <a:pt x="919" y="22"/>
                  </a:lnTo>
                  <a:lnTo>
                    <a:pt x="919" y="22"/>
                  </a:lnTo>
                  <a:lnTo>
                    <a:pt x="917" y="22"/>
                  </a:lnTo>
                  <a:lnTo>
                    <a:pt x="917" y="22"/>
                  </a:lnTo>
                  <a:lnTo>
                    <a:pt x="915" y="22"/>
                  </a:lnTo>
                  <a:lnTo>
                    <a:pt x="915" y="22"/>
                  </a:lnTo>
                  <a:lnTo>
                    <a:pt x="911" y="22"/>
                  </a:lnTo>
                  <a:lnTo>
                    <a:pt x="907" y="22"/>
                  </a:lnTo>
                  <a:lnTo>
                    <a:pt x="903" y="24"/>
                  </a:lnTo>
                  <a:lnTo>
                    <a:pt x="899" y="22"/>
                  </a:lnTo>
                  <a:lnTo>
                    <a:pt x="897" y="24"/>
                  </a:lnTo>
                  <a:lnTo>
                    <a:pt x="891" y="26"/>
                  </a:lnTo>
                  <a:lnTo>
                    <a:pt x="891" y="26"/>
                  </a:lnTo>
                  <a:lnTo>
                    <a:pt x="893" y="26"/>
                  </a:lnTo>
                  <a:lnTo>
                    <a:pt x="897" y="26"/>
                  </a:lnTo>
                  <a:lnTo>
                    <a:pt x="897" y="28"/>
                  </a:lnTo>
                  <a:lnTo>
                    <a:pt x="899" y="28"/>
                  </a:lnTo>
                  <a:lnTo>
                    <a:pt x="901" y="28"/>
                  </a:lnTo>
                  <a:lnTo>
                    <a:pt x="901" y="28"/>
                  </a:lnTo>
                  <a:lnTo>
                    <a:pt x="897" y="28"/>
                  </a:lnTo>
                  <a:lnTo>
                    <a:pt x="893" y="28"/>
                  </a:lnTo>
                  <a:lnTo>
                    <a:pt x="893" y="28"/>
                  </a:lnTo>
                  <a:lnTo>
                    <a:pt x="893" y="28"/>
                  </a:lnTo>
                  <a:lnTo>
                    <a:pt x="891" y="28"/>
                  </a:lnTo>
                  <a:lnTo>
                    <a:pt x="889" y="28"/>
                  </a:lnTo>
                  <a:lnTo>
                    <a:pt x="887" y="26"/>
                  </a:lnTo>
                  <a:lnTo>
                    <a:pt x="885" y="26"/>
                  </a:lnTo>
                  <a:lnTo>
                    <a:pt x="883" y="28"/>
                  </a:lnTo>
                  <a:lnTo>
                    <a:pt x="879" y="28"/>
                  </a:lnTo>
                  <a:lnTo>
                    <a:pt x="881" y="30"/>
                  </a:lnTo>
                  <a:lnTo>
                    <a:pt x="883" y="30"/>
                  </a:lnTo>
                  <a:lnTo>
                    <a:pt x="883" y="30"/>
                  </a:lnTo>
                  <a:lnTo>
                    <a:pt x="881" y="30"/>
                  </a:lnTo>
                  <a:lnTo>
                    <a:pt x="879" y="30"/>
                  </a:lnTo>
                  <a:lnTo>
                    <a:pt x="877" y="30"/>
                  </a:lnTo>
                  <a:lnTo>
                    <a:pt x="875" y="32"/>
                  </a:lnTo>
                  <a:lnTo>
                    <a:pt x="873" y="32"/>
                  </a:lnTo>
                  <a:lnTo>
                    <a:pt x="873" y="32"/>
                  </a:lnTo>
                  <a:lnTo>
                    <a:pt x="873" y="32"/>
                  </a:lnTo>
                  <a:lnTo>
                    <a:pt x="873" y="32"/>
                  </a:lnTo>
                  <a:lnTo>
                    <a:pt x="873" y="32"/>
                  </a:lnTo>
                  <a:lnTo>
                    <a:pt x="875" y="32"/>
                  </a:lnTo>
                  <a:lnTo>
                    <a:pt x="877" y="32"/>
                  </a:lnTo>
                  <a:lnTo>
                    <a:pt x="879" y="32"/>
                  </a:lnTo>
                  <a:lnTo>
                    <a:pt x="879" y="34"/>
                  </a:lnTo>
                  <a:lnTo>
                    <a:pt x="881" y="34"/>
                  </a:lnTo>
                  <a:lnTo>
                    <a:pt x="889" y="32"/>
                  </a:lnTo>
                  <a:lnTo>
                    <a:pt x="891" y="32"/>
                  </a:lnTo>
                  <a:lnTo>
                    <a:pt x="891" y="34"/>
                  </a:lnTo>
                  <a:lnTo>
                    <a:pt x="887" y="34"/>
                  </a:lnTo>
                  <a:lnTo>
                    <a:pt x="887" y="34"/>
                  </a:lnTo>
                  <a:lnTo>
                    <a:pt x="887" y="34"/>
                  </a:lnTo>
                  <a:lnTo>
                    <a:pt x="887" y="34"/>
                  </a:lnTo>
                  <a:lnTo>
                    <a:pt x="887" y="34"/>
                  </a:lnTo>
                  <a:lnTo>
                    <a:pt x="885" y="34"/>
                  </a:lnTo>
                  <a:lnTo>
                    <a:pt x="879" y="34"/>
                  </a:lnTo>
                  <a:lnTo>
                    <a:pt x="875" y="34"/>
                  </a:lnTo>
                  <a:lnTo>
                    <a:pt x="867" y="34"/>
                  </a:lnTo>
                  <a:lnTo>
                    <a:pt x="865" y="34"/>
                  </a:lnTo>
                  <a:lnTo>
                    <a:pt x="865" y="36"/>
                  </a:lnTo>
                  <a:lnTo>
                    <a:pt x="865" y="36"/>
                  </a:lnTo>
                  <a:lnTo>
                    <a:pt x="865" y="38"/>
                  </a:lnTo>
                  <a:lnTo>
                    <a:pt x="867" y="38"/>
                  </a:lnTo>
                  <a:lnTo>
                    <a:pt x="867" y="40"/>
                  </a:lnTo>
                  <a:lnTo>
                    <a:pt x="869" y="40"/>
                  </a:lnTo>
                  <a:lnTo>
                    <a:pt x="869" y="40"/>
                  </a:lnTo>
                  <a:lnTo>
                    <a:pt x="873" y="40"/>
                  </a:lnTo>
                  <a:lnTo>
                    <a:pt x="875" y="40"/>
                  </a:lnTo>
                  <a:lnTo>
                    <a:pt x="881" y="38"/>
                  </a:lnTo>
                  <a:lnTo>
                    <a:pt x="883" y="38"/>
                  </a:lnTo>
                  <a:lnTo>
                    <a:pt x="881" y="40"/>
                  </a:lnTo>
                  <a:lnTo>
                    <a:pt x="881" y="40"/>
                  </a:lnTo>
                  <a:close/>
                  <a:moveTo>
                    <a:pt x="875" y="80"/>
                  </a:moveTo>
                  <a:lnTo>
                    <a:pt x="875" y="78"/>
                  </a:lnTo>
                  <a:lnTo>
                    <a:pt x="877" y="78"/>
                  </a:lnTo>
                  <a:lnTo>
                    <a:pt x="879" y="78"/>
                  </a:lnTo>
                  <a:lnTo>
                    <a:pt x="879" y="78"/>
                  </a:lnTo>
                  <a:lnTo>
                    <a:pt x="879" y="78"/>
                  </a:lnTo>
                  <a:lnTo>
                    <a:pt x="879" y="76"/>
                  </a:lnTo>
                  <a:lnTo>
                    <a:pt x="879" y="76"/>
                  </a:lnTo>
                  <a:lnTo>
                    <a:pt x="877" y="76"/>
                  </a:lnTo>
                  <a:lnTo>
                    <a:pt x="875" y="76"/>
                  </a:lnTo>
                  <a:lnTo>
                    <a:pt x="873" y="76"/>
                  </a:lnTo>
                  <a:lnTo>
                    <a:pt x="871" y="76"/>
                  </a:lnTo>
                  <a:lnTo>
                    <a:pt x="871" y="78"/>
                  </a:lnTo>
                  <a:lnTo>
                    <a:pt x="869" y="78"/>
                  </a:lnTo>
                  <a:lnTo>
                    <a:pt x="869" y="78"/>
                  </a:lnTo>
                  <a:lnTo>
                    <a:pt x="871" y="80"/>
                  </a:lnTo>
                  <a:lnTo>
                    <a:pt x="871" y="80"/>
                  </a:lnTo>
                  <a:lnTo>
                    <a:pt x="871" y="80"/>
                  </a:lnTo>
                  <a:lnTo>
                    <a:pt x="871" y="80"/>
                  </a:lnTo>
                  <a:lnTo>
                    <a:pt x="873" y="80"/>
                  </a:lnTo>
                  <a:lnTo>
                    <a:pt x="875" y="80"/>
                  </a:lnTo>
                  <a:lnTo>
                    <a:pt x="875" y="80"/>
                  </a:lnTo>
                  <a:lnTo>
                    <a:pt x="875" y="80"/>
                  </a:lnTo>
                  <a:lnTo>
                    <a:pt x="875" y="80"/>
                  </a:lnTo>
                  <a:lnTo>
                    <a:pt x="875" y="80"/>
                  </a:lnTo>
                  <a:lnTo>
                    <a:pt x="875" y="80"/>
                  </a:lnTo>
                  <a:close/>
                  <a:moveTo>
                    <a:pt x="64" y="519"/>
                  </a:moveTo>
                  <a:lnTo>
                    <a:pt x="62" y="519"/>
                  </a:lnTo>
                  <a:lnTo>
                    <a:pt x="62" y="521"/>
                  </a:lnTo>
                  <a:lnTo>
                    <a:pt x="62" y="521"/>
                  </a:lnTo>
                  <a:lnTo>
                    <a:pt x="62" y="521"/>
                  </a:lnTo>
                  <a:lnTo>
                    <a:pt x="62" y="521"/>
                  </a:lnTo>
                  <a:lnTo>
                    <a:pt x="64" y="521"/>
                  </a:lnTo>
                  <a:lnTo>
                    <a:pt x="64" y="521"/>
                  </a:lnTo>
                  <a:lnTo>
                    <a:pt x="64" y="519"/>
                  </a:lnTo>
                  <a:lnTo>
                    <a:pt x="64" y="519"/>
                  </a:lnTo>
                  <a:lnTo>
                    <a:pt x="64" y="519"/>
                  </a:lnTo>
                  <a:close/>
                  <a:moveTo>
                    <a:pt x="823" y="62"/>
                  </a:moveTo>
                  <a:lnTo>
                    <a:pt x="825" y="62"/>
                  </a:lnTo>
                  <a:lnTo>
                    <a:pt x="823" y="62"/>
                  </a:lnTo>
                  <a:lnTo>
                    <a:pt x="823" y="62"/>
                  </a:lnTo>
                  <a:lnTo>
                    <a:pt x="823" y="62"/>
                  </a:lnTo>
                  <a:lnTo>
                    <a:pt x="823" y="64"/>
                  </a:lnTo>
                  <a:lnTo>
                    <a:pt x="825" y="62"/>
                  </a:lnTo>
                  <a:lnTo>
                    <a:pt x="827" y="62"/>
                  </a:lnTo>
                  <a:lnTo>
                    <a:pt x="829" y="62"/>
                  </a:lnTo>
                  <a:lnTo>
                    <a:pt x="833" y="62"/>
                  </a:lnTo>
                  <a:lnTo>
                    <a:pt x="839" y="62"/>
                  </a:lnTo>
                  <a:lnTo>
                    <a:pt x="841" y="60"/>
                  </a:lnTo>
                  <a:lnTo>
                    <a:pt x="841" y="60"/>
                  </a:lnTo>
                  <a:lnTo>
                    <a:pt x="843" y="60"/>
                  </a:lnTo>
                  <a:lnTo>
                    <a:pt x="845" y="60"/>
                  </a:lnTo>
                  <a:lnTo>
                    <a:pt x="849" y="60"/>
                  </a:lnTo>
                  <a:lnTo>
                    <a:pt x="849" y="60"/>
                  </a:lnTo>
                  <a:lnTo>
                    <a:pt x="849" y="58"/>
                  </a:lnTo>
                  <a:lnTo>
                    <a:pt x="849" y="58"/>
                  </a:lnTo>
                  <a:lnTo>
                    <a:pt x="847" y="58"/>
                  </a:lnTo>
                  <a:lnTo>
                    <a:pt x="849" y="58"/>
                  </a:lnTo>
                  <a:lnTo>
                    <a:pt x="851" y="56"/>
                  </a:lnTo>
                  <a:lnTo>
                    <a:pt x="853" y="56"/>
                  </a:lnTo>
                  <a:lnTo>
                    <a:pt x="853" y="56"/>
                  </a:lnTo>
                  <a:lnTo>
                    <a:pt x="853" y="56"/>
                  </a:lnTo>
                  <a:lnTo>
                    <a:pt x="853" y="54"/>
                  </a:lnTo>
                  <a:lnTo>
                    <a:pt x="851" y="54"/>
                  </a:lnTo>
                  <a:lnTo>
                    <a:pt x="849" y="54"/>
                  </a:lnTo>
                  <a:lnTo>
                    <a:pt x="845" y="54"/>
                  </a:lnTo>
                  <a:lnTo>
                    <a:pt x="843" y="54"/>
                  </a:lnTo>
                  <a:lnTo>
                    <a:pt x="843" y="54"/>
                  </a:lnTo>
                  <a:lnTo>
                    <a:pt x="843" y="54"/>
                  </a:lnTo>
                  <a:lnTo>
                    <a:pt x="843" y="52"/>
                  </a:lnTo>
                  <a:lnTo>
                    <a:pt x="843" y="52"/>
                  </a:lnTo>
                  <a:lnTo>
                    <a:pt x="843" y="52"/>
                  </a:lnTo>
                  <a:lnTo>
                    <a:pt x="839" y="52"/>
                  </a:lnTo>
                  <a:lnTo>
                    <a:pt x="837" y="50"/>
                  </a:lnTo>
                  <a:lnTo>
                    <a:pt x="837" y="50"/>
                  </a:lnTo>
                  <a:lnTo>
                    <a:pt x="835" y="50"/>
                  </a:lnTo>
                  <a:lnTo>
                    <a:pt x="829" y="50"/>
                  </a:lnTo>
                  <a:lnTo>
                    <a:pt x="829" y="50"/>
                  </a:lnTo>
                  <a:lnTo>
                    <a:pt x="827" y="50"/>
                  </a:lnTo>
                  <a:lnTo>
                    <a:pt x="825" y="50"/>
                  </a:lnTo>
                  <a:lnTo>
                    <a:pt x="825" y="52"/>
                  </a:lnTo>
                  <a:lnTo>
                    <a:pt x="825" y="52"/>
                  </a:lnTo>
                  <a:lnTo>
                    <a:pt x="825" y="54"/>
                  </a:lnTo>
                  <a:lnTo>
                    <a:pt x="821" y="54"/>
                  </a:lnTo>
                  <a:lnTo>
                    <a:pt x="821" y="54"/>
                  </a:lnTo>
                  <a:lnTo>
                    <a:pt x="821" y="54"/>
                  </a:lnTo>
                  <a:lnTo>
                    <a:pt x="821" y="54"/>
                  </a:lnTo>
                  <a:lnTo>
                    <a:pt x="821" y="54"/>
                  </a:lnTo>
                  <a:lnTo>
                    <a:pt x="821" y="56"/>
                  </a:lnTo>
                  <a:lnTo>
                    <a:pt x="823" y="56"/>
                  </a:lnTo>
                  <a:lnTo>
                    <a:pt x="821" y="56"/>
                  </a:lnTo>
                  <a:lnTo>
                    <a:pt x="823" y="58"/>
                  </a:lnTo>
                  <a:lnTo>
                    <a:pt x="821" y="58"/>
                  </a:lnTo>
                  <a:lnTo>
                    <a:pt x="827" y="58"/>
                  </a:lnTo>
                  <a:lnTo>
                    <a:pt x="829" y="58"/>
                  </a:lnTo>
                  <a:lnTo>
                    <a:pt x="829" y="58"/>
                  </a:lnTo>
                  <a:lnTo>
                    <a:pt x="829" y="58"/>
                  </a:lnTo>
                  <a:lnTo>
                    <a:pt x="827" y="58"/>
                  </a:lnTo>
                  <a:lnTo>
                    <a:pt x="825" y="60"/>
                  </a:lnTo>
                  <a:lnTo>
                    <a:pt x="821" y="60"/>
                  </a:lnTo>
                  <a:lnTo>
                    <a:pt x="821" y="60"/>
                  </a:lnTo>
                  <a:lnTo>
                    <a:pt x="821" y="60"/>
                  </a:lnTo>
                  <a:lnTo>
                    <a:pt x="821" y="60"/>
                  </a:lnTo>
                  <a:lnTo>
                    <a:pt x="823" y="62"/>
                  </a:lnTo>
                  <a:close/>
                  <a:moveTo>
                    <a:pt x="831" y="36"/>
                  </a:moveTo>
                  <a:lnTo>
                    <a:pt x="835" y="36"/>
                  </a:lnTo>
                  <a:lnTo>
                    <a:pt x="835" y="38"/>
                  </a:lnTo>
                  <a:lnTo>
                    <a:pt x="835" y="38"/>
                  </a:lnTo>
                  <a:lnTo>
                    <a:pt x="835" y="38"/>
                  </a:lnTo>
                  <a:lnTo>
                    <a:pt x="835" y="38"/>
                  </a:lnTo>
                  <a:lnTo>
                    <a:pt x="837" y="38"/>
                  </a:lnTo>
                  <a:lnTo>
                    <a:pt x="839" y="38"/>
                  </a:lnTo>
                  <a:lnTo>
                    <a:pt x="839" y="38"/>
                  </a:lnTo>
                  <a:lnTo>
                    <a:pt x="841" y="38"/>
                  </a:lnTo>
                  <a:lnTo>
                    <a:pt x="841" y="38"/>
                  </a:lnTo>
                  <a:lnTo>
                    <a:pt x="843" y="36"/>
                  </a:lnTo>
                  <a:lnTo>
                    <a:pt x="845" y="34"/>
                  </a:lnTo>
                  <a:lnTo>
                    <a:pt x="845" y="34"/>
                  </a:lnTo>
                  <a:lnTo>
                    <a:pt x="843" y="34"/>
                  </a:lnTo>
                  <a:lnTo>
                    <a:pt x="843" y="34"/>
                  </a:lnTo>
                  <a:lnTo>
                    <a:pt x="841" y="34"/>
                  </a:lnTo>
                  <a:lnTo>
                    <a:pt x="837" y="34"/>
                  </a:lnTo>
                  <a:lnTo>
                    <a:pt x="837" y="34"/>
                  </a:lnTo>
                  <a:lnTo>
                    <a:pt x="833" y="34"/>
                  </a:lnTo>
                  <a:lnTo>
                    <a:pt x="833" y="34"/>
                  </a:lnTo>
                  <a:lnTo>
                    <a:pt x="831" y="34"/>
                  </a:lnTo>
                  <a:lnTo>
                    <a:pt x="831" y="36"/>
                  </a:lnTo>
                  <a:lnTo>
                    <a:pt x="829" y="36"/>
                  </a:lnTo>
                  <a:lnTo>
                    <a:pt x="829" y="36"/>
                  </a:lnTo>
                  <a:lnTo>
                    <a:pt x="831" y="36"/>
                  </a:lnTo>
                  <a:lnTo>
                    <a:pt x="831" y="36"/>
                  </a:lnTo>
                  <a:close/>
                  <a:moveTo>
                    <a:pt x="769" y="64"/>
                  </a:moveTo>
                  <a:lnTo>
                    <a:pt x="771" y="64"/>
                  </a:lnTo>
                  <a:lnTo>
                    <a:pt x="773" y="64"/>
                  </a:lnTo>
                  <a:lnTo>
                    <a:pt x="775" y="64"/>
                  </a:lnTo>
                  <a:lnTo>
                    <a:pt x="777" y="64"/>
                  </a:lnTo>
                  <a:lnTo>
                    <a:pt x="781" y="64"/>
                  </a:lnTo>
                  <a:lnTo>
                    <a:pt x="781" y="64"/>
                  </a:lnTo>
                  <a:lnTo>
                    <a:pt x="781" y="64"/>
                  </a:lnTo>
                  <a:lnTo>
                    <a:pt x="781" y="62"/>
                  </a:lnTo>
                  <a:lnTo>
                    <a:pt x="781" y="62"/>
                  </a:lnTo>
                  <a:lnTo>
                    <a:pt x="779" y="62"/>
                  </a:lnTo>
                  <a:lnTo>
                    <a:pt x="777" y="62"/>
                  </a:lnTo>
                  <a:lnTo>
                    <a:pt x="775" y="62"/>
                  </a:lnTo>
                  <a:lnTo>
                    <a:pt x="771" y="62"/>
                  </a:lnTo>
                  <a:lnTo>
                    <a:pt x="769" y="62"/>
                  </a:lnTo>
                  <a:lnTo>
                    <a:pt x="769" y="62"/>
                  </a:lnTo>
                  <a:lnTo>
                    <a:pt x="767" y="62"/>
                  </a:lnTo>
                  <a:lnTo>
                    <a:pt x="767" y="64"/>
                  </a:lnTo>
                  <a:lnTo>
                    <a:pt x="767" y="64"/>
                  </a:lnTo>
                  <a:lnTo>
                    <a:pt x="769" y="64"/>
                  </a:lnTo>
                  <a:close/>
                  <a:moveTo>
                    <a:pt x="663" y="192"/>
                  </a:moveTo>
                  <a:lnTo>
                    <a:pt x="663" y="192"/>
                  </a:lnTo>
                  <a:lnTo>
                    <a:pt x="663" y="192"/>
                  </a:lnTo>
                  <a:lnTo>
                    <a:pt x="667" y="194"/>
                  </a:lnTo>
                  <a:lnTo>
                    <a:pt x="669" y="194"/>
                  </a:lnTo>
                  <a:lnTo>
                    <a:pt x="669" y="196"/>
                  </a:lnTo>
                  <a:lnTo>
                    <a:pt x="671" y="196"/>
                  </a:lnTo>
                  <a:lnTo>
                    <a:pt x="675" y="196"/>
                  </a:lnTo>
                  <a:lnTo>
                    <a:pt x="679" y="196"/>
                  </a:lnTo>
                  <a:lnTo>
                    <a:pt x="681" y="196"/>
                  </a:lnTo>
                  <a:lnTo>
                    <a:pt x="683" y="196"/>
                  </a:lnTo>
                  <a:lnTo>
                    <a:pt x="687" y="194"/>
                  </a:lnTo>
                  <a:lnTo>
                    <a:pt x="689" y="194"/>
                  </a:lnTo>
                  <a:lnTo>
                    <a:pt x="691" y="194"/>
                  </a:lnTo>
                  <a:lnTo>
                    <a:pt x="693" y="192"/>
                  </a:lnTo>
                  <a:lnTo>
                    <a:pt x="693" y="192"/>
                  </a:lnTo>
                  <a:lnTo>
                    <a:pt x="695" y="192"/>
                  </a:lnTo>
                  <a:lnTo>
                    <a:pt x="697" y="192"/>
                  </a:lnTo>
                  <a:lnTo>
                    <a:pt x="699" y="192"/>
                  </a:lnTo>
                  <a:lnTo>
                    <a:pt x="699" y="190"/>
                  </a:lnTo>
                  <a:lnTo>
                    <a:pt x="699" y="190"/>
                  </a:lnTo>
                  <a:lnTo>
                    <a:pt x="699" y="190"/>
                  </a:lnTo>
                  <a:lnTo>
                    <a:pt x="697" y="190"/>
                  </a:lnTo>
                  <a:lnTo>
                    <a:pt x="695" y="190"/>
                  </a:lnTo>
                  <a:lnTo>
                    <a:pt x="695" y="190"/>
                  </a:lnTo>
                  <a:lnTo>
                    <a:pt x="695" y="190"/>
                  </a:lnTo>
                  <a:lnTo>
                    <a:pt x="693" y="188"/>
                  </a:lnTo>
                  <a:lnTo>
                    <a:pt x="695" y="186"/>
                  </a:lnTo>
                  <a:lnTo>
                    <a:pt x="695" y="184"/>
                  </a:lnTo>
                  <a:lnTo>
                    <a:pt x="695" y="184"/>
                  </a:lnTo>
                  <a:lnTo>
                    <a:pt x="691" y="182"/>
                  </a:lnTo>
                  <a:lnTo>
                    <a:pt x="691" y="180"/>
                  </a:lnTo>
                  <a:lnTo>
                    <a:pt x="689" y="180"/>
                  </a:lnTo>
                  <a:lnTo>
                    <a:pt x="689" y="180"/>
                  </a:lnTo>
                  <a:lnTo>
                    <a:pt x="689" y="178"/>
                  </a:lnTo>
                  <a:lnTo>
                    <a:pt x="689" y="178"/>
                  </a:lnTo>
                  <a:lnTo>
                    <a:pt x="687" y="178"/>
                  </a:lnTo>
                  <a:lnTo>
                    <a:pt x="687" y="178"/>
                  </a:lnTo>
                  <a:lnTo>
                    <a:pt x="685" y="178"/>
                  </a:lnTo>
                  <a:lnTo>
                    <a:pt x="685" y="178"/>
                  </a:lnTo>
                  <a:lnTo>
                    <a:pt x="685" y="178"/>
                  </a:lnTo>
                  <a:lnTo>
                    <a:pt x="687" y="178"/>
                  </a:lnTo>
                  <a:lnTo>
                    <a:pt x="687" y="178"/>
                  </a:lnTo>
                  <a:lnTo>
                    <a:pt x="687" y="178"/>
                  </a:lnTo>
                  <a:lnTo>
                    <a:pt x="687" y="178"/>
                  </a:lnTo>
                  <a:lnTo>
                    <a:pt x="687" y="176"/>
                  </a:lnTo>
                  <a:lnTo>
                    <a:pt x="685" y="176"/>
                  </a:lnTo>
                  <a:lnTo>
                    <a:pt x="685" y="176"/>
                  </a:lnTo>
                  <a:lnTo>
                    <a:pt x="683" y="176"/>
                  </a:lnTo>
                  <a:lnTo>
                    <a:pt x="681" y="176"/>
                  </a:lnTo>
                  <a:lnTo>
                    <a:pt x="679" y="176"/>
                  </a:lnTo>
                  <a:lnTo>
                    <a:pt x="679" y="176"/>
                  </a:lnTo>
                  <a:lnTo>
                    <a:pt x="677" y="178"/>
                  </a:lnTo>
                  <a:lnTo>
                    <a:pt x="677" y="178"/>
                  </a:lnTo>
                  <a:lnTo>
                    <a:pt x="677" y="178"/>
                  </a:lnTo>
                  <a:lnTo>
                    <a:pt x="675" y="178"/>
                  </a:lnTo>
                  <a:lnTo>
                    <a:pt x="675" y="180"/>
                  </a:lnTo>
                  <a:lnTo>
                    <a:pt x="677" y="182"/>
                  </a:lnTo>
                  <a:lnTo>
                    <a:pt x="675" y="182"/>
                  </a:lnTo>
                  <a:lnTo>
                    <a:pt x="675" y="182"/>
                  </a:lnTo>
                  <a:lnTo>
                    <a:pt x="673" y="180"/>
                  </a:lnTo>
                  <a:lnTo>
                    <a:pt x="673" y="180"/>
                  </a:lnTo>
                  <a:lnTo>
                    <a:pt x="673" y="180"/>
                  </a:lnTo>
                  <a:lnTo>
                    <a:pt x="671" y="180"/>
                  </a:lnTo>
                  <a:lnTo>
                    <a:pt x="671" y="180"/>
                  </a:lnTo>
                  <a:lnTo>
                    <a:pt x="671" y="180"/>
                  </a:lnTo>
                  <a:lnTo>
                    <a:pt x="671" y="182"/>
                  </a:lnTo>
                  <a:lnTo>
                    <a:pt x="671" y="182"/>
                  </a:lnTo>
                  <a:lnTo>
                    <a:pt x="671" y="182"/>
                  </a:lnTo>
                  <a:lnTo>
                    <a:pt x="671" y="182"/>
                  </a:lnTo>
                  <a:lnTo>
                    <a:pt x="671" y="182"/>
                  </a:lnTo>
                  <a:lnTo>
                    <a:pt x="671" y="184"/>
                  </a:lnTo>
                  <a:lnTo>
                    <a:pt x="669" y="184"/>
                  </a:lnTo>
                  <a:lnTo>
                    <a:pt x="669" y="184"/>
                  </a:lnTo>
                  <a:lnTo>
                    <a:pt x="665" y="186"/>
                  </a:lnTo>
                  <a:lnTo>
                    <a:pt x="663" y="186"/>
                  </a:lnTo>
                  <a:lnTo>
                    <a:pt x="659" y="186"/>
                  </a:lnTo>
                  <a:lnTo>
                    <a:pt x="655" y="186"/>
                  </a:lnTo>
                  <a:lnTo>
                    <a:pt x="655" y="186"/>
                  </a:lnTo>
                  <a:lnTo>
                    <a:pt x="653" y="188"/>
                  </a:lnTo>
                  <a:lnTo>
                    <a:pt x="653" y="188"/>
                  </a:lnTo>
                  <a:lnTo>
                    <a:pt x="653" y="188"/>
                  </a:lnTo>
                  <a:lnTo>
                    <a:pt x="653" y="190"/>
                  </a:lnTo>
                  <a:lnTo>
                    <a:pt x="653" y="190"/>
                  </a:lnTo>
                  <a:lnTo>
                    <a:pt x="653" y="190"/>
                  </a:lnTo>
                  <a:lnTo>
                    <a:pt x="655" y="190"/>
                  </a:lnTo>
                  <a:lnTo>
                    <a:pt x="655" y="190"/>
                  </a:lnTo>
                  <a:lnTo>
                    <a:pt x="657" y="190"/>
                  </a:lnTo>
                  <a:lnTo>
                    <a:pt x="657" y="190"/>
                  </a:lnTo>
                  <a:lnTo>
                    <a:pt x="659" y="190"/>
                  </a:lnTo>
                  <a:lnTo>
                    <a:pt x="659" y="190"/>
                  </a:lnTo>
                  <a:lnTo>
                    <a:pt x="659" y="190"/>
                  </a:lnTo>
                  <a:lnTo>
                    <a:pt x="659" y="190"/>
                  </a:lnTo>
                  <a:lnTo>
                    <a:pt x="659" y="190"/>
                  </a:lnTo>
                  <a:lnTo>
                    <a:pt x="659" y="190"/>
                  </a:lnTo>
                  <a:lnTo>
                    <a:pt x="659" y="192"/>
                  </a:lnTo>
                  <a:lnTo>
                    <a:pt x="659" y="192"/>
                  </a:lnTo>
                  <a:lnTo>
                    <a:pt x="661" y="192"/>
                  </a:lnTo>
                  <a:lnTo>
                    <a:pt x="663" y="192"/>
                  </a:lnTo>
                  <a:lnTo>
                    <a:pt x="663" y="190"/>
                  </a:lnTo>
                  <a:lnTo>
                    <a:pt x="665" y="190"/>
                  </a:lnTo>
                  <a:lnTo>
                    <a:pt x="665" y="190"/>
                  </a:lnTo>
                  <a:lnTo>
                    <a:pt x="665" y="192"/>
                  </a:lnTo>
                  <a:lnTo>
                    <a:pt x="663" y="192"/>
                  </a:lnTo>
                  <a:close/>
                  <a:moveTo>
                    <a:pt x="709" y="118"/>
                  </a:moveTo>
                  <a:lnTo>
                    <a:pt x="709" y="120"/>
                  </a:lnTo>
                  <a:lnTo>
                    <a:pt x="709" y="120"/>
                  </a:lnTo>
                  <a:lnTo>
                    <a:pt x="709" y="120"/>
                  </a:lnTo>
                  <a:lnTo>
                    <a:pt x="709" y="120"/>
                  </a:lnTo>
                  <a:lnTo>
                    <a:pt x="711" y="122"/>
                  </a:lnTo>
                  <a:lnTo>
                    <a:pt x="711" y="122"/>
                  </a:lnTo>
                  <a:lnTo>
                    <a:pt x="711" y="122"/>
                  </a:lnTo>
                  <a:lnTo>
                    <a:pt x="711" y="122"/>
                  </a:lnTo>
                  <a:lnTo>
                    <a:pt x="709" y="124"/>
                  </a:lnTo>
                  <a:lnTo>
                    <a:pt x="709" y="122"/>
                  </a:lnTo>
                  <a:lnTo>
                    <a:pt x="709" y="122"/>
                  </a:lnTo>
                  <a:lnTo>
                    <a:pt x="707" y="120"/>
                  </a:lnTo>
                  <a:lnTo>
                    <a:pt x="705" y="122"/>
                  </a:lnTo>
                  <a:lnTo>
                    <a:pt x="703" y="122"/>
                  </a:lnTo>
                  <a:lnTo>
                    <a:pt x="701" y="122"/>
                  </a:lnTo>
                  <a:lnTo>
                    <a:pt x="699" y="122"/>
                  </a:lnTo>
                  <a:lnTo>
                    <a:pt x="699" y="122"/>
                  </a:lnTo>
                  <a:lnTo>
                    <a:pt x="699" y="124"/>
                  </a:lnTo>
                  <a:lnTo>
                    <a:pt x="699" y="124"/>
                  </a:lnTo>
                  <a:lnTo>
                    <a:pt x="703" y="126"/>
                  </a:lnTo>
                  <a:lnTo>
                    <a:pt x="705" y="126"/>
                  </a:lnTo>
                  <a:lnTo>
                    <a:pt x="707" y="126"/>
                  </a:lnTo>
                  <a:lnTo>
                    <a:pt x="707" y="126"/>
                  </a:lnTo>
                  <a:lnTo>
                    <a:pt x="709" y="124"/>
                  </a:lnTo>
                  <a:lnTo>
                    <a:pt x="711" y="124"/>
                  </a:lnTo>
                  <a:lnTo>
                    <a:pt x="711" y="126"/>
                  </a:lnTo>
                  <a:lnTo>
                    <a:pt x="713" y="126"/>
                  </a:lnTo>
                  <a:lnTo>
                    <a:pt x="711" y="126"/>
                  </a:lnTo>
                  <a:lnTo>
                    <a:pt x="711" y="126"/>
                  </a:lnTo>
                  <a:lnTo>
                    <a:pt x="709" y="126"/>
                  </a:lnTo>
                  <a:lnTo>
                    <a:pt x="709" y="126"/>
                  </a:lnTo>
                  <a:lnTo>
                    <a:pt x="707" y="126"/>
                  </a:lnTo>
                  <a:lnTo>
                    <a:pt x="707" y="126"/>
                  </a:lnTo>
                  <a:lnTo>
                    <a:pt x="705" y="126"/>
                  </a:lnTo>
                  <a:lnTo>
                    <a:pt x="705" y="128"/>
                  </a:lnTo>
                  <a:lnTo>
                    <a:pt x="705" y="128"/>
                  </a:lnTo>
                  <a:lnTo>
                    <a:pt x="705" y="128"/>
                  </a:lnTo>
                  <a:lnTo>
                    <a:pt x="707" y="128"/>
                  </a:lnTo>
                  <a:lnTo>
                    <a:pt x="707" y="128"/>
                  </a:lnTo>
                  <a:lnTo>
                    <a:pt x="707" y="128"/>
                  </a:lnTo>
                  <a:lnTo>
                    <a:pt x="707" y="128"/>
                  </a:lnTo>
                  <a:lnTo>
                    <a:pt x="707" y="130"/>
                  </a:lnTo>
                  <a:lnTo>
                    <a:pt x="707" y="130"/>
                  </a:lnTo>
                  <a:lnTo>
                    <a:pt x="705" y="130"/>
                  </a:lnTo>
                  <a:lnTo>
                    <a:pt x="705" y="132"/>
                  </a:lnTo>
                  <a:lnTo>
                    <a:pt x="705" y="130"/>
                  </a:lnTo>
                  <a:lnTo>
                    <a:pt x="703" y="130"/>
                  </a:lnTo>
                  <a:lnTo>
                    <a:pt x="703" y="130"/>
                  </a:lnTo>
                  <a:lnTo>
                    <a:pt x="701" y="132"/>
                  </a:lnTo>
                  <a:lnTo>
                    <a:pt x="699" y="132"/>
                  </a:lnTo>
                  <a:lnTo>
                    <a:pt x="699" y="132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89" y="134"/>
                  </a:lnTo>
                  <a:lnTo>
                    <a:pt x="689" y="134"/>
                  </a:lnTo>
                  <a:lnTo>
                    <a:pt x="689" y="132"/>
                  </a:lnTo>
                  <a:lnTo>
                    <a:pt x="689" y="132"/>
                  </a:lnTo>
                  <a:lnTo>
                    <a:pt x="689" y="130"/>
                  </a:lnTo>
                  <a:lnTo>
                    <a:pt x="689" y="130"/>
                  </a:lnTo>
                  <a:lnTo>
                    <a:pt x="689" y="130"/>
                  </a:lnTo>
                  <a:lnTo>
                    <a:pt x="689" y="130"/>
                  </a:lnTo>
                  <a:lnTo>
                    <a:pt x="689" y="128"/>
                  </a:lnTo>
                  <a:lnTo>
                    <a:pt x="687" y="128"/>
                  </a:lnTo>
                  <a:lnTo>
                    <a:pt x="685" y="128"/>
                  </a:lnTo>
                  <a:lnTo>
                    <a:pt x="683" y="128"/>
                  </a:lnTo>
                  <a:lnTo>
                    <a:pt x="681" y="130"/>
                  </a:lnTo>
                  <a:lnTo>
                    <a:pt x="679" y="130"/>
                  </a:lnTo>
                  <a:lnTo>
                    <a:pt x="677" y="130"/>
                  </a:lnTo>
                  <a:lnTo>
                    <a:pt x="677" y="132"/>
                  </a:lnTo>
                  <a:lnTo>
                    <a:pt x="675" y="132"/>
                  </a:lnTo>
                  <a:lnTo>
                    <a:pt x="675" y="132"/>
                  </a:lnTo>
                  <a:lnTo>
                    <a:pt x="675" y="134"/>
                  </a:lnTo>
                  <a:lnTo>
                    <a:pt x="675" y="136"/>
                  </a:lnTo>
                  <a:lnTo>
                    <a:pt x="679" y="136"/>
                  </a:lnTo>
                  <a:lnTo>
                    <a:pt x="679" y="138"/>
                  </a:lnTo>
                  <a:lnTo>
                    <a:pt x="679" y="138"/>
                  </a:lnTo>
                  <a:lnTo>
                    <a:pt x="679" y="138"/>
                  </a:lnTo>
                  <a:lnTo>
                    <a:pt x="679" y="140"/>
                  </a:lnTo>
                  <a:lnTo>
                    <a:pt x="679" y="140"/>
                  </a:lnTo>
                  <a:lnTo>
                    <a:pt x="681" y="140"/>
                  </a:lnTo>
                  <a:lnTo>
                    <a:pt x="683" y="140"/>
                  </a:lnTo>
                  <a:lnTo>
                    <a:pt x="683" y="140"/>
                  </a:lnTo>
                  <a:lnTo>
                    <a:pt x="683" y="140"/>
                  </a:lnTo>
                  <a:lnTo>
                    <a:pt x="685" y="140"/>
                  </a:lnTo>
                  <a:lnTo>
                    <a:pt x="685" y="140"/>
                  </a:lnTo>
                  <a:lnTo>
                    <a:pt x="685" y="140"/>
                  </a:lnTo>
                  <a:lnTo>
                    <a:pt x="687" y="142"/>
                  </a:lnTo>
                  <a:lnTo>
                    <a:pt x="687" y="142"/>
                  </a:lnTo>
                  <a:lnTo>
                    <a:pt x="689" y="142"/>
                  </a:lnTo>
                  <a:lnTo>
                    <a:pt x="689" y="144"/>
                  </a:lnTo>
                  <a:lnTo>
                    <a:pt x="689" y="146"/>
                  </a:lnTo>
                  <a:lnTo>
                    <a:pt x="691" y="148"/>
                  </a:lnTo>
                  <a:lnTo>
                    <a:pt x="691" y="150"/>
                  </a:lnTo>
                  <a:lnTo>
                    <a:pt x="693" y="150"/>
                  </a:lnTo>
                  <a:lnTo>
                    <a:pt x="691" y="152"/>
                  </a:lnTo>
                  <a:lnTo>
                    <a:pt x="691" y="152"/>
                  </a:lnTo>
                  <a:lnTo>
                    <a:pt x="691" y="154"/>
                  </a:lnTo>
                  <a:lnTo>
                    <a:pt x="693" y="154"/>
                  </a:lnTo>
                  <a:lnTo>
                    <a:pt x="695" y="154"/>
                  </a:lnTo>
                  <a:lnTo>
                    <a:pt x="695" y="154"/>
                  </a:lnTo>
                  <a:lnTo>
                    <a:pt x="697" y="154"/>
                  </a:lnTo>
                  <a:lnTo>
                    <a:pt x="699" y="154"/>
                  </a:lnTo>
                  <a:lnTo>
                    <a:pt x="699" y="154"/>
                  </a:lnTo>
                  <a:lnTo>
                    <a:pt x="703" y="152"/>
                  </a:lnTo>
                  <a:lnTo>
                    <a:pt x="705" y="152"/>
                  </a:lnTo>
                  <a:lnTo>
                    <a:pt x="705" y="152"/>
                  </a:lnTo>
                  <a:lnTo>
                    <a:pt x="705" y="150"/>
                  </a:lnTo>
                  <a:lnTo>
                    <a:pt x="705" y="148"/>
                  </a:lnTo>
                  <a:lnTo>
                    <a:pt x="705" y="148"/>
                  </a:lnTo>
                  <a:lnTo>
                    <a:pt x="707" y="146"/>
                  </a:lnTo>
                  <a:lnTo>
                    <a:pt x="709" y="146"/>
                  </a:lnTo>
                  <a:lnTo>
                    <a:pt x="709" y="146"/>
                  </a:lnTo>
                  <a:lnTo>
                    <a:pt x="709" y="146"/>
                  </a:lnTo>
                  <a:lnTo>
                    <a:pt x="707" y="146"/>
                  </a:lnTo>
                  <a:lnTo>
                    <a:pt x="707" y="148"/>
                  </a:lnTo>
                  <a:lnTo>
                    <a:pt x="707" y="148"/>
                  </a:lnTo>
                  <a:lnTo>
                    <a:pt x="707" y="148"/>
                  </a:lnTo>
                  <a:lnTo>
                    <a:pt x="707" y="148"/>
                  </a:lnTo>
                  <a:lnTo>
                    <a:pt x="713" y="150"/>
                  </a:lnTo>
                  <a:lnTo>
                    <a:pt x="715" y="150"/>
                  </a:lnTo>
                  <a:lnTo>
                    <a:pt x="719" y="148"/>
                  </a:lnTo>
                  <a:lnTo>
                    <a:pt x="719" y="148"/>
                  </a:lnTo>
                  <a:lnTo>
                    <a:pt x="721" y="148"/>
                  </a:lnTo>
                  <a:lnTo>
                    <a:pt x="723" y="146"/>
                  </a:lnTo>
                  <a:lnTo>
                    <a:pt x="727" y="146"/>
                  </a:lnTo>
                  <a:lnTo>
                    <a:pt x="729" y="144"/>
                  </a:lnTo>
                  <a:lnTo>
                    <a:pt x="729" y="144"/>
                  </a:lnTo>
                  <a:lnTo>
                    <a:pt x="729" y="144"/>
                  </a:lnTo>
                  <a:lnTo>
                    <a:pt x="729" y="144"/>
                  </a:lnTo>
                  <a:lnTo>
                    <a:pt x="731" y="142"/>
                  </a:lnTo>
                  <a:lnTo>
                    <a:pt x="733" y="142"/>
                  </a:lnTo>
                  <a:lnTo>
                    <a:pt x="733" y="140"/>
                  </a:lnTo>
                  <a:lnTo>
                    <a:pt x="733" y="140"/>
                  </a:lnTo>
                  <a:lnTo>
                    <a:pt x="733" y="140"/>
                  </a:lnTo>
                  <a:lnTo>
                    <a:pt x="733" y="140"/>
                  </a:lnTo>
                  <a:lnTo>
                    <a:pt x="733" y="140"/>
                  </a:lnTo>
                  <a:lnTo>
                    <a:pt x="733" y="140"/>
                  </a:lnTo>
                  <a:lnTo>
                    <a:pt x="735" y="140"/>
                  </a:lnTo>
                  <a:lnTo>
                    <a:pt x="737" y="138"/>
                  </a:lnTo>
                  <a:lnTo>
                    <a:pt x="737" y="138"/>
                  </a:lnTo>
                  <a:lnTo>
                    <a:pt x="739" y="136"/>
                  </a:lnTo>
                  <a:lnTo>
                    <a:pt x="741" y="136"/>
                  </a:lnTo>
                  <a:lnTo>
                    <a:pt x="741" y="134"/>
                  </a:lnTo>
                  <a:lnTo>
                    <a:pt x="741" y="134"/>
                  </a:lnTo>
                  <a:lnTo>
                    <a:pt x="741" y="134"/>
                  </a:lnTo>
                  <a:lnTo>
                    <a:pt x="741" y="134"/>
                  </a:lnTo>
                  <a:lnTo>
                    <a:pt x="737" y="134"/>
                  </a:lnTo>
                  <a:lnTo>
                    <a:pt x="735" y="134"/>
                  </a:lnTo>
                  <a:lnTo>
                    <a:pt x="733" y="134"/>
                  </a:lnTo>
                  <a:lnTo>
                    <a:pt x="733" y="134"/>
                  </a:lnTo>
                  <a:lnTo>
                    <a:pt x="735" y="134"/>
                  </a:lnTo>
                  <a:lnTo>
                    <a:pt x="735" y="134"/>
                  </a:lnTo>
                  <a:lnTo>
                    <a:pt x="737" y="132"/>
                  </a:lnTo>
                  <a:lnTo>
                    <a:pt x="735" y="132"/>
                  </a:lnTo>
                  <a:lnTo>
                    <a:pt x="735" y="132"/>
                  </a:lnTo>
                  <a:lnTo>
                    <a:pt x="735" y="132"/>
                  </a:lnTo>
                  <a:lnTo>
                    <a:pt x="735" y="130"/>
                  </a:lnTo>
                  <a:lnTo>
                    <a:pt x="737" y="130"/>
                  </a:lnTo>
                  <a:lnTo>
                    <a:pt x="737" y="130"/>
                  </a:lnTo>
                  <a:lnTo>
                    <a:pt x="735" y="130"/>
                  </a:lnTo>
                  <a:lnTo>
                    <a:pt x="735" y="130"/>
                  </a:lnTo>
                  <a:lnTo>
                    <a:pt x="733" y="130"/>
                  </a:lnTo>
                  <a:lnTo>
                    <a:pt x="731" y="130"/>
                  </a:lnTo>
                  <a:lnTo>
                    <a:pt x="729" y="130"/>
                  </a:lnTo>
                  <a:lnTo>
                    <a:pt x="727" y="130"/>
                  </a:lnTo>
                  <a:lnTo>
                    <a:pt x="725" y="130"/>
                  </a:lnTo>
                  <a:lnTo>
                    <a:pt x="725" y="130"/>
                  </a:lnTo>
                  <a:lnTo>
                    <a:pt x="725" y="130"/>
                  </a:lnTo>
                  <a:lnTo>
                    <a:pt x="725" y="130"/>
                  </a:lnTo>
                  <a:lnTo>
                    <a:pt x="725" y="130"/>
                  </a:lnTo>
                  <a:lnTo>
                    <a:pt x="727" y="128"/>
                  </a:lnTo>
                  <a:lnTo>
                    <a:pt x="729" y="128"/>
                  </a:lnTo>
                  <a:lnTo>
                    <a:pt x="737" y="126"/>
                  </a:lnTo>
                  <a:lnTo>
                    <a:pt x="741" y="124"/>
                  </a:lnTo>
                  <a:lnTo>
                    <a:pt x="745" y="124"/>
                  </a:lnTo>
                  <a:lnTo>
                    <a:pt x="745" y="124"/>
                  </a:lnTo>
                  <a:lnTo>
                    <a:pt x="745" y="122"/>
                  </a:lnTo>
                  <a:lnTo>
                    <a:pt x="745" y="122"/>
                  </a:lnTo>
                  <a:lnTo>
                    <a:pt x="743" y="122"/>
                  </a:lnTo>
                  <a:lnTo>
                    <a:pt x="743" y="122"/>
                  </a:lnTo>
                  <a:lnTo>
                    <a:pt x="741" y="122"/>
                  </a:lnTo>
                  <a:lnTo>
                    <a:pt x="741" y="122"/>
                  </a:lnTo>
                  <a:lnTo>
                    <a:pt x="743" y="122"/>
                  </a:lnTo>
                  <a:lnTo>
                    <a:pt x="743" y="122"/>
                  </a:lnTo>
                  <a:lnTo>
                    <a:pt x="743" y="122"/>
                  </a:lnTo>
                  <a:lnTo>
                    <a:pt x="745" y="122"/>
                  </a:lnTo>
                  <a:lnTo>
                    <a:pt x="747" y="122"/>
                  </a:lnTo>
                  <a:lnTo>
                    <a:pt x="749" y="122"/>
                  </a:lnTo>
                  <a:lnTo>
                    <a:pt x="749" y="120"/>
                  </a:lnTo>
                  <a:lnTo>
                    <a:pt x="751" y="120"/>
                  </a:lnTo>
                  <a:lnTo>
                    <a:pt x="751" y="120"/>
                  </a:lnTo>
                  <a:lnTo>
                    <a:pt x="751" y="120"/>
                  </a:lnTo>
                  <a:lnTo>
                    <a:pt x="753" y="118"/>
                  </a:lnTo>
                  <a:lnTo>
                    <a:pt x="753" y="118"/>
                  </a:lnTo>
                  <a:lnTo>
                    <a:pt x="751" y="118"/>
                  </a:lnTo>
                  <a:lnTo>
                    <a:pt x="751" y="118"/>
                  </a:lnTo>
                  <a:lnTo>
                    <a:pt x="749" y="116"/>
                  </a:lnTo>
                  <a:lnTo>
                    <a:pt x="747" y="116"/>
                  </a:lnTo>
                  <a:lnTo>
                    <a:pt x="745" y="116"/>
                  </a:lnTo>
                  <a:lnTo>
                    <a:pt x="745" y="118"/>
                  </a:lnTo>
                  <a:lnTo>
                    <a:pt x="741" y="118"/>
                  </a:lnTo>
                  <a:lnTo>
                    <a:pt x="737" y="118"/>
                  </a:lnTo>
                  <a:lnTo>
                    <a:pt x="733" y="118"/>
                  </a:lnTo>
                  <a:lnTo>
                    <a:pt x="731" y="118"/>
                  </a:lnTo>
                  <a:lnTo>
                    <a:pt x="729" y="120"/>
                  </a:lnTo>
                  <a:lnTo>
                    <a:pt x="723" y="116"/>
                  </a:lnTo>
                  <a:lnTo>
                    <a:pt x="721" y="116"/>
                  </a:lnTo>
                  <a:lnTo>
                    <a:pt x="721" y="116"/>
                  </a:lnTo>
                  <a:lnTo>
                    <a:pt x="719" y="118"/>
                  </a:lnTo>
                  <a:lnTo>
                    <a:pt x="721" y="118"/>
                  </a:lnTo>
                  <a:lnTo>
                    <a:pt x="721" y="118"/>
                  </a:lnTo>
                  <a:lnTo>
                    <a:pt x="723" y="118"/>
                  </a:lnTo>
                  <a:lnTo>
                    <a:pt x="723" y="118"/>
                  </a:lnTo>
                  <a:lnTo>
                    <a:pt x="721" y="118"/>
                  </a:lnTo>
                  <a:lnTo>
                    <a:pt x="719" y="118"/>
                  </a:lnTo>
                  <a:lnTo>
                    <a:pt x="717" y="118"/>
                  </a:lnTo>
                  <a:lnTo>
                    <a:pt x="711" y="118"/>
                  </a:lnTo>
                  <a:lnTo>
                    <a:pt x="711" y="118"/>
                  </a:lnTo>
                  <a:lnTo>
                    <a:pt x="709" y="118"/>
                  </a:lnTo>
                  <a:close/>
                  <a:moveTo>
                    <a:pt x="649" y="176"/>
                  </a:moveTo>
                  <a:lnTo>
                    <a:pt x="651" y="172"/>
                  </a:lnTo>
                  <a:lnTo>
                    <a:pt x="651" y="172"/>
                  </a:lnTo>
                  <a:lnTo>
                    <a:pt x="651" y="172"/>
                  </a:lnTo>
                  <a:lnTo>
                    <a:pt x="651" y="172"/>
                  </a:lnTo>
                  <a:lnTo>
                    <a:pt x="651" y="172"/>
                  </a:lnTo>
                  <a:lnTo>
                    <a:pt x="647" y="172"/>
                  </a:lnTo>
                  <a:lnTo>
                    <a:pt x="647" y="170"/>
                  </a:lnTo>
                  <a:lnTo>
                    <a:pt x="647" y="170"/>
                  </a:lnTo>
                  <a:lnTo>
                    <a:pt x="647" y="170"/>
                  </a:lnTo>
                  <a:lnTo>
                    <a:pt x="647" y="170"/>
                  </a:lnTo>
                  <a:lnTo>
                    <a:pt x="647" y="170"/>
                  </a:lnTo>
                  <a:lnTo>
                    <a:pt x="645" y="170"/>
                  </a:lnTo>
                  <a:lnTo>
                    <a:pt x="643" y="170"/>
                  </a:lnTo>
                  <a:lnTo>
                    <a:pt x="641" y="168"/>
                  </a:lnTo>
                  <a:lnTo>
                    <a:pt x="639" y="166"/>
                  </a:lnTo>
                  <a:lnTo>
                    <a:pt x="639" y="166"/>
                  </a:lnTo>
                  <a:lnTo>
                    <a:pt x="637" y="164"/>
                  </a:lnTo>
                  <a:lnTo>
                    <a:pt x="637" y="164"/>
                  </a:lnTo>
                  <a:lnTo>
                    <a:pt x="637" y="164"/>
                  </a:lnTo>
                  <a:lnTo>
                    <a:pt x="637" y="166"/>
                  </a:lnTo>
                  <a:lnTo>
                    <a:pt x="635" y="166"/>
                  </a:lnTo>
                  <a:lnTo>
                    <a:pt x="635" y="166"/>
                  </a:lnTo>
                  <a:lnTo>
                    <a:pt x="635" y="166"/>
                  </a:lnTo>
                  <a:lnTo>
                    <a:pt x="635" y="166"/>
                  </a:lnTo>
                  <a:lnTo>
                    <a:pt x="635" y="166"/>
                  </a:lnTo>
                  <a:lnTo>
                    <a:pt x="633" y="164"/>
                  </a:lnTo>
                  <a:lnTo>
                    <a:pt x="631" y="164"/>
                  </a:lnTo>
                  <a:lnTo>
                    <a:pt x="629" y="162"/>
                  </a:lnTo>
                  <a:lnTo>
                    <a:pt x="629" y="162"/>
                  </a:lnTo>
                  <a:lnTo>
                    <a:pt x="629" y="160"/>
                  </a:lnTo>
                  <a:lnTo>
                    <a:pt x="627" y="158"/>
                  </a:lnTo>
                  <a:lnTo>
                    <a:pt x="627" y="158"/>
                  </a:lnTo>
                  <a:lnTo>
                    <a:pt x="627" y="156"/>
                  </a:lnTo>
                  <a:lnTo>
                    <a:pt x="631" y="154"/>
                  </a:lnTo>
                  <a:lnTo>
                    <a:pt x="633" y="154"/>
                  </a:lnTo>
                  <a:lnTo>
                    <a:pt x="633" y="154"/>
                  </a:lnTo>
                  <a:lnTo>
                    <a:pt x="635" y="152"/>
                  </a:lnTo>
                  <a:lnTo>
                    <a:pt x="635" y="152"/>
                  </a:lnTo>
                  <a:lnTo>
                    <a:pt x="635" y="152"/>
                  </a:lnTo>
                  <a:lnTo>
                    <a:pt x="635" y="152"/>
                  </a:lnTo>
                  <a:lnTo>
                    <a:pt x="637" y="150"/>
                  </a:lnTo>
                  <a:lnTo>
                    <a:pt x="637" y="148"/>
                  </a:lnTo>
                  <a:lnTo>
                    <a:pt x="637" y="146"/>
                  </a:lnTo>
                  <a:lnTo>
                    <a:pt x="637" y="146"/>
                  </a:lnTo>
                  <a:lnTo>
                    <a:pt x="639" y="144"/>
                  </a:lnTo>
                  <a:lnTo>
                    <a:pt x="641" y="138"/>
                  </a:lnTo>
                  <a:lnTo>
                    <a:pt x="641" y="138"/>
                  </a:lnTo>
                  <a:lnTo>
                    <a:pt x="643" y="136"/>
                  </a:lnTo>
                  <a:lnTo>
                    <a:pt x="643" y="134"/>
                  </a:lnTo>
                  <a:lnTo>
                    <a:pt x="645" y="134"/>
                  </a:lnTo>
                  <a:lnTo>
                    <a:pt x="645" y="134"/>
                  </a:lnTo>
                  <a:lnTo>
                    <a:pt x="645" y="134"/>
                  </a:lnTo>
                  <a:lnTo>
                    <a:pt x="645" y="132"/>
                  </a:lnTo>
                  <a:lnTo>
                    <a:pt x="645" y="132"/>
                  </a:lnTo>
                  <a:lnTo>
                    <a:pt x="645" y="132"/>
                  </a:lnTo>
                  <a:lnTo>
                    <a:pt x="645" y="130"/>
                  </a:lnTo>
                  <a:lnTo>
                    <a:pt x="645" y="130"/>
                  </a:lnTo>
                  <a:lnTo>
                    <a:pt x="643" y="128"/>
                  </a:lnTo>
                  <a:lnTo>
                    <a:pt x="641" y="126"/>
                  </a:lnTo>
                  <a:lnTo>
                    <a:pt x="639" y="126"/>
                  </a:lnTo>
                  <a:lnTo>
                    <a:pt x="637" y="126"/>
                  </a:lnTo>
                  <a:lnTo>
                    <a:pt x="635" y="126"/>
                  </a:lnTo>
                  <a:lnTo>
                    <a:pt x="635" y="126"/>
                  </a:lnTo>
                  <a:lnTo>
                    <a:pt x="633" y="126"/>
                  </a:lnTo>
                  <a:lnTo>
                    <a:pt x="631" y="126"/>
                  </a:lnTo>
                  <a:lnTo>
                    <a:pt x="629" y="124"/>
                  </a:lnTo>
                  <a:lnTo>
                    <a:pt x="627" y="124"/>
                  </a:lnTo>
                  <a:lnTo>
                    <a:pt x="625" y="126"/>
                  </a:lnTo>
                  <a:lnTo>
                    <a:pt x="625" y="126"/>
                  </a:lnTo>
                  <a:lnTo>
                    <a:pt x="625" y="126"/>
                  </a:lnTo>
                  <a:lnTo>
                    <a:pt x="625" y="126"/>
                  </a:lnTo>
                  <a:lnTo>
                    <a:pt x="625" y="126"/>
                  </a:lnTo>
                  <a:lnTo>
                    <a:pt x="623" y="126"/>
                  </a:lnTo>
                  <a:lnTo>
                    <a:pt x="621" y="126"/>
                  </a:lnTo>
                  <a:lnTo>
                    <a:pt x="621" y="128"/>
                  </a:lnTo>
                  <a:lnTo>
                    <a:pt x="621" y="128"/>
                  </a:lnTo>
                  <a:lnTo>
                    <a:pt x="615" y="134"/>
                  </a:lnTo>
                  <a:lnTo>
                    <a:pt x="615" y="136"/>
                  </a:lnTo>
                  <a:lnTo>
                    <a:pt x="615" y="136"/>
                  </a:lnTo>
                  <a:lnTo>
                    <a:pt x="613" y="136"/>
                  </a:lnTo>
                  <a:lnTo>
                    <a:pt x="613" y="136"/>
                  </a:lnTo>
                  <a:lnTo>
                    <a:pt x="613" y="138"/>
                  </a:lnTo>
                  <a:lnTo>
                    <a:pt x="613" y="138"/>
                  </a:lnTo>
                  <a:lnTo>
                    <a:pt x="611" y="138"/>
                  </a:lnTo>
                  <a:lnTo>
                    <a:pt x="611" y="140"/>
                  </a:lnTo>
                  <a:lnTo>
                    <a:pt x="609" y="142"/>
                  </a:lnTo>
                  <a:lnTo>
                    <a:pt x="609" y="144"/>
                  </a:lnTo>
                  <a:lnTo>
                    <a:pt x="609" y="146"/>
                  </a:lnTo>
                  <a:lnTo>
                    <a:pt x="609" y="146"/>
                  </a:lnTo>
                  <a:lnTo>
                    <a:pt x="609" y="146"/>
                  </a:lnTo>
                  <a:lnTo>
                    <a:pt x="609" y="146"/>
                  </a:lnTo>
                  <a:lnTo>
                    <a:pt x="609" y="146"/>
                  </a:lnTo>
                  <a:lnTo>
                    <a:pt x="609" y="146"/>
                  </a:lnTo>
                  <a:lnTo>
                    <a:pt x="603" y="148"/>
                  </a:lnTo>
                  <a:lnTo>
                    <a:pt x="601" y="148"/>
                  </a:lnTo>
                  <a:lnTo>
                    <a:pt x="601" y="150"/>
                  </a:lnTo>
                  <a:lnTo>
                    <a:pt x="599" y="150"/>
                  </a:lnTo>
                  <a:lnTo>
                    <a:pt x="599" y="150"/>
                  </a:lnTo>
                  <a:lnTo>
                    <a:pt x="599" y="148"/>
                  </a:lnTo>
                  <a:lnTo>
                    <a:pt x="597" y="148"/>
                  </a:lnTo>
                  <a:lnTo>
                    <a:pt x="597" y="148"/>
                  </a:lnTo>
                  <a:lnTo>
                    <a:pt x="597" y="148"/>
                  </a:lnTo>
                  <a:lnTo>
                    <a:pt x="599" y="146"/>
                  </a:lnTo>
                  <a:lnTo>
                    <a:pt x="601" y="142"/>
                  </a:lnTo>
                  <a:lnTo>
                    <a:pt x="603" y="140"/>
                  </a:lnTo>
                  <a:lnTo>
                    <a:pt x="603" y="138"/>
                  </a:lnTo>
                  <a:lnTo>
                    <a:pt x="605" y="136"/>
                  </a:lnTo>
                  <a:lnTo>
                    <a:pt x="605" y="136"/>
                  </a:lnTo>
                  <a:lnTo>
                    <a:pt x="605" y="136"/>
                  </a:lnTo>
                  <a:lnTo>
                    <a:pt x="603" y="136"/>
                  </a:lnTo>
                  <a:lnTo>
                    <a:pt x="603" y="136"/>
                  </a:lnTo>
                  <a:lnTo>
                    <a:pt x="603" y="134"/>
                  </a:lnTo>
                  <a:lnTo>
                    <a:pt x="605" y="134"/>
                  </a:lnTo>
                  <a:lnTo>
                    <a:pt x="605" y="134"/>
                  </a:lnTo>
                  <a:lnTo>
                    <a:pt x="603" y="134"/>
                  </a:lnTo>
                  <a:lnTo>
                    <a:pt x="603" y="134"/>
                  </a:lnTo>
                  <a:lnTo>
                    <a:pt x="603" y="132"/>
                  </a:lnTo>
                  <a:lnTo>
                    <a:pt x="601" y="132"/>
                  </a:lnTo>
                  <a:lnTo>
                    <a:pt x="601" y="132"/>
                  </a:lnTo>
                  <a:lnTo>
                    <a:pt x="599" y="130"/>
                  </a:lnTo>
                  <a:lnTo>
                    <a:pt x="597" y="130"/>
                  </a:lnTo>
                  <a:lnTo>
                    <a:pt x="593" y="130"/>
                  </a:lnTo>
                  <a:lnTo>
                    <a:pt x="591" y="130"/>
                  </a:lnTo>
                  <a:lnTo>
                    <a:pt x="591" y="130"/>
                  </a:lnTo>
                  <a:lnTo>
                    <a:pt x="591" y="132"/>
                  </a:lnTo>
                  <a:lnTo>
                    <a:pt x="593" y="132"/>
                  </a:lnTo>
                  <a:lnTo>
                    <a:pt x="593" y="132"/>
                  </a:lnTo>
                  <a:lnTo>
                    <a:pt x="591" y="134"/>
                  </a:lnTo>
                  <a:lnTo>
                    <a:pt x="591" y="134"/>
                  </a:lnTo>
                  <a:lnTo>
                    <a:pt x="587" y="134"/>
                  </a:lnTo>
                  <a:lnTo>
                    <a:pt x="587" y="136"/>
                  </a:lnTo>
                  <a:lnTo>
                    <a:pt x="583" y="136"/>
                  </a:lnTo>
                  <a:lnTo>
                    <a:pt x="579" y="138"/>
                  </a:lnTo>
                  <a:lnTo>
                    <a:pt x="574" y="138"/>
                  </a:lnTo>
                  <a:lnTo>
                    <a:pt x="574" y="138"/>
                  </a:lnTo>
                  <a:lnTo>
                    <a:pt x="572" y="138"/>
                  </a:lnTo>
                  <a:lnTo>
                    <a:pt x="574" y="138"/>
                  </a:lnTo>
                  <a:lnTo>
                    <a:pt x="574" y="138"/>
                  </a:lnTo>
                  <a:lnTo>
                    <a:pt x="574" y="138"/>
                  </a:lnTo>
                  <a:lnTo>
                    <a:pt x="574" y="138"/>
                  </a:lnTo>
                  <a:lnTo>
                    <a:pt x="574" y="138"/>
                  </a:lnTo>
                  <a:lnTo>
                    <a:pt x="574" y="138"/>
                  </a:lnTo>
                  <a:lnTo>
                    <a:pt x="572" y="138"/>
                  </a:lnTo>
                  <a:lnTo>
                    <a:pt x="570" y="138"/>
                  </a:lnTo>
                  <a:lnTo>
                    <a:pt x="568" y="140"/>
                  </a:lnTo>
                  <a:lnTo>
                    <a:pt x="568" y="140"/>
                  </a:lnTo>
                  <a:lnTo>
                    <a:pt x="566" y="138"/>
                  </a:lnTo>
                  <a:lnTo>
                    <a:pt x="568" y="138"/>
                  </a:lnTo>
                  <a:lnTo>
                    <a:pt x="570" y="138"/>
                  </a:lnTo>
                  <a:lnTo>
                    <a:pt x="577" y="136"/>
                  </a:lnTo>
                  <a:lnTo>
                    <a:pt x="579" y="134"/>
                  </a:lnTo>
                  <a:lnTo>
                    <a:pt x="581" y="134"/>
                  </a:lnTo>
                  <a:lnTo>
                    <a:pt x="579" y="132"/>
                  </a:lnTo>
                  <a:lnTo>
                    <a:pt x="574" y="132"/>
                  </a:lnTo>
                  <a:lnTo>
                    <a:pt x="570" y="130"/>
                  </a:lnTo>
                  <a:lnTo>
                    <a:pt x="568" y="130"/>
                  </a:lnTo>
                  <a:lnTo>
                    <a:pt x="564" y="130"/>
                  </a:lnTo>
                  <a:lnTo>
                    <a:pt x="562" y="130"/>
                  </a:lnTo>
                  <a:lnTo>
                    <a:pt x="562" y="130"/>
                  </a:lnTo>
                  <a:lnTo>
                    <a:pt x="558" y="132"/>
                  </a:lnTo>
                  <a:lnTo>
                    <a:pt x="556" y="132"/>
                  </a:lnTo>
                  <a:lnTo>
                    <a:pt x="556" y="134"/>
                  </a:lnTo>
                  <a:lnTo>
                    <a:pt x="554" y="134"/>
                  </a:lnTo>
                  <a:lnTo>
                    <a:pt x="554" y="134"/>
                  </a:lnTo>
                  <a:lnTo>
                    <a:pt x="552" y="134"/>
                  </a:lnTo>
                  <a:lnTo>
                    <a:pt x="552" y="134"/>
                  </a:lnTo>
                  <a:lnTo>
                    <a:pt x="552" y="134"/>
                  </a:lnTo>
                  <a:lnTo>
                    <a:pt x="548" y="134"/>
                  </a:lnTo>
                  <a:lnTo>
                    <a:pt x="546" y="134"/>
                  </a:lnTo>
                  <a:lnTo>
                    <a:pt x="544" y="136"/>
                  </a:lnTo>
                  <a:lnTo>
                    <a:pt x="542" y="136"/>
                  </a:lnTo>
                  <a:lnTo>
                    <a:pt x="542" y="136"/>
                  </a:lnTo>
                  <a:lnTo>
                    <a:pt x="542" y="134"/>
                  </a:lnTo>
                  <a:lnTo>
                    <a:pt x="546" y="134"/>
                  </a:lnTo>
                  <a:lnTo>
                    <a:pt x="548" y="132"/>
                  </a:lnTo>
                  <a:lnTo>
                    <a:pt x="550" y="132"/>
                  </a:lnTo>
                  <a:lnTo>
                    <a:pt x="552" y="130"/>
                  </a:lnTo>
                  <a:lnTo>
                    <a:pt x="552" y="130"/>
                  </a:lnTo>
                  <a:lnTo>
                    <a:pt x="554" y="130"/>
                  </a:lnTo>
                  <a:lnTo>
                    <a:pt x="554" y="128"/>
                  </a:lnTo>
                  <a:lnTo>
                    <a:pt x="556" y="126"/>
                  </a:lnTo>
                  <a:lnTo>
                    <a:pt x="558" y="126"/>
                  </a:lnTo>
                  <a:lnTo>
                    <a:pt x="558" y="126"/>
                  </a:lnTo>
                  <a:lnTo>
                    <a:pt x="558" y="126"/>
                  </a:lnTo>
                  <a:lnTo>
                    <a:pt x="556" y="124"/>
                  </a:lnTo>
                  <a:lnTo>
                    <a:pt x="554" y="124"/>
                  </a:lnTo>
                  <a:lnTo>
                    <a:pt x="542" y="126"/>
                  </a:lnTo>
                  <a:lnTo>
                    <a:pt x="528" y="128"/>
                  </a:lnTo>
                  <a:lnTo>
                    <a:pt x="522" y="130"/>
                  </a:lnTo>
                  <a:lnTo>
                    <a:pt x="518" y="130"/>
                  </a:lnTo>
                  <a:lnTo>
                    <a:pt x="512" y="132"/>
                  </a:lnTo>
                  <a:lnTo>
                    <a:pt x="502" y="134"/>
                  </a:lnTo>
                  <a:lnTo>
                    <a:pt x="498" y="136"/>
                  </a:lnTo>
                  <a:lnTo>
                    <a:pt x="496" y="138"/>
                  </a:lnTo>
                  <a:lnTo>
                    <a:pt x="494" y="138"/>
                  </a:lnTo>
                  <a:lnTo>
                    <a:pt x="494" y="138"/>
                  </a:lnTo>
                  <a:lnTo>
                    <a:pt x="494" y="138"/>
                  </a:lnTo>
                  <a:lnTo>
                    <a:pt x="496" y="140"/>
                  </a:lnTo>
                  <a:lnTo>
                    <a:pt x="496" y="140"/>
                  </a:lnTo>
                  <a:lnTo>
                    <a:pt x="494" y="140"/>
                  </a:lnTo>
                  <a:lnTo>
                    <a:pt x="492" y="140"/>
                  </a:lnTo>
                  <a:lnTo>
                    <a:pt x="488" y="142"/>
                  </a:lnTo>
                  <a:lnTo>
                    <a:pt x="482" y="144"/>
                  </a:lnTo>
                  <a:lnTo>
                    <a:pt x="482" y="144"/>
                  </a:lnTo>
                  <a:lnTo>
                    <a:pt x="480" y="146"/>
                  </a:lnTo>
                  <a:lnTo>
                    <a:pt x="478" y="146"/>
                  </a:lnTo>
                  <a:lnTo>
                    <a:pt x="476" y="148"/>
                  </a:lnTo>
                  <a:lnTo>
                    <a:pt x="476" y="148"/>
                  </a:lnTo>
                  <a:lnTo>
                    <a:pt x="476" y="148"/>
                  </a:lnTo>
                  <a:lnTo>
                    <a:pt x="480" y="150"/>
                  </a:lnTo>
                  <a:lnTo>
                    <a:pt x="482" y="150"/>
                  </a:lnTo>
                  <a:lnTo>
                    <a:pt x="488" y="148"/>
                  </a:lnTo>
                  <a:lnTo>
                    <a:pt x="488" y="148"/>
                  </a:lnTo>
                  <a:lnTo>
                    <a:pt x="486" y="150"/>
                  </a:lnTo>
                  <a:lnTo>
                    <a:pt x="482" y="150"/>
                  </a:lnTo>
                  <a:lnTo>
                    <a:pt x="480" y="152"/>
                  </a:lnTo>
                  <a:lnTo>
                    <a:pt x="480" y="152"/>
                  </a:lnTo>
                  <a:lnTo>
                    <a:pt x="480" y="152"/>
                  </a:lnTo>
                  <a:lnTo>
                    <a:pt x="482" y="152"/>
                  </a:lnTo>
                  <a:lnTo>
                    <a:pt x="484" y="152"/>
                  </a:lnTo>
                  <a:lnTo>
                    <a:pt x="490" y="152"/>
                  </a:lnTo>
                  <a:lnTo>
                    <a:pt x="496" y="152"/>
                  </a:lnTo>
                  <a:lnTo>
                    <a:pt x="510" y="150"/>
                  </a:lnTo>
                  <a:lnTo>
                    <a:pt x="514" y="152"/>
                  </a:lnTo>
                  <a:lnTo>
                    <a:pt x="514" y="152"/>
                  </a:lnTo>
                  <a:lnTo>
                    <a:pt x="512" y="152"/>
                  </a:lnTo>
                  <a:lnTo>
                    <a:pt x="510" y="152"/>
                  </a:lnTo>
                  <a:lnTo>
                    <a:pt x="508" y="152"/>
                  </a:lnTo>
                  <a:lnTo>
                    <a:pt x="506" y="152"/>
                  </a:lnTo>
                  <a:lnTo>
                    <a:pt x="504" y="152"/>
                  </a:lnTo>
                  <a:lnTo>
                    <a:pt x="504" y="152"/>
                  </a:lnTo>
                  <a:lnTo>
                    <a:pt x="504" y="152"/>
                  </a:lnTo>
                  <a:lnTo>
                    <a:pt x="504" y="152"/>
                  </a:lnTo>
                  <a:lnTo>
                    <a:pt x="502" y="154"/>
                  </a:lnTo>
                  <a:lnTo>
                    <a:pt x="500" y="154"/>
                  </a:lnTo>
                  <a:lnTo>
                    <a:pt x="498" y="154"/>
                  </a:lnTo>
                  <a:lnTo>
                    <a:pt x="492" y="154"/>
                  </a:lnTo>
                  <a:lnTo>
                    <a:pt x="486" y="156"/>
                  </a:lnTo>
                  <a:lnTo>
                    <a:pt x="480" y="156"/>
                  </a:lnTo>
                  <a:lnTo>
                    <a:pt x="478" y="156"/>
                  </a:lnTo>
                  <a:lnTo>
                    <a:pt x="472" y="158"/>
                  </a:lnTo>
                  <a:lnTo>
                    <a:pt x="470" y="158"/>
                  </a:lnTo>
                  <a:lnTo>
                    <a:pt x="470" y="160"/>
                  </a:lnTo>
                  <a:lnTo>
                    <a:pt x="470" y="160"/>
                  </a:lnTo>
                  <a:lnTo>
                    <a:pt x="472" y="164"/>
                  </a:lnTo>
                  <a:lnTo>
                    <a:pt x="478" y="164"/>
                  </a:lnTo>
                  <a:lnTo>
                    <a:pt x="486" y="164"/>
                  </a:lnTo>
                  <a:lnTo>
                    <a:pt x="488" y="164"/>
                  </a:lnTo>
                  <a:lnTo>
                    <a:pt x="488" y="164"/>
                  </a:lnTo>
                  <a:lnTo>
                    <a:pt x="490" y="164"/>
                  </a:lnTo>
                  <a:lnTo>
                    <a:pt x="498" y="164"/>
                  </a:lnTo>
                  <a:lnTo>
                    <a:pt x="504" y="164"/>
                  </a:lnTo>
                  <a:lnTo>
                    <a:pt x="506" y="164"/>
                  </a:lnTo>
                  <a:lnTo>
                    <a:pt x="510" y="164"/>
                  </a:lnTo>
                  <a:lnTo>
                    <a:pt x="510" y="164"/>
                  </a:lnTo>
                  <a:lnTo>
                    <a:pt x="514" y="164"/>
                  </a:lnTo>
                  <a:lnTo>
                    <a:pt x="516" y="164"/>
                  </a:lnTo>
                  <a:lnTo>
                    <a:pt x="520" y="164"/>
                  </a:lnTo>
                  <a:lnTo>
                    <a:pt x="522" y="164"/>
                  </a:lnTo>
                  <a:lnTo>
                    <a:pt x="530" y="166"/>
                  </a:lnTo>
                  <a:lnTo>
                    <a:pt x="534" y="168"/>
                  </a:lnTo>
                  <a:lnTo>
                    <a:pt x="534" y="168"/>
                  </a:lnTo>
                  <a:lnTo>
                    <a:pt x="532" y="170"/>
                  </a:lnTo>
                  <a:lnTo>
                    <a:pt x="532" y="170"/>
                  </a:lnTo>
                  <a:lnTo>
                    <a:pt x="528" y="170"/>
                  </a:lnTo>
                  <a:lnTo>
                    <a:pt x="526" y="170"/>
                  </a:lnTo>
                  <a:lnTo>
                    <a:pt x="522" y="170"/>
                  </a:lnTo>
                  <a:lnTo>
                    <a:pt x="522" y="170"/>
                  </a:lnTo>
                  <a:lnTo>
                    <a:pt x="516" y="170"/>
                  </a:lnTo>
                  <a:lnTo>
                    <a:pt x="510" y="170"/>
                  </a:lnTo>
                  <a:lnTo>
                    <a:pt x="508" y="170"/>
                  </a:lnTo>
                  <a:lnTo>
                    <a:pt x="506" y="168"/>
                  </a:lnTo>
                  <a:lnTo>
                    <a:pt x="500" y="168"/>
                  </a:lnTo>
                  <a:lnTo>
                    <a:pt x="490" y="170"/>
                  </a:lnTo>
                  <a:lnTo>
                    <a:pt x="476" y="170"/>
                  </a:lnTo>
                  <a:lnTo>
                    <a:pt x="468" y="172"/>
                  </a:lnTo>
                  <a:lnTo>
                    <a:pt x="468" y="172"/>
                  </a:lnTo>
                  <a:lnTo>
                    <a:pt x="466" y="172"/>
                  </a:lnTo>
                  <a:lnTo>
                    <a:pt x="466" y="174"/>
                  </a:lnTo>
                  <a:lnTo>
                    <a:pt x="464" y="176"/>
                  </a:lnTo>
                  <a:lnTo>
                    <a:pt x="464" y="176"/>
                  </a:lnTo>
                  <a:lnTo>
                    <a:pt x="464" y="176"/>
                  </a:lnTo>
                  <a:lnTo>
                    <a:pt x="464" y="178"/>
                  </a:lnTo>
                  <a:lnTo>
                    <a:pt x="464" y="180"/>
                  </a:lnTo>
                  <a:lnTo>
                    <a:pt x="464" y="180"/>
                  </a:lnTo>
                  <a:lnTo>
                    <a:pt x="464" y="182"/>
                  </a:lnTo>
                  <a:lnTo>
                    <a:pt x="464" y="182"/>
                  </a:lnTo>
                  <a:lnTo>
                    <a:pt x="464" y="182"/>
                  </a:lnTo>
                  <a:lnTo>
                    <a:pt x="468" y="184"/>
                  </a:lnTo>
                  <a:lnTo>
                    <a:pt x="470" y="184"/>
                  </a:lnTo>
                  <a:lnTo>
                    <a:pt x="472" y="184"/>
                  </a:lnTo>
                  <a:lnTo>
                    <a:pt x="476" y="184"/>
                  </a:lnTo>
                  <a:lnTo>
                    <a:pt x="482" y="184"/>
                  </a:lnTo>
                  <a:lnTo>
                    <a:pt x="486" y="184"/>
                  </a:lnTo>
                  <a:lnTo>
                    <a:pt x="488" y="184"/>
                  </a:lnTo>
                  <a:lnTo>
                    <a:pt x="492" y="186"/>
                  </a:lnTo>
                  <a:lnTo>
                    <a:pt x="492" y="186"/>
                  </a:lnTo>
                  <a:lnTo>
                    <a:pt x="490" y="188"/>
                  </a:lnTo>
                  <a:lnTo>
                    <a:pt x="490" y="188"/>
                  </a:lnTo>
                  <a:lnTo>
                    <a:pt x="488" y="190"/>
                  </a:lnTo>
                  <a:lnTo>
                    <a:pt x="486" y="192"/>
                  </a:lnTo>
                  <a:lnTo>
                    <a:pt x="486" y="194"/>
                  </a:lnTo>
                  <a:lnTo>
                    <a:pt x="486" y="196"/>
                  </a:lnTo>
                  <a:lnTo>
                    <a:pt x="488" y="196"/>
                  </a:lnTo>
                  <a:lnTo>
                    <a:pt x="488" y="196"/>
                  </a:lnTo>
                  <a:lnTo>
                    <a:pt x="490" y="196"/>
                  </a:lnTo>
                  <a:lnTo>
                    <a:pt x="492" y="196"/>
                  </a:lnTo>
                  <a:lnTo>
                    <a:pt x="498" y="196"/>
                  </a:lnTo>
                  <a:lnTo>
                    <a:pt x="506" y="196"/>
                  </a:lnTo>
                  <a:lnTo>
                    <a:pt x="508" y="196"/>
                  </a:lnTo>
                  <a:lnTo>
                    <a:pt x="512" y="194"/>
                  </a:lnTo>
                  <a:lnTo>
                    <a:pt x="514" y="194"/>
                  </a:lnTo>
                  <a:lnTo>
                    <a:pt x="514" y="194"/>
                  </a:lnTo>
                  <a:lnTo>
                    <a:pt x="520" y="194"/>
                  </a:lnTo>
                  <a:lnTo>
                    <a:pt x="526" y="194"/>
                  </a:lnTo>
                  <a:lnTo>
                    <a:pt x="532" y="194"/>
                  </a:lnTo>
                  <a:lnTo>
                    <a:pt x="540" y="192"/>
                  </a:lnTo>
                  <a:lnTo>
                    <a:pt x="544" y="190"/>
                  </a:lnTo>
                  <a:lnTo>
                    <a:pt x="546" y="190"/>
                  </a:lnTo>
                  <a:lnTo>
                    <a:pt x="550" y="190"/>
                  </a:lnTo>
                  <a:lnTo>
                    <a:pt x="556" y="190"/>
                  </a:lnTo>
                  <a:lnTo>
                    <a:pt x="560" y="188"/>
                  </a:lnTo>
                  <a:lnTo>
                    <a:pt x="562" y="188"/>
                  </a:lnTo>
                  <a:lnTo>
                    <a:pt x="566" y="186"/>
                  </a:lnTo>
                  <a:lnTo>
                    <a:pt x="568" y="186"/>
                  </a:lnTo>
                  <a:lnTo>
                    <a:pt x="572" y="184"/>
                  </a:lnTo>
                  <a:lnTo>
                    <a:pt x="574" y="182"/>
                  </a:lnTo>
                  <a:lnTo>
                    <a:pt x="577" y="182"/>
                  </a:lnTo>
                  <a:lnTo>
                    <a:pt x="579" y="182"/>
                  </a:lnTo>
                  <a:lnTo>
                    <a:pt x="579" y="182"/>
                  </a:lnTo>
                  <a:lnTo>
                    <a:pt x="581" y="182"/>
                  </a:lnTo>
                  <a:lnTo>
                    <a:pt x="579" y="184"/>
                  </a:lnTo>
                  <a:lnTo>
                    <a:pt x="579" y="184"/>
                  </a:lnTo>
                  <a:lnTo>
                    <a:pt x="579" y="184"/>
                  </a:lnTo>
                  <a:lnTo>
                    <a:pt x="577" y="184"/>
                  </a:lnTo>
                  <a:lnTo>
                    <a:pt x="579" y="186"/>
                  </a:lnTo>
                  <a:lnTo>
                    <a:pt x="579" y="186"/>
                  </a:lnTo>
                  <a:lnTo>
                    <a:pt x="581" y="186"/>
                  </a:lnTo>
                  <a:lnTo>
                    <a:pt x="583" y="186"/>
                  </a:lnTo>
                  <a:lnTo>
                    <a:pt x="585" y="186"/>
                  </a:lnTo>
                  <a:lnTo>
                    <a:pt x="589" y="186"/>
                  </a:lnTo>
                  <a:lnTo>
                    <a:pt x="591" y="188"/>
                  </a:lnTo>
                  <a:lnTo>
                    <a:pt x="591" y="188"/>
                  </a:lnTo>
                  <a:lnTo>
                    <a:pt x="591" y="188"/>
                  </a:lnTo>
                  <a:lnTo>
                    <a:pt x="587" y="188"/>
                  </a:lnTo>
                  <a:lnTo>
                    <a:pt x="587" y="190"/>
                  </a:lnTo>
                  <a:lnTo>
                    <a:pt x="587" y="190"/>
                  </a:lnTo>
                  <a:lnTo>
                    <a:pt x="593" y="190"/>
                  </a:lnTo>
                  <a:lnTo>
                    <a:pt x="595" y="190"/>
                  </a:lnTo>
                  <a:lnTo>
                    <a:pt x="597" y="190"/>
                  </a:lnTo>
                  <a:lnTo>
                    <a:pt x="599" y="190"/>
                  </a:lnTo>
                  <a:lnTo>
                    <a:pt x="601" y="190"/>
                  </a:lnTo>
                  <a:lnTo>
                    <a:pt x="605" y="192"/>
                  </a:lnTo>
                  <a:lnTo>
                    <a:pt x="609" y="190"/>
                  </a:lnTo>
                  <a:lnTo>
                    <a:pt x="611" y="192"/>
                  </a:lnTo>
                  <a:lnTo>
                    <a:pt x="613" y="190"/>
                  </a:lnTo>
                  <a:lnTo>
                    <a:pt x="613" y="190"/>
                  </a:lnTo>
                  <a:lnTo>
                    <a:pt x="617" y="190"/>
                  </a:lnTo>
                  <a:lnTo>
                    <a:pt x="619" y="190"/>
                  </a:lnTo>
                  <a:lnTo>
                    <a:pt x="625" y="188"/>
                  </a:lnTo>
                  <a:lnTo>
                    <a:pt x="627" y="188"/>
                  </a:lnTo>
                  <a:lnTo>
                    <a:pt x="629" y="186"/>
                  </a:lnTo>
                  <a:lnTo>
                    <a:pt x="629" y="186"/>
                  </a:lnTo>
                  <a:lnTo>
                    <a:pt x="629" y="186"/>
                  </a:lnTo>
                  <a:lnTo>
                    <a:pt x="629" y="184"/>
                  </a:lnTo>
                  <a:lnTo>
                    <a:pt x="629" y="184"/>
                  </a:lnTo>
                  <a:lnTo>
                    <a:pt x="627" y="184"/>
                  </a:lnTo>
                  <a:lnTo>
                    <a:pt x="627" y="184"/>
                  </a:lnTo>
                  <a:lnTo>
                    <a:pt x="627" y="184"/>
                  </a:lnTo>
                  <a:lnTo>
                    <a:pt x="627" y="184"/>
                  </a:lnTo>
                  <a:lnTo>
                    <a:pt x="629" y="184"/>
                  </a:lnTo>
                  <a:lnTo>
                    <a:pt x="629" y="182"/>
                  </a:lnTo>
                  <a:lnTo>
                    <a:pt x="631" y="182"/>
                  </a:lnTo>
                  <a:lnTo>
                    <a:pt x="631" y="182"/>
                  </a:lnTo>
                  <a:lnTo>
                    <a:pt x="631" y="182"/>
                  </a:lnTo>
                  <a:lnTo>
                    <a:pt x="629" y="182"/>
                  </a:lnTo>
                  <a:lnTo>
                    <a:pt x="627" y="182"/>
                  </a:lnTo>
                  <a:lnTo>
                    <a:pt x="625" y="182"/>
                  </a:lnTo>
                  <a:lnTo>
                    <a:pt x="621" y="182"/>
                  </a:lnTo>
                  <a:lnTo>
                    <a:pt x="619" y="184"/>
                  </a:lnTo>
                  <a:lnTo>
                    <a:pt x="615" y="186"/>
                  </a:lnTo>
                  <a:lnTo>
                    <a:pt x="615" y="186"/>
                  </a:lnTo>
                  <a:lnTo>
                    <a:pt x="615" y="184"/>
                  </a:lnTo>
                  <a:lnTo>
                    <a:pt x="617" y="182"/>
                  </a:lnTo>
                  <a:lnTo>
                    <a:pt x="619" y="182"/>
                  </a:lnTo>
                  <a:lnTo>
                    <a:pt x="619" y="182"/>
                  </a:lnTo>
                  <a:lnTo>
                    <a:pt x="619" y="182"/>
                  </a:lnTo>
                  <a:lnTo>
                    <a:pt x="619" y="182"/>
                  </a:lnTo>
                  <a:lnTo>
                    <a:pt x="619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78"/>
                  </a:lnTo>
                  <a:lnTo>
                    <a:pt x="617" y="178"/>
                  </a:lnTo>
                  <a:lnTo>
                    <a:pt x="619" y="178"/>
                  </a:lnTo>
                  <a:lnTo>
                    <a:pt x="619" y="178"/>
                  </a:lnTo>
                  <a:lnTo>
                    <a:pt x="621" y="180"/>
                  </a:lnTo>
                  <a:lnTo>
                    <a:pt x="623" y="180"/>
                  </a:lnTo>
                  <a:lnTo>
                    <a:pt x="623" y="180"/>
                  </a:lnTo>
                  <a:lnTo>
                    <a:pt x="625" y="180"/>
                  </a:lnTo>
                  <a:lnTo>
                    <a:pt x="627" y="180"/>
                  </a:lnTo>
                  <a:lnTo>
                    <a:pt x="627" y="180"/>
                  </a:lnTo>
                  <a:lnTo>
                    <a:pt x="627" y="180"/>
                  </a:lnTo>
                  <a:lnTo>
                    <a:pt x="627" y="178"/>
                  </a:lnTo>
                  <a:lnTo>
                    <a:pt x="629" y="178"/>
                  </a:lnTo>
                  <a:lnTo>
                    <a:pt x="629" y="178"/>
                  </a:lnTo>
                  <a:lnTo>
                    <a:pt x="629" y="176"/>
                  </a:lnTo>
                  <a:lnTo>
                    <a:pt x="633" y="176"/>
                  </a:lnTo>
                  <a:lnTo>
                    <a:pt x="635" y="176"/>
                  </a:lnTo>
                  <a:lnTo>
                    <a:pt x="635" y="176"/>
                  </a:lnTo>
                  <a:lnTo>
                    <a:pt x="635" y="176"/>
                  </a:lnTo>
                  <a:lnTo>
                    <a:pt x="637" y="178"/>
                  </a:lnTo>
                  <a:lnTo>
                    <a:pt x="637" y="178"/>
                  </a:lnTo>
                  <a:lnTo>
                    <a:pt x="639" y="178"/>
                  </a:lnTo>
                  <a:lnTo>
                    <a:pt x="639" y="178"/>
                  </a:lnTo>
                  <a:lnTo>
                    <a:pt x="641" y="178"/>
                  </a:lnTo>
                  <a:lnTo>
                    <a:pt x="643" y="176"/>
                  </a:lnTo>
                  <a:lnTo>
                    <a:pt x="643" y="176"/>
                  </a:lnTo>
                  <a:lnTo>
                    <a:pt x="643" y="176"/>
                  </a:lnTo>
                  <a:lnTo>
                    <a:pt x="643" y="178"/>
                  </a:lnTo>
                  <a:lnTo>
                    <a:pt x="643" y="178"/>
                  </a:lnTo>
                  <a:lnTo>
                    <a:pt x="643" y="178"/>
                  </a:lnTo>
                  <a:lnTo>
                    <a:pt x="645" y="178"/>
                  </a:lnTo>
                  <a:lnTo>
                    <a:pt x="645" y="178"/>
                  </a:lnTo>
                  <a:lnTo>
                    <a:pt x="647" y="178"/>
                  </a:lnTo>
                  <a:lnTo>
                    <a:pt x="649" y="176"/>
                  </a:lnTo>
                  <a:lnTo>
                    <a:pt x="649" y="176"/>
                  </a:lnTo>
                  <a:close/>
                  <a:moveTo>
                    <a:pt x="703" y="182"/>
                  </a:moveTo>
                  <a:lnTo>
                    <a:pt x="703" y="182"/>
                  </a:lnTo>
                  <a:lnTo>
                    <a:pt x="703" y="182"/>
                  </a:lnTo>
                  <a:lnTo>
                    <a:pt x="701" y="184"/>
                  </a:lnTo>
                  <a:lnTo>
                    <a:pt x="701" y="184"/>
                  </a:lnTo>
                  <a:lnTo>
                    <a:pt x="703" y="184"/>
                  </a:lnTo>
                  <a:lnTo>
                    <a:pt x="703" y="184"/>
                  </a:lnTo>
                  <a:lnTo>
                    <a:pt x="705" y="182"/>
                  </a:lnTo>
                  <a:lnTo>
                    <a:pt x="705" y="182"/>
                  </a:lnTo>
                  <a:lnTo>
                    <a:pt x="707" y="182"/>
                  </a:lnTo>
                  <a:lnTo>
                    <a:pt x="707" y="180"/>
                  </a:lnTo>
                  <a:lnTo>
                    <a:pt x="707" y="180"/>
                  </a:lnTo>
                  <a:lnTo>
                    <a:pt x="707" y="180"/>
                  </a:lnTo>
                  <a:lnTo>
                    <a:pt x="705" y="178"/>
                  </a:lnTo>
                  <a:lnTo>
                    <a:pt x="705" y="178"/>
                  </a:lnTo>
                  <a:lnTo>
                    <a:pt x="703" y="180"/>
                  </a:lnTo>
                  <a:lnTo>
                    <a:pt x="701" y="180"/>
                  </a:lnTo>
                  <a:lnTo>
                    <a:pt x="701" y="180"/>
                  </a:lnTo>
                  <a:lnTo>
                    <a:pt x="699" y="182"/>
                  </a:lnTo>
                  <a:lnTo>
                    <a:pt x="699" y="182"/>
                  </a:lnTo>
                  <a:lnTo>
                    <a:pt x="699" y="182"/>
                  </a:lnTo>
                  <a:lnTo>
                    <a:pt x="699" y="182"/>
                  </a:lnTo>
                  <a:lnTo>
                    <a:pt x="699" y="184"/>
                  </a:lnTo>
                  <a:lnTo>
                    <a:pt x="701" y="182"/>
                  </a:lnTo>
                  <a:lnTo>
                    <a:pt x="701" y="182"/>
                  </a:lnTo>
                  <a:lnTo>
                    <a:pt x="703" y="180"/>
                  </a:lnTo>
                  <a:lnTo>
                    <a:pt x="703" y="180"/>
                  </a:lnTo>
                  <a:lnTo>
                    <a:pt x="703" y="180"/>
                  </a:lnTo>
                  <a:lnTo>
                    <a:pt x="703" y="180"/>
                  </a:lnTo>
                  <a:lnTo>
                    <a:pt x="705" y="180"/>
                  </a:lnTo>
                  <a:lnTo>
                    <a:pt x="703" y="180"/>
                  </a:lnTo>
                  <a:lnTo>
                    <a:pt x="703" y="182"/>
                  </a:lnTo>
                  <a:close/>
                  <a:moveTo>
                    <a:pt x="647" y="186"/>
                  </a:moveTo>
                  <a:lnTo>
                    <a:pt x="645" y="188"/>
                  </a:lnTo>
                  <a:lnTo>
                    <a:pt x="645" y="188"/>
                  </a:lnTo>
                  <a:lnTo>
                    <a:pt x="645" y="188"/>
                  </a:lnTo>
                  <a:lnTo>
                    <a:pt x="645" y="188"/>
                  </a:lnTo>
                  <a:lnTo>
                    <a:pt x="645" y="188"/>
                  </a:lnTo>
                  <a:lnTo>
                    <a:pt x="647" y="190"/>
                  </a:lnTo>
                  <a:lnTo>
                    <a:pt x="647" y="188"/>
                  </a:lnTo>
                  <a:lnTo>
                    <a:pt x="647" y="188"/>
                  </a:lnTo>
                  <a:lnTo>
                    <a:pt x="647" y="188"/>
                  </a:lnTo>
                  <a:lnTo>
                    <a:pt x="647" y="186"/>
                  </a:lnTo>
                  <a:lnTo>
                    <a:pt x="647" y="186"/>
                  </a:lnTo>
                  <a:lnTo>
                    <a:pt x="647" y="186"/>
                  </a:lnTo>
                  <a:close/>
                  <a:moveTo>
                    <a:pt x="639" y="192"/>
                  </a:moveTo>
                  <a:lnTo>
                    <a:pt x="639" y="192"/>
                  </a:lnTo>
                  <a:lnTo>
                    <a:pt x="641" y="192"/>
                  </a:lnTo>
                  <a:lnTo>
                    <a:pt x="641" y="192"/>
                  </a:lnTo>
                  <a:lnTo>
                    <a:pt x="641" y="192"/>
                  </a:lnTo>
                  <a:lnTo>
                    <a:pt x="643" y="190"/>
                  </a:lnTo>
                  <a:lnTo>
                    <a:pt x="643" y="190"/>
                  </a:lnTo>
                  <a:lnTo>
                    <a:pt x="643" y="190"/>
                  </a:lnTo>
                  <a:lnTo>
                    <a:pt x="643" y="188"/>
                  </a:lnTo>
                  <a:lnTo>
                    <a:pt x="643" y="188"/>
                  </a:lnTo>
                  <a:lnTo>
                    <a:pt x="641" y="188"/>
                  </a:lnTo>
                  <a:lnTo>
                    <a:pt x="641" y="188"/>
                  </a:lnTo>
                  <a:lnTo>
                    <a:pt x="641" y="188"/>
                  </a:lnTo>
                  <a:lnTo>
                    <a:pt x="639" y="188"/>
                  </a:lnTo>
                  <a:lnTo>
                    <a:pt x="639" y="188"/>
                  </a:lnTo>
                  <a:lnTo>
                    <a:pt x="639" y="190"/>
                  </a:lnTo>
                  <a:lnTo>
                    <a:pt x="637" y="190"/>
                  </a:lnTo>
                  <a:lnTo>
                    <a:pt x="637" y="192"/>
                  </a:lnTo>
                  <a:lnTo>
                    <a:pt x="637" y="192"/>
                  </a:lnTo>
                  <a:lnTo>
                    <a:pt x="637" y="192"/>
                  </a:lnTo>
                  <a:lnTo>
                    <a:pt x="637" y="192"/>
                  </a:lnTo>
                  <a:lnTo>
                    <a:pt x="639" y="192"/>
                  </a:lnTo>
                  <a:lnTo>
                    <a:pt x="639" y="192"/>
                  </a:lnTo>
                  <a:lnTo>
                    <a:pt x="639" y="192"/>
                  </a:lnTo>
                  <a:lnTo>
                    <a:pt x="639" y="192"/>
                  </a:lnTo>
                  <a:lnTo>
                    <a:pt x="639" y="192"/>
                  </a:lnTo>
                  <a:close/>
                  <a:moveTo>
                    <a:pt x="619" y="192"/>
                  </a:moveTo>
                  <a:lnTo>
                    <a:pt x="619" y="192"/>
                  </a:lnTo>
                  <a:lnTo>
                    <a:pt x="617" y="192"/>
                  </a:lnTo>
                  <a:lnTo>
                    <a:pt x="615" y="194"/>
                  </a:lnTo>
                  <a:lnTo>
                    <a:pt x="617" y="194"/>
                  </a:lnTo>
                  <a:lnTo>
                    <a:pt x="619" y="194"/>
                  </a:lnTo>
                  <a:lnTo>
                    <a:pt x="619" y="194"/>
                  </a:lnTo>
                  <a:lnTo>
                    <a:pt x="619" y="194"/>
                  </a:lnTo>
                  <a:lnTo>
                    <a:pt x="621" y="194"/>
                  </a:lnTo>
                  <a:lnTo>
                    <a:pt x="623" y="194"/>
                  </a:lnTo>
                  <a:lnTo>
                    <a:pt x="623" y="192"/>
                  </a:lnTo>
                  <a:lnTo>
                    <a:pt x="623" y="192"/>
                  </a:lnTo>
                  <a:lnTo>
                    <a:pt x="623" y="192"/>
                  </a:lnTo>
                  <a:lnTo>
                    <a:pt x="623" y="192"/>
                  </a:lnTo>
                  <a:lnTo>
                    <a:pt x="621" y="190"/>
                  </a:lnTo>
                  <a:lnTo>
                    <a:pt x="619" y="192"/>
                  </a:lnTo>
                  <a:close/>
                  <a:moveTo>
                    <a:pt x="639" y="182"/>
                  </a:moveTo>
                  <a:lnTo>
                    <a:pt x="639" y="182"/>
                  </a:lnTo>
                  <a:lnTo>
                    <a:pt x="639" y="182"/>
                  </a:lnTo>
                  <a:lnTo>
                    <a:pt x="641" y="182"/>
                  </a:lnTo>
                  <a:lnTo>
                    <a:pt x="641" y="182"/>
                  </a:lnTo>
                  <a:lnTo>
                    <a:pt x="641" y="182"/>
                  </a:lnTo>
                  <a:lnTo>
                    <a:pt x="643" y="182"/>
                  </a:lnTo>
                  <a:lnTo>
                    <a:pt x="643" y="180"/>
                  </a:lnTo>
                  <a:lnTo>
                    <a:pt x="643" y="180"/>
                  </a:lnTo>
                  <a:lnTo>
                    <a:pt x="641" y="180"/>
                  </a:lnTo>
                  <a:lnTo>
                    <a:pt x="641" y="180"/>
                  </a:lnTo>
                  <a:lnTo>
                    <a:pt x="639" y="180"/>
                  </a:lnTo>
                  <a:lnTo>
                    <a:pt x="639" y="180"/>
                  </a:lnTo>
                  <a:lnTo>
                    <a:pt x="639" y="180"/>
                  </a:lnTo>
                  <a:lnTo>
                    <a:pt x="641" y="180"/>
                  </a:lnTo>
                  <a:lnTo>
                    <a:pt x="641" y="182"/>
                  </a:lnTo>
                  <a:lnTo>
                    <a:pt x="641" y="182"/>
                  </a:lnTo>
                  <a:lnTo>
                    <a:pt x="639" y="182"/>
                  </a:lnTo>
                  <a:lnTo>
                    <a:pt x="639" y="182"/>
                  </a:lnTo>
                  <a:lnTo>
                    <a:pt x="639" y="182"/>
                  </a:lnTo>
                  <a:lnTo>
                    <a:pt x="639" y="182"/>
                  </a:lnTo>
                  <a:close/>
                  <a:moveTo>
                    <a:pt x="585" y="194"/>
                  </a:moveTo>
                  <a:lnTo>
                    <a:pt x="583" y="194"/>
                  </a:lnTo>
                  <a:lnTo>
                    <a:pt x="583" y="196"/>
                  </a:lnTo>
                  <a:lnTo>
                    <a:pt x="583" y="196"/>
                  </a:lnTo>
                  <a:lnTo>
                    <a:pt x="583" y="196"/>
                  </a:lnTo>
                  <a:lnTo>
                    <a:pt x="583" y="196"/>
                  </a:lnTo>
                  <a:lnTo>
                    <a:pt x="585" y="198"/>
                  </a:lnTo>
                  <a:lnTo>
                    <a:pt x="585" y="198"/>
                  </a:lnTo>
                  <a:lnTo>
                    <a:pt x="587" y="198"/>
                  </a:lnTo>
                  <a:lnTo>
                    <a:pt x="587" y="196"/>
                  </a:lnTo>
                  <a:lnTo>
                    <a:pt x="587" y="196"/>
                  </a:lnTo>
                  <a:lnTo>
                    <a:pt x="589" y="196"/>
                  </a:lnTo>
                  <a:lnTo>
                    <a:pt x="589" y="196"/>
                  </a:lnTo>
                  <a:lnTo>
                    <a:pt x="587" y="194"/>
                  </a:lnTo>
                  <a:lnTo>
                    <a:pt x="587" y="194"/>
                  </a:lnTo>
                  <a:lnTo>
                    <a:pt x="585" y="194"/>
                  </a:lnTo>
                  <a:close/>
                  <a:moveTo>
                    <a:pt x="735" y="90"/>
                  </a:moveTo>
                  <a:lnTo>
                    <a:pt x="731" y="90"/>
                  </a:lnTo>
                  <a:lnTo>
                    <a:pt x="731" y="90"/>
                  </a:lnTo>
                  <a:lnTo>
                    <a:pt x="729" y="92"/>
                  </a:lnTo>
                  <a:lnTo>
                    <a:pt x="723" y="92"/>
                  </a:lnTo>
                  <a:lnTo>
                    <a:pt x="723" y="92"/>
                  </a:lnTo>
                  <a:lnTo>
                    <a:pt x="723" y="94"/>
                  </a:lnTo>
                  <a:lnTo>
                    <a:pt x="723" y="94"/>
                  </a:lnTo>
                  <a:lnTo>
                    <a:pt x="723" y="94"/>
                  </a:lnTo>
                  <a:lnTo>
                    <a:pt x="737" y="92"/>
                  </a:lnTo>
                  <a:lnTo>
                    <a:pt x="739" y="94"/>
                  </a:lnTo>
                  <a:lnTo>
                    <a:pt x="743" y="92"/>
                  </a:lnTo>
                  <a:lnTo>
                    <a:pt x="755" y="92"/>
                  </a:lnTo>
                  <a:lnTo>
                    <a:pt x="763" y="92"/>
                  </a:lnTo>
                  <a:lnTo>
                    <a:pt x="761" y="92"/>
                  </a:lnTo>
                  <a:lnTo>
                    <a:pt x="757" y="92"/>
                  </a:lnTo>
                  <a:lnTo>
                    <a:pt x="755" y="92"/>
                  </a:lnTo>
                  <a:lnTo>
                    <a:pt x="755" y="92"/>
                  </a:lnTo>
                  <a:lnTo>
                    <a:pt x="751" y="94"/>
                  </a:lnTo>
                  <a:lnTo>
                    <a:pt x="747" y="94"/>
                  </a:lnTo>
                  <a:lnTo>
                    <a:pt x="741" y="96"/>
                  </a:lnTo>
                  <a:lnTo>
                    <a:pt x="741" y="96"/>
                  </a:lnTo>
                  <a:lnTo>
                    <a:pt x="739" y="96"/>
                  </a:lnTo>
                  <a:lnTo>
                    <a:pt x="741" y="96"/>
                  </a:lnTo>
                  <a:lnTo>
                    <a:pt x="743" y="98"/>
                  </a:lnTo>
                  <a:lnTo>
                    <a:pt x="745" y="98"/>
                  </a:lnTo>
                  <a:lnTo>
                    <a:pt x="743" y="98"/>
                  </a:lnTo>
                  <a:lnTo>
                    <a:pt x="741" y="98"/>
                  </a:lnTo>
                  <a:lnTo>
                    <a:pt x="739" y="98"/>
                  </a:lnTo>
                  <a:lnTo>
                    <a:pt x="739" y="100"/>
                  </a:lnTo>
                  <a:lnTo>
                    <a:pt x="739" y="100"/>
                  </a:lnTo>
                  <a:lnTo>
                    <a:pt x="739" y="102"/>
                  </a:lnTo>
                  <a:lnTo>
                    <a:pt x="743" y="102"/>
                  </a:lnTo>
                  <a:lnTo>
                    <a:pt x="745" y="102"/>
                  </a:lnTo>
                  <a:lnTo>
                    <a:pt x="749" y="100"/>
                  </a:lnTo>
                  <a:lnTo>
                    <a:pt x="749" y="100"/>
                  </a:lnTo>
                  <a:lnTo>
                    <a:pt x="749" y="100"/>
                  </a:lnTo>
                  <a:lnTo>
                    <a:pt x="751" y="102"/>
                  </a:lnTo>
                  <a:lnTo>
                    <a:pt x="753" y="100"/>
                  </a:lnTo>
                  <a:lnTo>
                    <a:pt x="755" y="100"/>
                  </a:lnTo>
                  <a:lnTo>
                    <a:pt x="755" y="102"/>
                  </a:lnTo>
                  <a:lnTo>
                    <a:pt x="757" y="102"/>
                  </a:lnTo>
                  <a:lnTo>
                    <a:pt x="761" y="100"/>
                  </a:lnTo>
                  <a:lnTo>
                    <a:pt x="761" y="100"/>
                  </a:lnTo>
                  <a:lnTo>
                    <a:pt x="763" y="100"/>
                  </a:lnTo>
                  <a:lnTo>
                    <a:pt x="765" y="100"/>
                  </a:lnTo>
                  <a:lnTo>
                    <a:pt x="765" y="100"/>
                  </a:lnTo>
                  <a:lnTo>
                    <a:pt x="765" y="100"/>
                  </a:lnTo>
                  <a:lnTo>
                    <a:pt x="765" y="98"/>
                  </a:lnTo>
                  <a:lnTo>
                    <a:pt x="765" y="98"/>
                  </a:lnTo>
                  <a:lnTo>
                    <a:pt x="765" y="98"/>
                  </a:lnTo>
                  <a:lnTo>
                    <a:pt x="765" y="100"/>
                  </a:lnTo>
                  <a:lnTo>
                    <a:pt x="767" y="100"/>
                  </a:lnTo>
                  <a:lnTo>
                    <a:pt x="767" y="100"/>
                  </a:lnTo>
                  <a:lnTo>
                    <a:pt x="769" y="100"/>
                  </a:lnTo>
                  <a:lnTo>
                    <a:pt x="769" y="100"/>
                  </a:lnTo>
                  <a:lnTo>
                    <a:pt x="769" y="98"/>
                  </a:lnTo>
                  <a:lnTo>
                    <a:pt x="769" y="98"/>
                  </a:lnTo>
                  <a:lnTo>
                    <a:pt x="771" y="96"/>
                  </a:lnTo>
                  <a:lnTo>
                    <a:pt x="775" y="94"/>
                  </a:lnTo>
                  <a:lnTo>
                    <a:pt x="777" y="94"/>
                  </a:lnTo>
                  <a:lnTo>
                    <a:pt x="777" y="96"/>
                  </a:lnTo>
                  <a:lnTo>
                    <a:pt x="777" y="96"/>
                  </a:lnTo>
                  <a:lnTo>
                    <a:pt x="779" y="94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7" y="90"/>
                  </a:lnTo>
                  <a:lnTo>
                    <a:pt x="777" y="90"/>
                  </a:lnTo>
                  <a:lnTo>
                    <a:pt x="779" y="90"/>
                  </a:lnTo>
                  <a:lnTo>
                    <a:pt x="781" y="90"/>
                  </a:lnTo>
                  <a:lnTo>
                    <a:pt x="781" y="90"/>
                  </a:lnTo>
                  <a:lnTo>
                    <a:pt x="783" y="88"/>
                  </a:lnTo>
                  <a:lnTo>
                    <a:pt x="783" y="88"/>
                  </a:lnTo>
                  <a:lnTo>
                    <a:pt x="785" y="86"/>
                  </a:lnTo>
                  <a:lnTo>
                    <a:pt x="787" y="86"/>
                  </a:lnTo>
                  <a:lnTo>
                    <a:pt x="787" y="86"/>
                  </a:lnTo>
                  <a:lnTo>
                    <a:pt x="789" y="84"/>
                  </a:lnTo>
                  <a:lnTo>
                    <a:pt x="789" y="84"/>
                  </a:lnTo>
                  <a:lnTo>
                    <a:pt x="789" y="84"/>
                  </a:lnTo>
                  <a:lnTo>
                    <a:pt x="789" y="82"/>
                  </a:lnTo>
                  <a:lnTo>
                    <a:pt x="789" y="82"/>
                  </a:lnTo>
                  <a:lnTo>
                    <a:pt x="789" y="82"/>
                  </a:lnTo>
                  <a:lnTo>
                    <a:pt x="791" y="82"/>
                  </a:lnTo>
                  <a:lnTo>
                    <a:pt x="791" y="80"/>
                  </a:lnTo>
                  <a:lnTo>
                    <a:pt x="791" y="80"/>
                  </a:lnTo>
                  <a:lnTo>
                    <a:pt x="791" y="80"/>
                  </a:lnTo>
                  <a:lnTo>
                    <a:pt x="789" y="80"/>
                  </a:lnTo>
                  <a:lnTo>
                    <a:pt x="787" y="80"/>
                  </a:lnTo>
                  <a:lnTo>
                    <a:pt x="787" y="80"/>
                  </a:lnTo>
                  <a:lnTo>
                    <a:pt x="787" y="78"/>
                  </a:lnTo>
                  <a:lnTo>
                    <a:pt x="785" y="78"/>
                  </a:lnTo>
                  <a:lnTo>
                    <a:pt x="781" y="78"/>
                  </a:lnTo>
                  <a:lnTo>
                    <a:pt x="781" y="78"/>
                  </a:lnTo>
                  <a:lnTo>
                    <a:pt x="779" y="80"/>
                  </a:lnTo>
                  <a:lnTo>
                    <a:pt x="779" y="82"/>
                  </a:lnTo>
                  <a:lnTo>
                    <a:pt x="775" y="82"/>
                  </a:lnTo>
                  <a:lnTo>
                    <a:pt x="775" y="80"/>
                  </a:lnTo>
                  <a:lnTo>
                    <a:pt x="773" y="78"/>
                  </a:lnTo>
                  <a:lnTo>
                    <a:pt x="773" y="78"/>
                  </a:lnTo>
                  <a:lnTo>
                    <a:pt x="769" y="78"/>
                  </a:lnTo>
                  <a:lnTo>
                    <a:pt x="767" y="78"/>
                  </a:lnTo>
                  <a:lnTo>
                    <a:pt x="763" y="80"/>
                  </a:lnTo>
                  <a:lnTo>
                    <a:pt x="759" y="80"/>
                  </a:lnTo>
                  <a:lnTo>
                    <a:pt x="759" y="80"/>
                  </a:lnTo>
                  <a:lnTo>
                    <a:pt x="759" y="82"/>
                  </a:lnTo>
                  <a:lnTo>
                    <a:pt x="759" y="82"/>
                  </a:lnTo>
                  <a:lnTo>
                    <a:pt x="759" y="82"/>
                  </a:lnTo>
                  <a:lnTo>
                    <a:pt x="763" y="82"/>
                  </a:lnTo>
                  <a:lnTo>
                    <a:pt x="765" y="82"/>
                  </a:lnTo>
                  <a:lnTo>
                    <a:pt x="765" y="84"/>
                  </a:lnTo>
                  <a:lnTo>
                    <a:pt x="765" y="84"/>
                  </a:lnTo>
                  <a:lnTo>
                    <a:pt x="763" y="84"/>
                  </a:lnTo>
                  <a:lnTo>
                    <a:pt x="761" y="84"/>
                  </a:lnTo>
                  <a:lnTo>
                    <a:pt x="759" y="84"/>
                  </a:lnTo>
                  <a:lnTo>
                    <a:pt x="759" y="84"/>
                  </a:lnTo>
                  <a:lnTo>
                    <a:pt x="761" y="84"/>
                  </a:lnTo>
                  <a:lnTo>
                    <a:pt x="763" y="84"/>
                  </a:lnTo>
                  <a:lnTo>
                    <a:pt x="763" y="86"/>
                  </a:lnTo>
                  <a:lnTo>
                    <a:pt x="767" y="86"/>
                  </a:lnTo>
                  <a:lnTo>
                    <a:pt x="763" y="86"/>
                  </a:lnTo>
                  <a:lnTo>
                    <a:pt x="761" y="86"/>
                  </a:lnTo>
                  <a:lnTo>
                    <a:pt x="761" y="86"/>
                  </a:lnTo>
                  <a:lnTo>
                    <a:pt x="759" y="86"/>
                  </a:lnTo>
                  <a:lnTo>
                    <a:pt x="759" y="86"/>
                  </a:lnTo>
                  <a:lnTo>
                    <a:pt x="759" y="86"/>
                  </a:lnTo>
                  <a:lnTo>
                    <a:pt x="761" y="88"/>
                  </a:lnTo>
                  <a:lnTo>
                    <a:pt x="761" y="88"/>
                  </a:lnTo>
                  <a:lnTo>
                    <a:pt x="761" y="88"/>
                  </a:lnTo>
                  <a:lnTo>
                    <a:pt x="759" y="88"/>
                  </a:lnTo>
                  <a:lnTo>
                    <a:pt x="757" y="88"/>
                  </a:lnTo>
                  <a:lnTo>
                    <a:pt x="757" y="88"/>
                  </a:lnTo>
                  <a:lnTo>
                    <a:pt x="757" y="88"/>
                  </a:lnTo>
                  <a:lnTo>
                    <a:pt x="753" y="84"/>
                  </a:lnTo>
                  <a:lnTo>
                    <a:pt x="753" y="84"/>
                  </a:lnTo>
                  <a:lnTo>
                    <a:pt x="753" y="84"/>
                  </a:lnTo>
                  <a:lnTo>
                    <a:pt x="753" y="84"/>
                  </a:lnTo>
                  <a:lnTo>
                    <a:pt x="753" y="82"/>
                  </a:lnTo>
                  <a:lnTo>
                    <a:pt x="753" y="82"/>
                  </a:lnTo>
                  <a:lnTo>
                    <a:pt x="751" y="82"/>
                  </a:lnTo>
                  <a:lnTo>
                    <a:pt x="749" y="82"/>
                  </a:lnTo>
                  <a:lnTo>
                    <a:pt x="749" y="82"/>
                  </a:lnTo>
                  <a:lnTo>
                    <a:pt x="747" y="82"/>
                  </a:lnTo>
                  <a:lnTo>
                    <a:pt x="745" y="82"/>
                  </a:lnTo>
                  <a:lnTo>
                    <a:pt x="743" y="82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3" y="84"/>
                  </a:lnTo>
                  <a:lnTo>
                    <a:pt x="747" y="84"/>
                  </a:lnTo>
                  <a:lnTo>
                    <a:pt x="747" y="84"/>
                  </a:lnTo>
                  <a:lnTo>
                    <a:pt x="743" y="86"/>
                  </a:lnTo>
                  <a:lnTo>
                    <a:pt x="741" y="86"/>
                  </a:lnTo>
                  <a:lnTo>
                    <a:pt x="741" y="86"/>
                  </a:lnTo>
                  <a:lnTo>
                    <a:pt x="741" y="86"/>
                  </a:lnTo>
                  <a:lnTo>
                    <a:pt x="741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1" y="88"/>
                  </a:lnTo>
                  <a:lnTo>
                    <a:pt x="741" y="88"/>
                  </a:lnTo>
                  <a:lnTo>
                    <a:pt x="741" y="90"/>
                  </a:lnTo>
                  <a:lnTo>
                    <a:pt x="741" y="90"/>
                  </a:lnTo>
                  <a:lnTo>
                    <a:pt x="741" y="90"/>
                  </a:lnTo>
                  <a:lnTo>
                    <a:pt x="745" y="90"/>
                  </a:lnTo>
                  <a:lnTo>
                    <a:pt x="745" y="90"/>
                  </a:lnTo>
                  <a:lnTo>
                    <a:pt x="743" y="90"/>
                  </a:lnTo>
                  <a:lnTo>
                    <a:pt x="741" y="90"/>
                  </a:lnTo>
                  <a:lnTo>
                    <a:pt x="741" y="90"/>
                  </a:lnTo>
                  <a:lnTo>
                    <a:pt x="739" y="90"/>
                  </a:lnTo>
                  <a:lnTo>
                    <a:pt x="737" y="88"/>
                  </a:lnTo>
                  <a:lnTo>
                    <a:pt x="735" y="90"/>
                  </a:lnTo>
                  <a:close/>
                  <a:moveTo>
                    <a:pt x="757" y="80"/>
                  </a:moveTo>
                  <a:lnTo>
                    <a:pt x="763" y="78"/>
                  </a:lnTo>
                  <a:lnTo>
                    <a:pt x="769" y="78"/>
                  </a:lnTo>
                  <a:lnTo>
                    <a:pt x="767" y="78"/>
                  </a:lnTo>
                  <a:lnTo>
                    <a:pt x="767" y="78"/>
                  </a:lnTo>
                  <a:lnTo>
                    <a:pt x="763" y="78"/>
                  </a:lnTo>
                  <a:lnTo>
                    <a:pt x="763" y="78"/>
                  </a:lnTo>
                  <a:lnTo>
                    <a:pt x="759" y="78"/>
                  </a:lnTo>
                  <a:lnTo>
                    <a:pt x="755" y="78"/>
                  </a:lnTo>
                  <a:lnTo>
                    <a:pt x="753" y="80"/>
                  </a:lnTo>
                  <a:lnTo>
                    <a:pt x="753" y="80"/>
                  </a:lnTo>
                  <a:lnTo>
                    <a:pt x="753" y="80"/>
                  </a:lnTo>
                  <a:lnTo>
                    <a:pt x="757" y="80"/>
                  </a:lnTo>
                  <a:close/>
                  <a:moveTo>
                    <a:pt x="719" y="86"/>
                  </a:moveTo>
                  <a:lnTo>
                    <a:pt x="719" y="86"/>
                  </a:lnTo>
                  <a:lnTo>
                    <a:pt x="717" y="88"/>
                  </a:lnTo>
                  <a:lnTo>
                    <a:pt x="717" y="88"/>
                  </a:lnTo>
                  <a:lnTo>
                    <a:pt x="725" y="88"/>
                  </a:lnTo>
                  <a:lnTo>
                    <a:pt x="725" y="88"/>
                  </a:lnTo>
                  <a:lnTo>
                    <a:pt x="721" y="90"/>
                  </a:lnTo>
                  <a:lnTo>
                    <a:pt x="721" y="90"/>
                  </a:lnTo>
                  <a:lnTo>
                    <a:pt x="723" y="90"/>
                  </a:lnTo>
                  <a:lnTo>
                    <a:pt x="729" y="90"/>
                  </a:lnTo>
                  <a:lnTo>
                    <a:pt x="729" y="90"/>
                  </a:lnTo>
                  <a:lnTo>
                    <a:pt x="731" y="90"/>
                  </a:lnTo>
                  <a:lnTo>
                    <a:pt x="733" y="88"/>
                  </a:lnTo>
                  <a:lnTo>
                    <a:pt x="737" y="88"/>
                  </a:lnTo>
                  <a:lnTo>
                    <a:pt x="737" y="88"/>
                  </a:lnTo>
                  <a:lnTo>
                    <a:pt x="737" y="88"/>
                  </a:lnTo>
                  <a:lnTo>
                    <a:pt x="735" y="88"/>
                  </a:lnTo>
                  <a:lnTo>
                    <a:pt x="735" y="86"/>
                  </a:lnTo>
                  <a:lnTo>
                    <a:pt x="735" y="86"/>
                  </a:lnTo>
                  <a:lnTo>
                    <a:pt x="737" y="84"/>
                  </a:lnTo>
                  <a:lnTo>
                    <a:pt x="737" y="84"/>
                  </a:lnTo>
                  <a:lnTo>
                    <a:pt x="737" y="84"/>
                  </a:lnTo>
                  <a:lnTo>
                    <a:pt x="733" y="84"/>
                  </a:lnTo>
                  <a:lnTo>
                    <a:pt x="727" y="84"/>
                  </a:lnTo>
                  <a:lnTo>
                    <a:pt x="721" y="84"/>
                  </a:lnTo>
                  <a:lnTo>
                    <a:pt x="717" y="84"/>
                  </a:lnTo>
                  <a:lnTo>
                    <a:pt x="715" y="86"/>
                  </a:lnTo>
                  <a:lnTo>
                    <a:pt x="715" y="86"/>
                  </a:lnTo>
                  <a:lnTo>
                    <a:pt x="719" y="86"/>
                  </a:lnTo>
                  <a:close/>
                  <a:moveTo>
                    <a:pt x="755" y="56"/>
                  </a:moveTo>
                  <a:lnTo>
                    <a:pt x="757" y="58"/>
                  </a:lnTo>
                  <a:lnTo>
                    <a:pt x="761" y="58"/>
                  </a:lnTo>
                  <a:lnTo>
                    <a:pt x="765" y="56"/>
                  </a:lnTo>
                  <a:lnTo>
                    <a:pt x="775" y="56"/>
                  </a:lnTo>
                  <a:lnTo>
                    <a:pt x="773" y="56"/>
                  </a:lnTo>
                  <a:lnTo>
                    <a:pt x="773" y="56"/>
                  </a:lnTo>
                  <a:lnTo>
                    <a:pt x="773" y="56"/>
                  </a:lnTo>
                  <a:lnTo>
                    <a:pt x="773" y="58"/>
                  </a:lnTo>
                  <a:lnTo>
                    <a:pt x="773" y="58"/>
                  </a:lnTo>
                  <a:lnTo>
                    <a:pt x="777" y="56"/>
                  </a:lnTo>
                  <a:lnTo>
                    <a:pt x="779" y="56"/>
                  </a:lnTo>
                  <a:lnTo>
                    <a:pt x="781" y="58"/>
                  </a:lnTo>
                  <a:lnTo>
                    <a:pt x="787" y="58"/>
                  </a:lnTo>
                  <a:lnTo>
                    <a:pt x="789" y="58"/>
                  </a:lnTo>
                  <a:lnTo>
                    <a:pt x="789" y="58"/>
                  </a:lnTo>
                  <a:lnTo>
                    <a:pt x="789" y="60"/>
                  </a:lnTo>
                  <a:lnTo>
                    <a:pt x="789" y="60"/>
                  </a:lnTo>
                  <a:lnTo>
                    <a:pt x="787" y="60"/>
                  </a:lnTo>
                  <a:lnTo>
                    <a:pt x="787" y="60"/>
                  </a:lnTo>
                  <a:lnTo>
                    <a:pt x="787" y="62"/>
                  </a:lnTo>
                  <a:lnTo>
                    <a:pt x="787" y="62"/>
                  </a:lnTo>
                  <a:lnTo>
                    <a:pt x="789" y="62"/>
                  </a:lnTo>
                  <a:lnTo>
                    <a:pt x="793" y="64"/>
                  </a:lnTo>
                  <a:lnTo>
                    <a:pt x="795" y="62"/>
                  </a:lnTo>
                  <a:lnTo>
                    <a:pt x="799" y="62"/>
                  </a:lnTo>
                  <a:lnTo>
                    <a:pt x="801" y="62"/>
                  </a:lnTo>
                  <a:lnTo>
                    <a:pt x="803" y="62"/>
                  </a:lnTo>
                  <a:lnTo>
                    <a:pt x="805" y="60"/>
                  </a:lnTo>
                  <a:lnTo>
                    <a:pt x="805" y="60"/>
                  </a:lnTo>
                  <a:lnTo>
                    <a:pt x="805" y="60"/>
                  </a:lnTo>
                  <a:lnTo>
                    <a:pt x="807" y="60"/>
                  </a:lnTo>
                  <a:lnTo>
                    <a:pt x="807" y="58"/>
                  </a:lnTo>
                  <a:lnTo>
                    <a:pt x="805" y="56"/>
                  </a:lnTo>
                  <a:lnTo>
                    <a:pt x="803" y="56"/>
                  </a:lnTo>
                  <a:lnTo>
                    <a:pt x="803" y="56"/>
                  </a:lnTo>
                  <a:lnTo>
                    <a:pt x="805" y="56"/>
                  </a:lnTo>
                  <a:lnTo>
                    <a:pt x="805" y="56"/>
                  </a:lnTo>
                  <a:lnTo>
                    <a:pt x="805" y="54"/>
                  </a:lnTo>
                  <a:lnTo>
                    <a:pt x="805" y="54"/>
                  </a:lnTo>
                  <a:lnTo>
                    <a:pt x="807" y="54"/>
                  </a:lnTo>
                  <a:lnTo>
                    <a:pt x="809" y="54"/>
                  </a:lnTo>
                  <a:lnTo>
                    <a:pt x="811" y="54"/>
                  </a:lnTo>
                  <a:lnTo>
                    <a:pt x="811" y="52"/>
                  </a:lnTo>
                  <a:lnTo>
                    <a:pt x="809" y="52"/>
                  </a:lnTo>
                  <a:lnTo>
                    <a:pt x="809" y="52"/>
                  </a:lnTo>
                  <a:lnTo>
                    <a:pt x="807" y="50"/>
                  </a:lnTo>
                  <a:lnTo>
                    <a:pt x="801" y="50"/>
                  </a:lnTo>
                  <a:lnTo>
                    <a:pt x="799" y="50"/>
                  </a:lnTo>
                  <a:lnTo>
                    <a:pt x="799" y="50"/>
                  </a:lnTo>
                  <a:lnTo>
                    <a:pt x="801" y="50"/>
                  </a:lnTo>
                  <a:lnTo>
                    <a:pt x="803" y="48"/>
                  </a:lnTo>
                  <a:lnTo>
                    <a:pt x="803" y="48"/>
                  </a:lnTo>
                  <a:lnTo>
                    <a:pt x="803" y="48"/>
                  </a:lnTo>
                  <a:lnTo>
                    <a:pt x="803" y="48"/>
                  </a:lnTo>
                  <a:lnTo>
                    <a:pt x="801" y="48"/>
                  </a:lnTo>
                  <a:lnTo>
                    <a:pt x="799" y="46"/>
                  </a:lnTo>
                  <a:lnTo>
                    <a:pt x="797" y="46"/>
                  </a:lnTo>
                  <a:lnTo>
                    <a:pt x="795" y="46"/>
                  </a:lnTo>
                  <a:lnTo>
                    <a:pt x="793" y="48"/>
                  </a:lnTo>
                  <a:lnTo>
                    <a:pt x="791" y="48"/>
                  </a:lnTo>
                  <a:lnTo>
                    <a:pt x="789" y="48"/>
                  </a:lnTo>
                  <a:lnTo>
                    <a:pt x="789" y="48"/>
                  </a:lnTo>
                  <a:lnTo>
                    <a:pt x="787" y="48"/>
                  </a:lnTo>
                  <a:lnTo>
                    <a:pt x="785" y="50"/>
                  </a:lnTo>
                  <a:lnTo>
                    <a:pt x="787" y="48"/>
                  </a:lnTo>
                  <a:lnTo>
                    <a:pt x="787" y="48"/>
                  </a:lnTo>
                  <a:lnTo>
                    <a:pt x="787" y="48"/>
                  </a:lnTo>
                  <a:lnTo>
                    <a:pt x="787" y="48"/>
                  </a:lnTo>
                  <a:lnTo>
                    <a:pt x="787" y="48"/>
                  </a:lnTo>
                  <a:lnTo>
                    <a:pt x="789" y="48"/>
                  </a:lnTo>
                  <a:lnTo>
                    <a:pt x="789" y="46"/>
                  </a:lnTo>
                  <a:lnTo>
                    <a:pt x="789" y="46"/>
                  </a:lnTo>
                  <a:lnTo>
                    <a:pt x="789" y="46"/>
                  </a:lnTo>
                  <a:lnTo>
                    <a:pt x="789" y="44"/>
                  </a:lnTo>
                  <a:lnTo>
                    <a:pt x="787" y="44"/>
                  </a:lnTo>
                  <a:lnTo>
                    <a:pt x="785" y="44"/>
                  </a:lnTo>
                  <a:lnTo>
                    <a:pt x="783" y="44"/>
                  </a:lnTo>
                  <a:lnTo>
                    <a:pt x="781" y="44"/>
                  </a:lnTo>
                  <a:lnTo>
                    <a:pt x="771" y="44"/>
                  </a:lnTo>
                  <a:lnTo>
                    <a:pt x="767" y="44"/>
                  </a:lnTo>
                  <a:lnTo>
                    <a:pt x="765" y="44"/>
                  </a:lnTo>
                  <a:lnTo>
                    <a:pt x="763" y="44"/>
                  </a:lnTo>
                  <a:lnTo>
                    <a:pt x="761" y="46"/>
                  </a:lnTo>
                  <a:lnTo>
                    <a:pt x="761" y="46"/>
                  </a:lnTo>
                  <a:lnTo>
                    <a:pt x="759" y="46"/>
                  </a:lnTo>
                  <a:lnTo>
                    <a:pt x="759" y="48"/>
                  </a:lnTo>
                  <a:lnTo>
                    <a:pt x="761" y="48"/>
                  </a:lnTo>
                  <a:lnTo>
                    <a:pt x="767" y="48"/>
                  </a:lnTo>
                  <a:lnTo>
                    <a:pt x="767" y="48"/>
                  </a:lnTo>
                  <a:lnTo>
                    <a:pt x="767" y="48"/>
                  </a:lnTo>
                  <a:lnTo>
                    <a:pt x="763" y="50"/>
                  </a:lnTo>
                  <a:lnTo>
                    <a:pt x="761" y="50"/>
                  </a:lnTo>
                  <a:lnTo>
                    <a:pt x="761" y="50"/>
                  </a:lnTo>
                  <a:lnTo>
                    <a:pt x="761" y="50"/>
                  </a:lnTo>
                  <a:lnTo>
                    <a:pt x="763" y="50"/>
                  </a:lnTo>
                  <a:lnTo>
                    <a:pt x="763" y="50"/>
                  </a:lnTo>
                  <a:lnTo>
                    <a:pt x="769" y="48"/>
                  </a:lnTo>
                  <a:lnTo>
                    <a:pt x="773" y="48"/>
                  </a:lnTo>
                  <a:lnTo>
                    <a:pt x="773" y="48"/>
                  </a:lnTo>
                  <a:lnTo>
                    <a:pt x="773" y="48"/>
                  </a:lnTo>
                  <a:lnTo>
                    <a:pt x="773" y="48"/>
                  </a:lnTo>
                  <a:lnTo>
                    <a:pt x="773" y="48"/>
                  </a:lnTo>
                  <a:lnTo>
                    <a:pt x="769" y="50"/>
                  </a:lnTo>
                  <a:lnTo>
                    <a:pt x="769" y="50"/>
                  </a:lnTo>
                  <a:lnTo>
                    <a:pt x="769" y="50"/>
                  </a:lnTo>
                  <a:lnTo>
                    <a:pt x="769" y="50"/>
                  </a:lnTo>
                  <a:lnTo>
                    <a:pt x="775" y="50"/>
                  </a:lnTo>
                  <a:lnTo>
                    <a:pt x="775" y="50"/>
                  </a:lnTo>
                  <a:lnTo>
                    <a:pt x="775" y="50"/>
                  </a:lnTo>
                  <a:lnTo>
                    <a:pt x="773" y="52"/>
                  </a:lnTo>
                  <a:lnTo>
                    <a:pt x="769" y="52"/>
                  </a:lnTo>
                  <a:lnTo>
                    <a:pt x="767" y="52"/>
                  </a:lnTo>
                  <a:lnTo>
                    <a:pt x="771" y="52"/>
                  </a:lnTo>
                  <a:lnTo>
                    <a:pt x="771" y="52"/>
                  </a:lnTo>
                  <a:lnTo>
                    <a:pt x="769" y="54"/>
                  </a:lnTo>
                  <a:lnTo>
                    <a:pt x="767" y="54"/>
                  </a:lnTo>
                  <a:lnTo>
                    <a:pt x="763" y="54"/>
                  </a:lnTo>
                  <a:lnTo>
                    <a:pt x="759" y="54"/>
                  </a:lnTo>
                  <a:lnTo>
                    <a:pt x="757" y="54"/>
                  </a:lnTo>
                  <a:lnTo>
                    <a:pt x="757" y="54"/>
                  </a:lnTo>
                  <a:lnTo>
                    <a:pt x="755" y="54"/>
                  </a:lnTo>
                  <a:lnTo>
                    <a:pt x="753" y="54"/>
                  </a:lnTo>
                  <a:lnTo>
                    <a:pt x="753" y="56"/>
                  </a:lnTo>
                  <a:lnTo>
                    <a:pt x="753" y="56"/>
                  </a:lnTo>
                  <a:lnTo>
                    <a:pt x="755" y="56"/>
                  </a:lnTo>
                  <a:close/>
                  <a:moveTo>
                    <a:pt x="771" y="58"/>
                  </a:moveTo>
                  <a:lnTo>
                    <a:pt x="771" y="58"/>
                  </a:lnTo>
                  <a:lnTo>
                    <a:pt x="771" y="56"/>
                  </a:lnTo>
                  <a:lnTo>
                    <a:pt x="771" y="58"/>
                  </a:lnTo>
                  <a:lnTo>
                    <a:pt x="769" y="58"/>
                  </a:lnTo>
                  <a:lnTo>
                    <a:pt x="765" y="58"/>
                  </a:lnTo>
                  <a:lnTo>
                    <a:pt x="765" y="58"/>
                  </a:lnTo>
                  <a:lnTo>
                    <a:pt x="765" y="58"/>
                  </a:lnTo>
                  <a:lnTo>
                    <a:pt x="765" y="58"/>
                  </a:lnTo>
                  <a:lnTo>
                    <a:pt x="767" y="58"/>
                  </a:lnTo>
                  <a:lnTo>
                    <a:pt x="767" y="58"/>
                  </a:lnTo>
                  <a:lnTo>
                    <a:pt x="771" y="58"/>
                  </a:lnTo>
                  <a:close/>
                  <a:moveTo>
                    <a:pt x="747" y="114"/>
                  </a:moveTo>
                  <a:lnTo>
                    <a:pt x="741" y="114"/>
                  </a:lnTo>
                  <a:lnTo>
                    <a:pt x="737" y="114"/>
                  </a:lnTo>
                  <a:lnTo>
                    <a:pt x="737" y="116"/>
                  </a:lnTo>
                  <a:lnTo>
                    <a:pt x="735" y="116"/>
                  </a:lnTo>
                  <a:lnTo>
                    <a:pt x="735" y="116"/>
                  </a:lnTo>
                  <a:lnTo>
                    <a:pt x="733" y="116"/>
                  </a:lnTo>
                  <a:lnTo>
                    <a:pt x="731" y="116"/>
                  </a:lnTo>
                  <a:lnTo>
                    <a:pt x="729" y="116"/>
                  </a:lnTo>
                  <a:lnTo>
                    <a:pt x="729" y="116"/>
                  </a:lnTo>
                  <a:lnTo>
                    <a:pt x="729" y="116"/>
                  </a:lnTo>
                  <a:lnTo>
                    <a:pt x="729" y="118"/>
                  </a:lnTo>
                  <a:lnTo>
                    <a:pt x="733" y="118"/>
                  </a:lnTo>
                  <a:lnTo>
                    <a:pt x="735" y="118"/>
                  </a:lnTo>
                  <a:lnTo>
                    <a:pt x="735" y="118"/>
                  </a:lnTo>
                  <a:lnTo>
                    <a:pt x="737" y="118"/>
                  </a:lnTo>
                  <a:lnTo>
                    <a:pt x="737" y="118"/>
                  </a:lnTo>
                  <a:lnTo>
                    <a:pt x="741" y="118"/>
                  </a:lnTo>
                  <a:lnTo>
                    <a:pt x="743" y="116"/>
                  </a:lnTo>
                  <a:lnTo>
                    <a:pt x="747" y="116"/>
                  </a:lnTo>
                  <a:lnTo>
                    <a:pt x="749" y="116"/>
                  </a:lnTo>
                  <a:lnTo>
                    <a:pt x="751" y="114"/>
                  </a:lnTo>
                  <a:lnTo>
                    <a:pt x="751" y="114"/>
                  </a:lnTo>
                  <a:lnTo>
                    <a:pt x="751" y="114"/>
                  </a:lnTo>
                  <a:lnTo>
                    <a:pt x="751" y="114"/>
                  </a:lnTo>
                  <a:lnTo>
                    <a:pt x="751" y="114"/>
                  </a:lnTo>
                  <a:lnTo>
                    <a:pt x="747" y="114"/>
                  </a:lnTo>
                  <a:close/>
                  <a:moveTo>
                    <a:pt x="729" y="82"/>
                  </a:moveTo>
                  <a:lnTo>
                    <a:pt x="731" y="82"/>
                  </a:lnTo>
                  <a:lnTo>
                    <a:pt x="733" y="82"/>
                  </a:lnTo>
                  <a:lnTo>
                    <a:pt x="735" y="82"/>
                  </a:lnTo>
                  <a:lnTo>
                    <a:pt x="735" y="82"/>
                  </a:lnTo>
                  <a:lnTo>
                    <a:pt x="735" y="82"/>
                  </a:lnTo>
                  <a:lnTo>
                    <a:pt x="735" y="80"/>
                  </a:lnTo>
                  <a:lnTo>
                    <a:pt x="731" y="80"/>
                  </a:lnTo>
                  <a:lnTo>
                    <a:pt x="731" y="80"/>
                  </a:lnTo>
                  <a:lnTo>
                    <a:pt x="731" y="80"/>
                  </a:lnTo>
                  <a:lnTo>
                    <a:pt x="731" y="80"/>
                  </a:lnTo>
                  <a:lnTo>
                    <a:pt x="729" y="80"/>
                  </a:lnTo>
                  <a:lnTo>
                    <a:pt x="727" y="80"/>
                  </a:lnTo>
                  <a:lnTo>
                    <a:pt x="729" y="78"/>
                  </a:lnTo>
                  <a:lnTo>
                    <a:pt x="729" y="78"/>
                  </a:lnTo>
                  <a:lnTo>
                    <a:pt x="729" y="78"/>
                  </a:lnTo>
                  <a:lnTo>
                    <a:pt x="729" y="78"/>
                  </a:lnTo>
                  <a:lnTo>
                    <a:pt x="727" y="78"/>
                  </a:lnTo>
                  <a:lnTo>
                    <a:pt x="723" y="78"/>
                  </a:lnTo>
                  <a:lnTo>
                    <a:pt x="723" y="80"/>
                  </a:lnTo>
                  <a:lnTo>
                    <a:pt x="721" y="80"/>
                  </a:lnTo>
                  <a:lnTo>
                    <a:pt x="721" y="80"/>
                  </a:lnTo>
                  <a:lnTo>
                    <a:pt x="721" y="80"/>
                  </a:lnTo>
                  <a:lnTo>
                    <a:pt x="719" y="82"/>
                  </a:lnTo>
                  <a:lnTo>
                    <a:pt x="719" y="82"/>
                  </a:lnTo>
                  <a:lnTo>
                    <a:pt x="721" y="82"/>
                  </a:lnTo>
                  <a:lnTo>
                    <a:pt x="729" y="82"/>
                  </a:lnTo>
                  <a:close/>
                  <a:moveTo>
                    <a:pt x="729" y="72"/>
                  </a:moveTo>
                  <a:lnTo>
                    <a:pt x="731" y="72"/>
                  </a:lnTo>
                  <a:lnTo>
                    <a:pt x="733" y="72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0"/>
                  </a:lnTo>
                  <a:lnTo>
                    <a:pt x="735" y="68"/>
                  </a:lnTo>
                  <a:lnTo>
                    <a:pt x="735" y="68"/>
                  </a:lnTo>
                  <a:lnTo>
                    <a:pt x="735" y="68"/>
                  </a:lnTo>
                  <a:lnTo>
                    <a:pt x="735" y="68"/>
                  </a:lnTo>
                  <a:lnTo>
                    <a:pt x="735" y="66"/>
                  </a:lnTo>
                  <a:lnTo>
                    <a:pt x="735" y="66"/>
                  </a:lnTo>
                  <a:lnTo>
                    <a:pt x="735" y="64"/>
                  </a:lnTo>
                  <a:lnTo>
                    <a:pt x="733" y="64"/>
                  </a:lnTo>
                  <a:lnTo>
                    <a:pt x="731" y="64"/>
                  </a:lnTo>
                  <a:lnTo>
                    <a:pt x="729" y="64"/>
                  </a:lnTo>
                  <a:lnTo>
                    <a:pt x="729" y="64"/>
                  </a:lnTo>
                  <a:lnTo>
                    <a:pt x="729" y="66"/>
                  </a:lnTo>
                  <a:lnTo>
                    <a:pt x="727" y="66"/>
                  </a:lnTo>
                  <a:lnTo>
                    <a:pt x="729" y="66"/>
                  </a:lnTo>
                  <a:lnTo>
                    <a:pt x="727" y="68"/>
                  </a:lnTo>
                  <a:lnTo>
                    <a:pt x="727" y="70"/>
                  </a:lnTo>
                  <a:lnTo>
                    <a:pt x="727" y="70"/>
                  </a:lnTo>
                  <a:lnTo>
                    <a:pt x="727" y="72"/>
                  </a:lnTo>
                  <a:lnTo>
                    <a:pt x="729" y="72"/>
                  </a:lnTo>
                  <a:close/>
                  <a:moveTo>
                    <a:pt x="779" y="287"/>
                  </a:moveTo>
                  <a:lnTo>
                    <a:pt x="781" y="287"/>
                  </a:lnTo>
                  <a:lnTo>
                    <a:pt x="781" y="285"/>
                  </a:lnTo>
                  <a:lnTo>
                    <a:pt x="781" y="285"/>
                  </a:lnTo>
                  <a:lnTo>
                    <a:pt x="783" y="283"/>
                  </a:lnTo>
                  <a:lnTo>
                    <a:pt x="781" y="283"/>
                  </a:lnTo>
                  <a:lnTo>
                    <a:pt x="781" y="283"/>
                  </a:lnTo>
                  <a:lnTo>
                    <a:pt x="781" y="283"/>
                  </a:lnTo>
                  <a:lnTo>
                    <a:pt x="779" y="283"/>
                  </a:lnTo>
                  <a:lnTo>
                    <a:pt x="777" y="283"/>
                  </a:lnTo>
                  <a:lnTo>
                    <a:pt x="773" y="283"/>
                  </a:lnTo>
                  <a:lnTo>
                    <a:pt x="769" y="285"/>
                  </a:lnTo>
                  <a:lnTo>
                    <a:pt x="769" y="285"/>
                  </a:lnTo>
                  <a:lnTo>
                    <a:pt x="767" y="285"/>
                  </a:lnTo>
                  <a:lnTo>
                    <a:pt x="765" y="283"/>
                  </a:lnTo>
                  <a:lnTo>
                    <a:pt x="765" y="285"/>
                  </a:lnTo>
                  <a:lnTo>
                    <a:pt x="757" y="289"/>
                  </a:lnTo>
                  <a:lnTo>
                    <a:pt x="753" y="291"/>
                  </a:lnTo>
                  <a:lnTo>
                    <a:pt x="753" y="291"/>
                  </a:lnTo>
                  <a:lnTo>
                    <a:pt x="753" y="291"/>
                  </a:lnTo>
                  <a:lnTo>
                    <a:pt x="753" y="293"/>
                  </a:lnTo>
                  <a:lnTo>
                    <a:pt x="753" y="293"/>
                  </a:lnTo>
                  <a:lnTo>
                    <a:pt x="753" y="295"/>
                  </a:lnTo>
                  <a:lnTo>
                    <a:pt x="751" y="295"/>
                  </a:lnTo>
                  <a:lnTo>
                    <a:pt x="751" y="297"/>
                  </a:lnTo>
                  <a:lnTo>
                    <a:pt x="757" y="295"/>
                  </a:lnTo>
                  <a:lnTo>
                    <a:pt x="759" y="295"/>
                  </a:lnTo>
                  <a:lnTo>
                    <a:pt x="759" y="295"/>
                  </a:lnTo>
                  <a:lnTo>
                    <a:pt x="761" y="295"/>
                  </a:lnTo>
                  <a:lnTo>
                    <a:pt x="761" y="295"/>
                  </a:lnTo>
                  <a:lnTo>
                    <a:pt x="769" y="293"/>
                  </a:lnTo>
                  <a:lnTo>
                    <a:pt x="771" y="291"/>
                  </a:lnTo>
                  <a:lnTo>
                    <a:pt x="773" y="291"/>
                  </a:lnTo>
                  <a:lnTo>
                    <a:pt x="777" y="289"/>
                  </a:lnTo>
                  <a:lnTo>
                    <a:pt x="779" y="287"/>
                  </a:lnTo>
                  <a:close/>
                  <a:moveTo>
                    <a:pt x="971" y="323"/>
                  </a:moveTo>
                  <a:lnTo>
                    <a:pt x="969" y="323"/>
                  </a:lnTo>
                  <a:lnTo>
                    <a:pt x="969" y="323"/>
                  </a:lnTo>
                  <a:lnTo>
                    <a:pt x="969" y="325"/>
                  </a:lnTo>
                  <a:lnTo>
                    <a:pt x="969" y="325"/>
                  </a:lnTo>
                  <a:lnTo>
                    <a:pt x="971" y="325"/>
                  </a:lnTo>
                  <a:lnTo>
                    <a:pt x="973" y="327"/>
                  </a:lnTo>
                  <a:lnTo>
                    <a:pt x="973" y="325"/>
                  </a:lnTo>
                  <a:lnTo>
                    <a:pt x="973" y="325"/>
                  </a:lnTo>
                  <a:lnTo>
                    <a:pt x="973" y="323"/>
                  </a:lnTo>
                  <a:lnTo>
                    <a:pt x="971" y="323"/>
                  </a:lnTo>
                  <a:lnTo>
                    <a:pt x="971" y="323"/>
                  </a:lnTo>
                  <a:close/>
                  <a:moveTo>
                    <a:pt x="981" y="371"/>
                  </a:moveTo>
                  <a:lnTo>
                    <a:pt x="981" y="371"/>
                  </a:lnTo>
                  <a:lnTo>
                    <a:pt x="981" y="371"/>
                  </a:lnTo>
                  <a:lnTo>
                    <a:pt x="981" y="371"/>
                  </a:lnTo>
                  <a:lnTo>
                    <a:pt x="979" y="371"/>
                  </a:lnTo>
                  <a:lnTo>
                    <a:pt x="979" y="371"/>
                  </a:lnTo>
                  <a:lnTo>
                    <a:pt x="979" y="373"/>
                  </a:lnTo>
                  <a:lnTo>
                    <a:pt x="981" y="373"/>
                  </a:lnTo>
                  <a:lnTo>
                    <a:pt x="983" y="373"/>
                  </a:lnTo>
                  <a:lnTo>
                    <a:pt x="983" y="373"/>
                  </a:lnTo>
                  <a:lnTo>
                    <a:pt x="983" y="371"/>
                  </a:lnTo>
                  <a:lnTo>
                    <a:pt x="981" y="371"/>
                  </a:lnTo>
                  <a:close/>
                  <a:moveTo>
                    <a:pt x="973" y="305"/>
                  </a:moveTo>
                  <a:lnTo>
                    <a:pt x="973" y="305"/>
                  </a:lnTo>
                  <a:lnTo>
                    <a:pt x="973" y="305"/>
                  </a:lnTo>
                  <a:lnTo>
                    <a:pt x="973" y="305"/>
                  </a:lnTo>
                  <a:lnTo>
                    <a:pt x="975" y="307"/>
                  </a:lnTo>
                  <a:lnTo>
                    <a:pt x="975" y="307"/>
                  </a:lnTo>
                  <a:lnTo>
                    <a:pt x="977" y="309"/>
                  </a:lnTo>
                  <a:lnTo>
                    <a:pt x="977" y="309"/>
                  </a:lnTo>
                  <a:lnTo>
                    <a:pt x="977" y="309"/>
                  </a:lnTo>
                  <a:lnTo>
                    <a:pt x="977" y="309"/>
                  </a:lnTo>
                  <a:lnTo>
                    <a:pt x="979" y="309"/>
                  </a:lnTo>
                  <a:lnTo>
                    <a:pt x="979" y="307"/>
                  </a:lnTo>
                  <a:lnTo>
                    <a:pt x="981" y="307"/>
                  </a:lnTo>
                  <a:lnTo>
                    <a:pt x="981" y="307"/>
                  </a:lnTo>
                  <a:lnTo>
                    <a:pt x="981" y="305"/>
                  </a:lnTo>
                  <a:lnTo>
                    <a:pt x="981" y="305"/>
                  </a:lnTo>
                  <a:lnTo>
                    <a:pt x="981" y="305"/>
                  </a:lnTo>
                  <a:lnTo>
                    <a:pt x="979" y="303"/>
                  </a:lnTo>
                  <a:lnTo>
                    <a:pt x="977" y="303"/>
                  </a:lnTo>
                  <a:lnTo>
                    <a:pt x="973" y="305"/>
                  </a:lnTo>
                  <a:close/>
                  <a:moveTo>
                    <a:pt x="797" y="236"/>
                  </a:moveTo>
                  <a:lnTo>
                    <a:pt x="797" y="236"/>
                  </a:lnTo>
                  <a:lnTo>
                    <a:pt x="795" y="234"/>
                  </a:lnTo>
                  <a:lnTo>
                    <a:pt x="795" y="234"/>
                  </a:lnTo>
                  <a:lnTo>
                    <a:pt x="793" y="234"/>
                  </a:lnTo>
                  <a:lnTo>
                    <a:pt x="791" y="232"/>
                  </a:lnTo>
                  <a:lnTo>
                    <a:pt x="789" y="232"/>
                  </a:lnTo>
                  <a:lnTo>
                    <a:pt x="789" y="232"/>
                  </a:lnTo>
                  <a:lnTo>
                    <a:pt x="789" y="234"/>
                  </a:lnTo>
                  <a:lnTo>
                    <a:pt x="789" y="234"/>
                  </a:lnTo>
                  <a:lnTo>
                    <a:pt x="791" y="234"/>
                  </a:lnTo>
                  <a:lnTo>
                    <a:pt x="791" y="234"/>
                  </a:lnTo>
                  <a:lnTo>
                    <a:pt x="791" y="236"/>
                  </a:lnTo>
                  <a:lnTo>
                    <a:pt x="791" y="236"/>
                  </a:lnTo>
                  <a:lnTo>
                    <a:pt x="791" y="236"/>
                  </a:lnTo>
                  <a:lnTo>
                    <a:pt x="789" y="238"/>
                  </a:lnTo>
                  <a:lnTo>
                    <a:pt x="791" y="238"/>
                  </a:lnTo>
                  <a:lnTo>
                    <a:pt x="791" y="238"/>
                  </a:lnTo>
                  <a:lnTo>
                    <a:pt x="793" y="238"/>
                  </a:lnTo>
                  <a:lnTo>
                    <a:pt x="793" y="238"/>
                  </a:lnTo>
                  <a:lnTo>
                    <a:pt x="795" y="238"/>
                  </a:lnTo>
                  <a:lnTo>
                    <a:pt x="793" y="238"/>
                  </a:lnTo>
                  <a:lnTo>
                    <a:pt x="793" y="240"/>
                  </a:lnTo>
                  <a:lnTo>
                    <a:pt x="793" y="240"/>
                  </a:lnTo>
                  <a:lnTo>
                    <a:pt x="793" y="240"/>
                  </a:lnTo>
                  <a:lnTo>
                    <a:pt x="795" y="240"/>
                  </a:lnTo>
                  <a:lnTo>
                    <a:pt x="795" y="240"/>
                  </a:lnTo>
                  <a:lnTo>
                    <a:pt x="795" y="240"/>
                  </a:lnTo>
                  <a:lnTo>
                    <a:pt x="795" y="240"/>
                  </a:lnTo>
                  <a:lnTo>
                    <a:pt x="795" y="240"/>
                  </a:lnTo>
                  <a:lnTo>
                    <a:pt x="795" y="240"/>
                  </a:lnTo>
                  <a:lnTo>
                    <a:pt x="795" y="240"/>
                  </a:lnTo>
                  <a:lnTo>
                    <a:pt x="797" y="240"/>
                  </a:lnTo>
                  <a:lnTo>
                    <a:pt x="797" y="240"/>
                  </a:lnTo>
                  <a:lnTo>
                    <a:pt x="799" y="240"/>
                  </a:lnTo>
                  <a:lnTo>
                    <a:pt x="799" y="240"/>
                  </a:lnTo>
                  <a:lnTo>
                    <a:pt x="799" y="238"/>
                  </a:lnTo>
                  <a:lnTo>
                    <a:pt x="799" y="238"/>
                  </a:lnTo>
                  <a:lnTo>
                    <a:pt x="797" y="238"/>
                  </a:lnTo>
                  <a:lnTo>
                    <a:pt x="795" y="238"/>
                  </a:lnTo>
                  <a:lnTo>
                    <a:pt x="795" y="238"/>
                  </a:lnTo>
                  <a:lnTo>
                    <a:pt x="795" y="236"/>
                  </a:lnTo>
                  <a:lnTo>
                    <a:pt x="795" y="236"/>
                  </a:lnTo>
                  <a:lnTo>
                    <a:pt x="797" y="236"/>
                  </a:lnTo>
                  <a:close/>
                  <a:moveTo>
                    <a:pt x="1025" y="507"/>
                  </a:moveTo>
                  <a:lnTo>
                    <a:pt x="1029" y="505"/>
                  </a:lnTo>
                  <a:lnTo>
                    <a:pt x="1029" y="505"/>
                  </a:lnTo>
                  <a:lnTo>
                    <a:pt x="1027" y="505"/>
                  </a:lnTo>
                  <a:lnTo>
                    <a:pt x="1027" y="505"/>
                  </a:lnTo>
                  <a:lnTo>
                    <a:pt x="1025" y="505"/>
                  </a:lnTo>
                  <a:lnTo>
                    <a:pt x="1025" y="505"/>
                  </a:lnTo>
                  <a:lnTo>
                    <a:pt x="1025" y="505"/>
                  </a:lnTo>
                  <a:lnTo>
                    <a:pt x="1025" y="505"/>
                  </a:lnTo>
                  <a:lnTo>
                    <a:pt x="1023" y="507"/>
                  </a:lnTo>
                  <a:lnTo>
                    <a:pt x="1025" y="507"/>
                  </a:lnTo>
                  <a:lnTo>
                    <a:pt x="1025" y="507"/>
                  </a:lnTo>
                  <a:close/>
                  <a:moveTo>
                    <a:pt x="1027" y="465"/>
                  </a:moveTo>
                  <a:lnTo>
                    <a:pt x="1025" y="465"/>
                  </a:lnTo>
                  <a:lnTo>
                    <a:pt x="1023" y="467"/>
                  </a:lnTo>
                  <a:lnTo>
                    <a:pt x="1023" y="467"/>
                  </a:lnTo>
                  <a:lnTo>
                    <a:pt x="1023" y="467"/>
                  </a:lnTo>
                  <a:lnTo>
                    <a:pt x="1025" y="467"/>
                  </a:lnTo>
                  <a:lnTo>
                    <a:pt x="1025" y="467"/>
                  </a:lnTo>
                  <a:lnTo>
                    <a:pt x="1027" y="465"/>
                  </a:lnTo>
                  <a:close/>
                  <a:moveTo>
                    <a:pt x="987" y="291"/>
                  </a:moveTo>
                  <a:lnTo>
                    <a:pt x="985" y="291"/>
                  </a:lnTo>
                  <a:lnTo>
                    <a:pt x="987" y="291"/>
                  </a:lnTo>
                  <a:lnTo>
                    <a:pt x="987" y="293"/>
                  </a:lnTo>
                  <a:lnTo>
                    <a:pt x="989" y="293"/>
                  </a:lnTo>
                  <a:lnTo>
                    <a:pt x="991" y="293"/>
                  </a:lnTo>
                  <a:lnTo>
                    <a:pt x="991" y="293"/>
                  </a:lnTo>
                  <a:lnTo>
                    <a:pt x="993" y="291"/>
                  </a:lnTo>
                  <a:lnTo>
                    <a:pt x="993" y="291"/>
                  </a:lnTo>
                  <a:lnTo>
                    <a:pt x="993" y="289"/>
                  </a:lnTo>
                  <a:lnTo>
                    <a:pt x="991" y="289"/>
                  </a:lnTo>
                  <a:lnTo>
                    <a:pt x="989" y="289"/>
                  </a:lnTo>
                  <a:lnTo>
                    <a:pt x="989" y="289"/>
                  </a:lnTo>
                  <a:lnTo>
                    <a:pt x="987" y="291"/>
                  </a:lnTo>
                  <a:lnTo>
                    <a:pt x="987" y="291"/>
                  </a:lnTo>
                  <a:lnTo>
                    <a:pt x="987" y="291"/>
                  </a:lnTo>
                  <a:lnTo>
                    <a:pt x="987" y="291"/>
                  </a:lnTo>
                  <a:close/>
                  <a:moveTo>
                    <a:pt x="979" y="395"/>
                  </a:moveTo>
                  <a:lnTo>
                    <a:pt x="979" y="395"/>
                  </a:lnTo>
                  <a:lnTo>
                    <a:pt x="979" y="395"/>
                  </a:lnTo>
                  <a:lnTo>
                    <a:pt x="977" y="397"/>
                  </a:lnTo>
                  <a:lnTo>
                    <a:pt x="977" y="397"/>
                  </a:lnTo>
                  <a:lnTo>
                    <a:pt x="979" y="397"/>
                  </a:lnTo>
                  <a:lnTo>
                    <a:pt x="981" y="397"/>
                  </a:lnTo>
                  <a:lnTo>
                    <a:pt x="981" y="397"/>
                  </a:lnTo>
                  <a:lnTo>
                    <a:pt x="981" y="397"/>
                  </a:lnTo>
                  <a:lnTo>
                    <a:pt x="981" y="395"/>
                  </a:lnTo>
                  <a:lnTo>
                    <a:pt x="981" y="395"/>
                  </a:lnTo>
                  <a:lnTo>
                    <a:pt x="979" y="395"/>
                  </a:lnTo>
                  <a:close/>
                  <a:moveTo>
                    <a:pt x="925" y="327"/>
                  </a:moveTo>
                  <a:lnTo>
                    <a:pt x="927" y="327"/>
                  </a:lnTo>
                  <a:lnTo>
                    <a:pt x="929" y="325"/>
                  </a:lnTo>
                  <a:lnTo>
                    <a:pt x="931" y="325"/>
                  </a:lnTo>
                  <a:lnTo>
                    <a:pt x="931" y="323"/>
                  </a:lnTo>
                  <a:lnTo>
                    <a:pt x="931" y="323"/>
                  </a:lnTo>
                  <a:lnTo>
                    <a:pt x="931" y="323"/>
                  </a:lnTo>
                  <a:lnTo>
                    <a:pt x="931" y="321"/>
                  </a:lnTo>
                  <a:lnTo>
                    <a:pt x="929" y="321"/>
                  </a:lnTo>
                  <a:lnTo>
                    <a:pt x="929" y="323"/>
                  </a:lnTo>
                  <a:lnTo>
                    <a:pt x="927" y="323"/>
                  </a:lnTo>
                  <a:lnTo>
                    <a:pt x="925" y="325"/>
                  </a:lnTo>
                  <a:lnTo>
                    <a:pt x="923" y="327"/>
                  </a:lnTo>
                  <a:lnTo>
                    <a:pt x="923" y="327"/>
                  </a:lnTo>
                  <a:lnTo>
                    <a:pt x="923" y="327"/>
                  </a:lnTo>
                  <a:lnTo>
                    <a:pt x="925" y="327"/>
                  </a:lnTo>
                  <a:close/>
                  <a:moveTo>
                    <a:pt x="697" y="465"/>
                  </a:moveTo>
                  <a:lnTo>
                    <a:pt x="697" y="465"/>
                  </a:lnTo>
                  <a:lnTo>
                    <a:pt x="699" y="467"/>
                  </a:lnTo>
                  <a:lnTo>
                    <a:pt x="699" y="467"/>
                  </a:lnTo>
                  <a:lnTo>
                    <a:pt x="701" y="467"/>
                  </a:lnTo>
                  <a:lnTo>
                    <a:pt x="701" y="465"/>
                  </a:lnTo>
                  <a:lnTo>
                    <a:pt x="701" y="465"/>
                  </a:lnTo>
                  <a:lnTo>
                    <a:pt x="701" y="465"/>
                  </a:lnTo>
                  <a:lnTo>
                    <a:pt x="703" y="465"/>
                  </a:lnTo>
                  <a:lnTo>
                    <a:pt x="703" y="463"/>
                  </a:lnTo>
                  <a:lnTo>
                    <a:pt x="703" y="463"/>
                  </a:lnTo>
                  <a:lnTo>
                    <a:pt x="697" y="465"/>
                  </a:lnTo>
                  <a:close/>
                  <a:moveTo>
                    <a:pt x="705" y="443"/>
                  </a:moveTo>
                  <a:lnTo>
                    <a:pt x="705" y="443"/>
                  </a:lnTo>
                  <a:lnTo>
                    <a:pt x="705" y="443"/>
                  </a:lnTo>
                  <a:lnTo>
                    <a:pt x="705" y="443"/>
                  </a:lnTo>
                  <a:lnTo>
                    <a:pt x="705" y="443"/>
                  </a:lnTo>
                  <a:lnTo>
                    <a:pt x="705" y="443"/>
                  </a:lnTo>
                  <a:lnTo>
                    <a:pt x="705" y="443"/>
                  </a:lnTo>
                  <a:lnTo>
                    <a:pt x="705" y="441"/>
                  </a:lnTo>
                  <a:lnTo>
                    <a:pt x="705" y="443"/>
                  </a:lnTo>
                  <a:close/>
                  <a:moveTo>
                    <a:pt x="631" y="301"/>
                  </a:moveTo>
                  <a:lnTo>
                    <a:pt x="631" y="301"/>
                  </a:lnTo>
                  <a:lnTo>
                    <a:pt x="633" y="301"/>
                  </a:lnTo>
                  <a:lnTo>
                    <a:pt x="633" y="301"/>
                  </a:lnTo>
                  <a:lnTo>
                    <a:pt x="633" y="301"/>
                  </a:lnTo>
                  <a:lnTo>
                    <a:pt x="633" y="301"/>
                  </a:lnTo>
                  <a:lnTo>
                    <a:pt x="633" y="299"/>
                  </a:lnTo>
                  <a:lnTo>
                    <a:pt x="631" y="301"/>
                  </a:lnTo>
                  <a:close/>
                  <a:moveTo>
                    <a:pt x="807" y="232"/>
                  </a:moveTo>
                  <a:lnTo>
                    <a:pt x="807" y="232"/>
                  </a:lnTo>
                  <a:lnTo>
                    <a:pt x="809" y="230"/>
                  </a:lnTo>
                  <a:lnTo>
                    <a:pt x="809" y="230"/>
                  </a:lnTo>
                  <a:lnTo>
                    <a:pt x="809" y="230"/>
                  </a:lnTo>
                  <a:lnTo>
                    <a:pt x="807" y="230"/>
                  </a:lnTo>
                  <a:lnTo>
                    <a:pt x="807" y="230"/>
                  </a:lnTo>
                  <a:lnTo>
                    <a:pt x="807" y="230"/>
                  </a:lnTo>
                  <a:lnTo>
                    <a:pt x="807" y="230"/>
                  </a:lnTo>
                  <a:lnTo>
                    <a:pt x="807" y="230"/>
                  </a:lnTo>
                  <a:lnTo>
                    <a:pt x="807" y="230"/>
                  </a:lnTo>
                  <a:lnTo>
                    <a:pt x="807" y="232"/>
                  </a:lnTo>
                  <a:close/>
                  <a:moveTo>
                    <a:pt x="901" y="345"/>
                  </a:moveTo>
                  <a:lnTo>
                    <a:pt x="901" y="345"/>
                  </a:lnTo>
                  <a:lnTo>
                    <a:pt x="899" y="345"/>
                  </a:lnTo>
                  <a:lnTo>
                    <a:pt x="899" y="347"/>
                  </a:lnTo>
                  <a:lnTo>
                    <a:pt x="899" y="347"/>
                  </a:lnTo>
                  <a:lnTo>
                    <a:pt x="899" y="349"/>
                  </a:lnTo>
                  <a:lnTo>
                    <a:pt x="899" y="349"/>
                  </a:lnTo>
                  <a:lnTo>
                    <a:pt x="899" y="347"/>
                  </a:lnTo>
                  <a:lnTo>
                    <a:pt x="899" y="349"/>
                  </a:lnTo>
                  <a:lnTo>
                    <a:pt x="901" y="347"/>
                  </a:lnTo>
                  <a:lnTo>
                    <a:pt x="901" y="347"/>
                  </a:lnTo>
                  <a:lnTo>
                    <a:pt x="901" y="347"/>
                  </a:lnTo>
                  <a:lnTo>
                    <a:pt x="901" y="347"/>
                  </a:lnTo>
                  <a:lnTo>
                    <a:pt x="901" y="345"/>
                  </a:lnTo>
                  <a:close/>
                  <a:moveTo>
                    <a:pt x="689" y="445"/>
                  </a:moveTo>
                  <a:lnTo>
                    <a:pt x="687" y="445"/>
                  </a:lnTo>
                  <a:lnTo>
                    <a:pt x="679" y="445"/>
                  </a:lnTo>
                  <a:lnTo>
                    <a:pt x="679" y="445"/>
                  </a:lnTo>
                  <a:lnTo>
                    <a:pt x="677" y="445"/>
                  </a:lnTo>
                  <a:lnTo>
                    <a:pt x="675" y="447"/>
                  </a:lnTo>
                  <a:lnTo>
                    <a:pt x="675" y="447"/>
                  </a:lnTo>
                  <a:lnTo>
                    <a:pt x="677" y="449"/>
                  </a:lnTo>
                  <a:lnTo>
                    <a:pt x="683" y="451"/>
                  </a:lnTo>
                  <a:lnTo>
                    <a:pt x="685" y="451"/>
                  </a:lnTo>
                  <a:lnTo>
                    <a:pt x="687" y="453"/>
                  </a:lnTo>
                  <a:lnTo>
                    <a:pt x="689" y="453"/>
                  </a:lnTo>
                  <a:lnTo>
                    <a:pt x="689" y="453"/>
                  </a:lnTo>
                  <a:lnTo>
                    <a:pt x="691" y="451"/>
                  </a:lnTo>
                  <a:lnTo>
                    <a:pt x="691" y="451"/>
                  </a:lnTo>
                  <a:lnTo>
                    <a:pt x="691" y="449"/>
                  </a:lnTo>
                  <a:lnTo>
                    <a:pt x="691" y="447"/>
                  </a:lnTo>
                  <a:lnTo>
                    <a:pt x="689" y="445"/>
                  </a:lnTo>
                  <a:close/>
                  <a:moveTo>
                    <a:pt x="915" y="289"/>
                  </a:moveTo>
                  <a:lnTo>
                    <a:pt x="917" y="289"/>
                  </a:lnTo>
                  <a:lnTo>
                    <a:pt x="919" y="289"/>
                  </a:lnTo>
                  <a:lnTo>
                    <a:pt x="919" y="289"/>
                  </a:lnTo>
                  <a:lnTo>
                    <a:pt x="921" y="289"/>
                  </a:lnTo>
                  <a:lnTo>
                    <a:pt x="921" y="289"/>
                  </a:lnTo>
                  <a:lnTo>
                    <a:pt x="921" y="289"/>
                  </a:lnTo>
                  <a:lnTo>
                    <a:pt x="921" y="289"/>
                  </a:lnTo>
                  <a:lnTo>
                    <a:pt x="921" y="289"/>
                  </a:lnTo>
                  <a:lnTo>
                    <a:pt x="921" y="287"/>
                  </a:lnTo>
                  <a:lnTo>
                    <a:pt x="919" y="285"/>
                  </a:lnTo>
                  <a:lnTo>
                    <a:pt x="917" y="285"/>
                  </a:lnTo>
                  <a:lnTo>
                    <a:pt x="915" y="285"/>
                  </a:lnTo>
                  <a:lnTo>
                    <a:pt x="915" y="285"/>
                  </a:lnTo>
                  <a:lnTo>
                    <a:pt x="913" y="285"/>
                  </a:lnTo>
                  <a:lnTo>
                    <a:pt x="913" y="285"/>
                  </a:lnTo>
                  <a:lnTo>
                    <a:pt x="915" y="287"/>
                  </a:lnTo>
                  <a:lnTo>
                    <a:pt x="915" y="287"/>
                  </a:lnTo>
                  <a:lnTo>
                    <a:pt x="915" y="289"/>
                  </a:lnTo>
                  <a:lnTo>
                    <a:pt x="915" y="289"/>
                  </a:lnTo>
                  <a:close/>
                  <a:moveTo>
                    <a:pt x="873" y="289"/>
                  </a:moveTo>
                  <a:lnTo>
                    <a:pt x="875" y="289"/>
                  </a:lnTo>
                  <a:lnTo>
                    <a:pt x="877" y="289"/>
                  </a:lnTo>
                  <a:lnTo>
                    <a:pt x="877" y="289"/>
                  </a:lnTo>
                  <a:lnTo>
                    <a:pt x="877" y="289"/>
                  </a:lnTo>
                  <a:lnTo>
                    <a:pt x="875" y="287"/>
                  </a:lnTo>
                  <a:lnTo>
                    <a:pt x="873" y="287"/>
                  </a:lnTo>
                  <a:lnTo>
                    <a:pt x="871" y="287"/>
                  </a:lnTo>
                  <a:lnTo>
                    <a:pt x="871" y="287"/>
                  </a:lnTo>
                  <a:lnTo>
                    <a:pt x="869" y="287"/>
                  </a:lnTo>
                  <a:lnTo>
                    <a:pt x="869" y="287"/>
                  </a:lnTo>
                  <a:lnTo>
                    <a:pt x="871" y="287"/>
                  </a:lnTo>
                  <a:lnTo>
                    <a:pt x="873" y="289"/>
                  </a:lnTo>
                  <a:close/>
                  <a:moveTo>
                    <a:pt x="981" y="301"/>
                  </a:moveTo>
                  <a:lnTo>
                    <a:pt x="979" y="301"/>
                  </a:lnTo>
                  <a:lnTo>
                    <a:pt x="979" y="301"/>
                  </a:lnTo>
                  <a:lnTo>
                    <a:pt x="979" y="299"/>
                  </a:lnTo>
                  <a:lnTo>
                    <a:pt x="979" y="299"/>
                  </a:lnTo>
                  <a:lnTo>
                    <a:pt x="979" y="299"/>
                  </a:lnTo>
                  <a:lnTo>
                    <a:pt x="977" y="299"/>
                  </a:lnTo>
                  <a:lnTo>
                    <a:pt x="977" y="301"/>
                  </a:lnTo>
                  <a:lnTo>
                    <a:pt x="977" y="301"/>
                  </a:lnTo>
                  <a:lnTo>
                    <a:pt x="977" y="301"/>
                  </a:lnTo>
                  <a:lnTo>
                    <a:pt x="979" y="303"/>
                  </a:lnTo>
                  <a:lnTo>
                    <a:pt x="979" y="303"/>
                  </a:lnTo>
                  <a:lnTo>
                    <a:pt x="981" y="303"/>
                  </a:lnTo>
                  <a:lnTo>
                    <a:pt x="981" y="303"/>
                  </a:lnTo>
                  <a:lnTo>
                    <a:pt x="981" y="301"/>
                  </a:lnTo>
                  <a:lnTo>
                    <a:pt x="981" y="301"/>
                  </a:lnTo>
                  <a:lnTo>
                    <a:pt x="981" y="301"/>
                  </a:lnTo>
                  <a:lnTo>
                    <a:pt x="981" y="301"/>
                  </a:lnTo>
                  <a:lnTo>
                    <a:pt x="981" y="301"/>
                  </a:lnTo>
                  <a:close/>
                  <a:moveTo>
                    <a:pt x="1035" y="523"/>
                  </a:moveTo>
                  <a:lnTo>
                    <a:pt x="1035" y="523"/>
                  </a:lnTo>
                  <a:lnTo>
                    <a:pt x="1033" y="525"/>
                  </a:lnTo>
                  <a:lnTo>
                    <a:pt x="1031" y="525"/>
                  </a:lnTo>
                  <a:lnTo>
                    <a:pt x="1031" y="525"/>
                  </a:lnTo>
                  <a:lnTo>
                    <a:pt x="1029" y="525"/>
                  </a:lnTo>
                  <a:lnTo>
                    <a:pt x="1027" y="527"/>
                  </a:lnTo>
                  <a:lnTo>
                    <a:pt x="1027" y="525"/>
                  </a:lnTo>
                  <a:lnTo>
                    <a:pt x="1025" y="525"/>
                  </a:lnTo>
                  <a:lnTo>
                    <a:pt x="1023" y="527"/>
                  </a:lnTo>
                  <a:lnTo>
                    <a:pt x="1023" y="527"/>
                  </a:lnTo>
                  <a:lnTo>
                    <a:pt x="1021" y="527"/>
                  </a:lnTo>
                  <a:lnTo>
                    <a:pt x="1019" y="527"/>
                  </a:lnTo>
                  <a:lnTo>
                    <a:pt x="1019" y="527"/>
                  </a:lnTo>
                  <a:lnTo>
                    <a:pt x="1019" y="527"/>
                  </a:lnTo>
                  <a:lnTo>
                    <a:pt x="1023" y="527"/>
                  </a:lnTo>
                  <a:lnTo>
                    <a:pt x="1025" y="525"/>
                  </a:lnTo>
                  <a:lnTo>
                    <a:pt x="1025" y="525"/>
                  </a:lnTo>
                  <a:lnTo>
                    <a:pt x="1027" y="523"/>
                  </a:lnTo>
                  <a:lnTo>
                    <a:pt x="1027" y="523"/>
                  </a:lnTo>
                  <a:lnTo>
                    <a:pt x="1025" y="523"/>
                  </a:lnTo>
                  <a:lnTo>
                    <a:pt x="1023" y="523"/>
                  </a:lnTo>
                  <a:lnTo>
                    <a:pt x="1023" y="523"/>
                  </a:lnTo>
                  <a:lnTo>
                    <a:pt x="1023" y="521"/>
                  </a:lnTo>
                  <a:lnTo>
                    <a:pt x="1023" y="521"/>
                  </a:lnTo>
                  <a:lnTo>
                    <a:pt x="1025" y="521"/>
                  </a:lnTo>
                  <a:lnTo>
                    <a:pt x="1025" y="521"/>
                  </a:lnTo>
                  <a:lnTo>
                    <a:pt x="1025" y="521"/>
                  </a:lnTo>
                  <a:lnTo>
                    <a:pt x="1023" y="521"/>
                  </a:lnTo>
                  <a:lnTo>
                    <a:pt x="1021" y="521"/>
                  </a:lnTo>
                  <a:lnTo>
                    <a:pt x="1021" y="521"/>
                  </a:lnTo>
                  <a:lnTo>
                    <a:pt x="1025" y="519"/>
                  </a:lnTo>
                  <a:lnTo>
                    <a:pt x="1025" y="519"/>
                  </a:lnTo>
                  <a:lnTo>
                    <a:pt x="1027" y="517"/>
                  </a:lnTo>
                  <a:lnTo>
                    <a:pt x="1027" y="517"/>
                  </a:lnTo>
                  <a:lnTo>
                    <a:pt x="1027" y="517"/>
                  </a:lnTo>
                  <a:lnTo>
                    <a:pt x="1029" y="515"/>
                  </a:lnTo>
                  <a:lnTo>
                    <a:pt x="1031" y="515"/>
                  </a:lnTo>
                  <a:lnTo>
                    <a:pt x="1031" y="513"/>
                  </a:lnTo>
                  <a:lnTo>
                    <a:pt x="1031" y="513"/>
                  </a:lnTo>
                  <a:lnTo>
                    <a:pt x="1031" y="511"/>
                  </a:lnTo>
                  <a:lnTo>
                    <a:pt x="1029" y="511"/>
                  </a:lnTo>
                  <a:lnTo>
                    <a:pt x="1029" y="509"/>
                  </a:lnTo>
                  <a:lnTo>
                    <a:pt x="1027" y="509"/>
                  </a:lnTo>
                  <a:lnTo>
                    <a:pt x="1023" y="509"/>
                  </a:lnTo>
                  <a:lnTo>
                    <a:pt x="1023" y="509"/>
                  </a:lnTo>
                  <a:lnTo>
                    <a:pt x="1021" y="509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19" y="511"/>
                  </a:lnTo>
                  <a:lnTo>
                    <a:pt x="1021" y="511"/>
                  </a:lnTo>
                  <a:lnTo>
                    <a:pt x="1021" y="509"/>
                  </a:lnTo>
                  <a:lnTo>
                    <a:pt x="1021" y="507"/>
                  </a:lnTo>
                  <a:lnTo>
                    <a:pt x="1021" y="507"/>
                  </a:lnTo>
                  <a:lnTo>
                    <a:pt x="1019" y="509"/>
                  </a:lnTo>
                  <a:lnTo>
                    <a:pt x="1017" y="509"/>
                  </a:lnTo>
                  <a:lnTo>
                    <a:pt x="1017" y="511"/>
                  </a:lnTo>
                  <a:lnTo>
                    <a:pt x="1015" y="511"/>
                  </a:lnTo>
                  <a:lnTo>
                    <a:pt x="1015" y="511"/>
                  </a:lnTo>
                  <a:lnTo>
                    <a:pt x="1013" y="511"/>
                  </a:lnTo>
                  <a:lnTo>
                    <a:pt x="1013" y="513"/>
                  </a:lnTo>
                  <a:lnTo>
                    <a:pt x="1011" y="513"/>
                  </a:lnTo>
                  <a:lnTo>
                    <a:pt x="1013" y="511"/>
                  </a:lnTo>
                  <a:lnTo>
                    <a:pt x="1011" y="511"/>
                  </a:lnTo>
                  <a:lnTo>
                    <a:pt x="1011" y="511"/>
                  </a:lnTo>
                  <a:lnTo>
                    <a:pt x="1009" y="513"/>
                  </a:lnTo>
                  <a:lnTo>
                    <a:pt x="1009" y="513"/>
                  </a:lnTo>
                  <a:lnTo>
                    <a:pt x="1009" y="513"/>
                  </a:lnTo>
                  <a:lnTo>
                    <a:pt x="1007" y="515"/>
                  </a:lnTo>
                  <a:lnTo>
                    <a:pt x="1007" y="515"/>
                  </a:lnTo>
                  <a:lnTo>
                    <a:pt x="1007" y="515"/>
                  </a:lnTo>
                  <a:lnTo>
                    <a:pt x="1007" y="515"/>
                  </a:lnTo>
                  <a:lnTo>
                    <a:pt x="1007" y="515"/>
                  </a:lnTo>
                  <a:lnTo>
                    <a:pt x="1007" y="515"/>
                  </a:lnTo>
                  <a:lnTo>
                    <a:pt x="1009" y="513"/>
                  </a:lnTo>
                  <a:lnTo>
                    <a:pt x="1009" y="511"/>
                  </a:lnTo>
                  <a:lnTo>
                    <a:pt x="1011" y="509"/>
                  </a:lnTo>
                  <a:lnTo>
                    <a:pt x="1011" y="509"/>
                  </a:lnTo>
                  <a:lnTo>
                    <a:pt x="1011" y="509"/>
                  </a:lnTo>
                  <a:lnTo>
                    <a:pt x="1011" y="507"/>
                  </a:lnTo>
                  <a:lnTo>
                    <a:pt x="1009" y="509"/>
                  </a:lnTo>
                  <a:lnTo>
                    <a:pt x="1009" y="509"/>
                  </a:lnTo>
                  <a:lnTo>
                    <a:pt x="1009" y="511"/>
                  </a:lnTo>
                  <a:lnTo>
                    <a:pt x="1007" y="511"/>
                  </a:lnTo>
                  <a:lnTo>
                    <a:pt x="1007" y="511"/>
                  </a:lnTo>
                  <a:lnTo>
                    <a:pt x="1009" y="509"/>
                  </a:lnTo>
                  <a:lnTo>
                    <a:pt x="1009" y="509"/>
                  </a:lnTo>
                  <a:lnTo>
                    <a:pt x="1009" y="509"/>
                  </a:lnTo>
                  <a:lnTo>
                    <a:pt x="1007" y="509"/>
                  </a:lnTo>
                  <a:lnTo>
                    <a:pt x="1003" y="509"/>
                  </a:lnTo>
                  <a:lnTo>
                    <a:pt x="1003" y="509"/>
                  </a:lnTo>
                  <a:lnTo>
                    <a:pt x="999" y="509"/>
                  </a:lnTo>
                  <a:lnTo>
                    <a:pt x="999" y="509"/>
                  </a:lnTo>
                  <a:lnTo>
                    <a:pt x="1001" y="507"/>
                  </a:lnTo>
                  <a:lnTo>
                    <a:pt x="1003" y="505"/>
                  </a:lnTo>
                  <a:lnTo>
                    <a:pt x="1003" y="505"/>
                  </a:lnTo>
                  <a:lnTo>
                    <a:pt x="1003" y="505"/>
                  </a:lnTo>
                  <a:lnTo>
                    <a:pt x="1001" y="505"/>
                  </a:lnTo>
                  <a:lnTo>
                    <a:pt x="1001" y="505"/>
                  </a:lnTo>
                  <a:lnTo>
                    <a:pt x="999" y="507"/>
                  </a:lnTo>
                  <a:lnTo>
                    <a:pt x="999" y="507"/>
                  </a:lnTo>
                  <a:lnTo>
                    <a:pt x="1001" y="505"/>
                  </a:lnTo>
                  <a:lnTo>
                    <a:pt x="1005" y="503"/>
                  </a:lnTo>
                  <a:lnTo>
                    <a:pt x="1007" y="501"/>
                  </a:lnTo>
                  <a:lnTo>
                    <a:pt x="1009" y="501"/>
                  </a:lnTo>
                  <a:lnTo>
                    <a:pt x="1009" y="499"/>
                  </a:lnTo>
                  <a:lnTo>
                    <a:pt x="1009" y="499"/>
                  </a:lnTo>
                  <a:lnTo>
                    <a:pt x="1007" y="501"/>
                  </a:lnTo>
                  <a:lnTo>
                    <a:pt x="1005" y="501"/>
                  </a:lnTo>
                  <a:lnTo>
                    <a:pt x="1005" y="499"/>
                  </a:lnTo>
                  <a:lnTo>
                    <a:pt x="1005" y="499"/>
                  </a:lnTo>
                  <a:lnTo>
                    <a:pt x="1001" y="499"/>
                  </a:lnTo>
                  <a:lnTo>
                    <a:pt x="1001" y="501"/>
                  </a:lnTo>
                  <a:lnTo>
                    <a:pt x="1001" y="501"/>
                  </a:lnTo>
                  <a:lnTo>
                    <a:pt x="1001" y="499"/>
                  </a:lnTo>
                  <a:lnTo>
                    <a:pt x="1001" y="499"/>
                  </a:lnTo>
                  <a:lnTo>
                    <a:pt x="1001" y="497"/>
                  </a:lnTo>
                  <a:lnTo>
                    <a:pt x="1001" y="497"/>
                  </a:lnTo>
                  <a:lnTo>
                    <a:pt x="1001" y="499"/>
                  </a:lnTo>
                  <a:lnTo>
                    <a:pt x="999" y="499"/>
                  </a:lnTo>
                  <a:lnTo>
                    <a:pt x="997" y="501"/>
                  </a:lnTo>
                  <a:lnTo>
                    <a:pt x="997" y="501"/>
                  </a:lnTo>
                  <a:lnTo>
                    <a:pt x="995" y="501"/>
                  </a:lnTo>
                  <a:lnTo>
                    <a:pt x="993" y="503"/>
                  </a:lnTo>
                  <a:lnTo>
                    <a:pt x="991" y="505"/>
                  </a:lnTo>
                  <a:lnTo>
                    <a:pt x="989" y="507"/>
                  </a:lnTo>
                  <a:lnTo>
                    <a:pt x="989" y="505"/>
                  </a:lnTo>
                  <a:lnTo>
                    <a:pt x="991" y="505"/>
                  </a:lnTo>
                  <a:lnTo>
                    <a:pt x="989" y="505"/>
                  </a:lnTo>
                  <a:lnTo>
                    <a:pt x="989" y="503"/>
                  </a:lnTo>
                  <a:lnTo>
                    <a:pt x="991" y="503"/>
                  </a:lnTo>
                  <a:lnTo>
                    <a:pt x="991" y="503"/>
                  </a:lnTo>
                  <a:lnTo>
                    <a:pt x="991" y="501"/>
                  </a:lnTo>
                  <a:lnTo>
                    <a:pt x="993" y="501"/>
                  </a:lnTo>
                  <a:lnTo>
                    <a:pt x="993" y="501"/>
                  </a:lnTo>
                  <a:lnTo>
                    <a:pt x="993" y="499"/>
                  </a:lnTo>
                  <a:lnTo>
                    <a:pt x="993" y="499"/>
                  </a:lnTo>
                  <a:lnTo>
                    <a:pt x="997" y="497"/>
                  </a:lnTo>
                  <a:lnTo>
                    <a:pt x="999" y="495"/>
                  </a:lnTo>
                  <a:lnTo>
                    <a:pt x="999" y="493"/>
                  </a:lnTo>
                  <a:lnTo>
                    <a:pt x="999" y="493"/>
                  </a:lnTo>
                  <a:lnTo>
                    <a:pt x="1001" y="493"/>
                  </a:lnTo>
                  <a:lnTo>
                    <a:pt x="1005" y="489"/>
                  </a:lnTo>
                  <a:lnTo>
                    <a:pt x="1005" y="489"/>
                  </a:lnTo>
                  <a:lnTo>
                    <a:pt x="1007" y="487"/>
                  </a:lnTo>
                  <a:lnTo>
                    <a:pt x="1007" y="487"/>
                  </a:lnTo>
                  <a:lnTo>
                    <a:pt x="1007" y="487"/>
                  </a:lnTo>
                  <a:lnTo>
                    <a:pt x="1009" y="485"/>
                  </a:lnTo>
                  <a:lnTo>
                    <a:pt x="1011" y="485"/>
                  </a:lnTo>
                  <a:lnTo>
                    <a:pt x="1013" y="481"/>
                  </a:lnTo>
                  <a:lnTo>
                    <a:pt x="1013" y="481"/>
                  </a:lnTo>
                  <a:lnTo>
                    <a:pt x="1013" y="481"/>
                  </a:lnTo>
                  <a:lnTo>
                    <a:pt x="1013" y="479"/>
                  </a:lnTo>
                  <a:lnTo>
                    <a:pt x="1013" y="479"/>
                  </a:lnTo>
                  <a:lnTo>
                    <a:pt x="1013" y="479"/>
                  </a:lnTo>
                  <a:lnTo>
                    <a:pt x="1013" y="479"/>
                  </a:lnTo>
                  <a:lnTo>
                    <a:pt x="1011" y="479"/>
                  </a:lnTo>
                  <a:lnTo>
                    <a:pt x="1011" y="479"/>
                  </a:lnTo>
                  <a:lnTo>
                    <a:pt x="1011" y="479"/>
                  </a:lnTo>
                  <a:lnTo>
                    <a:pt x="1011" y="477"/>
                  </a:lnTo>
                  <a:lnTo>
                    <a:pt x="1011" y="477"/>
                  </a:lnTo>
                  <a:lnTo>
                    <a:pt x="1013" y="477"/>
                  </a:lnTo>
                  <a:lnTo>
                    <a:pt x="1015" y="477"/>
                  </a:lnTo>
                  <a:lnTo>
                    <a:pt x="1017" y="475"/>
                  </a:lnTo>
                  <a:lnTo>
                    <a:pt x="1017" y="475"/>
                  </a:lnTo>
                  <a:lnTo>
                    <a:pt x="1019" y="475"/>
                  </a:lnTo>
                  <a:lnTo>
                    <a:pt x="1021" y="473"/>
                  </a:lnTo>
                  <a:lnTo>
                    <a:pt x="1021" y="473"/>
                  </a:lnTo>
                  <a:lnTo>
                    <a:pt x="1021" y="473"/>
                  </a:lnTo>
                  <a:lnTo>
                    <a:pt x="1021" y="473"/>
                  </a:lnTo>
                  <a:lnTo>
                    <a:pt x="1017" y="473"/>
                  </a:lnTo>
                  <a:lnTo>
                    <a:pt x="1017" y="473"/>
                  </a:lnTo>
                  <a:lnTo>
                    <a:pt x="1017" y="473"/>
                  </a:lnTo>
                  <a:lnTo>
                    <a:pt x="1017" y="475"/>
                  </a:lnTo>
                  <a:lnTo>
                    <a:pt x="1015" y="473"/>
                  </a:lnTo>
                  <a:lnTo>
                    <a:pt x="1015" y="473"/>
                  </a:lnTo>
                  <a:lnTo>
                    <a:pt x="1013" y="473"/>
                  </a:lnTo>
                  <a:lnTo>
                    <a:pt x="1009" y="475"/>
                  </a:lnTo>
                  <a:lnTo>
                    <a:pt x="1005" y="475"/>
                  </a:lnTo>
                  <a:lnTo>
                    <a:pt x="1003" y="477"/>
                  </a:lnTo>
                  <a:lnTo>
                    <a:pt x="1003" y="477"/>
                  </a:lnTo>
                  <a:lnTo>
                    <a:pt x="1001" y="477"/>
                  </a:lnTo>
                  <a:lnTo>
                    <a:pt x="999" y="479"/>
                  </a:lnTo>
                  <a:lnTo>
                    <a:pt x="999" y="481"/>
                  </a:lnTo>
                  <a:lnTo>
                    <a:pt x="997" y="481"/>
                  </a:lnTo>
                  <a:lnTo>
                    <a:pt x="995" y="483"/>
                  </a:lnTo>
                  <a:lnTo>
                    <a:pt x="995" y="483"/>
                  </a:lnTo>
                  <a:lnTo>
                    <a:pt x="995" y="483"/>
                  </a:lnTo>
                  <a:lnTo>
                    <a:pt x="995" y="483"/>
                  </a:lnTo>
                  <a:lnTo>
                    <a:pt x="995" y="485"/>
                  </a:lnTo>
                  <a:lnTo>
                    <a:pt x="993" y="487"/>
                  </a:lnTo>
                  <a:lnTo>
                    <a:pt x="991" y="487"/>
                  </a:lnTo>
                  <a:lnTo>
                    <a:pt x="991" y="487"/>
                  </a:lnTo>
                  <a:lnTo>
                    <a:pt x="989" y="487"/>
                  </a:lnTo>
                  <a:lnTo>
                    <a:pt x="989" y="489"/>
                  </a:lnTo>
                  <a:lnTo>
                    <a:pt x="989" y="489"/>
                  </a:lnTo>
                  <a:lnTo>
                    <a:pt x="991" y="489"/>
                  </a:lnTo>
                  <a:lnTo>
                    <a:pt x="991" y="489"/>
                  </a:lnTo>
                  <a:lnTo>
                    <a:pt x="989" y="489"/>
                  </a:lnTo>
                  <a:lnTo>
                    <a:pt x="989" y="489"/>
                  </a:lnTo>
                  <a:lnTo>
                    <a:pt x="987" y="491"/>
                  </a:lnTo>
                  <a:lnTo>
                    <a:pt x="985" y="491"/>
                  </a:lnTo>
                  <a:lnTo>
                    <a:pt x="983" y="497"/>
                  </a:lnTo>
                  <a:lnTo>
                    <a:pt x="979" y="499"/>
                  </a:lnTo>
                  <a:lnTo>
                    <a:pt x="975" y="505"/>
                  </a:lnTo>
                  <a:lnTo>
                    <a:pt x="975" y="505"/>
                  </a:lnTo>
                  <a:lnTo>
                    <a:pt x="975" y="507"/>
                  </a:lnTo>
                  <a:lnTo>
                    <a:pt x="975" y="509"/>
                  </a:lnTo>
                  <a:lnTo>
                    <a:pt x="975" y="509"/>
                  </a:lnTo>
                  <a:lnTo>
                    <a:pt x="975" y="509"/>
                  </a:lnTo>
                  <a:lnTo>
                    <a:pt x="973" y="507"/>
                  </a:lnTo>
                  <a:lnTo>
                    <a:pt x="973" y="507"/>
                  </a:lnTo>
                  <a:lnTo>
                    <a:pt x="971" y="509"/>
                  </a:lnTo>
                  <a:lnTo>
                    <a:pt x="969" y="509"/>
                  </a:lnTo>
                  <a:lnTo>
                    <a:pt x="969" y="511"/>
                  </a:lnTo>
                  <a:lnTo>
                    <a:pt x="969" y="511"/>
                  </a:lnTo>
                  <a:lnTo>
                    <a:pt x="969" y="513"/>
                  </a:lnTo>
                  <a:lnTo>
                    <a:pt x="969" y="513"/>
                  </a:lnTo>
                  <a:lnTo>
                    <a:pt x="971" y="513"/>
                  </a:lnTo>
                  <a:lnTo>
                    <a:pt x="971" y="513"/>
                  </a:lnTo>
                  <a:lnTo>
                    <a:pt x="969" y="513"/>
                  </a:lnTo>
                  <a:lnTo>
                    <a:pt x="969" y="515"/>
                  </a:lnTo>
                  <a:lnTo>
                    <a:pt x="969" y="517"/>
                  </a:lnTo>
                  <a:lnTo>
                    <a:pt x="969" y="517"/>
                  </a:lnTo>
                  <a:lnTo>
                    <a:pt x="969" y="517"/>
                  </a:lnTo>
                  <a:lnTo>
                    <a:pt x="969" y="517"/>
                  </a:lnTo>
                  <a:lnTo>
                    <a:pt x="969" y="517"/>
                  </a:lnTo>
                  <a:lnTo>
                    <a:pt x="967" y="515"/>
                  </a:lnTo>
                  <a:lnTo>
                    <a:pt x="965" y="515"/>
                  </a:lnTo>
                  <a:lnTo>
                    <a:pt x="965" y="515"/>
                  </a:lnTo>
                  <a:lnTo>
                    <a:pt x="965" y="515"/>
                  </a:lnTo>
                  <a:lnTo>
                    <a:pt x="963" y="517"/>
                  </a:lnTo>
                  <a:lnTo>
                    <a:pt x="961" y="519"/>
                  </a:lnTo>
                  <a:lnTo>
                    <a:pt x="959" y="521"/>
                  </a:lnTo>
                  <a:lnTo>
                    <a:pt x="957" y="523"/>
                  </a:lnTo>
                  <a:lnTo>
                    <a:pt x="957" y="525"/>
                  </a:lnTo>
                  <a:lnTo>
                    <a:pt x="955" y="523"/>
                  </a:lnTo>
                  <a:lnTo>
                    <a:pt x="955" y="523"/>
                  </a:lnTo>
                  <a:lnTo>
                    <a:pt x="955" y="523"/>
                  </a:lnTo>
                  <a:lnTo>
                    <a:pt x="955" y="523"/>
                  </a:lnTo>
                  <a:lnTo>
                    <a:pt x="957" y="521"/>
                  </a:lnTo>
                  <a:lnTo>
                    <a:pt x="955" y="521"/>
                  </a:lnTo>
                  <a:lnTo>
                    <a:pt x="951" y="523"/>
                  </a:lnTo>
                  <a:lnTo>
                    <a:pt x="951" y="525"/>
                  </a:lnTo>
                  <a:lnTo>
                    <a:pt x="949" y="525"/>
                  </a:lnTo>
                  <a:lnTo>
                    <a:pt x="953" y="525"/>
                  </a:lnTo>
                  <a:lnTo>
                    <a:pt x="957" y="525"/>
                  </a:lnTo>
                  <a:lnTo>
                    <a:pt x="957" y="525"/>
                  </a:lnTo>
                  <a:lnTo>
                    <a:pt x="959" y="525"/>
                  </a:lnTo>
                  <a:lnTo>
                    <a:pt x="961" y="525"/>
                  </a:lnTo>
                  <a:lnTo>
                    <a:pt x="961" y="525"/>
                  </a:lnTo>
                  <a:lnTo>
                    <a:pt x="959" y="527"/>
                  </a:lnTo>
                  <a:lnTo>
                    <a:pt x="957" y="527"/>
                  </a:lnTo>
                  <a:lnTo>
                    <a:pt x="955" y="529"/>
                  </a:lnTo>
                  <a:lnTo>
                    <a:pt x="951" y="531"/>
                  </a:lnTo>
                  <a:lnTo>
                    <a:pt x="945" y="535"/>
                  </a:lnTo>
                  <a:lnTo>
                    <a:pt x="943" y="535"/>
                  </a:lnTo>
                  <a:lnTo>
                    <a:pt x="943" y="537"/>
                  </a:lnTo>
                  <a:lnTo>
                    <a:pt x="943" y="537"/>
                  </a:lnTo>
                  <a:lnTo>
                    <a:pt x="943" y="539"/>
                  </a:lnTo>
                  <a:lnTo>
                    <a:pt x="943" y="541"/>
                  </a:lnTo>
                  <a:lnTo>
                    <a:pt x="943" y="541"/>
                  </a:lnTo>
                  <a:lnTo>
                    <a:pt x="945" y="543"/>
                  </a:lnTo>
                  <a:lnTo>
                    <a:pt x="947" y="541"/>
                  </a:lnTo>
                  <a:lnTo>
                    <a:pt x="951" y="541"/>
                  </a:lnTo>
                  <a:lnTo>
                    <a:pt x="953" y="541"/>
                  </a:lnTo>
                  <a:lnTo>
                    <a:pt x="955" y="541"/>
                  </a:lnTo>
                  <a:lnTo>
                    <a:pt x="957" y="539"/>
                  </a:lnTo>
                  <a:lnTo>
                    <a:pt x="957" y="539"/>
                  </a:lnTo>
                  <a:lnTo>
                    <a:pt x="957" y="541"/>
                  </a:lnTo>
                  <a:lnTo>
                    <a:pt x="957" y="541"/>
                  </a:lnTo>
                  <a:lnTo>
                    <a:pt x="961" y="541"/>
                  </a:lnTo>
                  <a:lnTo>
                    <a:pt x="963" y="541"/>
                  </a:lnTo>
                  <a:lnTo>
                    <a:pt x="965" y="541"/>
                  </a:lnTo>
                  <a:lnTo>
                    <a:pt x="967" y="541"/>
                  </a:lnTo>
                  <a:lnTo>
                    <a:pt x="975" y="541"/>
                  </a:lnTo>
                  <a:lnTo>
                    <a:pt x="977" y="543"/>
                  </a:lnTo>
                  <a:lnTo>
                    <a:pt x="979" y="541"/>
                  </a:lnTo>
                  <a:lnTo>
                    <a:pt x="981" y="541"/>
                  </a:lnTo>
                  <a:lnTo>
                    <a:pt x="983" y="541"/>
                  </a:lnTo>
                  <a:lnTo>
                    <a:pt x="985" y="541"/>
                  </a:lnTo>
                  <a:lnTo>
                    <a:pt x="985" y="541"/>
                  </a:lnTo>
                  <a:lnTo>
                    <a:pt x="987" y="539"/>
                  </a:lnTo>
                  <a:lnTo>
                    <a:pt x="987" y="539"/>
                  </a:lnTo>
                  <a:lnTo>
                    <a:pt x="987" y="539"/>
                  </a:lnTo>
                  <a:lnTo>
                    <a:pt x="989" y="539"/>
                  </a:lnTo>
                  <a:lnTo>
                    <a:pt x="991" y="539"/>
                  </a:lnTo>
                  <a:lnTo>
                    <a:pt x="991" y="537"/>
                  </a:lnTo>
                  <a:lnTo>
                    <a:pt x="991" y="539"/>
                  </a:lnTo>
                  <a:lnTo>
                    <a:pt x="989" y="541"/>
                  </a:lnTo>
                  <a:lnTo>
                    <a:pt x="987" y="543"/>
                  </a:lnTo>
                  <a:lnTo>
                    <a:pt x="985" y="543"/>
                  </a:lnTo>
                  <a:lnTo>
                    <a:pt x="987" y="543"/>
                  </a:lnTo>
                  <a:lnTo>
                    <a:pt x="989" y="543"/>
                  </a:lnTo>
                  <a:lnTo>
                    <a:pt x="991" y="543"/>
                  </a:lnTo>
                  <a:lnTo>
                    <a:pt x="991" y="543"/>
                  </a:lnTo>
                  <a:lnTo>
                    <a:pt x="993" y="543"/>
                  </a:lnTo>
                  <a:lnTo>
                    <a:pt x="995" y="543"/>
                  </a:lnTo>
                  <a:lnTo>
                    <a:pt x="995" y="543"/>
                  </a:lnTo>
                  <a:lnTo>
                    <a:pt x="995" y="543"/>
                  </a:lnTo>
                  <a:lnTo>
                    <a:pt x="995" y="543"/>
                  </a:lnTo>
                  <a:lnTo>
                    <a:pt x="997" y="541"/>
                  </a:lnTo>
                  <a:lnTo>
                    <a:pt x="997" y="541"/>
                  </a:lnTo>
                  <a:lnTo>
                    <a:pt x="999" y="541"/>
                  </a:lnTo>
                  <a:lnTo>
                    <a:pt x="1001" y="541"/>
                  </a:lnTo>
                  <a:lnTo>
                    <a:pt x="1001" y="541"/>
                  </a:lnTo>
                  <a:lnTo>
                    <a:pt x="1003" y="541"/>
                  </a:lnTo>
                  <a:lnTo>
                    <a:pt x="1003" y="541"/>
                  </a:lnTo>
                  <a:lnTo>
                    <a:pt x="1005" y="541"/>
                  </a:lnTo>
                  <a:lnTo>
                    <a:pt x="1005" y="541"/>
                  </a:lnTo>
                  <a:lnTo>
                    <a:pt x="1003" y="543"/>
                  </a:lnTo>
                  <a:lnTo>
                    <a:pt x="1001" y="543"/>
                  </a:lnTo>
                  <a:lnTo>
                    <a:pt x="999" y="545"/>
                  </a:lnTo>
                  <a:lnTo>
                    <a:pt x="995" y="547"/>
                  </a:lnTo>
                  <a:lnTo>
                    <a:pt x="995" y="549"/>
                  </a:lnTo>
                  <a:lnTo>
                    <a:pt x="993" y="549"/>
                  </a:lnTo>
                  <a:lnTo>
                    <a:pt x="991" y="549"/>
                  </a:lnTo>
                  <a:lnTo>
                    <a:pt x="989" y="551"/>
                  </a:lnTo>
                  <a:lnTo>
                    <a:pt x="987" y="551"/>
                  </a:lnTo>
                  <a:lnTo>
                    <a:pt x="985" y="551"/>
                  </a:lnTo>
                  <a:lnTo>
                    <a:pt x="985" y="553"/>
                  </a:lnTo>
                  <a:lnTo>
                    <a:pt x="985" y="553"/>
                  </a:lnTo>
                  <a:lnTo>
                    <a:pt x="985" y="553"/>
                  </a:lnTo>
                  <a:lnTo>
                    <a:pt x="985" y="553"/>
                  </a:lnTo>
                  <a:lnTo>
                    <a:pt x="985" y="555"/>
                  </a:lnTo>
                  <a:lnTo>
                    <a:pt x="987" y="555"/>
                  </a:lnTo>
                  <a:lnTo>
                    <a:pt x="989" y="555"/>
                  </a:lnTo>
                  <a:lnTo>
                    <a:pt x="991" y="553"/>
                  </a:lnTo>
                  <a:lnTo>
                    <a:pt x="991" y="553"/>
                  </a:lnTo>
                  <a:lnTo>
                    <a:pt x="993" y="553"/>
                  </a:lnTo>
                  <a:lnTo>
                    <a:pt x="993" y="553"/>
                  </a:lnTo>
                  <a:lnTo>
                    <a:pt x="995" y="553"/>
                  </a:lnTo>
                  <a:lnTo>
                    <a:pt x="997" y="551"/>
                  </a:lnTo>
                  <a:lnTo>
                    <a:pt x="997" y="551"/>
                  </a:lnTo>
                  <a:lnTo>
                    <a:pt x="999" y="549"/>
                  </a:lnTo>
                  <a:lnTo>
                    <a:pt x="1003" y="545"/>
                  </a:lnTo>
                  <a:lnTo>
                    <a:pt x="1003" y="545"/>
                  </a:lnTo>
                  <a:lnTo>
                    <a:pt x="1005" y="545"/>
                  </a:lnTo>
                  <a:lnTo>
                    <a:pt x="1005" y="545"/>
                  </a:lnTo>
                  <a:lnTo>
                    <a:pt x="1007" y="543"/>
                  </a:lnTo>
                  <a:lnTo>
                    <a:pt x="1009" y="543"/>
                  </a:lnTo>
                  <a:lnTo>
                    <a:pt x="1009" y="543"/>
                  </a:lnTo>
                  <a:lnTo>
                    <a:pt x="1007" y="545"/>
                  </a:lnTo>
                  <a:lnTo>
                    <a:pt x="1007" y="545"/>
                  </a:lnTo>
                  <a:lnTo>
                    <a:pt x="1009" y="545"/>
                  </a:lnTo>
                  <a:lnTo>
                    <a:pt x="1009" y="545"/>
                  </a:lnTo>
                  <a:lnTo>
                    <a:pt x="1009" y="543"/>
                  </a:lnTo>
                  <a:lnTo>
                    <a:pt x="1011" y="543"/>
                  </a:lnTo>
                  <a:lnTo>
                    <a:pt x="1013" y="539"/>
                  </a:lnTo>
                  <a:lnTo>
                    <a:pt x="1015" y="537"/>
                  </a:lnTo>
                  <a:lnTo>
                    <a:pt x="1015" y="537"/>
                  </a:lnTo>
                  <a:lnTo>
                    <a:pt x="1017" y="537"/>
                  </a:lnTo>
                  <a:lnTo>
                    <a:pt x="1017" y="539"/>
                  </a:lnTo>
                  <a:lnTo>
                    <a:pt x="1017" y="541"/>
                  </a:lnTo>
                  <a:lnTo>
                    <a:pt x="1017" y="543"/>
                  </a:lnTo>
                  <a:lnTo>
                    <a:pt x="1017" y="543"/>
                  </a:lnTo>
                  <a:lnTo>
                    <a:pt x="1017" y="545"/>
                  </a:lnTo>
                  <a:lnTo>
                    <a:pt x="1017" y="545"/>
                  </a:lnTo>
                  <a:lnTo>
                    <a:pt x="1015" y="547"/>
                  </a:lnTo>
                  <a:lnTo>
                    <a:pt x="1011" y="551"/>
                  </a:lnTo>
                  <a:lnTo>
                    <a:pt x="1011" y="553"/>
                  </a:lnTo>
                  <a:lnTo>
                    <a:pt x="1009" y="553"/>
                  </a:lnTo>
                  <a:lnTo>
                    <a:pt x="1009" y="555"/>
                  </a:lnTo>
                  <a:lnTo>
                    <a:pt x="1009" y="555"/>
                  </a:lnTo>
                  <a:lnTo>
                    <a:pt x="1011" y="555"/>
                  </a:lnTo>
                  <a:lnTo>
                    <a:pt x="1011" y="555"/>
                  </a:lnTo>
                  <a:lnTo>
                    <a:pt x="1011" y="555"/>
                  </a:lnTo>
                  <a:lnTo>
                    <a:pt x="1015" y="553"/>
                  </a:lnTo>
                  <a:lnTo>
                    <a:pt x="1015" y="551"/>
                  </a:lnTo>
                  <a:lnTo>
                    <a:pt x="1017" y="551"/>
                  </a:lnTo>
                  <a:lnTo>
                    <a:pt x="1019" y="549"/>
                  </a:lnTo>
                  <a:lnTo>
                    <a:pt x="1019" y="549"/>
                  </a:lnTo>
                  <a:lnTo>
                    <a:pt x="1019" y="549"/>
                  </a:lnTo>
                  <a:lnTo>
                    <a:pt x="1019" y="551"/>
                  </a:lnTo>
                  <a:lnTo>
                    <a:pt x="1017" y="551"/>
                  </a:lnTo>
                  <a:lnTo>
                    <a:pt x="1019" y="553"/>
                  </a:lnTo>
                  <a:lnTo>
                    <a:pt x="1017" y="553"/>
                  </a:lnTo>
                  <a:lnTo>
                    <a:pt x="1017" y="557"/>
                  </a:lnTo>
                  <a:lnTo>
                    <a:pt x="1017" y="559"/>
                  </a:lnTo>
                  <a:lnTo>
                    <a:pt x="1017" y="559"/>
                  </a:lnTo>
                  <a:lnTo>
                    <a:pt x="1017" y="559"/>
                  </a:lnTo>
                  <a:lnTo>
                    <a:pt x="1019" y="557"/>
                  </a:lnTo>
                  <a:lnTo>
                    <a:pt x="1021" y="557"/>
                  </a:lnTo>
                  <a:lnTo>
                    <a:pt x="1021" y="557"/>
                  </a:lnTo>
                  <a:lnTo>
                    <a:pt x="1021" y="557"/>
                  </a:lnTo>
                  <a:lnTo>
                    <a:pt x="1021" y="557"/>
                  </a:lnTo>
                  <a:lnTo>
                    <a:pt x="1023" y="559"/>
                  </a:lnTo>
                  <a:lnTo>
                    <a:pt x="1023" y="557"/>
                  </a:lnTo>
                  <a:lnTo>
                    <a:pt x="1023" y="557"/>
                  </a:lnTo>
                  <a:lnTo>
                    <a:pt x="1025" y="557"/>
                  </a:lnTo>
                  <a:lnTo>
                    <a:pt x="1025" y="555"/>
                  </a:lnTo>
                  <a:lnTo>
                    <a:pt x="1027" y="553"/>
                  </a:lnTo>
                  <a:lnTo>
                    <a:pt x="1029" y="551"/>
                  </a:lnTo>
                  <a:lnTo>
                    <a:pt x="1029" y="551"/>
                  </a:lnTo>
                  <a:lnTo>
                    <a:pt x="1029" y="551"/>
                  </a:lnTo>
                  <a:lnTo>
                    <a:pt x="1033" y="545"/>
                  </a:lnTo>
                  <a:lnTo>
                    <a:pt x="1033" y="543"/>
                  </a:lnTo>
                  <a:lnTo>
                    <a:pt x="1035" y="543"/>
                  </a:lnTo>
                  <a:lnTo>
                    <a:pt x="1035" y="541"/>
                  </a:lnTo>
                  <a:lnTo>
                    <a:pt x="1035" y="539"/>
                  </a:lnTo>
                  <a:lnTo>
                    <a:pt x="1035" y="539"/>
                  </a:lnTo>
                  <a:lnTo>
                    <a:pt x="1035" y="539"/>
                  </a:lnTo>
                  <a:lnTo>
                    <a:pt x="1033" y="539"/>
                  </a:lnTo>
                  <a:lnTo>
                    <a:pt x="1033" y="539"/>
                  </a:lnTo>
                  <a:lnTo>
                    <a:pt x="1031" y="541"/>
                  </a:lnTo>
                  <a:lnTo>
                    <a:pt x="1031" y="543"/>
                  </a:lnTo>
                  <a:lnTo>
                    <a:pt x="1029" y="543"/>
                  </a:lnTo>
                  <a:lnTo>
                    <a:pt x="1027" y="545"/>
                  </a:lnTo>
                  <a:lnTo>
                    <a:pt x="1027" y="543"/>
                  </a:lnTo>
                  <a:lnTo>
                    <a:pt x="1027" y="543"/>
                  </a:lnTo>
                  <a:lnTo>
                    <a:pt x="1027" y="541"/>
                  </a:lnTo>
                  <a:lnTo>
                    <a:pt x="1029" y="539"/>
                  </a:lnTo>
                  <a:lnTo>
                    <a:pt x="1029" y="537"/>
                  </a:lnTo>
                  <a:lnTo>
                    <a:pt x="1033" y="535"/>
                  </a:lnTo>
                  <a:lnTo>
                    <a:pt x="1033" y="535"/>
                  </a:lnTo>
                  <a:lnTo>
                    <a:pt x="1035" y="533"/>
                  </a:lnTo>
                  <a:lnTo>
                    <a:pt x="1035" y="533"/>
                  </a:lnTo>
                  <a:lnTo>
                    <a:pt x="1035" y="533"/>
                  </a:lnTo>
                  <a:lnTo>
                    <a:pt x="1035" y="531"/>
                  </a:lnTo>
                  <a:lnTo>
                    <a:pt x="1031" y="533"/>
                  </a:lnTo>
                  <a:lnTo>
                    <a:pt x="1029" y="535"/>
                  </a:lnTo>
                  <a:lnTo>
                    <a:pt x="1023" y="539"/>
                  </a:lnTo>
                  <a:lnTo>
                    <a:pt x="1021" y="541"/>
                  </a:lnTo>
                  <a:lnTo>
                    <a:pt x="1021" y="541"/>
                  </a:lnTo>
                  <a:lnTo>
                    <a:pt x="1019" y="541"/>
                  </a:lnTo>
                  <a:lnTo>
                    <a:pt x="1019" y="541"/>
                  </a:lnTo>
                  <a:lnTo>
                    <a:pt x="1019" y="539"/>
                  </a:lnTo>
                  <a:lnTo>
                    <a:pt x="1019" y="539"/>
                  </a:lnTo>
                  <a:lnTo>
                    <a:pt x="1019" y="539"/>
                  </a:lnTo>
                  <a:lnTo>
                    <a:pt x="1023" y="535"/>
                  </a:lnTo>
                  <a:lnTo>
                    <a:pt x="1023" y="535"/>
                  </a:lnTo>
                  <a:lnTo>
                    <a:pt x="1023" y="535"/>
                  </a:lnTo>
                  <a:lnTo>
                    <a:pt x="1023" y="535"/>
                  </a:lnTo>
                  <a:lnTo>
                    <a:pt x="1021" y="535"/>
                  </a:lnTo>
                  <a:lnTo>
                    <a:pt x="1021" y="535"/>
                  </a:lnTo>
                  <a:lnTo>
                    <a:pt x="1021" y="533"/>
                  </a:lnTo>
                  <a:lnTo>
                    <a:pt x="1023" y="533"/>
                  </a:lnTo>
                  <a:lnTo>
                    <a:pt x="1023" y="533"/>
                  </a:lnTo>
                  <a:lnTo>
                    <a:pt x="1025" y="533"/>
                  </a:lnTo>
                  <a:lnTo>
                    <a:pt x="1025" y="533"/>
                  </a:lnTo>
                  <a:lnTo>
                    <a:pt x="1025" y="531"/>
                  </a:lnTo>
                  <a:lnTo>
                    <a:pt x="1025" y="531"/>
                  </a:lnTo>
                  <a:lnTo>
                    <a:pt x="1027" y="531"/>
                  </a:lnTo>
                  <a:lnTo>
                    <a:pt x="1029" y="529"/>
                  </a:lnTo>
                  <a:lnTo>
                    <a:pt x="1029" y="529"/>
                  </a:lnTo>
                  <a:lnTo>
                    <a:pt x="1031" y="529"/>
                  </a:lnTo>
                  <a:lnTo>
                    <a:pt x="1031" y="529"/>
                  </a:lnTo>
                  <a:lnTo>
                    <a:pt x="1031" y="527"/>
                  </a:lnTo>
                  <a:lnTo>
                    <a:pt x="1033" y="527"/>
                  </a:lnTo>
                  <a:lnTo>
                    <a:pt x="1035" y="527"/>
                  </a:lnTo>
                  <a:lnTo>
                    <a:pt x="1035" y="525"/>
                  </a:lnTo>
                  <a:lnTo>
                    <a:pt x="1035" y="525"/>
                  </a:lnTo>
                  <a:lnTo>
                    <a:pt x="1035" y="523"/>
                  </a:lnTo>
                  <a:lnTo>
                    <a:pt x="1035" y="523"/>
                  </a:lnTo>
                  <a:lnTo>
                    <a:pt x="1035" y="523"/>
                  </a:lnTo>
                  <a:close/>
                  <a:moveTo>
                    <a:pt x="929" y="194"/>
                  </a:moveTo>
                  <a:lnTo>
                    <a:pt x="929" y="192"/>
                  </a:lnTo>
                  <a:lnTo>
                    <a:pt x="927" y="194"/>
                  </a:lnTo>
                  <a:lnTo>
                    <a:pt x="925" y="194"/>
                  </a:lnTo>
                  <a:lnTo>
                    <a:pt x="925" y="194"/>
                  </a:lnTo>
                  <a:lnTo>
                    <a:pt x="925" y="196"/>
                  </a:lnTo>
                  <a:lnTo>
                    <a:pt x="923" y="196"/>
                  </a:lnTo>
                  <a:lnTo>
                    <a:pt x="925" y="196"/>
                  </a:lnTo>
                  <a:lnTo>
                    <a:pt x="927" y="198"/>
                  </a:lnTo>
                  <a:lnTo>
                    <a:pt x="927" y="198"/>
                  </a:lnTo>
                  <a:lnTo>
                    <a:pt x="927" y="198"/>
                  </a:lnTo>
                  <a:lnTo>
                    <a:pt x="929" y="198"/>
                  </a:lnTo>
                  <a:lnTo>
                    <a:pt x="929" y="198"/>
                  </a:lnTo>
                  <a:lnTo>
                    <a:pt x="929" y="198"/>
                  </a:lnTo>
                  <a:lnTo>
                    <a:pt x="929" y="198"/>
                  </a:lnTo>
                  <a:lnTo>
                    <a:pt x="929" y="196"/>
                  </a:lnTo>
                  <a:lnTo>
                    <a:pt x="931" y="196"/>
                  </a:lnTo>
                  <a:lnTo>
                    <a:pt x="931" y="196"/>
                  </a:lnTo>
                  <a:lnTo>
                    <a:pt x="931" y="196"/>
                  </a:lnTo>
                  <a:lnTo>
                    <a:pt x="931" y="194"/>
                  </a:lnTo>
                  <a:lnTo>
                    <a:pt x="929" y="194"/>
                  </a:lnTo>
                  <a:close/>
                  <a:moveTo>
                    <a:pt x="927" y="202"/>
                  </a:moveTo>
                  <a:lnTo>
                    <a:pt x="925" y="204"/>
                  </a:lnTo>
                  <a:lnTo>
                    <a:pt x="925" y="204"/>
                  </a:lnTo>
                  <a:lnTo>
                    <a:pt x="925" y="204"/>
                  </a:lnTo>
                  <a:lnTo>
                    <a:pt x="925" y="206"/>
                  </a:lnTo>
                  <a:lnTo>
                    <a:pt x="927" y="206"/>
                  </a:lnTo>
                  <a:lnTo>
                    <a:pt x="927" y="206"/>
                  </a:lnTo>
                  <a:lnTo>
                    <a:pt x="931" y="206"/>
                  </a:lnTo>
                  <a:lnTo>
                    <a:pt x="937" y="206"/>
                  </a:lnTo>
                  <a:lnTo>
                    <a:pt x="939" y="206"/>
                  </a:lnTo>
                  <a:lnTo>
                    <a:pt x="939" y="206"/>
                  </a:lnTo>
                  <a:lnTo>
                    <a:pt x="939" y="206"/>
                  </a:lnTo>
                  <a:lnTo>
                    <a:pt x="941" y="204"/>
                  </a:lnTo>
                  <a:lnTo>
                    <a:pt x="941" y="204"/>
                  </a:lnTo>
                  <a:lnTo>
                    <a:pt x="941" y="204"/>
                  </a:lnTo>
                  <a:lnTo>
                    <a:pt x="939" y="204"/>
                  </a:lnTo>
                  <a:lnTo>
                    <a:pt x="935" y="204"/>
                  </a:lnTo>
                  <a:lnTo>
                    <a:pt x="933" y="202"/>
                  </a:lnTo>
                  <a:lnTo>
                    <a:pt x="931" y="202"/>
                  </a:lnTo>
                  <a:lnTo>
                    <a:pt x="927" y="202"/>
                  </a:lnTo>
                  <a:lnTo>
                    <a:pt x="927" y="202"/>
                  </a:lnTo>
                  <a:close/>
                  <a:moveTo>
                    <a:pt x="879" y="198"/>
                  </a:moveTo>
                  <a:lnTo>
                    <a:pt x="877" y="200"/>
                  </a:lnTo>
                  <a:lnTo>
                    <a:pt x="877" y="200"/>
                  </a:lnTo>
                  <a:lnTo>
                    <a:pt x="877" y="200"/>
                  </a:lnTo>
                  <a:lnTo>
                    <a:pt x="879" y="200"/>
                  </a:lnTo>
                  <a:lnTo>
                    <a:pt x="881" y="200"/>
                  </a:lnTo>
                  <a:lnTo>
                    <a:pt x="881" y="198"/>
                  </a:lnTo>
                  <a:lnTo>
                    <a:pt x="881" y="198"/>
                  </a:lnTo>
                  <a:lnTo>
                    <a:pt x="879" y="198"/>
                  </a:lnTo>
                  <a:close/>
                  <a:moveTo>
                    <a:pt x="905" y="178"/>
                  </a:moveTo>
                  <a:lnTo>
                    <a:pt x="905" y="178"/>
                  </a:lnTo>
                  <a:lnTo>
                    <a:pt x="905" y="178"/>
                  </a:lnTo>
                  <a:lnTo>
                    <a:pt x="905" y="178"/>
                  </a:lnTo>
                  <a:lnTo>
                    <a:pt x="903" y="178"/>
                  </a:lnTo>
                  <a:lnTo>
                    <a:pt x="903" y="178"/>
                  </a:lnTo>
                  <a:lnTo>
                    <a:pt x="901" y="178"/>
                  </a:lnTo>
                  <a:lnTo>
                    <a:pt x="897" y="180"/>
                  </a:lnTo>
                  <a:lnTo>
                    <a:pt x="895" y="182"/>
                  </a:lnTo>
                  <a:lnTo>
                    <a:pt x="897" y="182"/>
                  </a:lnTo>
                  <a:lnTo>
                    <a:pt x="897" y="180"/>
                  </a:lnTo>
                  <a:lnTo>
                    <a:pt x="899" y="180"/>
                  </a:lnTo>
                  <a:lnTo>
                    <a:pt x="901" y="180"/>
                  </a:lnTo>
                  <a:lnTo>
                    <a:pt x="903" y="180"/>
                  </a:lnTo>
                  <a:lnTo>
                    <a:pt x="907" y="180"/>
                  </a:lnTo>
                  <a:lnTo>
                    <a:pt x="907" y="178"/>
                  </a:lnTo>
                  <a:lnTo>
                    <a:pt x="907" y="178"/>
                  </a:lnTo>
                  <a:lnTo>
                    <a:pt x="907" y="178"/>
                  </a:lnTo>
                  <a:lnTo>
                    <a:pt x="907" y="178"/>
                  </a:lnTo>
                  <a:lnTo>
                    <a:pt x="905" y="178"/>
                  </a:lnTo>
                  <a:close/>
                  <a:moveTo>
                    <a:pt x="1239" y="8"/>
                  </a:moveTo>
                  <a:lnTo>
                    <a:pt x="1239" y="8"/>
                  </a:lnTo>
                  <a:lnTo>
                    <a:pt x="1239" y="8"/>
                  </a:lnTo>
                  <a:lnTo>
                    <a:pt x="1237" y="6"/>
                  </a:lnTo>
                  <a:lnTo>
                    <a:pt x="1229" y="6"/>
                  </a:lnTo>
                  <a:lnTo>
                    <a:pt x="1221" y="8"/>
                  </a:lnTo>
                  <a:lnTo>
                    <a:pt x="1221" y="8"/>
                  </a:lnTo>
                  <a:lnTo>
                    <a:pt x="1225" y="6"/>
                  </a:lnTo>
                  <a:lnTo>
                    <a:pt x="1225" y="6"/>
                  </a:lnTo>
                  <a:lnTo>
                    <a:pt x="1223" y="6"/>
                  </a:lnTo>
                  <a:lnTo>
                    <a:pt x="1221" y="4"/>
                  </a:lnTo>
                  <a:lnTo>
                    <a:pt x="1221" y="4"/>
                  </a:lnTo>
                  <a:lnTo>
                    <a:pt x="1221" y="4"/>
                  </a:lnTo>
                  <a:lnTo>
                    <a:pt x="1223" y="4"/>
                  </a:lnTo>
                  <a:lnTo>
                    <a:pt x="1223" y="4"/>
                  </a:lnTo>
                  <a:lnTo>
                    <a:pt x="1223" y="4"/>
                  </a:lnTo>
                  <a:lnTo>
                    <a:pt x="1223" y="4"/>
                  </a:lnTo>
                  <a:lnTo>
                    <a:pt x="1219" y="4"/>
                  </a:lnTo>
                  <a:lnTo>
                    <a:pt x="1217" y="4"/>
                  </a:lnTo>
                  <a:lnTo>
                    <a:pt x="1215" y="4"/>
                  </a:lnTo>
                  <a:lnTo>
                    <a:pt x="1213" y="4"/>
                  </a:lnTo>
                  <a:lnTo>
                    <a:pt x="1213" y="4"/>
                  </a:lnTo>
                  <a:lnTo>
                    <a:pt x="1213" y="2"/>
                  </a:lnTo>
                  <a:lnTo>
                    <a:pt x="1211" y="2"/>
                  </a:lnTo>
                  <a:lnTo>
                    <a:pt x="1211" y="2"/>
                  </a:lnTo>
                  <a:lnTo>
                    <a:pt x="1209" y="2"/>
                  </a:lnTo>
                  <a:lnTo>
                    <a:pt x="1209" y="2"/>
                  </a:lnTo>
                  <a:lnTo>
                    <a:pt x="1207" y="4"/>
                  </a:lnTo>
                  <a:lnTo>
                    <a:pt x="1207" y="4"/>
                  </a:lnTo>
                  <a:lnTo>
                    <a:pt x="1205" y="4"/>
                  </a:lnTo>
                  <a:lnTo>
                    <a:pt x="1205" y="4"/>
                  </a:lnTo>
                  <a:lnTo>
                    <a:pt x="1203" y="4"/>
                  </a:lnTo>
                  <a:lnTo>
                    <a:pt x="1199" y="4"/>
                  </a:lnTo>
                  <a:lnTo>
                    <a:pt x="1193" y="4"/>
                  </a:lnTo>
                  <a:lnTo>
                    <a:pt x="1191" y="4"/>
                  </a:lnTo>
                  <a:lnTo>
                    <a:pt x="1189" y="4"/>
                  </a:lnTo>
                  <a:lnTo>
                    <a:pt x="1185" y="6"/>
                  </a:lnTo>
                  <a:lnTo>
                    <a:pt x="1183" y="6"/>
                  </a:lnTo>
                  <a:lnTo>
                    <a:pt x="1177" y="6"/>
                  </a:lnTo>
                  <a:lnTo>
                    <a:pt x="1175" y="6"/>
                  </a:lnTo>
                  <a:lnTo>
                    <a:pt x="1177" y="4"/>
                  </a:lnTo>
                  <a:lnTo>
                    <a:pt x="1193" y="4"/>
                  </a:lnTo>
                  <a:lnTo>
                    <a:pt x="1195" y="4"/>
                  </a:lnTo>
                  <a:lnTo>
                    <a:pt x="1197" y="2"/>
                  </a:lnTo>
                  <a:lnTo>
                    <a:pt x="1197" y="2"/>
                  </a:lnTo>
                  <a:lnTo>
                    <a:pt x="1197" y="2"/>
                  </a:lnTo>
                  <a:lnTo>
                    <a:pt x="1189" y="2"/>
                  </a:lnTo>
                  <a:lnTo>
                    <a:pt x="1187" y="2"/>
                  </a:lnTo>
                  <a:lnTo>
                    <a:pt x="1183" y="2"/>
                  </a:lnTo>
                  <a:lnTo>
                    <a:pt x="1183" y="2"/>
                  </a:lnTo>
                  <a:lnTo>
                    <a:pt x="1181" y="2"/>
                  </a:lnTo>
                  <a:lnTo>
                    <a:pt x="1177" y="2"/>
                  </a:lnTo>
                  <a:lnTo>
                    <a:pt x="1171" y="2"/>
                  </a:lnTo>
                  <a:lnTo>
                    <a:pt x="1169" y="2"/>
                  </a:lnTo>
                  <a:lnTo>
                    <a:pt x="1169" y="0"/>
                  </a:lnTo>
                  <a:lnTo>
                    <a:pt x="1167" y="0"/>
                  </a:lnTo>
                  <a:lnTo>
                    <a:pt x="1167" y="0"/>
                  </a:lnTo>
                  <a:lnTo>
                    <a:pt x="1159" y="0"/>
                  </a:lnTo>
                  <a:lnTo>
                    <a:pt x="1157" y="0"/>
                  </a:lnTo>
                  <a:lnTo>
                    <a:pt x="1153" y="2"/>
                  </a:lnTo>
                  <a:lnTo>
                    <a:pt x="1153" y="2"/>
                  </a:lnTo>
                  <a:lnTo>
                    <a:pt x="1153" y="2"/>
                  </a:lnTo>
                  <a:lnTo>
                    <a:pt x="1155" y="2"/>
                  </a:lnTo>
                  <a:lnTo>
                    <a:pt x="1155" y="2"/>
                  </a:lnTo>
                  <a:lnTo>
                    <a:pt x="1153" y="2"/>
                  </a:lnTo>
                  <a:lnTo>
                    <a:pt x="1151" y="2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39" y="0"/>
                  </a:lnTo>
                  <a:lnTo>
                    <a:pt x="1135" y="2"/>
                  </a:lnTo>
                  <a:lnTo>
                    <a:pt x="1133" y="2"/>
                  </a:lnTo>
                  <a:lnTo>
                    <a:pt x="1133" y="2"/>
                  </a:lnTo>
                  <a:lnTo>
                    <a:pt x="1131" y="2"/>
                  </a:lnTo>
                  <a:lnTo>
                    <a:pt x="1133" y="4"/>
                  </a:lnTo>
                  <a:lnTo>
                    <a:pt x="1137" y="4"/>
                  </a:lnTo>
                  <a:lnTo>
                    <a:pt x="1137" y="4"/>
                  </a:lnTo>
                  <a:lnTo>
                    <a:pt x="1131" y="4"/>
                  </a:lnTo>
                  <a:lnTo>
                    <a:pt x="1129" y="4"/>
                  </a:lnTo>
                  <a:lnTo>
                    <a:pt x="1127" y="2"/>
                  </a:lnTo>
                  <a:lnTo>
                    <a:pt x="1127" y="2"/>
                  </a:lnTo>
                  <a:lnTo>
                    <a:pt x="1125" y="2"/>
                  </a:lnTo>
                  <a:lnTo>
                    <a:pt x="1125" y="2"/>
                  </a:lnTo>
                  <a:lnTo>
                    <a:pt x="1113" y="2"/>
                  </a:lnTo>
                  <a:lnTo>
                    <a:pt x="1099" y="2"/>
                  </a:lnTo>
                  <a:lnTo>
                    <a:pt x="1099" y="2"/>
                  </a:lnTo>
                  <a:lnTo>
                    <a:pt x="1099" y="2"/>
                  </a:lnTo>
                  <a:lnTo>
                    <a:pt x="1103" y="4"/>
                  </a:lnTo>
                  <a:lnTo>
                    <a:pt x="1105" y="4"/>
                  </a:lnTo>
                  <a:lnTo>
                    <a:pt x="1105" y="4"/>
                  </a:lnTo>
                  <a:lnTo>
                    <a:pt x="1107" y="6"/>
                  </a:lnTo>
                  <a:lnTo>
                    <a:pt x="1107" y="6"/>
                  </a:lnTo>
                  <a:lnTo>
                    <a:pt x="1105" y="6"/>
                  </a:lnTo>
                  <a:lnTo>
                    <a:pt x="1103" y="6"/>
                  </a:lnTo>
                  <a:lnTo>
                    <a:pt x="1101" y="6"/>
                  </a:lnTo>
                  <a:lnTo>
                    <a:pt x="1101" y="6"/>
                  </a:lnTo>
                  <a:lnTo>
                    <a:pt x="1101" y="6"/>
                  </a:lnTo>
                  <a:lnTo>
                    <a:pt x="1101" y="6"/>
                  </a:lnTo>
                  <a:lnTo>
                    <a:pt x="1095" y="4"/>
                  </a:lnTo>
                  <a:lnTo>
                    <a:pt x="1093" y="2"/>
                  </a:lnTo>
                  <a:lnTo>
                    <a:pt x="1093" y="2"/>
                  </a:lnTo>
                  <a:lnTo>
                    <a:pt x="1089" y="2"/>
                  </a:lnTo>
                  <a:lnTo>
                    <a:pt x="1085" y="2"/>
                  </a:lnTo>
                  <a:lnTo>
                    <a:pt x="1079" y="2"/>
                  </a:lnTo>
                  <a:lnTo>
                    <a:pt x="1073" y="2"/>
                  </a:lnTo>
                  <a:lnTo>
                    <a:pt x="1069" y="2"/>
                  </a:lnTo>
                  <a:lnTo>
                    <a:pt x="1069" y="2"/>
                  </a:lnTo>
                  <a:lnTo>
                    <a:pt x="1071" y="4"/>
                  </a:lnTo>
                  <a:lnTo>
                    <a:pt x="1071" y="4"/>
                  </a:lnTo>
                  <a:lnTo>
                    <a:pt x="1073" y="4"/>
                  </a:lnTo>
                  <a:lnTo>
                    <a:pt x="1075" y="4"/>
                  </a:lnTo>
                  <a:lnTo>
                    <a:pt x="1079" y="4"/>
                  </a:lnTo>
                  <a:lnTo>
                    <a:pt x="1079" y="4"/>
                  </a:lnTo>
                  <a:lnTo>
                    <a:pt x="1077" y="4"/>
                  </a:lnTo>
                  <a:lnTo>
                    <a:pt x="1067" y="4"/>
                  </a:lnTo>
                  <a:lnTo>
                    <a:pt x="1063" y="4"/>
                  </a:lnTo>
                  <a:lnTo>
                    <a:pt x="1059" y="4"/>
                  </a:lnTo>
                  <a:lnTo>
                    <a:pt x="1057" y="4"/>
                  </a:lnTo>
                  <a:lnTo>
                    <a:pt x="1057" y="4"/>
                  </a:lnTo>
                  <a:lnTo>
                    <a:pt x="1057" y="4"/>
                  </a:lnTo>
                  <a:lnTo>
                    <a:pt x="1059" y="6"/>
                  </a:lnTo>
                  <a:lnTo>
                    <a:pt x="1057" y="6"/>
                  </a:lnTo>
                  <a:lnTo>
                    <a:pt x="1055" y="6"/>
                  </a:lnTo>
                  <a:lnTo>
                    <a:pt x="1053" y="6"/>
                  </a:lnTo>
                  <a:lnTo>
                    <a:pt x="1051" y="6"/>
                  </a:lnTo>
                  <a:lnTo>
                    <a:pt x="1047" y="6"/>
                  </a:lnTo>
                  <a:lnTo>
                    <a:pt x="1047" y="6"/>
                  </a:lnTo>
                  <a:lnTo>
                    <a:pt x="1047" y="6"/>
                  </a:lnTo>
                  <a:lnTo>
                    <a:pt x="1049" y="6"/>
                  </a:lnTo>
                  <a:lnTo>
                    <a:pt x="1049" y="6"/>
                  </a:lnTo>
                  <a:lnTo>
                    <a:pt x="1045" y="6"/>
                  </a:lnTo>
                  <a:lnTo>
                    <a:pt x="1043" y="8"/>
                  </a:lnTo>
                  <a:lnTo>
                    <a:pt x="1041" y="8"/>
                  </a:lnTo>
                  <a:lnTo>
                    <a:pt x="1041" y="8"/>
                  </a:lnTo>
                  <a:lnTo>
                    <a:pt x="1041" y="8"/>
                  </a:lnTo>
                  <a:lnTo>
                    <a:pt x="1043" y="10"/>
                  </a:lnTo>
                  <a:lnTo>
                    <a:pt x="1047" y="10"/>
                  </a:lnTo>
                  <a:lnTo>
                    <a:pt x="1057" y="12"/>
                  </a:lnTo>
                  <a:lnTo>
                    <a:pt x="1061" y="12"/>
                  </a:lnTo>
                  <a:lnTo>
                    <a:pt x="1061" y="14"/>
                  </a:lnTo>
                  <a:lnTo>
                    <a:pt x="1061" y="14"/>
                  </a:lnTo>
                  <a:lnTo>
                    <a:pt x="1059" y="14"/>
                  </a:lnTo>
                  <a:lnTo>
                    <a:pt x="1057" y="12"/>
                  </a:lnTo>
                  <a:lnTo>
                    <a:pt x="1055" y="12"/>
                  </a:lnTo>
                  <a:lnTo>
                    <a:pt x="1053" y="12"/>
                  </a:lnTo>
                  <a:lnTo>
                    <a:pt x="1045" y="10"/>
                  </a:lnTo>
                  <a:lnTo>
                    <a:pt x="1039" y="10"/>
                  </a:lnTo>
                  <a:lnTo>
                    <a:pt x="1037" y="10"/>
                  </a:lnTo>
                  <a:lnTo>
                    <a:pt x="1037" y="10"/>
                  </a:lnTo>
                  <a:lnTo>
                    <a:pt x="1035" y="10"/>
                  </a:lnTo>
                  <a:lnTo>
                    <a:pt x="1035" y="10"/>
                  </a:lnTo>
                  <a:lnTo>
                    <a:pt x="1035" y="10"/>
                  </a:lnTo>
                  <a:lnTo>
                    <a:pt x="1037" y="12"/>
                  </a:lnTo>
                  <a:lnTo>
                    <a:pt x="1037" y="12"/>
                  </a:lnTo>
                  <a:lnTo>
                    <a:pt x="1033" y="12"/>
                  </a:lnTo>
                  <a:lnTo>
                    <a:pt x="1033" y="12"/>
                  </a:lnTo>
                  <a:lnTo>
                    <a:pt x="1031" y="10"/>
                  </a:lnTo>
                  <a:lnTo>
                    <a:pt x="1031" y="10"/>
                  </a:lnTo>
                  <a:lnTo>
                    <a:pt x="1029" y="8"/>
                  </a:lnTo>
                  <a:lnTo>
                    <a:pt x="1027" y="8"/>
                  </a:lnTo>
                  <a:lnTo>
                    <a:pt x="1021" y="8"/>
                  </a:lnTo>
                  <a:lnTo>
                    <a:pt x="1021" y="8"/>
                  </a:lnTo>
                  <a:lnTo>
                    <a:pt x="1019" y="8"/>
                  </a:lnTo>
                  <a:lnTo>
                    <a:pt x="1019" y="8"/>
                  </a:lnTo>
                  <a:lnTo>
                    <a:pt x="1013" y="8"/>
                  </a:lnTo>
                  <a:lnTo>
                    <a:pt x="1011" y="8"/>
                  </a:lnTo>
                  <a:lnTo>
                    <a:pt x="1007" y="10"/>
                  </a:lnTo>
                  <a:lnTo>
                    <a:pt x="1005" y="10"/>
                  </a:lnTo>
                  <a:lnTo>
                    <a:pt x="1003" y="10"/>
                  </a:lnTo>
                  <a:lnTo>
                    <a:pt x="999" y="10"/>
                  </a:lnTo>
                  <a:lnTo>
                    <a:pt x="999" y="10"/>
                  </a:lnTo>
                  <a:lnTo>
                    <a:pt x="1009" y="12"/>
                  </a:lnTo>
                  <a:lnTo>
                    <a:pt x="1009" y="12"/>
                  </a:lnTo>
                  <a:lnTo>
                    <a:pt x="1009" y="12"/>
                  </a:lnTo>
                  <a:lnTo>
                    <a:pt x="1009" y="12"/>
                  </a:lnTo>
                  <a:lnTo>
                    <a:pt x="1007" y="12"/>
                  </a:lnTo>
                  <a:lnTo>
                    <a:pt x="1005" y="12"/>
                  </a:lnTo>
                  <a:lnTo>
                    <a:pt x="1003" y="12"/>
                  </a:lnTo>
                  <a:lnTo>
                    <a:pt x="1001" y="12"/>
                  </a:lnTo>
                  <a:lnTo>
                    <a:pt x="999" y="12"/>
                  </a:lnTo>
                  <a:lnTo>
                    <a:pt x="997" y="12"/>
                  </a:lnTo>
                  <a:lnTo>
                    <a:pt x="995" y="12"/>
                  </a:lnTo>
                  <a:lnTo>
                    <a:pt x="993" y="12"/>
                  </a:lnTo>
                  <a:lnTo>
                    <a:pt x="991" y="12"/>
                  </a:lnTo>
                  <a:lnTo>
                    <a:pt x="991" y="12"/>
                  </a:lnTo>
                  <a:lnTo>
                    <a:pt x="989" y="12"/>
                  </a:lnTo>
                  <a:lnTo>
                    <a:pt x="989" y="12"/>
                  </a:lnTo>
                  <a:lnTo>
                    <a:pt x="987" y="12"/>
                  </a:lnTo>
                  <a:lnTo>
                    <a:pt x="983" y="12"/>
                  </a:lnTo>
                  <a:lnTo>
                    <a:pt x="977" y="12"/>
                  </a:lnTo>
                  <a:lnTo>
                    <a:pt x="973" y="12"/>
                  </a:lnTo>
                  <a:lnTo>
                    <a:pt x="971" y="12"/>
                  </a:lnTo>
                  <a:lnTo>
                    <a:pt x="967" y="14"/>
                  </a:lnTo>
                  <a:lnTo>
                    <a:pt x="965" y="14"/>
                  </a:lnTo>
                  <a:lnTo>
                    <a:pt x="959" y="14"/>
                  </a:lnTo>
                  <a:lnTo>
                    <a:pt x="957" y="14"/>
                  </a:lnTo>
                  <a:lnTo>
                    <a:pt x="951" y="14"/>
                  </a:lnTo>
                  <a:lnTo>
                    <a:pt x="947" y="14"/>
                  </a:lnTo>
                  <a:lnTo>
                    <a:pt x="945" y="16"/>
                  </a:lnTo>
                  <a:lnTo>
                    <a:pt x="943" y="16"/>
                  </a:lnTo>
                  <a:lnTo>
                    <a:pt x="941" y="16"/>
                  </a:lnTo>
                  <a:lnTo>
                    <a:pt x="943" y="16"/>
                  </a:lnTo>
                  <a:lnTo>
                    <a:pt x="943" y="16"/>
                  </a:lnTo>
                  <a:lnTo>
                    <a:pt x="945" y="16"/>
                  </a:lnTo>
                  <a:lnTo>
                    <a:pt x="949" y="16"/>
                  </a:lnTo>
                  <a:lnTo>
                    <a:pt x="951" y="16"/>
                  </a:lnTo>
                  <a:lnTo>
                    <a:pt x="953" y="16"/>
                  </a:lnTo>
                  <a:lnTo>
                    <a:pt x="953" y="16"/>
                  </a:lnTo>
                  <a:lnTo>
                    <a:pt x="959" y="16"/>
                  </a:lnTo>
                  <a:lnTo>
                    <a:pt x="959" y="16"/>
                  </a:lnTo>
                  <a:lnTo>
                    <a:pt x="949" y="18"/>
                  </a:lnTo>
                  <a:lnTo>
                    <a:pt x="947" y="18"/>
                  </a:lnTo>
                  <a:lnTo>
                    <a:pt x="949" y="18"/>
                  </a:lnTo>
                  <a:lnTo>
                    <a:pt x="951" y="18"/>
                  </a:lnTo>
                  <a:lnTo>
                    <a:pt x="965" y="18"/>
                  </a:lnTo>
                  <a:lnTo>
                    <a:pt x="971" y="18"/>
                  </a:lnTo>
                  <a:lnTo>
                    <a:pt x="973" y="18"/>
                  </a:lnTo>
                  <a:lnTo>
                    <a:pt x="979" y="18"/>
                  </a:lnTo>
                  <a:lnTo>
                    <a:pt x="977" y="18"/>
                  </a:lnTo>
                  <a:lnTo>
                    <a:pt x="973" y="18"/>
                  </a:lnTo>
                  <a:lnTo>
                    <a:pt x="969" y="18"/>
                  </a:lnTo>
                  <a:lnTo>
                    <a:pt x="965" y="18"/>
                  </a:lnTo>
                  <a:lnTo>
                    <a:pt x="959" y="20"/>
                  </a:lnTo>
                  <a:lnTo>
                    <a:pt x="955" y="20"/>
                  </a:lnTo>
                  <a:lnTo>
                    <a:pt x="955" y="20"/>
                  </a:lnTo>
                  <a:lnTo>
                    <a:pt x="959" y="20"/>
                  </a:lnTo>
                  <a:lnTo>
                    <a:pt x="957" y="20"/>
                  </a:lnTo>
                  <a:lnTo>
                    <a:pt x="955" y="20"/>
                  </a:lnTo>
                  <a:lnTo>
                    <a:pt x="951" y="22"/>
                  </a:lnTo>
                  <a:lnTo>
                    <a:pt x="949" y="22"/>
                  </a:lnTo>
                  <a:lnTo>
                    <a:pt x="949" y="22"/>
                  </a:lnTo>
                  <a:lnTo>
                    <a:pt x="951" y="24"/>
                  </a:lnTo>
                  <a:lnTo>
                    <a:pt x="953" y="24"/>
                  </a:lnTo>
                  <a:lnTo>
                    <a:pt x="959" y="22"/>
                  </a:lnTo>
                  <a:lnTo>
                    <a:pt x="975" y="22"/>
                  </a:lnTo>
                  <a:lnTo>
                    <a:pt x="981" y="22"/>
                  </a:lnTo>
                  <a:lnTo>
                    <a:pt x="991" y="20"/>
                  </a:lnTo>
                  <a:lnTo>
                    <a:pt x="995" y="20"/>
                  </a:lnTo>
                  <a:lnTo>
                    <a:pt x="997" y="20"/>
                  </a:lnTo>
                  <a:lnTo>
                    <a:pt x="999" y="20"/>
                  </a:lnTo>
                  <a:lnTo>
                    <a:pt x="999" y="20"/>
                  </a:lnTo>
                  <a:lnTo>
                    <a:pt x="989" y="22"/>
                  </a:lnTo>
                  <a:lnTo>
                    <a:pt x="981" y="24"/>
                  </a:lnTo>
                  <a:lnTo>
                    <a:pt x="977" y="24"/>
                  </a:lnTo>
                  <a:lnTo>
                    <a:pt x="971" y="24"/>
                  </a:lnTo>
                  <a:lnTo>
                    <a:pt x="963" y="24"/>
                  </a:lnTo>
                  <a:lnTo>
                    <a:pt x="953" y="24"/>
                  </a:lnTo>
                  <a:lnTo>
                    <a:pt x="953" y="24"/>
                  </a:lnTo>
                  <a:lnTo>
                    <a:pt x="953" y="24"/>
                  </a:lnTo>
                  <a:lnTo>
                    <a:pt x="953" y="26"/>
                  </a:lnTo>
                  <a:lnTo>
                    <a:pt x="953" y="26"/>
                  </a:lnTo>
                  <a:lnTo>
                    <a:pt x="955" y="26"/>
                  </a:lnTo>
                  <a:lnTo>
                    <a:pt x="957" y="26"/>
                  </a:lnTo>
                  <a:lnTo>
                    <a:pt x="959" y="26"/>
                  </a:lnTo>
                  <a:lnTo>
                    <a:pt x="961" y="28"/>
                  </a:lnTo>
                  <a:lnTo>
                    <a:pt x="963" y="28"/>
                  </a:lnTo>
                  <a:lnTo>
                    <a:pt x="967" y="28"/>
                  </a:lnTo>
                  <a:lnTo>
                    <a:pt x="971" y="26"/>
                  </a:lnTo>
                  <a:lnTo>
                    <a:pt x="983" y="24"/>
                  </a:lnTo>
                  <a:lnTo>
                    <a:pt x="985" y="24"/>
                  </a:lnTo>
                  <a:lnTo>
                    <a:pt x="989" y="24"/>
                  </a:lnTo>
                  <a:lnTo>
                    <a:pt x="1001" y="22"/>
                  </a:lnTo>
                  <a:lnTo>
                    <a:pt x="1013" y="22"/>
                  </a:lnTo>
                  <a:lnTo>
                    <a:pt x="1013" y="22"/>
                  </a:lnTo>
                  <a:lnTo>
                    <a:pt x="999" y="22"/>
                  </a:lnTo>
                  <a:lnTo>
                    <a:pt x="993" y="24"/>
                  </a:lnTo>
                  <a:lnTo>
                    <a:pt x="987" y="24"/>
                  </a:lnTo>
                  <a:lnTo>
                    <a:pt x="979" y="26"/>
                  </a:lnTo>
                  <a:lnTo>
                    <a:pt x="977" y="26"/>
                  </a:lnTo>
                  <a:lnTo>
                    <a:pt x="975" y="28"/>
                  </a:lnTo>
                  <a:lnTo>
                    <a:pt x="973" y="28"/>
                  </a:lnTo>
                  <a:lnTo>
                    <a:pt x="973" y="28"/>
                  </a:lnTo>
                  <a:lnTo>
                    <a:pt x="977" y="28"/>
                  </a:lnTo>
                  <a:lnTo>
                    <a:pt x="977" y="28"/>
                  </a:lnTo>
                  <a:lnTo>
                    <a:pt x="981" y="28"/>
                  </a:lnTo>
                  <a:lnTo>
                    <a:pt x="985" y="28"/>
                  </a:lnTo>
                  <a:lnTo>
                    <a:pt x="987" y="30"/>
                  </a:lnTo>
                  <a:lnTo>
                    <a:pt x="993" y="28"/>
                  </a:lnTo>
                  <a:lnTo>
                    <a:pt x="995" y="28"/>
                  </a:lnTo>
                  <a:lnTo>
                    <a:pt x="997" y="28"/>
                  </a:lnTo>
                  <a:lnTo>
                    <a:pt x="999" y="28"/>
                  </a:lnTo>
                  <a:lnTo>
                    <a:pt x="1003" y="28"/>
                  </a:lnTo>
                  <a:lnTo>
                    <a:pt x="1007" y="26"/>
                  </a:lnTo>
                  <a:lnTo>
                    <a:pt x="1013" y="26"/>
                  </a:lnTo>
                  <a:lnTo>
                    <a:pt x="1015" y="26"/>
                  </a:lnTo>
                  <a:lnTo>
                    <a:pt x="1019" y="26"/>
                  </a:lnTo>
                  <a:lnTo>
                    <a:pt x="1017" y="26"/>
                  </a:lnTo>
                  <a:lnTo>
                    <a:pt x="1011" y="28"/>
                  </a:lnTo>
                  <a:lnTo>
                    <a:pt x="1009" y="28"/>
                  </a:lnTo>
                  <a:lnTo>
                    <a:pt x="1011" y="28"/>
                  </a:lnTo>
                  <a:lnTo>
                    <a:pt x="1013" y="28"/>
                  </a:lnTo>
                  <a:lnTo>
                    <a:pt x="1023" y="28"/>
                  </a:lnTo>
                  <a:lnTo>
                    <a:pt x="1025" y="28"/>
                  </a:lnTo>
                  <a:lnTo>
                    <a:pt x="1029" y="28"/>
                  </a:lnTo>
                  <a:lnTo>
                    <a:pt x="1039" y="26"/>
                  </a:lnTo>
                  <a:lnTo>
                    <a:pt x="1043" y="26"/>
                  </a:lnTo>
                  <a:lnTo>
                    <a:pt x="1045" y="24"/>
                  </a:lnTo>
                  <a:lnTo>
                    <a:pt x="1047" y="24"/>
                  </a:lnTo>
                  <a:lnTo>
                    <a:pt x="1047" y="24"/>
                  </a:lnTo>
                  <a:lnTo>
                    <a:pt x="1049" y="24"/>
                  </a:lnTo>
                  <a:lnTo>
                    <a:pt x="1051" y="22"/>
                  </a:lnTo>
                  <a:lnTo>
                    <a:pt x="1053" y="22"/>
                  </a:lnTo>
                  <a:lnTo>
                    <a:pt x="1053" y="22"/>
                  </a:lnTo>
                  <a:lnTo>
                    <a:pt x="1055" y="22"/>
                  </a:lnTo>
                  <a:lnTo>
                    <a:pt x="1057" y="22"/>
                  </a:lnTo>
                  <a:lnTo>
                    <a:pt x="1063" y="20"/>
                  </a:lnTo>
                  <a:lnTo>
                    <a:pt x="1067" y="20"/>
                  </a:lnTo>
                  <a:lnTo>
                    <a:pt x="1079" y="18"/>
                  </a:lnTo>
                  <a:lnTo>
                    <a:pt x="1077" y="20"/>
                  </a:lnTo>
                  <a:lnTo>
                    <a:pt x="1071" y="20"/>
                  </a:lnTo>
                  <a:lnTo>
                    <a:pt x="1063" y="22"/>
                  </a:lnTo>
                  <a:lnTo>
                    <a:pt x="1059" y="22"/>
                  </a:lnTo>
                  <a:lnTo>
                    <a:pt x="1057" y="22"/>
                  </a:lnTo>
                  <a:lnTo>
                    <a:pt x="1055" y="24"/>
                  </a:lnTo>
                  <a:lnTo>
                    <a:pt x="1055" y="24"/>
                  </a:lnTo>
                  <a:lnTo>
                    <a:pt x="1057" y="24"/>
                  </a:lnTo>
                  <a:lnTo>
                    <a:pt x="1061" y="24"/>
                  </a:lnTo>
                  <a:lnTo>
                    <a:pt x="1067" y="24"/>
                  </a:lnTo>
                  <a:lnTo>
                    <a:pt x="1069" y="24"/>
                  </a:lnTo>
                  <a:lnTo>
                    <a:pt x="1071" y="24"/>
                  </a:lnTo>
                  <a:lnTo>
                    <a:pt x="1071" y="26"/>
                  </a:lnTo>
                  <a:lnTo>
                    <a:pt x="1069" y="26"/>
                  </a:lnTo>
                  <a:lnTo>
                    <a:pt x="1065" y="26"/>
                  </a:lnTo>
                  <a:lnTo>
                    <a:pt x="1055" y="26"/>
                  </a:lnTo>
                  <a:lnTo>
                    <a:pt x="1041" y="28"/>
                  </a:lnTo>
                  <a:lnTo>
                    <a:pt x="1041" y="28"/>
                  </a:lnTo>
                  <a:lnTo>
                    <a:pt x="1035" y="28"/>
                  </a:lnTo>
                  <a:lnTo>
                    <a:pt x="1025" y="30"/>
                  </a:lnTo>
                  <a:lnTo>
                    <a:pt x="1009" y="30"/>
                  </a:lnTo>
                  <a:lnTo>
                    <a:pt x="1007" y="32"/>
                  </a:lnTo>
                  <a:lnTo>
                    <a:pt x="1005" y="32"/>
                  </a:lnTo>
                  <a:lnTo>
                    <a:pt x="1003" y="32"/>
                  </a:lnTo>
                  <a:lnTo>
                    <a:pt x="1005" y="34"/>
                  </a:lnTo>
                  <a:lnTo>
                    <a:pt x="1007" y="34"/>
                  </a:lnTo>
                  <a:lnTo>
                    <a:pt x="1009" y="36"/>
                  </a:lnTo>
                  <a:lnTo>
                    <a:pt x="1011" y="36"/>
                  </a:lnTo>
                  <a:lnTo>
                    <a:pt x="1011" y="38"/>
                  </a:lnTo>
                  <a:lnTo>
                    <a:pt x="1013" y="38"/>
                  </a:lnTo>
                  <a:lnTo>
                    <a:pt x="1013" y="40"/>
                  </a:lnTo>
                  <a:lnTo>
                    <a:pt x="1017" y="40"/>
                  </a:lnTo>
                  <a:lnTo>
                    <a:pt x="1021" y="40"/>
                  </a:lnTo>
                  <a:lnTo>
                    <a:pt x="1023" y="40"/>
                  </a:lnTo>
                  <a:lnTo>
                    <a:pt x="1021" y="40"/>
                  </a:lnTo>
                  <a:lnTo>
                    <a:pt x="1017" y="40"/>
                  </a:lnTo>
                  <a:lnTo>
                    <a:pt x="1015" y="40"/>
                  </a:lnTo>
                  <a:lnTo>
                    <a:pt x="1013" y="40"/>
                  </a:lnTo>
                  <a:lnTo>
                    <a:pt x="1009" y="40"/>
                  </a:lnTo>
                  <a:lnTo>
                    <a:pt x="1007" y="40"/>
                  </a:lnTo>
                  <a:lnTo>
                    <a:pt x="1005" y="38"/>
                  </a:lnTo>
                  <a:lnTo>
                    <a:pt x="1005" y="38"/>
                  </a:lnTo>
                  <a:lnTo>
                    <a:pt x="1003" y="36"/>
                  </a:lnTo>
                  <a:lnTo>
                    <a:pt x="1003" y="36"/>
                  </a:lnTo>
                  <a:lnTo>
                    <a:pt x="999" y="34"/>
                  </a:lnTo>
                  <a:lnTo>
                    <a:pt x="997" y="34"/>
                  </a:lnTo>
                  <a:lnTo>
                    <a:pt x="995" y="32"/>
                  </a:lnTo>
                  <a:lnTo>
                    <a:pt x="993" y="32"/>
                  </a:lnTo>
                  <a:lnTo>
                    <a:pt x="987" y="32"/>
                  </a:lnTo>
                  <a:lnTo>
                    <a:pt x="983" y="32"/>
                  </a:lnTo>
                  <a:lnTo>
                    <a:pt x="971" y="32"/>
                  </a:lnTo>
                  <a:lnTo>
                    <a:pt x="969" y="32"/>
                  </a:lnTo>
                  <a:lnTo>
                    <a:pt x="965" y="34"/>
                  </a:lnTo>
                  <a:lnTo>
                    <a:pt x="965" y="36"/>
                  </a:lnTo>
                  <a:lnTo>
                    <a:pt x="963" y="38"/>
                  </a:lnTo>
                  <a:lnTo>
                    <a:pt x="965" y="38"/>
                  </a:lnTo>
                  <a:lnTo>
                    <a:pt x="965" y="38"/>
                  </a:lnTo>
                  <a:lnTo>
                    <a:pt x="969" y="40"/>
                  </a:lnTo>
                  <a:lnTo>
                    <a:pt x="971" y="40"/>
                  </a:lnTo>
                  <a:lnTo>
                    <a:pt x="973" y="40"/>
                  </a:lnTo>
                  <a:lnTo>
                    <a:pt x="973" y="42"/>
                  </a:lnTo>
                  <a:lnTo>
                    <a:pt x="975" y="42"/>
                  </a:lnTo>
                  <a:lnTo>
                    <a:pt x="975" y="44"/>
                  </a:lnTo>
                  <a:lnTo>
                    <a:pt x="975" y="44"/>
                  </a:lnTo>
                  <a:lnTo>
                    <a:pt x="977" y="46"/>
                  </a:lnTo>
                  <a:lnTo>
                    <a:pt x="979" y="46"/>
                  </a:lnTo>
                  <a:lnTo>
                    <a:pt x="979" y="46"/>
                  </a:lnTo>
                  <a:lnTo>
                    <a:pt x="977" y="46"/>
                  </a:lnTo>
                  <a:lnTo>
                    <a:pt x="975" y="46"/>
                  </a:lnTo>
                  <a:lnTo>
                    <a:pt x="973" y="46"/>
                  </a:lnTo>
                  <a:lnTo>
                    <a:pt x="971" y="46"/>
                  </a:lnTo>
                  <a:lnTo>
                    <a:pt x="969" y="46"/>
                  </a:lnTo>
                  <a:lnTo>
                    <a:pt x="969" y="46"/>
                  </a:lnTo>
                  <a:lnTo>
                    <a:pt x="969" y="48"/>
                  </a:lnTo>
                  <a:lnTo>
                    <a:pt x="969" y="48"/>
                  </a:lnTo>
                  <a:lnTo>
                    <a:pt x="969" y="48"/>
                  </a:lnTo>
                  <a:lnTo>
                    <a:pt x="971" y="48"/>
                  </a:lnTo>
                  <a:lnTo>
                    <a:pt x="975" y="48"/>
                  </a:lnTo>
                  <a:lnTo>
                    <a:pt x="981" y="48"/>
                  </a:lnTo>
                  <a:lnTo>
                    <a:pt x="985" y="48"/>
                  </a:lnTo>
                  <a:lnTo>
                    <a:pt x="987" y="48"/>
                  </a:lnTo>
                  <a:lnTo>
                    <a:pt x="989" y="48"/>
                  </a:lnTo>
                  <a:lnTo>
                    <a:pt x="993" y="48"/>
                  </a:lnTo>
                  <a:lnTo>
                    <a:pt x="995" y="48"/>
                  </a:lnTo>
                  <a:lnTo>
                    <a:pt x="995" y="48"/>
                  </a:lnTo>
                  <a:lnTo>
                    <a:pt x="995" y="48"/>
                  </a:lnTo>
                  <a:lnTo>
                    <a:pt x="993" y="48"/>
                  </a:lnTo>
                  <a:lnTo>
                    <a:pt x="989" y="50"/>
                  </a:lnTo>
                  <a:lnTo>
                    <a:pt x="989" y="50"/>
                  </a:lnTo>
                  <a:lnTo>
                    <a:pt x="987" y="50"/>
                  </a:lnTo>
                  <a:lnTo>
                    <a:pt x="981" y="50"/>
                  </a:lnTo>
                  <a:lnTo>
                    <a:pt x="979" y="50"/>
                  </a:lnTo>
                  <a:lnTo>
                    <a:pt x="977" y="50"/>
                  </a:lnTo>
                  <a:lnTo>
                    <a:pt x="977" y="50"/>
                  </a:lnTo>
                  <a:lnTo>
                    <a:pt x="975" y="50"/>
                  </a:lnTo>
                  <a:lnTo>
                    <a:pt x="971" y="50"/>
                  </a:lnTo>
                  <a:lnTo>
                    <a:pt x="963" y="50"/>
                  </a:lnTo>
                  <a:lnTo>
                    <a:pt x="963" y="48"/>
                  </a:lnTo>
                  <a:lnTo>
                    <a:pt x="959" y="48"/>
                  </a:lnTo>
                  <a:lnTo>
                    <a:pt x="955" y="50"/>
                  </a:lnTo>
                  <a:lnTo>
                    <a:pt x="949" y="50"/>
                  </a:lnTo>
                  <a:lnTo>
                    <a:pt x="941" y="50"/>
                  </a:lnTo>
                  <a:lnTo>
                    <a:pt x="939" y="52"/>
                  </a:lnTo>
                  <a:lnTo>
                    <a:pt x="935" y="54"/>
                  </a:lnTo>
                  <a:lnTo>
                    <a:pt x="931" y="54"/>
                  </a:lnTo>
                  <a:lnTo>
                    <a:pt x="929" y="56"/>
                  </a:lnTo>
                  <a:lnTo>
                    <a:pt x="927" y="56"/>
                  </a:lnTo>
                  <a:lnTo>
                    <a:pt x="925" y="58"/>
                  </a:lnTo>
                  <a:lnTo>
                    <a:pt x="925" y="58"/>
                  </a:lnTo>
                  <a:lnTo>
                    <a:pt x="931" y="58"/>
                  </a:lnTo>
                  <a:lnTo>
                    <a:pt x="933" y="58"/>
                  </a:lnTo>
                  <a:lnTo>
                    <a:pt x="937" y="58"/>
                  </a:lnTo>
                  <a:lnTo>
                    <a:pt x="941" y="56"/>
                  </a:lnTo>
                  <a:lnTo>
                    <a:pt x="943" y="56"/>
                  </a:lnTo>
                  <a:lnTo>
                    <a:pt x="939" y="58"/>
                  </a:lnTo>
                  <a:lnTo>
                    <a:pt x="937" y="60"/>
                  </a:lnTo>
                  <a:lnTo>
                    <a:pt x="943" y="60"/>
                  </a:lnTo>
                  <a:lnTo>
                    <a:pt x="945" y="58"/>
                  </a:lnTo>
                  <a:lnTo>
                    <a:pt x="947" y="58"/>
                  </a:lnTo>
                  <a:lnTo>
                    <a:pt x="953" y="56"/>
                  </a:lnTo>
                  <a:lnTo>
                    <a:pt x="959" y="54"/>
                  </a:lnTo>
                  <a:lnTo>
                    <a:pt x="953" y="58"/>
                  </a:lnTo>
                  <a:lnTo>
                    <a:pt x="957" y="58"/>
                  </a:lnTo>
                  <a:lnTo>
                    <a:pt x="957" y="58"/>
                  </a:lnTo>
                  <a:lnTo>
                    <a:pt x="959" y="58"/>
                  </a:lnTo>
                  <a:lnTo>
                    <a:pt x="955" y="58"/>
                  </a:lnTo>
                  <a:lnTo>
                    <a:pt x="955" y="58"/>
                  </a:lnTo>
                  <a:lnTo>
                    <a:pt x="949" y="60"/>
                  </a:lnTo>
                  <a:lnTo>
                    <a:pt x="945" y="60"/>
                  </a:lnTo>
                  <a:lnTo>
                    <a:pt x="941" y="62"/>
                  </a:lnTo>
                  <a:lnTo>
                    <a:pt x="941" y="64"/>
                  </a:lnTo>
                  <a:lnTo>
                    <a:pt x="937" y="66"/>
                  </a:lnTo>
                  <a:lnTo>
                    <a:pt x="939" y="66"/>
                  </a:lnTo>
                  <a:lnTo>
                    <a:pt x="941" y="68"/>
                  </a:lnTo>
                  <a:lnTo>
                    <a:pt x="945" y="66"/>
                  </a:lnTo>
                  <a:lnTo>
                    <a:pt x="949" y="66"/>
                  </a:lnTo>
                  <a:lnTo>
                    <a:pt x="951" y="66"/>
                  </a:lnTo>
                  <a:lnTo>
                    <a:pt x="953" y="66"/>
                  </a:lnTo>
                  <a:lnTo>
                    <a:pt x="957" y="66"/>
                  </a:lnTo>
                  <a:lnTo>
                    <a:pt x="959" y="64"/>
                  </a:lnTo>
                  <a:lnTo>
                    <a:pt x="971" y="62"/>
                  </a:lnTo>
                  <a:lnTo>
                    <a:pt x="971" y="60"/>
                  </a:lnTo>
                  <a:lnTo>
                    <a:pt x="971" y="62"/>
                  </a:lnTo>
                  <a:lnTo>
                    <a:pt x="969" y="62"/>
                  </a:lnTo>
                  <a:lnTo>
                    <a:pt x="969" y="62"/>
                  </a:lnTo>
                  <a:lnTo>
                    <a:pt x="965" y="64"/>
                  </a:lnTo>
                  <a:lnTo>
                    <a:pt x="959" y="66"/>
                  </a:lnTo>
                  <a:lnTo>
                    <a:pt x="955" y="66"/>
                  </a:lnTo>
                  <a:lnTo>
                    <a:pt x="955" y="68"/>
                  </a:lnTo>
                  <a:lnTo>
                    <a:pt x="953" y="68"/>
                  </a:lnTo>
                  <a:lnTo>
                    <a:pt x="951" y="68"/>
                  </a:lnTo>
                  <a:lnTo>
                    <a:pt x="949" y="68"/>
                  </a:lnTo>
                  <a:lnTo>
                    <a:pt x="943" y="68"/>
                  </a:lnTo>
                  <a:lnTo>
                    <a:pt x="941" y="68"/>
                  </a:lnTo>
                  <a:lnTo>
                    <a:pt x="939" y="68"/>
                  </a:lnTo>
                  <a:lnTo>
                    <a:pt x="933" y="68"/>
                  </a:lnTo>
                  <a:lnTo>
                    <a:pt x="933" y="66"/>
                  </a:lnTo>
                  <a:lnTo>
                    <a:pt x="933" y="66"/>
                  </a:lnTo>
                  <a:lnTo>
                    <a:pt x="931" y="64"/>
                  </a:lnTo>
                  <a:lnTo>
                    <a:pt x="931" y="64"/>
                  </a:lnTo>
                  <a:lnTo>
                    <a:pt x="927" y="62"/>
                  </a:lnTo>
                  <a:lnTo>
                    <a:pt x="925" y="62"/>
                  </a:lnTo>
                  <a:lnTo>
                    <a:pt x="923" y="62"/>
                  </a:lnTo>
                  <a:lnTo>
                    <a:pt x="921" y="62"/>
                  </a:lnTo>
                  <a:lnTo>
                    <a:pt x="917" y="62"/>
                  </a:lnTo>
                  <a:lnTo>
                    <a:pt x="913" y="64"/>
                  </a:lnTo>
                  <a:lnTo>
                    <a:pt x="911" y="64"/>
                  </a:lnTo>
                  <a:lnTo>
                    <a:pt x="911" y="66"/>
                  </a:lnTo>
                  <a:lnTo>
                    <a:pt x="911" y="68"/>
                  </a:lnTo>
                  <a:lnTo>
                    <a:pt x="911" y="68"/>
                  </a:lnTo>
                  <a:lnTo>
                    <a:pt x="911" y="68"/>
                  </a:lnTo>
                  <a:lnTo>
                    <a:pt x="913" y="70"/>
                  </a:lnTo>
                  <a:lnTo>
                    <a:pt x="913" y="70"/>
                  </a:lnTo>
                  <a:lnTo>
                    <a:pt x="915" y="70"/>
                  </a:lnTo>
                  <a:lnTo>
                    <a:pt x="915" y="70"/>
                  </a:lnTo>
                  <a:lnTo>
                    <a:pt x="915" y="72"/>
                  </a:lnTo>
                  <a:lnTo>
                    <a:pt x="915" y="72"/>
                  </a:lnTo>
                  <a:lnTo>
                    <a:pt x="915" y="72"/>
                  </a:lnTo>
                  <a:lnTo>
                    <a:pt x="913" y="72"/>
                  </a:lnTo>
                  <a:lnTo>
                    <a:pt x="909" y="72"/>
                  </a:lnTo>
                  <a:lnTo>
                    <a:pt x="907" y="72"/>
                  </a:lnTo>
                  <a:lnTo>
                    <a:pt x="905" y="72"/>
                  </a:lnTo>
                  <a:lnTo>
                    <a:pt x="901" y="72"/>
                  </a:lnTo>
                  <a:lnTo>
                    <a:pt x="899" y="72"/>
                  </a:lnTo>
                  <a:lnTo>
                    <a:pt x="897" y="72"/>
                  </a:lnTo>
                  <a:lnTo>
                    <a:pt x="893" y="74"/>
                  </a:lnTo>
                  <a:lnTo>
                    <a:pt x="883" y="76"/>
                  </a:lnTo>
                  <a:lnTo>
                    <a:pt x="879" y="78"/>
                  </a:lnTo>
                  <a:lnTo>
                    <a:pt x="877" y="80"/>
                  </a:lnTo>
                  <a:lnTo>
                    <a:pt x="877" y="80"/>
                  </a:lnTo>
                  <a:lnTo>
                    <a:pt x="883" y="82"/>
                  </a:lnTo>
                  <a:lnTo>
                    <a:pt x="885" y="82"/>
                  </a:lnTo>
                  <a:lnTo>
                    <a:pt x="887" y="80"/>
                  </a:lnTo>
                  <a:lnTo>
                    <a:pt x="889" y="78"/>
                  </a:lnTo>
                  <a:lnTo>
                    <a:pt x="891" y="76"/>
                  </a:lnTo>
                  <a:lnTo>
                    <a:pt x="889" y="80"/>
                  </a:lnTo>
                  <a:lnTo>
                    <a:pt x="887" y="82"/>
                  </a:lnTo>
                  <a:lnTo>
                    <a:pt x="891" y="82"/>
                  </a:lnTo>
                  <a:lnTo>
                    <a:pt x="895" y="82"/>
                  </a:lnTo>
                  <a:lnTo>
                    <a:pt x="899" y="80"/>
                  </a:lnTo>
                  <a:lnTo>
                    <a:pt x="899" y="82"/>
                  </a:lnTo>
                  <a:lnTo>
                    <a:pt x="901" y="82"/>
                  </a:lnTo>
                  <a:lnTo>
                    <a:pt x="905" y="82"/>
                  </a:lnTo>
                  <a:lnTo>
                    <a:pt x="907" y="80"/>
                  </a:lnTo>
                  <a:lnTo>
                    <a:pt x="909" y="80"/>
                  </a:lnTo>
                  <a:lnTo>
                    <a:pt x="911" y="80"/>
                  </a:lnTo>
                  <a:lnTo>
                    <a:pt x="911" y="80"/>
                  </a:lnTo>
                  <a:lnTo>
                    <a:pt x="911" y="80"/>
                  </a:lnTo>
                  <a:lnTo>
                    <a:pt x="911" y="82"/>
                  </a:lnTo>
                  <a:lnTo>
                    <a:pt x="915" y="82"/>
                  </a:lnTo>
                  <a:lnTo>
                    <a:pt x="917" y="84"/>
                  </a:lnTo>
                  <a:lnTo>
                    <a:pt x="919" y="84"/>
                  </a:lnTo>
                  <a:lnTo>
                    <a:pt x="929" y="82"/>
                  </a:lnTo>
                  <a:lnTo>
                    <a:pt x="935" y="78"/>
                  </a:lnTo>
                  <a:lnTo>
                    <a:pt x="935" y="80"/>
                  </a:lnTo>
                  <a:lnTo>
                    <a:pt x="935" y="82"/>
                  </a:lnTo>
                  <a:lnTo>
                    <a:pt x="939" y="82"/>
                  </a:lnTo>
                  <a:lnTo>
                    <a:pt x="951" y="82"/>
                  </a:lnTo>
                  <a:lnTo>
                    <a:pt x="953" y="80"/>
                  </a:lnTo>
                  <a:lnTo>
                    <a:pt x="953" y="80"/>
                  </a:lnTo>
                  <a:lnTo>
                    <a:pt x="953" y="78"/>
                  </a:lnTo>
                  <a:lnTo>
                    <a:pt x="953" y="78"/>
                  </a:lnTo>
                  <a:lnTo>
                    <a:pt x="953" y="78"/>
                  </a:lnTo>
                  <a:lnTo>
                    <a:pt x="953" y="78"/>
                  </a:lnTo>
                  <a:lnTo>
                    <a:pt x="955" y="78"/>
                  </a:lnTo>
                  <a:lnTo>
                    <a:pt x="955" y="78"/>
                  </a:lnTo>
                  <a:lnTo>
                    <a:pt x="955" y="78"/>
                  </a:lnTo>
                  <a:lnTo>
                    <a:pt x="957" y="78"/>
                  </a:lnTo>
                  <a:lnTo>
                    <a:pt x="957" y="80"/>
                  </a:lnTo>
                  <a:lnTo>
                    <a:pt x="957" y="80"/>
                  </a:lnTo>
                  <a:lnTo>
                    <a:pt x="959" y="80"/>
                  </a:lnTo>
                  <a:lnTo>
                    <a:pt x="961" y="80"/>
                  </a:lnTo>
                  <a:lnTo>
                    <a:pt x="961" y="80"/>
                  </a:lnTo>
                  <a:lnTo>
                    <a:pt x="963" y="80"/>
                  </a:lnTo>
                  <a:lnTo>
                    <a:pt x="965" y="80"/>
                  </a:lnTo>
                  <a:lnTo>
                    <a:pt x="965" y="80"/>
                  </a:lnTo>
                  <a:lnTo>
                    <a:pt x="965" y="82"/>
                  </a:lnTo>
                  <a:lnTo>
                    <a:pt x="965" y="82"/>
                  </a:lnTo>
                  <a:lnTo>
                    <a:pt x="963" y="82"/>
                  </a:lnTo>
                  <a:lnTo>
                    <a:pt x="963" y="84"/>
                  </a:lnTo>
                  <a:lnTo>
                    <a:pt x="961" y="84"/>
                  </a:lnTo>
                  <a:lnTo>
                    <a:pt x="961" y="84"/>
                  </a:lnTo>
                  <a:lnTo>
                    <a:pt x="963" y="84"/>
                  </a:lnTo>
                  <a:lnTo>
                    <a:pt x="963" y="84"/>
                  </a:lnTo>
                  <a:lnTo>
                    <a:pt x="969" y="84"/>
                  </a:lnTo>
                  <a:lnTo>
                    <a:pt x="973" y="84"/>
                  </a:lnTo>
                  <a:lnTo>
                    <a:pt x="977" y="84"/>
                  </a:lnTo>
                  <a:lnTo>
                    <a:pt x="981" y="82"/>
                  </a:lnTo>
                  <a:lnTo>
                    <a:pt x="983" y="82"/>
                  </a:lnTo>
                  <a:lnTo>
                    <a:pt x="987" y="82"/>
                  </a:lnTo>
                  <a:lnTo>
                    <a:pt x="995" y="80"/>
                  </a:lnTo>
                  <a:lnTo>
                    <a:pt x="997" y="78"/>
                  </a:lnTo>
                  <a:lnTo>
                    <a:pt x="1001" y="78"/>
                  </a:lnTo>
                  <a:lnTo>
                    <a:pt x="1001" y="76"/>
                  </a:lnTo>
                  <a:lnTo>
                    <a:pt x="1001" y="74"/>
                  </a:lnTo>
                  <a:lnTo>
                    <a:pt x="1001" y="74"/>
                  </a:lnTo>
                  <a:lnTo>
                    <a:pt x="999" y="74"/>
                  </a:lnTo>
                  <a:lnTo>
                    <a:pt x="999" y="74"/>
                  </a:lnTo>
                  <a:lnTo>
                    <a:pt x="995" y="76"/>
                  </a:lnTo>
                  <a:lnTo>
                    <a:pt x="993" y="76"/>
                  </a:lnTo>
                  <a:lnTo>
                    <a:pt x="993" y="76"/>
                  </a:lnTo>
                  <a:lnTo>
                    <a:pt x="991" y="74"/>
                  </a:lnTo>
                  <a:lnTo>
                    <a:pt x="989" y="74"/>
                  </a:lnTo>
                  <a:lnTo>
                    <a:pt x="991" y="74"/>
                  </a:lnTo>
                  <a:lnTo>
                    <a:pt x="991" y="72"/>
                  </a:lnTo>
                  <a:lnTo>
                    <a:pt x="993" y="72"/>
                  </a:lnTo>
                  <a:lnTo>
                    <a:pt x="991" y="72"/>
                  </a:lnTo>
                  <a:lnTo>
                    <a:pt x="987" y="72"/>
                  </a:lnTo>
                  <a:lnTo>
                    <a:pt x="983" y="72"/>
                  </a:lnTo>
                  <a:lnTo>
                    <a:pt x="983" y="72"/>
                  </a:lnTo>
                  <a:lnTo>
                    <a:pt x="979" y="70"/>
                  </a:lnTo>
                  <a:lnTo>
                    <a:pt x="979" y="70"/>
                  </a:lnTo>
                  <a:lnTo>
                    <a:pt x="975" y="70"/>
                  </a:lnTo>
                  <a:lnTo>
                    <a:pt x="973" y="70"/>
                  </a:lnTo>
                  <a:lnTo>
                    <a:pt x="971" y="70"/>
                  </a:lnTo>
                  <a:lnTo>
                    <a:pt x="969" y="72"/>
                  </a:lnTo>
                  <a:lnTo>
                    <a:pt x="967" y="70"/>
                  </a:lnTo>
                  <a:lnTo>
                    <a:pt x="967" y="70"/>
                  </a:lnTo>
                  <a:lnTo>
                    <a:pt x="967" y="70"/>
                  </a:lnTo>
                  <a:lnTo>
                    <a:pt x="967" y="70"/>
                  </a:lnTo>
                  <a:lnTo>
                    <a:pt x="969" y="70"/>
                  </a:lnTo>
                  <a:lnTo>
                    <a:pt x="973" y="70"/>
                  </a:lnTo>
                  <a:lnTo>
                    <a:pt x="975" y="70"/>
                  </a:lnTo>
                  <a:lnTo>
                    <a:pt x="975" y="68"/>
                  </a:lnTo>
                  <a:lnTo>
                    <a:pt x="975" y="68"/>
                  </a:lnTo>
                  <a:lnTo>
                    <a:pt x="975" y="68"/>
                  </a:lnTo>
                  <a:lnTo>
                    <a:pt x="973" y="68"/>
                  </a:lnTo>
                  <a:lnTo>
                    <a:pt x="975" y="66"/>
                  </a:lnTo>
                  <a:lnTo>
                    <a:pt x="975" y="66"/>
                  </a:lnTo>
                  <a:lnTo>
                    <a:pt x="977" y="68"/>
                  </a:lnTo>
                  <a:lnTo>
                    <a:pt x="979" y="68"/>
                  </a:lnTo>
                  <a:lnTo>
                    <a:pt x="981" y="70"/>
                  </a:lnTo>
                  <a:lnTo>
                    <a:pt x="985" y="70"/>
                  </a:lnTo>
                  <a:lnTo>
                    <a:pt x="989" y="70"/>
                  </a:lnTo>
                  <a:lnTo>
                    <a:pt x="997" y="70"/>
                  </a:lnTo>
                  <a:lnTo>
                    <a:pt x="999" y="70"/>
                  </a:lnTo>
                  <a:lnTo>
                    <a:pt x="1001" y="70"/>
                  </a:lnTo>
                  <a:lnTo>
                    <a:pt x="1005" y="68"/>
                  </a:lnTo>
                  <a:lnTo>
                    <a:pt x="1007" y="68"/>
                  </a:lnTo>
                  <a:lnTo>
                    <a:pt x="1009" y="68"/>
                  </a:lnTo>
                  <a:lnTo>
                    <a:pt x="1011" y="66"/>
                  </a:lnTo>
                  <a:lnTo>
                    <a:pt x="1013" y="66"/>
                  </a:lnTo>
                  <a:lnTo>
                    <a:pt x="1013" y="64"/>
                  </a:lnTo>
                  <a:lnTo>
                    <a:pt x="1015" y="62"/>
                  </a:lnTo>
                  <a:lnTo>
                    <a:pt x="1017" y="62"/>
                  </a:lnTo>
                  <a:lnTo>
                    <a:pt x="1017" y="62"/>
                  </a:lnTo>
                  <a:lnTo>
                    <a:pt x="1023" y="62"/>
                  </a:lnTo>
                  <a:lnTo>
                    <a:pt x="1027" y="62"/>
                  </a:lnTo>
                  <a:lnTo>
                    <a:pt x="1031" y="62"/>
                  </a:lnTo>
                  <a:lnTo>
                    <a:pt x="1035" y="60"/>
                  </a:lnTo>
                  <a:lnTo>
                    <a:pt x="1037" y="60"/>
                  </a:lnTo>
                  <a:lnTo>
                    <a:pt x="1039" y="60"/>
                  </a:lnTo>
                  <a:lnTo>
                    <a:pt x="1041" y="60"/>
                  </a:lnTo>
                  <a:lnTo>
                    <a:pt x="1047" y="58"/>
                  </a:lnTo>
                  <a:lnTo>
                    <a:pt x="1051" y="56"/>
                  </a:lnTo>
                  <a:lnTo>
                    <a:pt x="1051" y="56"/>
                  </a:lnTo>
                  <a:lnTo>
                    <a:pt x="1049" y="56"/>
                  </a:lnTo>
                  <a:lnTo>
                    <a:pt x="1045" y="54"/>
                  </a:lnTo>
                  <a:lnTo>
                    <a:pt x="1041" y="54"/>
                  </a:lnTo>
                  <a:lnTo>
                    <a:pt x="1043" y="54"/>
                  </a:lnTo>
                  <a:lnTo>
                    <a:pt x="1047" y="54"/>
                  </a:lnTo>
                  <a:lnTo>
                    <a:pt x="1053" y="54"/>
                  </a:lnTo>
                  <a:lnTo>
                    <a:pt x="1057" y="54"/>
                  </a:lnTo>
                  <a:lnTo>
                    <a:pt x="1063" y="52"/>
                  </a:lnTo>
                  <a:lnTo>
                    <a:pt x="1063" y="52"/>
                  </a:lnTo>
                  <a:lnTo>
                    <a:pt x="1065" y="52"/>
                  </a:lnTo>
                  <a:lnTo>
                    <a:pt x="1065" y="50"/>
                  </a:lnTo>
                  <a:lnTo>
                    <a:pt x="1063" y="50"/>
                  </a:lnTo>
                  <a:lnTo>
                    <a:pt x="1061" y="50"/>
                  </a:lnTo>
                  <a:lnTo>
                    <a:pt x="1057" y="50"/>
                  </a:lnTo>
                  <a:lnTo>
                    <a:pt x="1053" y="50"/>
                  </a:lnTo>
                  <a:lnTo>
                    <a:pt x="1053" y="48"/>
                  </a:lnTo>
                  <a:lnTo>
                    <a:pt x="1053" y="48"/>
                  </a:lnTo>
                  <a:lnTo>
                    <a:pt x="1051" y="48"/>
                  </a:lnTo>
                  <a:lnTo>
                    <a:pt x="1049" y="48"/>
                  </a:lnTo>
                  <a:lnTo>
                    <a:pt x="1045" y="48"/>
                  </a:lnTo>
                  <a:lnTo>
                    <a:pt x="1037" y="48"/>
                  </a:lnTo>
                  <a:lnTo>
                    <a:pt x="1035" y="48"/>
                  </a:lnTo>
                  <a:lnTo>
                    <a:pt x="1033" y="48"/>
                  </a:lnTo>
                  <a:lnTo>
                    <a:pt x="1033" y="48"/>
                  </a:lnTo>
                  <a:lnTo>
                    <a:pt x="1031" y="48"/>
                  </a:lnTo>
                  <a:lnTo>
                    <a:pt x="1029" y="48"/>
                  </a:lnTo>
                  <a:lnTo>
                    <a:pt x="1029" y="46"/>
                  </a:lnTo>
                  <a:lnTo>
                    <a:pt x="1029" y="46"/>
                  </a:lnTo>
                  <a:lnTo>
                    <a:pt x="1031" y="46"/>
                  </a:lnTo>
                  <a:lnTo>
                    <a:pt x="1035" y="46"/>
                  </a:lnTo>
                  <a:lnTo>
                    <a:pt x="1037" y="46"/>
                  </a:lnTo>
                  <a:lnTo>
                    <a:pt x="1041" y="46"/>
                  </a:lnTo>
                  <a:lnTo>
                    <a:pt x="1047" y="46"/>
                  </a:lnTo>
                  <a:lnTo>
                    <a:pt x="1049" y="46"/>
                  </a:lnTo>
                  <a:lnTo>
                    <a:pt x="1051" y="46"/>
                  </a:lnTo>
                  <a:lnTo>
                    <a:pt x="1053" y="46"/>
                  </a:lnTo>
                  <a:lnTo>
                    <a:pt x="1055" y="46"/>
                  </a:lnTo>
                  <a:lnTo>
                    <a:pt x="1059" y="46"/>
                  </a:lnTo>
                  <a:lnTo>
                    <a:pt x="1059" y="46"/>
                  </a:lnTo>
                  <a:lnTo>
                    <a:pt x="1061" y="48"/>
                  </a:lnTo>
                  <a:lnTo>
                    <a:pt x="1067" y="48"/>
                  </a:lnTo>
                  <a:lnTo>
                    <a:pt x="1069" y="46"/>
                  </a:lnTo>
                  <a:lnTo>
                    <a:pt x="1071" y="44"/>
                  </a:lnTo>
                  <a:lnTo>
                    <a:pt x="1069" y="44"/>
                  </a:lnTo>
                  <a:lnTo>
                    <a:pt x="1065" y="46"/>
                  </a:lnTo>
                  <a:lnTo>
                    <a:pt x="1063" y="44"/>
                  </a:lnTo>
                  <a:lnTo>
                    <a:pt x="1061" y="44"/>
                  </a:lnTo>
                  <a:lnTo>
                    <a:pt x="1059" y="44"/>
                  </a:lnTo>
                  <a:lnTo>
                    <a:pt x="1057" y="44"/>
                  </a:lnTo>
                  <a:lnTo>
                    <a:pt x="1057" y="42"/>
                  </a:lnTo>
                  <a:lnTo>
                    <a:pt x="1053" y="42"/>
                  </a:lnTo>
                  <a:lnTo>
                    <a:pt x="1051" y="42"/>
                  </a:lnTo>
                  <a:lnTo>
                    <a:pt x="1051" y="42"/>
                  </a:lnTo>
                  <a:lnTo>
                    <a:pt x="1057" y="42"/>
                  </a:lnTo>
                  <a:lnTo>
                    <a:pt x="1059" y="42"/>
                  </a:lnTo>
                  <a:lnTo>
                    <a:pt x="1061" y="42"/>
                  </a:lnTo>
                  <a:lnTo>
                    <a:pt x="1065" y="42"/>
                  </a:lnTo>
                  <a:lnTo>
                    <a:pt x="1067" y="42"/>
                  </a:lnTo>
                  <a:lnTo>
                    <a:pt x="1071" y="42"/>
                  </a:lnTo>
                  <a:lnTo>
                    <a:pt x="1075" y="42"/>
                  </a:lnTo>
                  <a:lnTo>
                    <a:pt x="1077" y="42"/>
                  </a:lnTo>
                  <a:lnTo>
                    <a:pt x="1079" y="42"/>
                  </a:lnTo>
                  <a:lnTo>
                    <a:pt x="1081" y="42"/>
                  </a:lnTo>
                  <a:lnTo>
                    <a:pt x="1085" y="42"/>
                  </a:lnTo>
                  <a:lnTo>
                    <a:pt x="1087" y="42"/>
                  </a:lnTo>
                  <a:lnTo>
                    <a:pt x="1087" y="42"/>
                  </a:lnTo>
                  <a:lnTo>
                    <a:pt x="1089" y="40"/>
                  </a:lnTo>
                  <a:lnTo>
                    <a:pt x="1089" y="40"/>
                  </a:lnTo>
                  <a:lnTo>
                    <a:pt x="1089" y="40"/>
                  </a:lnTo>
                  <a:lnTo>
                    <a:pt x="1089" y="38"/>
                  </a:lnTo>
                  <a:lnTo>
                    <a:pt x="1089" y="38"/>
                  </a:lnTo>
                  <a:lnTo>
                    <a:pt x="1087" y="38"/>
                  </a:lnTo>
                  <a:lnTo>
                    <a:pt x="1083" y="38"/>
                  </a:lnTo>
                  <a:lnTo>
                    <a:pt x="1079" y="38"/>
                  </a:lnTo>
                  <a:lnTo>
                    <a:pt x="1079" y="38"/>
                  </a:lnTo>
                  <a:lnTo>
                    <a:pt x="1081" y="36"/>
                  </a:lnTo>
                  <a:lnTo>
                    <a:pt x="1085" y="36"/>
                  </a:lnTo>
                  <a:lnTo>
                    <a:pt x="1087" y="38"/>
                  </a:lnTo>
                  <a:lnTo>
                    <a:pt x="1091" y="38"/>
                  </a:lnTo>
                  <a:lnTo>
                    <a:pt x="1099" y="40"/>
                  </a:lnTo>
                  <a:lnTo>
                    <a:pt x="1101" y="40"/>
                  </a:lnTo>
                  <a:lnTo>
                    <a:pt x="1103" y="38"/>
                  </a:lnTo>
                  <a:lnTo>
                    <a:pt x="1109" y="38"/>
                  </a:lnTo>
                  <a:lnTo>
                    <a:pt x="1111" y="38"/>
                  </a:lnTo>
                  <a:lnTo>
                    <a:pt x="1113" y="38"/>
                  </a:lnTo>
                  <a:lnTo>
                    <a:pt x="1113" y="36"/>
                  </a:lnTo>
                  <a:lnTo>
                    <a:pt x="1113" y="36"/>
                  </a:lnTo>
                  <a:lnTo>
                    <a:pt x="1111" y="36"/>
                  </a:lnTo>
                  <a:lnTo>
                    <a:pt x="1119" y="36"/>
                  </a:lnTo>
                  <a:lnTo>
                    <a:pt x="1121" y="34"/>
                  </a:lnTo>
                  <a:lnTo>
                    <a:pt x="1123" y="34"/>
                  </a:lnTo>
                  <a:lnTo>
                    <a:pt x="1121" y="34"/>
                  </a:lnTo>
                  <a:lnTo>
                    <a:pt x="1119" y="34"/>
                  </a:lnTo>
                  <a:lnTo>
                    <a:pt x="1111" y="34"/>
                  </a:lnTo>
                  <a:lnTo>
                    <a:pt x="1109" y="34"/>
                  </a:lnTo>
                  <a:lnTo>
                    <a:pt x="1107" y="34"/>
                  </a:lnTo>
                  <a:lnTo>
                    <a:pt x="1107" y="34"/>
                  </a:lnTo>
                  <a:lnTo>
                    <a:pt x="1109" y="34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13" y="34"/>
                  </a:lnTo>
                  <a:lnTo>
                    <a:pt x="1119" y="34"/>
                  </a:lnTo>
                  <a:lnTo>
                    <a:pt x="1127" y="32"/>
                  </a:lnTo>
                  <a:lnTo>
                    <a:pt x="1129" y="32"/>
                  </a:lnTo>
                  <a:lnTo>
                    <a:pt x="1127" y="30"/>
                  </a:lnTo>
                  <a:lnTo>
                    <a:pt x="1127" y="28"/>
                  </a:lnTo>
                  <a:lnTo>
                    <a:pt x="1127" y="28"/>
                  </a:lnTo>
                  <a:lnTo>
                    <a:pt x="1129" y="30"/>
                  </a:lnTo>
                  <a:lnTo>
                    <a:pt x="1131" y="30"/>
                  </a:lnTo>
                  <a:lnTo>
                    <a:pt x="1131" y="30"/>
                  </a:lnTo>
                  <a:lnTo>
                    <a:pt x="1133" y="30"/>
                  </a:lnTo>
                  <a:lnTo>
                    <a:pt x="1135" y="30"/>
                  </a:lnTo>
                  <a:lnTo>
                    <a:pt x="1137" y="30"/>
                  </a:lnTo>
                  <a:lnTo>
                    <a:pt x="1145" y="28"/>
                  </a:lnTo>
                  <a:lnTo>
                    <a:pt x="1149" y="28"/>
                  </a:lnTo>
                  <a:lnTo>
                    <a:pt x="1159" y="26"/>
                  </a:lnTo>
                  <a:lnTo>
                    <a:pt x="1171" y="22"/>
                  </a:lnTo>
                  <a:lnTo>
                    <a:pt x="1177" y="22"/>
                  </a:lnTo>
                  <a:lnTo>
                    <a:pt x="1187" y="20"/>
                  </a:lnTo>
                  <a:lnTo>
                    <a:pt x="1195" y="18"/>
                  </a:lnTo>
                  <a:lnTo>
                    <a:pt x="1195" y="18"/>
                  </a:lnTo>
                  <a:lnTo>
                    <a:pt x="1191" y="18"/>
                  </a:lnTo>
                  <a:lnTo>
                    <a:pt x="1187" y="18"/>
                  </a:lnTo>
                  <a:lnTo>
                    <a:pt x="1159" y="20"/>
                  </a:lnTo>
                  <a:lnTo>
                    <a:pt x="1157" y="20"/>
                  </a:lnTo>
                  <a:lnTo>
                    <a:pt x="1155" y="20"/>
                  </a:lnTo>
                  <a:lnTo>
                    <a:pt x="1157" y="20"/>
                  </a:lnTo>
                  <a:lnTo>
                    <a:pt x="1175" y="18"/>
                  </a:lnTo>
                  <a:lnTo>
                    <a:pt x="1177" y="18"/>
                  </a:lnTo>
                  <a:lnTo>
                    <a:pt x="1177" y="18"/>
                  </a:lnTo>
                  <a:lnTo>
                    <a:pt x="1177" y="18"/>
                  </a:lnTo>
                  <a:lnTo>
                    <a:pt x="1179" y="16"/>
                  </a:lnTo>
                  <a:lnTo>
                    <a:pt x="1185" y="16"/>
                  </a:lnTo>
                  <a:lnTo>
                    <a:pt x="1189" y="16"/>
                  </a:lnTo>
                  <a:lnTo>
                    <a:pt x="1191" y="16"/>
                  </a:lnTo>
                  <a:lnTo>
                    <a:pt x="1193" y="16"/>
                  </a:lnTo>
                  <a:lnTo>
                    <a:pt x="1195" y="16"/>
                  </a:lnTo>
                  <a:lnTo>
                    <a:pt x="1201" y="16"/>
                  </a:lnTo>
                  <a:lnTo>
                    <a:pt x="1203" y="16"/>
                  </a:lnTo>
                  <a:lnTo>
                    <a:pt x="1205" y="14"/>
                  </a:lnTo>
                  <a:lnTo>
                    <a:pt x="1211" y="14"/>
                  </a:lnTo>
                  <a:lnTo>
                    <a:pt x="1223" y="12"/>
                  </a:lnTo>
                  <a:lnTo>
                    <a:pt x="1227" y="12"/>
                  </a:lnTo>
                  <a:lnTo>
                    <a:pt x="1229" y="12"/>
                  </a:lnTo>
                  <a:lnTo>
                    <a:pt x="1235" y="10"/>
                  </a:lnTo>
                  <a:lnTo>
                    <a:pt x="1239" y="10"/>
                  </a:lnTo>
                  <a:lnTo>
                    <a:pt x="1239" y="8"/>
                  </a:lnTo>
                  <a:lnTo>
                    <a:pt x="1239" y="8"/>
                  </a:lnTo>
                  <a:close/>
                  <a:moveTo>
                    <a:pt x="1021" y="178"/>
                  </a:moveTo>
                  <a:lnTo>
                    <a:pt x="1021" y="178"/>
                  </a:lnTo>
                  <a:lnTo>
                    <a:pt x="1019" y="180"/>
                  </a:lnTo>
                  <a:lnTo>
                    <a:pt x="1017" y="180"/>
                  </a:lnTo>
                  <a:lnTo>
                    <a:pt x="1021" y="180"/>
                  </a:lnTo>
                  <a:lnTo>
                    <a:pt x="1021" y="180"/>
                  </a:lnTo>
                  <a:lnTo>
                    <a:pt x="1023" y="180"/>
                  </a:lnTo>
                  <a:lnTo>
                    <a:pt x="1023" y="178"/>
                  </a:lnTo>
                  <a:lnTo>
                    <a:pt x="1023" y="178"/>
                  </a:lnTo>
                  <a:lnTo>
                    <a:pt x="1023" y="178"/>
                  </a:lnTo>
                  <a:lnTo>
                    <a:pt x="1021" y="178"/>
                  </a:lnTo>
                  <a:close/>
                  <a:moveTo>
                    <a:pt x="1059" y="216"/>
                  </a:moveTo>
                  <a:lnTo>
                    <a:pt x="1061" y="216"/>
                  </a:lnTo>
                  <a:lnTo>
                    <a:pt x="1061" y="216"/>
                  </a:lnTo>
                  <a:lnTo>
                    <a:pt x="1061" y="216"/>
                  </a:lnTo>
                  <a:lnTo>
                    <a:pt x="1059" y="216"/>
                  </a:lnTo>
                  <a:lnTo>
                    <a:pt x="1057" y="216"/>
                  </a:lnTo>
                  <a:lnTo>
                    <a:pt x="1057" y="218"/>
                  </a:lnTo>
                  <a:lnTo>
                    <a:pt x="1055" y="218"/>
                  </a:lnTo>
                  <a:lnTo>
                    <a:pt x="1055" y="218"/>
                  </a:lnTo>
                  <a:lnTo>
                    <a:pt x="1055" y="218"/>
                  </a:lnTo>
                  <a:lnTo>
                    <a:pt x="1057" y="218"/>
                  </a:lnTo>
                  <a:lnTo>
                    <a:pt x="1059" y="216"/>
                  </a:lnTo>
                  <a:close/>
                  <a:moveTo>
                    <a:pt x="973" y="90"/>
                  </a:moveTo>
                  <a:lnTo>
                    <a:pt x="975" y="90"/>
                  </a:lnTo>
                  <a:lnTo>
                    <a:pt x="977" y="90"/>
                  </a:lnTo>
                  <a:lnTo>
                    <a:pt x="977" y="88"/>
                  </a:lnTo>
                  <a:lnTo>
                    <a:pt x="977" y="88"/>
                  </a:lnTo>
                  <a:lnTo>
                    <a:pt x="979" y="88"/>
                  </a:lnTo>
                  <a:lnTo>
                    <a:pt x="981" y="86"/>
                  </a:lnTo>
                  <a:lnTo>
                    <a:pt x="981" y="86"/>
                  </a:lnTo>
                  <a:lnTo>
                    <a:pt x="981" y="86"/>
                  </a:lnTo>
                  <a:lnTo>
                    <a:pt x="979" y="86"/>
                  </a:lnTo>
                  <a:lnTo>
                    <a:pt x="975" y="88"/>
                  </a:lnTo>
                  <a:lnTo>
                    <a:pt x="973" y="88"/>
                  </a:lnTo>
                  <a:lnTo>
                    <a:pt x="969" y="88"/>
                  </a:lnTo>
                  <a:lnTo>
                    <a:pt x="969" y="90"/>
                  </a:lnTo>
                  <a:lnTo>
                    <a:pt x="971" y="90"/>
                  </a:lnTo>
                  <a:lnTo>
                    <a:pt x="973" y="90"/>
                  </a:lnTo>
                  <a:close/>
                  <a:moveTo>
                    <a:pt x="1013" y="487"/>
                  </a:moveTo>
                  <a:lnTo>
                    <a:pt x="1013" y="487"/>
                  </a:lnTo>
                  <a:lnTo>
                    <a:pt x="1013" y="487"/>
                  </a:lnTo>
                  <a:lnTo>
                    <a:pt x="1013" y="487"/>
                  </a:lnTo>
                  <a:lnTo>
                    <a:pt x="1013" y="487"/>
                  </a:lnTo>
                  <a:lnTo>
                    <a:pt x="1015" y="487"/>
                  </a:lnTo>
                  <a:lnTo>
                    <a:pt x="1015" y="487"/>
                  </a:lnTo>
                  <a:lnTo>
                    <a:pt x="1015" y="485"/>
                  </a:lnTo>
                  <a:lnTo>
                    <a:pt x="1015" y="485"/>
                  </a:lnTo>
                  <a:lnTo>
                    <a:pt x="1013" y="487"/>
                  </a:lnTo>
                  <a:lnTo>
                    <a:pt x="1013" y="487"/>
                  </a:lnTo>
                  <a:close/>
                  <a:moveTo>
                    <a:pt x="1017" y="507"/>
                  </a:moveTo>
                  <a:lnTo>
                    <a:pt x="1017" y="507"/>
                  </a:lnTo>
                  <a:lnTo>
                    <a:pt x="1015" y="507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507"/>
                  </a:lnTo>
                  <a:lnTo>
                    <a:pt x="1021" y="507"/>
                  </a:lnTo>
                  <a:lnTo>
                    <a:pt x="1021" y="507"/>
                  </a:lnTo>
                  <a:lnTo>
                    <a:pt x="1021" y="507"/>
                  </a:lnTo>
                  <a:lnTo>
                    <a:pt x="1019" y="507"/>
                  </a:lnTo>
                  <a:lnTo>
                    <a:pt x="1017" y="507"/>
                  </a:lnTo>
                  <a:lnTo>
                    <a:pt x="1017" y="507"/>
                  </a:lnTo>
                  <a:lnTo>
                    <a:pt x="1017" y="507"/>
                  </a:lnTo>
                  <a:lnTo>
                    <a:pt x="1017" y="507"/>
                  </a:lnTo>
                  <a:lnTo>
                    <a:pt x="1017" y="507"/>
                  </a:lnTo>
                  <a:close/>
                  <a:moveTo>
                    <a:pt x="1067" y="222"/>
                  </a:moveTo>
                  <a:lnTo>
                    <a:pt x="1065" y="220"/>
                  </a:lnTo>
                  <a:lnTo>
                    <a:pt x="1065" y="218"/>
                  </a:lnTo>
                  <a:lnTo>
                    <a:pt x="1063" y="218"/>
                  </a:lnTo>
                  <a:lnTo>
                    <a:pt x="1059" y="220"/>
                  </a:lnTo>
                  <a:lnTo>
                    <a:pt x="1057" y="220"/>
                  </a:lnTo>
                  <a:lnTo>
                    <a:pt x="1055" y="220"/>
                  </a:lnTo>
                  <a:lnTo>
                    <a:pt x="1055" y="220"/>
                  </a:lnTo>
                  <a:lnTo>
                    <a:pt x="1053" y="220"/>
                  </a:lnTo>
                  <a:lnTo>
                    <a:pt x="1053" y="220"/>
                  </a:lnTo>
                  <a:lnTo>
                    <a:pt x="1049" y="220"/>
                  </a:lnTo>
                  <a:lnTo>
                    <a:pt x="1045" y="220"/>
                  </a:lnTo>
                  <a:lnTo>
                    <a:pt x="1043" y="222"/>
                  </a:lnTo>
                  <a:lnTo>
                    <a:pt x="1043" y="222"/>
                  </a:lnTo>
                  <a:lnTo>
                    <a:pt x="1049" y="218"/>
                  </a:lnTo>
                  <a:lnTo>
                    <a:pt x="1049" y="218"/>
                  </a:lnTo>
                  <a:lnTo>
                    <a:pt x="1051" y="218"/>
                  </a:lnTo>
                  <a:lnTo>
                    <a:pt x="1051" y="218"/>
                  </a:lnTo>
                  <a:lnTo>
                    <a:pt x="1053" y="216"/>
                  </a:lnTo>
                  <a:lnTo>
                    <a:pt x="1055" y="216"/>
                  </a:lnTo>
                  <a:lnTo>
                    <a:pt x="1051" y="214"/>
                  </a:lnTo>
                  <a:lnTo>
                    <a:pt x="1049" y="214"/>
                  </a:lnTo>
                  <a:lnTo>
                    <a:pt x="1049" y="214"/>
                  </a:lnTo>
                  <a:lnTo>
                    <a:pt x="1047" y="214"/>
                  </a:lnTo>
                  <a:lnTo>
                    <a:pt x="1045" y="214"/>
                  </a:lnTo>
                  <a:lnTo>
                    <a:pt x="1045" y="214"/>
                  </a:lnTo>
                  <a:lnTo>
                    <a:pt x="1043" y="214"/>
                  </a:lnTo>
                  <a:lnTo>
                    <a:pt x="1041" y="214"/>
                  </a:lnTo>
                  <a:lnTo>
                    <a:pt x="1039" y="214"/>
                  </a:lnTo>
                  <a:lnTo>
                    <a:pt x="1039" y="214"/>
                  </a:lnTo>
                  <a:lnTo>
                    <a:pt x="1037" y="214"/>
                  </a:lnTo>
                  <a:lnTo>
                    <a:pt x="1035" y="214"/>
                  </a:lnTo>
                  <a:lnTo>
                    <a:pt x="1037" y="214"/>
                  </a:lnTo>
                  <a:lnTo>
                    <a:pt x="1039" y="214"/>
                  </a:lnTo>
                  <a:lnTo>
                    <a:pt x="1041" y="214"/>
                  </a:lnTo>
                  <a:lnTo>
                    <a:pt x="1043" y="214"/>
                  </a:lnTo>
                  <a:lnTo>
                    <a:pt x="1045" y="212"/>
                  </a:lnTo>
                  <a:lnTo>
                    <a:pt x="1047" y="210"/>
                  </a:lnTo>
                  <a:lnTo>
                    <a:pt x="1047" y="208"/>
                  </a:lnTo>
                  <a:lnTo>
                    <a:pt x="1045" y="210"/>
                  </a:lnTo>
                  <a:lnTo>
                    <a:pt x="1043" y="208"/>
                  </a:lnTo>
                  <a:lnTo>
                    <a:pt x="1043" y="206"/>
                  </a:lnTo>
                  <a:lnTo>
                    <a:pt x="1041" y="206"/>
                  </a:lnTo>
                  <a:lnTo>
                    <a:pt x="1039" y="206"/>
                  </a:lnTo>
                  <a:lnTo>
                    <a:pt x="1037" y="206"/>
                  </a:lnTo>
                  <a:lnTo>
                    <a:pt x="1037" y="206"/>
                  </a:lnTo>
                  <a:lnTo>
                    <a:pt x="1037" y="206"/>
                  </a:lnTo>
                  <a:lnTo>
                    <a:pt x="1039" y="204"/>
                  </a:lnTo>
                  <a:lnTo>
                    <a:pt x="1039" y="204"/>
                  </a:lnTo>
                  <a:lnTo>
                    <a:pt x="1041" y="204"/>
                  </a:lnTo>
                  <a:lnTo>
                    <a:pt x="1039" y="204"/>
                  </a:lnTo>
                  <a:lnTo>
                    <a:pt x="1039" y="202"/>
                  </a:lnTo>
                  <a:lnTo>
                    <a:pt x="1039" y="204"/>
                  </a:lnTo>
                  <a:lnTo>
                    <a:pt x="1035" y="204"/>
                  </a:lnTo>
                  <a:lnTo>
                    <a:pt x="1033" y="206"/>
                  </a:lnTo>
                  <a:lnTo>
                    <a:pt x="1031" y="206"/>
                  </a:lnTo>
                  <a:lnTo>
                    <a:pt x="1031" y="208"/>
                  </a:lnTo>
                  <a:lnTo>
                    <a:pt x="1031" y="208"/>
                  </a:lnTo>
                  <a:lnTo>
                    <a:pt x="1031" y="208"/>
                  </a:lnTo>
                  <a:lnTo>
                    <a:pt x="1031" y="208"/>
                  </a:lnTo>
                  <a:lnTo>
                    <a:pt x="1031" y="206"/>
                  </a:lnTo>
                  <a:lnTo>
                    <a:pt x="1033" y="204"/>
                  </a:lnTo>
                  <a:lnTo>
                    <a:pt x="1033" y="204"/>
                  </a:lnTo>
                  <a:lnTo>
                    <a:pt x="1031" y="204"/>
                  </a:lnTo>
                  <a:lnTo>
                    <a:pt x="1031" y="204"/>
                  </a:lnTo>
                  <a:lnTo>
                    <a:pt x="1029" y="204"/>
                  </a:lnTo>
                  <a:lnTo>
                    <a:pt x="1027" y="204"/>
                  </a:lnTo>
                  <a:lnTo>
                    <a:pt x="1027" y="204"/>
                  </a:lnTo>
                  <a:lnTo>
                    <a:pt x="1029" y="204"/>
                  </a:lnTo>
                  <a:lnTo>
                    <a:pt x="1029" y="202"/>
                  </a:lnTo>
                  <a:lnTo>
                    <a:pt x="1027" y="202"/>
                  </a:lnTo>
                  <a:lnTo>
                    <a:pt x="1025" y="204"/>
                  </a:lnTo>
                  <a:lnTo>
                    <a:pt x="1021" y="206"/>
                  </a:lnTo>
                  <a:lnTo>
                    <a:pt x="1021" y="206"/>
                  </a:lnTo>
                  <a:lnTo>
                    <a:pt x="1021" y="206"/>
                  </a:lnTo>
                  <a:lnTo>
                    <a:pt x="1019" y="206"/>
                  </a:lnTo>
                  <a:lnTo>
                    <a:pt x="1019" y="206"/>
                  </a:lnTo>
                  <a:lnTo>
                    <a:pt x="1021" y="204"/>
                  </a:lnTo>
                  <a:lnTo>
                    <a:pt x="1025" y="202"/>
                  </a:lnTo>
                  <a:lnTo>
                    <a:pt x="1025" y="202"/>
                  </a:lnTo>
                  <a:lnTo>
                    <a:pt x="1027" y="200"/>
                  </a:lnTo>
                  <a:lnTo>
                    <a:pt x="1023" y="200"/>
                  </a:lnTo>
                  <a:lnTo>
                    <a:pt x="1021" y="200"/>
                  </a:lnTo>
                  <a:lnTo>
                    <a:pt x="1021" y="202"/>
                  </a:lnTo>
                  <a:lnTo>
                    <a:pt x="1019" y="204"/>
                  </a:lnTo>
                  <a:lnTo>
                    <a:pt x="1019" y="204"/>
                  </a:lnTo>
                  <a:lnTo>
                    <a:pt x="1021" y="202"/>
                  </a:lnTo>
                  <a:lnTo>
                    <a:pt x="1019" y="202"/>
                  </a:lnTo>
                  <a:lnTo>
                    <a:pt x="1017" y="202"/>
                  </a:lnTo>
                  <a:lnTo>
                    <a:pt x="1017" y="202"/>
                  </a:lnTo>
                  <a:lnTo>
                    <a:pt x="1017" y="202"/>
                  </a:lnTo>
                  <a:lnTo>
                    <a:pt x="1019" y="200"/>
                  </a:lnTo>
                  <a:lnTo>
                    <a:pt x="1019" y="200"/>
                  </a:lnTo>
                  <a:lnTo>
                    <a:pt x="1019" y="200"/>
                  </a:lnTo>
                  <a:lnTo>
                    <a:pt x="1019" y="198"/>
                  </a:lnTo>
                  <a:lnTo>
                    <a:pt x="1019" y="198"/>
                  </a:lnTo>
                  <a:lnTo>
                    <a:pt x="1023" y="198"/>
                  </a:lnTo>
                  <a:lnTo>
                    <a:pt x="1023" y="196"/>
                  </a:lnTo>
                  <a:lnTo>
                    <a:pt x="1023" y="196"/>
                  </a:lnTo>
                  <a:lnTo>
                    <a:pt x="1021" y="196"/>
                  </a:lnTo>
                  <a:lnTo>
                    <a:pt x="1019" y="196"/>
                  </a:lnTo>
                  <a:lnTo>
                    <a:pt x="1017" y="196"/>
                  </a:lnTo>
                  <a:lnTo>
                    <a:pt x="1017" y="196"/>
                  </a:lnTo>
                  <a:lnTo>
                    <a:pt x="1015" y="196"/>
                  </a:lnTo>
                  <a:lnTo>
                    <a:pt x="1015" y="196"/>
                  </a:lnTo>
                  <a:lnTo>
                    <a:pt x="1013" y="196"/>
                  </a:lnTo>
                  <a:lnTo>
                    <a:pt x="1013" y="196"/>
                  </a:lnTo>
                  <a:lnTo>
                    <a:pt x="1011" y="196"/>
                  </a:lnTo>
                  <a:lnTo>
                    <a:pt x="1009" y="196"/>
                  </a:lnTo>
                  <a:lnTo>
                    <a:pt x="1009" y="196"/>
                  </a:lnTo>
                  <a:lnTo>
                    <a:pt x="1009" y="194"/>
                  </a:lnTo>
                  <a:lnTo>
                    <a:pt x="1009" y="194"/>
                  </a:lnTo>
                  <a:lnTo>
                    <a:pt x="1009" y="192"/>
                  </a:lnTo>
                  <a:lnTo>
                    <a:pt x="1007" y="192"/>
                  </a:lnTo>
                  <a:lnTo>
                    <a:pt x="1005" y="192"/>
                  </a:lnTo>
                  <a:lnTo>
                    <a:pt x="1001" y="192"/>
                  </a:lnTo>
                  <a:lnTo>
                    <a:pt x="997" y="190"/>
                  </a:lnTo>
                  <a:lnTo>
                    <a:pt x="997" y="190"/>
                  </a:lnTo>
                  <a:lnTo>
                    <a:pt x="997" y="190"/>
                  </a:lnTo>
                  <a:lnTo>
                    <a:pt x="999" y="190"/>
                  </a:lnTo>
                  <a:lnTo>
                    <a:pt x="1003" y="192"/>
                  </a:lnTo>
                  <a:lnTo>
                    <a:pt x="1005" y="192"/>
                  </a:lnTo>
                  <a:lnTo>
                    <a:pt x="1007" y="190"/>
                  </a:lnTo>
                  <a:lnTo>
                    <a:pt x="1007" y="190"/>
                  </a:lnTo>
                  <a:lnTo>
                    <a:pt x="1009" y="190"/>
                  </a:lnTo>
                  <a:lnTo>
                    <a:pt x="1011" y="192"/>
                  </a:lnTo>
                  <a:lnTo>
                    <a:pt x="1013" y="192"/>
                  </a:lnTo>
                  <a:lnTo>
                    <a:pt x="1015" y="190"/>
                  </a:lnTo>
                  <a:lnTo>
                    <a:pt x="1017" y="190"/>
                  </a:lnTo>
                  <a:lnTo>
                    <a:pt x="1017" y="188"/>
                  </a:lnTo>
                  <a:lnTo>
                    <a:pt x="1017" y="188"/>
                  </a:lnTo>
                  <a:lnTo>
                    <a:pt x="1015" y="186"/>
                  </a:lnTo>
                  <a:lnTo>
                    <a:pt x="1013" y="186"/>
                  </a:lnTo>
                  <a:lnTo>
                    <a:pt x="1011" y="186"/>
                  </a:lnTo>
                  <a:lnTo>
                    <a:pt x="1003" y="188"/>
                  </a:lnTo>
                  <a:lnTo>
                    <a:pt x="1003" y="186"/>
                  </a:lnTo>
                  <a:lnTo>
                    <a:pt x="1009" y="186"/>
                  </a:lnTo>
                  <a:lnTo>
                    <a:pt x="1011" y="184"/>
                  </a:lnTo>
                  <a:lnTo>
                    <a:pt x="1015" y="186"/>
                  </a:lnTo>
                  <a:lnTo>
                    <a:pt x="1017" y="184"/>
                  </a:lnTo>
                  <a:lnTo>
                    <a:pt x="1019" y="186"/>
                  </a:lnTo>
                  <a:lnTo>
                    <a:pt x="1021" y="186"/>
                  </a:lnTo>
                  <a:lnTo>
                    <a:pt x="1021" y="186"/>
                  </a:lnTo>
                  <a:lnTo>
                    <a:pt x="1023" y="186"/>
                  </a:lnTo>
                  <a:lnTo>
                    <a:pt x="1025" y="186"/>
                  </a:lnTo>
                  <a:lnTo>
                    <a:pt x="1029" y="186"/>
                  </a:lnTo>
                  <a:lnTo>
                    <a:pt x="1031" y="186"/>
                  </a:lnTo>
                  <a:lnTo>
                    <a:pt x="1031" y="186"/>
                  </a:lnTo>
                  <a:lnTo>
                    <a:pt x="1033" y="184"/>
                  </a:lnTo>
                  <a:lnTo>
                    <a:pt x="1033" y="184"/>
                  </a:lnTo>
                  <a:lnTo>
                    <a:pt x="1033" y="184"/>
                  </a:lnTo>
                  <a:lnTo>
                    <a:pt x="1031" y="184"/>
                  </a:lnTo>
                  <a:lnTo>
                    <a:pt x="1029" y="182"/>
                  </a:lnTo>
                  <a:lnTo>
                    <a:pt x="1027" y="182"/>
                  </a:lnTo>
                  <a:lnTo>
                    <a:pt x="1027" y="182"/>
                  </a:lnTo>
                  <a:lnTo>
                    <a:pt x="1023" y="182"/>
                  </a:lnTo>
                  <a:lnTo>
                    <a:pt x="1021" y="182"/>
                  </a:lnTo>
                  <a:lnTo>
                    <a:pt x="1021" y="182"/>
                  </a:lnTo>
                  <a:lnTo>
                    <a:pt x="1019" y="182"/>
                  </a:lnTo>
                  <a:lnTo>
                    <a:pt x="1015" y="180"/>
                  </a:lnTo>
                  <a:lnTo>
                    <a:pt x="1011" y="180"/>
                  </a:lnTo>
                  <a:lnTo>
                    <a:pt x="1007" y="180"/>
                  </a:lnTo>
                  <a:lnTo>
                    <a:pt x="1005" y="180"/>
                  </a:lnTo>
                  <a:lnTo>
                    <a:pt x="1005" y="180"/>
                  </a:lnTo>
                  <a:lnTo>
                    <a:pt x="1007" y="180"/>
                  </a:lnTo>
                  <a:lnTo>
                    <a:pt x="1011" y="178"/>
                  </a:lnTo>
                  <a:lnTo>
                    <a:pt x="1013" y="178"/>
                  </a:lnTo>
                  <a:lnTo>
                    <a:pt x="1017" y="178"/>
                  </a:lnTo>
                  <a:lnTo>
                    <a:pt x="1017" y="178"/>
                  </a:lnTo>
                  <a:lnTo>
                    <a:pt x="1019" y="178"/>
                  </a:lnTo>
                  <a:lnTo>
                    <a:pt x="1019" y="178"/>
                  </a:lnTo>
                  <a:lnTo>
                    <a:pt x="1021" y="178"/>
                  </a:lnTo>
                  <a:lnTo>
                    <a:pt x="1023" y="176"/>
                  </a:lnTo>
                  <a:lnTo>
                    <a:pt x="1025" y="176"/>
                  </a:lnTo>
                  <a:lnTo>
                    <a:pt x="1029" y="178"/>
                  </a:lnTo>
                  <a:lnTo>
                    <a:pt x="1031" y="178"/>
                  </a:lnTo>
                  <a:lnTo>
                    <a:pt x="1031" y="178"/>
                  </a:lnTo>
                  <a:lnTo>
                    <a:pt x="1031" y="178"/>
                  </a:lnTo>
                  <a:lnTo>
                    <a:pt x="1033" y="176"/>
                  </a:lnTo>
                  <a:lnTo>
                    <a:pt x="1033" y="176"/>
                  </a:lnTo>
                  <a:lnTo>
                    <a:pt x="1033" y="174"/>
                  </a:lnTo>
                  <a:lnTo>
                    <a:pt x="1033" y="172"/>
                  </a:lnTo>
                  <a:lnTo>
                    <a:pt x="1031" y="170"/>
                  </a:lnTo>
                  <a:lnTo>
                    <a:pt x="1029" y="170"/>
                  </a:lnTo>
                  <a:lnTo>
                    <a:pt x="1027" y="168"/>
                  </a:lnTo>
                  <a:lnTo>
                    <a:pt x="1027" y="168"/>
                  </a:lnTo>
                  <a:lnTo>
                    <a:pt x="1025" y="170"/>
                  </a:lnTo>
                  <a:lnTo>
                    <a:pt x="1023" y="170"/>
                  </a:lnTo>
                  <a:lnTo>
                    <a:pt x="1023" y="170"/>
                  </a:lnTo>
                  <a:lnTo>
                    <a:pt x="1023" y="170"/>
                  </a:lnTo>
                  <a:lnTo>
                    <a:pt x="1023" y="172"/>
                  </a:lnTo>
                  <a:lnTo>
                    <a:pt x="1023" y="172"/>
                  </a:lnTo>
                  <a:lnTo>
                    <a:pt x="1023" y="172"/>
                  </a:lnTo>
                  <a:lnTo>
                    <a:pt x="1021" y="172"/>
                  </a:lnTo>
                  <a:lnTo>
                    <a:pt x="1019" y="172"/>
                  </a:lnTo>
                  <a:lnTo>
                    <a:pt x="1019" y="172"/>
                  </a:lnTo>
                  <a:lnTo>
                    <a:pt x="1017" y="174"/>
                  </a:lnTo>
                  <a:lnTo>
                    <a:pt x="1015" y="174"/>
                  </a:lnTo>
                  <a:lnTo>
                    <a:pt x="1015" y="174"/>
                  </a:lnTo>
                  <a:lnTo>
                    <a:pt x="1013" y="174"/>
                  </a:lnTo>
                  <a:lnTo>
                    <a:pt x="1017" y="172"/>
                  </a:lnTo>
                  <a:lnTo>
                    <a:pt x="1017" y="172"/>
                  </a:lnTo>
                  <a:lnTo>
                    <a:pt x="1019" y="172"/>
                  </a:lnTo>
                  <a:lnTo>
                    <a:pt x="1019" y="170"/>
                  </a:lnTo>
                  <a:lnTo>
                    <a:pt x="1019" y="170"/>
                  </a:lnTo>
                  <a:lnTo>
                    <a:pt x="1019" y="170"/>
                  </a:lnTo>
                  <a:lnTo>
                    <a:pt x="1017" y="170"/>
                  </a:lnTo>
                  <a:lnTo>
                    <a:pt x="1013" y="170"/>
                  </a:lnTo>
                  <a:lnTo>
                    <a:pt x="1009" y="170"/>
                  </a:lnTo>
                  <a:lnTo>
                    <a:pt x="1007" y="172"/>
                  </a:lnTo>
                  <a:lnTo>
                    <a:pt x="1005" y="172"/>
                  </a:lnTo>
                  <a:lnTo>
                    <a:pt x="1003" y="172"/>
                  </a:lnTo>
                  <a:lnTo>
                    <a:pt x="1001" y="172"/>
                  </a:lnTo>
                  <a:lnTo>
                    <a:pt x="1003" y="172"/>
                  </a:lnTo>
                  <a:lnTo>
                    <a:pt x="1007" y="170"/>
                  </a:lnTo>
                  <a:lnTo>
                    <a:pt x="1011" y="170"/>
                  </a:lnTo>
                  <a:lnTo>
                    <a:pt x="1013" y="170"/>
                  </a:lnTo>
                  <a:lnTo>
                    <a:pt x="1015" y="170"/>
                  </a:lnTo>
                  <a:lnTo>
                    <a:pt x="1019" y="168"/>
                  </a:lnTo>
                  <a:lnTo>
                    <a:pt x="1019" y="168"/>
                  </a:lnTo>
                  <a:lnTo>
                    <a:pt x="1021" y="168"/>
                  </a:lnTo>
                  <a:lnTo>
                    <a:pt x="1023" y="168"/>
                  </a:lnTo>
                  <a:lnTo>
                    <a:pt x="1023" y="168"/>
                  </a:lnTo>
                  <a:lnTo>
                    <a:pt x="1025" y="166"/>
                  </a:lnTo>
                  <a:lnTo>
                    <a:pt x="1025" y="166"/>
                  </a:lnTo>
                  <a:lnTo>
                    <a:pt x="1027" y="166"/>
                  </a:lnTo>
                  <a:lnTo>
                    <a:pt x="1027" y="164"/>
                  </a:lnTo>
                  <a:lnTo>
                    <a:pt x="1027" y="164"/>
                  </a:lnTo>
                  <a:lnTo>
                    <a:pt x="1025" y="164"/>
                  </a:lnTo>
                  <a:lnTo>
                    <a:pt x="1023" y="164"/>
                  </a:lnTo>
                  <a:lnTo>
                    <a:pt x="1021" y="162"/>
                  </a:lnTo>
                  <a:lnTo>
                    <a:pt x="1019" y="162"/>
                  </a:lnTo>
                  <a:lnTo>
                    <a:pt x="1019" y="162"/>
                  </a:lnTo>
                  <a:lnTo>
                    <a:pt x="1017" y="162"/>
                  </a:lnTo>
                  <a:lnTo>
                    <a:pt x="1015" y="162"/>
                  </a:lnTo>
                  <a:lnTo>
                    <a:pt x="1015" y="162"/>
                  </a:lnTo>
                  <a:lnTo>
                    <a:pt x="1013" y="162"/>
                  </a:lnTo>
                  <a:lnTo>
                    <a:pt x="1011" y="160"/>
                  </a:lnTo>
                  <a:lnTo>
                    <a:pt x="1011" y="162"/>
                  </a:lnTo>
                  <a:lnTo>
                    <a:pt x="1007" y="162"/>
                  </a:lnTo>
                  <a:lnTo>
                    <a:pt x="1003" y="162"/>
                  </a:lnTo>
                  <a:lnTo>
                    <a:pt x="999" y="164"/>
                  </a:lnTo>
                  <a:lnTo>
                    <a:pt x="997" y="164"/>
                  </a:lnTo>
                  <a:lnTo>
                    <a:pt x="995" y="166"/>
                  </a:lnTo>
                  <a:lnTo>
                    <a:pt x="989" y="170"/>
                  </a:lnTo>
                  <a:lnTo>
                    <a:pt x="987" y="172"/>
                  </a:lnTo>
                  <a:lnTo>
                    <a:pt x="987" y="172"/>
                  </a:lnTo>
                  <a:lnTo>
                    <a:pt x="993" y="168"/>
                  </a:lnTo>
                  <a:lnTo>
                    <a:pt x="993" y="166"/>
                  </a:lnTo>
                  <a:lnTo>
                    <a:pt x="993" y="166"/>
                  </a:lnTo>
                  <a:lnTo>
                    <a:pt x="993" y="166"/>
                  </a:lnTo>
                  <a:lnTo>
                    <a:pt x="993" y="166"/>
                  </a:lnTo>
                  <a:lnTo>
                    <a:pt x="991" y="166"/>
                  </a:lnTo>
                  <a:lnTo>
                    <a:pt x="989" y="166"/>
                  </a:lnTo>
                  <a:lnTo>
                    <a:pt x="987" y="168"/>
                  </a:lnTo>
                  <a:lnTo>
                    <a:pt x="987" y="168"/>
                  </a:lnTo>
                  <a:lnTo>
                    <a:pt x="987" y="168"/>
                  </a:lnTo>
                  <a:lnTo>
                    <a:pt x="985" y="166"/>
                  </a:lnTo>
                  <a:lnTo>
                    <a:pt x="987" y="166"/>
                  </a:lnTo>
                  <a:lnTo>
                    <a:pt x="987" y="166"/>
                  </a:lnTo>
                  <a:lnTo>
                    <a:pt x="989" y="166"/>
                  </a:lnTo>
                  <a:lnTo>
                    <a:pt x="991" y="164"/>
                  </a:lnTo>
                  <a:lnTo>
                    <a:pt x="993" y="164"/>
                  </a:lnTo>
                  <a:lnTo>
                    <a:pt x="995" y="164"/>
                  </a:lnTo>
                  <a:lnTo>
                    <a:pt x="997" y="164"/>
                  </a:lnTo>
                  <a:lnTo>
                    <a:pt x="1003" y="162"/>
                  </a:lnTo>
                  <a:lnTo>
                    <a:pt x="1005" y="160"/>
                  </a:lnTo>
                  <a:lnTo>
                    <a:pt x="1005" y="160"/>
                  </a:lnTo>
                  <a:lnTo>
                    <a:pt x="1005" y="158"/>
                  </a:lnTo>
                  <a:lnTo>
                    <a:pt x="1007" y="158"/>
                  </a:lnTo>
                  <a:lnTo>
                    <a:pt x="1005" y="158"/>
                  </a:lnTo>
                  <a:lnTo>
                    <a:pt x="1005" y="156"/>
                  </a:lnTo>
                  <a:lnTo>
                    <a:pt x="1005" y="158"/>
                  </a:lnTo>
                  <a:lnTo>
                    <a:pt x="1001" y="158"/>
                  </a:lnTo>
                  <a:lnTo>
                    <a:pt x="999" y="158"/>
                  </a:lnTo>
                  <a:lnTo>
                    <a:pt x="997" y="158"/>
                  </a:lnTo>
                  <a:lnTo>
                    <a:pt x="995" y="158"/>
                  </a:lnTo>
                  <a:lnTo>
                    <a:pt x="991" y="158"/>
                  </a:lnTo>
                  <a:lnTo>
                    <a:pt x="989" y="160"/>
                  </a:lnTo>
                  <a:lnTo>
                    <a:pt x="987" y="160"/>
                  </a:lnTo>
                  <a:lnTo>
                    <a:pt x="985" y="162"/>
                  </a:lnTo>
                  <a:lnTo>
                    <a:pt x="981" y="162"/>
                  </a:lnTo>
                  <a:lnTo>
                    <a:pt x="983" y="160"/>
                  </a:lnTo>
                  <a:lnTo>
                    <a:pt x="985" y="160"/>
                  </a:lnTo>
                  <a:lnTo>
                    <a:pt x="987" y="160"/>
                  </a:lnTo>
                  <a:lnTo>
                    <a:pt x="991" y="158"/>
                  </a:lnTo>
                  <a:lnTo>
                    <a:pt x="993" y="158"/>
                  </a:lnTo>
                  <a:lnTo>
                    <a:pt x="993" y="158"/>
                  </a:lnTo>
                  <a:lnTo>
                    <a:pt x="997" y="158"/>
                  </a:lnTo>
                  <a:lnTo>
                    <a:pt x="997" y="158"/>
                  </a:lnTo>
                  <a:lnTo>
                    <a:pt x="999" y="156"/>
                  </a:lnTo>
                  <a:lnTo>
                    <a:pt x="1003" y="156"/>
                  </a:lnTo>
                  <a:lnTo>
                    <a:pt x="1003" y="154"/>
                  </a:lnTo>
                  <a:lnTo>
                    <a:pt x="1003" y="154"/>
                  </a:lnTo>
                  <a:lnTo>
                    <a:pt x="1003" y="154"/>
                  </a:lnTo>
                  <a:lnTo>
                    <a:pt x="1003" y="152"/>
                  </a:lnTo>
                  <a:lnTo>
                    <a:pt x="1001" y="152"/>
                  </a:lnTo>
                  <a:lnTo>
                    <a:pt x="1001" y="152"/>
                  </a:lnTo>
                  <a:lnTo>
                    <a:pt x="999" y="150"/>
                  </a:lnTo>
                  <a:lnTo>
                    <a:pt x="997" y="150"/>
                  </a:lnTo>
                  <a:lnTo>
                    <a:pt x="993" y="150"/>
                  </a:lnTo>
                  <a:lnTo>
                    <a:pt x="991" y="150"/>
                  </a:lnTo>
                  <a:lnTo>
                    <a:pt x="991" y="150"/>
                  </a:lnTo>
                  <a:lnTo>
                    <a:pt x="991" y="150"/>
                  </a:lnTo>
                  <a:lnTo>
                    <a:pt x="989" y="148"/>
                  </a:lnTo>
                  <a:lnTo>
                    <a:pt x="983" y="150"/>
                  </a:lnTo>
                  <a:lnTo>
                    <a:pt x="983" y="150"/>
                  </a:lnTo>
                  <a:lnTo>
                    <a:pt x="981" y="152"/>
                  </a:lnTo>
                  <a:lnTo>
                    <a:pt x="981" y="154"/>
                  </a:lnTo>
                  <a:lnTo>
                    <a:pt x="981" y="154"/>
                  </a:lnTo>
                  <a:lnTo>
                    <a:pt x="981" y="154"/>
                  </a:lnTo>
                  <a:lnTo>
                    <a:pt x="979" y="154"/>
                  </a:lnTo>
                  <a:lnTo>
                    <a:pt x="979" y="152"/>
                  </a:lnTo>
                  <a:lnTo>
                    <a:pt x="979" y="150"/>
                  </a:lnTo>
                  <a:lnTo>
                    <a:pt x="979" y="150"/>
                  </a:lnTo>
                  <a:lnTo>
                    <a:pt x="975" y="150"/>
                  </a:lnTo>
                  <a:lnTo>
                    <a:pt x="975" y="152"/>
                  </a:lnTo>
                  <a:lnTo>
                    <a:pt x="973" y="152"/>
                  </a:lnTo>
                  <a:lnTo>
                    <a:pt x="971" y="152"/>
                  </a:lnTo>
                  <a:lnTo>
                    <a:pt x="977" y="150"/>
                  </a:lnTo>
                  <a:lnTo>
                    <a:pt x="979" y="148"/>
                  </a:lnTo>
                  <a:lnTo>
                    <a:pt x="981" y="148"/>
                  </a:lnTo>
                  <a:lnTo>
                    <a:pt x="979" y="148"/>
                  </a:lnTo>
                  <a:lnTo>
                    <a:pt x="979" y="148"/>
                  </a:lnTo>
                  <a:lnTo>
                    <a:pt x="977" y="148"/>
                  </a:lnTo>
                  <a:lnTo>
                    <a:pt x="975" y="148"/>
                  </a:lnTo>
                  <a:lnTo>
                    <a:pt x="971" y="148"/>
                  </a:lnTo>
                  <a:lnTo>
                    <a:pt x="971" y="150"/>
                  </a:lnTo>
                  <a:lnTo>
                    <a:pt x="969" y="150"/>
                  </a:lnTo>
                  <a:lnTo>
                    <a:pt x="965" y="152"/>
                  </a:lnTo>
                  <a:lnTo>
                    <a:pt x="963" y="154"/>
                  </a:lnTo>
                  <a:lnTo>
                    <a:pt x="959" y="156"/>
                  </a:lnTo>
                  <a:lnTo>
                    <a:pt x="959" y="156"/>
                  </a:lnTo>
                  <a:lnTo>
                    <a:pt x="961" y="154"/>
                  </a:lnTo>
                  <a:lnTo>
                    <a:pt x="963" y="152"/>
                  </a:lnTo>
                  <a:lnTo>
                    <a:pt x="965" y="152"/>
                  </a:lnTo>
                  <a:lnTo>
                    <a:pt x="965" y="152"/>
                  </a:lnTo>
                  <a:lnTo>
                    <a:pt x="965" y="150"/>
                  </a:lnTo>
                  <a:lnTo>
                    <a:pt x="967" y="150"/>
                  </a:lnTo>
                  <a:lnTo>
                    <a:pt x="969" y="148"/>
                  </a:lnTo>
                  <a:lnTo>
                    <a:pt x="965" y="148"/>
                  </a:lnTo>
                  <a:lnTo>
                    <a:pt x="963" y="148"/>
                  </a:lnTo>
                  <a:lnTo>
                    <a:pt x="963" y="148"/>
                  </a:lnTo>
                  <a:lnTo>
                    <a:pt x="967" y="148"/>
                  </a:lnTo>
                  <a:lnTo>
                    <a:pt x="969" y="148"/>
                  </a:lnTo>
                  <a:lnTo>
                    <a:pt x="971" y="148"/>
                  </a:lnTo>
                  <a:lnTo>
                    <a:pt x="975" y="146"/>
                  </a:lnTo>
                  <a:lnTo>
                    <a:pt x="975" y="146"/>
                  </a:lnTo>
                  <a:lnTo>
                    <a:pt x="977" y="144"/>
                  </a:lnTo>
                  <a:lnTo>
                    <a:pt x="977" y="144"/>
                  </a:lnTo>
                  <a:lnTo>
                    <a:pt x="977" y="144"/>
                  </a:lnTo>
                  <a:lnTo>
                    <a:pt x="977" y="144"/>
                  </a:lnTo>
                  <a:lnTo>
                    <a:pt x="977" y="142"/>
                  </a:lnTo>
                  <a:lnTo>
                    <a:pt x="975" y="142"/>
                  </a:lnTo>
                  <a:lnTo>
                    <a:pt x="973" y="142"/>
                  </a:lnTo>
                  <a:lnTo>
                    <a:pt x="971" y="142"/>
                  </a:lnTo>
                  <a:lnTo>
                    <a:pt x="969" y="144"/>
                  </a:lnTo>
                  <a:lnTo>
                    <a:pt x="965" y="144"/>
                  </a:lnTo>
                  <a:lnTo>
                    <a:pt x="961" y="146"/>
                  </a:lnTo>
                  <a:lnTo>
                    <a:pt x="959" y="146"/>
                  </a:lnTo>
                  <a:lnTo>
                    <a:pt x="957" y="148"/>
                  </a:lnTo>
                  <a:lnTo>
                    <a:pt x="955" y="148"/>
                  </a:lnTo>
                  <a:lnTo>
                    <a:pt x="955" y="148"/>
                  </a:lnTo>
                  <a:lnTo>
                    <a:pt x="955" y="148"/>
                  </a:lnTo>
                  <a:lnTo>
                    <a:pt x="957" y="146"/>
                  </a:lnTo>
                  <a:lnTo>
                    <a:pt x="961" y="144"/>
                  </a:lnTo>
                  <a:lnTo>
                    <a:pt x="963" y="144"/>
                  </a:lnTo>
                  <a:lnTo>
                    <a:pt x="965" y="144"/>
                  </a:lnTo>
                  <a:lnTo>
                    <a:pt x="971" y="140"/>
                  </a:lnTo>
                  <a:lnTo>
                    <a:pt x="971" y="140"/>
                  </a:lnTo>
                  <a:lnTo>
                    <a:pt x="973" y="140"/>
                  </a:lnTo>
                  <a:lnTo>
                    <a:pt x="973" y="138"/>
                  </a:lnTo>
                  <a:lnTo>
                    <a:pt x="973" y="138"/>
                  </a:lnTo>
                  <a:lnTo>
                    <a:pt x="971" y="136"/>
                  </a:lnTo>
                  <a:lnTo>
                    <a:pt x="969" y="136"/>
                  </a:lnTo>
                  <a:lnTo>
                    <a:pt x="967" y="136"/>
                  </a:lnTo>
                  <a:lnTo>
                    <a:pt x="965" y="136"/>
                  </a:lnTo>
                  <a:lnTo>
                    <a:pt x="963" y="136"/>
                  </a:lnTo>
                  <a:lnTo>
                    <a:pt x="963" y="136"/>
                  </a:lnTo>
                  <a:lnTo>
                    <a:pt x="961" y="134"/>
                  </a:lnTo>
                  <a:lnTo>
                    <a:pt x="959" y="134"/>
                  </a:lnTo>
                  <a:lnTo>
                    <a:pt x="957" y="134"/>
                  </a:lnTo>
                  <a:lnTo>
                    <a:pt x="953" y="134"/>
                  </a:lnTo>
                  <a:lnTo>
                    <a:pt x="949" y="134"/>
                  </a:lnTo>
                  <a:lnTo>
                    <a:pt x="947" y="134"/>
                  </a:lnTo>
                  <a:lnTo>
                    <a:pt x="945" y="134"/>
                  </a:lnTo>
                  <a:lnTo>
                    <a:pt x="939" y="136"/>
                  </a:lnTo>
                  <a:lnTo>
                    <a:pt x="939" y="136"/>
                  </a:lnTo>
                  <a:lnTo>
                    <a:pt x="937" y="136"/>
                  </a:lnTo>
                  <a:lnTo>
                    <a:pt x="937" y="136"/>
                  </a:lnTo>
                  <a:lnTo>
                    <a:pt x="937" y="138"/>
                  </a:lnTo>
                  <a:lnTo>
                    <a:pt x="937" y="138"/>
                  </a:lnTo>
                  <a:lnTo>
                    <a:pt x="937" y="138"/>
                  </a:lnTo>
                  <a:lnTo>
                    <a:pt x="941" y="140"/>
                  </a:lnTo>
                  <a:lnTo>
                    <a:pt x="943" y="140"/>
                  </a:lnTo>
                  <a:lnTo>
                    <a:pt x="943" y="140"/>
                  </a:lnTo>
                  <a:lnTo>
                    <a:pt x="943" y="142"/>
                  </a:lnTo>
                  <a:lnTo>
                    <a:pt x="941" y="142"/>
                  </a:lnTo>
                  <a:lnTo>
                    <a:pt x="937" y="140"/>
                  </a:lnTo>
                  <a:lnTo>
                    <a:pt x="935" y="140"/>
                  </a:lnTo>
                  <a:lnTo>
                    <a:pt x="935" y="140"/>
                  </a:lnTo>
                  <a:lnTo>
                    <a:pt x="933" y="140"/>
                  </a:lnTo>
                  <a:lnTo>
                    <a:pt x="933" y="138"/>
                  </a:lnTo>
                  <a:lnTo>
                    <a:pt x="931" y="140"/>
                  </a:lnTo>
                  <a:lnTo>
                    <a:pt x="927" y="142"/>
                  </a:lnTo>
                  <a:lnTo>
                    <a:pt x="927" y="144"/>
                  </a:lnTo>
                  <a:lnTo>
                    <a:pt x="927" y="144"/>
                  </a:lnTo>
                  <a:lnTo>
                    <a:pt x="929" y="144"/>
                  </a:lnTo>
                  <a:lnTo>
                    <a:pt x="927" y="146"/>
                  </a:lnTo>
                  <a:lnTo>
                    <a:pt x="927" y="146"/>
                  </a:lnTo>
                  <a:lnTo>
                    <a:pt x="927" y="146"/>
                  </a:lnTo>
                  <a:lnTo>
                    <a:pt x="927" y="144"/>
                  </a:lnTo>
                  <a:lnTo>
                    <a:pt x="925" y="144"/>
                  </a:lnTo>
                  <a:lnTo>
                    <a:pt x="925" y="142"/>
                  </a:lnTo>
                  <a:lnTo>
                    <a:pt x="927" y="142"/>
                  </a:lnTo>
                  <a:lnTo>
                    <a:pt x="929" y="140"/>
                  </a:lnTo>
                  <a:lnTo>
                    <a:pt x="927" y="138"/>
                  </a:lnTo>
                  <a:lnTo>
                    <a:pt x="927" y="138"/>
                  </a:lnTo>
                  <a:lnTo>
                    <a:pt x="925" y="140"/>
                  </a:lnTo>
                  <a:lnTo>
                    <a:pt x="923" y="140"/>
                  </a:lnTo>
                  <a:lnTo>
                    <a:pt x="921" y="140"/>
                  </a:lnTo>
                  <a:lnTo>
                    <a:pt x="921" y="138"/>
                  </a:lnTo>
                  <a:lnTo>
                    <a:pt x="921" y="138"/>
                  </a:lnTo>
                  <a:lnTo>
                    <a:pt x="921" y="138"/>
                  </a:lnTo>
                  <a:lnTo>
                    <a:pt x="919" y="138"/>
                  </a:lnTo>
                  <a:lnTo>
                    <a:pt x="919" y="138"/>
                  </a:lnTo>
                  <a:lnTo>
                    <a:pt x="917" y="138"/>
                  </a:lnTo>
                  <a:lnTo>
                    <a:pt x="917" y="140"/>
                  </a:lnTo>
                  <a:lnTo>
                    <a:pt x="917" y="140"/>
                  </a:lnTo>
                  <a:lnTo>
                    <a:pt x="917" y="142"/>
                  </a:lnTo>
                  <a:lnTo>
                    <a:pt x="917" y="142"/>
                  </a:lnTo>
                  <a:lnTo>
                    <a:pt x="915" y="140"/>
                  </a:lnTo>
                  <a:lnTo>
                    <a:pt x="915" y="140"/>
                  </a:lnTo>
                  <a:lnTo>
                    <a:pt x="911" y="142"/>
                  </a:lnTo>
                  <a:lnTo>
                    <a:pt x="905" y="144"/>
                  </a:lnTo>
                  <a:lnTo>
                    <a:pt x="903" y="144"/>
                  </a:lnTo>
                  <a:lnTo>
                    <a:pt x="903" y="146"/>
                  </a:lnTo>
                  <a:lnTo>
                    <a:pt x="903" y="146"/>
                  </a:lnTo>
                  <a:lnTo>
                    <a:pt x="903" y="146"/>
                  </a:lnTo>
                  <a:lnTo>
                    <a:pt x="903" y="144"/>
                  </a:lnTo>
                  <a:lnTo>
                    <a:pt x="903" y="144"/>
                  </a:lnTo>
                  <a:lnTo>
                    <a:pt x="903" y="144"/>
                  </a:lnTo>
                  <a:lnTo>
                    <a:pt x="903" y="144"/>
                  </a:lnTo>
                  <a:lnTo>
                    <a:pt x="905" y="142"/>
                  </a:lnTo>
                  <a:lnTo>
                    <a:pt x="905" y="142"/>
                  </a:lnTo>
                  <a:lnTo>
                    <a:pt x="905" y="142"/>
                  </a:lnTo>
                  <a:lnTo>
                    <a:pt x="907" y="142"/>
                  </a:lnTo>
                  <a:lnTo>
                    <a:pt x="907" y="142"/>
                  </a:lnTo>
                  <a:lnTo>
                    <a:pt x="905" y="142"/>
                  </a:lnTo>
                  <a:lnTo>
                    <a:pt x="905" y="140"/>
                  </a:lnTo>
                  <a:lnTo>
                    <a:pt x="907" y="140"/>
                  </a:lnTo>
                  <a:lnTo>
                    <a:pt x="911" y="140"/>
                  </a:lnTo>
                  <a:lnTo>
                    <a:pt x="913" y="138"/>
                  </a:lnTo>
                  <a:lnTo>
                    <a:pt x="913" y="138"/>
                  </a:lnTo>
                  <a:lnTo>
                    <a:pt x="911" y="138"/>
                  </a:lnTo>
                  <a:lnTo>
                    <a:pt x="903" y="140"/>
                  </a:lnTo>
                  <a:lnTo>
                    <a:pt x="905" y="140"/>
                  </a:lnTo>
                  <a:lnTo>
                    <a:pt x="909" y="138"/>
                  </a:lnTo>
                  <a:lnTo>
                    <a:pt x="913" y="136"/>
                  </a:lnTo>
                  <a:lnTo>
                    <a:pt x="917" y="134"/>
                  </a:lnTo>
                  <a:lnTo>
                    <a:pt x="919" y="134"/>
                  </a:lnTo>
                  <a:lnTo>
                    <a:pt x="921" y="134"/>
                  </a:lnTo>
                  <a:lnTo>
                    <a:pt x="921" y="132"/>
                  </a:lnTo>
                  <a:lnTo>
                    <a:pt x="919" y="132"/>
                  </a:lnTo>
                  <a:lnTo>
                    <a:pt x="919" y="132"/>
                  </a:lnTo>
                  <a:lnTo>
                    <a:pt x="919" y="130"/>
                  </a:lnTo>
                  <a:lnTo>
                    <a:pt x="919" y="130"/>
                  </a:lnTo>
                  <a:lnTo>
                    <a:pt x="921" y="128"/>
                  </a:lnTo>
                  <a:lnTo>
                    <a:pt x="921" y="128"/>
                  </a:lnTo>
                  <a:lnTo>
                    <a:pt x="921" y="128"/>
                  </a:lnTo>
                  <a:lnTo>
                    <a:pt x="921" y="126"/>
                  </a:lnTo>
                  <a:lnTo>
                    <a:pt x="919" y="126"/>
                  </a:lnTo>
                  <a:lnTo>
                    <a:pt x="919" y="126"/>
                  </a:lnTo>
                  <a:lnTo>
                    <a:pt x="919" y="122"/>
                  </a:lnTo>
                  <a:lnTo>
                    <a:pt x="919" y="120"/>
                  </a:lnTo>
                  <a:lnTo>
                    <a:pt x="919" y="120"/>
                  </a:lnTo>
                  <a:lnTo>
                    <a:pt x="919" y="120"/>
                  </a:lnTo>
                  <a:lnTo>
                    <a:pt x="915" y="120"/>
                  </a:lnTo>
                  <a:lnTo>
                    <a:pt x="913" y="120"/>
                  </a:lnTo>
                  <a:lnTo>
                    <a:pt x="907" y="120"/>
                  </a:lnTo>
                  <a:lnTo>
                    <a:pt x="905" y="120"/>
                  </a:lnTo>
                  <a:lnTo>
                    <a:pt x="905" y="120"/>
                  </a:lnTo>
                  <a:lnTo>
                    <a:pt x="903" y="120"/>
                  </a:lnTo>
                  <a:lnTo>
                    <a:pt x="899" y="120"/>
                  </a:lnTo>
                  <a:lnTo>
                    <a:pt x="893" y="122"/>
                  </a:lnTo>
                  <a:lnTo>
                    <a:pt x="891" y="122"/>
                  </a:lnTo>
                  <a:lnTo>
                    <a:pt x="891" y="122"/>
                  </a:lnTo>
                  <a:lnTo>
                    <a:pt x="891" y="124"/>
                  </a:lnTo>
                  <a:lnTo>
                    <a:pt x="891" y="124"/>
                  </a:lnTo>
                  <a:lnTo>
                    <a:pt x="889" y="122"/>
                  </a:lnTo>
                  <a:lnTo>
                    <a:pt x="885" y="124"/>
                  </a:lnTo>
                  <a:lnTo>
                    <a:pt x="881" y="124"/>
                  </a:lnTo>
                  <a:lnTo>
                    <a:pt x="877" y="124"/>
                  </a:lnTo>
                  <a:lnTo>
                    <a:pt x="869" y="128"/>
                  </a:lnTo>
                  <a:lnTo>
                    <a:pt x="869" y="128"/>
                  </a:lnTo>
                  <a:lnTo>
                    <a:pt x="871" y="130"/>
                  </a:lnTo>
                  <a:lnTo>
                    <a:pt x="877" y="132"/>
                  </a:lnTo>
                  <a:lnTo>
                    <a:pt x="877" y="132"/>
                  </a:lnTo>
                  <a:lnTo>
                    <a:pt x="871" y="130"/>
                  </a:lnTo>
                  <a:lnTo>
                    <a:pt x="869" y="130"/>
                  </a:lnTo>
                  <a:lnTo>
                    <a:pt x="867" y="130"/>
                  </a:lnTo>
                  <a:lnTo>
                    <a:pt x="865" y="130"/>
                  </a:lnTo>
                  <a:lnTo>
                    <a:pt x="863" y="132"/>
                  </a:lnTo>
                  <a:lnTo>
                    <a:pt x="863" y="132"/>
                  </a:lnTo>
                  <a:lnTo>
                    <a:pt x="861" y="132"/>
                  </a:lnTo>
                  <a:lnTo>
                    <a:pt x="861" y="134"/>
                  </a:lnTo>
                  <a:lnTo>
                    <a:pt x="859" y="134"/>
                  </a:lnTo>
                  <a:lnTo>
                    <a:pt x="859" y="136"/>
                  </a:lnTo>
                  <a:lnTo>
                    <a:pt x="859" y="136"/>
                  </a:lnTo>
                  <a:lnTo>
                    <a:pt x="859" y="136"/>
                  </a:lnTo>
                  <a:lnTo>
                    <a:pt x="861" y="138"/>
                  </a:lnTo>
                  <a:lnTo>
                    <a:pt x="861" y="138"/>
                  </a:lnTo>
                  <a:lnTo>
                    <a:pt x="861" y="138"/>
                  </a:lnTo>
                  <a:lnTo>
                    <a:pt x="863" y="138"/>
                  </a:lnTo>
                  <a:lnTo>
                    <a:pt x="865" y="138"/>
                  </a:lnTo>
                  <a:lnTo>
                    <a:pt x="865" y="138"/>
                  </a:lnTo>
                  <a:lnTo>
                    <a:pt x="867" y="138"/>
                  </a:lnTo>
                  <a:lnTo>
                    <a:pt x="867" y="138"/>
                  </a:lnTo>
                  <a:lnTo>
                    <a:pt x="865" y="140"/>
                  </a:lnTo>
                  <a:lnTo>
                    <a:pt x="865" y="140"/>
                  </a:lnTo>
                  <a:lnTo>
                    <a:pt x="865" y="140"/>
                  </a:lnTo>
                  <a:lnTo>
                    <a:pt x="865" y="142"/>
                  </a:lnTo>
                  <a:lnTo>
                    <a:pt x="867" y="142"/>
                  </a:lnTo>
                  <a:lnTo>
                    <a:pt x="867" y="144"/>
                  </a:lnTo>
                  <a:lnTo>
                    <a:pt x="867" y="144"/>
                  </a:lnTo>
                  <a:lnTo>
                    <a:pt x="867" y="144"/>
                  </a:lnTo>
                  <a:lnTo>
                    <a:pt x="865" y="142"/>
                  </a:lnTo>
                  <a:lnTo>
                    <a:pt x="861" y="140"/>
                  </a:lnTo>
                  <a:lnTo>
                    <a:pt x="857" y="140"/>
                  </a:lnTo>
                  <a:lnTo>
                    <a:pt x="857" y="140"/>
                  </a:lnTo>
                  <a:lnTo>
                    <a:pt x="853" y="142"/>
                  </a:lnTo>
                  <a:lnTo>
                    <a:pt x="851" y="144"/>
                  </a:lnTo>
                  <a:lnTo>
                    <a:pt x="849" y="144"/>
                  </a:lnTo>
                  <a:lnTo>
                    <a:pt x="849" y="144"/>
                  </a:lnTo>
                  <a:lnTo>
                    <a:pt x="849" y="144"/>
                  </a:lnTo>
                  <a:lnTo>
                    <a:pt x="849" y="146"/>
                  </a:lnTo>
                  <a:lnTo>
                    <a:pt x="851" y="146"/>
                  </a:lnTo>
                  <a:lnTo>
                    <a:pt x="851" y="148"/>
                  </a:lnTo>
                  <a:lnTo>
                    <a:pt x="851" y="148"/>
                  </a:lnTo>
                  <a:lnTo>
                    <a:pt x="851" y="148"/>
                  </a:lnTo>
                  <a:lnTo>
                    <a:pt x="853" y="148"/>
                  </a:lnTo>
                  <a:lnTo>
                    <a:pt x="853" y="148"/>
                  </a:lnTo>
                  <a:lnTo>
                    <a:pt x="855" y="148"/>
                  </a:lnTo>
                  <a:lnTo>
                    <a:pt x="857" y="150"/>
                  </a:lnTo>
                  <a:lnTo>
                    <a:pt x="857" y="150"/>
                  </a:lnTo>
                  <a:lnTo>
                    <a:pt x="855" y="152"/>
                  </a:lnTo>
                  <a:lnTo>
                    <a:pt x="855" y="152"/>
                  </a:lnTo>
                  <a:lnTo>
                    <a:pt x="853" y="154"/>
                  </a:lnTo>
                  <a:lnTo>
                    <a:pt x="849" y="158"/>
                  </a:lnTo>
                  <a:lnTo>
                    <a:pt x="847" y="158"/>
                  </a:lnTo>
                  <a:lnTo>
                    <a:pt x="847" y="158"/>
                  </a:lnTo>
                  <a:lnTo>
                    <a:pt x="845" y="158"/>
                  </a:lnTo>
                  <a:lnTo>
                    <a:pt x="845" y="158"/>
                  </a:lnTo>
                  <a:lnTo>
                    <a:pt x="845" y="158"/>
                  </a:lnTo>
                  <a:lnTo>
                    <a:pt x="845" y="158"/>
                  </a:lnTo>
                  <a:lnTo>
                    <a:pt x="847" y="156"/>
                  </a:lnTo>
                  <a:lnTo>
                    <a:pt x="845" y="156"/>
                  </a:lnTo>
                  <a:lnTo>
                    <a:pt x="839" y="156"/>
                  </a:lnTo>
                  <a:lnTo>
                    <a:pt x="837" y="156"/>
                  </a:lnTo>
                  <a:lnTo>
                    <a:pt x="833" y="158"/>
                  </a:lnTo>
                  <a:lnTo>
                    <a:pt x="831" y="158"/>
                  </a:lnTo>
                  <a:lnTo>
                    <a:pt x="827" y="158"/>
                  </a:lnTo>
                  <a:lnTo>
                    <a:pt x="827" y="158"/>
                  </a:lnTo>
                  <a:lnTo>
                    <a:pt x="829" y="158"/>
                  </a:lnTo>
                  <a:lnTo>
                    <a:pt x="833" y="158"/>
                  </a:lnTo>
                  <a:lnTo>
                    <a:pt x="837" y="156"/>
                  </a:lnTo>
                  <a:lnTo>
                    <a:pt x="839" y="156"/>
                  </a:lnTo>
                  <a:lnTo>
                    <a:pt x="843" y="156"/>
                  </a:lnTo>
                  <a:lnTo>
                    <a:pt x="847" y="154"/>
                  </a:lnTo>
                  <a:lnTo>
                    <a:pt x="849" y="154"/>
                  </a:lnTo>
                  <a:lnTo>
                    <a:pt x="849" y="152"/>
                  </a:lnTo>
                  <a:lnTo>
                    <a:pt x="847" y="152"/>
                  </a:lnTo>
                  <a:lnTo>
                    <a:pt x="847" y="150"/>
                  </a:lnTo>
                  <a:lnTo>
                    <a:pt x="845" y="150"/>
                  </a:lnTo>
                  <a:lnTo>
                    <a:pt x="843" y="148"/>
                  </a:lnTo>
                  <a:lnTo>
                    <a:pt x="843" y="146"/>
                  </a:lnTo>
                  <a:lnTo>
                    <a:pt x="845" y="144"/>
                  </a:lnTo>
                  <a:lnTo>
                    <a:pt x="845" y="142"/>
                  </a:lnTo>
                  <a:lnTo>
                    <a:pt x="845" y="142"/>
                  </a:lnTo>
                  <a:lnTo>
                    <a:pt x="847" y="140"/>
                  </a:lnTo>
                  <a:lnTo>
                    <a:pt x="849" y="138"/>
                  </a:lnTo>
                  <a:lnTo>
                    <a:pt x="851" y="138"/>
                  </a:lnTo>
                  <a:lnTo>
                    <a:pt x="851" y="136"/>
                  </a:lnTo>
                  <a:lnTo>
                    <a:pt x="849" y="134"/>
                  </a:lnTo>
                  <a:lnTo>
                    <a:pt x="851" y="134"/>
                  </a:lnTo>
                  <a:lnTo>
                    <a:pt x="851" y="132"/>
                  </a:lnTo>
                  <a:lnTo>
                    <a:pt x="853" y="132"/>
                  </a:lnTo>
                  <a:lnTo>
                    <a:pt x="853" y="130"/>
                  </a:lnTo>
                  <a:lnTo>
                    <a:pt x="855" y="130"/>
                  </a:lnTo>
                  <a:lnTo>
                    <a:pt x="863" y="126"/>
                  </a:lnTo>
                  <a:lnTo>
                    <a:pt x="865" y="126"/>
                  </a:lnTo>
                  <a:lnTo>
                    <a:pt x="871" y="122"/>
                  </a:lnTo>
                  <a:lnTo>
                    <a:pt x="875" y="122"/>
                  </a:lnTo>
                  <a:lnTo>
                    <a:pt x="879" y="120"/>
                  </a:lnTo>
                  <a:lnTo>
                    <a:pt x="883" y="120"/>
                  </a:lnTo>
                  <a:lnTo>
                    <a:pt x="883" y="120"/>
                  </a:lnTo>
                  <a:lnTo>
                    <a:pt x="883" y="118"/>
                  </a:lnTo>
                  <a:lnTo>
                    <a:pt x="883" y="118"/>
                  </a:lnTo>
                  <a:lnTo>
                    <a:pt x="883" y="118"/>
                  </a:lnTo>
                  <a:lnTo>
                    <a:pt x="873" y="118"/>
                  </a:lnTo>
                  <a:lnTo>
                    <a:pt x="869" y="118"/>
                  </a:lnTo>
                  <a:lnTo>
                    <a:pt x="865" y="118"/>
                  </a:lnTo>
                  <a:lnTo>
                    <a:pt x="855" y="118"/>
                  </a:lnTo>
                  <a:lnTo>
                    <a:pt x="853" y="120"/>
                  </a:lnTo>
                  <a:lnTo>
                    <a:pt x="849" y="120"/>
                  </a:lnTo>
                  <a:lnTo>
                    <a:pt x="845" y="122"/>
                  </a:lnTo>
                  <a:lnTo>
                    <a:pt x="837" y="124"/>
                  </a:lnTo>
                  <a:lnTo>
                    <a:pt x="837" y="124"/>
                  </a:lnTo>
                  <a:lnTo>
                    <a:pt x="837" y="124"/>
                  </a:lnTo>
                  <a:lnTo>
                    <a:pt x="835" y="124"/>
                  </a:lnTo>
                  <a:lnTo>
                    <a:pt x="835" y="126"/>
                  </a:lnTo>
                  <a:lnTo>
                    <a:pt x="833" y="126"/>
                  </a:lnTo>
                  <a:lnTo>
                    <a:pt x="829" y="126"/>
                  </a:lnTo>
                  <a:lnTo>
                    <a:pt x="827" y="128"/>
                  </a:lnTo>
                  <a:lnTo>
                    <a:pt x="827" y="128"/>
                  </a:lnTo>
                  <a:lnTo>
                    <a:pt x="825" y="130"/>
                  </a:lnTo>
                  <a:lnTo>
                    <a:pt x="825" y="130"/>
                  </a:lnTo>
                  <a:lnTo>
                    <a:pt x="823" y="132"/>
                  </a:lnTo>
                  <a:lnTo>
                    <a:pt x="821" y="132"/>
                  </a:lnTo>
                  <a:lnTo>
                    <a:pt x="817" y="134"/>
                  </a:lnTo>
                  <a:lnTo>
                    <a:pt x="815" y="136"/>
                  </a:lnTo>
                  <a:lnTo>
                    <a:pt x="811" y="138"/>
                  </a:lnTo>
                  <a:lnTo>
                    <a:pt x="811" y="138"/>
                  </a:lnTo>
                  <a:lnTo>
                    <a:pt x="809" y="138"/>
                  </a:lnTo>
                  <a:lnTo>
                    <a:pt x="809" y="140"/>
                  </a:lnTo>
                  <a:lnTo>
                    <a:pt x="809" y="140"/>
                  </a:lnTo>
                  <a:lnTo>
                    <a:pt x="807" y="140"/>
                  </a:lnTo>
                  <a:lnTo>
                    <a:pt x="809" y="142"/>
                  </a:lnTo>
                  <a:lnTo>
                    <a:pt x="809" y="142"/>
                  </a:lnTo>
                  <a:lnTo>
                    <a:pt x="809" y="142"/>
                  </a:lnTo>
                  <a:lnTo>
                    <a:pt x="805" y="144"/>
                  </a:lnTo>
                  <a:lnTo>
                    <a:pt x="801" y="144"/>
                  </a:lnTo>
                  <a:lnTo>
                    <a:pt x="801" y="146"/>
                  </a:lnTo>
                  <a:lnTo>
                    <a:pt x="801" y="146"/>
                  </a:lnTo>
                  <a:lnTo>
                    <a:pt x="801" y="148"/>
                  </a:lnTo>
                  <a:lnTo>
                    <a:pt x="799" y="150"/>
                  </a:lnTo>
                  <a:lnTo>
                    <a:pt x="797" y="152"/>
                  </a:lnTo>
                  <a:lnTo>
                    <a:pt x="797" y="152"/>
                  </a:lnTo>
                  <a:lnTo>
                    <a:pt x="799" y="152"/>
                  </a:lnTo>
                  <a:lnTo>
                    <a:pt x="801" y="154"/>
                  </a:lnTo>
                  <a:lnTo>
                    <a:pt x="803" y="154"/>
                  </a:lnTo>
                  <a:lnTo>
                    <a:pt x="809" y="156"/>
                  </a:lnTo>
                  <a:lnTo>
                    <a:pt x="813" y="156"/>
                  </a:lnTo>
                  <a:lnTo>
                    <a:pt x="815" y="156"/>
                  </a:lnTo>
                  <a:lnTo>
                    <a:pt x="817" y="156"/>
                  </a:lnTo>
                  <a:lnTo>
                    <a:pt x="817" y="156"/>
                  </a:lnTo>
                  <a:lnTo>
                    <a:pt x="819" y="158"/>
                  </a:lnTo>
                  <a:lnTo>
                    <a:pt x="821" y="158"/>
                  </a:lnTo>
                  <a:lnTo>
                    <a:pt x="821" y="158"/>
                  </a:lnTo>
                  <a:lnTo>
                    <a:pt x="817" y="160"/>
                  </a:lnTo>
                  <a:lnTo>
                    <a:pt x="813" y="160"/>
                  </a:lnTo>
                  <a:lnTo>
                    <a:pt x="811" y="160"/>
                  </a:lnTo>
                  <a:lnTo>
                    <a:pt x="807" y="158"/>
                  </a:lnTo>
                  <a:lnTo>
                    <a:pt x="807" y="158"/>
                  </a:lnTo>
                  <a:lnTo>
                    <a:pt x="805" y="158"/>
                  </a:lnTo>
                  <a:lnTo>
                    <a:pt x="801" y="158"/>
                  </a:lnTo>
                  <a:lnTo>
                    <a:pt x="797" y="158"/>
                  </a:lnTo>
                  <a:lnTo>
                    <a:pt x="795" y="158"/>
                  </a:lnTo>
                  <a:lnTo>
                    <a:pt x="797" y="158"/>
                  </a:lnTo>
                  <a:lnTo>
                    <a:pt x="795" y="158"/>
                  </a:lnTo>
                  <a:lnTo>
                    <a:pt x="795" y="162"/>
                  </a:lnTo>
                  <a:lnTo>
                    <a:pt x="795" y="162"/>
                  </a:lnTo>
                  <a:lnTo>
                    <a:pt x="795" y="166"/>
                  </a:lnTo>
                  <a:lnTo>
                    <a:pt x="795" y="166"/>
                  </a:lnTo>
                  <a:lnTo>
                    <a:pt x="797" y="166"/>
                  </a:lnTo>
                  <a:lnTo>
                    <a:pt x="799" y="166"/>
                  </a:lnTo>
                  <a:lnTo>
                    <a:pt x="801" y="168"/>
                  </a:lnTo>
                  <a:lnTo>
                    <a:pt x="803" y="170"/>
                  </a:lnTo>
                  <a:lnTo>
                    <a:pt x="803" y="170"/>
                  </a:lnTo>
                  <a:lnTo>
                    <a:pt x="803" y="170"/>
                  </a:lnTo>
                  <a:lnTo>
                    <a:pt x="805" y="168"/>
                  </a:lnTo>
                  <a:lnTo>
                    <a:pt x="807" y="168"/>
                  </a:lnTo>
                  <a:lnTo>
                    <a:pt x="807" y="168"/>
                  </a:lnTo>
                  <a:lnTo>
                    <a:pt x="811" y="168"/>
                  </a:lnTo>
                  <a:lnTo>
                    <a:pt x="813" y="168"/>
                  </a:lnTo>
                  <a:lnTo>
                    <a:pt x="813" y="168"/>
                  </a:lnTo>
                  <a:lnTo>
                    <a:pt x="813" y="168"/>
                  </a:lnTo>
                  <a:lnTo>
                    <a:pt x="813" y="168"/>
                  </a:lnTo>
                  <a:lnTo>
                    <a:pt x="813" y="168"/>
                  </a:lnTo>
                  <a:lnTo>
                    <a:pt x="817" y="168"/>
                  </a:lnTo>
                  <a:lnTo>
                    <a:pt x="817" y="168"/>
                  </a:lnTo>
                  <a:lnTo>
                    <a:pt x="819" y="168"/>
                  </a:lnTo>
                  <a:lnTo>
                    <a:pt x="823" y="166"/>
                  </a:lnTo>
                  <a:lnTo>
                    <a:pt x="821" y="166"/>
                  </a:lnTo>
                  <a:lnTo>
                    <a:pt x="821" y="168"/>
                  </a:lnTo>
                  <a:lnTo>
                    <a:pt x="819" y="168"/>
                  </a:lnTo>
                  <a:lnTo>
                    <a:pt x="819" y="170"/>
                  </a:lnTo>
                  <a:lnTo>
                    <a:pt x="819" y="170"/>
                  </a:lnTo>
                  <a:lnTo>
                    <a:pt x="819" y="172"/>
                  </a:lnTo>
                  <a:lnTo>
                    <a:pt x="819" y="172"/>
                  </a:lnTo>
                  <a:lnTo>
                    <a:pt x="823" y="172"/>
                  </a:lnTo>
                  <a:lnTo>
                    <a:pt x="829" y="172"/>
                  </a:lnTo>
                  <a:lnTo>
                    <a:pt x="833" y="172"/>
                  </a:lnTo>
                  <a:lnTo>
                    <a:pt x="835" y="172"/>
                  </a:lnTo>
                  <a:lnTo>
                    <a:pt x="835" y="172"/>
                  </a:lnTo>
                  <a:lnTo>
                    <a:pt x="835" y="172"/>
                  </a:lnTo>
                  <a:lnTo>
                    <a:pt x="837" y="174"/>
                  </a:lnTo>
                  <a:lnTo>
                    <a:pt x="845" y="174"/>
                  </a:lnTo>
                  <a:lnTo>
                    <a:pt x="849" y="174"/>
                  </a:lnTo>
                  <a:lnTo>
                    <a:pt x="853" y="174"/>
                  </a:lnTo>
                  <a:lnTo>
                    <a:pt x="853" y="174"/>
                  </a:lnTo>
                  <a:lnTo>
                    <a:pt x="855" y="174"/>
                  </a:lnTo>
                  <a:lnTo>
                    <a:pt x="859" y="176"/>
                  </a:lnTo>
                  <a:lnTo>
                    <a:pt x="861" y="176"/>
                  </a:lnTo>
                  <a:lnTo>
                    <a:pt x="863" y="176"/>
                  </a:lnTo>
                  <a:lnTo>
                    <a:pt x="865" y="176"/>
                  </a:lnTo>
                  <a:lnTo>
                    <a:pt x="871" y="174"/>
                  </a:lnTo>
                  <a:lnTo>
                    <a:pt x="875" y="178"/>
                  </a:lnTo>
                  <a:lnTo>
                    <a:pt x="877" y="176"/>
                  </a:lnTo>
                  <a:lnTo>
                    <a:pt x="877" y="176"/>
                  </a:lnTo>
                  <a:lnTo>
                    <a:pt x="877" y="176"/>
                  </a:lnTo>
                  <a:lnTo>
                    <a:pt x="875" y="174"/>
                  </a:lnTo>
                  <a:lnTo>
                    <a:pt x="875" y="174"/>
                  </a:lnTo>
                  <a:lnTo>
                    <a:pt x="873" y="174"/>
                  </a:lnTo>
                  <a:lnTo>
                    <a:pt x="873" y="174"/>
                  </a:lnTo>
                  <a:lnTo>
                    <a:pt x="871" y="172"/>
                  </a:lnTo>
                  <a:lnTo>
                    <a:pt x="871" y="172"/>
                  </a:lnTo>
                  <a:lnTo>
                    <a:pt x="873" y="172"/>
                  </a:lnTo>
                  <a:lnTo>
                    <a:pt x="877" y="172"/>
                  </a:lnTo>
                  <a:lnTo>
                    <a:pt x="881" y="172"/>
                  </a:lnTo>
                  <a:lnTo>
                    <a:pt x="881" y="172"/>
                  </a:lnTo>
                  <a:lnTo>
                    <a:pt x="885" y="174"/>
                  </a:lnTo>
                  <a:lnTo>
                    <a:pt x="885" y="174"/>
                  </a:lnTo>
                  <a:lnTo>
                    <a:pt x="887" y="174"/>
                  </a:lnTo>
                  <a:lnTo>
                    <a:pt x="891" y="174"/>
                  </a:lnTo>
                  <a:lnTo>
                    <a:pt x="893" y="176"/>
                  </a:lnTo>
                  <a:lnTo>
                    <a:pt x="895" y="174"/>
                  </a:lnTo>
                  <a:lnTo>
                    <a:pt x="899" y="174"/>
                  </a:lnTo>
                  <a:lnTo>
                    <a:pt x="901" y="174"/>
                  </a:lnTo>
                  <a:lnTo>
                    <a:pt x="903" y="174"/>
                  </a:lnTo>
                  <a:lnTo>
                    <a:pt x="903" y="172"/>
                  </a:lnTo>
                  <a:lnTo>
                    <a:pt x="903" y="172"/>
                  </a:lnTo>
                  <a:lnTo>
                    <a:pt x="905" y="170"/>
                  </a:lnTo>
                  <a:lnTo>
                    <a:pt x="905" y="170"/>
                  </a:lnTo>
                  <a:lnTo>
                    <a:pt x="905" y="170"/>
                  </a:lnTo>
                  <a:lnTo>
                    <a:pt x="903" y="168"/>
                  </a:lnTo>
                  <a:lnTo>
                    <a:pt x="901" y="168"/>
                  </a:lnTo>
                  <a:lnTo>
                    <a:pt x="901" y="168"/>
                  </a:lnTo>
                  <a:lnTo>
                    <a:pt x="901" y="166"/>
                  </a:lnTo>
                  <a:lnTo>
                    <a:pt x="901" y="166"/>
                  </a:lnTo>
                  <a:lnTo>
                    <a:pt x="903" y="166"/>
                  </a:lnTo>
                  <a:lnTo>
                    <a:pt x="905" y="164"/>
                  </a:lnTo>
                  <a:lnTo>
                    <a:pt x="907" y="164"/>
                  </a:lnTo>
                  <a:lnTo>
                    <a:pt x="907" y="164"/>
                  </a:lnTo>
                  <a:lnTo>
                    <a:pt x="907" y="166"/>
                  </a:lnTo>
                  <a:lnTo>
                    <a:pt x="907" y="166"/>
                  </a:lnTo>
                  <a:lnTo>
                    <a:pt x="907" y="166"/>
                  </a:lnTo>
                  <a:lnTo>
                    <a:pt x="909" y="168"/>
                  </a:lnTo>
                  <a:lnTo>
                    <a:pt x="909" y="168"/>
                  </a:lnTo>
                  <a:lnTo>
                    <a:pt x="909" y="168"/>
                  </a:lnTo>
                  <a:lnTo>
                    <a:pt x="911" y="170"/>
                  </a:lnTo>
                  <a:lnTo>
                    <a:pt x="911" y="170"/>
                  </a:lnTo>
                  <a:lnTo>
                    <a:pt x="913" y="170"/>
                  </a:lnTo>
                  <a:lnTo>
                    <a:pt x="917" y="170"/>
                  </a:lnTo>
                  <a:lnTo>
                    <a:pt x="917" y="170"/>
                  </a:lnTo>
                  <a:lnTo>
                    <a:pt x="917" y="170"/>
                  </a:lnTo>
                  <a:lnTo>
                    <a:pt x="915" y="172"/>
                  </a:lnTo>
                  <a:lnTo>
                    <a:pt x="915" y="174"/>
                  </a:lnTo>
                  <a:lnTo>
                    <a:pt x="915" y="174"/>
                  </a:lnTo>
                  <a:lnTo>
                    <a:pt x="915" y="176"/>
                  </a:lnTo>
                  <a:lnTo>
                    <a:pt x="915" y="176"/>
                  </a:lnTo>
                  <a:lnTo>
                    <a:pt x="919" y="176"/>
                  </a:lnTo>
                  <a:lnTo>
                    <a:pt x="921" y="176"/>
                  </a:lnTo>
                  <a:lnTo>
                    <a:pt x="921" y="176"/>
                  </a:lnTo>
                  <a:lnTo>
                    <a:pt x="921" y="176"/>
                  </a:lnTo>
                  <a:lnTo>
                    <a:pt x="921" y="178"/>
                  </a:lnTo>
                  <a:lnTo>
                    <a:pt x="919" y="178"/>
                  </a:lnTo>
                  <a:lnTo>
                    <a:pt x="917" y="178"/>
                  </a:lnTo>
                  <a:lnTo>
                    <a:pt x="917" y="178"/>
                  </a:lnTo>
                  <a:lnTo>
                    <a:pt x="917" y="178"/>
                  </a:lnTo>
                  <a:lnTo>
                    <a:pt x="917" y="180"/>
                  </a:lnTo>
                  <a:lnTo>
                    <a:pt x="919" y="180"/>
                  </a:lnTo>
                  <a:lnTo>
                    <a:pt x="921" y="180"/>
                  </a:lnTo>
                  <a:lnTo>
                    <a:pt x="921" y="180"/>
                  </a:lnTo>
                  <a:lnTo>
                    <a:pt x="923" y="178"/>
                  </a:lnTo>
                  <a:lnTo>
                    <a:pt x="925" y="178"/>
                  </a:lnTo>
                  <a:lnTo>
                    <a:pt x="925" y="178"/>
                  </a:lnTo>
                  <a:lnTo>
                    <a:pt x="927" y="178"/>
                  </a:lnTo>
                  <a:lnTo>
                    <a:pt x="927" y="178"/>
                  </a:lnTo>
                  <a:lnTo>
                    <a:pt x="925" y="180"/>
                  </a:lnTo>
                  <a:lnTo>
                    <a:pt x="923" y="180"/>
                  </a:lnTo>
                  <a:lnTo>
                    <a:pt x="923" y="180"/>
                  </a:lnTo>
                  <a:lnTo>
                    <a:pt x="923" y="180"/>
                  </a:lnTo>
                  <a:lnTo>
                    <a:pt x="923" y="182"/>
                  </a:lnTo>
                  <a:lnTo>
                    <a:pt x="923" y="182"/>
                  </a:lnTo>
                  <a:lnTo>
                    <a:pt x="923" y="182"/>
                  </a:lnTo>
                  <a:lnTo>
                    <a:pt x="925" y="182"/>
                  </a:lnTo>
                  <a:lnTo>
                    <a:pt x="927" y="182"/>
                  </a:lnTo>
                  <a:lnTo>
                    <a:pt x="929" y="184"/>
                  </a:lnTo>
                  <a:lnTo>
                    <a:pt x="929" y="184"/>
                  </a:lnTo>
                  <a:lnTo>
                    <a:pt x="929" y="186"/>
                  </a:lnTo>
                  <a:lnTo>
                    <a:pt x="929" y="186"/>
                  </a:lnTo>
                  <a:lnTo>
                    <a:pt x="927" y="186"/>
                  </a:lnTo>
                  <a:lnTo>
                    <a:pt x="925" y="188"/>
                  </a:lnTo>
                  <a:lnTo>
                    <a:pt x="923" y="188"/>
                  </a:lnTo>
                  <a:lnTo>
                    <a:pt x="921" y="188"/>
                  </a:lnTo>
                  <a:lnTo>
                    <a:pt x="919" y="188"/>
                  </a:lnTo>
                  <a:lnTo>
                    <a:pt x="917" y="188"/>
                  </a:lnTo>
                  <a:lnTo>
                    <a:pt x="917" y="188"/>
                  </a:lnTo>
                  <a:lnTo>
                    <a:pt x="915" y="188"/>
                  </a:lnTo>
                  <a:lnTo>
                    <a:pt x="915" y="190"/>
                  </a:lnTo>
                  <a:lnTo>
                    <a:pt x="913" y="192"/>
                  </a:lnTo>
                  <a:lnTo>
                    <a:pt x="913" y="192"/>
                  </a:lnTo>
                  <a:lnTo>
                    <a:pt x="913" y="192"/>
                  </a:lnTo>
                  <a:lnTo>
                    <a:pt x="913" y="192"/>
                  </a:lnTo>
                  <a:lnTo>
                    <a:pt x="913" y="192"/>
                  </a:lnTo>
                  <a:lnTo>
                    <a:pt x="915" y="194"/>
                  </a:lnTo>
                  <a:lnTo>
                    <a:pt x="917" y="192"/>
                  </a:lnTo>
                  <a:lnTo>
                    <a:pt x="923" y="190"/>
                  </a:lnTo>
                  <a:lnTo>
                    <a:pt x="925" y="190"/>
                  </a:lnTo>
                  <a:lnTo>
                    <a:pt x="927" y="190"/>
                  </a:lnTo>
                  <a:lnTo>
                    <a:pt x="929" y="188"/>
                  </a:lnTo>
                  <a:lnTo>
                    <a:pt x="929" y="190"/>
                  </a:lnTo>
                  <a:lnTo>
                    <a:pt x="931" y="190"/>
                  </a:lnTo>
                  <a:lnTo>
                    <a:pt x="933" y="190"/>
                  </a:lnTo>
                  <a:lnTo>
                    <a:pt x="935" y="188"/>
                  </a:lnTo>
                  <a:lnTo>
                    <a:pt x="937" y="188"/>
                  </a:lnTo>
                  <a:lnTo>
                    <a:pt x="937" y="188"/>
                  </a:lnTo>
                  <a:lnTo>
                    <a:pt x="937" y="188"/>
                  </a:lnTo>
                  <a:lnTo>
                    <a:pt x="937" y="188"/>
                  </a:lnTo>
                  <a:lnTo>
                    <a:pt x="935" y="188"/>
                  </a:lnTo>
                  <a:lnTo>
                    <a:pt x="933" y="188"/>
                  </a:lnTo>
                  <a:lnTo>
                    <a:pt x="935" y="190"/>
                  </a:lnTo>
                  <a:lnTo>
                    <a:pt x="935" y="190"/>
                  </a:lnTo>
                  <a:lnTo>
                    <a:pt x="935" y="190"/>
                  </a:lnTo>
                  <a:lnTo>
                    <a:pt x="935" y="190"/>
                  </a:lnTo>
                  <a:lnTo>
                    <a:pt x="933" y="192"/>
                  </a:lnTo>
                  <a:lnTo>
                    <a:pt x="933" y="192"/>
                  </a:lnTo>
                  <a:lnTo>
                    <a:pt x="933" y="192"/>
                  </a:lnTo>
                  <a:lnTo>
                    <a:pt x="935" y="192"/>
                  </a:lnTo>
                  <a:lnTo>
                    <a:pt x="935" y="192"/>
                  </a:lnTo>
                  <a:lnTo>
                    <a:pt x="935" y="192"/>
                  </a:lnTo>
                  <a:lnTo>
                    <a:pt x="935" y="192"/>
                  </a:lnTo>
                  <a:lnTo>
                    <a:pt x="935" y="192"/>
                  </a:lnTo>
                  <a:lnTo>
                    <a:pt x="935" y="194"/>
                  </a:lnTo>
                  <a:lnTo>
                    <a:pt x="937" y="196"/>
                  </a:lnTo>
                  <a:lnTo>
                    <a:pt x="937" y="196"/>
                  </a:lnTo>
                  <a:lnTo>
                    <a:pt x="939" y="196"/>
                  </a:lnTo>
                  <a:lnTo>
                    <a:pt x="941" y="196"/>
                  </a:lnTo>
                  <a:lnTo>
                    <a:pt x="941" y="194"/>
                  </a:lnTo>
                  <a:lnTo>
                    <a:pt x="941" y="192"/>
                  </a:lnTo>
                  <a:lnTo>
                    <a:pt x="941" y="192"/>
                  </a:lnTo>
                  <a:lnTo>
                    <a:pt x="943" y="192"/>
                  </a:lnTo>
                  <a:lnTo>
                    <a:pt x="943" y="192"/>
                  </a:lnTo>
                  <a:lnTo>
                    <a:pt x="943" y="194"/>
                  </a:lnTo>
                  <a:lnTo>
                    <a:pt x="943" y="194"/>
                  </a:lnTo>
                  <a:lnTo>
                    <a:pt x="943" y="194"/>
                  </a:lnTo>
                  <a:lnTo>
                    <a:pt x="943" y="194"/>
                  </a:lnTo>
                  <a:lnTo>
                    <a:pt x="941" y="196"/>
                  </a:lnTo>
                  <a:lnTo>
                    <a:pt x="941" y="196"/>
                  </a:lnTo>
                  <a:lnTo>
                    <a:pt x="941" y="196"/>
                  </a:lnTo>
                  <a:lnTo>
                    <a:pt x="941" y="198"/>
                  </a:lnTo>
                  <a:lnTo>
                    <a:pt x="941" y="198"/>
                  </a:lnTo>
                  <a:lnTo>
                    <a:pt x="941" y="200"/>
                  </a:lnTo>
                  <a:lnTo>
                    <a:pt x="943" y="198"/>
                  </a:lnTo>
                  <a:lnTo>
                    <a:pt x="947" y="198"/>
                  </a:lnTo>
                  <a:lnTo>
                    <a:pt x="947" y="198"/>
                  </a:lnTo>
                  <a:lnTo>
                    <a:pt x="945" y="198"/>
                  </a:lnTo>
                  <a:lnTo>
                    <a:pt x="945" y="200"/>
                  </a:lnTo>
                  <a:lnTo>
                    <a:pt x="947" y="202"/>
                  </a:lnTo>
                  <a:lnTo>
                    <a:pt x="947" y="204"/>
                  </a:lnTo>
                  <a:lnTo>
                    <a:pt x="947" y="206"/>
                  </a:lnTo>
                  <a:lnTo>
                    <a:pt x="947" y="208"/>
                  </a:lnTo>
                  <a:lnTo>
                    <a:pt x="947" y="214"/>
                  </a:lnTo>
                  <a:lnTo>
                    <a:pt x="947" y="214"/>
                  </a:lnTo>
                  <a:lnTo>
                    <a:pt x="947" y="214"/>
                  </a:lnTo>
                  <a:lnTo>
                    <a:pt x="947" y="214"/>
                  </a:lnTo>
                  <a:lnTo>
                    <a:pt x="943" y="216"/>
                  </a:lnTo>
                  <a:lnTo>
                    <a:pt x="943" y="218"/>
                  </a:lnTo>
                  <a:lnTo>
                    <a:pt x="939" y="218"/>
                  </a:lnTo>
                  <a:lnTo>
                    <a:pt x="937" y="218"/>
                  </a:lnTo>
                  <a:lnTo>
                    <a:pt x="935" y="220"/>
                  </a:lnTo>
                  <a:lnTo>
                    <a:pt x="933" y="222"/>
                  </a:lnTo>
                  <a:lnTo>
                    <a:pt x="933" y="222"/>
                  </a:lnTo>
                  <a:lnTo>
                    <a:pt x="931" y="224"/>
                  </a:lnTo>
                  <a:lnTo>
                    <a:pt x="929" y="224"/>
                  </a:lnTo>
                  <a:lnTo>
                    <a:pt x="929" y="224"/>
                  </a:lnTo>
                  <a:lnTo>
                    <a:pt x="927" y="224"/>
                  </a:lnTo>
                  <a:lnTo>
                    <a:pt x="925" y="226"/>
                  </a:lnTo>
                  <a:lnTo>
                    <a:pt x="923" y="226"/>
                  </a:lnTo>
                  <a:lnTo>
                    <a:pt x="917" y="228"/>
                  </a:lnTo>
                  <a:lnTo>
                    <a:pt x="911" y="232"/>
                  </a:lnTo>
                  <a:lnTo>
                    <a:pt x="909" y="232"/>
                  </a:lnTo>
                  <a:lnTo>
                    <a:pt x="909" y="232"/>
                  </a:lnTo>
                  <a:lnTo>
                    <a:pt x="909" y="232"/>
                  </a:lnTo>
                  <a:lnTo>
                    <a:pt x="909" y="234"/>
                  </a:lnTo>
                  <a:lnTo>
                    <a:pt x="911" y="236"/>
                  </a:lnTo>
                  <a:lnTo>
                    <a:pt x="913" y="238"/>
                  </a:lnTo>
                  <a:lnTo>
                    <a:pt x="913" y="238"/>
                  </a:lnTo>
                  <a:lnTo>
                    <a:pt x="913" y="240"/>
                  </a:lnTo>
                  <a:lnTo>
                    <a:pt x="913" y="242"/>
                  </a:lnTo>
                  <a:lnTo>
                    <a:pt x="913" y="242"/>
                  </a:lnTo>
                  <a:lnTo>
                    <a:pt x="911" y="242"/>
                  </a:lnTo>
                  <a:lnTo>
                    <a:pt x="909" y="242"/>
                  </a:lnTo>
                  <a:lnTo>
                    <a:pt x="907" y="242"/>
                  </a:lnTo>
                  <a:lnTo>
                    <a:pt x="905" y="242"/>
                  </a:lnTo>
                  <a:lnTo>
                    <a:pt x="903" y="242"/>
                  </a:lnTo>
                  <a:lnTo>
                    <a:pt x="901" y="245"/>
                  </a:lnTo>
                  <a:lnTo>
                    <a:pt x="899" y="245"/>
                  </a:lnTo>
                  <a:lnTo>
                    <a:pt x="899" y="245"/>
                  </a:lnTo>
                  <a:lnTo>
                    <a:pt x="897" y="245"/>
                  </a:lnTo>
                  <a:lnTo>
                    <a:pt x="895" y="245"/>
                  </a:lnTo>
                  <a:lnTo>
                    <a:pt x="893" y="245"/>
                  </a:lnTo>
                  <a:lnTo>
                    <a:pt x="893" y="245"/>
                  </a:lnTo>
                  <a:lnTo>
                    <a:pt x="891" y="245"/>
                  </a:lnTo>
                  <a:lnTo>
                    <a:pt x="891" y="247"/>
                  </a:lnTo>
                  <a:lnTo>
                    <a:pt x="889" y="247"/>
                  </a:lnTo>
                  <a:lnTo>
                    <a:pt x="885" y="247"/>
                  </a:lnTo>
                  <a:lnTo>
                    <a:pt x="883" y="247"/>
                  </a:lnTo>
                  <a:lnTo>
                    <a:pt x="883" y="247"/>
                  </a:lnTo>
                  <a:lnTo>
                    <a:pt x="885" y="249"/>
                  </a:lnTo>
                  <a:lnTo>
                    <a:pt x="885" y="249"/>
                  </a:lnTo>
                  <a:lnTo>
                    <a:pt x="885" y="251"/>
                  </a:lnTo>
                  <a:lnTo>
                    <a:pt x="885" y="251"/>
                  </a:lnTo>
                  <a:lnTo>
                    <a:pt x="885" y="251"/>
                  </a:lnTo>
                  <a:lnTo>
                    <a:pt x="883" y="251"/>
                  </a:lnTo>
                  <a:lnTo>
                    <a:pt x="883" y="253"/>
                  </a:lnTo>
                  <a:lnTo>
                    <a:pt x="883" y="253"/>
                  </a:lnTo>
                  <a:lnTo>
                    <a:pt x="883" y="253"/>
                  </a:lnTo>
                  <a:lnTo>
                    <a:pt x="881" y="253"/>
                  </a:lnTo>
                  <a:lnTo>
                    <a:pt x="881" y="253"/>
                  </a:lnTo>
                  <a:lnTo>
                    <a:pt x="881" y="253"/>
                  </a:lnTo>
                  <a:lnTo>
                    <a:pt x="883" y="251"/>
                  </a:lnTo>
                  <a:lnTo>
                    <a:pt x="883" y="251"/>
                  </a:lnTo>
                  <a:lnTo>
                    <a:pt x="883" y="251"/>
                  </a:lnTo>
                  <a:lnTo>
                    <a:pt x="883" y="249"/>
                  </a:lnTo>
                  <a:lnTo>
                    <a:pt x="883" y="247"/>
                  </a:lnTo>
                  <a:lnTo>
                    <a:pt x="879" y="247"/>
                  </a:lnTo>
                  <a:lnTo>
                    <a:pt x="875" y="245"/>
                  </a:lnTo>
                  <a:lnTo>
                    <a:pt x="873" y="245"/>
                  </a:lnTo>
                  <a:lnTo>
                    <a:pt x="871" y="245"/>
                  </a:lnTo>
                  <a:lnTo>
                    <a:pt x="869" y="245"/>
                  </a:lnTo>
                  <a:lnTo>
                    <a:pt x="867" y="242"/>
                  </a:lnTo>
                  <a:lnTo>
                    <a:pt x="867" y="242"/>
                  </a:lnTo>
                  <a:lnTo>
                    <a:pt x="867" y="245"/>
                  </a:lnTo>
                  <a:lnTo>
                    <a:pt x="865" y="245"/>
                  </a:lnTo>
                  <a:lnTo>
                    <a:pt x="865" y="245"/>
                  </a:lnTo>
                  <a:lnTo>
                    <a:pt x="863" y="245"/>
                  </a:lnTo>
                  <a:lnTo>
                    <a:pt x="863" y="247"/>
                  </a:lnTo>
                  <a:lnTo>
                    <a:pt x="863" y="247"/>
                  </a:lnTo>
                  <a:lnTo>
                    <a:pt x="863" y="249"/>
                  </a:lnTo>
                  <a:lnTo>
                    <a:pt x="855" y="249"/>
                  </a:lnTo>
                  <a:lnTo>
                    <a:pt x="853" y="251"/>
                  </a:lnTo>
                  <a:lnTo>
                    <a:pt x="853" y="251"/>
                  </a:lnTo>
                  <a:lnTo>
                    <a:pt x="851" y="251"/>
                  </a:lnTo>
                  <a:lnTo>
                    <a:pt x="849" y="255"/>
                  </a:lnTo>
                  <a:lnTo>
                    <a:pt x="849" y="255"/>
                  </a:lnTo>
                  <a:lnTo>
                    <a:pt x="849" y="255"/>
                  </a:lnTo>
                  <a:lnTo>
                    <a:pt x="847" y="257"/>
                  </a:lnTo>
                  <a:lnTo>
                    <a:pt x="847" y="257"/>
                  </a:lnTo>
                  <a:lnTo>
                    <a:pt x="847" y="259"/>
                  </a:lnTo>
                  <a:lnTo>
                    <a:pt x="847" y="259"/>
                  </a:lnTo>
                  <a:lnTo>
                    <a:pt x="849" y="261"/>
                  </a:lnTo>
                  <a:lnTo>
                    <a:pt x="849" y="261"/>
                  </a:lnTo>
                  <a:lnTo>
                    <a:pt x="851" y="261"/>
                  </a:lnTo>
                  <a:lnTo>
                    <a:pt x="853" y="261"/>
                  </a:lnTo>
                  <a:lnTo>
                    <a:pt x="853" y="263"/>
                  </a:lnTo>
                  <a:lnTo>
                    <a:pt x="855" y="263"/>
                  </a:lnTo>
                  <a:lnTo>
                    <a:pt x="855" y="263"/>
                  </a:lnTo>
                  <a:lnTo>
                    <a:pt x="857" y="263"/>
                  </a:lnTo>
                  <a:lnTo>
                    <a:pt x="859" y="263"/>
                  </a:lnTo>
                  <a:lnTo>
                    <a:pt x="861" y="263"/>
                  </a:lnTo>
                  <a:lnTo>
                    <a:pt x="863" y="263"/>
                  </a:lnTo>
                  <a:lnTo>
                    <a:pt x="863" y="261"/>
                  </a:lnTo>
                  <a:lnTo>
                    <a:pt x="863" y="263"/>
                  </a:lnTo>
                  <a:lnTo>
                    <a:pt x="865" y="261"/>
                  </a:lnTo>
                  <a:lnTo>
                    <a:pt x="869" y="261"/>
                  </a:lnTo>
                  <a:lnTo>
                    <a:pt x="871" y="261"/>
                  </a:lnTo>
                  <a:lnTo>
                    <a:pt x="873" y="261"/>
                  </a:lnTo>
                  <a:lnTo>
                    <a:pt x="873" y="261"/>
                  </a:lnTo>
                  <a:lnTo>
                    <a:pt x="875" y="259"/>
                  </a:lnTo>
                  <a:lnTo>
                    <a:pt x="879" y="259"/>
                  </a:lnTo>
                  <a:lnTo>
                    <a:pt x="881" y="259"/>
                  </a:lnTo>
                  <a:lnTo>
                    <a:pt x="881" y="259"/>
                  </a:lnTo>
                  <a:lnTo>
                    <a:pt x="883" y="259"/>
                  </a:lnTo>
                  <a:lnTo>
                    <a:pt x="885" y="259"/>
                  </a:lnTo>
                  <a:lnTo>
                    <a:pt x="887" y="259"/>
                  </a:lnTo>
                  <a:lnTo>
                    <a:pt x="889" y="257"/>
                  </a:lnTo>
                  <a:lnTo>
                    <a:pt x="889" y="257"/>
                  </a:lnTo>
                  <a:lnTo>
                    <a:pt x="889" y="255"/>
                  </a:lnTo>
                  <a:lnTo>
                    <a:pt x="889" y="255"/>
                  </a:lnTo>
                  <a:lnTo>
                    <a:pt x="889" y="255"/>
                  </a:lnTo>
                  <a:lnTo>
                    <a:pt x="889" y="255"/>
                  </a:lnTo>
                  <a:lnTo>
                    <a:pt x="891" y="255"/>
                  </a:lnTo>
                  <a:lnTo>
                    <a:pt x="891" y="253"/>
                  </a:lnTo>
                  <a:lnTo>
                    <a:pt x="891" y="253"/>
                  </a:lnTo>
                  <a:lnTo>
                    <a:pt x="893" y="253"/>
                  </a:lnTo>
                  <a:lnTo>
                    <a:pt x="893" y="255"/>
                  </a:lnTo>
                  <a:lnTo>
                    <a:pt x="891" y="255"/>
                  </a:lnTo>
                  <a:lnTo>
                    <a:pt x="891" y="257"/>
                  </a:lnTo>
                  <a:lnTo>
                    <a:pt x="893" y="257"/>
                  </a:lnTo>
                  <a:lnTo>
                    <a:pt x="893" y="257"/>
                  </a:lnTo>
                  <a:lnTo>
                    <a:pt x="895" y="257"/>
                  </a:lnTo>
                  <a:lnTo>
                    <a:pt x="895" y="257"/>
                  </a:lnTo>
                  <a:lnTo>
                    <a:pt x="895" y="259"/>
                  </a:lnTo>
                  <a:lnTo>
                    <a:pt x="895" y="259"/>
                  </a:lnTo>
                  <a:lnTo>
                    <a:pt x="895" y="261"/>
                  </a:lnTo>
                  <a:lnTo>
                    <a:pt x="895" y="261"/>
                  </a:lnTo>
                  <a:lnTo>
                    <a:pt x="895" y="259"/>
                  </a:lnTo>
                  <a:lnTo>
                    <a:pt x="897" y="259"/>
                  </a:lnTo>
                  <a:lnTo>
                    <a:pt x="899" y="257"/>
                  </a:lnTo>
                  <a:lnTo>
                    <a:pt x="899" y="257"/>
                  </a:lnTo>
                  <a:lnTo>
                    <a:pt x="899" y="257"/>
                  </a:lnTo>
                  <a:lnTo>
                    <a:pt x="901" y="257"/>
                  </a:lnTo>
                  <a:lnTo>
                    <a:pt x="901" y="257"/>
                  </a:lnTo>
                  <a:lnTo>
                    <a:pt x="905" y="257"/>
                  </a:lnTo>
                  <a:lnTo>
                    <a:pt x="905" y="257"/>
                  </a:lnTo>
                  <a:lnTo>
                    <a:pt x="905" y="257"/>
                  </a:lnTo>
                  <a:lnTo>
                    <a:pt x="903" y="261"/>
                  </a:lnTo>
                  <a:lnTo>
                    <a:pt x="901" y="261"/>
                  </a:lnTo>
                  <a:lnTo>
                    <a:pt x="903" y="261"/>
                  </a:lnTo>
                  <a:lnTo>
                    <a:pt x="903" y="261"/>
                  </a:lnTo>
                  <a:lnTo>
                    <a:pt x="903" y="263"/>
                  </a:lnTo>
                  <a:lnTo>
                    <a:pt x="905" y="265"/>
                  </a:lnTo>
                  <a:lnTo>
                    <a:pt x="907" y="267"/>
                  </a:lnTo>
                  <a:lnTo>
                    <a:pt x="907" y="267"/>
                  </a:lnTo>
                  <a:lnTo>
                    <a:pt x="907" y="267"/>
                  </a:lnTo>
                  <a:lnTo>
                    <a:pt x="907" y="269"/>
                  </a:lnTo>
                  <a:lnTo>
                    <a:pt x="907" y="269"/>
                  </a:lnTo>
                  <a:lnTo>
                    <a:pt x="907" y="269"/>
                  </a:lnTo>
                  <a:lnTo>
                    <a:pt x="911" y="269"/>
                  </a:lnTo>
                  <a:lnTo>
                    <a:pt x="911" y="269"/>
                  </a:lnTo>
                  <a:lnTo>
                    <a:pt x="913" y="269"/>
                  </a:lnTo>
                  <a:lnTo>
                    <a:pt x="911" y="269"/>
                  </a:lnTo>
                  <a:lnTo>
                    <a:pt x="911" y="269"/>
                  </a:lnTo>
                  <a:lnTo>
                    <a:pt x="909" y="271"/>
                  </a:lnTo>
                  <a:lnTo>
                    <a:pt x="909" y="271"/>
                  </a:lnTo>
                  <a:lnTo>
                    <a:pt x="909" y="271"/>
                  </a:lnTo>
                  <a:lnTo>
                    <a:pt x="915" y="271"/>
                  </a:lnTo>
                  <a:lnTo>
                    <a:pt x="915" y="271"/>
                  </a:lnTo>
                  <a:lnTo>
                    <a:pt x="917" y="273"/>
                  </a:lnTo>
                  <a:lnTo>
                    <a:pt x="917" y="273"/>
                  </a:lnTo>
                  <a:lnTo>
                    <a:pt x="917" y="273"/>
                  </a:lnTo>
                  <a:lnTo>
                    <a:pt x="917" y="273"/>
                  </a:lnTo>
                  <a:lnTo>
                    <a:pt x="919" y="273"/>
                  </a:lnTo>
                  <a:lnTo>
                    <a:pt x="919" y="273"/>
                  </a:lnTo>
                  <a:lnTo>
                    <a:pt x="917" y="275"/>
                  </a:lnTo>
                  <a:lnTo>
                    <a:pt x="915" y="275"/>
                  </a:lnTo>
                  <a:lnTo>
                    <a:pt x="913" y="275"/>
                  </a:lnTo>
                  <a:lnTo>
                    <a:pt x="911" y="275"/>
                  </a:lnTo>
                  <a:lnTo>
                    <a:pt x="909" y="275"/>
                  </a:lnTo>
                  <a:lnTo>
                    <a:pt x="909" y="277"/>
                  </a:lnTo>
                  <a:lnTo>
                    <a:pt x="911" y="277"/>
                  </a:lnTo>
                  <a:lnTo>
                    <a:pt x="911" y="279"/>
                  </a:lnTo>
                  <a:lnTo>
                    <a:pt x="913" y="281"/>
                  </a:lnTo>
                  <a:lnTo>
                    <a:pt x="913" y="281"/>
                  </a:lnTo>
                  <a:lnTo>
                    <a:pt x="915" y="283"/>
                  </a:lnTo>
                  <a:lnTo>
                    <a:pt x="919" y="281"/>
                  </a:lnTo>
                  <a:lnTo>
                    <a:pt x="919" y="281"/>
                  </a:lnTo>
                  <a:lnTo>
                    <a:pt x="917" y="283"/>
                  </a:lnTo>
                  <a:lnTo>
                    <a:pt x="915" y="283"/>
                  </a:lnTo>
                  <a:lnTo>
                    <a:pt x="917" y="283"/>
                  </a:lnTo>
                  <a:lnTo>
                    <a:pt x="919" y="285"/>
                  </a:lnTo>
                  <a:lnTo>
                    <a:pt x="921" y="285"/>
                  </a:lnTo>
                  <a:lnTo>
                    <a:pt x="923" y="287"/>
                  </a:lnTo>
                  <a:lnTo>
                    <a:pt x="925" y="287"/>
                  </a:lnTo>
                  <a:lnTo>
                    <a:pt x="927" y="287"/>
                  </a:lnTo>
                  <a:lnTo>
                    <a:pt x="927" y="287"/>
                  </a:lnTo>
                  <a:lnTo>
                    <a:pt x="929" y="287"/>
                  </a:lnTo>
                  <a:lnTo>
                    <a:pt x="931" y="287"/>
                  </a:lnTo>
                  <a:lnTo>
                    <a:pt x="933" y="287"/>
                  </a:lnTo>
                  <a:lnTo>
                    <a:pt x="933" y="289"/>
                  </a:lnTo>
                  <a:lnTo>
                    <a:pt x="935" y="291"/>
                  </a:lnTo>
                  <a:lnTo>
                    <a:pt x="935" y="293"/>
                  </a:lnTo>
                  <a:lnTo>
                    <a:pt x="939" y="293"/>
                  </a:lnTo>
                  <a:lnTo>
                    <a:pt x="939" y="295"/>
                  </a:lnTo>
                  <a:lnTo>
                    <a:pt x="939" y="295"/>
                  </a:lnTo>
                  <a:lnTo>
                    <a:pt x="941" y="295"/>
                  </a:lnTo>
                  <a:lnTo>
                    <a:pt x="953" y="297"/>
                  </a:lnTo>
                  <a:lnTo>
                    <a:pt x="953" y="297"/>
                  </a:lnTo>
                  <a:lnTo>
                    <a:pt x="953" y="297"/>
                  </a:lnTo>
                  <a:lnTo>
                    <a:pt x="955" y="297"/>
                  </a:lnTo>
                  <a:lnTo>
                    <a:pt x="959" y="299"/>
                  </a:lnTo>
                  <a:lnTo>
                    <a:pt x="961" y="299"/>
                  </a:lnTo>
                  <a:lnTo>
                    <a:pt x="963" y="301"/>
                  </a:lnTo>
                  <a:lnTo>
                    <a:pt x="963" y="301"/>
                  </a:lnTo>
                  <a:lnTo>
                    <a:pt x="965" y="301"/>
                  </a:lnTo>
                  <a:lnTo>
                    <a:pt x="967" y="301"/>
                  </a:lnTo>
                  <a:lnTo>
                    <a:pt x="967" y="301"/>
                  </a:lnTo>
                  <a:lnTo>
                    <a:pt x="967" y="299"/>
                  </a:lnTo>
                  <a:lnTo>
                    <a:pt x="967" y="297"/>
                  </a:lnTo>
                  <a:lnTo>
                    <a:pt x="969" y="297"/>
                  </a:lnTo>
                  <a:lnTo>
                    <a:pt x="969" y="297"/>
                  </a:lnTo>
                  <a:lnTo>
                    <a:pt x="971" y="297"/>
                  </a:lnTo>
                  <a:lnTo>
                    <a:pt x="971" y="295"/>
                  </a:lnTo>
                  <a:lnTo>
                    <a:pt x="971" y="295"/>
                  </a:lnTo>
                  <a:lnTo>
                    <a:pt x="969" y="295"/>
                  </a:lnTo>
                  <a:lnTo>
                    <a:pt x="969" y="293"/>
                  </a:lnTo>
                  <a:lnTo>
                    <a:pt x="967" y="293"/>
                  </a:lnTo>
                  <a:lnTo>
                    <a:pt x="967" y="291"/>
                  </a:lnTo>
                  <a:lnTo>
                    <a:pt x="967" y="291"/>
                  </a:lnTo>
                  <a:lnTo>
                    <a:pt x="967" y="289"/>
                  </a:lnTo>
                  <a:lnTo>
                    <a:pt x="965" y="289"/>
                  </a:lnTo>
                  <a:lnTo>
                    <a:pt x="963" y="287"/>
                  </a:lnTo>
                  <a:lnTo>
                    <a:pt x="963" y="287"/>
                  </a:lnTo>
                  <a:lnTo>
                    <a:pt x="961" y="285"/>
                  </a:lnTo>
                  <a:lnTo>
                    <a:pt x="961" y="285"/>
                  </a:lnTo>
                  <a:lnTo>
                    <a:pt x="961" y="285"/>
                  </a:lnTo>
                  <a:lnTo>
                    <a:pt x="959" y="283"/>
                  </a:lnTo>
                  <a:lnTo>
                    <a:pt x="957" y="283"/>
                  </a:lnTo>
                  <a:lnTo>
                    <a:pt x="957" y="283"/>
                  </a:lnTo>
                  <a:lnTo>
                    <a:pt x="959" y="281"/>
                  </a:lnTo>
                  <a:lnTo>
                    <a:pt x="959" y="281"/>
                  </a:lnTo>
                  <a:lnTo>
                    <a:pt x="957" y="281"/>
                  </a:lnTo>
                  <a:lnTo>
                    <a:pt x="955" y="281"/>
                  </a:lnTo>
                  <a:lnTo>
                    <a:pt x="953" y="279"/>
                  </a:lnTo>
                  <a:lnTo>
                    <a:pt x="953" y="279"/>
                  </a:lnTo>
                  <a:lnTo>
                    <a:pt x="953" y="277"/>
                  </a:lnTo>
                  <a:lnTo>
                    <a:pt x="951" y="275"/>
                  </a:lnTo>
                  <a:lnTo>
                    <a:pt x="951" y="275"/>
                  </a:lnTo>
                  <a:lnTo>
                    <a:pt x="951" y="273"/>
                  </a:lnTo>
                  <a:lnTo>
                    <a:pt x="949" y="271"/>
                  </a:lnTo>
                  <a:lnTo>
                    <a:pt x="951" y="271"/>
                  </a:lnTo>
                  <a:lnTo>
                    <a:pt x="953" y="271"/>
                  </a:lnTo>
                  <a:lnTo>
                    <a:pt x="955" y="271"/>
                  </a:lnTo>
                  <a:lnTo>
                    <a:pt x="957" y="273"/>
                  </a:lnTo>
                  <a:lnTo>
                    <a:pt x="961" y="275"/>
                  </a:lnTo>
                  <a:lnTo>
                    <a:pt x="961" y="275"/>
                  </a:lnTo>
                  <a:lnTo>
                    <a:pt x="961" y="275"/>
                  </a:lnTo>
                  <a:lnTo>
                    <a:pt x="961" y="275"/>
                  </a:lnTo>
                  <a:lnTo>
                    <a:pt x="963" y="273"/>
                  </a:lnTo>
                  <a:lnTo>
                    <a:pt x="963" y="271"/>
                  </a:lnTo>
                  <a:lnTo>
                    <a:pt x="963" y="271"/>
                  </a:lnTo>
                  <a:lnTo>
                    <a:pt x="963" y="273"/>
                  </a:lnTo>
                  <a:lnTo>
                    <a:pt x="965" y="275"/>
                  </a:lnTo>
                  <a:lnTo>
                    <a:pt x="967" y="277"/>
                  </a:lnTo>
                  <a:lnTo>
                    <a:pt x="967" y="277"/>
                  </a:lnTo>
                  <a:lnTo>
                    <a:pt x="969" y="277"/>
                  </a:lnTo>
                  <a:lnTo>
                    <a:pt x="969" y="277"/>
                  </a:lnTo>
                  <a:lnTo>
                    <a:pt x="969" y="279"/>
                  </a:lnTo>
                  <a:lnTo>
                    <a:pt x="969" y="279"/>
                  </a:lnTo>
                  <a:lnTo>
                    <a:pt x="971" y="279"/>
                  </a:lnTo>
                  <a:lnTo>
                    <a:pt x="971" y="281"/>
                  </a:lnTo>
                  <a:lnTo>
                    <a:pt x="971" y="281"/>
                  </a:lnTo>
                  <a:lnTo>
                    <a:pt x="971" y="281"/>
                  </a:lnTo>
                  <a:lnTo>
                    <a:pt x="971" y="281"/>
                  </a:lnTo>
                  <a:lnTo>
                    <a:pt x="971" y="281"/>
                  </a:lnTo>
                  <a:lnTo>
                    <a:pt x="971" y="281"/>
                  </a:lnTo>
                  <a:lnTo>
                    <a:pt x="973" y="279"/>
                  </a:lnTo>
                  <a:lnTo>
                    <a:pt x="973" y="279"/>
                  </a:lnTo>
                  <a:lnTo>
                    <a:pt x="973" y="279"/>
                  </a:lnTo>
                  <a:lnTo>
                    <a:pt x="973" y="281"/>
                  </a:lnTo>
                  <a:lnTo>
                    <a:pt x="973" y="283"/>
                  </a:lnTo>
                  <a:lnTo>
                    <a:pt x="975" y="283"/>
                  </a:lnTo>
                  <a:lnTo>
                    <a:pt x="975" y="283"/>
                  </a:lnTo>
                  <a:lnTo>
                    <a:pt x="975" y="283"/>
                  </a:lnTo>
                  <a:lnTo>
                    <a:pt x="977" y="281"/>
                  </a:lnTo>
                  <a:lnTo>
                    <a:pt x="977" y="281"/>
                  </a:lnTo>
                  <a:lnTo>
                    <a:pt x="977" y="281"/>
                  </a:lnTo>
                  <a:lnTo>
                    <a:pt x="979" y="283"/>
                  </a:lnTo>
                  <a:lnTo>
                    <a:pt x="979" y="283"/>
                  </a:lnTo>
                  <a:lnTo>
                    <a:pt x="979" y="283"/>
                  </a:lnTo>
                  <a:lnTo>
                    <a:pt x="979" y="285"/>
                  </a:lnTo>
                  <a:lnTo>
                    <a:pt x="979" y="285"/>
                  </a:lnTo>
                  <a:lnTo>
                    <a:pt x="981" y="283"/>
                  </a:lnTo>
                  <a:lnTo>
                    <a:pt x="981" y="283"/>
                  </a:lnTo>
                  <a:lnTo>
                    <a:pt x="983" y="285"/>
                  </a:lnTo>
                  <a:lnTo>
                    <a:pt x="983" y="287"/>
                  </a:lnTo>
                  <a:lnTo>
                    <a:pt x="985" y="287"/>
                  </a:lnTo>
                  <a:lnTo>
                    <a:pt x="985" y="289"/>
                  </a:lnTo>
                  <a:lnTo>
                    <a:pt x="985" y="289"/>
                  </a:lnTo>
                  <a:lnTo>
                    <a:pt x="987" y="289"/>
                  </a:lnTo>
                  <a:lnTo>
                    <a:pt x="987" y="287"/>
                  </a:lnTo>
                  <a:lnTo>
                    <a:pt x="987" y="283"/>
                  </a:lnTo>
                  <a:lnTo>
                    <a:pt x="989" y="283"/>
                  </a:lnTo>
                  <a:lnTo>
                    <a:pt x="991" y="285"/>
                  </a:lnTo>
                  <a:lnTo>
                    <a:pt x="991" y="285"/>
                  </a:lnTo>
                  <a:lnTo>
                    <a:pt x="993" y="285"/>
                  </a:lnTo>
                  <a:lnTo>
                    <a:pt x="993" y="285"/>
                  </a:lnTo>
                  <a:lnTo>
                    <a:pt x="993" y="283"/>
                  </a:lnTo>
                  <a:lnTo>
                    <a:pt x="993" y="283"/>
                  </a:lnTo>
                  <a:lnTo>
                    <a:pt x="993" y="283"/>
                  </a:lnTo>
                  <a:lnTo>
                    <a:pt x="993" y="281"/>
                  </a:lnTo>
                  <a:lnTo>
                    <a:pt x="993" y="281"/>
                  </a:lnTo>
                  <a:lnTo>
                    <a:pt x="993" y="279"/>
                  </a:lnTo>
                  <a:lnTo>
                    <a:pt x="993" y="279"/>
                  </a:lnTo>
                  <a:lnTo>
                    <a:pt x="993" y="279"/>
                  </a:lnTo>
                  <a:lnTo>
                    <a:pt x="993" y="279"/>
                  </a:lnTo>
                  <a:lnTo>
                    <a:pt x="993" y="277"/>
                  </a:lnTo>
                  <a:lnTo>
                    <a:pt x="995" y="275"/>
                  </a:lnTo>
                  <a:lnTo>
                    <a:pt x="995" y="273"/>
                  </a:lnTo>
                  <a:lnTo>
                    <a:pt x="995" y="271"/>
                  </a:lnTo>
                  <a:lnTo>
                    <a:pt x="995" y="271"/>
                  </a:lnTo>
                  <a:lnTo>
                    <a:pt x="995" y="271"/>
                  </a:lnTo>
                  <a:lnTo>
                    <a:pt x="997" y="273"/>
                  </a:lnTo>
                  <a:lnTo>
                    <a:pt x="997" y="273"/>
                  </a:lnTo>
                  <a:lnTo>
                    <a:pt x="997" y="273"/>
                  </a:lnTo>
                  <a:lnTo>
                    <a:pt x="997" y="279"/>
                  </a:lnTo>
                  <a:lnTo>
                    <a:pt x="997" y="279"/>
                  </a:lnTo>
                  <a:lnTo>
                    <a:pt x="997" y="279"/>
                  </a:lnTo>
                  <a:lnTo>
                    <a:pt x="999" y="279"/>
                  </a:lnTo>
                  <a:lnTo>
                    <a:pt x="999" y="277"/>
                  </a:lnTo>
                  <a:lnTo>
                    <a:pt x="1001" y="275"/>
                  </a:lnTo>
                  <a:lnTo>
                    <a:pt x="1001" y="273"/>
                  </a:lnTo>
                  <a:lnTo>
                    <a:pt x="1003" y="271"/>
                  </a:lnTo>
                  <a:lnTo>
                    <a:pt x="1003" y="271"/>
                  </a:lnTo>
                  <a:lnTo>
                    <a:pt x="1005" y="271"/>
                  </a:lnTo>
                  <a:lnTo>
                    <a:pt x="1005" y="271"/>
                  </a:lnTo>
                  <a:lnTo>
                    <a:pt x="1005" y="269"/>
                  </a:lnTo>
                  <a:lnTo>
                    <a:pt x="1003" y="269"/>
                  </a:lnTo>
                  <a:lnTo>
                    <a:pt x="1001" y="269"/>
                  </a:lnTo>
                  <a:lnTo>
                    <a:pt x="1001" y="269"/>
                  </a:lnTo>
                  <a:lnTo>
                    <a:pt x="1003" y="267"/>
                  </a:lnTo>
                  <a:lnTo>
                    <a:pt x="1005" y="267"/>
                  </a:lnTo>
                  <a:lnTo>
                    <a:pt x="1005" y="267"/>
                  </a:lnTo>
                  <a:lnTo>
                    <a:pt x="1003" y="267"/>
                  </a:lnTo>
                  <a:lnTo>
                    <a:pt x="1001" y="267"/>
                  </a:lnTo>
                  <a:lnTo>
                    <a:pt x="999" y="267"/>
                  </a:lnTo>
                  <a:lnTo>
                    <a:pt x="999" y="267"/>
                  </a:lnTo>
                  <a:lnTo>
                    <a:pt x="999" y="267"/>
                  </a:lnTo>
                  <a:lnTo>
                    <a:pt x="999" y="265"/>
                  </a:lnTo>
                  <a:lnTo>
                    <a:pt x="999" y="265"/>
                  </a:lnTo>
                  <a:lnTo>
                    <a:pt x="999" y="265"/>
                  </a:lnTo>
                  <a:lnTo>
                    <a:pt x="999" y="263"/>
                  </a:lnTo>
                  <a:lnTo>
                    <a:pt x="997" y="263"/>
                  </a:lnTo>
                  <a:lnTo>
                    <a:pt x="995" y="263"/>
                  </a:lnTo>
                  <a:lnTo>
                    <a:pt x="995" y="261"/>
                  </a:lnTo>
                  <a:lnTo>
                    <a:pt x="997" y="261"/>
                  </a:lnTo>
                  <a:lnTo>
                    <a:pt x="999" y="261"/>
                  </a:lnTo>
                  <a:lnTo>
                    <a:pt x="1001" y="261"/>
                  </a:lnTo>
                  <a:lnTo>
                    <a:pt x="1003" y="259"/>
                  </a:lnTo>
                  <a:lnTo>
                    <a:pt x="1003" y="259"/>
                  </a:lnTo>
                  <a:lnTo>
                    <a:pt x="1003" y="259"/>
                  </a:lnTo>
                  <a:lnTo>
                    <a:pt x="999" y="259"/>
                  </a:lnTo>
                  <a:lnTo>
                    <a:pt x="999" y="259"/>
                  </a:lnTo>
                  <a:lnTo>
                    <a:pt x="999" y="259"/>
                  </a:lnTo>
                  <a:lnTo>
                    <a:pt x="1001" y="257"/>
                  </a:lnTo>
                  <a:lnTo>
                    <a:pt x="1003" y="257"/>
                  </a:lnTo>
                  <a:lnTo>
                    <a:pt x="1001" y="255"/>
                  </a:lnTo>
                  <a:lnTo>
                    <a:pt x="1001" y="255"/>
                  </a:lnTo>
                  <a:lnTo>
                    <a:pt x="999" y="255"/>
                  </a:lnTo>
                  <a:lnTo>
                    <a:pt x="999" y="255"/>
                  </a:lnTo>
                  <a:lnTo>
                    <a:pt x="999" y="253"/>
                  </a:lnTo>
                  <a:lnTo>
                    <a:pt x="997" y="253"/>
                  </a:lnTo>
                  <a:lnTo>
                    <a:pt x="995" y="253"/>
                  </a:lnTo>
                  <a:lnTo>
                    <a:pt x="995" y="255"/>
                  </a:lnTo>
                  <a:lnTo>
                    <a:pt x="993" y="255"/>
                  </a:lnTo>
                  <a:lnTo>
                    <a:pt x="993" y="255"/>
                  </a:lnTo>
                  <a:lnTo>
                    <a:pt x="991" y="255"/>
                  </a:lnTo>
                  <a:lnTo>
                    <a:pt x="991" y="255"/>
                  </a:lnTo>
                  <a:lnTo>
                    <a:pt x="993" y="253"/>
                  </a:lnTo>
                  <a:lnTo>
                    <a:pt x="993" y="253"/>
                  </a:lnTo>
                  <a:lnTo>
                    <a:pt x="993" y="253"/>
                  </a:lnTo>
                  <a:lnTo>
                    <a:pt x="991" y="251"/>
                  </a:lnTo>
                  <a:lnTo>
                    <a:pt x="989" y="251"/>
                  </a:lnTo>
                  <a:lnTo>
                    <a:pt x="989" y="251"/>
                  </a:lnTo>
                  <a:lnTo>
                    <a:pt x="987" y="253"/>
                  </a:lnTo>
                  <a:lnTo>
                    <a:pt x="987" y="253"/>
                  </a:lnTo>
                  <a:lnTo>
                    <a:pt x="987" y="253"/>
                  </a:lnTo>
                  <a:lnTo>
                    <a:pt x="989" y="251"/>
                  </a:lnTo>
                  <a:lnTo>
                    <a:pt x="989" y="249"/>
                  </a:lnTo>
                  <a:lnTo>
                    <a:pt x="989" y="249"/>
                  </a:lnTo>
                  <a:lnTo>
                    <a:pt x="987" y="249"/>
                  </a:lnTo>
                  <a:lnTo>
                    <a:pt x="987" y="249"/>
                  </a:lnTo>
                  <a:lnTo>
                    <a:pt x="987" y="249"/>
                  </a:lnTo>
                  <a:lnTo>
                    <a:pt x="987" y="249"/>
                  </a:lnTo>
                  <a:lnTo>
                    <a:pt x="987" y="249"/>
                  </a:lnTo>
                  <a:lnTo>
                    <a:pt x="987" y="249"/>
                  </a:lnTo>
                  <a:lnTo>
                    <a:pt x="987" y="247"/>
                  </a:lnTo>
                  <a:lnTo>
                    <a:pt x="987" y="247"/>
                  </a:lnTo>
                  <a:lnTo>
                    <a:pt x="985" y="245"/>
                  </a:lnTo>
                  <a:lnTo>
                    <a:pt x="985" y="245"/>
                  </a:lnTo>
                  <a:lnTo>
                    <a:pt x="985" y="245"/>
                  </a:lnTo>
                  <a:lnTo>
                    <a:pt x="989" y="245"/>
                  </a:lnTo>
                  <a:lnTo>
                    <a:pt x="989" y="245"/>
                  </a:lnTo>
                  <a:lnTo>
                    <a:pt x="987" y="242"/>
                  </a:lnTo>
                  <a:lnTo>
                    <a:pt x="987" y="242"/>
                  </a:lnTo>
                  <a:lnTo>
                    <a:pt x="987" y="242"/>
                  </a:lnTo>
                  <a:lnTo>
                    <a:pt x="987" y="240"/>
                  </a:lnTo>
                  <a:lnTo>
                    <a:pt x="985" y="240"/>
                  </a:lnTo>
                  <a:lnTo>
                    <a:pt x="985" y="240"/>
                  </a:lnTo>
                  <a:lnTo>
                    <a:pt x="985" y="240"/>
                  </a:lnTo>
                  <a:lnTo>
                    <a:pt x="983" y="240"/>
                  </a:lnTo>
                  <a:lnTo>
                    <a:pt x="981" y="242"/>
                  </a:lnTo>
                  <a:lnTo>
                    <a:pt x="979" y="242"/>
                  </a:lnTo>
                  <a:lnTo>
                    <a:pt x="979" y="240"/>
                  </a:lnTo>
                  <a:lnTo>
                    <a:pt x="981" y="240"/>
                  </a:lnTo>
                  <a:lnTo>
                    <a:pt x="983" y="238"/>
                  </a:lnTo>
                  <a:lnTo>
                    <a:pt x="983" y="238"/>
                  </a:lnTo>
                  <a:lnTo>
                    <a:pt x="981" y="238"/>
                  </a:lnTo>
                  <a:lnTo>
                    <a:pt x="981" y="238"/>
                  </a:lnTo>
                  <a:lnTo>
                    <a:pt x="979" y="236"/>
                  </a:lnTo>
                  <a:lnTo>
                    <a:pt x="979" y="236"/>
                  </a:lnTo>
                  <a:lnTo>
                    <a:pt x="981" y="234"/>
                  </a:lnTo>
                  <a:lnTo>
                    <a:pt x="981" y="234"/>
                  </a:lnTo>
                  <a:lnTo>
                    <a:pt x="981" y="234"/>
                  </a:lnTo>
                  <a:lnTo>
                    <a:pt x="979" y="232"/>
                  </a:lnTo>
                  <a:lnTo>
                    <a:pt x="979" y="232"/>
                  </a:lnTo>
                  <a:lnTo>
                    <a:pt x="977" y="232"/>
                  </a:lnTo>
                  <a:lnTo>
                    <a:pt x="977" y="232"/>
                  </a:lnTo>
                  <a:lnTo>
                    <a:pt x="979" y="230"/>
                  </a:lnTo>
                  <a:lnTo>
                    <a:pt x="981" y="230"/>
                  </a:lnTo>
                  <a:lnTo>
                    <a:pt x="983" y="232"/>
                  </a:lnTo>
                  <a:lnTo>
                    <a:pt x="985" y="234"/>
                  </a:lnTo>
                  <a:lnTo>
                    <a:pt x="985" y="234"/>
                  </a:lnTo>
                  <a:lnTo>
                    <a:pt x="989" y="236"/>
                  </a:lnTo>
                  <a:lnTo>
                    <a:pt x="989" y="236"/>
                  </a:lnTo>
                  <a:lnTo>
                    <a:pt x="991" y="236"/>
                  </a:lnTo>
                  <a:lnTo>
                    <a:pt x="991" y="236"/>
                  </a:lnTo>
                  <a:lnTo>
                    <a:pt x="993" y="234"/>
                  </a:lnTo>
                  <a:lnTo>
                    <a:pt x="993" y="232"/>
                  </a:lnTo>
                  <a:lnTo>
                    <a:pt x="991" y="232"/>
                  </a:lnTo>
                  <a:lnTo>
                    <a:pt x="989" y="230"/>
                  </a:lnTo>
                  <a:lnTo>
                    <a:pt x="989" y="228"/>
                  </a:lnTo>
                  <a:lnTo>
                    <a:pt x="989" y="228"/>
                  </a:lnTo>
                  <a:lnTo>
                    <a:pt x="989" y="226"/>
                  </a:lnTo>
                  <a:lnTo>
                    <a:pt x="991" y="228"/>
                  </a:lnTo>
                  <a:lnTo>
                    <a:pt x="993" y="228"/>
                  </a:lnTo>
                  <a:lnTo>
                    <a:pt x="995" y="230"/>
                  </a:lnTo>
                  <a:lnTo>
                    <a:pt x="995" y="230"/>
                  </a:lnTo>
                  <a:lnTo>
                    <a:pt x="995" y="230"/>
                  </a:lnTo>
                  <a:lnTo>
                    <a:pt x="997" y="230"/>
                  </a:lnTo>
                  <a:lnTo>
                    <a:pt x="997" y="228"/>
                  </a:lnTo>
                  <a:lnTo>
                    <a:pt x="997" y="226"/>
                  </a:lnTo>
                  <a:lnTo>
                    <a:pt x="997" y="226"/>
                  </a:lnTo>
                  <a:lnTo>
                    <a:pt x="999" y="226"/>
                  </a:lnTo>
                  <a:lnTo>
                    <a:pt x="999" y="226"/>
                  </a:lnTo>
                  <a:lnTo>
                    <a:pt x="1001" y="226"/>
                  </a:lnTo>
                  <a:lnTo>
                    <a:pt x="1001" y="226"/>
                  </a:lnTo>
                  <a:lnTo>
                    <a:pt x="1001" y="224"/>
                  </a:lnTo>
                  <a:lnTo>
                    <a:pt x="1001" y="224"/>
                  </a:lnTo>
                  <a:lnTo>
                    <a:pt x="1003" y="226"/>
                  </a:lnTo>
                  <a:lnTo>
                    <a:pt x="1003" y="226"/>
                  </a:lnTo>
                  <a:lnTo>
                    <a:pt x="1003" y="226"/>
                  </a:lnTo>
                  <a:lnTo>
                    <a:pt x="1003" y="228"/>
                  </a:lnTo>
                  <a:lnTo>
                    <a:pt x="1005" y="230"/>
                  </a:lnTo>
                  <a:lnTo>
                    <a:pt x="1005" y="230"/>
                  </a:lnTo>
                  <a:lnTo>
                    <a:pt x="1007" y="230"/>
                  </a:lnTo>
                  <a:lnTo>
                    <a:pt x="1007" y="232"/>
                  </a:lnTo>
                  <a:lnTo>
                    <a:pt x="1007" y="232"/>
                  </a:lnTo>
                  <a:lnTo>
                    <a:pt x="1009" y="232"/>
                  </a:lnTo>
                  <a:lnTo>
                    <a:pt x="1011" y="232"/>
                  </a:lnTo>
                  <a:lnTo>
                    <a:pt x="1011" y="232"/>
                  </a:lnTo>
                  <a:lnTo>
                    <a:pt x="1013" y="232"/>
                  </a:lnTo>
                  <a:lnTo>
                    <a:pt x="1013" y="232"/>
                  </a:lnTo>
                  <a:lnTo>
                    <a:pt x="1009" y="234"/>
                  </a:lnTo>
                  <a:lnTo>
                    <a:pt x="1009" y="234"/>
                  </a:lnTo>
                  <a:lnTo>
                    <a:pt x="1009" y="234"/>
                  </a:lnTo>
                  <a:lnTo>
                    <a:pt x="1013" y="234"/>
                  </a:lnTo>
                  <a:lnTo>
                    <a:pt x="1015" y="234"/>
                  </a:lnTo>
                  <a:lnTo>
                    <a:pt x="1015" y="234"/>
                  </a:lnTo>
                  <a:lnTo>
                    <a:pt x="1019" y="234"/>
                  </a:lnTo>
                  <a:lnTo>
                    <a:pt x="1021" y="232"/>
                  </a:lnTo>
                  <a:lnTo>
                    <a:pt x="1025" y="230"/>
                  </a:lnTo>
                  <a:lnTo>
                    <a:pt x="1025" y="230"/>
                  </a:lnTo>
                  <a:lnTo>
                    <a:pt x="1029" y="230"/>
                  </a:lnTo>
                  <a:lnTo>
                    <a:pt x="1029" y="230"/>
                  </a:lnTo>
                  <a:lnTo>
                    <a:pt x="1027" y="230"/>
                  </a:lnTo>
                  <a:lnTo>
                    <a:pt x="1025" y="232"/>
                  </a:lnTo>
                  <a:lnTo>
                    <a:pt x="1023" y="234"/>
                  </a:lnTo>
                  <a:lnTo>
                    <a:pt x="1021" y="234"/>
                  </a:lnTo>
                  <a:lnTo>
                    <a:pt x="1019" y="234"/>
                  </a:lnTo>
                  <a:lnTo>
                    <a:pt x="1017" y="236"/>
                  </a:lnTo>
                  <a:lnTo>
                    <a:pt x="1015" y="236"/>
                  </a:lnTo>
                  <a:lnTo>
                    <a:pt x="1013" y="238"/>
                  </a:lnTo>
                  <a:lnTo>
                    <a:pt x="1013" y="238"/>
                  </a:lnTo>
                  <a:lnTo>
                    <a:pt x="1013" y="238"/>
                  </a:lnTo>
                  <a:lnTo>
                    <a:pt x="1013" y="240"/>
                  </a:lnTo>
                  <a:lnTo>
                    <a:pt x="1013" y="240"/>
                  </a:lnTo>
                  <a:lnTo>
                    <a:pt x="1013" y="240"/>
                  </a:lnTo>
                  <a:lnTo>
                    <a:pt x="1013" y="242"/>
                  </a:lnTo>
                  <a:lnTo>
                    <a:pt x="1013" y="242"/>
                  </a:lnTo>
                  <a:lnTo>
                    <a:pt x="1013" y="245"/>
                  </a:lnTo>
                  <a:lnTo>
                    <a:pt x="1015" y="247"/>
                  </a:lnTo>
                  <a:lnTo>
                    <a:pt x="1015" y="247"/>
                  </a:lnTo>
                  <a:lnTo>
                    <a:pt x="1015" y="249"/>
                  </a:lnTo>
                  <a:lnTo>
                    <a:pt x="1015" y="249"/>
                  </a:lnTo>
                  <a:lnTo>
                    <a:pt x="1019" y="247"/>
                  </a:lnTo>
                  <a:lnTo>
                    <a:pt x="1021" y="245"/>
                  </a:lnTo>
                  <a:lnTo>
                    <a:pt x="1021" y="245"/>
                  </a:lnTo>
                  <a:lnTo>
                    <a:pt x="1023" y="245"/>
                  </a:lnTo>
                  <a:lnTo>
                    <a:pt x="1021" y="245"/>
                  </a:lnTo>
                  <a:lnTo>
                    <a:pt x="1019" y="249"/>
                  </a:lnTo>
                  <a:lnTo>
                    <a:pt x="1019" y="249"/>
                  </a:lnTo>
                  <a:lnTo>
                    <a:pt x="1021" y="249"/>
                  </a:lnTo>
                  <a:lnTo>
                    <a:pt x="1021" y="249"/>
                  </a:lnTo>
                  <a:lnTo>
                    <a:pt x="1023" y="249"/>
                  </a:lnTo>
                  <a:lnTo>
                    <a:pt x="1023" y="249"/>
                  </a:lnTo>
                  <a:lnTo>
                    <a:pt x="1025" y="249"/>
                  </a:lnTo>
                  <a:lnTo>
                    <a:pt x="1025" y="251"/>
                  </a:lnTo>
                  <a:lnTo>
                    <a:pt x="1025" y="251"/>
                  </a:lnTo>
                  <a:lnTo>
                    <a:pt x="1025" y="253"/>
                  </a:lnTo>
                  <a:lnTo>
                    <a:pt x="1027" y="251"/>
                  </a:lnTo>
                  <a:lnTo>
                    <a:pt x="1029" y="249"/>
                  </a:lnTo>
                  <a:lnTo>
                    <a:pt x="1031" y="247"/>
                  </a:lnTo>
                  <a:lnTo>
                    <a:pt x="1035" y="242"/>
                  </a:lnTo>
                  <a:lnTo>
                    <a:pt x="1035" y="240"/>
                  </a:lnTo>
                  <a:lnTo>
                    <a:pt x="1033" y="240"/>
                  </a:lnTo>
                  <a:lnTo>
                    <a:pt x="1031" y="240"/>
                  </a:lnTo>
                  <a:lnTo>
                    <a:pt x="1031" y="240"/>
                  </a:lnTo>
                  <a:lnTo>
                    <a:pt x="1035" y="238"/>
                  </a:lnTo>
                  <a:lnTo>
                    <a:pt x="1035" y="238"/>
                  </a:lnTo>
                  <a:lnTo>
                    <a:pt x="1035" y="236"/>
                  </a:lnTo>
                  <a:lnTo>
                    <a:pt x="1035" y="236"/>
                  </a:lnTo>
                  <a:lnTo>
                    <a:pt x="1037" y="240"/>
                  </a:lnTo>
                  <a:lnTo>
                    <a:pt x="1037" y="240"/>
                  </a:lnTo>
                  <a:lnTo>
                    <a:pt x="1039" y="240"/>
                  </a:lnTo>
                  <a:lnTo>
                    <a:pt x="1041" y="240"/>
                  </a:lnTo>
                  <a:lnTo>
                    <a:pt x="1043" y="240"/>
                  </a:lnTo>
                  <a:lnTo>
                    <a:pt x="1043" y="240"/>
                  </a:lnTo>
                  <a:lnTo>
                    <a:pt x="1045" y="238"/>
                  </a:lnTo>
                  <a:lnTo>
                    <a:pt x="1047" y="238"/>
                  </a:lnTo>
                  <a:lnTo>
                    <a:pt x="1049" y="236"/>
                  </a:lnTo>
                  <a:lnTo>
                    <a:pt x="1049" y="236"/>
                  </a:lnTo>
                  <a:lnTo>
                    <a:pt x="1049" y="236"/>
                  </a:lnTo>
                  <a:lnTo>
                    <a:pt x="1049" y="236"/>
                  </a:lnTo>
                  <a:lnTo>
                    <a:pt x="1049" y="234"/>
                  </a:lnTo>
                  <a:lnTo>
                    <a:pt x="1047" y="234"/>
                  </a:lnTo>
                  <a:lnTo>
                    <a:pt x="1047" y="234"/>
                  </a:lnTo>
                  <a:lnTo>
                    <a:pt x="1049" y="234"/>
                  </a:lnTo>
                  <a:lnTo>
                    <a:pt x="1051" y="234"/>
                  </a:lnTo>
                  <a:lnTo>
                    <a:pt x="1053" y="234"/>
                  </a:lnTo>
                  <a:lnTo>
                    <a:pt x="1055" y="234"/>
                  </a:lnTo>
                  <a:lnTo>
                    <a:pt x="1055" y="234"/>
                  </a:lnTo>
                  <a:lnTo>
                    <a:pt x="1053" y="232"/>
                  </a:lnTo>
                  <a:lnTo>
                    <a:pt x="1051" y="230"/>
                  </a:lnTo>
                  <a:lnTo>
                    <a:pt x="1051" y="230"/>
                  </a:lnTo>
                  <a:lnTo>
                    <a:pt x="1053" y="230"/>
                  </a:lnTo>
                  <a:lnTo>
                    <a:pt x="1053" y="230"/>
                  </a:lnTo>
                  <a:lnTo>
                    <a:pt x="1051" y="228"/>
                  </a:lnTo>
                  <a:lnTo>
                    <a:pt x="1053" y="228"/>
                  </a:lnTo>
                  <a:lnTo>
                    <a:pt x="1055" y="228"/>
                  </a:lnTo>
                  <a:lnTo>
                    <a:pt x="1055" y="228"/>
                  </a:lnTo>
                  <a:lnTo>
                    <a:pt x="1055" y="230"/>
                  </a:lnTo>
                  <a:lnTo>
                    <a:pt x="1059" y="230"/>
                  </a:lnTo>
                  <a:lnTo>
                    <a:pt x="1059" y="230"/>
                  </a:lnTo>
                  <a:lnTo>
                    <a:pt x="1063" y="228"/>
                  </a:lnTo>
                  <a:lnTo>
                    <a:pt x="1063" y="228"/>
                  </a:lnTo>
                  <a:lnTo>
                    <a:pt x="1063" y="226"/>
                  </a:lnTo>
                  <a:lnTo>
                    <a:pt x="1059" y="224"/>
                  </a:lnTo>
                  <a:lnTo>
                    <a:pt x="1059" y="224"/>
                  </a:lnTo>
                  <a:lnTo>
                    <a:pt x="1061" y="224"/>
                  </a:lnTo>
                  <a:lnTo>
                    <a:pt x="1063" y="224"/>
                  </a:lnTo>
                  <a:lnTo>
                    <a:pt x="1063" y="224"/>
                  </a:lnTo>
                  <a:lnTo>
                    <a:pt x="1065" y="226"/>
                  </a:lnTo>
                  <a:lnTo>
                    <a:pt x="1067" y="226"/>
                  </a:lnTo>
                  <a:lnTo>
                    <a:pt x="1069" y="224"/>
                  </a:lnTo>
                  <a:lnTo>
                    <a:pt x="1069" y="224"/>
                  </a:lnTo>
                  <a:lnTo>
                    <a:pt x="1069" y="224"/>
                  </a:lnTo>
                  <a:lnTo>
                    <a:pt x="1067" y="222"/>
                  </a:lnTo>
                  <a:close/>
                  <a:moveTo>
                    <a:pt x="1013" y="541"/>
                  </a:moveTo>
                  <a:lnTo>
                    <a:pt x="1015" y="541"/>
                  </a:lnTo>
                  <a:lnTo>
                    <a:pt x="1013" y="541"/>
                  </a:lnTo>
                  <a:lnTo>
                    <a:pt x="1013" y="541"/>
                  </a:lnTo>
                  <a:lnTo>
                    <a:pt x="1013" y="543"/>
                  </a:lnTo>
                  <a:lnTo>
                    <a:pt x="1013" y="543"/>
                  </a:lnTo>
                  <a:lnTo>
                    <a:pt x="1011" y="543"/>
                  </a:lnTo>
                  <a:lnTo>
                    <a:pt x="1011" y="545"/>
                  </a:lnTo>
                  <a:lnTo>
                    <a:pt x="1011" y="545"/>
                  </a:lnTo>
                  <a:lnTo>
                    <a:pt x="1011" y="545"/>
                  </a:lnTo>
                  <a:lnTo>
                    <a:pt x="1011" y="545"/>
                  </a:lnTo>
                  <a:lnTo>
                    <a:pt x="1013" y="541"/>
                  </a:lnTo>
                  <a:close/>
                  <a:moveTo>
                    <a:pt x="883" y="176"/>
                  </a:moveTo>
                  <a:lnTo>
                    <a:pt x="883" y="176"/>
                  </a:lnTo>
                  <a:lnTo>
                    <a:pt x="881" y="176"/>
                  </a:lnTo>
                  <a:lnTo>
                    <a:pt x="881" y="176"/>
                  </a:lnTo>
                  <a:lnTo>
                    <a:pt x="881" y="178"/>
                  </a:lnTo>
                  <a:lnTo>
                    <a:pt x="881" y="178"/>
                  </a:lnTo>
                  <a:lnTo>
                    <a:pt x="879" y="178"/>
                  </a:lnTo>
                  <a:lnTo>
                    <a:pt x="877" y="178"/>
                  </a:lnTo>
                  <a:lnTo>
                    <a:pt x="877" y="178"/>
                  </a:lnTo>
                  <a:lnTo>
                    <a:pt x="875" y="178"/>
                  </a:lnTo>
                  <a:lnTo>
                    <a:pt x="875" y="178"/>
                  </a:lnTo>
                  <a:lnTo>
                    <a:pt x="879" y="178"/>
                  </a:lnTo>
                  <a:lnTo>
                    <a:pt x="879" y="178"/>
                  </a:lnTo>
                  <a:lnTo>
                    <a:pt x="879" y="180"/>
                  </a:lnTo>
                  <a:lnTo>
                    <a:pt x="881" y="180"/>
                  </a:lnTo>
                  <a:lnTo>
                    <a:pt x="881" y="180"/>
                  </a:lnTo>
                  <a:lnTo>
                    <a:pt x="881" y="180"/>
                  </a:lnTo>
                  <a:lnTo>
                    <a:pt x="881" y="180"/>
                  </a:lnTo>
                  <a:lnTo>
                    <a:pt x="881" y="180"/>
                  </a:lnTo>
                  <a:lnTo>
                    <a:pt x="883" y="180"/>
                  </a:lnTo>
                  <a:lnTo>
                    <a:pt x="883" y="180"/>
                  </a:lnTo>
                  <a:lnTo>
                    <a:pt x="883" y="180"/>
                  </a:lnTo>
                  <a:lnTo>
                    <a:pt x="883" y="180"/>
                  </a:lnTo>
                  <a:lnTo>
                    <a:pt x="883" y="178"/>
                  </a:lnTo>
                  <a:lnTo>
                    <a:pt x="885" y="180"/>
                  </a:lnTo>
                  <a:lnTo>
                    <a:pt x="889" y="178"/>
                  </a:lnTo>
                  <a:lnTo>
                    <a:pt x="891" y="178"/>
                  </a:lnTo>
                  <a:lnTo>
                    <a:pt x="893" y="178"/>
                  </a:lnTo>
                  <a:lnTo>
                    <a:pt x="893" y="178"/>
                  </a:lnTo>
                  <a:lnTo>
                    <a:pt x="893" y="176"/>
                  </a:lnTo>
                  <a:lnTo>
                    <a:pt x="891" y="176"/>
                  </a:lnTo>
                  <a:lnTo>
                    <a:pt x="889" y="176"/>
                  </a:lnTo>
                  <a:lnTo>
                    <a:pt x="887" y="178"/>
                  </a:lnTo>
                  <a:lnTo>
                    <a:pt x="885" y="178"/>
                  </a:lnTo>
                  <a:lnTo>
                    <a:pt x="885" y="178"/>
                  </a:lnTo>
                  <a:lnTo>
                    <a:pt x="885" y="178"/>
                  </a:lnTo>
                  <a:lnTo>
                    <a:pt x="885" y="176"/>
                  </a:lnTo>
                  <a:lnTo>
                    <a:pt x="883" y="176"/>
                  </a:lnTo>
                  <a:close/>
                  <a:moveTo>
                    <a:pt x="911" y="186"/>
                  </a:moveTo>
                  <a:lnTo>
                    <a:pt x="913" y="186"/>
                  </a:lnTo>
                  <a:lnTo>
                    <a:pt x="915" y="186"/>
                  </a:lnTo>
                  <a:lnTo>
                    <a:pt x="915" y="184"/>
                  </a:lnTo>
                  <a:lnTo>
                    <a:pt x="917" y="184"/>
                  </a:lnTo>
                  <a:lnTo>
                    <a:pt x="919" y="184"/>
                  </a:lnTo>
                  <a:lnTo>
                    <a:pt x="919" y="184"/>
                  </a:lnTo>
                  <a:lnTo>
                    <a:pt x="919" y="182"/>
                  </a:lnTo>
                  <a:lnTo>
                    <a:pt x="919" y="182"/>
                  </a:lnTo>
                  <a:lnTo>
                    <a:pt x="919" y="182"/>
                  </a:lnTo>
                  <a:lnTo>
                    <a:pt x="915" y="182"/>
                  </a:lnTo>
                  <a:lnTo>
                    <a:pt x="915" y="182"/>
                  </a:lnTo>
                  <a:lnTo>
                    <a:pt x="913" y="182"/>
                  </a:lnTo>
                  <a:lnTo>
                    <a:pt x="913" y="182"/>
                  </a:lnTo>
                  <a:lnTo>
                    <a:pt x="911" y="182"/>
                  </a:lnTo>
                  <a:lnTo>
                    <a:pt x="911" y="182"/>
                  </a:lnTo>
                  <a:lnTo>
                    <a:pt x="911" y="184"/>
                  </a:lnTo>
                  <a:lnTo>
                    <a:pt x="909" y="184"/>
                  </a:lnTo>
                  <a:lnTo>
                    <a:pt x="909" y="186"/>
                  </a:lnTo>
                  <a:lnTo>
                    <a:pt x="909" y="186"/>
                  </a:lnTo>
                  <a:lnTo>
                    <a:pt x="911" y="186"/>
                  </a:lnTo>
                  <a:lnTo>
                    <a:pt x="911" y="186"/>
                  </a:lnTo>
                  <a:close/>
                  <a:moveTo>
                    <a:pt x="905" y="200"/>
                  </a:moveTo>
                  <a:lnTo>
                    <a:pt x="905" y="200"/>
                  </a:lnTo>
                  <a:lnTo>
                    <a:pt x="901" y="202"/>
                  </a:lnTo>
                  <a:lnTo>
                    <a:pt x="897" y="204"/>
                  </a:lnTo>
                  <a:lnTo>
                    <a:pt x="895" y="206"/>
                  </a:lnTo>
                  <a:lnTo>
                    <a:pt x="893" y="208"/>
                  </a:lnTo>
                  <a:lnTo>
                    <a:pt x="893" y="208"/>
                  </a:lnTo>
                  <a:lnTo>
                    <a:pt x="891" y="212"/>
                  </a:lnTo>
                  <a:lnTo>
                    <a:pt x="891" y="212"/>
                  </a:lnTo>
                  <a:lnTo>
                    <a:pt x="891" y="214"/>
                  </a:lnTo>
                  <a:lnTo>
                    <a:pt x="891" y="214"/>
                  </a:lnTo>
                  <a:lnTo>
                    <a:pt x="891" y="216"/>
                  </a:lnTo>
                  <a:lnTo>
                    <a:pt x="893" y="216"/>
                  </a:lnTo>
                  <a:lnTo>
                    <a:pt x="895" y="216"/>
                  </a:lnTo>
                  <a:lnTo>
                    <a:pt x="899" y="214"/>
                  </a:lnTo>
                  <a:lnTo>
                    <a:pt x="903" y="214"/>
                  </a:lnTo>
                  <a:lnTo>
                    <a:pt x="905" y="214"/>
                  </a:lnTo>
                  <a:lnTo>
                    <a:pt x="911" y="214"/>
                  </a:lnTo>
                  <a:lnTo>
                    <a:pt x="913" y="212"/>
                  </a:lnTo>
                  <a:lnTo>
                    <a:pt x="915" y="212"/>
                  </a:lnTo>
                  <a:lnTo>
                    <a:pt x="915" y="210"/>
                  </a:lnTo>
                  <a:lnTo>
                    <a:pt x="917" y="210"/>
                  </a:lnTo>
                  <a:lnTo>
                    <a:pt x="919" y="208"/>
                  </a:lnTo>
                  <a:lnTo>
                    <a:pt x="921" y="204"/>
                  </a:lnTo>
                  <a:lnTo>
                    <a:pt x="921" y="204"/>
                  </a:lnTo>
                  <a:lnTo>
                    <a:pt x="923" y="202"/>
                  </a:lnTo>
                  <a:lnTo>
                    <a:pt x="923" y="202"/>
                  </a:lnTo>
                  <a:lnTo>
                    <a:pt x="923" y="202"/>
                  </a:lnTo>
                  <a:lnTo>
                    <a:pt x="923" y="200"/>
                  </a:lnTo>
                  <a:lnTo>
                    <a:pt x="923" y="200"/>
                  </a:lnTo>
                  <a:lnTo>
                    <a:pt x="923" y="200"/>
                  </a:lnTo>
                  <a:lnTo>
                    <a:pt x="919" y="198"/>
                  </a:lnTo>
                  <a:lnTo>
                    <a:pt x="917" y="198"/>
                  </a:lnTo>
                  <a:lnTo>
                    <a:pt x="915" y="198"/>
                  </a:lnTo>
                  <a:lnTo>
                    <a:pt x="913" y="198"/>
                  </a:lnTo>
                  <a:lnTo>
                    <a:pt x="913" y="198"/>
                  </a:lnTo>
                  <a:lnTo>
                    <a:pt x="911" y="198"/>
                  </a:lnTo>
                  <a:lnTo>
                    <a:pt x="907" y="200"/>
                  </a:lnTo>
                  <a:lnTo>
                    <a:pt x="905" y="200"/>
                  </a:lnTo>
                  <a:close/>
                  <a:moveTo>
                    <a:pt x="893" y="184"/>
                  </a:moveTo>
                  <a:lnTo>
                    <a:pt x="893" y="184"/>
                  </a:lnTo>
                  <a:lnTo>
                    <a:pt x="891" y="186"/>
                  </a:lnTo>
                  <a:lnTo>
                    <a:pt x="891" y="186"/>
                  </a:lnTo>
                  <a:lnTo>
                    <a:pt x="887" y="188"/>
                  </a:lnTo>
                  <a:lnTo>
                    <a:pt x="885" y="188"/>
                  </a:lnTo>
                  <a:lnTo>
                    <a:pt x="885" y="188"/>
                  </a:lnTo>
                  <a:lnTo>
                    <a:pt x="883" y="190"/>
                  </a:lnTo>
                  <a:lnTo>
                    <a:pt x="883" y="190"/>
                  </a:lnTo>
                  <a:lnTo>
                    <a:pt x="883" y="190"/>
                  </a:lnTo>
                  <a:lnTo>
                    <a:pt x="883" y="190"/>
                  </a:lnTo>
                  <a:lnTo>
                    <a:pt x="883" y="190"/>
                  </a:lnTo>
                  <a:lnTo>
                    <a:pt x="883" y="190"/>
                  </a:lnTo>
                  <a:lnTo>
                    <a:pt x="883" y="190"/>
                  </a:lnTo>
                  <a:lnTo>
                    <a:pt x="887" y="190"/>
                  </a:lnTo>
                  <a:lnTo>
                    <a:pt x="889" y="190"/>
                  </a:lnTo>
                  <a:lnTo>
                    <a:pt x="889" y="190"/>
                  </a:lnTo>
                  <a:lnTo>
                    <a:pt x="891" y="188"/>
                  </a:lnTo>
                  <a:lnTo>
                    <a:pt x="893" y="188"/>
                  </a:lnTo>
                  <a:lnTo>
                    <a:pt x="895" y="186"/>
                  </a:lnTo>
                  <a:lnTo>
                    <a:pt x="895" y="186"/>
                  </a:lnTo>
                  <a:lnTo>
                    <a:pt x="895" y="186"/>
                  </a:lnTo>
                  <a:lnTo>
                    <a:pt x="897" y="186"/>
                  </a:lnTo>
                  <a:lnTo>
                    <a:pt x="899" y="184"/>
                  </a:lnTo>
                  <a:lnTo>
                    <a:pt x="901" y="184"/>
                  </a:lnTo>
                  <a:lnTo>
                    <a:pt x="901" y="184"/>
                  </a:lnTo>
                  <a:lnTo>
                    <a:pt x="901" y="182"/>
                  </a:lnTo>
                  <a:lnTo>
                    <a:pt x="901" y="182"/>
                  </a:lnTo>
                  <a:lnTo>
                    <a:pt x="901" y="182"/>
                  </a:lnTo>
                  <a:lnTo>
                    <a:pt x="899" y="182"/>
                  </a:lnTo>
                  <a:lnTo>
                    <a:pt x="897" y="182"/>
                  </a:lnTo>
                  <a:lnTo>
                    <a:pt x="897" y="184"/>
                  </a:lnTo>
                  <a:lnTo>
                    <a:pt x="895" y="184"/>
                  </a:lnTo>
                  <a:lnTo>
                    <a:pt x="895" y="184"/>
                  </a:lnTo>
                  <a:lnTo>
                    <a:pt x="895" y="184"/>
                  </a:lnTo>
                  <a:lnTo>
                    <a:pt x="895" y="184"/>
                  </a:lnTo>
                  <a:lnTo>
                    <a:pt x="893" y="184"/>
                  </a:lnTo>
                  <a:close/>
                  <a:moveTo>
                    <a:pt x="905" y="577"/>
                  </a:moveTo>
                  <a:lnTo>
                    <a:pt x="905" y="577"/>
                  </a:lnTo>
                  <a:lnTo>
                    <a:pt x="905" y="579"/>
                  </a:lnTo>
                  <a:lnTo>
                    <a:pt x="905" y="579"/>
                  </a:lnTo>
                  <a:lnTo>
                    <a:pt x="905" y="579"/>
                  </a:lnTo>
                  <a:lnTo>
                    <a:pt x="907" y="577"/>
                  </a:lnTo>
                  <a:lnTo>
                    <a:pt x="907" y="577"/>
                  </a:lnTo>
                  <a:lnTo>
                    <a:pt x="905" y="577"/>
                  </a:lnTo>
                  <a:lnTo>
                    <a:pt x="905" y="577"/>
                  </a:lnTo>
                  <a:close/>
                  <a:moveTo>
                    <a:pt x="949" y="495"/>
                  </a:moveTo>
                  <a:lnTo>
                    <a:pt x="951" y="495"/>
                  </a:lnTo>
                  <a:lnTo>
                    <a:pt x="953" y="493"/>
                  </a:lnTo>
                  <a:lnTo>
                    <a:pt x="957" y="491"/>
                  </a:lnTo>
                  <a:lnTo>
                    <a:pt x="961" y="489"/>
                  </a:lnTo>
                  <a:lnTo>
                    <a:pt x="965" y="487"/>
                  </a:lnTo>
                  <a:lnTo>
                    <a:pt x="967" y="485"/>
                  </a:lnTo>
                  <a:lnTo>
                    <a:pt x="975" y="479"/>
                  </a:lnTo>
                  <a:lnTo>
                    <a:pt x="975" y="479"/>
                  </a:lnTo>
                  <a:lnTo>
                    <a:pt x="977" y="477"/>
                  </a:lnTo>
                  <a:lnTo>
                    <a:pt x="977" y="477"/>
                  </a:lnTo>
                  <a:lnTo>
                    <a:pt x="979" y="477"/>
                  </a:lnTo>
                  <a:lnTo>
                    <a:pt x="981" y="477"/>
                  </a:lnTo>
                  <a:lnTo>
                    <a:pt x="983" y="477"/>
                  </a:lnTo>
                  <a:lnTo>
                    <a:pt x="985" y="477"/>
                  </a:lnTo>
                  <a:lnTo>
                    <a:pt x="987" y="475"/>
                  </a:lnTo>
                  <a:lnTo>
                    <a:pt x="989" y="475"/>
                  </a:lnTo>
                  <a:lnTo>
                    <a:pt x="993" y="475"/>
                  </a:lnTo>
                  <a:lnTo>
                    <a:pt x="995" y="475"/>
                  </a:lnTo>
                  <a:lnTo>
                    <a:pt x="997" y="475"/>
                  </a:lnTo>
                  <a:lnTo>
                    <a:pt x="999" y="475"/>
                  </a:lnTo>
                  <a:lnTo>
                    <a:pt x="999" y="475"/>
                  </a:lnTo>
                  <a:lnTo>
                    <a:pt x="1007" y="471"/>
                  </a:lnTo>
                  <a:lnTo>
                    <a:pt x="1011" y="469"/>
                  </a:lnTo>
                  <a:lnTo>
                    <a:pt x="1015" y="467"/>
                  </a:lnTo>
                  <a:lnTo>
                    <a:pt x="1021" y="463"/>
                  </a:lnTo>
                  <a:lnTo>
                    <a:pt x="1023" y="461"/>
                  </a:lnTo>
                  <a:lnTo>
                    <a:pt x="1023" y="461"/>
                  </a:lnTo>
                  <a:lnTo>
                    <a:pt x="1021" y="461"/>
                  </a:lnTo>
                  <a:lnTo>
                    <a:pt x="1021" y="459"/>
                  </a:lnTo>
                  <a:lnTo>
                    <a:pt x="1019" y="459"/>
                  </a:lnTo>
                  <a:lnTo>
                    <a:pt x="1019" y="459"/>
                  </a:lnTo>
                  <a:lnTo>
                    <a:pt x="1021" y="459"/>
                  </a:lnTo>
                  <a:lnTo>
                    <a:pt x="1021" y="459"/>
                  </a:lnTo>
                  <a:lnTo>
                    <a:pt x="1023" y="459"/>
                  </a:lnTo>
                  <a:lnTo>
                    <a:pt x="1023" y="457"/>
                  </a:lnTo>
                  <a:lnTo>
                    <a:pt x="1023" y="457"/>
                  </a:lnTo>
                  <a:lnTo>
                    <a:pt x="1021" y="457"/>
                  </a:lnTo>
                  <a:lnTo>
                    <a:pt x="1019" y="457"/>
                  </a:lnTo>
                  <a:lnTo>
                    <a:pt x="1017" y="457"/>
                  </a:lnTo>
                  <a:lnTo>
                    <a:pt x="1015" y="455"/>
                  </a:lnTo>
                  <a:lnTo>
                    <a:pt x="1017" y="455"/>
                  </a:lnTo>
                  <a:lnTo>
                    <a:pt x="1019" y="455"/>
                  </a:lnTo>
                  <a:lnTo>
                    <a:pt x="1023" y="455"/>
                  </a:lnTo>
                  <a:lnTo>
                    <a:pt x="1023" y="455"/>
                  </a:lnTo>
                  <a:lnTo>
                    <a:pt x="1023" y="453"/>
                  </a:lnTo>
                  <a:lnTo>
                    <a:pt x="1023" y="453"/>
                  </a:lnTo>
                  <a:lnTo>
                    <a:pt x="1023" y="451"/>
                  </a:lnTo>
                  <a:lnTo>
                    <a:pt x="1025" y="451"/>
                  </a:lnTo>
                  <a:lnTo>
                    <a:pt x="1025" y="449"/>
                  </a:lnTo>
                  <a:lnTo>
                    <a:pt x="1027" y="445"/>
                  </a:lnTo>
                  <a:lnTo>
                    <a:pt x="1027" y="445"/>
                  </a:lnTo>
                  <a:lnTo>
                    <a:pt x="1027" y="443"/>
                  </a:lnTo>
                  <a:lnTo>
                    <a:pt x="1027" y="443"/>
                  </a:lnTo>
                  <a:lnTo>
                    <a:pt x="1027" y="443"/>
                  </a:lnTo>
                  <a:lnTo>
                    <a:pt x="1027" y="443"/>
                  </a:lnTo>
                  <a:lnTo>
                    <a:pt x="1027" y="441"/>
                  </a:lnTo>
                  <a:lnTo>
                    <a:pt x="1027" y="441"/>
                  </a:lnTo>
                  <a:lnTo>
                    <a:pt x="1025" y="439"/>
                  </a:lnTo>
                  <a:lnTo>
                    <a:pt x="1023" y="437"/>
                  </a:lnTo>
                  <a:lnTo>
                    <a:pt x="1023" y="437"/>
                  </a:lnTo>
                  <a:lnTo>
                    <a:pt x="1023" y="435"/>
                  </a:lnTo>
                  <a:lnTo>
                    <a:pt x="1023" y="435"/>
                  </a:lnTo>
                  <a:lnTo>
                    <a:pt x="1021" y="435"/>
                  </a:lnTo>
                  <a:lnTo>
                    <a:pt x="1019" y="435"/>
                  </a:lnTo>
                  <a:lnTo>
                    <a:pt x="1017" y="435"/>
                  </a:lnTo>
                  <a:lnTo>
                    <a:pt x="1015" y="437"/>
                  </a:lnTo>
                  <a:lnTo>
                    <a:pt x="1011" y="439"/>
                  </a:lnTo>
                  <a:lnTo>
                    <a:pt x="1009" y="441"/>
                  </a:lnTo>
                  <a:lnTo>
                    <a:pt x="1009" y="439"/>
                  </a:lnTo>
                  <a:lnTo>
                    <a:pt x="1009" y="439"/>
                  </a:lnTo>
                  <a:lnTo>
                    <a:pt x="1007" y="437"/>
                  </a:lnTo>
                  <a:lnTo>
                    <a:pt x="1007" y="437"/>
                  </a:lnTo>
                  <a:lnTo>
                    <a:pt x="1007" y="437"/>
                  </a:lnTo>
                  <a:lnTo>
                    <a:pt x="1011" y="437"/>
                  </a:lnTo>
                  <a:lnTo>
                    <a:pt x="1013" y="435"/>
                  </a:lnTo>
                  <a:lnTo>
                    <a:pt x="1013" y="435"/>
                  </a:lnTo>
                  <a:lnTo>
                    <a:pt x="1015" y="433"/>
                  </a:lnTo>
                  <a:lnTo>
                    <a:pt x="1013" y="433"/>
                  </a:lnTo>
                  <a:lnTo>
                    <a:pt x="1013" y="429"/>
                  </a:lnTo>
                  <a:lnTo>
                    <a:pt x="1011" y="427"/>
                  </a:lnTo>
                  <a:lnTo>
                    <a:pt x="1003" y="427"/>
                  </a:lnTo>
                  <a:lnTo>
                    <a:pt x="1001" y="427"/>
                  </a:lnTo>
                  <a:lnTo>
                    <a:pt x="1001" y="429"/>
                  </a:lnTo>
                  <a:lnTo>
                    <a:pt x="1001" y="429"/>
                  </a:lnTo>
                  <a:lnTo>
                    <a:pt x="1001" y="429"/>
                  </a:lnTo>
                  <a:lnTo>
                    <a:pt x="1003" y="429"/>
                  </a:lnTo>
                  <a:lnTo>
                    <a:pt x="1003" y="429"/>
                  </a:lnTo>
                  <a:lnTo>
                    <a:pt x="1005" y="429"/>
                  </a:lnTo>
                  <a:lnTo>
                    <a:pt x="1005" y="429"/>
                  </a:lnTo>
                  <a:lnTo>
                    <a:pt x="1003" y="429"/>
                  </a:lnTo>
                  <a:lnTo>
                    <a:pt x="999" y="431"/>
                  </a:lnTo>
                  <a:lnTo>
                    <a:pt x="995" y="431"/>
                  </a:lnTo>
                  <a:lnTo>
                    <a:pt x="991" y="433"/>
                  </a:lnTo>
                  <a:lnTo>
                    <a:pt x="987" y="435"/>
                  </a:lnTo>
                  <a:lnTo>
                    <a:pt x="983" y="437"/>
                  </a:lnTo>
                  <a:lnTo>
                    <a:pt x="981" y="439"/>
                  </a:lnTo>
                  <a:lnTo>
                    <a:pt x="979" y="439"/>
                  </a:lnTo>
                  <a:lnTo>
                    <a:pt x="975" y="439"/>
                  </a:lnTo>
                  <a:lnTo>
                    <a:pt x="975" y="439"/>
                  </a:lnTo>
                  <a:lnTo>
                    <a:pt x="973" y="441"/>
                  </a:lnTo>
                  <a:lnTo>
                    <a:pt x="971" y="443"/>
                  </a:lnTo>
                  <a:lnTo>
                    <a:pt x="967" y="443"/>
                  </a:lnTo>
                  <a:lnTo>
                    <a:pt x="967" y="443"/>
                  </a:lnTo>
                  <a:lnTo>
                    <a:pt x="967" y="443"/>
                  </a:lnTo>
                  <a:lnTo>
                    <a:pt x="969" y="443"/>
                  </a:lnTo>
                  <a:lnTo>
                    <a:pt x="969" y="443"/>
                  </a:lnTo>
                  <a:lnTo>
                    <a:pt x="969" y="443"/>
                  </a:lnTo>
                  <a:lnTo>
                    <a:pt x="969" y="441"/>
                  </a:lnTo>
                  <a:lnTo>
                    <a:pt x="971" y="441"/>
                  </a:lnTo>
                  <a:lnTo>
                    <a:pt x="973" y="439"/>
                  </a:lnTo>
                  <a:lnTo>
                    <a:pt x="971" y="439"/>
                  </a:lnTo>
                  <a:lnTo>
                    <a:pt x="969" y="437"/>
                  </a:lnTo>
                  <a:lnTo>
                    <a:pt x="969" y="437"/>
                  </a:lnTo>
                  <a:lnTo>
                    <a:pt x="971" y="437"/>
                  </a:lnTo>
                  <a:lnTo>
                    <a:pt x="973" y="439"/>
                  </a:lnTo>
                  <a:lnTo>
                    <a:pt x="973" y="437"/>
                  </a:lnTo>
                  <a:lnTo>
                    <a:pt x="973" y="437"/>
                  </a:lnTo>
                  <a:lnTo>
                    <a:pt x="973" y="437"/>
                  </a:lnTo>
                  <a:lnTo>
                    <a:pt x="975" y="435"/>
                  </a:lnTo>
                  <a:lnTo>
                    <a:pt x="975" y="435"/>
                  </a:lnTo>
                  <a:lnTo>
                    <a:pt x="977" y="435"/>
                  </a:lnTo>
                  <a:lnTo>
                    <a:pt x="979" y="433"/>
                  </a:lnTo>
                  <a:lnTo>
                    <a:pt x="979" y="433"/>
                  </a:lnTo>
                  <a:lnTo>
                    <a:pt x="981" y="435"/>
                  </a:lnTo>
                  <a:lnTo>
                    <a:pt x="983" y="433"/>
                  </a:lnTo>
                  <a:lnTo>
                    <a:pt x="987" y="433"/>
                  </a:lnTo>
                  <a:lnTo>
                    <a:pt x="989" y="431"/>
                  </a:lnTo>
                  <a:lnTo>
                    <a:pt x="991" y="431"/>
                  </a:lnTo>
                  <a:lnTo>
                    <a:pt x="991" y="431"/>
                  </a:lnTo>
                  <a:lnTo>
                    <a:pt x="991" y="431"/>
                  </a:lnTo>
                  <a:lnTo>
                    <a:pt x="993" y="431"/>
                  </a:lnTo>
                  <a:lnTo>
                    <a:pt x="995" y="431"/>
                  </a:lnTo>
                  <a:lnTo>
                    <a:pt x="995" y="431"/>
                  </a:lnTo>
                  <a:lnTo>
                    <a:pt x="997" y="429"/>
                  </a:lnTo>
                  <a:lnTo>
                    <a:pt x="999" y="427"/>
                  </a:lnTo>
                  <a:lnTo>
                    <a:pt x="1001" y="427"/>
                  </a:lnTo>
                  <a:lnTo>
                    <a:pt x="1003" y="427"/>
                  </a:lnTo>
                  <a:lnTo>
                    <a:pt x="1005" y="425"/>
                  </a:lnTo>
                  <a:lnTo>
                    <a:pt x="1005" y="425"/>
                  </a:lnTo>
                  <a:lnTo>
                    <a:pt x="1009" y="425"/>
                  </a:lnTo>
                  <a:lnTo>
                    <a:pt x="1011" y="425"/>
                  </a:lnTo>
                  <a:lnTo>
                    <a:pt x="1013" y="423"/>
                  </a:lnTo>
                  <a:lnTo>
                    <a:pt x="1015" y="423"/>
                  </a:lnTo>
                  <a:lnTo>
                    <a:pt x="1017" y="421"/>
                  </a:lnTo>
                  <a:lnTo>
                    <a:pt x="1017" y="421"/>
                  </a:lnTo>
                  <a:lnTo>
                    <a:pt x="1015" y="421"/>
                  </a:lnTo>
                  <a:lnTo>
                    <a:pt x="1013" y="421"/>
                  </a:lnTo>
                  <a:lnTo>
                    <a:pt x="1013" y="419"/>
                  </a:lnTo>
                  <a:lnTo>
                    <a:pt x="1011" y="419"/>
                  </a:lnTo>
                  <a:lnTo>
                    <a:pt x="1011" y="419"/>
                  </a:lnTo>
                  <a:lnTo>
                    <a:pt x="1011" y="417"/>
                  </a:lnTo>
                  <a:lnTo>
                    <a:pt x="1009" y="417"/>
                  </a:lnTo>
                  <a:lnTo>
                    <a:pt x="1007" y="417"/>
                  </a:lnTo>
                  <a:lnTo>
                    <a:pt x="1007" y="417"/>
                  </a:lnTo>
                  <a:lnTo>
                    <a:pt x="1005" y="419"/>
                  </a:lnTo>
                  <a:lnTo>
                    <a:pt x="1003" y="417"/>
                  </a:lnTo>
                  <a:lnTo>
                    <a:pt x="999" y="417"/>
                  </a:lnTo>
                  <a:lnTo>
                    <a:pt x="999" y="415"/>
                  </a:lnTo>
                  <a:lnTo>
                    <a:pt x="999" y="413"/>
                  </a:lnTo>
                  <a:lnTo>
                    <a:pt x="999" y="411"/>
                  </a:lnTo>
                  <a:lnTo>
                    <a:pt x="999" y="411"/>
                  </a:lnTo>
                  <a:lnTo>
                    <a:pt x="997" y="411"/>
                  </a:lnTo>
                  <a:lnTo>
                    <a:pt x="995" y="411"/>
                  </a:lnTo>
                  <a:lnTo>
                    <a:pt x="993" y="413"/>
                  </a:lnTo>
                  <a:lnTo>
                    <a:pt x="993" y="413"/>
                  </a:lnTo>
                  <a:lnTo>
                    <a:pt x="987" y="417"/>
                  </a:lnTo>
                  <a:lnTo>
                    <a:pt x="985" y="417"/>
                  </a:lnTo>
                  <a:lnTo>
                    <a:pt x="987" y="417"/>
                  </a:lnTo>
                  <a:lnTo>
                    <a:pt x="987" y="415"/>
                  </a:lnTo>
                  <a:lnTo>
                    <a:pt x="993" y="413"/>
                  </a:lnTo>
                  <a:lnTo>
                    <a:pt x="993" y="411"/>
                  </a:lnTo>
                  <a:lnTo>
                    <a:pt x="993" y="411"/>
                  </a:lnTo>
                  <a:lnTo>
                    <a:pt x="991" y="411"/>
                  </a:lnTo>
                  <a:lnTo>
                    <a:pt x="991" y="411"/>
                  </a:lnTo>
                  <a:lnTo>
                    <a:pt x="991" y="409"/>
                  </a:lnTo>
                  <a:lnTo>
                    <a:pt x="991" y="409"/>
                  </a:lnTo>
                  <a:lnTo>
                    <a:pt x="989" y="409"/>
                  </a:lnTo>
                  <a:lnTo>
                    <a:pt x="987" y="409"/>
                  </a:lnTo>
                  <a:lnTo>
                    <a:pt x="985" y="411"/>
                  </a:lnTo>
                  <a:lnTo>
                    <a:pt x="983" y="411"/>
                  </a:lnTo>
                  <a:lnTo>
                    <a:pt x="979" y="413"/>
                  </a:lnTo>
                  <a:lnTo>
                    <a:pt x="977" y="413"/>
                  </a:lnTo>
                  <a:lnTo>
                    <a:pt x="979" y="413"/>
                  </a:lnTo>
                  <a:lnTo>
                    <a:pt x="981" y="411"/>
                  </a:lnTo>
                  <a:lnTo>
                    <a:pt x="981" y="411"/>
                  </a:lnTo>
                  <a:lnTo>
                    <a:pt x="983" y="409"/>
                  </a:lnTo>
                  <a:lnTo>
                    <a:pt x="985" y="407"/>
                  </a:lnTo>
                  <a:lnTo>
                    <a:pt x="987" y="407"/>
                  </a:lnTo>
                  <a:lnTo>
                    <a:pt x="985" y="405"/>
                  </a:lnTo>
                  <a:lnTo>
                    <a:pt x="985" y="403"/>
                  </a:lnTo>
                  <a:lnTo>
                    <a:pt x="985" y="403"/>
                  </a:lnTo>
                  <a:lnTo>
                    <a:pt x="985" y="403"/>
                  </a:lnTo>
                  <a:lnTo>
                    <a:pt x="987" y="401"/>
                  </a:lnTo>
                  <a:lnTo>
                    <a:pt x="985" y="401"/>
                  </a:lnTo>
                  <a:lnTo>
                    <a:pt x="985" y="401"/>
                  </a:lnTo>
                  <a:lnTo>
                    <a:pt x="983" y="403"/>
                  </a:lnTo>
                  <a:lnTo>
                    <a:pt x="983" y="401"/>
                  </a:lnTo>
                  <a:lnTo>
                    <a:pt x="983" y="401"/>
                  </a:lnTo>
                  <a:lnTo>
                    <a:pt x="983" y="399"/>
                  </a:lnTo>
                  <a:lnTo>
                    <a:pt x="983" y="399"/>
                  </a:lnTo>
                  <a:lnTo>
                    <a:pt x="981" y="399"/>
                  </a:lnTo>
                  <a:lnTo>
                    <a:pt x="981" y="399"/>
                  </a:lnTo>
                  <a:lnTo>
                    <a:pt x="979" y="399"/>
                  </a:lnTo>
                  <a:lnTo>
                    <a:pt x="977" y="399"/>
                  </a:lnTo>
                  <a:lnTo>
                    <a:pt x="977" y="399"/>
                  </a:lnTo>
                  <a:lnTo>
                    <a:pt x="977" y="399"/>
                  </a:lnTo>
                  <a:lnTo>
                    <a:pt x="977" y="399"/>
                  </a:lnTo>
                  <a:lnTo>
                    <a:pt x="975" y="397"/>
                  </a:lnTo>
                  <a:lnTo>
                    <a:pt x="973" y="397"/>
                  </a:lnTo>
                  <a:lnTo>
                    <a:pt x="975" y="397"/>
                  </a:lnTo>
                  <a:lnTo>
                    <a:pt x="977" y="397"/>
                  </a:lnTo>
                  <a:lnTo>
                    <a:pt x="977" y="397"/>
                  </a:lnTo>
                  <a:lnTo>
                    <a:pt x="977" y="393"/>
                  </a:lnTo>
                  <a:lnTo>
                    <a:pt x="977" y="393"/>
                  </a:lnTo>
                  <a:lnTo>
                    <a:pt x="975" y="393"/>
                  </a:lnTo>
                  <a:lnTo>
                    <a:pt x="973" y="393"/>
                  </a:lnTo>
                  <a:lnTo>
                    <a:pt x="973" y="393"/>
                  </a:lnTo>
                  <a:lnTo>
                    <a:pt x="977" y="391"/>
                  </a:lnTo>
                  <a:lnTo>
                    <a:pt x="977" y="391"/>
                  </a:lnTo>
                  <a:lnTo>
                    <a:pt x="977" y="391"/>
                  </a:lnTo>
                  <a:lnTo>
                    <a:pt x="975" y="391"/>
                  </a:lnTo>
                  <a:lnTo>
                    <a:pt x="971" y="391"/>
                  </a:lnTo>
                  <a:lnTo>
                    <a:pt x="971" y="389"/>
                  </a:lnTo>
                  <a:lnTo>
                    <a:pt x="973" y="389"/>
                  </a:lnTo>
                  <a:lnTo>
                    <a:pt x="975" y="389"/>
                  </a:lnTo>
                  <a:lnTo>
                    <a:pt x="975" y="389"/>
                  </a:lnTo>
                  <a:lnTo>
                    <a:pt x="973" y="387"/>
                  </a:lnTo>
                  <a:lnTo>
                    <a:pt x="973" y="387"/>
                  </a:lnTo>
                  <a:lnTo>
                    <a:pt x="971" y="387"/>
                  </a:lnTo>
                  <a:lnTo>
                    <a:pt x="971" y="387"/>
                  </a:lnTo>
                  <a:lnTo>
                    <a:pt x="967" y="385"/>
                  </a:lnTo>
                  <a:lnTo>
                    <a:pt x="967" y="385"/>
                  </a:lnTo>
                  <a:lnTo>
                    <a:pt x="967" y="383"/>
                  </a:lnTo>
                  <a:lnTo>
                    <a:pt x="969" y="383"/>
                  </a:lnTo>
                  <a:lnTo>
                    <a:pt x="969" y="383"/>
                  </a:lnTo>
                  <a:lnTo>
                    <a:pt x="969" y="385"/>
                  </a:lnTo>
                  <a:lnTo>
                    <a:pt x="969" y="385"/>
                  </a:lnTo>
                  <a:lnTo>
                    <a:pt x="971" y="385"/>
                  </a:lnTo>
                  <a:lnTo>
                    <a:pt x="979" y="387"/>
                  </a:lnTo>
                  <a:lnTo>
                    <a:pt x="981" y="387"/>
                  </a:lnTo>
                  <a:lnTo>
                    <a:pt x="981" y="385"/>
                  </a:lnTo>
                  <a:lnTo>
                    <a:pt x="981" y="383"/>
                  </a:lnTo>
                  <a:lnTo>
                    <a:pt x="983" y="383"/>
                  </a:lnTo>
                  <a:lnTo>
                    <a:pt x="983" y="381"/>
                  </a:lnTo>
                  <a:lnTo>
                    <a:pt x="981" y="377"/>
                  </a:lnTo>
                  <a:lnTo>
                    <a:pt x="981" y="377"/>
                  </a:lnTo>
                  <a:lnTo>
                    <a:pt x="979" y="377"/>
                  </a:lnTo>
                  <a:lnTo>
                    <a:pt x="979" y="377"/>
                  </a:lnTo>
                  <a:lnTo>
                    <a:pt x="977" y="377"/>
                  </a:lnTo>
                  <a:lnTo>
                    <a:pt x="977" y="377"/>
                  </a:lnTo>
                  <a:lnTo>
                    <a:pt x="979" y="377"/>
                  </a:lnTo>
                  <a:lnTo>
                    <a:pt x="979" y="375"/>
                  </a:lnTo>
                  <a:lnTo>
                    <a:pt x="981" y="375"/>
                  </a:lnTo>
                  <a:lnTo>
                    <a:pt x="981" y="375"/>
                  </a:lnTo>
                  <a:lnTo>
                    <a:pt x="979" y="373"/>
                  </a:lnTo>
                  <a:lnTo>
                    <a:pt x="977" y="373"/>
                  </a:lnTo>
                  <a:lnTo>
                    <a:pt x="977" y="373"/>
                  </a:lnTo>
                  <a:lnTo>
                    <a:pt x="975" y="373"/>
                  </a:lnTo>
                  <a:lnTo>
                    <a:pt x="973" y="373"/>
                  </a:lnTo>
                  <a:lnTo>
                    <a:pt x="973" y="373"/>
                  </a:lnTo>
                  <a:lnTo>
                    <a:pt x="973" y="373"/>
                  </a:lnTo>
                  <a:lnTo>
                    <a:pt x="975" y="373"/>
                  </a:lnTo>
                  <a:lnTo>
                    <a:pt x="975" y="373"/>
                  </a:lnTo>
                  <a:lnTo>
                    <a:pt x="977" y="371"/>
                  </a:lnTo>
                  <a:lnTo>
                    <a:pt x="977" y="371"/>
                  </a:lnTo>
                  <a:lnTo>
                    <a:pt x="979" y="371"/>
                  </a:lnTo>
                  <a:lnTo>
                    <a:pt x="981" y="371"/>
                  </a:lnTo>
                  <a:lnTo>
                    <a:pt x="981" y="369"/>
                  </a:lnTo>
                  <a:lnTo>
                    <a:pt x="981" y="367"/>
                  </a:lnTo>
                  <a:lnTo>
                    <a:pt x="983" y="367"/>
                  </a:lnTo>
                  <a:lnTo>
                    <a:pt x="983" y="367"/>
                  </a:lnTo>
                  <a:lnTo>
                    <a:pt x="983" y="367"/>
                  </a:lnTo>
                  <a:lnTo>
                    <a:pt x="983" y="365"/>
                  </a:lnTo>
                  <a:lnTo>
                    <a:pt x="981" y="365"/>
                  </a:lnTo>
                  <a:lnTo>
                    <a:pt x="981" y="365"/>
                  </a:lnTo>
                  <a:lnTo>
                    <a:pt x="979" y="365"/>
                  </a:lnTo>
                  <a:lnTo>
                    <a:pt x="979" y="361"/>
                  </a:lnTo>
                  <a:lnTo>
                    <a:pt x="977" y="361"/>
                  </a:lnTo>
                  <a:lnTo>
                    <a:pt x="975" y="361"/>
                  </a:lnTo>
                  <a:lnTo>
                    <a:pt x="971" y="363"/>
                  </a:lnTo>
                  <a:lnTo>
                    <a:pt x="967" y="365"/>
                  </a:lnTo>
                  <a:lnTo>
                    <a:pt x="967" y="363"/>
                  </a:lnTo>
                  <a:lnTo>
                    <a:pt x="969" y="363"/>
                  </a:lnTo>
                  <a:lnTo>
                    <a:pt x="971" y="363"/>
                  </a:lnTo>
                  <a:lnTo>
                    <a:pt x="975" y="361"/>
                  </a:lnTo>
                  <a:lnTo>
                    <a:pt x="977" y="359"/>
                  </a:lnTo>
                  <a:lnTo>
                    <a:pt x="979" y="357"/>
                  </a:lnTo>
                  <a:lnTo>
                    <a:pt x="979" y="355"/>
                  </a:lnTo>
                  <a:lnTo>
                    <a:pt x="979" y="355"/>
                  </a:lnTo>
                  <a:lnTo>
                    <a:pt x="977" y="357"/>
                  </a:lnTo>
                  <a:lnTo>
                    <a:pt x="973" y="357"/>
                  </a:lnTo>
                  <a:lnTo>
                    <a:pt x="973" y="357"/>
                  </a:lnTo>
                  <a:lnTo>
                    <a:pt x="973" y="357"/>
                  </a:lnTo>
                  <a:lnTo>
                    <a:pt x="973" y="357"/>
                  </a:lnTo>
                  <a:lnTo>
                    <a:pt x="971" y="357"/>
                  </a:lnTo>
                  <a:lnTo>
                    <a:pt x="971" y="357"/>
                  </a:lnTo>
                  <a:lnTo>
                    <a:pt x="967" y="359"/>
                  </a:lnTo>
                  <a:lnTo>
                    <a:pt x="967" y="359"/>
                  </a:lnTo>
                  <a:lnTo>
                    <a:pt x="969" y="357"/>
                  </a:lnTo>
                  <a:lnTo>
                    <a:pt x="969" y="357"/>
                  </a:lnTo>
                  <a:lnTo>
                    <a:pt x="973" y="355"/>
                  </a:lnTo>
                  <a:lnTo>
                    <a:pt x="975" y="355"/>
                  </a:lnTo>
                  <a:lnTo>
                    <a:pt x="979" y="353"/>
                  </a:lnTo>
                  <a:lnTo>
                    <a:pt x="979" y="351"/>
                  </a:lnTo>
                  <a:lnTo>
                    <a:pt x="977" y="349"/>
                  </a:lnTo>
                  <a:lnTo>
                    <a:pt x="977" y="349"/>
                  </a:lnTo>
                  <a:lnTo>
                    <a:pt x="975" y="349"/>
                  </a:lnTo>
                  <a:lnTo>
                    <a:pt x="975" y="349"/>
                  </a:lnTo>
                  <a:lnTo>
                    <a:pt x="975" y="349"/>
                  </a:lnTo>
                  <a:lnTo>
                    <a:pt x="975" y="349"/>
                  </a:lnTo>
                  <a:lnTo>
                    <a:pt x="975" y="347"/>
                  </a:lnTo>
                  <a:lnTo>
                    <a:pt x="975" y="347"/>
                  </a:lnTo>
                  <a:lnTo>
                    <a:pt x="975" y="347"/>
                  </a:lnTo>
                  <a:lnTo>
                    <a:pt x="977" y="347"/>
                  </a:lnTo>
                  <a:lnTo>
                    <a:pt x="977" y="347"/>
                  </a:lnTo>
                  <a:lnTo>
                    <a:pt x="975" y="347"/>
                  </a:lnTo>
                  <a:lnTo>
                    <a:pt x="975" y="347"/>
                  </a:lnTo>
                  <a:lnTo>
                    <a:pt x="973" y="347"/>
                  </a:lnTo>
                  <a:lnTo>
                    <a:pt x="969" y="347"/>
                  </a:lnTo>
                  <a:lnTo>
                    <a:pt x="967" y="347"/>
                  </a:lnTo>
                  <a:lnTo>
                    <a:pt x="967" y="347"/>
                  </a:lnTo>
                  <a:lnTo>
                    <a:pt x="969" y="347"/>
                  </a:lnTo>
                  <a:lnTo>
                    <a:pt x="971" y="347"/>
                  </a:lnTo>
                  <a:lnTo>
                    <a:pt x="971" y="347"/>
                  </a:lnTo>
                  <a:lnTo>
                    <a:pt x="973" y="345"/>
                  </a:lnTo>
                  <a:lnTo>
                    <a:pt x="975" y="345"/>
                  </a:lnTo>
                  <a:lnTo>
                    <a:pt x="975" y="343"/>
                  </a:lnTo>
                  <a:lnTo>
                    <a:pt x="975" y="341"/>
                  </a:lnTo>
                  <a:lnTo>
                    <a:pt x="973" y="343"/>
                  </a:lnTo>
                  <a:lnTo>
                    <a:pt x="971" y="343"/>
                  </a:lnTo>
                  <a:lnTo>
                    <a:pt x="973" y="343"/>
                  </a:lnTo>
                  <a:lnTo>
                    <a:pt x="973" y="341"/>
                  </a:lnTo>
                  <a:lnTo>
                    <a:pt x="971" y="341"/>
                  </a:lnTo>
                  <a:lnTo>
                    <a:pt x="971" y="341"/>
                  </a:lnTo>
                  <a:lnTo>
                    <a:pt x="973" y="341"/>
                  </a:lnTo>
                  <a:lnTo>
                    <a:pt x="975" y="339"/>
                  </a:lnTo>
                  <a:lnTo>
                    <a:pt x="973" y="339"/>
                  </a:lnTo>
                  <a:lnTo>
                    <a:pt x="973" y="337"/>
                  </a:lnTo>
                  <a:lnTo>
                    <a:pt x="973" y="337"/>
                  </a:lnTo>
                  <a:lnTo>
                    <a:pt x="973" y="335"/>
                  </a:lnTo>
                  <a:lnTo>
                    <a:pt x="973" y="335"/>
                  </a:lnTo>
                  <a:lnTo>
                    <a:pt x="971" y="335"/>
                  </a:lnTo>
                  <a:lnTo>
                    <a:pt x="971" y="335"/>
                  </a:lnTo>
                  <a:lnTo>
                    <a:pt x="971" y="333"/>
                  </a:lnTo>
                  <a:lnTo>
                    <a:pt x="973" y="331"/>
                  </a:lnTo>
                  <a:lnTo>
                    <a:pt x="973" y="331"/>
                  </a:lnTo>
                  <a:lnTo>
                    <a:pt x="971" y="331"/>
                  </a:lnTo>
                  <a:lnTo>
                    <a:pt x="969" y="331"/>
                  </a:lnTo>
                  <a:lnTo>
                    <a:pt x="967" y="331"/>
                  </a:lnTo>
                  <a:lnTo>
                    <a:pt x="965" y="331"/>
                  </a:lnTo>
                  <a:lnTo>
                    <a:pt x="967" y="331"/>
                  </a:lnTo>
                  <a:lnTo>
                    <a:pt x="969" y="329"/>
                  </a:lnTo>
                  <a:lnTo>
                    <a:pt x="971" y="329"/>
                  </a:lnTo>
                  <a:lnTo>
                    <a:pt x="971" y="327"/>
                  </a:lnTo>
                  <a:lnTo>
                    <a:pt x="971" y="327"/>
                  </a:lnTo>
                  <a:lnTo>
                    <a:pt x="969" y="325"/>
                  </a:lnTo>
                  <a:lnTo>
                    <a:pt x="969" y="325"/>
                  </a:lnTo>
                  <a:lnTo>
                    <a:pt x="967" y="327"/>
                  </a:lnTo>
                  <a:lnTo>
                    <a:pt x="967" y="327"/>
                  </a:lnTo>
                  <a:lnTo>
                    <a:pt x="965" y="327"/>
                  </a:lnTo>
                  <a:lnTo>
                    <a:pt x="963" y="331"/>
                  </a:lnTo>
                  <a:lnTo>
                    <a:pt x="961" y="331"/>
                  </a:lnTo>
                  <a:lnTo>
                    <a:pt x="959" y="333"/>
                  </a:lnTo>
                  <a:lnTo>
                    <a:pt x="959" y="333"/>
                  </a:lnTo>
                  <a:lnTo>
                    <a:pt x="959" y="333"/>
                  </a:lnTo>
                  <a:lnTo>
                    <a:pt x="959" y="335"/>
                  </a:lnTo>
                  <a:lnTo>
                    <a:pt x="961" y="335"/>
                  </a:lnTo>
                  <a:lnTo>
                    <a:pt x="959" y="335"/>
                  </a:lnTo>
                  <a:lnTo>
                    <a:pt x="959" y="335"/>
                  </a:lnTo>
                  <a:lnTo>
                    <a:pt x="957" y="335"/>
                  </a:lnTo>
                  <a:lnTo>
                    <a:pt x="957" y="335"/>
                  </a:lnTo>
                  <a:lnTo>
                    <a:pt x="955" y="335"/>
                  </a:lnTo>
                  <a:lnTo>
                    <a:pt x="955" y="335"/>
                  </a:lnTo>
                  <a:lnTo>
                    <a:pt x="953" y="337"/>
                  </a:lnTo>
                  <a:lnTo>
                    <a:pt x="953" y="337"/>
                  </a:lnTo>
                  <a:lnTo>
                    <a:pt x="953" y="337"/>
                  </a:lnTo>
                  <a:lnTo>
                    <a:pt x="953" y="339"/>
                  </a:lnTo>
                  <a:lnTo>
                    <a:pt x="955" y="339"/>
                  </a:lnTo>
                  <a:lnTo>
                    <a:pt x="955" y="339"/>
                  </a:lnTo>
                  <a:lnTo>
                    <a:pt x="955" y="341"/>
                  </a:lnTo>
                  <a:lnTo>
                    <a:pt x="957" y="341"/>
                  </a:lnTo>
                  <a:lnTo>
                    <a:pt x="957" y="341"/>
                  </a:lnTo>
                  <a:lnTo>
                    <a:pt x="957" y="341"/>
                  </a:lnTo>
                  <a:lnTo>
                    <a:pt x="955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1" y="341"/>
                  </a:lnTo>
                  <a:lnTo>
                    <a:pt x="951" y="343"/>
                  </a:lnTo>
                  <a:lnTo>
                    <a:pt x="951" y="343"/>
                  </a:lnTo>
                  <a:lnTo>
                    <a:pt x="951" y="341"/>
                  </a:lnTo>
                  <a:lnTo>
                    <a:pt x="949" y="343"/>
                  </a:lnTo>
                  <a:lnTo>
                    <a:pt x="949" y="343"/>
                  </a:lnTo>
                  <a:lnTo>
                    <a:pt x="949" y="345"/>
                  </a:lnTo>
                  <a:lnTo>
                    <a:pt x="947" y="343"/>
                  </a:lnTo>
                  <a:lnTo>
                    <a:pt x="947" y="343"/>
                  </a:lnTo>
                  <a:lnTo>
                    <a:pt x="947" y="345"/>
                  </a:lnTo>
                  <a:lnTo>
                    <a:pt x="947" y="345"/>
                  </a:lnTo>
                  <a:lnTo>
                    <a:pt x="947" y="345"/>
                  </a:lnTo>
                  <a:lnTo>
                    <a:pt x="947" y="345"/>
                  </a:lnTo>
                  <a:lnTo>
                    <a:pt x="949" y="347"/>
                  </a:lnTo>
                  <a:lnTo>
                    <a:pt x="949" y="347"/>
                  </a:lnTo>
                  <a:lnTo>
                    <a:pt x="949" y="347"/>
                  </a:lnTo>
                  <a:lnTo>
                    <a:pt x="947" y="347"/>
                  </a:lnTo>
                  <a:lnTo>
                    <a:pt x="947" y="347"/>
                  </a:lnTo>
                  <a:lnTo>
                    <a:pt x="945" y="347"/>
                  </a:lnTo>
                  <a:lnTo>
                    <a:pt x="945" y="347"/>
                  </a:lnTo>
                  <a:lnTo>
                    <a:pt x="945" y="347"/>
                  </a:lnTo>
                  <a:lnTo>
                    <a:pt x="945" y="349"/>
                  </a:lnTo>
                  <a:lnTo>
                    <a:pt x="943" y="347"/>
                  </a:lnTo>
                  <a:lnTo>
                    <a:pt x="943" y="347"/>
                  </a:lnTo>
                  <a:lnTo>
                    <a:pt x="941" y="349"/>
                  </a:lnTo>
                  <a:lnTo>
                    <a:pt x="941" y="349"/>
                  </a:lnTo>
                  <a:lnTo>
                    <a:pt x="941" y="349"/>
                  </a:lnTo>
                  <a:lnTo>
                    <a:pt x="941" y="351"/>
                  </a:lnTo>
                  <a:lnTo>
                    <a:pt x="941" y="351"/>
                  </a:lnTo>
                  <a:lnTo>
                    <a:pt x="939" y="351"/>
                  </a:lnTo>
                  <a:lnTo>
                    <a:pt x="939" y="351"/>
                  </a:lnTo>
                  <a:lnTo>
                    <a:pt x="939" y="351"/>
                  </a:lnTo>
                  <a:lnTo>
                    <a:pt x="939" y="353"/>
                  </a:lnTo>
                  <a:lnTo>
                    <a:pt x="939" y="355"/>
                  </a:lnTo>
                  <a:lnTo>
                    <a:pt x="939" y="355"/>
                  </a:lnTo>
                  <a:lnTo>
                    <a:pt x="937" y="355"/>
                  </a:lnTo>
                  <a:lnTo>
                    <a:pt x="935" y="357"/>
                  </a:lnTo>
                  <a:lnTo>
                    <a:pt x="935" y="357"/>
                  </a:lnTo>
                  <a:lnTo>
                    <a:pt x="937" y="355"/>
                  </a:lnTo>
                  <a:lnTo>
                    <a:pt x="937" y="355"/>
                  </a:lnTo>
                  <a:lnTo>
                    <a:pt x="937" y="353"/>
                  </a:lnTo>
                  <a:lnTo>
                    <a:pt x="937" y="353"/>
                  </a:lnTo>
                  <a:lnTo>
                    <a:pt x="937" y="351"/>
                  </a:lnTo>
                  <a:lnTo>
                    <a:pt x="935" y="351"/>
                  </a:lnTo>
                  <a:lnTo>
                    <a:pt x="935" y="351"/>
                  </a:lnTo>
                  <a:lnTo>
                    <a:pt x="933" y="353"/>
                  </a:lnTo>
                  <a:lnTo>
                    <a:pt x="931" y="353"/>
                  </a:lnTo>
                  <a:lnTo>
                    <a:pt x="931" y="353"/>
                  </a:lnTo>
                  <a:lnTo>
                    <a:pt x="929" y="355"/>
                  </a:lnTo>
                  <a:lnTo>
                    <a:pt x="927" y="357"/>
                  </a:lnTo>
                  <a:lnTo>
                    <a:pt x="925" y="357"/>
                  </a:lnTo>
                  <a:lnTo>
                    <a:pt x="923" y="357"/>
                  </a:lnTo>
                  <a:lnTo>
                    <a:pt x="921" y="359"/>
                  </a:lnTo>
                  <a:lnTo>
                    <a:pt x="917" y="359"/>
                  </a:lnTo>
                  <a:lnTo>
                    <a:pt x="913" y="361"/>
                  </a:lnTo>
                  <a:lnTo>
                    <a:pt x="913" y="361"/>
                  </a:lnTo>
                  <a:lnTo>
                    <a:pt x="913" y="361"/>
                  </a:lnTo>
                  <a:lnTo>
                    <a:pt x="911" y="363"/>
                  </a:lnTo>
                  <a:lnTo>
                    <a:pt x="911" y="365"/>
                  </a:lnTo>
                  <a:lnTo>
                    <a:pt x="911" y="363"/>
                  </a:lnTo>
                  <a:lnTo>
                    <a:pt x="911" y="363"/>
                  </a:lnTo>
                  <a:lnTo>
                    <a:pt x="911" y="361"/>
                  </a:lnTo>
                  <a:lnTo>
                    <a:pt x="913" y="361"/>
                  </a:lnTo>
                  <a:lnTo>
                    <a:pt x="913" y="357"/>
                  </a:lnTo>
                  <a:lnTo>
                    <a:pt x="913" y="357"/>
                  </a:lnTo>
                  <a:lnTo>
                    <a:pt x="913" y="359"/>
                  </a:lnTo>
                  <a:lnTo>
                    <a:pt x="911" y="359"/>
                  </a:lnTo>
                  <a:lnTo>
                    <a:pt x="911" y="359"/>
                  </a:lnTo>
                  <a:lnTo>
                    <a:pt x="907" y="361"/>
                  </a:lnTo>
                  <a:lnTo>
                    <a:pt x="907" y="361"/>
                  </a:lnTo>
                  <a:lnTo>
                    <a:pt x="911" y="359"/>
                  </a:lnTo>
                  <a:lnTo>
                    <a:pt x="911" y="359"/>
                  </a:lnTo>
                  <a:lnTo>
                    <a:pt x="911" y="359"/>
                  </a:lnTo>
                  <a:lnTo>
                    <a:pt x="911" y="357"/>
                  </a:lnTo>
                  <a:lnTo>
                    <a:pt x="911" y="357"/>
                  </a:lnTo>
                  <a:lnTo>
                    <a:pt x="909" y="357"/>
                  </a:lnTo>
                  <a:lnTo>
                    <a:pt x="907" y="357"/>
                  </a:lnTo>
                  <a:lnTo>
                    <a:pt x="905" y="361"/>
                  </a:lnTo>
                  <a:lnTo>
                    <a:pt x="903" y="363"/>
                  </a:lnTo>
                  <a:lnTo>
                    <a:pt x="901" y="363"/>
                  </a:lnTo>
                  <a:lnTo>
                    <a:pt x="901" y="363"/>
                  </a:lnTo>
                  <a:lnTo>
                    <a:pt x="897" y="365"/>
                  </a:lnTo>
                  <a:lnTo>
                    <a:pt x="893" y="365"/>
                  </a:lnTo>
                  <a:lnTo>
                    <a:pt x="893" y="365"/>
                  </a:lnTo>
                  <a:lnTo>
                    <a:pt x="895" y="365"/>
                  </a:lnTo>
                  <a:lnTo>
                    <a:pt x="895" y="365"/>
                  </a:lnTo>
                  <a:lnTo>
                    <a:pt x="899" y="363"/>
                  </a:lnTo>
                  <a:lnTo>
                    <a:pt x="901" y="363"/>
                  </a:lnTo>
                  <a:lnTo>
                    <a:pt x="903" y="361"/>
                  </a:lnTo>
                  <a:lnTo>
                    <a:pt x="905" y="361"/>
                  </a:lnTo>
                  <a:lnTo>
                    <a:pt x="907" y="357"/>
                  </a:lnTo>
                  <a:lnTo>
                    <a:pt x="907" y="357"/>
                  </a:lnTo>
                  <a:lnTo>
                    <a:pt x="909" y="355"/>
                  </a:lnTo>
                  <a:lnTo>
                    <a:pt x="909" y="355"/>
                  </a:lnTo>
                  <a:lnTo>
                    <a:pt x="907" y="355"/>
                  </a:lnTo>
                  <a:lnTo>
                    <a:pt x="909" y="351"/>
                  </a:lnTo>
                  <a:lnTo>
                    <a:pt x="909" y="351"/>
                  </a:lnTo>
                  <a:lnTo>
                    <a:pt x="907" y="351"/>
                  </a:lnTo>
                  <a:lnTo>
                    <a:pt x="907" y="349"/>
                  </a:lnTo>
                  <a:lnTo>
                    <a:pt x="907" y="349"/>
                  </a:lnTo>
                  <a:lnTo>
                    <a:pt x="905" y="349"/>
                  </a:lnTo>
                  <a:lnTo>
                    <a:pt x="903" y="349"/>
                  </a:lnTo>
                  <a:lnTo>
                    <a:pt x="901" y="349"/>
                  </a:lnTo>
                  <a:lnTo>
                    <a:pt x="899" y="349"/>
                  </a:lnTo>
                  <a:lnTo>
                    <a:pt x="899" y="349"/>
                  </a:lnTo>
                  <a:lnTo>
                    <a:pt x="897" y="351"/>
                  </a:lnTo>
                  <a:lnTo>
                    <a:pt x="893" y="353"/>
                  </a:lnTo>
                  <a:lnTo>
                    <a:pt x="889" y="353"/>
                  </a:lnTo>
                  <a:lnTo>
                    <a:pt x="889" y="353"/>
                  </a:lnTo>
                  <a:lnTo>
                    <a:pt x="887" y="351"/>
                  </a:lnTo>
                  <a:lnTo>
                    <a:pt x="885" y="351"/>
                  </a:lnTo>
                  <a:lnTo>
                    <a:pt x="887" y="351"/>
                  </a:lnTo>
                  <a:lnTo>
                    <a:pt x="889" y="351"/>
                  </a:lnTo>
                  <a:lnTo>
                    <a:pt x="891" y="349"/>
                  </a:lnTo>
                  <a:lnTo>
                    <a:pt x="891" y="349"/>
                  </a:lnTo>
                  <a:lnTo>
                    <a:pt x="891" y="349"/>
                  </a:lnTo>
                  <a:lnTo>
                    <a:pt x="891" y="349"/>
                  </a:lnTo>
                  <a:lnTo>
                    <a:pt x="893" y="349"/>
                  </a:lnTo>
                  <a:lnTo>
                    <a:pt x="893" y="349"/>
                  </a:lnTo>
                  <a:lnTo>
                    <a:pt x="893" y="349"/>
                  </a:lnTo>
                  <a:lnTo>
                    <a:pt x="893" y="351"/>
                  </a:lnTo>
                  <a:lnTo>
                    <a:pt x="893" y="351"/>
                  </a:lnTo>
                  <a:lnTo>
                    <a:pt x="893" y="351"/>
                  </a:lnTo>
                  <a:lnTo>
                    <a:pt x="895" y="349"/>
                  </a:lnTo>
                  <a:lnTo>
                    <a:pt x="895" y="349"/>
                  </a:lnTo>
                  <a:lnTo>
                    <a:pt x="897" y="347"/>
                  </a:lnTo>
                  <a:lnTo>
                    <a:pt x="897" y="347"/>
                  </a:lnTo>
                  <a:lnTo>
                    <a:pt x="899" y="347"/>
                  </a:lnTo>
                  <a:lnTo>
                    <a:pt x="899" y="347"/>
                  </a:lnTo>
                  <a:lnTo>
                    <a:pt x="899" y="345"/>
                  </a:lnTo>
                  <a:lnTo>
                    <a:pt x="899" y="345"/>
                  </a:lnTo>
                  <a:lnTo>
                    <a:pt x="901" y="343"/>
                  </a:lnTo>
                  <a:lnTo>
                    <a:pt x="901" y="343"/>
                  </a:lnTo>
                  <a:lnTo>
                    <a:pt x="901" y="343"/>
                  </a:lnTo>
                  <a:lnTo>
                    <a:pt x="897" y="341"/>
                  </a:lnTo>
                  <a:lnTo>
                    <a:pt x="897" y="341"/>
                  </a:lnTo>
                  <a:lnTo>
                    <a:pt x="899" y="339"/>
                  </a:lnTo>
                  <a:lnTo>
                    <a:pt x="899" y="339"/>
                  </a:lnTo>
                  <a:lnTo>
                    <a:pt x="901" y="337"/>
                  </a:lnTo>
                  <a:lnTo>
                    <a:pt x="903" y="337"/>
                  </a:lnTo>
                  <a:lnTo>
                    <a:pt x="903" y="335"/>
                  </a:lnTo>
                  <a:lnTo>
                    <a:pt x="903" y="335"/>
                  </a:lnTo>
                  <a:lnTo>
                    <a:pt x="903" y="333"/>
                  </a:lnTo>
                  <a:lnTo>
                    <a:pt x="903" y="333"/>
                  </a:lnTo>
                  <a:lnTo>
                    <a:pt x="901" y="333"/>
                  </a:lnTo>
                  <a:lnTo>
                    <a:pt x="895" y="331"/>
                  </a:lnTo>
                  <a:lnTo>
                    <a:pt x="893" y="331"/>
                  </a:lnTo>
                  <a:lnTo>
                    <a:pt x="891" y="331"/>
                  </a:lnTo>
                  <a:lnTo>
                    <a:pt x="891" y="331"/>
                  </a:lnTo>
                  <a:lnTo>
                    <a:pt x="893" y="331"/>
                  </a:lnTo>
                  <a:lnTo>
                    <a:pt x="901" y="331"/>
                  </a:lnTo>
                  <a:lnTo>
                    <a:pt x="903" y="331"/>
                  </a:lnTo>
                  <a:lnTo>
                    <a:pt x="905" y="329"/>
                  </a:lnTo>
                  <a:lnTo>
                    <a:pt x="905" y="329"/>
                  </a:lnTo>
                  <a:lnTo>
                    <a:pt x="905" y="329"/>
                  </a:lnTo>
                  <a:lnTo>
                    <a:pt x="907" y="327"/>
                  </a:lnTo>
                  <a:lnTo>
                    <a:pt x="907" y="327"/>
                  </a:lnTo>
                  <a:lnTo>
                    <a:pt x="907" y="327"/>
                  </a:lnTo>
                  <a:lnTo>
                    <a:pt x="907" y="325"/>
                  </a:lnTo>
                  <a:lnTo>
                    <a:pt x="907" y="325"/>
                  </a:lnTo>
                  <a:lnTo>
                    <a:pt x="907" y="325"/>
                  </a:lnTo>
                  <a:lnTo>
                    <a:pt x="907" y="323"/>
                  </a:lnTo>
                  <a:lnTo>
                    <a:pt x="909" y="321"/>
                  </a:lnTo>
                  <a:lnTo>
                    <a:pt x="911" y="319"/>
                  </a:lnTo>
                  <a:lnTo>
                    <a:pt x="913" y="319"/>
                  </a:lnTo>
                  <a:lnTo>
                    <a:pt x="913" y="319"/>
                  </a:lnTo>
                  <a:lnTo>
                    <a:pt x="915" y="317"/>
                  </a:lnTo>
                  <a:lnTo>
                    <a:pt x="915" y="317"/>
                  </a:lnTo>
                  <a:lnTo>
                    <a:pt x="915" y="317"/>
                  </a:lnTo>
                  <a:lnTo>
                    <a:pt x="917" y="317"/>
                  </a:lnTo>
                  <a:lnTo>
                    <a:pt x="917" y="315"/>
                  </a:lnTo>
                  <a:lnTo>
                    <a:pt x="917" y="315"/>
                  </a:lnTo>
                  <a:lnTo>
                    <a:pt x="915" y="313"/>
                  </a:lnTo>
                  <a:lnTo>
                    <a:pt x="915" y="315"/>
                  </a:lnTo>
                  <a:lnTo>
                    <a:pt x="915" y="315"/>
                  </a:lnTo>
                  <a:lnTo>
                    <a:pt x="913" y="315"/>
                  </a:lnTo>
                  <a:lnTo>
                    <a:pt x="913" y="317"/>
                  </a:lnTo>
                  <a:lnTo>
                    <a:pt x="911" y="317"/>
                  </a:lnTo>
                  <a:lnTo>
                    <a:pt x="909" y="317"/>
                  </a:lnTo>
                  <a:lnTo>
                    <a:pt x="909" y="317"/>
                  </a:lnTo>
                  <a:lnTo>
                    <a:pt x="907" y="317"/>
                  </a:lnTo>
                  <a:lnTo>
                    <a:pt x="907" y="317"/>
                  </a:lnTo>
                  <a:lnTo>
                    <a:pt x="907" y="315"/>
                  </a:lnTo>
                  <a:lnTo>
                    <a:pt x="907" y="315"/>
                  </a:lnTo>
                  <a:lnTo>
                    <a:pt x="907" y="315"/>
                  </a:lnTo>
                  <a:lnTo>
                    <a:pt x="907" y="313"/>
                  </a:lnTo>
                  <a:lnTo>
                    <a:pt x="905" y="313"/>
                  </a:lnTo>
                  <a:lnTo>
                    <a:pt x="903" y="315"/>
                  </a:lnTo>
                  <a:lnTo>
                    <a:pt x="901" y="315"/>
                  </a:lnTo>
                  <a:lnTo>
                    <a:pt x="897" y="313"/>
                  </a:lnTo>
                  <a:lnTo>
                    <a:pt x="897" y="313"/>
                  </a:lnTo>
                  <a:lnTo>
                    <a:pt x="895" y="313"/>
                  </a:lnTo>
                  <a:lnTo>
                    <a:pt x="893" y="313"/>
                  </a:lnTo>
                  <a:lnTo>
                    <a:pt x="893" y="311"/>
                  </a:lnTo>
                  <a:lnTo>
                    <a:pt x="891" y="309"/>
                  </a:lnTo>
                  <a:lnTo>
                    <a:pt x="891" y="309"/>
                  </a:lnTo>
                  <a:lnTo>
                    <a:pt x="893" y="309"/>
                  </a:lnTo>
                  <a:lnTo>
                    <a:pt x="893" y="309"/>
                  </a:lnTo>
                  <a:lnTo>
                    <a:pt x="891" y="309"/>
                  </a:lnTo>
                  <a:lnTo>
                    <a:pt x="891" y="307"/>
                  </a:lnTo>
                  <a:lnTo>
                    <a:pt x="891" y="307"/>
                  </a:lnTo>
                  <a:lnTo>
                    <a:pt x="893" y="307"/>
                  </a:lnTo>
                  <a:lnTo>
                    <a:pt x="895" y="305"/>
                  </a:lnTo>
                  <a:lnTo>
                    <a:pt x="895" y="305"/>
                  </a:lnTo>
                  <a:lnTo>
                    <a:pt x="895" y="305"/>
                  </a:lnTo>
                  <a:lnTo>
                    <a:pt x="895" y="305"/>
                  </a:lnTo>
                  <a:lnTo>
                    <a:pt x="893" y="303"/>
                  </a:lnTo>
                  <a:lnTo>
                    <a:pt x="893" y="303"/>
                  </a:lnTo>
                  <a:lnTo>
                    <a:pt x="891" y="305"/>
                  </a:lnTo>
                  <a:lnTo>
                    <a:pt x="891" y="305"/>
                  </a:lnTo>
                  <a:lnTo>
                    <a:pt x="887" y="305"/>
                  </a:lnTo>
                  <a:lnTo>
                    <a:pt x="887" y="305"/>
                  </a:lnTo>
                  <a:lnTo>
                    <a:pt x="891" y="305"/>
                  </a:lnTo>
                  <a:lnTo>
                    <a:pt x="891" y="305"/>
                  </a:lnTo>
                  <a:lnTo>
                    <a:pt x="891" y="303"/>
                  </a:lnTo>
                  <a:lnTo>
                    <a:pt x="891" y="303"/>
                  </a:lnTo>
                  <a:lnTo>
                    <a:pt x="891" y="303"/>
                  </a:lnTo>
                  <a:lnTo>
                    <a:pt x="891" y="301"/>
                  </a:lnTo>
                  <a:lnTo>
                    <a:pt x="891" y="301"/>
                  </a:lnTo>
                  <a:lnTo>
                    <a:pt x="889" y="301"/>
                  </a:lnTo>
                  <a:lnTo>
                    <a:pt x="887" y="299"/>
                  </a:lnTo>
                  <a:lnTo>
                    <a:pt x="887" y="301"/>
                  </a:lnTo>
                  <a:lnTo>
                    <a:pt x="885" y="301"/>
                  </a:lnTo>
                  <a:lnTo>
                    <a:pt x="885" y="301"/>
                  </a:lnTo>
                  <a:lnTo>
                    <a:pt x="883" y="301"/>
                  </a:lnTo>
                  <a:lnTo>
                    <a:pt x="885" y="299"/>
                  </a:lnTo>
                  <a:lnTo>
                    <a:pt x="887" y="299"/>
                  </a:lnTo>
                  <a:lnTo>
                    <a:pt x="887" y="297"/>
                  </a:lnTo>
                  <a:lnTo>
                    <a:pt x="887" y="297"/>
                  </a:lnTo>
                  <a:lnTo>
                    <a:pt x="887" y="297"/>
                  </a:lnTo>
                  <a:lnTo>
                    <a:pt x="887" y="297"/>
                  </a:lnTo>
                  <a:lnTo>
                    <a:pt x="887" y="297"/>
                  </a:lnTo>
                  <a:lnTo>
                    <a:pt x="885" y="297"/>
                  </a:lnTo>
                  <a:lnTo>
                    <a:pt x="885" y="295"/>
                  </a:lnTo>
                  <a:lnTo>
                    <a:pt x="883" y="295"/>
                  </a:lnTo>
                  <a:lnTo>
                    <a:pt x="883" y="295"/>
                  </a:lnTo>
                  <a:lnTo>
                    <a:pt x="881" y="293"/>
                  </a:lnTo>
                  <a:lnTo>
                    <a:pt x="881" y="293"/>
                  </a:lnTo>
                  <a:lnTo>
                    <a:pt x="879" y="291"/>
                  </a:lnTo>
                  <a:lnTo>
                    <a:pt x="879" y="291"/>
                  </a:lnTo>
                  <a:lnTo>
                    <a:pt x="877" y="291"/>
                  </a:lnTo>
                  <a:lnTo>
                    <a:pt x="875" y="291"/>
                  </a:lnTo>
                  <a:lnTo>
                    <a:pt x="873" y="293"/>
                  </a:lnTo>
                  <a:lnTo>
                    <a:pt x="871" y="293"/>
                  </a:lnTo>
                  <a:lnTo>
                    <a:pt x="867" y="295"/>
                  </a:lnTo>
                  <a:lnTo>
                    <a:pt x="865" y="295"/>
                  </a:lnTo>
                  <a:lnTo>
                    <a:pt x="863" y="295"/>
                  </a:lnTo>
                  <a:lnTo>
                    <a:pt x="863" y="297"/>
                  </a:lnTo>
                  <a:lnTo>
                    <a:pt x="863" y="297"/>
                  </a:lnTo>
                  <a:lnTo>
                    <a:pt x="861" y="295"/>
                  </a:lnTo>
                  <a:lnTo>
                    <a:pt x="861" y="295"/>
                  </a:lnTo>
                  <a:lnTo>
                    <a:pt x="859" y="295"/>
                  </a:lnTo>
                  <a:lnTo>
                    <a:pt x="857" y="293"/>
                  </a:lnTo>
                  <a:lnTo>
                    <a:pt x="855" y="293"/>
                  </a:lnTo>
                  <a:lnTo>
                    <a:pt x="855" y="295"/>
                  </a:lnTo>
                  <a:lnTo>
                    <a:pt x="849" y="295"/>
                  </a:lnTo>
                  <a:lnTo>
                    <a:pt x="849" y="295"/>
                  </a:lnTo>
                  <a:lnTo>
                    <a:pt x="851" y="295"/>
                  </a:lnTo>
                  <a:lnTo>
                    <a:pt x="851" y="293"/>
                  </a:lnTo>
                  <a:lnTo>
                    <a:pt x="843" y="291"/>
                  </a:lnTo>
                  <a:lnTo>
                    <a:pt x="841" y="291"/>
                  </a:lnTo>
                  <a:lnTo>
                    <a:pt x="837" y="289"/>
                  </a:lnTo>
                  <a:lnTo>
                    <a:pt x="835" y="289"/>
                  </a:lnTo>
                  <a:lnTo>
                    <a:pt x="831" y="291"/>
                  </a:lnTo>
                  <a:lnTo>
                    <a:pt x="827" y="291"/>
                  </a:lnTo>
                  <a:lnTo>
                    <a:pt x="823" y="293"/>
                  </a:lnTo>
                  <a:lnTo>
                    <a:pt x="823" y="293"/>
                  </a:lnTo>
                  <a:lnTo>
                    <a:pt x="821" y="295"/>
                  </a:lnTo>
                  <a:lnTo>
                    <a:pt x="821" y="295"/>
                  </a:lnTo>
                  <a:lnTo>
                    <a:pt x="819" y="297"/>
                  </a:lnTo>
                  <a:lnTo>
                    <a:pt x="819" y="299"/>
                  </a:lnTo>
                  <a:lnTo>
                    <a:pt x="819" y="301"/>
                  </a:lnTo>
                  <a:lnTo>
                    <a:pt x="819" y="303"/>
                  </a:lnTo>
                  <a:lnTo>
                    <a:pt x="819" y="303"/>
                  </a:lnTo>
                  <a:lnTo>
                    <a:pt x="819" y="303"/>
                  </a:lnTo>
                  <a:lnTo>
                    <a:pt x="821" y="305"/>
                  </a:lnTo>
                  <a:lnTo>
                    <a:pt x="821" y="305"/>
                  </a:lnTo>
                  <a:lnTo>
                    <a:pt x="819" y="307"/>
                  </a:lnTo>
                  <a:lnTo>
                    <a:pt x="817" y="307"/>
                  </a:lnTo>
                  <a:lnTo>
                    <a:pt x="817" y="309"/>
                  </a:lnTo>
                  <a:lnTo>
                    <a:pt x="815" y="311"/>
                  </a:lnTo>
                  <a:lnTo>
                    <a:pt x="815" y="311"/>
                  </a:lnTo>
                  <a:lnTo>
                    <a:pt x="815" y="313"/>
                  </a:lnTo>
                  <a:lnTo>
                    <a:pt x="813" y="313"/>
                  </a:lnTo>
                  <a:lnTo>
                    <a:pt x="811" y="315"/>
                  </a:lnTo>
                  <a:lnTo>
                    <a:pt x="807" y="317"/>
                  </a:lnTo>
                  <a:lnTo>
                    <a:pt x="805" y="317"/>
                  </a:lnTo>
                  <a:lnTo>
                    <a:pt x="807" y="317"/>
                  </a:lnTo>
                  <a:lnTo>
                    <a:pt x="807" y="317"/>
                  </a:lnTo>
                  <a:lnTo>
                    <a:pt x="809" y="319"/>
                  </a:lnTo>
                  <a:lnTo>
                    <a:pt x="813" y="317"/>
                  </a:lnTo>
                  <a:lnTo>
                    <a:pt x="813" y="319"/>
                  </a:lnTo>
                  <a:lnTo>
                    <a:pt x="811" y="319"/>
                  </a:lnTo>
                  <a:lnTo>
                    <a:pt x="809" y="319"/>
                  </a:lnTo>
                  <a:lnTo>
                    <a:pt x="809" y="321"/>
                  </a:lnTo>
                  <a:lnTo>
                    <a:pt x="809" y="321"/>
                  </a:lnTo>
                  <a:lnTo>
                    <a:pt x="809" y="321"/>
                  </a:lnTo>
                  <a:lnTo>
                    <a:pt x="809" y="321"/>
                  </a:lnTo>
                  <a:lnTo>
                    <a:pt x="811" y="323"/>
                  </a:lnTo>
                  <a:lnTo>
                    <a:pt x="811" y="323"/>
                  </a:lnTo>
                  <a:lnTo>
                    <a:pt x="809" y="323"/>
                  </a:lnTo>
                  <a:lnTo>
                    <a:pt x="807" y="325"/>
                  </a:lnTo>
                  <a:lnTo>
                    <a:pt x="807" y="325"/>
                  </a:lnTo>
                  <a:lnTo>
                    <a:pt x="807" y="329"/>
                  </a:lnTo>
                  <a:lnTo>
                    <a:pt x="807" y="329"/>
                  </a:lnTo>
                  <a:lnTo>
                    <a:pt x="805" y="329"/>
                  </a:lnTo>
                  <a:lnTo>
                    <a:pt x="805" y="329"/>
                  </a:lnTo>
                  <a:lnTo>
                    <a:pt x="805" y="331"/>
                  </a:lnTo>
                  <a:lnTo>
                    <a:pt x="809" y="331"/>
                  </a:lnTo>
                  <a:lnTo>
                    <a:pt x="809" y="331"/>
                  </a:lnTo>
                  <a:lnTo>
                    <a:pt x="807" y="333"/>
                  </a:lnTo>
                  <a:lnTo>
                    <a:pt x="805" y="333"/>
                  </a:lnTo>
                  <a:lnTo>
                    <a:pt x="805" y="333"/>
                  </a:lnTo>
                  <a:lnTo>
                    <a:pt x="805" y="335"/>
                  </a:lnTo>
                  <a:lnTo>
                    <a:pt x="803" y="335"/>
                  </a:lnTo>
                  <a:lnTo>
                    <a:pt x="803" y="337"/>
                  </a:lnTo>
                  <a:lnTo>
                    <a:pt x="803" y="337"/>
                  </a:lnTo>
                  <a:lnTo>
                    <a:pt x="803" y="339"/>
                  </a:lnTo>
                  <a:lnTo>
                    <a:pt x="803" y="339"/>
                  </a:lnTo>
                  <a:lnTo>
                    <a:pt x="801" y="337"/>
                  </a:lnTo>
                  <a:lnTo>
                    <a:pt x="799" y="337"/>
                  </a:lnTo>
                  <a:lnTo>
                    <a:pt x="799" y="337"/>
                  </a:lnTo>
                  <a:lnTo>
                    <a:pt x="797" y="339"/>
                  </a:lnTo>
                  <a:lnTo>
                    <a:pt x="797" y="339"/>
                  </a:lnTo>
                  <a:lnTo>
                    <a:pt x="795" y="339"/>
                  </a:lnTo>
                  <a:lnTo>
                    <a:pt x="795" y="341"/>
                  </a:lnTo>
                  <a:lnTo>
                    <a:pt x="795" y="341"/>
                  </a:lnTo>
                  <a:lnTo>
                    <a:pt x="795" y="341"/>
                  </a:lnTo>
                  <a:lnTo>
                    <a:pt x="793" y="343"/>
                  </a:lnTo>
                  <a:lnTo>
                    <a:pt x="791" y="343"/>
                  </a:lnTo>
                  <a:lnTo>
                    <a:pt x="789" y="345"/>
                  </a:lnTo>
                  <a:lnTo>
                    <a:pt x="789" y="345"/>
                  </a:lnTo>
                  <a:lnTo>
                    <a:pt x="785" y="347"/>
                  </a:lnTo>
                  <a:lnTo>
                    <a:pt x="781" y="349"/>
                  </a:lnTo>
                  <a:lnTo>
                    <a:pt x="781" y="349"/>
                  </a:lnTo>
                  <a:lnTo>
                    <a:pt x="781" y="351"/>
                  </a:lnTo>
                  <a:lnTo>
                    <a:pt x="779" y="351"/>
                  </a:lnTo>
                  <a:lnTo>
                    <a:pt x="779" y="353"/>
                  </a:lnTo>
                  <a:lnTo>
                    <a:pt x="779" y="353"/>
                  </a:lnTo>
                  <a:lnTo>
                    <a:pt x="779" y="355"/>
                  </a:lnTo>
                  <a:lnTo>
                    <a:pt x="779" y="355"/>
                  </a:lnTo>
                  <a:lnTo>
                    <a:pt x="783" y="357"/>
                  </a:lnTo>
                  <a:lnTo>
                    <a:pt x="783" y="359"/>
                  </a:lnTo>
                  <a:lnTo>
                    <a:pt x="785" y="359"/>
                  </a:lnTo>
                  <a:lnTo>
                    <a:pt x="787" y="361"/>
                  </a:lnTo>
                  <a:lnTo>
                    <a:pt x="787" y="361"/>
                  </a:lnTo>
                  <a:lnTo>
                    <a:pt x="789" y="363"/>
                  </a:lnTo>
                  <a:lnTo>
                    <a:pt x="789" y="369"/>
                  </a:lnTo>
                  <a:lnTo>
                    <a:pt x="789" y="369"/>
                  </a:lnTo>
                  <a:lnTo>
                    <a:pt x="789" y="371"/>
                  </a:lnTo>
                  <a:lnTo>
                    <a:pt x="789" y="375"/>
                  </a:lnTo>
                  <a:lnTo>
                    <a:pt x="789" y="377"/>
                  </a:lnTo>
                  <a:lnTo>
                    <a:pt x="789" y="377"/>
                  </a:lnTo>
                  <a:lnTo>
                    <a:pt x="785" y="383"/>
                  </a:lnTo>
                  <a:lnTo>
                    <a:pt x="785" y="385"/>
                  </a:lnTo>
                  <a:lnTo>
                    <a:pt x="781" y="389"/>
                  </a:lnTo>
                  <a:lnTo>
                    <a:pt x="781" y="391"/>
                  </a:lnTo>
                  <a:lnTo>
                    <a:pt x="777" y="395"/>
                  </a:lnTo>
                  <a:lnTo>
                    <a:pt x="777" y="395"/>
                  </a:lnTo>
                  <a:lnTo>
                    <a:pt x="773" y="397"/>
                  </a:lnTo>
                  <a:lnTo>
                    <a:pt x="771" y="399"/>
                  </a:lnTo>
                  <a:lnTo>
                    <a:pt x="767" y="401"/>
                  </a:lnTo>
                  <a:lnTo>
                    <a:pt x="765" y="403"/>
                  </a:lnTo>
                  <a:lnTo>
                    <a:pt x="763" y="405"/>
                  </a:lnTo>
                  <a:lnTo>
                    <a:pt x="755" y="409"/>
                  </a:lnTo>
                  <a:lnTo>
                    <a:pt x="753" y="409"/>
                  </a:lnTo>
                  <a:lnTo>
                    <a:pt x="751" y="411"/>
                  </a:lnTo>
                  <a:lnTo>
                    <a:pt x="747" y="411"/>
                  </a:lnTo>
                  <a:lnTo>
                    <a:pt x="745" y="413"/>
                  </a:lnTo>
                  <a:lnTo>
                    <a:pt x="741" y="415"/>
                  </a:lnTo>
                  <a:lnTo>
                    <a:pt x="735" y="415"/>
                  </a:lnTo>
                  <a:lnTo>
                    <a:pt x="735" y="417"/>
                  </a:lnTo>
                  <a:lnTo>
                    <a:pt x="723" y="419"/>
                  </a:lnTo>
                  <a:lnTo>
                    <a:pt x="723" y="419"/>
                  </a:lnTo>
                  <a:lnTo>
                    <a:pt x="721" y="421"/>
                  </a:lnTo>
                  <a:lnTo>
                    <a:pt x="723" y="421"/>
                  </a:lnTo>
                  <a:lnTo>
                    <a:pt x="723" y="421"/>
                  </a:lnTo>
                  <a:lnTo>
                    <a:pt x="723" y="421"/>
                  </a:lnTo>
                  <a:lnTo>
                    <a:pt x="723" y="423"/>
                  </a:lnTo>
                  <a:lnTo>
                    <a:pt x="723" y="425"/>
                  </a:lnTo>
                  <a:lnTo>
                    <a:pt x="723" y="425"/>
                  </a:lnTo>
                  <a:lnTo>
                    <a:pt x="723" y="427"/>
                  </a:lnTo>
                  <a:lnTo>
                    <a:pt x="723" y="427"/>
                  </a:lnTo>
                  <a:lnTo>
                    <a:pt x="723" y="429"/>
                  </a:lnTo>
                  <a:lnTo>
                    <a:pt x="725" y="429"/>
                  </a:lnTo>
                  <a:lnTo>
                    <a:pt x="725" y="429"/>
                  </a:lnTo>
                  <a:lnTo>
                    <a:pt x="723" y="429"/>
                  </a:lnTo>
                  <a:lnTo>
                    <a:pt x="723" y="429"/>
                  </a:lnTo>
                  <a:lnTo>
                    <a:pt x="725" y="431"/>
                  </a:lnTo>
                  <a:lnTo>
                    <a:pt x="725" y="431"/>
                  </a:lnTo>
                  <a:lnTo>
                    <a:pt x="725" y="431"/>
                  </a:lnTo>
                  <a:lnTo>
                    <a:pt x="723" y="433"/>
                  </a:lnTo>
                  <a:lnTo>
                    <a:pt x="723" y="433"/>
                  </a:lnTo>
                  <a:lnTo>
                    <a:pt x="723" y="433"/>
                  </a:lnTo>
                  <a:lnTo>
                    <a:pt x="725" y="433"/>
                  </a:lnTo>
                  <a:lnTo>
                    <a:pt x="723" y="435"/>
                  </a:lnTo>
                  <a:lnTo>
                    <a:pt x="723" y="433"/>
                  </a:lnTo>
                  <a:lnTo>
                    <a:pt x="723" y="435"/>
                  </a:lnTo>
                  <a:lnTo>
                    <a:pt x="721" y="435"/>
                  </a:lnTo>
                  <a:lnTo>
                    <a:pt x="721" y="435"/>
                  </a:lnTo>
                  <a:lnTo>
                    <a:pt x="721" y="437"/>
                  </a:lnTo>
                  <a:lnTo>
                    <a:pt x="721" y="439"/>
                  </a:lnTo>
                  <a:lnTo>
                    <a:pt x="719" y="441"/>
                  </a:lnTo>
                  <a:lnTo>
                    <a:pt x="717" y="445"/>
                  </a:lnTo>
                  <a:lnTo>
                    <a:pt x="717" y="447"/>
                  </a:lnTo>
                  <a:lnTo>
                    <a:pt x="717" y="449"/>
                  </a:lnTo>
                  <a:lnTo>
                    <a:pt x="717" y="449"/>
                  </a:lnTo>
                  <a:lnTo>
                    <a:pt x="717" y="451"/>
                  </a:lnTo>
                  <a:lnTo>
                    <a:pt x="717" y="451"/>
                  </a:lnTo>
                  <a:lnTo>
                    <a:pt x="717" y="453"/>
                  </a:lnTo>
                  <a:lnTo>
                    <a:pt x="715" y="455"/>
                  </a:lnTo>
                  <a:lnTo>
                    <a:pt x="715" y="455"/>
                  </a:lnTo>
                  <a:lnTo>
                    <a:pt x="717" y="457"/>
                  </a:lnTo>
                  <a:lnTo>
                    <a:pt x="717" y="457"/>
                  </a:lnTo>
                  <a:lnTo>
                    <a:pt x="715" y="459"/>
                  </a:lnTo>
                  <a:lnTo>
                    <a:pt x="715" y="459"/>
                  </a:lnTo>
                  <a:lnTo>
                    <a:pt x="715" y="461"/>
                  </a:lnTo>
                  <a:lnTo>
                    <a:pt x="715" y="461"/>
                  </a:lnTo>
                  <a:lnTo>
                    <a:pt x="715" y="461"/>
                  </a:lnTo>
                  <a:lnTo>
                    <a:pt x="715" y="461"/>
                  </a:lnTo>
                  <a:lnTo>
                    <a:pt x="713" y="463"/>
                  </a:lnTo>
                  <a:lnTo>
                    <a:pt x="711" y="465"/>
                  </a:lnTo>
                  <a:lnTo>
                    <a:pt x="707" y="465"/>
                  </a:lnTo>
                  <a:lnTo>
                    <a:pt x="707" y="467"/>
                  </a:lnTo>
                  <a:lnTo>
                    <a:pt x="705" y="467"/>
                  </a:lnTo>
                  <a:lnTo>
                    <a:pt x="705" y="469"/>
                  </a:lnTo>
                  <a:lnTo>
                    <a:pt x="705" y="469"/>
                  </a:lnTo>
                  <a:lnTo>
                    <a:pt x="703" y="469"/>
                  </a:lnTo>
                  <a:lnTo>
                    <a:pt x="705" y="473"/>
                  </a:lnTo>
                  <a:lnTo>
                    <a:pt x="705" y="473"/>
                  </a:lnTo>
                  <a:lnTo>
                    <a:pt x="705" y="473"/>
                  </a:lnTo>
                  <a:lnTo>
                    <a:pt x="703" y="475"/>
                  </a:lnTo>
                  <a:lnTo>
                    <a:pt x="703" y="475"/>
                  </a:lnTo>
                  <a:lnTo>
                    <a:pt x="701" y="477"/>
                  </a:lnTo>
                  <a:lnTo>
                    <a:pt x="699" y="479"/>
                  </a:lnTo>
                  <a:lnTo>
                    <a:pt x="701" y="477"/>
                  </a:lnTo>
                  <a:lnTo>
                    <a:pt x="701" y="475"/>
                  </a:lnTo>
                  <a:lnTo>
                    <a:pt x="701" y="475"/>
                  </a:lnTo>
                  <a:lnTo>
                    <a:pt x="701" y="475"/>
                  </a:lnTo>
                  <a:lnTo>
                    <a:pt x="701" y="473"/>
                  </a:lnTo>
                  <a:lnTo>
                    <a:pt x="699" y="473"/>
                  </a:lnTo>
                  <a:lnTo>
                    <a:pt x="699" y="473"/>
                  </a:lnTo>
                  <a:lnTo>
                    <a:pt x="699" y="473"/>
                  </a:lnTo>
                  <a:lnTo>
                    <a:pt x="699" y="471"/>
                  </a:lnTo>
                  <a:lnTo>
                    <a:pt x="697" y="471"/>
                  </a:lnTo>
                  <a:lnTo>
                    <a:pt x="695" y="473"/>
                  </a:lnTo>
                  <a:lnTo>
                    <a:pt x="695" y="473"/>
                  </a:lnTo>
                  <a:lnTo>
                    <a:pt x="693" y="473"/>
                  </a:lnTo>
                  <a:lnTo>
                    <a:pt x="693" y="475"/>
                  </a:lnTo>
                  <a:lnTo>
                    <a:pt x="691" y="475"/>
                  </a:lnTo>
                  <a:lnTo>
                    <a:pt x="691" y="477"/>
                  </a:lnTo>
                  <a:lnTo>
                    <a:pt x="689" y="479"/>
                  </a:lnTo>
                  <a:lnTo>
                    <a:pt x="689" y="479"/>
                  </a:lnTo>
                  <a:lnTo>
                    <a:pt x="689" y="479"/>
                  </a:lnTo>
                  <a:lnTo>
                    <a:pt x="689" y="481"/>
                  </a:lnTo>
                  <a:lnTo>
                    <a:pt x="689" y="481"/>
                  </a:lnTo>
                  <a:lnTo>
                    <a:pt x="689" y="483"/>
                  </a:lnTo>
                  <a:lnTo>
                    <a:pt x="691" y="485"/>
                  </a:lnTo>
                  <a:lnTo>
                    <a:pt x="689" y="487"/>
                  </a:lnTo>
                  <a:lnTo>
                    <a:pt x="689" y="485"/>
                  </a:lnTo>
                  <a:lnTo>
                    <a:pt x="689" y="483"/>
                  </a:lnTo>
                  <a:lnTo>
                    <a:pt x="687" y="479"/>
                  </a:lnTo>
                  <a:lnTo>
                    <a:pt x="685" y="479"/>
                  </a:lnTo>
                  <a:lnTo>
                    <a:pt x="685" y="477"/>
                  </a:lnTo>
                  <a:lnTo>
                    <a:pt x="683" y="477"/>
                  </a:lnTo>
                  <a:lnTo>
                    <a:pt x="681" y="477"/>
                  </a:lnTo>
                  <a:lnTo>
                    <a:pt x="679" y="477"/>
                  </a:lnTo>
                  <a:lnTo>
                    <a:pt x="675" y="479"/>
                  </a:lnTo>
                  <a:lnTo>
                    <a:pt x="673" y="481"/>
                  </a:lnTo>
                  <a:lnTo>
                    <a:pt x="673" y="481"/>
                  </a:lnTo>
                  <a:lnTo>
                    <a:pt x="677" y="477"/>
                  </a:lnTo>
                  <a:lnTo>
                    <a:pt x="679" y="477"/>
                  </a:lnTo>
                  <a:lnTo>
                    <a:pt x="681" y="475"/>
                  </a:lnTo>
                  <a:lnTo>
                    <a:pt x="681" y="475"/>
                  </a:lnTo>
                  <a:lnTo>
                    <a:pt x="681" y="473"/>
                  </a:lnTo>
                  <a:lnTo>
                    <a:pt x="681" y="471"/>
                  </a:lnTo>
                  <a:lnTo>
                    <a:pt x="681" y="469"/>
                  </a:lnTo>
                  <a:lnTo>
                    <a:pt x="681" y="469"/>
                  </a:lnTo>
                  <a:lnTo>
                    <a:pt x="679" y="465"/>
                  </a:lnTo>
                  <a:lnTo>
                    <a:pt x="677" y="465"/>
                  </a:lnTo>
                  <a:lnTo>
                    <a:pt x="675" y="463"/>
                  </a:lnTo>
                  <a:lnTo>
                    <a:pt x="675" y="463"/>
                  </a:lnTo>
                  <a:lnTo>
                    <a:pt x="675" y="461"/>
                  </a:lnTo>
                  <a:lnTo>
                    <a:pt x="673" y="461"/>
                  </a:lnTo>
                  <a:lnTo>
                    <a:pt x="673" y="461"/>
                  </a:lnTo>
                  <a:lnTo>
                    <a:pt x="671" y="461"/>
                  </a:lnTo>
                  <a:lnTo>
                    <a:pt x="669" y="461"/>
                  </a:lnTo>
                  <a:lnTo>
                    <a:pt x="671" y="461"/>
                  </a:lnTo>
                  <a:lnTo>
                    <a:pt x="673" y="461"/>
                  </a:lnTo>
                  <a:lnTo>
                    <a:pt x="673" y="459"/>
                  </a:lnTo>
                  <a:lnTo>
                    <a:pt x="675" y="459"/>
                  </a:lnTo>
                  <a:lnTo>
                    <a:pt x="675" y="457"/>
                  </a:lnTo>
                  <a:lnTo>
                    <a:pt x="675" y="455"/>
                  </a:lnTo>
                  <a:lnTo>
                    <a:pt x="673" y="455"/>
                  </a:lnTo>
                  <a:lnTo>
                    <a:pt x="673" y="451"/>
                  </a:lnTo>
                  <a:lnTo>
                    <a:pt x="673" y="451"/>
                  </a:lnTo>
                  <a:lnTo>
                    <a:pt x="671" y="449"/>
                  </a:lnTo>
                  <a:lnTo>
                    <a:pt x="671" y="449"/>
                  </a:lnTo>
                  <a:lnTo>
                    <a:pt x="671" y="447"/>
                  </a:lnTo>
                  <a:lnTo>
                    <a:pt x="671" y="447"/>
                  </a:lnTo>
                  <a:lnTo>
                    <a:pt x="673" y="445"/>
                  </a:lnTo>
                  <a:lnTo>
                    <a:pt x="675" y="445"/>
                  </a:lnTo>
                  <a:lnTo>
                    <a:pt x="675" y="443"/>
                  </a:lnTo>
                  <a:lnTo>
                    <a:pt x="677" y="441"/>
                  </a:lnTo>
                  <a:lnTo>
                    <a:pt x="677" y="439"/>
                  </a:lnTo>
                  <a:lnTo>
                    <a:pt x="679" y="437"/>
                  </a:lnTo>
                  <a:lnTo>
                    <a:pt x="681" y="435"/>
                  </a:lnTo>
                  <a:lnTo>
                    <a:pt x="681" y="435"/>
                  </a:lnTo>
                  <a:lnTo>
                    <a:pt x="681" y="433"/>
                  </a:lnTo>
                  <a:lnTo>
                    <a:pt x="683" y="431"/>
                  </a:lnTo>
                  <a:lnTo>
                    <a:pt x="683" y="429"/>
                  </a:lnTo>
                  <a:lnTo>
                    <a:pt x="681" y="429"/>
                  </a:lnTo>
                  <a:lnTo>
                    <a:pt x="681" y="427"/>
                  </a:lnTo>
                  <a:lnTo>
                    <a:pt x="683" y="425"/>
                  </a:lnTo>
                  <a:lnTo>
                    <a:pt x="685" y="423"/>
                  </a:lnTo>
                  <a:lnTo>
                    <a:pt x="691" y="417"/>
                  </a:lnTo>
                  <a:lnTo>
                    <a:pt x="691" y="417"/>
                  </a:lnTo>
                  <a:lnTo>
                    <a:pt x="691" y="415"/>
                  </a:lnTo>
                  <a:lnTo>
                    <a:pt x="691" y="413"/>
                  </a:lnTo>
                  <a:lnTo>
                    <a:pt x="689" y="411"/>
                  </a:lnTo>
                  <a:lnTo>
                    <a:pt x="687" y="411"/>
                  </a:lnTo>
                  <a:lnTo>
                    <a:pt x="687" y="411"/>
                  </a:lnTo>
                  <a:lnTo>
                    <a:pt x="685" y="411"/>
                  </a:lnTo>
                  <a:lnTo>
                    <a:pt x="685" y="411"/>
                  </a:lnTo>
                  <a:lnTo>
                    <a:pt x="685" y="411"/>
                  </a:lnTo>
                  <a:lnTo>
                    <a:pt x="681" y="411"/>
                  </a:lnTo>
                  <a:lnTo>
                    <a:pt x="677" y="409"/>
                  </a:lnTo>
                  <a:lnTo>
                    <a:pt x="675" y="409"/>
                  </a:lnTo>
                  <a:lnTo>
                    <a:pt x="673" y="409"/>
                  </a:lnTo>
                  <a:lnTo>
                    <a:pt x="673" y="409"/>
                  </a:lnTo>
                  <a:lnTo>
                    <a:pt x="671" y="409"/>
                  </a:lnTo>
                  <a:lnTo>
                    <a:pt x="671" y="409"/>
                  </a:lnTo>
                  <a:lnTo>
                    <a:pt x="669" y="409"/>
                  </a:lnTo>
                  <a:lnTo>
                    <a:pt x="667" y="409"/>
                  </a:lnTo>
                  <a:lnTo>
                    <a:pt x="665" y="409"/>
                  </a:lnTo>
                  <a:lnTo>
                    <a:pt x="663" y="409"/>
                  </a:lnTo>
                  <a:lnTo>
                    <a:pt x="659" y="409"/>
                  </a:lnTo>
                  <a:lnTo>
                    <a:pt x="657" y="409"/>
                  </a:lnTo>
                  <a:lnTo>
                    <a:pt x="657" y="409"/>
                  </a:lnTo>
                  <a:lnTo>
                    <a:pt x="655" y="411"/>
                  </a:lnTo>
                  <a:lnTo>
                    <a:pt x="651" y="413"/>
                  </a:lnTo>
                  <a:lnTo>
                    <a:pt x="651" y="413"/>
                  </a:lnTo>
                  <a:lnTo>
                    <a:pt x="657" y="409"/>
                  </a:lnTo>
                  <a:lnTo>
                    <a:pt x="657" y="409"/>
                  </a:lnTo>
                  <a:lnTo>
                    <a:pt x="657" y="407"/>
                  </a:lnTo>
                  <a:lnTo>
                    <a:pt x="655" y="407"/>
                  </a:lnTo>
                  <a:lnTo>
                    <a:pt x="655" y="407"/>
                  </a:lnTo>
                  <a:lnTo>
                    <a:pt x="655" y="405"/>
                  </a:lnTo>
                  <a:lnTo>
                    <a:pt x="653" y="405"/>
                  </a:lnTo>
                  <a:lnTo>
                    <a:pt x="651" y="403"/>
                  </a:lnTo>
                  <a:lnTo>
                    <a:pt x="651" y="403"/>
                  </a:lnTo>
                  <a:lnTo>
                    <a:pt x="649" y="403"/>
                  </a:lnTo>
                  <a:lnTo>
                    <a:pt x="645" y="401"/>
                  </a:lnTo>
                  <a:lnTo>
                    <a:pt x="641" y="399"/>
                  </a:lnTo>
                  <a:lnTo>
                    <a:pt x="637" y="397"/>
                  </a:lnTo>
                  <a:lnTo>
                    <a:pt x="635" y="397"/>
                  </a:lnTo>
                  <a:lnTo>
                    <a:pt x="633" y="397"/>
                  </a:lnTo>
                  <a:lnTo>
                    <a:pt x="633" y="391"/>
                  </a:lnTo>
                  <a:lnTo>
                    <a:pt x="631" y="389"/>
                  </a:lnTo>
                  <a:lnTo>
                    <a:pt x="629" y="389"/>
                  </a:lnTo>
                  <a:lnTo>
                    <a:pt x="629" y="387"/>
                  </a:lnTo>
                  <a:lnTo>
                    <a:pt x="627" y="385"/>
                  </a:lnTo>
                  <a:lnTo>
                    <a:pt x="625" y="383"/>
                  </a:lnTo>
                  <a:lnTo>
                    <a:pt x="625" y="383"/>
                  </a:lnTo>
                  <a:lnTo>
                    <a:pt x="621" y="383"/>
                  </a:lnTo>
                  <a:lnTo>
                    <a:pt x="621" y="383"/>
                  </a:lnTo>
                  <a:lnTo>
                    <a:pt x="615" y="381"/>
                  </a:lnTo>
                  <a:lnTo>
                    <a:pt x="613" y="379"/>
                  </a:lnTo>
                  <a:lnTo>
                    <a:pt x="609" y="379"/>
                  </a:lnTo>
                  <a:lnTo>
                    <a:pt x="607" y="377"/>
                  </a:lnTo>
                  <a:lnTo>
                    <a:pt x="603" y="377"/>
                  </a:lnTo>
                  <a:lnTo>
                    <a:pt x="601" y="377"/>
                  </a:lnTo>
                  <a:lnTo>
                    <a:pt x="587" y="379"/>
                  </a:lnTo>
                  <a:lnTo>
                    <a:pt x="583" y="381"/>
                  </a:lnTo>
                  <a:lnTo>
                    <a:pt x="581" y="381"/>
                  </a:lnTo>
                  <a:lnTo>
                    <a:pt x="581" y="381"/>
                  </a:lnTo>
                  <a:lnTo>
                    <a:pt x="583" y="381"/>
                  </a:lnTo>
                  <a:lnTo>
                    <a:pt x="583" y="379"/>
                  </a:lnTo>
                  <a:lnTo>
                    <a:pt x="581" y="381"/>
                  </a:lnTo>
                  <a:lnTo>
                    <a:pt x="581" y="381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4" y="383"/>
                  </a:lnTo>
                  <a:lnTo>
                    <a:pt x="574" y="381"/>
                  </a:lnTo>
                  <a:lnTo>
                    <a:pt x="577" y="381"/>
                  </a:lnTo>
                  <a:lnTo>
                    <a:pt x="577" y="381"/>
                  </a:lnTo>
                  <a:lnTo>
                    <a:pt x="579" y="381"/>
                  </a:lnTo>
                  <a:lnTo>
                    <a:pt x="581" y="379"/>
                  </a:lnTo>
                  <a:lnTo>
                    <a:pt x="583" y="377"/>
                  </a:lnTo>
                  <a:lnTo>
                    <a:pt x="585" y="377"/>
                  </a:lnTo>
                  <a:lnTo>
                    <a:pt x="585" y="375"/>
                  </a:lnTo>
                  <a:lnTo>
                    <a:pt x="585" y="375"/>
                  </a:lnTo>
                  <a:lnTo>
                    <a:pt x="585" y="373"/>
                  </a:lnTo>
                  <a:lnTo>
                    <a:pt x="587" y="367"/>
                  </a:lnTo>
                  <a:lnTo>
                    <a:pt x="587" y="367"/>
                  </a:lnTo>
                  <a:lnTo>
                    <a:pt x="589" y="363"/>
                  </a:lnTo>
                  <a:lnTo>
                    <a:pt x="589" y="361"/>
                  </a:lnTo>
                  <a:lnTo>
                    <a:pt x="591" y="357"/>
                  </a:lnTo>
                  <a:lnTo>
                    <a:pt x="591" y="355"/>
                  </a:lnTo>
                  <a:lnTo>
                    <a:pt x="593" y="353"/>
                  </a:lnTo>
                  <a:lnTo>
                    <a:pt x="593" y="353"/>
                  </a:lnTo>
                  <a:lnTo>
                    <a:pt x="591" y="351"/>
                  </a:lnTo>
                  <a:lnTo>
                    <a:pt x="589" y="351"/>
                  </a:lnTo>
                  <a:lnTo>
                    <a:pt x="589" y="351"/>
                  </a:lnTo>
                  <a:lnTo>
                    <a:pt x="585" y="351"/>
                  </a:lnTo>
                  <a:lnTo>
                    <a:pt x="581" y="351"/>
                  </a:lnTo>
                  <a:lnTo>
                    <a:pt x="581" y="351"/>
                  </a:lnTo>
                  <a:lnTo>
                    <a:pt x="577" y="353"/>
                  </a:lnTo>
                  <a:lnTo>
                    <a:pt x="572" y="357"/>
                  </a:lnTo>
                  <a:lnTo>
                    <a:pt x="572" y="359"/>
                  </a:lnTo>
                  <a:lnTo>
                    <a:pt x="572" y="359"/>
                  </a:lnTo>
                  <a:lnTo>
                    <a:pt x="577" y="353"/>
                  </a:lnTo>
                  <a:lnTo>
                    <a:pt x="577" y="353"/>
                  </a:lnTo>
                  <a:lnTo>
                    <a:pt x="577" y="351"/>
                  </a:lnTo>
                  <a:lnTo>
                    <a:pt x="577" y="351"/>
                  </a:lnTo>
                  <a:lnTo>
                    <a:pt x="574" y="349"/>
                  </a:lnTo>
                  <a:lnTo>
                    <a:pt x="574" y="349"/>
                  </a:lnTo>
                  <a:lnTo>
                    <a:pt x="574" y="349"/>
                  </a:lnTo>
                  <a:lnTo>
                    <a:pt x="574" y="349"/>
                  </a:lnTo>
                  <a:lnTo>
                    <a:pt x="574" y="349"/>
                  </a:lnTo>
                  <a:lnTo>
                    <a:pt x="574" y="347"/>
                  </a:lnTo>
                  <a:lnTo>
                    <a:pt x="574" y="347"/>
                  </a:lnTo>
                  <a:lnTo>
                    <a:pt x="572" y="347"/>
                  </a:lnTo>
                  <a:lnTo>
                    <a:pt x="574" y="347"/>
                  </a:lnTo>
                  <a:lnTo>
                    <a:pt x="577" y="345"/>
                  </a:lnTo>
                  <a:lnTo>
                    <a:pt x="579" y="343"/>
                  </a:lnTo>
                  <a:lnTo>
                    <a:pt x="581" y="339"/>
                  </a:lnTo>
                  <a:lnTo>
                    <a:pt x="587" y="331"/>
                  </a:lnTo>
                  <a:lnTo>
                    <a:pt x="589" y="329"/>
                  </a:lnTo>
                  <a:lnTo>
                    <a:pt x="593" y="327"/>
                  </a:lnTo>
                  <a:lnTo>
                    <a:pt x="595" y="325"/>
                  </a:lnTo>
                  <a:lnTo>
                    <a:pt x="595" y="323"/>
                  </a:lnTo>
                  <a:lnTo>
                    <a:pt x="595" y="323"/>
                  </a:lnTo>
                  <a:lnTo>
                    <a:pt x="595" y="323"/>
                  </a:lnTo>
                  <a:lnTo>
                    <a:pt x="595" y="323"/>
                  </a:lnTo>
                  <a:lnTo>
                    <a:pt x="597" y="323"/>
                  </a:lnTo>
                  <a:lnTo>
                    <a:pt x="599" y="321"/>
                  </a:lnTo>
                  <a:lnTo>
                    <a:pt x="601" y="319"/>
                  </a:lnTo>
                  <a:lnTo>
                    <a:pt x="605" y="317"/>
                  </a:lnTo>
                  <a:lnTo>
                    <a:pt x="609" y="315"/>
                  </a:lnTo>
                  <a:lnTo>
                    <a:pt x="611" y="313"/>
                  </a:lnTo>
                  <a:lnTo>
                    <a:pt x="613" y="311"/>
                  </a:lnTo>
                  <a:lnTo>
                    <a:pt x="613" y="311"/>
                  </a:lnTo>
                  <a:lnTo>
                    <a:pt x="613" y="309"/>
                  </a:lnTo>
                  <a:lnTo>
                    <a:pt x="613" y="309"/>
                  </a:lnTo>
                  <a:lnTo>
                    <a:pt x="615" y="309"/>
                  </a:lnTo>
                  <a:lnTo>
                    <a:pt x="615" y="309"/>
                  </a:lnTo>
                  <a:lnTo>
                    <a:pt x="617" y="309"/>
                  </a:lnTo>
                  <a:lnTo>
                    <a:pt x="617" y="307"/>
                  </a:lnTo>
                  <a:lnTo>
                    <a:pt x="617" y="307"/>
                  </a:lnTo>
                  <a:lnTo>
                    <a:pt x="621" y="305"/>
                  </a:lnTo>
                  <a:lnTo>
                    <a:pt x="627" y="303"/>
                  </a:lnTo>
                  <a:lnTo>
                    <a:pt x="627" y="303"/>
                  </a:lnTo>
                  <a:lnTo>
                    <a:pt x="629" y="303"/>
                  </a:lnTo>
                  <a:lnTo>
                    <a:pt x="629" y="303"/>
                  </a:lnTo>
                  <a:lnTo>
                    <a:pt x="627" y="301"/>
                  </a:lnTo>
                  <a:lnTo>
                    <a:pt x="627" y="301"/>
                  </a:lnTo>
                  <a:lnTo>
                    <a:pt x="627" y="301"/>
                  </a:lnTo>
                  <a:lnTo>
                    <a:pt x="627" y="299"/>
                  </a:lnTo>
                  <a:lnTo>
                    <a:pt x="629" y="299"/>
                  </a:lnTo>
                  <a:lnTo>
                    <a:pt x="631" y="299"/>
                  </a:lnTo>
                  <a:lnTo>
                    <a:pt x="631" y="299"/>
                  </a:lnTo>
                  <a:lnTo>
                    <a:pt x="631" y="299"/>
                  </a:lnTo>
                  <a:lnTo>
                    <a:pt x="631" y="299"/>
                  </a:lnTo>
                  <a:lnTo>
                    <a:pt x="631" y="299"/>
                  </a:lnTo>
                  <a:lnTo>
                    <a:pt x="633" y="299"/>
                  </a:lnTo>
                  <a:lnTo>
                    <a:pt x="635" y="297"/>
                  </a:lnTo>
                  <a:lnTo>
                    <a:pt x="637" y="297"/>
                  </a:lnTo>
                  <a:lnTo>
                    <a:pt x="637" y="297"/>
                  </a:lnTo>
                  <a:lnTo>
                    <a:pt x="635" y="297"/>
                  </a:lnTo>
                  <a:lnTo>
                    <a:pt x="637" y="297"/>
                  </a:lnTo>
                  <a:lnTo>
                    <a:pt x="639" y="295"/>
                  </a:lnTo>
                  <a:lnTo>
                    <a:pt x="639" y="295"/>
                  </a:lnTo>
                  <a:lnTo>
                    <a:pt x="639" y="295"/>
                  </a:lnTo>
                  <a:lnTo>
                    <a:pt x="637" y="293"/>
                  </a:lnTo>
                  <a:lnTo>
                    <a:pt x="637" y="293"/>
                  </a:lnTo>
                  <a:lnTo>
                    <a:pt x="637" y="293"/>
                  </a:lnTo>
                  <a:lnTo>
                    <a:pt x="641" y="293"/>
                  </a:lnTo>
                  <a:lnTo>
                    <a:pt x="641" y="295"/>
                  </a:lnTo>
                  <a:lnTo>
                    <a:pt x="643" y="295"/>
                  </a:lnTo>
                  <a:lnTo>
                    <a:pt x="643" y="295"/>
                  </a:lnTo>
                  <a:lnTo>
                    <a:pt x="643" y="297"/>
                  </a:lnTo>
                  <a:lnTo>
                    <a:pt x="643" y="295"/>
                  </a:lnTo>
                  <a:lnTo>
                    <a:pt x="643" y="295"/>
                  </a:lnTo>
                  <a:lnTo>
                    <a:pt x="643" y="293"/>
                  </a:lnTo>
                  <a:lnTo>
                    <a:pt x="643" y="293"/>
                  </a:lnTo>
                  <a:lnTo>
                    <a:pt x="643" y="293"/>
                  </a:lnTo>
                  <a:lnTo>
                    <a:pt x="645" y="293"/>
                  </a:lnTo>
                  <a:lnTo>
                    <a:pt x="647" y="291"/>
                  </a:lnTo>
                  <a:lnTo>
                    <a:pt x="647" y="291"/>
                  </a:lnTo>
                  <a:lnTo>
                    <a:pt x="647" y="289"/>
                  </a:lnTo>
                  <a:lnTo>
                    <a:pt x="649" y="289"/>
                  </a:lnTo>
                  <a:lnTo>
                    <a:pt x="649" y="289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55" y="291"/>
                  </a:lnTo>
                  <a:lnTo>
                    <a:pt x="655" y="289"/>
                  </a:lnTo>
                  <a:lnTo>
                    <a:pt x="655" y="289"/>
                  </a:lnTo>
                  <a:lnTo>
                    <a:pt x="657" y="289"/>
                  </a:lnTo>
                  <a:lnTo>
                    <a:pt x="655" y="289"/>
                  </a:lnTo>
                  <a:lnTo>
                    <a:pt x="653" y="287"/>
                  </a:lnTo>
                  <a:lnTo>
                    <a:pt x="653" y="287"/>
                  </a:lnTo>
                  <a:lnTo>
                    <a:pt x="653" y="287"/>
                  </a:lnTo>
                  <a:lnTo>
                    <a:pt x="653" y="287"/>
                  </a:lnTo>
                  <a:lnTo>
                    <a:pt x="653" y="285"/>
                  </a:lnTo>
                  <a:lnTo>
                    <a:pt x="653" y="285"/>
                  </a:lnTo>
                  <a:lnTo>
                    <a:pt x="655" y="285"/>
                  </a:lnTo>
                  <a:lnTo>
                    <a:pt x="657" y="285"/>
                  </a:lnTo>
                  <a:lnTo>
                    <a:pt x="657" y="285"/>
                  </a:lnTo>
                  <a:lnTo>
                    <a:pt x="657" y="285"/>
                  </a:lnTo>
                  <a:lnTo>
                    <a:pt x="659" y="285"/>
                  </a:lnTo>
                  <a:lnTo>
                    <a:pt x="665" y="285"/>
                  </a:lnTo>
                  <a:lnTo>
                    <a:pt x="665" y="285"/>
                  </a:lnTo>
                  <a:lnTo>
                    <a:pt x="669" y="283"/>
                  </a:lnTo>
                  <a:lnTo>
                    <a:pt x="671" y="283"/>
                  </a:lnTo>
                  <a:lnTo>
                    <a:pt x="673" y="283"/>
                  </a:lnTo>
                  <a:lnTo>
                    <a:pt x="675" y="283"/>
                  </a:lnTo>
                  <a:lnTo>
                    <a:pt x="675" y="283"/>
                  </a:lnTo>
                  <a:lnTo>
                    <a:pt x="677" y="281"/>
                  </a:lnTo>
                  <a:lnTo>
                    <a:pt x="677" y="281"/>
                  </a:lnTo>
                  <a:lnTo>
                    <a:pt x="679" y="277"/>
                  </a:lnTo>
                  <a:lnTo>
                    <a:pt x="679" y="277"/>
                  </a:lnTo>
                  <a:lnTo>
                    <a:pt x="679" y="275"/>
                  </a:lnTo>
                  <a:lnTo>
                    <a:pt x="677" y="275"/>
                  </a:lnTo>
                  <a:lnTo>
                    <a:pt x="675" y="275"/>
                  </a:lnTo>
                  <a:lnTo>
                    <a:pt x="673" y="273"/>
                  </a:lnTo>
                  <a:lnTo>
                    <a:pt x="673" y="273"/>
                  </a:lnTo>
                  <a:lnTo>
                    <a:pt x="671" y="271"/>
                  </a:lnTo>
                  <a:lnTo>
                    <a:pt x="669" y="271"/>
                  </a:lnTo>
                  <a:lnTo>
                    <a:pt x="667" y="273"/>
                  </a:lnTo>
                  <a:lnTo>
                    <a:pt x="663" y="273"/>
                  </a:lnTo>
                  <a:lnTo>
                    <a:pt x="661" y="273"/>
                  </a:lnTo>
                  <a:lnTo>
                    <a:pt x="661" y="273"/>
                  </a:lnTo>
                  <a:lnTo>
                    <a:pt x="667" y="273"/>
                  </a:lnTo>
                  <a:lnTo>
                    <a:pt x="667" y="271"/>
                  </a:lnTo>
                  <a:lnTo>
                    <a:pt x="667" y="271"/>
                  </a:lnTo>
                  <a:lnTo>
                    <a:pt x="665" y="271"/>
                  </a:lnTo>
                  <a:lnTo>
                    <a:pt x="663" y="271"/>
                  </a:lnTo>
                  <a:lnTo>
                    <a:pt x="657" y="269"/>
                  </a:lnTo>
                  <a:lnTo>
                    <a:pt x="657" y="267"/>
                  </a:lnTo>
                  <a:lnTo>
                    <a:pt x="655" y="267"/>
                  </a:lnTo>
                  <a:lnTo>
                    <a:pt x="655" y="267"/>
                  </a:lnTo>
                  <a:lnTo>
                    <a:pt x="655" y="269"/>
                  </a:lnTo>
                  <a:lnTo>
                    <a:pt x="655" y="269"/>
                  </a:lnTo>
                  <a:lnTo>
                    <a:pt x="655" y="269"/>
                  </a:lnTo>
                  <a:lnTo>
                    <a:pt x="655" y="269"/>
                  </a:lnTo>
                  <a:lnTo>
                    <a:pt x="653" y="269"/>
                  </a:lnTo>
                  <a:lnTo>
                    <a:pt x="653" y="269"/>
                  </a:lnTo>
                  <a:lnTo>
                    <a:pt x="651" y="267"/>
                  </a:lnTo>
                  <a:lnTo>
                    <a:pt x="653" y="267"/>
                  </a:lnTo>
                  <a:lnTo>
                    <a:pt x="653" y="267"/>
                  </a:lnTo>
                  <a:lnTo>
                    <a:pt x="655" y="267"/>
                  </a:lnTo>
                  <a:lnTo>
                    <a:pt x="655" y="265"/>
                  </a:lnTo>
                  <a:lnTo>
                    <a:pt x="655" y="267"/>
                  </a:lnTo>
                  <a:lnTo>
                    <a:pt x="661" y="267"/>
                  </a:lnTo>
                  <a:lnTo>
                    <a:pt x="665" y="269"/>
                  </a:lnTo>
                  <a:lnTo>
                    <a:pt x="667" y="271"/>
                  </a:lnTo>
                  <a:lnTo>
                    <a:pt x="667" y="271"/>
                  </a:lnTo>
                  <a:lnTo>
                    <a:pt x="669" y="271"/>
                  </a:lnTo>
                  <a:lnTo>
                    <a:pt x="671" y="269"/>
                  </a:lnTo>
                  <a:lnTo>
                    <a:pt x="671" y="269"/>
                  </a:lnTo>
                  <a:lnTo>
                    <a:pt x="671" y="269"/>
                  </a:lnTo>
                  <a:lnTo>
                    <a:pt x="671" y="269"/>
                  </a:lnTo>
                  <a:lnTo>
                    <a:pt x="671" y="271"/>
                  </a:lnTo>
                  <a:lnTo>
                    <a:pt x="671" y="271"/>
                  </a:lnTo>
                  <a:lnTo>
                    <a:pt x="671" y="271"/>
                  </a:lnTo>
                  <a:lnTo>
                    <a:pt x="673" y="271"/>
                  </a:lnTo>
                  <a:lnTo>
                    <a:pt x="675" y="271"/>
                  </a:lnTo>
                  <a:lnTo>
                    <a:pt x="679" y="273"/>
                  </a:lnTo>
                  <a:lnTo>
                    <a:pt x="681" y="273"/>
                  </a:lnTo>
                  <a:lnTo>
                    <a:pt x="681" y="273"/>
                  </a:lnTo>
                  <a:lnTo>
                    <a:pt x="683" y="273"/>
                  </a:lnTo>
                  <a:lnTo>
                    <a:pt x="685" y="273"/>
                  </a:lnTo>
                  <a:lnTo>
                    <a:pt x="685" y="273"/>
                  </a:lnTo>
                  <a:lnTo>
                    <a:pt x="687" y="273"/>
                  </a:lnTo>
                  <a:lnTo>
                    <a:pt x="687" y="273"/>
                  </a:lnTo>
                  <a:lnTo>
                    <a:pt x="687" y="273"/>
                  </a:lnTo>
                  <a:lnTo>
                    <a:pt x="689" y="273"/>
                  </a:lnTo>
                  <a:lnTo>
                    <a:pt x="691" y="271"/>
                  </a:lnTo>
                  <a:lnTo>
                    <a:pt x="695" y="269"/>
                  </a:lnTo>
                  <a:lnTo>
                    <a:pt x="695" y="269"/>
                  </a:lnTo>
                  <a:lnTo>
                    <a:pt x="695" y="269"/>
                  </a:lnTo>
                  <a:lnTo>
                    <a:pt x="695" y="267"/>
                  </a:lnTo>
                  <a:lnTo>
                    <a:pt x="695" y="267"/>
                  </a:lnTo>
                  <a:lnTo>
                    <a:pt x="697" y="267"/>
                  </a:lnTo>
                  <a:lnTo>
                    <a:pt x="699" y="267"/>
                  </a:lnTo>
                  <a:lnTo>
                    <a:pt x="699" y="267"/>
                  </a:lnTo>
                  <a:lnTo>
                    <a:pt x="699" y="265"/>
                  </a:lnTo>
                  <a:lnTo>
                    <a:pt x="699" y="265"/>
                  </a:lnTo>
                  <a:lnTo>
                    <a:pt x="697" y="265"/>
                  </a:lnTo>
                  <a:lnTo>
                    <a:pt x="699" y="265"/>
                  </a:lnTo>
                  <a:lnTo>
                    <a:pt x="701" y="263"/>
                  </a:lnTo>
                  <a:lnTo>
                    <a:pt x="701" y="265"/>
                  </a:lnTo>
                  <a:lnTo>
                    <a:pt x="701" y="265"/>
                  </a:lnTo>
                  <a:lnTo>
                    <a:pt x="701" y="265"/>
                  </a:lnTo>
                  <a:lnTo>
                    <a:pt x="703" y="267"/>
                  </a:lnTo>
                  <a:lnTo>
                    <a:pt x="703" y="267"/>
                  </a:lnTo>
                  <a:lnTo>
                    <a:pt x="703" y="267"/>
                  </a:lnTo>
                  <a:lnTo>
                    <a:pt x="703" y="267"/>
                  </a:lnTo>
                  <a:lnTo>
                    <a:pt x="705" y="267"/>
                  </a:lnTo>
                  <a:lnTo>
                    <a:pt x="707" y="267"/>
                  </a:lnTo>
                  <a:lnTo>
                    <a:pt x="707" y="267"/>
                  </a:lnTo>
                  <a:lnTo>
                    <a:pt x="707" y="267"/>
                  </a:lnTo>
                  <a:lnTo>
                    <a:pt x="709" y="265"/>
                  </a:lnTo>
                  <a:lnTo>
                    <a:pt x="709" y="265"/>
                  </a:lnTo>
                  <a:lnTo>
                    <a:pt x="709" y="267"/>
                  </a:lnTo>
                  <a:lnTo>
                    <a:pt x="709" y="267"/>
                  </a:lnTo>
                  <a:lnTo>
                    <a:pt x="711" y="267"/>
                  </a:lnTo>
                  <a:lnTo>
                    <a:pt x="713" y="267"/>
                  </a:lnTo>
                  <a:lnTo>
                    <a:pt x="717" y="265"/>
                  </a:lnTo>
                  <a:lnTo>
                    <a:pt x="723" y="263"/>
                  </a:lnTo>
                  <a:lnTo>
                    <a:pt x="725" y="263"/>
                  </a:lnTo>
                  <a:lnTo>
                    <a:pt x="725" y="261"/>
                  </a:lnTo>
                  <a:lnTo>
                    <a:pt x="727" y="261"/>
                  </a:lnTo>
                  <a:lnTo>
                    <a:pt x="741" y="253"/>
                  </a:lnTo>
                  <a:lnTo>
                    <a:pt x="743" y="253"/>
                  </a:lnTo>
                  <a:lnTo>
                    <a:pt x="747" y="249"/>
                  </a:lnTo>
                  <a:lnTo>
                    <a:pt x="747" y="249"/>
                  </a:lnTo>
                  <a:lnTo>
                    <a:pt x="747" y="247"/>
                  </a:lnTo>
                  <a:lnTo>
                    <a:pt x="747" y="247"/>
                  </a:lnTo>
                  <a:lnTo>
                    <a:pt x="745" y="247"/>
                  </a:lnTo>
                  <a:lnTo>
                    <a:pt x="739" y="247"/>
                  </a:lnTo>
                  <a:lnTo>
                    <a:pt x="735" y="247"/>
                  </a:lnTo>
                  <a:lnTo>
                    <a:pt x="727" y="245"/>
                  </a:lnTo>
                  <a:lnTo>
                    <a:pt x="725" y="245"/>
                  </a:lnTo>
                  <a:lnTo>
                    <a:pt x="725" y="242"/>
                  </a:lnTo>
                  <a:lnTo>
                    <a:pt x="723" y="240"/>
                  </a:lnTo>
                  <a:lnTo>
                    <a:pt x="721" y="238"/>
                  </a:lnTo>
                  <a:lnTo>
                    <a:pt x="721" y="238"/>
                  </a:lnTo>
                  <a:lnTo>
                    <a:pt x="719" y="238"/>
                  </a:lnTo>
                  <a:lnTo>
                    <a:pt x="719" y="238"/>
                  </a:lnTo>
                  <a:lnTo>
                    <a:pt x="715" y="236"/>
                  </a:lnTo>
                  <a:lnTo>
                    <a:pt x="709" y="236"/>
                  </a:lnTo>
                  <a:lnTo>
                    <a:pt x="709" y="236"/>
                  </a:lnTo>
                  <a:lnTo>
                    <a:pt x="709" y="236"/>
                  </a:lnTo>
                  <a:lnTo>
                    <a:pt x="709" y="236"/>
                  </a:lnTo>
                  <a:lnTo>
                    <a:pt x="705" y="236"/>
                  </a:lnTo>
                  <a:lnTo>
                    <a:pt x="705" y="236"/>
                  </a:lnTo>
                  <a:lnTo>
                    <a:pt x="705" y="234"/>
                  </a:lnTo>
                  <a:lnTo>
                    <a:pt x="707" y="234"/>
                  </a:lnTo>
                  <a:lnTo>
                    <a:pt x="711" y="234"/>
                  </a:lnTo>
                  <a:lnTo>
                    <a:pt x="713" y="236"/>
                  </a:lnTo>
                  <a:lnTo>
                    <a:pt x="713" y="236"/>
                  </a:lnTo>
                  <a:lnTo>
                    <a:pt x="715" y="236"/>
                  </a:lnTo>
                  <a:lnTo>
                    <a:pt x="717" y="236"/>
                  </a:lnTo>
                  <a:lnTo>
                    <a:pt x="719" y="236"/>
                  </a:lnTo>
                  <a:lnTo>
                    <a:pt x="721" y="236"/>
                  </a:lnTo>
                  <a:lnTo>
                    <a:pt x="723" y="236"/>
                  </a:lnTo>
                  <a:lnTo>
                    <a:pt x="723" y="236"/>
                  </a:lnTo>
                  <a:lnTo>
                    <a:pt x="723" y="236"/>
                  </a:lnTo>
                  <a:lnTo>
                    <a:pt x="723" y="236"/>
                  </a:lnTo>
                  <a:lnTo>
                    <a:pt x="725" y="236"/>
                  </a:lnTo>
                  <a:lnTo>
                    <a:pt x="727" y="236"/>
                  </a:lnTo>
                  <a:lnTo>
                    <a:pt x="727" y="236"/>
                  </a:lnTo>
                  <a:lnTo>
                    <a:pt x="731" y="238"/>
                  </a:lnTo>
                  <a:lnTo>
                    <a:pt x="731" y="238"/>
                  </a:lnTo>
                  <a:lnTo>
                    <a:pt x="733" y="240"/>
                  </a:lnTo>
                  <a:lnTo>
                    <a:pt x="733" y="240"/>
                  </a:lnTo>
                  <a:lnTo>
                    <a:pt x="733" y="240"/>
                  </a:lnTo>
                  <a:lnTo>
                    <a:pt x="735" y="240"/>
                  </a:lnTo>
                  <a:lnTo>
                    <a:pt x="735" y="242"/>
                  </a:lnTo>
                  <a:lnTo>
                    <a:pt x="737" y="245"/>
                  </a:lnTo>
                  <a:lnTo>
                    <a:pt x="739" y="245"/>
                  </a:lnTo>
                  <a:lnTo>
                    <a:pt x="741" y="245"/>
                  </a:lnTo>
                  <a:lnTo>
                    <a:pt x="745" y="245"/>
                  </a:lnTo>
                  <a:lnTo>
                    <a:pt x="747" y="245"/>
                  </a:lnTo>
                  <a:lnTo>
                    <a:pt x="749" y="245"/>
                  </a:lnTo>
                  <a:lnTo>
                    <a:pt x="751" y="245"/>
                  </a:lnTo>
                  <a:lnTo>
                    <a:pt x="753" y="242"/>
                  </a:lnTo>
                  <a:lnTo>
                    <a:pt x="757" y="240"/>
                  </a:lnTo>
                  <a:lnTo>
                    <a:pt x="769" y="234"/>
                  </a:lnTo>
                  <a:lnTo>
                    <a:pt x="771" y="234"/>
                  </a:lnTo>
                  <a:lnTo>
                    <a:pt x="771" y="232"/>
                  </a:lnTo>
                  <a:lnTo>
                    <a:pt x="773" y="232"/>
                  </a:lnTo>
                  <a:lnTo>
                    <a:pt x="773" y="232"/>
                  </a:lnTo>
                  <a:lnTo>
                    <a:pt x="771" y="230"/>
                  </a:lnTo>
                  <a:lnTo>
                    <a:pt x="769" y="230"/>
                  </a:lnTo>
                  <a:lnTo>
                    <a:pt x="767" y="230"/>
                  </a:lnTo>
                  <a:lnTo>
                    <a:pt x="767" y="228"/>
                  </a:lnTo>
                  <a:lnTo>
                    <a:pt x="767" y="228"/>
                  </a:lnTo>
                  <a:lnTo>
                    <a:pt x="767" y="228"/>
                  </a:lnTo>
                  <a:lnTo>
                    <a:pt x="767" y="228"/>
                  </a:lnTo>
                  <a:lnTo>
                    <a:pt x="767" y="228"/>
                  </a:lnTo>
                  <a:lnTo>
                    <a:pt x="767" y="226"/>
                  </a:lnTo>
                  <a:lnTo>
                    <a:pt x="769" y="226"/>
                  </a:lnTo>
                  <a:lnTo>
                    <a:pt x="769" y="226"/>
                  </a:lnTo>
                  <a:lnTo>
                    <a:pt x="775" y="226"/>
                  </a:lnTo>
                  <a:lnTo>
                    <a:pt x="779" y="226"/>
                  </a:lnTo>
                  <a:lnTo>
                    <a:pt x="781" y="226"/>
                  </a:lnTo>
                  <a:lnTo>
                    <a:pt x="783" y="226"/>
                  </a:lnTo>
                  <a:lnTo>
                    <a:pt x="783" y="228"/>
                  </a:lnTo>
                  <a:lnTo>
                    <a:pt x="785" y="228"/>
                  </a:lnTo>
                  <a:lnTo>
                    <a:pt x="785" y="230"/>
                  </a:lnTo>
                  <a:lnTo>
                    <a:pt x="787" y="230"/>
                  </a:lnTo>
                  <a:lnTo>
                    <a:pt x="789" y="232"/>
                  </a:lnTo>
                  <a:lnTo>
                    <a:pt x="791" y="232"/>
                  </a:lnTo>
                  <a:lnTo>
                    <a:pt x="791" y="232"/>
                  </a:lnTo>
                  <a:lnTo>
                    <a:pt x="793" y="230"/>
                  </a:lnTo>
                  <a:lnTo>
                    <a:pt x="793" y="230"/>
                  </a:lnTo>
                  <a:lnTo>
                    <a:pt x="793" y="230"/>
                  </a:lnTo>
                  <a:lnTo>
                    <a:pt x="797" y="230"/>
                  </a:lnTo>
                  <a:lnTo>
                    <a:pt x="797" y="232"/>
                  </a:lnTo>
                  <a:lnTo>
                    <a:pt x="797" y="232"/>
                  </a:lnTo>
                  <a:lnTo>
                    <a:pt x="799" y="230"/>
                  </a:lnTo>
                  <a:lnTo>
                    <a:pt x="799" y="230"/>
                  </a:lnTo>
                  <a:lnTo>
                    <a:pt x="799" y="228"/>
                  </a:lnTo>
                  <a:lnTo>
                    <a:pt x="799" y="226"/>
                  </a:lnTo>
                  <a:lnTo>
                    <a:pt x="799" y="226"/>
                  </a:lnTo>
                  <a:lnTo>
                    <a:pt x="799" y="224"/>
                  </a:lnTo>
                  <a:lnTo>
                    <a:pt x="799" y="224"/>
                  </a:lnTo>
                  <a:lnTo>
                    <a:pt x="799" y="224"/>
                  </a:lnTo>
                  <a:lnTo>
                    <a:pt x="797" y="222"/>
                  </a:lnTo>
                  <a:lnTo>
                    <a:pt x="797" y="220"/>
                  </a:lnTo>
                  <a:lnTo>
                    <a:pt x="797" y="220"/>
                  </a:lnTo>
                  <a:lnTo>
                    <a:pt x="797" y="220"/>
                  </a:lnTo>
                  <a:lnTo>
                    <a:pt x="795" y="220"/>
                  </a:lnTo>
                  <a:lnTo>
                    <a:pt x="795" y="220"/>
                  </a:lnTo>
                  <a:lnTo>
                    <a:pt x="793" y="220"/>
                  </a:lnTo>
                  <a:lnTo>
                    <a:pt x="793" y="220"/>
                  </a:lnTo>
                  <a:lnTo>
                    <a:pt x="791" y="220"/>
                  </a:lnTo>
                  <a:lnTo>
                    <a:pt x="791" y="220"/>
                  </a:lnTo>
                  <a:lnTo>
                    <a:pt x="793" y="220"/>
                  </a:lnTo>
                  <a:lnTo>
                    <a:pt x="797" y="218"/>
                  </a:lnTo>
                  <a:lnTo>
                    <a:pt x="797" y="218"/>
                  </a:lnTo>
                  <a:lnTo>
                    <a:pt x="799" y="220"/>
                  </a:lnTo>
                  <a:lnTo>
                    <a:pt x="799" y="220"/>
                  </a:lnTo>
                  <a:lnTo>
                    <a:pt x="799" y="220"/>
                  </a:lnTo>
                  <a:lnTo>
                    <a:pt x="801" y="220"/>
                  </a:lnTo>
                  <a:lnTo>
                    <a:pt x="801" y="222"/>
                  </a:lnTo>
                  <a:lnTo>
                    <a:pt x="799" y="222"/>
                  </a:lnTo>
                  <a:lnTo>
                    <a:pt x="799" y="222"/>
                  </a:lnTo>
                  <a:lnTo>
                    <a:pt x="799" y="222"/>
                  </a:lnTo>
                  <a:lnTo>
                    <a:pt x="801" y="222"/>
                  </a:lnTo>
                  <a:lnTo>
                    <a:pt x="801" y="222"/>
                  </a:lnTo>
                  <a:lnTo>
                    <a:pt x="803" y="222"/>
                  </a:lnTo>
                  <a:lnTo>
                    <a:pt x="803" y="224"/>
                  </a:lnTo>
                  <a:lnTo>
                    <a:pt x="803" y="224"/>
                  </a:lnTo>
                  <a:lnTo>
                    <a:pt x="803" y="226"/>
                  </a:lnTo>
                  <a:lnTo>
                    <a:pt x="803" y="226"/>
                  </a:lnTo>
                  <a:lnTo>
                    <a:pt x="803" y="228"/>
                  </a:lnTo>
                  <a:lnTo>
                    <a:pt x="803" y="228"/>
                  </a:lnTo>
                  <a:lnTo>
                    <a:pt x="803" y="228"/>
                  </a:lnTo>
                  <a:lnTo>
                    <a:pt x="805" y="228"/>
                  </a:lnTo>
                  <a:lnTo>
                    <a:pt x="807" y="228"/>
                  </a:lnTo>
                  <a:lnTo>
                    <a:pt x="809" y="228"/>
                  </a:lnTo>
                  <a:lnTo>
                    <a:pt x="813" y="226"/>
                  </a:lnTo>
                  <a:lnTo>
                    <a:pt x="817" y="226"/>
                  </a:lnTo>
                  <a:lnTo>
                    <a:pt x="819" y="224"/>
                  </a:lnTo>
                  <a:lnTo>
                    <a:pt x="821" y="224"/>
                  </a:lnTo>
                  <a:lnTo>
                    <a:pt x="823" y="222"/>
                  </a:lnTo>
                  <a:lnTo>
                    <a:pt x="825" y="222"/>
                  </a:lnTo>
                  <a:lnTo>
                    <a:pt x="825" y="222"/>
                  </a:lnTo>
                  <a:lnTo>
                    <a:pt x="829" y="220"/>
                  </a:lnTo>
                  <a:lnTo>
                    <a:pt x="829" y="220"/>
                  </a:lnTo>
                  <a:lnTo>
                    <a:pt x="831" y="220"/>
                  </a:lnTo>
                  <a:lnTo>
                    <a:pt x="833" y="220"/>
                  </a:lnTo>
                  <a:lnTo>
                    <a:pt x="833" y="218"/>
                  </a:lnTo>
                  <a:lnTo>
                    <a:pt x="837" y="218"/>
                  </a:lnTo>
                  <a:lnTo>
                    <a:pt x="837" y="218"/>
                  </a:lnTo>
                  <a:lnTo>
                    <a:pt x="839" y="216"/>
                  </a:lnTo>
                  <a:lnTo>
                    <a:pt x="841" y="214"/>
                  </a:lnTo>
                  <a:lnTo>
                    <a:pt x="843" y="212"/>
                  </a:lnTo>
                  <a:lnTo>
                    <a:pt x="843" y="212"/>
                  </a:lnTo>
                  <a:lnTo>
                    <a:pt x="843" y="210"/>
                  </a:lnTo>
                  <a:lnTo>
                    <a:pt x="843" y="210"/>
                  </a:lnTo>
                  <a:lnTo>
                    <a:pt x="841" y="208"/>
                  </a:lnTo>
                  <a:lnTo>
                    <a:pt x="841" y="206"/>
                  </a:lnTo>
                  <a:lnTo>
                    <a:pt x="841" y="206"/>
                  </a:lnTo>
                  <a:lnTo>
                    <a:pt x="839" y="204"/>
                  </a:lnTo>
                  <a:lnTo>
                    <a:pt x="841" y="204"/>
                  </a:lnTo>
                  <a:lnTo>
                    <a:pt x="841" y="204"/>
                  </a:lnTo>
                  <a:lnTo>
                    <a:pt x="841" y="202"/>
                  </a:lnTo>
                  <a:lnTo>
                    <a:pt x="843" y="200"/>
                  </a:lnTo>
                  <a:lnTo>
                    <a:pt x="843" y="200"/>
                  </a:lnTo>
                  <a:lnTo>
                    <a:pt x="843" y="200"/>
                  </a:lnTo>
                  <a:lnTo>
                    <a:pt x="843" y="200"/>
                  </a:lnTo>
                  <a:lnTo>
                    <a:pt x="841" y="202"/>
                  </a:lnTo>
                  <a:lnTo>
                    <a:pt x="841" y="202"/>
                  </a:lnTo>
                  <a:lnTo>
                    <a:pt x="841" y="202"/>
                  </a:lnTo>
                  <a:lnTo>
                    <a:pt x="841" y="200"/>
                  </a:lnTo>
                  <a:lnTo>
                    <a:pt x="841" y="200"/>
                  </a:lnTo>
                  <a:lnTo>
                    <a:pt x="841" y="198"/>
                  </a:lnTo>
                  <a:lnTo>
                    <a:pt x="841" y="198"/>
                  </a:lnTo>
                  <a:lnTo>
                    <a:pt x="841" y="198"/>
                  </a:lnTo>
                  <a:lnTo>
                    <a:pt x="841" y="198"/>
                  </a:lnTo>
                  <a:lnTo>
                    <a:pt x="841" y="196"/>
                  </a:lnTo>
                  <a:lnTo>
                    <a:pt x="841" y="196"/>
                  </a:lnTo>
                  <a:lnTo>
                    <a:pt x="841" y="196"/>
                  </a:lnTo>
                  <a:lnTo>
                    <a:pt x="843" y="196"/>
                  </a:lnTo>
                  <a:lnTo>
                    <a:pt x="845" y="196"/>
                  </a:lnTo>
                  <a:lnTo>
                    <a:pt x="847" y="196"/>
                  </a:lnTo>
                  <a:lnTo>
                    <a:pt x="847" y="196"/>
                  </a:lnTo>
                  <a:lnTo>
                    <a:pt x="847" y="196"/>
                  </a:lnTo>
                  <a:lnTo>
                    <a:pt x="849" y="196"/>
                  </a:lnTo>
                  <a:lnTo>
                    <a:pt x="851" y="196"/>
                  </a:lnTo>
                  <a:lnTo>
                    <a:pt x="853" y="196"/>
                  </a:lnTo>
                  <a:lnTo>
                    <a:pt x="857" y="194"/>
                  </a:lnTo>
                  <a:lnTo>
                    <a:pt x="859" y="194"/>
                  </a:lnTo>
                  <a:lnTo>
                    <a:pt x="859" y="192"/>
                  </a:lnTo>
                  <a:lnTo>
                    <a:pt x="859" y="192"/>
                  </a:lnTo>
                  <a:lnTo>
                    <a:pt x="859" y="190"/>
                  </a:lnTo>
                  <a:lnTo>
                    <a:pt x="859" y="190"/>
                  </a:lnTo>
                  <a:lnTo>
                    <a:pt x="857" y="190"/>
                  </a:lnTo>
                  <a:lnTo>
                    <a:pt x="855" y="190"/>
                  </a:lnTo>
                  <a:lnTo>
                    <a:pt x="853" y="190"/>
                  </a:lnTo>
                  <a:lnTo>
                    <a:pt x="853" y="190"/>
                  </a:lnTo>
                  <a:lnTo>
                    <a:pt x="855" y="190"/>
                  </a:lnTo>
                  <a:lnTo>
                    <a:pt x="859" y="188"/>
                  </a:lnTo>
                  <a:lnTo>
                    <a:pt x="863" y="186"/>
                  </a:lnTo>
                  <a:lnTo>
                    <a:pt x="863" y="186"/>
                  </a:lnTo>
                  <a:lnTo>
                    <a:pt x="863" y="186"/>
                  </a:lnTo>
                  <a:lnTo>
                    <a:pt x="863" y="186"/>
                  </a:lnTo>
                  <a:lnTo>
                    <a:pt x="859" y="184"/>
                  </a:lnTo>
                  <a:lnTo>
                    <a:pt x="857" y="184"/>
                  </a:lnTo>
                  <a:lnTo>
                    <a:pt x="855" y="184"/>
                  </a:lnTo>
                  <a:lnTo>
                    <a:pt x="855" y="184"/>
                  </a:lnTo>
                  <a:lnTo>
                    <a:pt x="855" y="184"/>
                  </a:lnTo>
                  <a:lnTo>
                    <a:pt x="855" y="184"/>
                  </a:lnTo>
                  <a:lnTo>
                    <a:pt x="855" y="184"/>
                  </a:lnTo>
                  <a:lnTo>
                    <a:pt x="855" y="182"/>
                  </a:lnTo>
                  <a:lnTo>
                    <a:pt x="851" y="182"/>
                  </a:lnTo>
                  <a:lnTo>
                    <a:pt x="851" y="180"/>
                  </a:lnTo>
                  <a:lnTo>
                    <a:pt x="853" y="180"/>
                  </a:lnTo>
                  <a:lnTo>
                    <a:pt x="855" y="180"/>
                  </a:lnTo>
                  <a:lnTo>
                    <a:pt x="857" y="180"/>
                  </a:lnTo>
                  <a:lnTo>
                    <a:pt x="857" y="178"/>
                  </a:lnTo>
                  <a:lnTo>
                    <a:pt x="855" y="178"/>
                  </a:lnTo>
                  <a:lnTo>
                    <a:pt x="853" y="178"/>
                  </a:lnTo>
                  <a:lnTo>
                    <a:pt x="851" y="178"/>
                  </a:lnTo>
                  <a:lnTo>
                    <a:pt x="845" y="178"/>
                  </a:lnTo>
                  <a:lnTo>
                    <a:pt x="843" y="178"/>
                  </a:lnTo>
                  <a:lnTo>
                    <a:pt x="841" y="178"/>
                  </a:lnTo>
                  <a:lnTo>
                    <a:pt x="839" y="176"/>
                  </a:lnTo>
                  <a:lnTo>
                    <a:pt x="837" y="176"/>
                  </a:lnTo>
                  <a:lnTo>
                    <a:pt x="835" y="176"/>
                  </a:lnTo>
                  <a:lnTo>
                    <a:pt x="831" y="176"/>
                  </a:lnTo>
                  <a:lnTo>
                    <a:pt x="829" y="176"/>
                  </a:lnTo>
                  <a:lnTo>
                    <a:pt x="827" y="176"/>
                  </a:lnTo>
                  <a:lnTo>
                    <a:pt x="827" y="176"/>
                  </a:lnTo>
                  <a:lnTo>
                    <a:pt x="825" y="176"/>
                  </a:lnTo>
                  <a:lnTo>
                    <a:pt x="825" y="176"/>
                  </a:lnTo>
                  <a:lnTo>
                    <a:pt x="823" y="176"/>
                  </a:lnTo>
                  <a:lnTo>
                    <a:pt x="825" y="176"/>
                  </a:lnTo>
                  <a:lnTo>
                    <a:pt x="825" y="176"/>
                  </a:lnTo>
                  <a:lnTo>
                    <a:pt x="823" y="178"/>
                  </a:lnTo>
                  <a:lnTo>
                    <a:pt x="821" y="178"/>
                  </a:lnTo>
                  <a:lnTo>
                    <a:pt x="821" y="180"/>
                  </a:lnTo>
                  <a:lnTo>
                    <a:pt x="821" y="180"/>
                  </a:lnTo>
                  <a:lnTo>
                    <a:pt x="821" y="180"/>
                  </a:lnTo>
                  <a:lnTo>
                    <a:pt x="821" y="180"/>
                  </a:lnTo>
                  <a:lnTo>
                    <a:pt x="821" y="182"/>
                  </a:lnTo>
                  <a:lnTo>
                    <a:pt x="821" y="182"/>
                  </a:lnTo>
                  <a:lnTo>
                    <a:pt x="821" y="182"/>
                  </a:lnTo>
                  <a:lnTo>
                    <a:pt x="819" y="182"/>
                  </a:lnTo>
                  <a:lnTo>
                    <a:pt x="819" y="184"/>
                  </a:lnTo>
                  <a:lnTo>
                    <a:pt x="819" y="184"/>
                  </a:lnTo>
                  <a:lnTo>
                    <a:pt x="817" y="184"/>
                  </a:lnTo>
                  <a:lnTo>
                    <a:pt x="819" y="186"/>
                  </a:lnTo>
                  <a:lnTo>
                    <a:pt x="819" y="186"/>
                  </a:lnTo>
                  <a:lnTo>
                    <a:pt x="821" y="186"/>
                  </a:lnTo>
                  <a:lnTo>
                    <a:pt x="821" y="186"/>
                  </a:lnTo>
                  <a:lnTo>
                    <a:pt x="821" y="188"/>
                  </a:lnTo>
                  <a:lnTo>
                    <a:pt x="821" y="188"/>
                  </a:lnTo>
                  <a:lnTo>
                    <a:pt x="821" y="188"/>
                  </a:lnTo>
                  <a:lnTo>
                    <a:pt x="819" y="188"/>
                  </a:lnTo>
                  <a:lnTo>
                    <a:pt x="819" y="190"/>
                  </a:lnTo>
                  <a:lnTo>
                    <a:pt x="817" y="190"/>
                  </a:lnTo>
                  <a:lnTo>
                    <a:pt x="817" y="190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17" y="192"/>
                  </a:lnTo>
                  <a:lnTo>
                    <a:pt x="813" y="192"/>
                  </a:lnTo>
                  <a:lnTo>
                    <a:pt x="813" y="192"/>
                  </a:lnTo>
                  <a:lnTo>
                    <a:pt x="811" y="192"/>
                  </a:lnTo>
                  <a:lnTo>
                    <a:pt x="811" y="192"/>
                  </a:lnTo>
                  <a:lnTo>
                    <a:pt x="811" y="192"/>
                  </a:lnTo>
                  <a:lnTo>
                    <a:pt x="809" y="192"/>
                  </a:lnTo>
                  <a:lnTo>
                    <a:pt x="807" y="192"/>
                  </a:lnTo>
                  <a:lnTo>
                    <a:pt x="807" y="194"/>
                  </a:lnTo>
                  <a:lnTo>
                    <a:pt x="807" y="194"/>
                  </a:lnTo>
                  <a:lnTo>
                    <a:pt x="805" y="194"/>
                  </a:lnTo>
                  <a:lnTo>
                    <a:pt x="805" y="196"/>
                  </a:lnTo>
                  <a:lnTo>
                    <a:pt x="803" y="196"/>
                  </a:lnTo>
                  <a:lnTo>
                    <a:pt x="801" y="198"/>
                  </a:lnTo>
                  <a:lnTo>
                    <a:pt x="797" y="202"/>
                  </a:lnTo>
                  <a:lnTo>
                    <a:pt x="795" y="202"/>
                  </a:lnTo>
                  <a:lnTo>
                    <a:pt x="789" y="206"/>
                  </a:lnTo>
                  <a:lnTo>
                    <a:pt x="787" y="206"/>
                  </a:lnTo>
                  <a:lnTo>
                    <a:pt x="785" y="208"/>
                  </a:lnTo>
                  <a:lnTo>
                    <a:pt x="785" y="208"/>
                  </a:lnTo>
                  <a:lnTo>
                    <a:pt x="783" y="210"/>
                  </a:lnTo>
                  <a:lnTo>
                    <a:pt x="781" y="212"/>
                  </a:lnTo>
                  <a:lnTo>
                    <a:pt x="781" y="212"/>
                  </a:lnTo>
                  <a:lnTo>
                    <a:pt x="779" y="212"/>
                  </a:lnTo>
                  <a:lnTo>
                    <a:pt x="779" y="212"/>
                  </a:lnTo>
                  <a:lnTo>
                    <a:pt x="777" y="212"/>
                  </a:lnTo>
                  <a:lnTo>
                    <a:pt x="777" y="214"/>
                  </a:lnTo>
                  <a:lnTo>
                    <a:pt x="773" y="214"/>
                  </a:lnTo>
                  <a:lnTo>
                    <a:pt x="769" y="216"/>
                  </a:lnTo>
                  <a:lnTo>
                    <a:pt x="769" y="216"/>
                  </a:lnTo>
                  <a:lnTo>
                    <a:pt x="769" y="216"/>
                  </a:lnTo>
                  <a:lnTo>
                    <a:pt x="769" y="216"/>
                  </a:lnTo>
                  <a:lnTo>
                    <a:pt x="769" y="216"/>
                  </a:lnTo>
                  <a:lnTo>
                    <a:pt x="769" y="214"/>
                  </a:lnTo>
                  <a:lnTo>
                    <a:pt x="769" y="214"/>
                  </a:lnTo>
                  <a:lnTo>
                    <a:pt x="767" y="210"/>
                  </a:lnTo>
                  <a:lnTo>
                    <a:pt x="767" y="208"/>
                  </a:lnTo>
                  <a:lnTo>
                    <a:pt x="767" y="204"/>
                  </a:lnTo>
                  <a:lnTo>
                    <a:pt x="767" y="204"/>
                  </a:lnTo>
                  <a:lnTo>
                    <a:pt x="771" y="202"/>
                  </a:lnTo>
                  <a:lnTo>
                    <a:pt x="771" y="200"/>
                  </a:lnTo>
                  <a:lnTo>
                    <a:pt x="771" y="200"/>
                  </a:lnTo>
                  <a:lnTo>
                    <a:pt x="773" y="198"/>
                  </a:lnTo>
                  <a:lnTo>
                    <a:pt x="773" y="198"/>
                  </a:lnTo>
                  <a:lnTo>
                    <a:pt x="773" y="200"/>
                  </a:lnTo>
                  <a:lnTo>
                    <a:pt x="773" y="200"/>
                  </a:lnTo>
                  <a:lnTo>
                    <a:pt x="775" y="200"/>
                  </a:lnTo>
                  <a:lnTo>
                    <a:pt x="777" y="200"/>
                  </a:lnTo>
                  <a:lnTo>
                    <a:pt x="777" y="200"/>
                  </a:lnTo>
                  <a:lnTo>
                    <a:pt x="777" y="198"/>
                  </a:lnTo>
                  <a:lnTo>
                    <a:pt x="779" y="198"/>
                  </a:lnTo>
                  <a:lnTo>
                    <a:pt x="779" y="198"/>
                  </a:lnTo>
                  <a:lnTo>
                    <a:pt x="779" y="196"/>
                  </a:lnTo>
                  <a:lnTo>
                    <a:pt x="779" y="196"/>
                  </a:lnTo>
                  <a:lnTo>
                    <a:pt x="781" y="194"/>
                  </a:lnTo>
                  <a:lnTo>
                    <a:pt x="781" y="192"/>
                  </a:lnTo>
                  <a:lnTo>
                    <a:pt x="781" y="192"/>
                  </a:lnTo>
                  <a:lnTo>
                    <a:pt x="781" y="190"/>
                  </a:lnTo>
                  <a:lnTo>
                    <a:pt x="781" y="190"/>
                  </a:lnTo>
                  <a:lnTo>
                    <a:pt x="779" y="188"/>
                  </a:lnTo>
                  <a:lnTo>
                    <a:pt x="777" y="186"/>
                  </a:lnTo>
                  <a:lnTo>
                    <a:pt x="777" y="186"/>
                  </a:lnTo>
                  <a:lnTo>
                    <a:pt x="777" y="184"/>
                  </a:lnTo>
                  <a:lnTo>
                    <a:pt x="775" y="184"/>
                  </a:lnTo>
                  <a:lnTo>
                    <a:pt x="773" y="184"/>
                  </a:lnTo>
                  <a:lnTo>
                    <a:pt x="773" y="184"/>
                  </a:lnTo>
                  <a:lnTo>
                    <a:pt x="769" y="188"/>
                  </a:lnTo>
                  <a:lnTo>
                    <a:pt x="765" y="188"/>
                  </a:lnTo>
                  <a:lnTo>
                    <a:pt x="765" y="190"/>
                  </a:lnTo>
                  <a:lnTo>
                    <a:pt x="763" y="192"/>
                  </a:lnTo>
                  <a:lnTo>
                    <a:pt x="761" y="192"/>
                  </a:lnTo>
                  <a:lnTo>
                    <a:pt x="759" y="194"/>
                  </a:lnTo>
                  <a:lnTo>
                    <a:pt x="757" y="194"/>
                  </a:lnTo>
                  <a:lnTo>
                    <a:pt x="757" y="196"/>
                  </a:lnTo>
                  <a:lnTo>
                    <a:pt x="757" y="196"/>
                  </a:lnTo>
                  <a:lnTo>
                    <a:pt x="753" y="198"/>
                  </a:lnTo>
                  <a:lnTo>
                    <a:pt x="751" y="198"/>
                  </a:lnTo>
                  <a:lnTo>
                    <a:pt x="751" y="198"/>
                  </a:lnTo>
                  <a:lnTo>
                    <a:pt x="751" y="200"/>
                  </a:lnTo>
                  <a:lnTo>
                    <a:pt x="749" y="200"/>
                  </a:lnTo>
                  <a:lnTo>
                    <a:pt x="749" y="200"/>
                  </a:lnTo>
                  <a:lnTo>
                    <a:pt x="749" y="200"/>
                  </a:lnTo>
                  <a:lnTo>
                    <a:pt x="749" y="198"/>
                  </a:lnTo>
                  <a:lnTo>
                    <a:pt x="749" y="198"/>
                  </a:lnTo>
                  <a:lnTo>
                    <a:pt x="749" y="198"/>
                  </a:lnTo>
                  <a:lnTo>
                    <a:pt x="749" y="196"/>
                  </a:lnTo>
                  <a:lnTo>
                    <a:pt x="749" y="196"/>
                  </a:lnTo>
                  <a:lnTo>
                    <a:pt x="751" y="194"/>
                  </a:lnTo>
                  <a:lnTo>
                    <a:pt x="751" y="194"/>
                  </a:lnTo>
                  <a:lnTo>
                    <a:pt x="753" y="192"/>
                  </a:lnTo>
                  <a:lnTo>
                    <a:pt x="753" y="192"/>
                  </a:lnTo>
                  <a:lnTo>
                    <a:pt x="755" y="190"/>
                  </a:lnTo>
                  <a:lnTo>
                    <a:pt x="755" y="190"/>
                  </a:lnTo>
                  <a:lnTo>
                    <a:pt x="755" y="190"/>
                  </a:lnTo>
                  <a:lnTo>
                    <a:pt x="755" y="186"/>
                  </a:lnTo>
                  <a:lnTo>
                    <a:pt x="751" y="184"/>
                  </a:lnTo>
                  <a:lnTo>
                    <a:pt x="751" y="184"/>
                  </a:lnTo>
                  <a:lnTo>
                    <a:pt x="753" y="184"/>
                  </a:lnTo>
                  <a:lnTo>
                    <a:pt x="755" y="184"/>
                  </a:lnTo>
                  <a:lnTo>
                    <a:pt x="755" y="184"/>
                  </a:lnTo>
                  <a:lnTo>
                    <a:pt x="753" y="184"/>
                  </a:lnTo>
                  <a:lnTo>
                    <a:pt x="755" y="184"/>
                  </a:lnTo>
                  <a:lnTo>
                    <a:pt x="755" y="184"/>
                  </a:lnTo>
                  <a:lnTo>
                    <a:pt x="757" y="184"/>
                  </a:lnTo>
                  <a:lnTo>
                    <a:pt x="757" y="184"/>
                  </a:lnTo>
                  <a:lnTo>
                    <a:pt x="759" y="182"/>
                  </a:lnTo>
                  <a:lnTo>
                    <a:pt x="759" y="182"/>
                  </a:lnTo>
                  <a:lnTo>
                    <a:pt x="761" y="182"/>
                  </a:lnTo>
                  <a:lnTo>
                    <a:pt x="761" y="182"/>
                  </a:lnTo>
                  <a:lnTo>
                    <a:pt x="763" y="182"/>
                  </a:lnTo>
                  <a:lnTo>
                    <a:pt x="763" y="182"/>
                  </a:lnTo>
                  <a:lnTo>
                    <a:pt x="763" y="180"/>
                  </a:lnTo>
                  <a:lnTo>
                    <a:pt x="761" y="180"/>
                  </a:lnTo>
                  <a:lnTo>
                    <a:pt x="759" y="180"/>
                  </a:lnTo>
                  <a:lnTo>
                    <a:pt x="757" y="180"/>
                  </a:lnTo>
                  <a:lnTo>
                    <a:pt x="755" y="180"/>
                  </a:lnTo>
                  <a:lnTo>
                    <a:pt x="753" y="180"/>
                  </a:lnTo>
                  <a:lnTo>
                    <a:pt x="753" y="180"/>
                  </a:lnTo>
                  <a:lnTo>
                    <a:pt x="755" y="180"/>
                  </a:lnTo>
                  <a:lnTo>
                    <a:pt x="757" y="180"/>
                  </a:lnTo>
                  <a:lnTo>
                    <a:pt x="757" y="178"/>
                  </a:lnTo>
                  <a:lnTo>
                    <a:pt x="757" y="178"/>
                  </a:lnTo>
                  <a:lnTo>
                    <a:pt x="755" y="178"/>
                  </a:lnTo>
                  <a:lnTo>
                    <a:pt x="753" y="180"/>
                  </a:lnTo>
                  <a:lnTo>
                    <a:pt x="749" y="180"/>
                  </a:lnTo>
                  <a:lnTo>
                    <a:pt x="747" y="180"/>
                  </a:lnTo>
                  <a:lnTo>
                    <a:pt x="745" y="180"/>
                  </a:lnTo>
                  <a:lnTo>
                    <a:pt x="745" y="178"/>
                  </a:lnTo>
                  <a:lnTo>
                    <a:pt x="745" y="178"/>
                  </a:lnTo>
                  <a:lnTo>
                    <a:pt x="745" y="178"/>
                  </a:lnTo>
                  <a:lnTo>
                    <a:pt x="743" y="178"/>
                  </a:lnTo>
                  <a:lnTo>
                    <a:pt x="741" y="178"/>
                  </a:lnTo>
                  <a:lnTo>
                    <a:pt x="739" y="178"/>
                  </a:lnTo>
                  <a:lnTo>
                    <a:pt x="739" y="178"/>
                  </a:lnTo>
                  <a:lnTo>
                    <a:pt x="737" y="178"/>
                  </a:lnTo>
                  <a:lnTo>
                    <a:pt x="741" y="178"/>
                  </a:lnTo>
                  <a:lnTo>
                    <a:pt x="747" y="174"/>
                  </a:lnTo>
                  <a:lnTo>
                    <a:pt x="751" y="174"/>
                  </a:lnTo>
                  <a:lnTo>
                    <a:pt x="753" y="172"/>
                  </a:lnTo>
                  <a:lnTo>
                    <a:pt x="753" y="172"/>
                  </a:lnTo>
                  <a:lnTo>
                    <a:pt x="753" y="172"/>
                  </a:lnTo>
                  <a:lnTo>
                    <a:pt x="749" y="172"/>
                  </a:lnTo>
                  <a:lnTo>
                    <a:pt x="749" y="172"/>
                  </a:lnTo>
                  <a:lnTo>
                    <a:pt x="749" y="172"/>
                  </a:lnTo>
                  <a:lnTo>
                    <a:pt x="751" y="170"/>
                  </a:lnTo>
                  <a:lnTo>
                    <a:pt x="753" y="170"/>
                  </a:lnTo>
                  <a:lnTo>
                    <a:pt x="753" y="170"/>
                  </a:lnTo>
                  <a:lnTo>
                    <a:pt x="753" y="170"/>
                  </a:lnTo>
                  <a:lnTo>
                    <a:pt x="753" y="170"/>
                  </a:lnTo>
                  <a:lnTo>
                    <a:pt x="755" y="172"/>
                  </a:lnTo>
                  <a:lnTo>
                    <a:pt x="757" y="172"/>
                  </a:lnTo>
                  <a:lnTo>
                    <a:pt x="759" y="172"/>
                  </a:lnTo>
                  <a:lnTo>
                    <a:pt x="759" y="170"/>
                  </a:lnTo>
                  <a:lnTo>
                    <a:pt x="761" y="170"/>
                  </a:lnTo>
                  <a:lnTo>
                    <a:pt x="759" y="170"/>
                  </a:lnTo>
                  <a:lnTo>
                    <a:pt x="759" y="168"/>
                  </a:lnTo>
                  <a:lnTo>
                    <a:pt x="759" y="168"/>
                  </a:lnTo>
                  <a:lnTo>
                    <a:pt x="759" y="168"/>
                  </a:lnTo>
                  <a:lnTo>
                    <a:pt x="759" y="168"/>
                  </a:lnTo>
                  <a:lnTo>
                    <a:pt x="757" y="168"/>
                  </a:lnTo>
                  <a:lnTo>
                    <a:pt x="757" y="170"/>
                  </a:lnTo>
                  <a:lnTo>
                    <a:pt x="757" y="168"/>
                  </a:lnTo>
                  <a:lnTo>
                    <a:pt x="757" y="168"/>
                  </a:lnTo>
                  <a:lnTo>
                    <a:pt x="757" y="168"/>
                  </a:lnTo>
                  <a:lnTo>
                    <a:pt x="757" y="168"/>
                  </a:lnTo>
                  <a:lnTo>
                    <a:pt x="757" y="166"/>
                  </a:lnTo>
                  <a:lnTo>
                    <a:pt x="757" y="164"/>
                  </a:lnTo>
                  <a:lnTo>
                    <a:pt x="757" y="164"/>
                  </a:lnTo>
                  <a:lnTo>
                    <a:pt x="757" y="164"/>
                  </a:lnTo>
                  <a:lnTo>
                    <a:pt x="755" y="164"/>
                  </a:lnTo>
                  <a:lnTo>
                    <a:pt x="755" y="162"/>
                  </a:lnTo>
                  <a:lnTo>
                    <a:pt x="755" y="162"/>
                  </a:lnTo>
                  <a:lnTo>
                    <a:pt x="753" y="160"/>
                  </a:lnTo>
                  <a:lnTo>
                    <a:pt x="753" y="160"/>
                  </a:lnTo>
                  <a:lnTo>
                    <a:pt x="755" y="160"/>
                  </a:lnTo>
                  <a:lnTo>
                    <a:pt x="755" y="160"/>
                  </a:lnTo>
                  <a:lnTo>
                    <a:pt x="757" y="158"/>
                  </a:lnTo>
                  <a:lnTo>
                    <a:pt x="759" y="156"/>
                  </a:lnTo>
                  <a:lnTo>
                    <a:pt x="759" y="154"/>
                  </a:lnTo>
                  <a:lnTo>
                    <a:pt x="759" y="154"/>
                  </a:lnTo>
                  <a:lnTo>
                    <a:pt x="759" y="154"/>
                  </a:lnTo>
                  <a:lnTo>
                    <a:pt x="759" y="152"/>
                  </a:lnTo>
                  <a:lnTo>
                    <a:pt x="759" y="150"/>
                  </a:lnTo>
                  <a:lnTo>
                    <a:pt x="757" y="150"/>
                  </a:lnTo>
                  <a:lnTo>
                    <a:pt x="757" y="150"/>
                  </a:lnTo>
                  <a:lnTo>
                    <a:pt x="757" y="148"/>
                  </a:lnTo>
                  <a:lnTo>
                    <a:pt x="757" y="148"/>
                  </a:lnTo>
                  <a:lnTo>
                    <a:pt x="757" y="148"/>
                  </a:lnTo>
                  <a:lnTo>
                    <a:pt x="757" y="148"/>
                  </a:lnTo>
                  <a:lnTo>
                    <a:pt x="755" y="148"/>
                  </a:lnTo>
                  <a:lnTo>
                    <a:pt x="753" y="148"/>
                  </a:lnTo>
                  <a:lnTo>
                    <a:pt x="751" y="148"/>
                  </a:lnTo>
                  <a:lnTo>
                    <a:pt x="751" y="146"/>
                  </a:lnTo>
                  <a:lnTo>
                    <a:pt x="753" y="146"/>
                  </a:lnTo>
                  <a:lnTo>
                    <a:pt x="753" y="144"/>
                  </a:lnTo>
                  <a:lnTo>
                    <a:pt x="751" y="144"/>
                  </a:lnTo>
                  <a:lnTo>
                    <a:pt x="751" y="144"/>
                  </a:lnTo>
                  <a:lnTo>
                    <a:pt x="749" y="144"/>
                  </a:lnTo>
                  <a:lnTo>
                    <a:pt x="745" y="146"/>
                  </a:lnTo>
                  <a:lnTo>
                    <a:pt x="739" y="148"/>
                  </a:lnTo>
                  <a:lnTo>
                    <a:pt x="737" y="148"/>
                  </a:lnTo>
                  <a:lnTo>
                    <a:pt x="733" y="150"/>
                  </a:lnTo>
                  <a:lnTo>
                    <a:pt x="731" y="150"/>
                  </a:lnTo>
                  <a:lnTo>
                    <a:pt x="731" y="150"/>
                  </a:lnTo>
                  <a:lnTo>
                    <a:pt x="731" y="152"/>
                  </a:lnTo>
                  <a:lnTo>
                    <a:pt x="733" y="152"/>
                  </a:lnTo>
                  <a:lnTo>
                    <a:pt x="735" y="152"/>
                  </a:lnTo>
                  <a:lnTo>
                    <a:pt x="735" y="152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31" y="154"/>
                  </a:lnTo>
                  <a:lnTo>
                    <a:pt x="729" y="154"/>
                  </a:lnTo>
                  <a:lnTo>
                    <a:pt x="729" y="154"/>
                  </a:lnTo>
                  <a:lnTo>
                    <a:pt x="729" y="152"/>
                  </a:lnTo>
                  <a:lnTo>
                    <a:pt x="727" y="152"/>
                  </a:lnTo>
                  <a:lnTo>
                    <a:pt x="727" y="152"/>
                  </a:lnTo>
                  <a:lnTo>
                    <a:pt x="727" y="152"/>
                  </a:lnTo>
                  <a:lnTo>
                    <a:pt x="723" y="154"/>
                  </a:lnTo>
                  <a:lnTo>
                    <a:pt x="721" y="154"/>
                  </a:lnTo>
                  <a:lnTo>
                    <a:pt x="721" y="156"/>
                  </a:lnTo>
                  <a:lnTo>
                    <a:pt x="719" y="156"/>
                  </a:lnTo>
                  <a:lnTo>
                    <a:pt x="719" y="156"/>
                  </a:lnTo>
                  <a:lnTo>
                    <a:pt x="719" y="156"/>
                  </a:lnTo>
                  <a:lnTo>
                    <a:pt x="717" y="156"/>
                  </a:lnTo>
                  <a:lnTo>
                    <a:pt x="717" y="158"/>
                  </a:lnTo>
                  <a:lnTo>
                    <a:pt x="717" y="158"/>
                  </a:lnTo>
                  <a:lnTo>
                    <a:pt x="713" y="160"/>
                  </a:lnTo>
                  <a:lnTo>
                    <a:pt x="713" y="162"/>
                  </a:lnTo>
                  <a:lnTo>
                    <a:pt x="713" y="164"/>
                  </a:lnTo>
                  <a:lnTo>
                    <a:pt x="713" y="164"/>
                  </a:lnTo>
                  <a:lnTo>
                    <a:pt x="715" y="164"/>
                  </a:lnTo>
                  <a:lnTo>
                    <a:pt x="719" y="164"/>
                  </a:lnTo>
                  <a:lnTo>
                    <a:pt x="719" y="164"/>
                  </a:lnTo>
                  <a:lnTo>
                    <a:pt x="717" y="164"/>
                  </a:lnTo>
                  <a:lnTo>
                    <a:pt x="717" y="164"/>
                  </a:lnTo>
                  <a:lnTo>
                    <a:pt x="717" y="166"/>
                  </a:lnTo>
                  <a:lnTo>
                    <a:pt x="715" y="164"/>
                  </a:lnTo>
                  <a:lnTo>
                    <a:pt x="713" y="166"/>
                  </a:lnTo>
                  <a:lnTo>
                    <a:pt x="713" y="166"/>
                  </a:lnTo>
                  <a:lnTo>
                    <a:pt x="711" y="166"/>
                  </a:lnTo>
                  <a:lnTo>
                    <a:pt x="711" y="166"/>
                  </a:lnTo>
                  <a:lnTo>
                    <a:pt x="705" y="168"/>
                  </a:lnTo>
                  <a:lnTo>
                    <a:pt x="705" y="170"/>
                  </a:lnTo>
                  <a:lnTo>
                    <a:pt x="705" y="170"/>
                  </a:lnTo>
                  <a:lnTo>
                    <a:pt x="703" y="172"/>
                  </a:lnTo>
                  <a:lnTo>
                    <a:pt x="705" y="174"/>
                  </a:lnTo>
                  <a:lnTo>
                    <a:pt x="705" y="174"/>
                  </a:lnTo>
                  <a:lnTo>
                    <a:pt x="705" y="176"/>
                  </a:lnTo>
                  <a:lnTo>
                    <a:pt x="705" y="176"/>
                  </a:lnTo>
                  <a:lnTo>
                    <a:pt x="705" y="176"/>
                  </a:lnTo>
                  <a:lnTo>
                    <a:pt x="705" y="176"/>
                  </a:lnTo>
                  <a:lnTo>
                    <a:pt x="707" y="176"/>
                  </a:lnTo>
                  <a:lnTo>
                    <a:pt x="709" y="178"/>
                  </a:lnTo>
                  <a:lnTo>
                    <a:pt x="709" y="178"/>
                  </a:lnTo>
                  <a:lnTo>
                    <a:pt x="711" y="178"/>
                  </a:lnTo>
                  <a:lnTo>
                    <a:pt x="715" y="180"/>
                  </a:lnTo>
                  <a:lnTo>
                    <a:pt x="715" y="180"/>
                  </a:lnTo>
                  <a:lnTo>
                    <a:pt x="717" y="178"/>
                  </a:lnTo>
                  <a:lnTo>
                    <a:pt x="717" y="178"/>
                  </a:lnTo>
                  <a:lnTo>
                    <a:pt x="717" y="178"/>
                  </a:lnTo>
                  <a:lnTo>
                    <a:pt x="719" y="180"/>
                  </a:lnTo>
                  <a:lnTo>
                    <a:pt x="719" y="180"/>
                  </a:lnTo>
                  <a:lnTo>
                    <a:pt x="719" y="182"/>
                  </a:lnTo>
                  <a:lnTo>
                    <a:pt x="719" y="182"/>
                  </a:lnTo>
                  <a:lnTo>
                    <a:pt x="721" y="182"/>
                  </a:lnTo>
                  <a:lnTo>
                    <a:pt x="723" y="182"/>
                  </a:lnTo>
                  <a:lnTo>
                    <a:pt x="723" y="182"/>
                  </a:lnTo>
                  <a:lnTo>
                    <a:pt x="725" y="180"/>
                  </a:lnTo>
                  <a:lnTo>
                    <a:pt x="727" y="180"/>
                  </a:lnTo>
                  <a:lnTo>
                    <a:pt x="727" y="182"/>
                  </a:lnTo>
                  <a:lnTo>
                    <a:pt x="727" y="182"/>
                  </a:lnTo>
                  <a:lnTo>
                    <a:pt x="727" y="182"/>
                  </a:lnTo>
                  <a:lnTo>
                    <a:pt x="727" y="182"/>
                  </a:lnTo>
                  <a:lnTo>
                    <a:pt x="727" y="182"/>
                  </a:lnTo>
                  <a:lnTo>
                    <a:pt x="727" y="184"/>
                  </a:lnTo>
                  <a:lnTo>
                    <a:pt x="725" y="184"/>
                  </a:lnTo>
                  <a:lnTo>
                    <a:pt x="721" y="184"/>
                  </a:lnTo>
                  <a:lnTo>
                    <a:pt x="721" y="184"/>
                  </a:lnTo>
                  <a:lnTo>
                    <a:pt x="723" y="184"/>
                  </a:lnTo>
                  <a:lnTo>
                    <a:pt x="725" y="182"/>
                  </a:lnTo>
                  <a:lnTo>
                    <a:pt x="727" y="182"/>
                  </a:lnTo>
                  <a:lnTo>
                    <a:pt x="723" y="182"/>
                  </a:lnTo>
                  <a:lnTo>
                    <a:pt x="719" y="184"/>
                  </a:lnTo>
                  <a:lnTo>
                    <a:pt x="717" y="184"/>
                  </a:lnTo>
                  <a:lnTo>
                    <a:pt x="717" y="184"/>
                  </a:lnTo>
                  <a:lnTo>
                    <a:pt x="717" y="184"/>
                  </a:lnTo>
                  <a:lnTo>
                    <a:pt x="715" y="186"/>
                  </a:lnTo>
                  <a:lnTo>
                    <a:pt x="715" y="186"/>
                  </a:lnTo>
                  <a:lnTo>
                    <a:pt x="717" y="186"/>
                  </a:lnTo>
                  <a:lnTo>
                    <a:pt x="717" y="186"/>
                  </a:lnTo>
                  <a:lnTo>
                    <a:pt x="713" y="188"/>
                  </a:lnTo>
                  <a:lnTo>
                    <a:pt x="709" y="188"/>
                  </a:lnTo>
                  <a:lnTo>
                    <a:pt x="709" y="190"/>
                  </a:lnTo>
                  <a:lnTo>
                    <a:pt x="707" y="192"/>
                  </a:lnTo>
                  <a:lnTo>
                    <a:pt x="707" y="192"/>
                  </a:lnTo>
                  <a:lnTo>
                    <a:pt x="707" y="192"/>
                  </a:lnTo>
                  <a:lnTo>
                    <a:pt x="711" y="192"/>
                  </a:lnTo>
                  <a:lnTo>
                    <a:pt x="713" y="192"/>
                  </a:lnTo>
                  <a:lnTo>
                    <a:pt x="713" y="192"/>
                  </a:lnTo>
                  <a:lnTo>
                    <a:pt x="715" y="190"/>
                  </a:lnTo>
                  <a:lnTo>
                    <a:pt x="717" y="188"/>
                  </a:lnTo>
                  <a:lnTo>
                    <a:pt x="717" y="188"/>
                  </a:lnTo>
                  <a:lnTo>
                    <a:pt x="717" y="188"/>
                  </a:lnTo>
                  <a:lnTo>
                    <a:pt x="719" y="188"/>
                  </a:lnTo>
                  <a:lnTo>
                    <a:pt x="719" y="188"/>
                  </a:lnTo>
                  <a:lnTo>
                    <a:pt x="719" y="190"/>
                  </a:lnTo>
                  <a:lnTo>
                    <a:pt x="719" y="190"/>
                  </a:lnTo>
                  <a:lnTo>
                    <a:pt x="717" y="190"/>
                  </a:lnTo>
                  <a:lnTo>
                    <a:pt x="717" y="192"/>
                  </a:lnTo>
                  <a:lnTo>
                    <a:pt x="715" y="194"/>
                  </a:lnTo>
                  <a:lnTo>
                    <a:pt x="715" y="194"/>
                  </a:lnTo>
                  <a:lnTo>
                    <a:pt x="715" y="194"/>
                  </a:lnTo>
                  <a:lnTo>
                    <a:pt x="717" y="194"/>
                  </a:lnTo>
                  <a:lnTo>
                    <a:pt x="717" y="194"/>
                  </a:lnTo>
                  <a:lnTo>
                    <a:pt x="713" y="196"/>
                  </a:lnTo>
                  <a:lnTo>
                    <a:pt x="709" y="196"/>
                  </a:lnTo>
                  <a:lnTo>
                    <a:pt x="707" y="198"/>
                  </a:lnTo>
                  <a:lnTo>
                    <a:pt x="703" y="200"/>
                  </a:lnTo>
                  <a:lnTo>
                    <a:pt x="701" y="200"/>
                  </a:lnTo>
                  <a:lnTo>
                    <a:pt x="699" y="200"/>
                  </a:lnTo>
                  <a:lnTo>
                    <a:pt x="695" y="202"/>
                  </a:lnTo>
                  <a:lnTo>
                    <a:pt x="693" y="202"/>
                  </a:lnTo>
                  <a:lnTo>
                    <a:pt x="691" y="202"/>
                  </a:lnTo>
                  <a:lnTo>
                    <a:pt x="691" y="202"/>
                  </a:lnTo>
                  <a:lnTo>
                    <a:pt x="689" y="202"/>
                  </a:lnTo>
                  <a:lnTo>
                    <a:pt x="687" y="202"/>
                  </a:lnTo>
                  <a:lnTo>
                    <a:pt x="687" y="202"/>
                  </a:lnTo>
                  <a:lnTo>
                    <a:pt x="685" y="204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4"/>
                  </a:lnTo>
                  <a:lnTo>
                    <a:pt x="677" y="214"/>
                  </a:lnTo>
                  <a:lnTo>
                    <a:pt x="675" y="216"/>
                  </a:lnTo>
                  <a:lnTo>
                    <a:pt x="673" y="220"/>
                  </a:lnTo>
                  <a:lnTo>
                    <a:pt x="671" y="220"/>
                  </a:lnTo>
                  <a:lnTo>
                    <a:pt x="671" y="220"/>
                  </a:lnTo>
                  <a:lnTo>
                    <a:pt x="669" y="220"/>
                  </a:lnTo>
                  <a:lnTo>
                    <a:pt x="665" y="220"/>
                  </a:lnTo>
                  <a:lnTo>
                    <a:pt x="663" y="220"/>
                  </a:lnTo>
                  <a:lnTo>
                    <a:pt x="663" y="220"/>
                  </a:lnTo>
                  <a:lnTo>
                    <a:pt x="663" y="220"/>
                  </a:lnTo>
                  <a:lnTo>
                    <a:pt x="665" y="224"/>
                  </a:lnTo>
                  <a:lnTo>
                    <a:pt x="663" y="224"/>
                  </a:lnTo>
                  <a:lnTo>
                    <a:pt x="663" y="224"/>
                  </a:lnTo>
                  <a:lnTo>
                    <a:pt x="663" y="224"/>
                  </a:lnTo>
                  <a:lnTo>
                    <a:pt x="663" y="224"/>
                  </a:lnTo>
                  <a:lnTo>
                    <a:pt x="663" y="222"/>
                  </a:lnTo>
                  <a:lnTo>
                    <a:pt x="661" y="220"/>
                  </a:lnTo>
                  <a:lnTo>
                    <a:pt x="661" y="218"/>
                  </a:lnTo>
                  <a:lnTo>
                    <a:pt x="661" y="218"/>
                  </a:lnTo>
                  <a:lnTo>
                    <a:pt x="661" y="218"/>
                  </a:lnTo>
                  <a:lnTo>
                    <a:pt x="661" y="218"/>
                  </a:lnTo>
                  <a:lnTo>
                    <a:pt x="663" y="218"/>
                  </a:lnTo>
                  <a:lnTo>
                    <a:pt x="663" y="218"/>
                  </a:lnTo>
                  <a:lnTo>
                    <a:pt x="665" y="218"/>
                  </a:lnTo>
                  <a:lnTo>
                    <a:pt x="665" y="218"/>
                  </a:lnTo>
                  <a:lnTo>
                    <a:pt x="667" y="220"/>
                  </a:lnTo>
                  <a:lnTo>
                    <a:pt x="667" y="220"/>
                  </a:lnTo>
                  <a:lnTo>
                    <a:pt x="669" y="220"/>
                  </a:lnTo>
                  <a:lnTo>
                    <a:pt x="669" y="220"/>
                  </a:lnTo>
                  <a:lnTo>
                    <a:pt x="671" y="220"/>
                  </a:lnTo>
                  <a:lnTo>
                    <a:pt x="671" y="220"/>
                  </a:lnTo>
                  <a:lnTo>
                    <a:pt x="673" y="218"/>
                  </a:lnTo>
                  <a:lnTo>
                    <a:pt x="673" y="218"/>
                  </a:lnTo>
                  <a:lnTo>
                    <a:pt x="673" y="218"/>
                  </a:lnTo>
                  <a:lnTo>
                    <a:pt x="675" y="216"/>
                  </a:lnTo>
                  <a:lnTo>
                    <a:pt x="673" y="216"/>
                  </a:lnTo>
                  <a:lnTo>
                    <a:pt x="673" y="216"/>
                  </a:lnTo>
                  <a:lnTo>
                    <a:pt x="673" y="216"/>
                  </a:lnTo>
                  <a:lnTo>
                    <a:pt x="671" y="216"/>
                  </a:lnTo>
                  <a:lnTo>
                    <a:pt x="671" y="216"/>
                  </a:lnTo>
                  <a:lnTo>
                    <a:pt x="673" y="214"/>
                  </a:lnTo>
                  <a:lnTo>
                    <a:pt x="673" y="214"/>
                  </a:lnTo>
                  <a:lnTo>
                    <a:pt x="671" y="214"/>
                  </a:lnTo>
                  <a:lnTo>
                    <a:pt x="669" y="214"/>
                  </a:lnTo>
                  <a:lnTo>
                    <a:pt x="667" y="214"/>
                  </a:lnTo>
                  <a:lnTo>
                    <a:pt x="667" y="214"/>
                  </a:lnTo>
                  <a:lnTo>
                    <a:pt x="669" y="214"/>
                  </a:lnTo>
                  <a:lnTo>
                    <a:pt x="669" y="212"/>
                  </a:lnTo>
                  <a:lnTo>
                    <a:pt x="667" y="212"/>
                  </a:lnTo>
                  <a:lnTo>
                    <a:pt x="669" y="210"/>
                  </a:lnTo>
                  <a:lnTo>
                    <a:pt x="671" y="208"/>
                  </a:lnTo>
                  <a:lnTo>
                    <a:pt x="673" y="208"/>
                  </a:lnTo>
                  <a:lnTo>
                    <a:pt x="675" y="206"/>
                  </a:lnTo>
                  <a:lnTo>
                    <a:pt x="681" y="202"/>
                  </a:lnTo>
                  <a:lnTo>
                    <a:pt x="683" y="200"/>
                  </a:lnTo>
                  <a:lnTo>
                    <a:pt x="681" y="200"/>
                  </a:lnTo>
                  <a:lnTo>
                    <a:pt x="675" y="202"/>
                  </a:lnTo>
                  <a:lnTo>
                    <a:pt x="675" y="202"/>
                  </a:lnTo>
                  <a:lnTo>
                    <a:pt x="675" y="202"/>
                  </a:lnTo>
                  <a:lnTo>
                    <a:pt x="673" y="202"/>
                  </a:lnTo>
                  <a:lnTo>
                    <a:pt x="673" y="202"/>
                  </a:lnTo>
                  <a:lnTo>
                    <a:pt x="671" y="202"/>
                  </a:lnTo>
                  <a:lnTo>
                    <a:pt x="671" y="202"/>
                  </a:lnTo>
                  <a:lnTo>
                    <a:pt x="677" y="200"/>
                  </a:lnTo>
                  <a:lnTo>
                    <a:pt x="677" y="200"/>
                  </a:lnTo>
                  <a:lnTo>
                    <a:pt x="679" y="198"/>
                  </a:lnTo>
                  <a:lnTo>
                    <a:pt x="675" y="200"/>
                  </a:lnTo>
                  <a:lnTo>
                    <a:pt x="671" y="200"/>
                  </a:lnTo>
                  <a:lnTo>
                    <a:pt x="671" y="200"/>
                  </a:lnTo>
                  <a:lnTo>
                    <a:pt x="671" y="198"/>
                  </a:lnTo>
                  <a:lnTo>
                    <a:pt x="671" y="198"/>
                  </a:lnTo>
                  <a:lnTo>
                    <a:pt x="671" y="196"/>
                  </a:lnTo>
                  <a:lnTo>
                    <a:pt x="671" y="196"/>
                  </a:lnTo>
                  <a:lnTo>
                    <a:pt x="669" y="196"/>
                  </a:lnTo>
                  <a:lnTo>
                    <a:pt x="669" y="196"/>
                  </a:lnTo>
                  <a:lnTo>
                    <a:pt x="667" y="196"/>
                  </a:lnTo>
                  <a:lnTo>
                    <a:pt x="667" y="196"/>
                  </a:lnTo>
                  <a:lnTo>
                    <a:pt x="665" y="196"/>
                  </a:lnTo>
                  <a:lnTo>
                    <a:pt x="665" y="196"/>
                  </a:lnTo>
                  <a:lnTo>
                    <a:pt x="663" y="196"/>
                  </a:lnTo>
                  <a:lnTo>
                    <a:pt x="663" y="196"/>
                  </a:lnTo>
                  <a:lnTo>
                    <a:pt x="663" y="198"/>
                  </a:lnTo>
                  <a:lnTo>
                    <a:pt x="659" y="198"/>
                  </a:lnTo>
                  <a:lnTo>
                    <a:pt x="657" y="198"/>
                  </a:lnTo>
                  <a:lnTo>
                    <a:pt x="655" y="198"/>
                  </a:lnTo>
                  <a:lnTo>
                    <a:pt x="655" y="198"/>
                  </a:lnTo>
                  <a:lnTo>
                    <a:pt x="655" y="198"/>
                  </a:lnTo>
                  <a:lnTo>
                    <a:pt x="653" y="198"/>
                  </a:lnTo>
                  <a:lnTo>
                    <a:pt x="653" y="198"/>
                  </a:lnTo>
                  <a:lnTo>
                    <a:pt x="653" y="200"/>
                  </a:lnTo>
                  <a:lnTo>
                    <a:pt x="653" y="200"/>
                  </a:lnTo>
                  <a:lnTo>
                    <a:pt x="653" y="202"/>
                  </a:lnTo>
                  <a:lnTo>
                    <a:pt x="653" y="202"/>
                  </a:lnTo>
                  <a:lnTo>
                    <a:pt x="651" y="202"/>
                  </a:lnTo>
                  <a:lnTo>
                    <a:pt x="651" y="202"/>
                  </a:lnTo>
                  <a:lnTo>
                    <a:pt x="651" y="202"/>
                  </a:lnTo>
                  <a:lnTo>
                    <a:pt x="653" y="204"/>
                  </a:lnTo>
                  <a:lnTo>
                    <a:pt x="653" y="206"/>
                  </a:lnTo>
                  <a:lnTo>
                    <a:pt x="657" y="204"/>
                  </a:lnTo>
                  <a:lnTo>
                    <a:pt x="659" y="204"/>
                  </a:lnTo>
                  <a:lnTo>
                    <a:pt x="661" y="204"/>
                  </a:lnTo>
                  <a:lnTo>
                    <a:pt x="663" y="206"/>
                  </a:lnTo>
                  <a:lnTo>
                    <a:pt x="663" y="206"/>
                  </a:lnTo>
                  <a:lnTo>
                    <a:pt x="663" y="206"/>
                  </a:lnTo>
                  <a:lnTo>
                    <a:pt x="663" y="206"/>
                  </a:lnTo>
                  <a:lnTo>
                    <a:pt x="663" y="208"/>
                  </a:lnTo>
                  <a:lnTo>
                    <a:pt x="661" y="208"/>
                  </a:lnTo>
                  <a:lnTo>
                    <a:pt x="661" y="208"/>
                  </a:lnTo>
                  <a:lnTo>
                    <a:pt x="659" y="208"/>
                  </a:lnTo>
                  <a:lnTo>
                    <a:pt x="657" y="210"/>
                  </a:lnTo>
                  <a:lnTo>
                    <a:pt x="655" y="210"/>
                  </a:lnTo>
                  <a:lnTo>
                    <a:pt x="653" y="208"/>
                  </a:lnTo>
                  <a:lnTo>
                    <a:pt x="653" y="208"/>
                  </a:lnTo>
                  <a:lnTo>
                    <a:pt x="651" y="208"/>
                  </a:lnTo>
                  <a:lnTo>
                    <a:pt x="651" y="204"/>
                  </a:lnTo>
                  <a:lnTo>
                    <a:pt x="651" y="202"/>
                  </a:lnTo>
                  <a:lnTo>
                    <a:pt x="649" y="202"/>
                  </a:lnTo>
                  <a:lnTo>
                    <a:pt x="649" y="202"/>
                  </a:lnTo>
                  <a:lnTo>
                    <a:pt x="649" y="202"/>
                  </a:lnTo>
                  <a:lnTo>
                    <a:pt x="647" y="204"/>
                  </a:lnTo>
                  <a:lnTo>
                    <a:pt x="647" y="204"/>
                  </a:lnTo>
                  <a:lnTo>
                    <a:pt x="647" y="204"/>
                  </a:lnTo>
                  <a:lnTo>
                    <a:pt x="649" y="206"/>
                  </a:lnTo>
                  <a:lnTo>
                    <a:pt x="649" y="206"/>
                  </a:lnTo>
                  <a:lnTo>
                    <a:pt x="649" y="206"/>
                  </a:lnTo>
                  <a:lnTo>
                    <a:pt x="647" y="206"/>
                  </a:lnTo>
                  <a:lnTo>
                    <a:pt x="645" y="206"/>
                  </a:lnTo>
                  <a:lnTo>
                    <a:pt x="643" y="208"/>
                  </a:lnTo>
                  <a:lnTo>
                    <a:pt x="641" y="208"/>
                  </a:lnTo>
                  <a:lnTo>
                    <a:pt x="639" y="208"/>
                  </a:lnTo>
                  <a:lnTo>
                    <a:pt x="639" y="208"/>
                  </a:lnTo>
                  <a:lnTo>
                    <a:pt x="637" y="208"/>
                  </a:lnTo>
                  <a:lnTo>
                    <a:pt x="635" y="206"/>
                  </a:lnTo>
                  <a:lnTo>
                    <a:pt x="633" y="206"/>
                  </a:lnTo>
                  <a:lnTo>
                    <a:pt x="627" y="206"/>
                  </a:lnTo>
                  <a:lnTo>
                    <a:pt x="625" y="206"/>
                  </a:lnTo>
                  <a:lnTo>
                    <a:pt x="623" y="206"/>
                  </a:lnTo>
                  <a:lnTo>
                    <a:pt x="623" y="206"/>
                  </a:lnTo>
                  <a:lnTo>
                    <a:pt x="621" y="206"/>
                  </a:lnTo>
                  <a:lnTo>
                    <a:pt x="619" y="206"/>
                  </a:lnTo>
                  <a:lnTo>
                    <a:pt x="617" y="208"/>
                  </a:lnTo>
                  <a:lnTo>
                    <a:pt x="617" y="208"/>
                  </a:lnTo>
                  <a:lnTo>
                    <a:pt x="611" y="208"/>
                  </a:lnTo>
                  <a:lnTo>
                    <a:pt x="609" y="208"/>
                  </a:lnTo>
                  <a:lnTo>
                    <a:pt x="607" y="208"/>
                  </a:lnTo>
                  <a:lnTo>
                    <a:pt x="605" y="208"/>
                  </a:lnTo>
                  <a:lnTo>
                    <a:pt x="603" y="208"/>
                  </a:lnTo>
                  <a:lnTo>
                    <a:pt x="601" y="208"/>
                  </a:lnTo>
                  <a:lnTo>
                    <a:pt x="601" y="208"/>
                  </a:lnTo>
                  <a:lnTo>
                    <a:pt x="599" y="206"/>
                  </a:lnTo>
                  <a:lnTo>
                    <a:pt x="597" y="206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3" y="202"/>
                  </a:lnTo>
                  <a:lnTo>
                    <a:pt x="591" y="202"/>
                  </a:lnTo>
                  <a:lnTo>
                    <a:pt x="587" y="202"/>
                  </a:lnTo>
                  <a:lnTo>
                    <a:pt x="585" y="204"/>
                  </a:lnTo>
                  <a:lnTo>
                    <a:pt x="583" y="202"/>
                  </a:lnTo>
                  <a:lnTo>
                    <a:pt x="581" y="202"/>
                  </a:lnTo>
                  <a:lnTo>
                    <a:pt x="581" y="202"/>
                  </a:lnTo>
                  <a:lnTo>
                    <a:pt x="581" y="202"/>
                  </a:lnTo>
                  <a:lnTo>
                    <a:pt x="581" y="200"/>
                  </a:lnTo>
                  <a:lnTo>
                    <a:pt x="583" y="200"/>
                  </a:lnTo>
                  <a:lnTo>
                    <a:pt x="581" y="200"/>
                  </a:lnTo>
                  <a:lnTo>
                    <a:pt x="579" y="200"/>
                  </a:lnTo>
                  <a:lnTo>
                    <a:pt x="579" y="200"/>
                  </a:lnTo>
                  <a:lnTo>
                    <a:pt x="579" y="198"/>
                  </a:lnTo>
                  <a:lnTo>
                    <a:pt x="579" y="198"/>
                  </a:lnTo>
                  <a:lnTo>
                    <a:pt x="579" y="198"/>
                  </a:lnTo>
                  <a:lnTo>
                    <a:pt x="579" y="200"/>
                  </a:lnTo>
                  <a:lnTo>
                    <a:pt x="577" y="198"/>
                  </a:lnTo>
                  <a:lnTo>
                    <a:pt x="577" y="198"/>
                  </a:lnTo>
                  <a:lnTo>
                    <a:pt x="577" y="198"/>
                  </a:lnTo>
                  <a:lnTo>
                    <a:pt x="577" y="196"/>
                  </a:lnTo>
                  <a:lnTo>
                    <a:pt x="579" y="194"/>
                  </a:lnTo>
                  <a:lnTo>
                    <a:pt x="579" y="192"/>
                  </a:lnTo>
                  <a:lnTo>
                    <a:pt x="579" y="192"/>
                  </a:lnTo>
                  <a:lnTo>
                    <a:pt x="579" y="190"/>
                  </a:lnTo>
                  <a:lnTo>
                    <a:pt x="579" y="190"/>
                  </a:lnTo>
                  <a:lnTo>
                    <a:pt x="577" y="190"/>
                  </a:lnTo>
                  <a:lnTo>
                    <a:pt x="574" y="190"/>
                  </a:lnTo>
                  <a:lnTo>
                    <a:pt x="572" y="190"/>
                  </a:lnTo>
                  <a:lnTo>
                    <a:pt x="566" y="192"/>
                  </a:lnTo>
                  <a:lnTo>
                    <a:pt x="564" y="192"/>
                  </a:lnTo>
                  <a:lnTo>
                    <a:pt x="556" y="194"/>
                  </a:lnTo>
                  <a:lnTo>
                    <a:pt x="552" y="194"/>
                  </a:lnTo>
                  <a:lnTo>
                    <a:pt x="544" y="194"/>
                  </a:lnTo>
                  <a:lnTo>
                    <a:pt x="544" y="194"/>
                  </a:lnTo>
                  <a:lnTo>
                    <a:pt x="538" y="198"/>
                  </a:lnTo>
                  <a:lnTo>
                    <a:pt x="536" y="198"/>
                  </a:lnTo>
                  <a:lnTo>
                    <a:pt x="536" y="200"/>
                  </a:lnTo>
                  <a:lnTo>
                    <a:pt x="538" y="200"/>
                  </a:lnTo>
                  <a:lnTo>
                    <a:pt x="538" y="202"/>
                  </a:lnTo>
                  <a:lnTo>
                    <a:pt x="538" y="202"/>
                  </a:lnTo>
                  <a:lnTo>
                    <a:pt x="540" y="200"/>
                  </a:lnTo>
                  <a:lnTo>
                    <a:pt x="540" y="202"/>
                  </a:lnTo>
                  <a:lnTo>
                    <a:pt x="544" y="200"/>
                  </a:lnTo>
                  <a:lnTo>
                    <a:pt x="546" y="200"/>
                  </a:lnTo>
                  <a:lnTo>
                    <a:pt x="546" y="200"/>
                  </a:lnTo>
                  <a:lnTo>
                    <a:pt x="546" y="200"/>
                  </a:lnTo>
                  <a:lnTo>
                    <a:pt x="548" y="198"/>
                  </a:lnTo>
                  <a:lnTo>
                    <a:pt x="550" y="198"/>
                  </a:lnTo>
                  <a:lnTo>
                    <a:pt x="552" y="200"/>
                  </a:lnTo>
                  <a:lnTo>
                    <a:pt x="554" y="198"/>
                  </a:lnTo>
                  <a:lnTo>
                    <a:pt x="556" y="198"/>
                  </a:lnTo>
                  <a:lnTo>
                    <a:pt x="556" y="198"/>
                  </a:lnTo>
                  <a:lnTo>
                    <a:pt x="558" y="198"/>
                  </a:lnTo>
                  <a:lnTo>
                    <a:pt x="558" y="198"/>
                  </a:lnTo>
                  <a:lnTo>
                    <a:pt x="560" y="198"/>
                  </a:lnTo>
                  <a:lnTo>
                    <a:pt x="562" y="198"/>
                  </a:lnTo>
                  <a:lnTo>
                    <a:pt x="562" y="196"/>
                  </a:lnTo>
                  <a:lnTo>
                    <a:pt x="564" y="196"/>
                  </a:lnTo>
                  <a:lnTo>
                    <a:pt x="568" y="194"/>
                  </a:lnTo>
                  <a:lnTo>
                    <a:pt x="572" y="194"/>
                  </a:lnTo>
                  <a:lnTo>
                    <a:pt x="572" y="194"/>
                  </a:lnTo>
                  <a:lnTo>
                    <a:pt x="574" y="194"/>
                  </a:lnTo>
                  <a:lnTo>
                    <a:pt x="574" y="194"/>
                  </a:lnTo>
                  <a:lnTo>
                    <a:pt x="572" y="196"/>
                  </a:lnTo>
                  <a:lnTo>
                    <a:pt x="570" y="196"/>
                  </a:lnTo>
                  <a:lnTo>
                    <a:pt x="570" y="196"/>
                  </a:lnTo>
                  <a:lnTo>
                    <a:pt x="568" y="198"/>
                  </a:lnTo>
                  <a:lnTo>
                    <a:pt x="566" y="198"/>
                  </a:lnTo>
                  <a:lnTo>
                    <a:pt x="564" y="198"/>
                  </a:lnTo>
                  <a:lnTo>
                    <a:pt x="562" y="198"/>
                  </a:lnTo>
                  <a:lnTo>
                    <a:pt x="562" y="200"/>
                  </a:lnTo>
                  <a:lnTo>
                    <a:pt x="560" y="200"/>
                  </a:lnTo>
                  <a:lnTo>
                    <a:pt x="560" y="200"/>
                  </a:lnTo>
                  <a:lnTo>
                    <a:pt x="558" y="200"/>
                  </a:lnTo>
                  <a:lnTo>
                    <a:pt x="558" y="200"/>
                  </a:lnTo>
                  <a:lnTo>
                    <a:pt x="556" y="200"/>
                  </a:lnTo>
                  <a:lnTo>
                    <a:pt x="554" y="202"/>
                  </a:lnTo>
                  <a:lnTo>
                    <a:pt x="554" y="202"/>
                  </a:lnTo>
                  <a:lnTo>
                    <a:pt x="552" y="202"/>
                  </a:lnTo>
                  <a:lnTo>
                    <a:pt x="552" y="202"/>
                  </a:lnTo>
                  <a:lnTo>
                    <a:pt x="550" y="202"/>
                  </a:lnTo>
                  <a:lnTo>
                    <a:pt x="550" y="202"/>
                  </a:lnTo>
                  <a:lnTo>
                    <a:pt x="548" y="202"/>
                  </a:lnTo>
                  <a:lnTo>
                    <a:pt x="546" y="202"/>
                  </a:lnTo>
                  <a:lnTo>
                    <a:pt x="546" y="202"/>
                  </a:lnTo>
                  <a:lnTo>
                    <a:pt x="542" y="204"/>
                  </a:lnTo>
                  <a:lnTo>
                    <a:pt x="542" y="202"/>
                  </a:lnTo>
                  <a:lnTo>
                    <a:pt x="542" y="204"/>
                  </a:lnTo>
                  <a:lnTo>
                    <a:pt x="542" y="204"/>
                  </a:lnTo>
                  <a:lnTo>
                    <a:pt x="540" y="204"/>
                  </a:lnTo>
                  <a:lnTo>
                    <a:pt x="538" y="206"/>
                  </a:lnTo>
                  <a:lnTo>
                    <a:pt x="536" y="206"/>
                  </a:lnTo>
                  <a:lnTo>
                    <a:pt x="534" y="208"/>
                  </a:lnTo>
                  <a:lnTo>
                    <a:pt x="534" y="208"/>
                  </a:lnTo>
                  <a:lnTo>
                    <a:pt x="534" y="210"/>
                  </a:lnTo>
                  <a:lnTo>
                    <a:pt x="536" y="210"/>
                  </a:lnTo>
                  <a:lnTo>
                    <a:pt x="536" y="210"/>
                  </a:lnTo>
                  <a:lnTo>
                    <a:pt x="534" y="212"/>
                  </a:lnTo>
                  <a:lnTo>
                    <a:pt x="534" y="212"/>
                  </a:lnTo>
                  <a:lnTo>
                    <a:pt x="534" y="212"/>
                  </a:lnTo>
                  <a:lnTo>
                    <a:pt x="532" y="214"/>
                  </a:lnTo>
                  <a:lnTo>
                    <a:pt x="532" y="216"/>
                  </a:lnTo>
                  <a:lnTo>
                    <a:pt x="534" y="216"/>
                  </a:lnTo>
                  <a:lnTo>
                    <a:pt x="534" y="218"/>
                  </a:lnTo>
                  <a:lnTo>
                    <a:pt x="532" y="218"/>
                  </a:lnTo>
                  <a:lnTo>
                    <a:pt x="532" y="218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30" y="220"/>
                  </a:lnTo>
                  <a:lnTo>
                    <a:pt x="530" y="220"/>
                  </a:lnTo>
                  <a:lnTo>
                    <a:pt x="530" y="220"/>
                  </a:lnTo>
                  <a:lnTo>
                    <a:pt x="530" y="220"/>
                  </a:lnTo>
                  <a:lnTo>
                    <a:pt x="528" y="220"/>
                  </a:lnTo>
                  <a:lnTo>
                    <a:pt x="528" y="220"/>
                  </a:lnTo>
                  <a:lnTo>
                    <a:pt x="528" y="218"/>
                  </a:lnTo>
                  <a:lnTo>
                    <a:pt x="526" y="220"/>
                  </a:lnTo>
                  <a:lnTo>
                    <a:pt x="526" y="220"/>
                  </a:lnTo>
                  <a:lnTo>
                    <a:pt x="524" y="222"/>
                  </a:lnTo>
                  <a:lnTo>
                    <a:pt x="522" y="222"/>
                  </a:lnTo>
                  <a:lnTo>
                    <a:pt x="522" y="222"/>
                  </a:lnTo>
                  <a:lnTo>
                    <a:pt x="522" y="224"/>
                  </a:lnTo>
                  <a:lnTo>
                    <a:pt x="524" y="228"/>
                  </a:lnTo>
                  <a:lnTo>
                    <a:pt x="522" y="228"/>
                  </a:lnTo>
                  <a:lnTo>
                    <a:pt x="522" y="228"/>
                  </a:lnTo>
                  <a:lnTo>
                    <a:pt x="522" y="228"/>
                  </a:lnTo>
                  <a:lnTo>
                    <a:pt x="522" y="226"/>
                  </a:lnTo>
                  <a:lnTo>
                    <a:pt x="522" y="224"/>
                  </a:lnTo>
                  <a:lnTo>
                    <a:pt x="522" y="224"/>
                  </a:lnTo>
                  <a:lnTo>
                    <a:pt x="520" y="222"/>
                  </a:lnTo>
                  <a:lnTo>
                    <a:pt x="520" y="222"/>
                  </a:lnTo>
                  <a:lnTo>
                    <a:pt x="520" y="222"/>
                  </a:lnTo>
                  <a:lnTo>
                    <a:pt x="520" y="222"/>
                  </a:lnTo>
                  <a:lnTo>
                    <a:pt x="520" y="220"/>
                  </a:lnTo>
                  <a:lnTo>
                    <a:pt x="520" y="220"/>
                  </a:lnTo>
                  <a:lnTo>
                    <a:pt x="518" y="218"/>
                  </a:lnTo>
                  <a:lnTo>
                    <a:pt x="518" y="218"/>
                  </a:lnTo>
                  <a:lnTo>
                    <a:pt x="520" y="218"/>
                  </a:lnTo>
                  <a:lnTo>
                    <a:pt x="520" y="218"/>
                  </a:lnTo>
                  <a:lnTo>
                    <a:pt x="522" y="218"/>
                  </a:lnTo>
                  <a:lnTo>
                    <a:pt x="524" y="218"/>
                  </a:lnTo>
                  <a:lnTo>
                    <a:pt x="524" y="218"/>
                  </a:lnTo>
                  <a:lnTo>
                    <a:pt x="526" y="216"/>
                  </a:lnTo>
                  <a:lnTo>
                    <a:pt x="526" y="216"/>
                  </a:lnTo>
                  <a:lnTo>
                    <a:pt x="528" y="216"/>
                  </a:lnTo>
                  <a:lnTo>
                    <a:pt x="528" y="214"/>
                  </a:lnTo>
                  <a:lnTo>
                    <a:pt x="526" y="212"/>
                  </a:lnTo>
                  <a:lnTo>
                    <a:pt x="526" y="212"/>
                  </a:lnTo>
                  <a:lnTo>
                    <a:pt x="526" y="210"/>
                  </a:lnTo>
                  <a:lnTo>
                    <a:pt x="526" y="210"/>
                  </a:lnTo>
                  <a:lnTo>
                    <a:pt x="524" y="210"/>
                  </a:lnTo>
                  <a:lnTo>
                    <a:pt x="524" y="210"/>
                  </a:lnTo>
                  <a:lnTo>
                    <a:pt x="520" y="212"/>
                  </a:lnTo>
                  <a:lnTo>
                    <a:pt x="520" y="212"/>
                  </a:lnTo>
                  <a:lnTo>
                    <a:pt x="520" y="212"/>
                  </a:lnTo>
                  <a:lnTo>
                    <a:pt x="520" y="212"/>
                  </a:lnTo>
                  <a:lnTo>
                    <a:pt x="520" y="210"/>
                  </a:lnTo>
                  <a:lnTo>
                    <a:pt x="522" y="210"/>
                  </a:lnTo>
                  <a:lnTo>
                    <a:pt x="522" y="208"/>
                  </a:lnTo>
                  <a:lnTo>
                    <a:pt x="522" y="208"/>
                  </a:lnTo>
                  <a:lnTo>
                    <a:pt x="520" y="208"/>
                  </a:lnTo>
                  <a:lnTo>
                    <a:pt x="516" y="208"/>
                  </a:lnTo>
                  <a:lnTo>
                    <a:pt x="516" y="208"/>
                  </a:lnTo>
                  <a:lnTo>
                    <a:pt x="516" y="206"/>
                  </a:lnTo>
                  <a:lnTo>
                    <a:pt x="516" y="206"/>
                  </a:lnTo>
                  <a:lnTo>
                    <a:pt x="514" y="206"/>
                  </a:lnTo>
                  <a:lnTo>
                    <a:pt x="514" y="206"/>
                  </a:lnTo>
                  <a:lnTo>
                    <a:pt x="514" y="204"/>
                  </a:lnTo>
                  <a:lnTo>
                    <a:pt x="514" y="204"/>
                  </a:lnTo>
                  <a:lnTo>
                    <a:pt x="514" y="204"/>
                  </a:lnTo>
                  <a:lnTo>
                    <a:pt x="512" y="204"/>
                  </a:lnTo>
                  <a:lnTo>
                    <a:pt x="510" y="204"/>
                  </a:lnTo>
                  <a:lnTo>
                    <a:pt x="504" y="206"/>
                  </a:lnTo>
                  <a:lnTo>
                    <a:pt x="500" y="206"/>
                  </a:lnTo>
                  <a:lnTo>
                    <a:pt x="500" y="206"/>
                  </a:lnTo>
                  <a:lnTo>
                    <a:pt x="498" y="206"/>
                  </a:lnTo>
                  <a:lnTo>
                    <a:pt x="498" y="206"/>
                  </a:lnTo>
                  <a:lnTo>
                    <a:pt x="498" y="206"/>
                  </a:lnTo>
                  <a:lnTo>
                    <a:pt x="496" y="206"/>
                  </a:lnTo>
                  <a:lnTo>
                    <a:pt x="494" y="208"/>
                  </a:lnTo>
                  <a:lnTo>
                    <a:pt x="492" y="208"/>
                  </a:lnTo>
                  <a:lnTo>
                    <a:pt x="486" y="208"/>
                  </a:lnTo>
                  <a:lnTo>
                    <a:pt x="486" y="208"/>
                  </a:lnTo>
                  <a:lnTo>
                    <a:pt x="484" y="208"/>
                  </a:lnTo>
                  <a:lnTo>
                    <a:pt x="482" y="208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4" y="208"/>
                  </a:lnTo>
                  <a:lnTo>
                    <a:pt x="474" y="208"/>
                  </a:lnTo>
                  <a:lnTo>
                    <a:pt x="468" y="208"/>
                  </a:lnTo>
                  <a:lnTo>
                    <a:pt x="466" y="208"/>
                  </a:lnTo>
                  <a:lnTo>
                    <a:pt x="464" y="208"/>
                  </a:lnTo>
                  <a:lnTo>
                    <a:pt x="462" y="208"/>
                  </a:lnTo>
                  <a:lnTo>
                    <a:pt x="462" y="208"/>
                  </a:lnTo>
                  <a:lnTo>
                    <a:pt x="460" y="208"/>
                  </a:lnTo>
                  <a:lnTo>
                    <a:pt x="458" y="206"/>
                  </a:lnTo>
                  <a:lnTo>
                    <a:pt x="456" y="206"/>
                  </a:lnTo>
                  <a:lnTo>
                    <a:pt x="454" y="206"/>
                  </a:lnTo>
                  <a:lnTo>
                    <a:pt x="454" y="206"/>
                  </a:lnTo>
                  <a:lnTo>
                    <a:pt x="452" y="206"/>
                  </a:lnTo>
                  <a:lnTo>
                    <a:pt x="450" y="206"/>
                  </a:lnTo>
                  <a:lnTo>
                    <a:pt x="452" y="204"/>
                  </a:lnTo>
                  <a:lnTo>
                    <a:pt x="456" y="204"/>
                  </a:lnTo>
                  <a:lnTo>
                    <a:pt x="456" y="204"/>
                  </a:lnTo>
                  <a:lnTo>
                    <a:pt x="456" y="202"/>
                  </a:lnTo>
                  <a:lnTo>
                    <a:pt x="458" y="202"/>
                  </a:lnTo>
                  <a:lnTo>
                    <a:pt x="458" y="202"/>
                  </a:lnTo>
                  <a:lnTo>
                    <a:pt x="462" y="200"/>
                  </a:lnTo>
                  <a:lnTo>
                    <a:pt x="464" y="200"/>
                  </a:lnTo>
                  <a:lnTo>
                    <a:pt x="470" y="200"/>
                  </a:lnTo>
                  <a:lnTo>
                    <a:pt x="472" y="200"/>
                  </a:lnTo>
                  <a:lnTo>
                    <a:pt x="474" y="200"/>
                  </a:lnTo>
                  <a:lnTo>
                    <a:pt x="474" y="198"/>
                  </a:lnTo>
                  <a:lnTo>
                    <a:pt x="476" y="198"/>
                  </a:lnTo>
                  <a:lnTo>
                    <a:pt x="476" y="198"/>
                  </a:lnTo>
                  <a:lnTo>
                    <a:pt x="476" y="198"/>
                  </a:lnTo>
                  <a:lnTo>
                    <a:pt x="476" y="196"/>
                  </a:lnTo>
                  <a:lnTo>
                    <a:pt x="476" y="196"/>
                  </a:lnTo>
                  <a:lnTo>
                    <a:pt x="476" y="196"/>
                  </a:lnTo>
                  <a:lnTo>
                    <a:pt x="476" y="194"/>
                  </a:lnTo>
                  <a:lnTo>
                    <a:pt x="474" y="192"/>
                  </a:lnTo>
                  <a:lnTo>
                    <a:pt x="472" y="190"/>
                  </a:lnTo>
                  <a:lnTo>
                    <a:pt x="470" y="190"/>
                  </a:lnTo>
                  <a:lnTo>
                    <a:pt x="468" y="190"/>
                  </a:lnTo>
                  <a:lnTo>
                    <a:pt x="466" y="188"/>
                  </a:lnTo>
                  <a:lnTo>
                    <a:pt x="464" y="188"/>
                  </a:lnTo>
                  <a:lnTo>
                    <a:pt x="464" y="188"/>
                  </a:lnTo>
                  <a:lnTo>
                    <a:pt x="462" y="188"/>
                  </a:lnTo>
                  <a:lnTo>
                    <a:pt x="460" y="188"/>
                  </a:lnTo>
                  <a:lnTo>
                    <a:pt x="460" y="188"/>
                  </a:lnTo>
                  <a:lnTo>
                    <a:pt x="458" y="188"/>
                  </a:lnTo>
                  <a:lnTo>
                    <a:pt x="460" y="190"/>
                  </a:lnTo>
                  <a:lnTo>
                    <a:pt x="460" y="190"/>
                  </a:lnTo>
                  <a:lnTo>
                    <a:pt x="458" y="190"/>
                  </a:lnTo>
                  <a:lnTo>
                    <a:pt x="456" y="190"/>
                  </a:lnTo>
                  <a:lnTo>
                    <a:pt x="456" y="190"/>
                  </a:lnTo>
                  <a:lnTo>
                    <a:pt x="454" y="190"/>
                  </a:lnTo>
                  <a:lnTo>
                    <a:pt x="450" y="190"/>
                  </a:lnTo>
                  <a:lnTo>
                    <a:pt x="448" y="190"/>
                  </a:lnTo>
                  <a:lnTo>
                    <a:pt x="448" y="190"/>
                  </a:lnTo>
                  <a:lnTo>
                    <a:pt x="446" y="190"/>
                  </a:lnTo>
                  <a:lnTo>
                    <a:pt x="442" y="188"/>
                  </a:lnTo>
                  <a:lnTo>
                    <a:pt x="440" y="188"/>
                  </a:lnTo>
                  <a:lnTo>
                    <a:pt x="438" y="186"/>
                  </a:lnTo>
                  <a:lnTo>
                    <a:pt x="436" y="186"/>
                  </a:lnTo>
                  <a:lnTo>
                    <a:pt x="436" y="184"/>
                  </a:lnTo>
                  <a:lnTo>
                    <a:pt x="434" y="184"/>
                  </a:lnTo>
                  <a:lnTo>
                    <a:pt x="424" y="184"/>
                  </a:lnTo>
                  <a:lnTo>
                    <a:pt x="422" y="182"/>
                  </a:lnTo>
                  <a:lnTo>
                    <a:pt x="420" y="182"/>
                  </a:lnTo>
                  <a:lnTo>
                    <a:pt x="418" y="180"/>
                  </a:lnTo>
                  <a:lnTo>
                    <a:pt x="418" y="178"/>
                  </a:lnTo>
                  <a:lnTo>
                    <a:pt x="414" y="178"/>
                  </a:lnTo>
                  <a:lnTo>
                    <a:pt x="412" y="176"/>
                  </a:lnTo>
                  <a:lnTo>
                    <a:pt x="410" y="176"/>
                  </a:lnTo>
                  <a:lnTo>
                    <a:pt x="408" y="176"/>
                  </a:lnTo>
                  <a:lnTo>
                    <a:pt x="404" y="176"/>
                  </a:lnTo>
                  <a:lnTo>
                    <a:pt x="400" y="176"/>
                  </a:lnTo>
                  <a:lnTo>
                    <a:pt x="400" y="176"/>
                  </a:lnTo>
                  <a:lnTo>
                    <a:pt x="398" y="176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4" y="178"/>
                  </a:lnTo>
                  <a:lnTo>
                    <a:pt x="392" y="178"/>
                  </a:lnTo>
                  <a:lnTo>
                    <a:pt x="390" y="180"/>
                  </a:lnTo>
                  <a:lnTo>
                    <a:pt x="388" y="180"/>
                  </a:lnTo>
                  <a:lnTo>
                    <a:pt x="386" y="180"/>
                  </a:lnTo>
                  <a:lnTo>
                    <a:pt x="384" y="182"/>
                  </a:lnTo>
                  <a:lnTo>
                    <a:pt x="384" y="182"/>
                  </a:lnTo>
                  <a:lnTo>
                    <a:pt x="382" y="182"/>
                  </a:lnTo>
                  <a:lnTo>
                    <a:pt x="376" y="182"/>
                  </a:lnTo>
                  <a:lnTo>
                    <a:pt x="376" y="182"/>
                  </a:lnTo>
                  <a:lnTo>
                    <a:pt x="374" y="182"/>
                  </a:lnTo>
                  <a:lnTo>
                    <a:pt x="372" y="182"/>
                  </a:lnTo>
                  <a:lnTo>
                    <a:pt x="372" y="182"/>
                  </a:lnTo>
                  <a:lnTo>
                    <a:pt x="372" y="182"/>
                  </a:lnTo>
                  <a:lnTo>
                    <a:pt x="374" y="182"/>
                  </a:lnTo>
                  <a:lnTo>
                    <a:pt x="376" y="180"/>
                  </a:lnTo>
                  <a:lnTo>
                    <a:pt x="380" y="178"/>
                  </a:lnTo>
                  <a:lnTo>
                    <a:pt x="382" y="178"/>
                  </a:lnTo>
                  <a:lnTo>
                    <a:pt x="380" y="178"/>
                  </a:lnTo>
                  <a:lnTo>
                    <a:pt x="380" y="176"/>
                  </a:lnTo>
                  <a:lnTo>
                    <a:pt x="382" y="174"/>
                  </a:lnTo>
                  <a:lnTo>
                    <a:pt x="384" y="174"/>
                  </a:lnTo>
                  <a:lnTo>
                    <a:pt x="384" y="172"/>
                  </a:lnTo>
                  <a:lnTo>
                    <a:pt x="386" y="172"/>
                  </a:lnTo>
                  <a:lnTo>
                    <a:pt x="386" y="172"/>
                  </a:lnTo>
                  <a:lnTo>
                    <a:pt x="386" y="172"/>
                  </a:lnTo>
                  <a:lnTo>
                    <a:pt x="384" y="172"/>
                  </a:lnTo>
                  <a:lnTo>
                    <a:pt x="382" y="172"/>
                  </a:lnTo>
                  <a:lnTo>
                    <a:pt x="382" y="172"/>
                  </a:lnTo>
                  <a:lnTo>
                    <a:pt x="378" y="172"/>
                  </a:lnTo>
                  <a:lnTo>
                    <a:pt x="378" y="172"/>
                  </a:lnTo>
                  <a:lnTo>
                    <a:pt x="378" y="174"/>
                  </a:lnTo>
                  <a:lnTo>
                    <a:pt x="378" y="174"/>
                  </a:lnTo>
                  <a:lnTo>
                    <a:pt x="380" y="174"/>
                  </a:lnTo>
                  <a:lnTo>
                    <a:pt x="380" y="174"/>
                  </a:lnTo>
                  <a:lnTo>
                    <a:pt x="380" y="174"/>
                  </a:lnTo>
                  <a:lnTo>
                    <a:pt x="378" y="174"/>
                  </a:lnTo>
                  <a:lnTo>
                    <a:pt x="376" y="174"/>
                  </a:lnTo>
                  <a:lnTo>
                    <a:pt x="374" y="176"/>
                  </a:lnTo>
                  <a:lnTo>
                    <a:pt x="374" y="176"/>
                  </a:lnTo>
                  <a:lnTo>
                    <a:pt x="372" y="176"/>
                  </a:lnTo>
                  <a:lnTo>
                    <a:pt x="372" y="176"/>
                  </a:lnTo>
                  <a:lnTo>
                    <a:pt x="370" y="178"/>
                  </a:lnTo>
                  <a:lnTo>
                    <a:pt x="370" y="178"/>
                  </a:lnTo>
                  <a:lnTo>
                    <a:pt x="368" y="178"/>
                  </a:lnTo>
                  <a:lnTo>
                    <a:pt x="366" y="178"/>
                  </a:lnTo>
                  <a:lnTo>
                    <a:pt x="366" y="180"/>
                  </a:lnTo>
                  <a:lnTo>
                    <a:pt x="366" y="182"/>
                  </a:lnTo>
                  <a:lnTo>
                    <a:pt x="366" y="182"/>
                  </a:lnTo>
                  <a:lnTo>
                    <a:pt x="362" y="184"/>
                  </a:lnTo>
                  <a:lnTo>
                    <a:pt x="360" y="184"/>
                  </a:lnTo>
                  <a:lnTo>
                    <a:pt x="358" y="182"/>
                  </a:lnTo>
                  <a:lnTo>
                    <a:pt x="356" y="182"/>
                  </a:lnTo>
                  <a:lnTo>
                    <a:pt x="356" y="182"/>
                  </a:lnTo>
                  <a:lnTo>
                    <a:pt x="354" y="180"/>
                  </a:lnTo>
                  <a:lnTo>
                    <a:pt x="354" y="178"/>
                  </a:lnTo>
                  <a:lnTo>
                    <a:pt x="354" y="176"/>
                  </a:lnTo>
                  <a:lnTo>
                    <a:pt x="354" y="176"/>
                  </a:lnTo>
                  <a:lnTo>
                    <a:pt x="356" y="174"/>
                  </a:lnTo>
                  <a:lnTo>
                    <a:pt x="356" y="172"/>
                  </a:lnTo>
                  <a:lnTo>
                    <a:pt x="358" y="17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66"/>
                  </a:lnTo>
                  <a:lnTo>
                    <a:pt x="356" y="166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2" y="166"/>
                  </a:lnTo>
                  <a:lnTo>
                    <a:pt x="350" y="166"/>
                  </a:lnTo>
                  <a:lnTo>
                    <a:pt x="350" y="168"/>
                  </a:lnTo>
                  <a:lnTo>
                    <a:pt x="350" y="168"/>
                  </a:lnTo>
                  <a:lnTo>
                    <a:pt x="350" y="168"/>
                  </a:lnTo>
                  <a:lnTo>
                    <a:pt x="350" y="168"/>
                  </a:lnTo>
                  <a:lnTo>
                    <a:pt x="348" y="168"/>
                  </a:lnTo>
                  <a:lnTo>
                    <a:pt x="350" y="170"/>
                  </a:lnTo>
                  <a:lnTo>
                    <a:pt x="352" y="170"/>
                  </a:lnTo>
                  <a:lnTo>
                    <a:pt x="350" y="170"/>
                  </a:lnTo>
                  <a:lnTo>
                    <a:pt x="346" y="170"/>
                  </a:lnTo>
                  <a:lnTo>
                    <a:pt x="342" y="172"/>
                  </a:lnTo>
                  <a:lnTo>
                    <a:pt x="340" y="174"/>
                  </a:lnTo>
                  <a:lnTo>
                    <a:pt x="338" y="174"/>
                  </a:lnTo>
                  <a:lnTo>
                    <a:pt x="332" y="176"/>
                  </a:lnTo>
                  <a:lnTo>
                    <a:pt x="330" y="178"/>
                  </a:lnTo>
                  <a:lnTo>
                    <a:pt x="328" y="178"/>
                  </a:lnTo>
                  <a:lnTo>
                    <a:pt x="326" y="178"/>
                  </a:lnTo>
                  <a:lnTo>
                    <a:pt x="326" y="178"/>
                  </a:lnTo>
                  <a:lnTo>
                    <a:pt x="326" y="178"/>
                  </a:lnTo>
                  <a:lnTo>
                    <a:pt x="326" y="176"/>
                  </a:lnTo>
                  <a:lnTo>
                    <a:pt x="328" y="176"/>
                  </a:lnTo>
                  <a:lnTo>
                    <a:pt x="330" y="176"/>
                  </a:lnTo>
                  <a:lnTo>
                    <a:pt x="332" y="174"/>
                  </a:lnTo>
                  <a:lnTo>
                    <a:pt x="332" y="174"/>
                  </a:lnTo>
                  <a:lnTo>
                    <a:pt x="332" y="174"/>
                  </a:lnTo>
                  <a:lnTo>
                    <a:pt x="332" y="174"/>
                  </a:lnTo>
                  <a:lnTo>
                    <a:pt x="330" y="174"/>
                  </a:lnTo>
                  <a:lnTo>
                    <a:pt x="328" y="176"/>
                  </a:lnTo>
                  <a:lnTo>
                    <a:pt x="326" y="176"/>
                  </a:lnTo>
                  <a:lnTo>
                    <a:pt x="322" y="176"/>
                  </a:lnTo>
                  <a:lnTo>
                    <a:pt x="314" y="178"/>
                  </a:lnTo>
                  <a:lnTo>
                    <a:pt x="310" y="178"/>
                  </a:lnTo>
                  <a:lnTo>
                    <a:pt x="306" y="180"/>
                  </a:lnTo>
                  <a:lnTo>
                    <a:pt x="304" y="182"/>
                  </a:lnTo>
                  <a:lnTo>
                    <a:pt x="298" y="184"/>
                  </a:lnTo>
                  <a:lnTo>
                    <a:pt x="296" y="184"/>
                  </a:lnTo>
                  <a:lnTo>
                    <a:pt x="294" y="186"/>
                  </a:lnTo>
                  <a:lnTo>
                    <a:pt x="296" y="184"/>
                  </a:lnTo>
                  <a:lnTo>
                    <a:pt x="298" y="182"/>
                  </a:lnTo>
                  <a:lnTo>
                    <a:pt x="298" y="182"/>
                  </a:lnTo>
                  <a:lnTo>
                    <a:pt x="298" y="182"/>
                  </a:lnTo>
                  <a:lnTo>
                    <a:pt x="298" y="182"/>
                  </a:lnTo>
                  <a:lnTo>
                    <a:pt x="298" y="182"/>
                  </a:lnTo>
                  <a:lnTo>
                    <a:pt x="29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0" y="182"/>
                  </a:lnTo>
                  <a:lnTo>
                    <a:pt x="288" y="182"/>
                  </a:lnTo>
                  <a:lnTo>
                    <a:pt x="288" y="182"/>
                  </a:lnTo>
                  <a:lnTo>
                    <a:pt x="288" y="182"/>
                  </a:lnTo>
                  <a:lnTo>
                    <a:pt x="288" y="184"/>
                  </a:lnTo>
                  <a:lnTo>
                    <a:pt x="286" y="184"/>
                  </a:lnTo>
                  <a:lnTo>
                    <a:pt x="282" y="184"/>
                  </a:lnTo>
                  <a:lnTo>
                    <a:pt x="280" y="186"/>
                  </a:lnTo>
                  <a:lnTo>
                    <a:pt x="278" y="186"/>
                  </a:lnTo>
                  <a:lnTo>
                    <a:pt x="276" y="186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0" y="188"/>
                  </a:lnTo>
                  <a:lnTo>
                    <a:pt x="270" y="188"/>
                  </a:lnTo>
                  <a:lnTo>
                    <a:pt x="270" y="190"/>
                  </a:lnTo>
                  <a:lnTo>
                    <a:pt x="268" y="190"/>
                  </a:lnTo>
                  <a:lnTo>
                    <a:pt x="270" y="190"/>
                  </a:lnTo>
                  <a:lnTo>
                    <a:pt x="270" y="190"/>
                  </a:lnTo>
                  <a:lnTo>
                    <a:pt x="270" y="190"/>
                  </a:lnTo>
                  <a:lnTo>
                    <a:pt x="268" y="192"/>
                  </a:lnTo>
                  <a:lnTo>
                    <a:pt x="262" y="190"/>
                  </a:lnTo>
                  <a:lnTo>
                    <a:pt x="260" y="190"/>
                  </a:lnTo>
                  <a:lnTo>
                    <a:pt x="260" y="192"/>
                  </a:lnTo>
                  <a:lnTo>
                    <a:pt x="262" y="192"/>
                  </a:lnTo>
                  <a:lnTo>
                    <a:pt x="262" y="192"/>
                  </a:lnTo>
                  <a:lnTo>
                    <a:pt x="260" y="192"/>
                  </a:lnTo>
                  <a:lnTo>
                    <a:pt x="260" y="192"/>
                  </a:lnTo>
                  <a:lnTo>
                    <a:pt x="260" y="192"/>
                  </a:lnTo>
                  <a:lnTo>
                    <a:pt x="260" y="190"/>
                  </a:lnTo>
                  <a:lnTo>
                    <a:pt x="262" y="190"/>
                  </a:lnTo>
                  <a:lnTo>
                    <a:pt x="264" y="188"/>
                  </a:lnTo>
                  <a:lnTo>
                    <a:pt x="268" y="188"/>
                  </a:lnTo>
                  <a:lnTo>
                    <a:pt x="270" y="186"/>
                  </a:lnTo>
                  <a:lnTo>
                    <a:pt x="274" y="186"/>
                  </a:lnTo>
                  <a:lnTo>
                    <a:pt x="276" y="184"/>
                  </a:lnTo>
                  <a:lnTo>
                    <a:pt x="278" y="184"/>
                  </a:lnTo>
                  <a:lnTo>
                    <a:pt x="282" y="184"/>
                  </a:lnTo>
                  <a:lnTo>
                    <a:pt x="284" y="182"/>
                  </a:lnTo>
                  <a:lnTo>
                    <a:pt x="286" y="182"/>
                  </a:lnTo>
                  <a:lnTo>
                    <a:pt x="288" y="180"/>
                  </a:lnTo>
                  <a:lnTo>
                    <a:pt x="290" y="180"/>
                  </a:lnTo>
                  <a:lnTo>
                    <a:pt x="292" y="180"/>
                  </a:lnTo>
                  <a:lnTo>
                    <a:pt x="296" y="180"/>
                  </a:lnTo>
                  <a:lnTo>
                    <a:pt x="298" y="180"/>
                  </a:lnTo>
                  <a:lnTo>
                    <a:pt x="300" y="180"/>
                  </a:lnTo>
                  <a:lnTo>
                    <a:pt x="302" y="178"/>
                  </a:lnTo>
                  <a:lnTo>
                    <a:pt x="304" y="178"/>
                  </a:lnTo>
                  <a:lnTo>
                    <a:pt x="306" y="178"/>
                  </a:lnTo>
                  <a:lnTo>
                    <a:pt x="312" y="176"/>
                  </a:lnTo>
                  <a:lnTo>
                    <a:pt x="324" y="174"/>
                  </a:lnTo>
                  <a:lnTo>
                    <a:pt x="328" y="172"/>
                  </a:lnTo>
                  <a:lnTo>
                    <a:pt x="328" y="172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4" y="172"/>
                  </a:lnTo>
                  <a:lnTo>
                    <a:pt x="324" y="172"/>
                  </a:lnTo>
                  <a:lnTo>
                    <a:pt x="322" y="172"/>
                  </a:lnTo>
                  <a:lnTo>
                    <a:pt x="320" y="172"/>
                  </a:lnTo>
                  <a:lnTo>
                    <a:pt x="320" y="172"/>
                  </a:lnTo>
                  <a:lnTo>
                    <a:pt x="318" y="172"/>
                  </a:lnTo>
                  <a:lnTo>
                    <a:pt x="318" y="172"/>
                  </a:lnTo>
                  <a:lnTo>
                    <a:pt x="316" y="172"/>
                  </a:lnTo>
                  <a:lnTo>
                    <a:pt x="312" y="172"/>
                  </a:lnTo>
                  <a:lnTo>
                    <a:pt x="310" y="174"/>
                  </a:lnTo>
                  <a:lnTo>
                    <a:pt x="308" y="174"/>
                  </a:lnTo>
                  <a:lnTo>
                    <a:pt x="306" y="174"/>
                  </a:lnTo>
                  <a:lnTo>
                    <a:pt x="306" y="174"/>
                  </a:lnTo>
                  <a:lnTo>
                    <a:pt x="304" y="174"/>
                  </a:lnTo>
                  <a:lnTo>
                    <a:pt x="302" y="174"/>
                  </a:lnTo>
                  <a:lnTo>
                    <a:pt x="300" y="176"/>
                  </a:lnTo>
                  <a:lnTo>
                    <a:pt x="294" y="178"/>
                  </a:lnTo>
                  <a:lnTo>
                    <a:pt x="290" y="178"/>
                  </a:lnTo>
                  <a:lnTo>
                    <a:pt x="290" y="178"/>
                  </a:lnTo>
                  <a:lnTo>
                    <a:pt x="290" y="178"/>
                  </a:lnTo>
                  <a:lnTo>
                    <a:pt x="288" y="178"/>
                  </a:lnTo>
                  <a:lnTo>
                    <a:pt x="286" y="178"/>
                  </a:lnTo>
                  <a:lnTo>
                    <a:pt x="286" y="178"/>
                  </a:lnTo>
                  <a:lnTo>
                    <a:pt x="286" y="178"/>
                  </a:lnTo>
                  <a:lnTo>
                    <a:pt x="286" y="178"/>
                  </a:lnTo>
                  <a:lnTo>
                    <a:pt x="288" y="178"/>
                  </a:lnTo>
                  <a:lnTo>
                    <a:pt x="286" y="178"/>
                  </a:lnTo>
                  <a:lnTo>
                    <a:pt x="286" y="178"/>
                  </a:lnTo>
                  <a:lnTo>
                    <a:pt x="286" y="178"/>
                  </a:lnTo>
                  <a:lnTo>
                    <a:pt x="282" y="178"/>
                  </a:lnTo>
                  <a:lnTo>
                    <a:pt x="280" y="178"/>
                  </a:lnTo>
                  <a:lnTo>
                    <a:pt x="276" y="180"/>
                  </a:lnTo>
                  <a:lnTo>
                    <a:pt x="276" y="182"/>
                  </a:lnTo>
                  <a:lnTo>
                    <a:pt x="274" y="182"/>
                  </a:lnTo>
                  <a:lnTo>
                    <a:pt x="272" y="182"/>
                  </a:lnTo>
                  <a:lnTo>
                    <a:pt x="270" y="182"/>
                  </a:lnTo>
                  <a:lnTo>
                    <a:pt x="266" y="182"/>
                  </a:lnTo>
                  <a:lnTo>
                    <a:pt x="262" y="184"/>
                  </a:lnTo>
                  <a:lnTo>
                    <a:pt x="258" y="184"/>
                  </a:lnTo>
                  <a:lnTo>
                    <a:pt x="260" y="184"/>
                  </a:lnTo>
                  <a:lnTo>
                    <a:pt x="264" y="182"/>
                  </a:lnTo>
                  <a:lnTo>
                    <a:pt x="264" y="182"/>
                  </a:lnTo>
                  <a:lnTo>
                    <a:pt x="268" y="180"/>
                  </a:lnTo>
                  <a:lnTo>
                    <a:pt x="268" y="180"/>
                  </a:lnTo>
                  <a:lnTo>
                    <a:pt x="266" y="180"/>
                  </a:lnTo>
                  <a:lnTo>
                    <a:pt x="266" y="180"/>
                  </a:lnTo>
                  <a:lnTo>
                    <a:pt x="266" y="178"/>
                  </a:lnTo>
                  <a:lnTo>
                    <a:pt x="266" y="178"/>
                  </a:lnTo>
                  <a:lnTo>
                    <a:pt x="264" y="178"/>
                  </a:lnTo>
                  <a:lnTo>
                    <a:pt x="264" y="178"/>
                  </a:lnTo>
                  <a:lnTo>
                    <a:pt x="262" y="178"/>
                  </a:lnTo>
                  <a:lnTo>
                    <a:pt x="262" y="180"/>
                  </a:lnTo>
                  <a:lnTo>
                    <a:pt x="262" y="180"/>
                  </a:lnTo>
                  <a:lnTo>
                    <a:pt x="260" y="182"/>
                  </a:lnTo>
                  <a:lnTo>
                    <a:pt x="260" y="182"/>
                  </a:lnTo>
                  <a:lnTo>
                    <a:pt x="256" y="182"/>
                  </a:lnTo>
                  <a:lnTo>
                    <a:pt x="252" y="182"/>
                  </a:lnTo>
                  <a:lnTo>
                    <a:pt x="252" y="182"/>
                  </a:lnTo>
                  <a:lnTo>
                    <a:pt x="250" y="182"/>
                  </a:lnTo>
                  <a:lnTo>
                    <a:pt x="248" y="184"/>
                  </a:lnTo>
                  <a:lnTo>
                    <a:pt x="248" y="184"/>
                  </a:lnTo>
                  <a:lnTo>
                    <a:pt x="246" y="184"/>
                  </a:lnTo>
                  <a:lnTo>
                    <a:pt x="244" y="184"/>
                  </a:lnTo>
                  <a:lnTo>
                    <a:pt x="242" y="184"/>
                  </a:lnTo>
                  <a:lnTo>
                    <a:pt x="236" y="186"/>
                  </a:lnTo>
                  <a:lnTo>
                    <a:pt x="236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36" y="188"/>
                  </a:lnTo>
                  <a:lnTo>
                    <a:pt x="234" y="188"/>
                  </a:lnTo>
                  <a:lnTo>
                    <a:pt x="234" y="188"/>
                  </a:lnTo>
                  <a:lnTo>
                    <a:pt x="234" y="188"/>
                  </a:lnTo>
                  <a:lnTo>
                    <a:pt x="232" y="190"/>
                  </a:lnTo>
                  <a:lnTo>
                    <a:pt x="232" y="190"/>
                  </a:lnTo>
                  <a:lnTo>
                    <a:pt x="236" y="190"/>
                  </a:lnTo>
                  <a:lnTo>
                    <a:pt x="236" y="190"/>
                  </a:lnTo>
                  <a:lnTo>
                    <a:pt x="236" y="190"/>
                  </a:lnTo>
                  <a:lnTo>
                    <a:pt x="236" y="192"/>
                  </a:lnTo>
                  <a:lnTo>
                    <a:pt x="236" y="194"/>
                  </a:lnTo>
                  <a:lnTo>
                    <a:pt x="234" y="192"/>
                  </a:lnTo>
                  <a:lnTo>
                    <a:pt x="232" y="190"/>
                  </a:lnTo>
                  <a:lnTo>
                    <a:pt x="230" y="190"/>
                  </a:lnTo>
                  <a:lnTo>
                    <a:pt x="226" y="190"/>
                  </a:lnTo>
                  <a:lnTo>
                    <a:pt x="222" y="190"/>
                  </a:lnTo>
                  <a:lnTo>
                    <a:pt x="220" y="190"/>
                  </a:lnTo>
                  <a:lnTo>
                    <a:pt x="218" y="188"/>
                  </a:lnTo>
                  <a:lnTo>
                    <a:pt x="214" y="186"/>
                  </a:lnTo>
                  <a:lnTo>
                    <a:pt x="212" y="186"/>
                  </a:lnTo>
                  <a:lnTo>
                    <a:pt x="212" y="186"/>
                  </a:lnTo>
                  <a:lnTo>
                    <a:pt x="208" y="184"/>
                  </a:lnTo>
                  <a:lnTo>
                    <a:pt x="206" y="180"/>
                  </a:lnTo>
                  <a:lnTo>
                    <a:pt x="200" y="180"/>
                  </a:lnTo>
                  <a:lnTo>
                    <a:pt x="194" y="180"/>
                  </a:lnTo>
                  <a:lnTo>
                    <a:pt x="190" y="178"/>
                  </a:lnTo>
                  <a:lnTo>
                    <a:pt x="188" y="178"/>
                  </a:lnTo>
                  <a:lnTo>
                    <a:pt x="184" y="182"/>
                  </a:lnTo>
                  <a:lnTo>
                    <a:pt x="178" y="188"/>
                  </a:lnTo>
                  <a:lnTo>
                    <a:pt x="172" y="192"/>
                  </a:lnTo>
                  <a:lnTo>
                    <a:pt x="166" y="196"/>
                  </a:lnTo>
                  <a:lnTo>
                    <a:pt x="160" y="200"/>
                  </a:lnTo>
                  <a:lnTo>
                    <a:pt x="154" y="206"/>
                  </a:lnTo>
                  <a:lnTo>
                    <a:pt x="148" y="210"/>
                  </a:lnTo>
                  <a:lnTo>
                    <a:pt x="142" y="214"/>
                  </a:lnTo>
                  <a:lnTo>
                    <a:pt x="136" y="218"/>
                  </a:lnTo>
                  <a:lnTo>
                    <a:pt x="130" y="224"/>
                  </a:lnTo>
                  <a:lnTo>
                    <a:pt x="126" y="228"/>
                  </a:lnTo>
                  <a:lnTo>
                    <a:pt x="120" y="232"/>
                  </a:lnTo>
                  <a:lnTo>
                    <a:pt x="114" y="236"/>
                  </a:lnTo>
                  <a:lnTo>
                    <a:pt x="108" y="242"/>
                  </a:lnTo>
                  <a:lnTo>
                    <a:pt x="102" y="247"/>
                  </a:lnTo>
                  <a:lnTo>
                    <a:pt x="96" y="251"/>
                  </a:lnTo>
                  <a:lnTo>
                    <a:pt x="92" y="255"/>
                  </a:lnTo>
                  <a:lnTo>
                    <a:pt x="86" y="261"/>
                  </a:lnTo>
                  <a:lnTo>
                    <a:pt x="80" y="265"/>
                  </a:lnTo>
                  <a:lnTo>
                    <a:pt x="74" y="269"/>
                  </a:lnTo>
                  <a:lnTo>
                    <a:pt x="70" y="275"/>
                  </a:lnTo>
                  <a:lnTo>
                    <a:pt x="64" y="279"/>
                  </a:lnTo>
                  <a:lnTo>
                    <a:pt x="58" y="283"/>
                  </a:lnTo>
                  <a:lnTo>
                    <a:pt x="52" y="289"/>
                  </a:lnTo>
                  <a:lnTo>
                    <a:pt x="48" y="293"/>
                  </a:lnTo>
                  <a:lnTo>
                    <a:pt x="42" y="297"/>
                  </a:lnTo>
                  <a:lnTo>
                    <a:pt x="36" y="303"/>
                  </a:lnTo>
                  <a:lnTo>
                    <a:pt x="32" y="307"/>
                  </a:lnTo>
                  <a:lnTo>
                    <a:pt x="26" y="313"/>
                  </a:lnTo>
                  <a:lnTo>
                    <a:pt x="20" y="317"/>
                  </a:lnTo>
                  <a:lnTo>
                    <a:pt x="14" y="321"/>
                  </a:lnTo>
                  <a:lnTo>
                    <a:pt x="10" y="327"/>
                  </a:lnTo>
                  <a:lnTo>
                    <a:pt x="12" y="327"/>
                  </a:lnTo>
                  <a:lnTo>
                    <a:pt x="14" y="327"/>
                  </a:lnTo>
                  <a:lnTo>
                    <a:pt x="16" y="327"/>
                  </a:lnTo>
                  <a:lnTo>
                    <a:pt x="18" y="327"/>
                  </a:lnTo>
                  <a:lnTo>
                    <a:pt x="20" y="329"/>
                  </a:lnTo>
                  <a:lnTo>
                    <a:pt x="24" y="327"/>
                  </a:lnTo>
                  <a:lnTo>
                    <a:pt x="26" y="325"/>
                  </a:lnTo>
                  <a:lnTo>
                    <a:pt x="30" y="325"/>
                  </a:lnTo>
                  <a:lnTo>
                    <a:pt x="32" y="325"/>
                  </a:lnTo>
                  <a:lnTo>
                    <a:pt x="34" y="325"/>
                  </a:lnTo>
                  <a:lnTo>
                    <a:pt x="34" y="327"/>
                  </a:lnTo>
                  <a:lnTo>
                    <a:pt x="30" y="329"/>
                  </a:lnTo>
                  <a:lnTo>
                    <a:pt x="28" y="329"/>
                  </a:lnTo>
                  <a:lnTo>
                    <a:pt x="28" y="331"/>
                  </a:lnTo>
                  <a:lnTo>
                    <a:pt x="30" y="333"/>
                  </a:lnTo>
                  <a:lnTo>
                    <a:pt x="32" y="333"/>
                  </a:lnTo>
                  <a:lnTo>
                    <a:pt x="30" y="335"/>
                  </a:lnTo>
                  <a:lnTo>
                    <a:pt x="30" y="337"/>
                  </a:lnTo>
                  <a:lnTo>
                    <a:pt x="32" y="337"/>
                  </a:lnTo>
                  <a:lnTo>
                    <a:pt x="32" y="339"/>
                  </a:lnTo>
                  <a:lnTo>
                    <a:pt x="32" y="341"/>
                  </a:lnTo>
                  <a:lnTo>
                    <a:pt x="32" y="341"/>
                  </a:lnTo>
                  <a:lnTo>
                    <a:pt x="34" y="343"/>
                  </a:lnTo>
                  <a:lnTo>
                    <a:pt x="34" y="343"/>
                  </a:lnTo>
                  <a:lnTo>
                    <a:pt x="32" y="345"/>
                  </a:lnTo>
                  <a:lnTo>
                    <a:pt x="30" y="347"/>
                  </a:lnTo>
                  <a:lnTo>
                    <a:pt x="28" y="349"/>
                  </a:lnTo>
                  <a:lnTo>
                    <a:pt x="30" y="349"/>
                  </a:lnTo>
                  <a:lnTo>
                    <a:pt x="34" y="347"/>
                  </a:lnTo>
                  <a:lnTo>
                    <a:pt x="36" y="347"/>
                  </a:lnTo>
                  <a:lnTo>
                    <a:pt x="40" y="345"/>
                  </a:lnTo>
                  <a:lnTo>
                    <a:pt x="42" y="345"/>
                  </a:lnTo>
                  <a:lnTo>
                    <a:pt x="46" y="345"/>
                  </a:lnTo>
                  <a:lnTo>
                    <a:pt x="48" y="343"/>
                  </a:lnTo>
                  <a:lnTo>
                    <a:pt x="52" y="341"/>
                  </a:lnTo>
                  <a:lnTo>
                    <a:pt x="54" y="341"/>
                  </a:lnTo>
                  <a:lnTo>
                    <a:pt x="54" y="339"/>
                  </a:lnTo>
                  <a:lnTo>
                    <a:pt x="56" y="339"/>
                  </a:lnTo>
                  <a:lnTo>
                    <a:pt x="56" y="337"/>
                  </a:lnTo>
                  <a:lnTo>
                    <a:pt x="60" y="337"/>
                  </a:lnTo>
                  <a:lnTo>
                    <a:pt x="62" y="337"/>
                  </a:lnTo>
                  <a:lnTo>
                    <a:pt x="66" y="335"/>
                  </a:lnTo>
                  <a:lnTo>
                    <a:pt x="70" y="335"/>
                  </a:lnTo>
                  <a:lnTo>
                    <a:pt x="70" y="335"/>
                  </a:lnTo>
                  <a:lnTo>
                    <a:pt x="72" y="337"/>
                  </a:lnTo>
                  <a:lnTo>
                    <a:pt x="72" y="339"/>
                  </a:lnTo>
                  <a:lnTo>
                    <a:pt x="72" y="339"/>
                  </a:lnTo>
                  <a:lnTo>
                    <a:pt x="70" y="339"/>
                  </a:lnTo>
                  <a:lnTo>
                    <a:pt x="70" y="341"/>
                  </a:lnTo>
                  <a:lnTo>
                    <a:pt x="68" y="343"/>
                  </a:lnTo>
                  <a:lnTo>
                    <a:pt x="68" y="343"/>
                  </a:lnTo>
                  <a:lnTo>
                    <a:pt x="70" y="343"/>
                  </a:lnTo>
                  <a:lnTo>
                    <a:pt x="70" y="345"/>
                  </a:lnTo>
                  <a:lnTo>
                    <a:pt x="70" y="345"/>
                  </a:lnTo>
                  <a:lnTo>
                    <a:pt x="72" y="347"/>
                  </a:lnTo>
                  <a:lnTo>
                    <a:pt x="70" y="347"/>
                  </a:lnTo>
                  <a:lnTo>
                    <a:pt x="70" y="347"/>
                  </a:lnTo>
                  <a:lnTo>
                    <a:pt x="70" y="349"/>
                  </a:lnTo>
                  <a:lnTo>
                    <a:pt x="70" y="349"/>
                  </a:lnTo>
                  <a:lnTo>
                    <a:pt x="70" y="349"/>
                  </a:lnTo>
                  <a:lnTo>
                    <a:pt x="70" y="351"/>
                  </a:lnTo>
                  <a:lnTo>
                    <a:pt x="70" y="351"/>
                  </a:lnTo>
                  <a:lnTo>
                    <a:pt x="72" y="351"/>
                  </a:lnTo>
                  <a:lnTo>
                    <a:pt x="72" y="353"/>
                  </a:lnTo>
                  <a:lnTo>
                    <a:pt x="72" y="355"/>
                  </a:lnTo>
                  <a:lnTo>
                    <a:pt x="72" y="355"/>
                  </a:lnTo>
                  <a:lnTo>
                    <a:pt x="72" y="357"/>
                  </a:lnTo>
                  <a:lnTo>
                    <a:pt x="72" y="359"/>
                  </a:lnTo>
                  <a:lnTo>
                    <a:pt x="72" y="361"/>
                  </a:lnTo>
                  <a:lnTo>
                    <a:pt x="70" y="363"/>
                  </a:lnTo>
                  <a:lnTo>
                    <a:pt x="70" y="365"/>
                  </a:lnTo>
                  <a:lnTo>
                    <a:pt x="70" y="367"/>
                  </a:lnTo>
                  <a:lnTo>
                    <a:pt x="70" y="367"/>
                  </a:lnTo>
                  <a:lnTo>
                    <a:pt x="70" y="371"/>
                  </a:lnTo>
                  <a:lnTo>
                    <a:pt x="68" y="373"/>
                  </a:lnTo>
                  <a:lnTo>
                    <a:pt x="68" y="373"/>
                  </a:lnTo>
                  <a:lnTo>
                    <a:pt x="68" y="377"/>
                  </a:lnTo>
                  <a:lnTo>
                    <a:pt x="68" y="377"/>
                  </a:lnTo>
                  <a:lnTo>
                    <a:pt x="66" y="379"/>
                  </a:lnTo>
                  <a:lnTo>
                    <a:pt x="64" y="379"/>
                  </a:lnTo>
                  <a:lnTo>
                    <a:pt x="66" y="379"/>
                  </a:lnTo>
                  <a:lnTo>
                    <a:pt x="68" y="381"/>
                  </a:lnTo>
                  <a:lnTo>
                    <a:pt x="66" y="381"/>
                  </a:lnTo>
                  <a:lnTo>
                    <a:pt x="64" y="383"/>
                  </a:lnTo>
                  <a:lnTo>
                    <a:pt x="66" y="383"/>
                  </a:lnTo>
                  <a:lnTo>
                    <a:pt x="66" y="385"/>
                  </a:lnTo>
                  <a:lnTo>
                    <a:pt x="64" y="385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387"/>
                  </a:lnTo>
                  <a:lnTo>
                    <a:pt x="66" y="387"/>
                  </a:lnTo>
                  <a:lnTo>
                    <a:pt x="68" y="389"/>
                  </a:lnTo>
                  <a:lnTo>
                    <a:pt x="68" y="389"/>
                  </a:lnTo>
                  <a:lnTo>
                    <a:pt x="70" y="389"/>
                  </a:lnTo>
                  <a:lnTo>
                    <a:pt x="70" y="391"/>
                  </a:lnTo>
                  <a:lnTo>
                    <a:pt x="72" y="391"/>
                  </a:lnTo>
                  <a:lnTo>
                    <a:pt x="74" y="391"/>
                  </a:lnTo>
                  <a:lnTo>
                    <a:pt x="74" y="393"/>
                  </a:lnTo>
                  <a:lnTo>
                    <a:pt x="74" y="393"/>
                  </a:lnTo>
                  <a:lnTo>
                    <a:pt x="74" y="395"/>
                  </a:lnTo>
                  <a:lnTo>
                    <a:pt x="76" y="397"/>
                  </a:lnTo>
                  <a:lnTo>
                    <a:pt x="78" y="395"/>
                  </a:lnTo>
                  <a:lnTo>
                    <a:pt x="78" y="397"/>
                  </a:lnTo>
                  <a:lnTo>
                    <a:pt x="78" y="397"/>
                  </a:lnTo>
                  <a:lnTo>
                    <a:pt x="76" y="399"/>
                  </a:lnTo>
                  <a:lnTo>
                    <a:pt x="76" y="399"/>
                  </a:lnTo>
                  <a:lnTo>
                    <a:pt x="76" y="399"/>
                  </a:lnTo>
                  <a:lnTo>
                    <a:pt x="74" y="401"/>
                  </a:lnTo>
                  <a:lnTo>
                    <a:pt x="72" y="401"/>
                  </a:lnTo>
                  <a:lnTo>
                    <a:pt x="72" y="403"/>
                  </a:lnTo>
                  <a:lnTo>
                    <a:pt x="70" y="403"/>
                  </a:lnTo>
                  <a:lnTo>
                    <a:pt x="70" y="405"/>
                  </a:lnTo>
                  <a:lnTo>
                    <a:pt x="68" y="407"/>
                  </a:lnTo>
                  <a:lnTo>
                    <a:pt x="68" y="409"/>
                  </a:lnTo>
                  <a:lnTo>
                    <a:pt x="66" y="409"/>
                  </a:lnTo>
                  <a:lnTo>
                    <a:pt x="64" y="411"/>
                  </a:lnTo>
                  <a:lnTo>
                    <a:pt x="62" y="413"/>
                  </a:lnTo>
                  <a:lnTo>
                    <a:pt x="62" y="413"/>
                  </a:lnTo>
                  <a:lnTo>
                    <a:pt x="64" y="413"/>
                  </a:lnTo>
                  <a:lnTo>
                    <a:pt x="68" y="411"/>
                  </a:lnTo>
                  <a:lnTo>
                    <a:pt x="68" y="409"/>
                  </a:lnTo>
                  <a:lnTo>
                    <a:pt x="70" y="407"/>
                  </a:lnTo>
                  <a:lnTo>
                    <a:pt x="72" y="405"/>
                  </a:lnTo>
                  <a:lnTo>
                    <a:pt x="74" y="405"/>
                  </a:lnTo>
                  <a:lnTo>
                    <a:pt x="72" y="405"/>
                  </a:lnTo>
                  <a:lnTo>
                    <a:pt x="72" y="407"/>
                  </a:lnTo>
                  <a:lnTo>
                    <a:pt x="72" y="407"/>
                  </a:lnTo>
                  <a:lnTo>
                    <a:pt x="74" y="407"/>
                  </a:lnTo>
                  <a:lnTo>
                    <a:pt x="74" y="407"/>
                  </a:lnTo>
                  <a:lnTo>
                    <a:pt x="74" y="407"/>
                  </a:lnTo>
                  <a:lnTo>
                    <a:pt x="70" y="409"/>
                  </a:lnTo>
                  <a:lnTo>
                    <a:pt x="66" y="411"/>
                  </a:lnTo>
                  <a:lnTo>
                    <a:pt x="64" y="413"/>
                  </a:lnTo>
                  <a:lnTo>
                    <a:pt x="58" y="417"/>
                  </a:lnTo>
                  <a:lnTo>
                    <a:pt x="58" y="417"/>
                  </a:lnTo>
                  <a:lnTo>
                    <a:pt x="54" y="419"/>
                  </a:lnTo>
                  <a:lnTo>
                    <a:pt x="54" y="419"/>
                  </a:lnTo>
                  <a:lnTo>
                    <a:pt x="52" y="421"/>
                  </a:lnTo>
                  <a:lnTo>
                    <a:pt x="52" y="421"/>
                  </a:lnTo>
                  <a:lnTo>
                    <a:pt x="50" y="423"/>
                  </a:lnTo>
                  <a:lnTo>
                    <a:pt x="48" y="423"/>
                  </a:lnTo>
                  <a:lnTo>
                    <a:pt x="48" y="425"/>
                  </a:lnTo>
                  <a:lnTo>
                    <a:pt x="46" y="425"/>
                  </a:lnTo>
                  <a:lnTo>
                    <a:pt x="46" y="427"/>
                  </a:lnTo>
                  <a:lnTo>
                    <a:pt x="48" y="429"/>
                  </a:lnTo>
                  <a:lnTo>
                    <a:pt x="52" y="427"/>
                  </a:lnTo>
                  <a:lnTo>
                    <a:pt x="52" y="427"/>
                  </a:lnTo>
                  <a:lnTo>
                    <a:pt x="54" y="427"/>
                  </a:lnTo>
                  <a:lnTo>
                    <a:pt x="52" y="429"/>
                  </a:lnTo>
                  <a:lnTo>
                    <a:pt x="48" y="429"/>
                  </a:lnTo>
                  <a:lnTo>
                    <a:pt x="48" y="429"/>
                  </a:lnTo>
                  <a:lnTo>
                    <a:pt x="44" y="431"/>
                  </a:lnTo>
                  <a:lnTo>
                    <a:pt x="42" y="433"/>
                  </a:lnTo>
                  <a:lnTo>
                    <a:pt x="38" y="435"/>
                  </a:lnTo>
                  <a:lnTo>
                    <a:pt x="38" y="437"/>
                  </a:lnTo>
                  <a:lnTo>
                    <a:pt x="40" y="439"/>
                  </a:lnTo>
                  <a:lnTo>
                    <a:pt x="40" y="439"/>
                  </a:lnTo>
                  <a:lnTo>
                    <a:pt x="40" y="441"/>
                  </a:lnTo>
                  <a:lnTo>
                    <a:pt x="40" y="443"/>
                  </a:lnTo>
                  <a:lnTo>
                    <a:pt x="40" y="443"/>
                  </a:lnTo>
                  <a:lnTo>
                    <a:pt x="44" y="443"/>
                  </a:lnTo>
                  <a:lnTo>
                    <a:pt x="46" y="441"/>
                  </a:lnTo>
                  <a:lnTo>
                    <a:pt x="48" y="441"/>
                  </a:lnTo>
                  <a:lnTo>
                    <a:pt x="48" y="441"/>
                  </a:lnTo>
                  <a:lnTo>
                    <a:pt x="50" y="439"/>
                  </a:lnTo>
                  <a:lnTo>
                    <a:pt x="52" y="437"/>
                  </a:lnTo>
                  <a:lnTo>
                    <a:pt x="56" y="435"/>
                  </a:lnTo>
                  <a:lnTo>
                    <a:pt x="56" y="435"/>
                  </a:lnTo>
                  <a:lnTo>
                    <a:pt x="58" y="433"/>
                  </a:lnTo>
                  <a:lnTo>
                    <a:pt x="58" y="433"/>
                  </a:lnTo>
                  <a:lnTo>
                    <a:pt x="58" y="435"/>
                  </a:lnTo>
                  <a:lnTo>
                    <a:pt x="58" y="435"/>
                  </a:lnTo>
                  <a:lnTo>
                    <a:pt x="62" y="43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62" y="435"/>
                  </a:lnTo>
                  <a:lnTo>
                    <a:pt x="60" y="435"/>
                  </a:lnTo>
                  <a:lnTo>
                    <a:pt x="60" y="435"/>
                  </a:lnTo>
                  <a:lnTo>
                    <a:pt x="60" y="435"/>
                  </a:lnTo>
                  <a:lnTo>
                    <a:pt x="58" y="437"/>
                  </a:lnTo>
                  <a:lnTo>
                    <a:pt x="58" y="437"/>
                  </a:lnTo>
                  <a:lnTo>
                    <a:pt x="58" y="439"/>
                  </a:lnTo>
                  <a:lnTo>
                    <a:pt x="58" y="439"/>
                  </a:lnTo>
                  <a:lnTo>
                    <a:pt x="58" y="441"/>
                  </a:lnTo>
                  <a:lnTo>
                    <a:pt x="58" y="441"/>
                  </a:lnTo>
                  <a:lnTo>
                    <a:pt x="60" y="439"/>
                  </a:lnTo>
                  <a:lnTo>
                    <a:pt x="62" y="439"/>
                  </a:lnTo>
                  <a:lnTo>
                    <a:pt x="64" y="441"/>
                  </a:lnTo>
                  <a:lnTo>
                    <a:pt x="64" y="443"/>
                  </a:lnTo>
                  <a:lnTo>
                    <a:pt x="64" y="443"/>
                  </a:lnTo>
                  <a:lnTo>
                    <a:pt x="62" y="441"/>
                  </a:lnTo>
                  <a:lnTo>
                    <a:pt x="62" y="441"/>
                  </a:lnTo>
                  <a:lnTo>
                    <a:pt x="62" y="441"/>
                  </a:lnTo>
                  <a:lnTo>
                    <a:pt x="60" y="441"/>
                  </a:lnTo>
                  <a:lnTo>
                    <a:pt x="58" y="441"/>
                  </a:lnTo>
                  <a:lnTo>
                    <a:pt x="58" y="441"/>
                  </a:lnTo>
                  <a:lnTo>
                    <a:pt x="56" y="439"/>
                  </a:lnTo>
                  <a:lnTo>
                    <a:pt x="54" y="439"/>
                  </a:lnTo>
                  <a:lnTo>
                    <a:pt x="56" y="437"/>
                  </a:lnTo>
                  <a:lnTo>
                    <a:pt x="58" y="437"/>
                  </a:lnTo>
                  <a:lnTo>
                    <a:pt x="56" y="437"/>
                  </a:lnTo>
                  <a:lnTo>
                    <a:pt x="54" y="437"/>
                  </a:lnTo>
                  <a:lnTo>
                    <a:pt x="52" y="437"/>
                  </a:lnTo>
                  <a:lnTo>
                    <a:pt x="50" y="439"/>
                  </a:lnTo>
                  <a:lnTo>
                    <a:pt x="50" y="441"/>
                  </a:lnTo>
                  <a:lnTo>
                    <a:pt x="50" y="441"/>
                  </a:lnTo>
                  <a:lnTo>
                    <a:pt x="52" y="443"/>
                  </a:lnTo>
                  <a:lnTo>
                    <a:pt x="54" y="445"/>
                  </a:lnTo>
                  <a:lnTo>
                    <a:pt x="54" y="445"/>
                  </a:lnTo>
                  <a:lnTo>
                    <a:pt x="50" y="451"/>
                  </a:lnTo>
                  <a:lnTo>
                    <a:pt x="50" y="451"/>
                  </a:lnTo>
                  <a:lnTo>
                    <a:pt x="56" y="449"/>
                  </a:lnTo>
                  <a:lnTo>
                    <a:pt x="56" y="449"/>
                  </a:lnTo>
                  <a:lnTo>
                    <a:pt x="54" y="451"/>
                  </a:lnTo>
                  <a:lnTo>
                    <a:pt x="54" y="451"/>
                  </a:lnTo>
                  <a:lnTo>
                    <a:pt x="50" y="455"/>
                  </a:lnTo>
                  <a:lnTo>
                    <a:pt x="46" y="457"/>
                  </a:lnTo>
                  <a:lnTo>
                    <a:pt x="46" y="459"/>
                  </a:lnTo>
                  <a:lnTo>
                    <a:pt x="46" y="459"/>
                  </a:lnTo>
                  <a:lnTo>
                    <a:pt x="48" y="459"/>
                  </a:lnTo>
                  <a:lnTo>
                    <a:pt x="50" y="457"/>
                  </a:lnTo>
                  <a:lnTo>
                    <a:pt x="52" y="455"/>
                  </a:lnTo>
                  <a:lnTo>
                    <a:pt x="52" y="455"/>
                  </a:lnTo>
                  <a:lnTo>
                    <a:pt x="50" y="457"/>
                  </a:lnTo>
                  <a:lnTo>
                    <a:pt x="50" y="457"/>
                  </a:lnTo>
                  <a:lnTo>
                    <a:pt x="50" y="457"/>
                  </a:lnTo>
                  <a:lnTo>
                    <a:pt x="48" y="459"/>
                  </a:lnTo>
                  <a:lnTo>
                    <a:pt x="48" y="459"/>
                  </a:lnTo>
                  <a:lnTo>
                    <a:pt x="42" y="463"/>
                  </a:lnTo>
                  <a:lnTo>
                    <a:pt x="42" y="465"/>
                  </a:lnTo>
                  <a:lnTo>
                    <a:pt x="40" y="469"/>
                  </a:lnTo>
                  <a:lnTo>
                    <a:pt x="44" y="467"/>
                  </a:lnTo>
                  <a:lnTo>
                    <a:pt x="48" y="463"/>
                  </a:lnTo>
                  <a:lnTo>
                    <a:pt x="50" y="461"/>
                  </a:lnTo>
                  <a:lnTo>
                    <a:pt x="50" y="461"/>
                  </a:lnTo>
                  <a:lnTo>
                    <a:pt x="52" y="459"/>
                  </a:lnTo>
                  <a:lnTo>
                    <a:pt x="54" y="459"/>
                  </a:lnTo>
                  <a:lnTo>
                    <a:pt x="56" y="459"/>
                  </a:lnTo>
                  <a:lnTo>
                    <a:pt x="64" y="455"/>
                  </a:lnTo>
                  <a:lnTo>
                    <a:pt x="66" y="455"/>
                  </a:lnTo>
                  <a:lnTo>
                    <a:pt x="66" y="453"/>
                  </a:lnTo>
                  <a:lnTo>
                    <a:pt x="68" y="453"/>
                  </a:lnTo>
                  <a:lnTo>
                    <a:pt x="68" y="453"/>
                  </a:lnTo>
                  <a:lnTo>
                    <a:pt x="70" y="451"/>
                  </a:lnTo>
                  <a:lnTo>
                    <a:pt x="70" y="451"/>
                  </a:lnTo>
                  <a:lnTo>
                    <a:pt x="68" y="451"/>
                  </a:lnTo>
                  <a:lnTo>
                    <a:pt x="68" y="453"/>
                  </a:lnTo>
                  <a:lnTo>
                    <a:pt x="68" y="453"/>
                  </a:lnTo>
                  <a:lnTo>
                    <a:pt x="66" y="453"/>
                  </a:lnTo>
                  <a:lnTo>
                    <a:pt x="62" y="457"/>
                  </a:lnTo>
                  <a:lnTo>
                    <a:pt x="62" y="457"/>
                  </a:lnTo>
                  <a:lnTo>
                    <a:pt x="62" y="457"/>
                  </a:lnTo>
                  <a:lnTo>
                    <a:pt x="60" y="459"/>
                  </a:lnTo>
                  <a:lnTo>
                    <a:pt x="60" y="459"/>
                  </a:lnTo>
                  <a:lnTo>
                    <a:pt x="62" y="459"/>
                  </a:lnTo>
                  <a:lnTo>
                    <a:pt x="62" y="461"/>
                  </a:lnTo>
                  <a:lnTo>
                    <a:pt x="62" y="461"/>
                  </a:lnTo>
                  <a:lnTo>
                    <a:pt x="62" y="463"/>
                  </a:lnTo>
                  <a:lnTo>
                    <a:pt x="62" y="465"/>
                  </a:lnTo>
                  <a:lnTo>
                    <a:pt x="62" y="465"/>
                  </a:lnTo>
                  <a:lnTo>
                    <a:pt x="62" y="463"/>
                  </a:lnTo>
                  <a:lnTo>
                    <a:pt x="62" y="463"/>
                  </a:lnTo>
                  <a:lnTo>
                    <a:pt x="62" y="461"/>
                  </a:lnTo>
                  <a:lnTo>
                    <a:pt x="62" y="461"/>
                  </a:lnTo>
                  <a:lnTo>
                    <a:pt x="60" y="459"/>
                  </a:lnTo>
                  <a:lnTo>
                    <a:pt x="60" y="459"/>
                  </a:lnTo>
                  <a:lnTo>
                    <a:pt x="56" y="459"/>
                  </a:lnTo>
                  <a:lnTo>
                    <a:pt x="54" y="461"/>
                  </a:lnTo>
                  <a:lnTo>
                    <a:pt x="52" y="461"/>
                  </a:lnTo>
                  <a:lnTo>
                    <a:pt x="50" y="461"/>
                  </a:lnTo>
                  <a:lnTo>
                    <a:pt x="48" y="463"/>
                  </a:lnTo>
                  <a:lnTo>
                    <a:pt x="46" y="465"/>
                  </a:lnTo>
                  <a:lnTo>
                    <a:pt x="48" y="465"/>
                  </a:lnTo>
                  <a:lnTo>
                    <a:pt x="44" y="467"/>
                  </a:lnTo>
                  <a:lnTo>
                    <a:pt x="42" y="469"/>
                  </a:lnTo>
                  <a:lnTo>
                    <a:pt x="42" y="469"/>
                  </a:lnTo>
                  <a:lnTo>
                    <a:pt x="42" y="471"/>
                  </a:lnTo>
                  <a:lnTo>
                    <a:pt x="40" y="473"/>
                  </a:lnTo>
                  <a:lnTo>
                    <a:pt x="40" y="473"/>
                  </a:lnTo>
                  <a:lnTo>
                    <a:pt x="40" y="473"/>
                  </a:lnTo>
                  <a:lnTo>
                    <a:pt x="40" y="473"/>
                  </a:lnTo>
                  <a:lnTo>
                    <a:pt x="40" y="475"/>
                  </a:lnTo>
                  <a:lnTo>
                    <a:pt x="42" y="475"/>
                  </a:lnTo>
                  <a:lnTo>
                    <a:pt x="42" y="473"/>
                  </a:lnTo>
                  <a:lnTo>
                    <a:pt x="44" y="473"/>
                  </a:lnTo>
                  <a:lnTo>
                    <a:pt x="46" y="471"/>
                  </a:lnTo>
                  <a:lnTo>
                    <a:pt x="48" y="471"/>
                  </a:lnTo>
                  <a:lnTo>
                    <a:pt x="52" y="471"/>
                  </a:lnTo>
                  <a:lnTo>
                    <a:pt x="58" y="471"/>
                  </a:lnTo>
                  <a:lnTo>
                    <a:pt x="56" y="471"/>
                  </a:lnTo>
                  <a:lnTo>
                    <a:pt x="52" y="471"/>
                  </a:lnTo>
                  <a:lnTo>
                    <a:pt x="48" y="471"/>
                  </a:lnTo>
                  <a:lnTo>
                    <a:pt x="48" y="471"/>
                  </a:lnTo>
                  <a:lnTo>
                    <a:pt x="46" y="471"/>
                  </a:lnTo>
                  <a:lnTo>
                    <a:pt x="40" y="475"/>
                  </a:lnTo>
                  <a:lnTo>
                    <a:pt x="38" y="477"/>
                  </a:lnTo>
                  <a:lnTo>
                    <a:pt x="38" y="477"/>
                  </a:lnTo>
                  <a:lnTo>
                    <a:pt x="36" y="479"/>
                  </a:lnTo>
                  <a:lnTo>
                    <a:pt x="36" y="481"/>
                  </a:lnTo>
                  <a:lnTo>
                    <a:pt x="38" y="483"/>
                  </a:lnTo>
                  <a:lnTo>
                    <a:pt x="38" y="483"/>
                  </a:lnTo>
                  <a:lnTo>
                    <a:pt x="38" y="483"/>
                  </a:lnTo>
                  <a:lnTo>
                    <a:pt x="40" y="485"/>
                  </a:lnTo>
                  <a:lnTo>
                    <a:pt x="42" y="485"/>
                  </a:lnTo>
                  <a:lnTo>
                    <a:pt x="42" y="485"/>
                  </a:lnTo>
                  <a:lnTo>
                    <a:pt x="48" y="483"/>
                  </a:lnTo>
                  <a:lnTo>
                    <a:pt x="48" y="483"/>
                  </a:lnTo>
                  <a:lnTo>
                    <a:pt x="50" y="481"/>
                  </a:lnTo>
                  <a:lnTo>
                    <a:pt x="50" y="483"/>
                  </a:lnTo>
                  <a:lnTo>
                    <a:pt x="48" y="485"/>
                  </a:lnTo>
                  <a:lnTo>
                    <a:pt x="48" y="485"/>
                  </a:lnTo>
                  <a:lnTo>
                    <a:pt x="50" y="485"/>
                  </a:lnTo>
                  <a:lnTo>
                    <a:pt x="50" y="485"/>
                  </a:lnTo>
                  <a:lnTo>
                    <a:pt x="48" y="485"/>
                  </a:lnTo>
                  <a:lnTo>
                    <a:pt x="48" y="487"/>
                  </a:lnTo>
                  <a:lnTo>
                    <a:pt x="46" y="487"/>
                  </a:lnTo>
                  <a:lnTo>
                    <a:pt x="46" y="487"/>
                  </a:lnTo>
                  <a:lnTo>
                    <a:pt x="46" y="489"/>
                  </a:lnTo>
                  <a:lnTo>
                    <a:pt x="48" y="489"/>
                  </a:lnTo>
                  <a:lnTo>
                    <a:pt x="54" y="487"/>
                  </a:lnTo>
                  <a:lnTo>
                    <a:pt x="54" y="487"/>
                  </a:lnTo>
                  <a:lnTo>
                    <a:pt x="54" y="487"/>
                  </a:lnTo>
                  <a:lnTo>
                    <a:pt x="52" y="489"/>
                  </a:lnTo>
                  <a:lnTo>
                    <a:pt x="48" y="489"/>
                  </a:lnTo>
                  <a:lnTo>
                    <a:pt x="46" y="489"/>
                  </a:lnTo>
                  <a:lnTo>
                    <a:pt x="46" y="489"/>
                  </a:lnTo>
                  <a:lnTo>
                    <a:pt x="44" y="491"/>
                  </a:lnTo>
                  <a:lnTo>
                    <a:pt x="44" y="491"/>
                  </a:lnTo>
                  <a:lnTo>
                    <a:pt x="48" y="491"/>
                  </a:lnTo>
                  <a:lnTo>
                    <a:pt x="48" y="491"/>
                  </a:lnTo>
                  <a:lnTo>
                    <a:pt x="50" y="491"/>
                  </a:lnTo>
                  <a:lnTo>
                    <a:pt x="50" y="491"/>
                  </a:lnTo>
                  <a:lnTo>
                    <a:pt x="52" y="491"/>
                  </a:lnTo>
                  <a:lnTo>
                    <a:pt x="54" y="491"/>
                  </a:lnTo>
                  <a:lnTo>
                    <a:pt x="54" y="491"/>
                  </a:lnTo>
                  <a:lnTo>
                    <a:pt x="54" y="491"/>
                  </a:lnTo>
                  <a:lnTo>
                    <a:pt x="54" y="491"/>
                  </a:lnTo>
                  <a:lnTo>
                    <a:pt x="56" y="491"/>
                  </a:lnTo>
                  <a:lnTo>
                    <a:pt x="56" y="489"/>
                  </a:lnTo>
                  <a:lnTo>
                    <a:pt x="58" y="489"/>
                  </a:lnTo>
                  <a:lnTo>
                    <a:pt x="58" y="489"/>
                  </a:lnTo>
                  <a:lnTo>
                    <a:pt x="56" y="491"/>
                  </a:lnTo>
                  <a:lnTo>
                    <a:pt x="56" y="491"/>
                  </a:lnTo>
                  <a:lnTo>
                    <a:pt x="58" y="491"/>
                  </a:lnTo>
                  <a:lnTo>
                    <a:pt x="60" y="491"/>
                  </a:lnTo>
                  <a:lnTo>
                    <a:pt x="64" y="491"/>
                  </a:lnTo>
                  <a:lnTo>
                    <a:pt x="66" y="489"/>
                  </a:lnTo>
                  <a:lnTo>
                    <a:pt x="66" y="489"/>
                  </a:lnTo>
                  <a:lnTo>
                    <a:pt x="68" y="487"/>
                  </a:lnTo>
                  <a:lnTo>
                    <a:pt x="68" y="487"/>
                  </a:lnTo>
                  <a:lnTo>
                    <a:pt x="68" y="485"/>
                  </a:lnTo>
                  <a:lnTo>
                    <a:pt x="70" y="485"/>
                  </a:lnTo>
                  <a:lnTo>
                    <a:pt x="70" y="485"/>
                  </a:lnTo>
                  <a:lnTo>
                    <a:pt x="68" y="487"/>
                  </a:lnTo>
                  <a:lnTo>
                    <a:pt x="68" y="489"/>
                  </a:lnTo>
                  <a:lnTo>
                    <a:pt x="68" y="489"/>
                  </a:lnTo>
                  <a:lnTo>
                    <a:pt x="66" y="491"/>
                  </a:lnTo>
                  <a:lnTo>
                    <a:pt x="62" y="493"/>
                  </a:lnTo>
                  <a:lnTo>
                    <a:pt x="62" y="493"/>
                  </a:lnTo>
                  <a:lnTo>
                    <a:pt x="62" y="493"/>
                  </a:lnTo>
                  <a:lnTo>
                    <a:pt x="62" y="495"/>
                  </a:lnTo>
                  <a:lnTo>
                    <a:pt x="62" y="495"/>
                  </a:lnTo>
                  <a:lnTo>
                    <a:pt x="62" y="499"/>
                  </a:lnTo>
                  <a:lnTo>
                    <a:pt x="60" y="499"/>
                  </a:lnTo>
                  <a:lnTo>
                    <a:pt x="60" y="501"/>
                  </a:lnTo>
                  <a:lnTo>
                    <a:pt x="62" y="503"/>
                  </a:lnTo>
                  <a:lnTo>
                    <a:pt x="62" y="503"/>
                  </a:lnTo>
                  <a:lnTo>
                    <a:pt x="64" y="503"/>
                  </a:lnTo>
                  <a:lnTo>
                    <a:pt x="66" y="503"/>
                  </a:lnTo>
                  <a:lnTo>
                    <a:pt x="68" y="503"/>
                  </a:lnTo>
                  <a:lnTo>
                    <a:pt x="70" y="501"/>
                  </a:lnTo>
                  <a:lnTo>
                    <a:pt x="70" y="501"/>
                  </a:lnTo>
                  <a:lnTo>
                    <a:pt x="70" y="501"/>
                  </a:lnTo>
                  <a:lnTo>
                    <a:pt x="72" y="499"/>
                  </a:lnTo>
                  <a:lnTo>
                    <a:pt x="74" y="499"/>
                  </a:lnTo>
                  <a:lnTo>
                    <a:pt x="74" y="497"/>
                  </a:lnTo>
                  <a:lnTo>
                    <a:pt x="74" y="497"/>
                  </a:lnTo>
                  <a:lnTo>
                    <a:pt x="74" y="497"/>
                  </a:lnTo>
                  <a:lnTo>
                    <a:pt x="74" y="497"/>
                  </a:lnTo>
                  <a:lnTo>
                    <a:pt x="76" y="497"/>
                  </a:lnTo>
                  <a:lnTo>
                    <a:pt x="76" y="497"/>
                  </a:lnTo>
                  <a:lnTo>
                    <a:pt x="74" y="499"/>
                  </a:lnTo>
                  <a:lnTo>
                    <a:pt x="74" y="499"/>
                  </a:lnTo>
                  <a:lnTo>
                    <a:pt x="72" y="499"/>
                  </a:lnTo>
                  <a:lnTo>
                    <a:pt x="72" y="501"/>
                  </a:lnTo>
                  <a:lnTo>
                    <a:pt x="70" y="503"/>
                  </a:lnTo>
                  <a:lnTo>
                    <a:pt x="70" y="505"/>
                  </a:lnTo>
                  <a:lnTo>
                    <a:pt x="70" y="505"/>
                  </a:lnTo>
                  <a:lnTo>
                    <a:pt x="70" y="505"/>
                  </a:lnTo>
                  <a:lnTo>
                    <a:pt x="70" y="505"/>
                  </a:lnTo>
                  <a:lnTo>
                    <a:pt x="72" y="505"/>
                  </a:lnTo>
                  <a:lnTo>
                    <a:pt x="72" y="505"/>
                  </a:lnTo>
                  <a:lnTo>
                    <a:pt x="70" y="507"/>
                  </a:lnTo>
                  <a:lnTo>
                    <a:pt x="68" y="507"/>
                  </a:lnTo>
                  <a:lnTo>
                    <a:pt x="68" y="505"/>
                  </a:lnTo>
                  <a:lnTo>
                    <a:pt x="68" y="505"/>
                  </a:lnTo>
                  <a:lnTo>
                    <a:pt x="68" y="505"/>
                  </a:lnTo>
                  <a:lnTo>
                    <a:pt x="68" y="505"/>
                  </a:lnTo>
                  <a:lnTo>
                    <a:pt x="66" y="505"/>
                  </a:lnTo>
                  <a:lnTo>
                    <a:pt x="66" y="505"/>
                  </a:lnTo>
                  <a:lnTo>
                    <a:pt x="66" y="507"/>
                  </a:lnTo>
                  <a:lnTo>
                    <a:pt x="66" y="507"/>
                  </a:lnTo>
                  <a:lnTo>
                    <a:pt x="66" y="509"/>
                  </a:lnTo>
                  <a:lnTo>
                    <a:pt x="66" y="509"/>
                  </a:lnTo>
                  <a:lnTo>
                    <a:pt x="70" y="511"/>
                  </a:lnTo>
                  <a:lnTo>
                    <a:pt x="70" y="511"/>
                  </a:lnTo>
                  <a:lnTo>
                    <a:pt x="72" y="509"/>
                  </a:lnTo>
                  <a:lnTo>
                    <a:pt x="72" y="509"/>
                  </a:lnTo>
                  <a:lnTo>
                    <a:pt x="72" y="509"/>
                  </a:lnTo>
                  <a:lnTo>
                    <a:pt x="74" y="509"/>
                  </a:lnTo>
                  <a:lnTo>
                    <a:pt x="74" y="507"/>
                  </a:lnTo>
                  <a:lnTo>
                    <a:pt x="74" y="507"/>
                  </a:lnTo>
                  <a:lnTo>
                    <a:pt x="78" y="505"/>
                  </a:lnTo>
                  <a:lnTo>
                    <a:pt x="78" y="505"/>
                  </a:lnTo>
                  <a:lnTo>
                    <a:pt x="78" y="505"/>
                  </a:lnTo>
                  <a:lnTo>
                    <a:pt x="76" y="507"/>
                  </a:lnTo>
                  <a:lnTo>
                    <a:pt x="74" y="509"/>
                  </a:lnTo>
                  <a:lnTo>
                    <a:pt x="74" y="511"/>
                  </a:lnTo>
                  <a:lnTo>
                    <a:pt x="72" y="511"/>
                  </a:lnTo>
                  <a:lnTo>
                    <a:pt x="72" y="511"/>
                  </a:lnTo>
                  <a:lnTo>
                    <a:pt x="72" y="511"/>
                  </a:lnTo>
                  <a:lnTo>
                    <a:pt x="74" y="511"/>
                  </a:lnTo>
                  <a:lnTo>
                    <a:pt x="76" y="511"/>
                  </a:lnTo>
                  <a:lnTo>
                    <a:pt x="76" y="511"/>
                  </a:lnTo>
                  <a:lnTo>
                    <a:pt x="78" y="511"/>
                  </a:lnTo>
                  <a:lnTo>
                    <a:pt x="78" y="511"/>
                  </a:lnTo>
                  <a:lnTo>
                    <a:pt x="76" y="511"/>
                  </a:lnTo>
                  <a:lnTo>
                    <a:pt x="74" y="511"/>
                  </a:lnTo>
                  <a:lnTo>
                    <a:pt x="72" y="513"/>
                  </a:lnTo>
                  <a:lnTo>
                    <a:pt x="72" y="513"/>
                  </a:lnTo>
                  <a:lnTo>
                    <a:pt x="72" y="513"/>
                  </a:lnTo>
                  <a:lnTo>
                    <a:pt x="70" y="515"/>
                  </a:lnTo>
                  <a:lnTo>
                    <a:pt x="70" y="515"/>
                  </a:lnTo>
                  <a:lnTo>
                    <a:pt x="72" y="515"/>
                  </a:lnTo>
                  <a:lnTo>
                    <a:pt x="72" y="515"/>
                  </a:lnTo>
                  <a:lnTo>
                    <a:pt x="72" y="515"/>
                  </a:lnTo>
                  <a:lnTo>
                    <a:pt x="72" y="515"/>
                  </a:lnTo>
                  <a:lnTo>
                    <a:pt x="70" y="517"/>
                  </a:lnTo>
                  <a:lnTo>
                    <a:pt x="70" y="517"/>
                  </a:lnTo>
                  <a:lnTo>
                    <a:pt x="70" y="517"/>
                  </a:lnTo>
                  <a:lnTo>
                    <a:pt x="70" y="517"/>
                  </a:lnTo>
                  <a:lnTo>
                    <a:pt x="72" y="517"/>
                  </a:lnTo>
                  <a:lnTo>
                    <a:pt x="72" y="517"/>
                  </a:lnTo>
                  <a:lnTo>
                    <a:pt x="72" y="517"/>
                  </a:lnTo>
                  <a:lnTo>
                    <a:pt x="74" y="515"/>
                  </a:lnTo>
                  <a:lnTo>
                    <a:pt x="74" y="515"/>
                  </a:lnTo>
                  <a:lnTo>
                    <a:pt x="74" y="517"/>
                  </a:lnTo>
                  <a:lnTo>
                    <a:pt x="74" y="517"/>
                  </a:lnTo>
                  <a:lnTo>
                    <a:pt x="118" y="517"/>
                  </a:lnTo>
                  <a:lnTo>
                    <a:pt x="124" y="517"/>
                  </a:lnTo>
                  <a:lnTo>
                    <a:pt x="258" y="517"/>
                  </a:lnTo>
                  <a:lnTo>
                    <a:pt x="264" y="517"/>
                  </a:lnTo>
                  <a:lnTo>
                    <a:pt x="400" y="517"/>
                  </a:lnTo>
                  <a:lnTo>
                    <a:pt x="406" y="517"/>
                  </a:lnTo>
                  <a:lnTo>
                    <a:pt x="452" y="517"/>
                  </a:lnTo>
                  <a:lnTo>
                    <a:pt x="456" y="517"/>
                  </a:lnTo>
                  <a:lnTo>
                    <a:pt x="458" y="513"/>
                  </a:lnTo>
                  <a:lnTo>
                    <a:pt x="460" y="511"/>
                  </a:lnTo>
                  <a:lnTo>
                    <a:pt x="462" y="511"/>
                  </a:lnTo>
                  <a:lnTo>
                    <a:pt x="462" y="511"/>
                  </a:lnTo>
                  <a:lnTo>
                    <a:pt x="462" y="511"/>
                  </a:lnTo>
                  <a:lnTo>
                    <a:pt x="462" y="513"/>
                  </a:lnTo>
                  <a:lnTo>
                    <a:pt x="462" y="515"/>
                  </a:lnTo>
                  <a:lnTo>
                    <a:pt x="460" y="517"/>
                  </a:lnTo>
                  <a:lnTo>
                    <a:pt x="460" y="519"/>
                  </a:lnTo>
                  <a:lnTo>
                    <a:pt x="460" y="519"/>
                  </a:lnTo>
                  <a:lnTo>
                    <a:pt x="460" y="521"/>
                  </a:lnTo>
                  <a:lnTo>
                    <a:pt x="460" y="521"/>
                  </a:lnTo>
                  <a:lnTo>
                    <a:pt x="460" y="521"/>
                  </a:lnTo>
                  <a:lnTo>
                    <a:pt x="464" y="523"/>
                  </a:lnTo>
                  <a:lnTo>
                    <a:pt x="468" y="523"/>
                  </a:lnTo>
                  <a:lnTo>
                    <a:pt x="470" y="523"/>
                  </a:lnTo>
                  <a:lnTo>
                    <a:pt x="470" y="525"/>
                  </a:lnTo>
                  <a:lnTo>
                    <a:pt x="472" y="525"/>
                  </a:lnTo>
                  <a:lnTo>
                    <a:pt x="474" y="525"/>
                  </a:lnTo>
                  <a:lnTo>
                    <a:pt x="474" y="525"/>
                  </a:lnTo>
                  <a:lnTo>
                    <a:pt x="476" y="523"/>
                  </a:lnTo>
                  <a:lnTo>
                    <a:pt x="478" y="523"/>
                  </a:lnTo>
                  <a:lnTo>
                    <a:pt x="480" y="523"/>
                  </a:lnTo>
                  <a:lnTo>
                    <a:pt x="482" y="523"/>
                  </a:lnTo>
                  <a:lnTo>
                    <a:pt x="482" y="523"/>
                  </a:lnTo>
                  <a:lnTo>
                    <a:pt x="484" y="525"/>
                  </a:lnTo>
                  <a:lnTo>
                    <a:pt x="484" y="525"/>
                  </a:lnTo>
                  <a:lnTo>
                    <a:pt x="486" y="527"/>
                  </a:lnTo>
                  <a:lnTo>
                    <a:pt x="486" y="527"/>
                  </a:lnTo>
                  <a:lnTo>
                    <a:pt x="486" y="529"/>
                  </a:lnTo>
                  <a:lnTo>
                    <a:pt x="486" y="529"/>
                  </a:lnTo>
                  <a:lnTo>
                    <a:pt x="488" y="529"/>
                  </a:lnTo>
                  <a:lnTo>
                    <a:pt x="488" y="529"/>
                  </a:lnTo>
                  <a:lnTo>
                    <a:pt x="490" y="529"/>
                  </a:lnTo>
                  <a:lnTo>
                    <a:pt x="492" y="529"/>
                  </a:lnTo>
                  <a:lnTo>
                    <a:pt x="494" y="531"/>
                  </a:lnTo>
                  <a:lnTo>
                    <a:pt x="496" y="533"/>
                  </a:lnTo>
                  <a:lnTo>
                    <a:pt x="498" y="533"/>
                  </a:lnTo>
                  <a:lnTo>
                    <a:pt x="498" y="533"/>
                  </a:lnTo>
                  <a:lnTo>
                    <a:pt x="502" y="533"/>
                  </a:lnTo>
                  <a:lnTo>
                    <a:pt x="504" y="531"/>
                  </a:lnTo>
                  <a:lnTo>
                    <a:pt x="506" y="531"/>
                  </a:lnTo>
                  <a:lnTo>
                    <a:pt x="508" y="531"/>
                  </a:lnTo>
                  <a:lnTo>
                    <a:pt x="508" y="533"/>
                  </a:lnTo>
                  <a:lnTo>
                    <a:pt x="508" y="533"/>
                  </a:lnTo>
                  <a:lnTo>
                    <a:pt x="510" y="533"/>
                  </a:lnTo>
                  <a:lnTo>
                    <a:pt x="514" y="533"/>
                  </a:lnTo>
                  <a:lnTo>
                    <a:pt x="518" y="533"/>
                  </a:lnTo>
                  <a:lnTo>
                    <a:pt x="518" y="533"/>
                  </a:lnTo>
                  <a:lnTo>
                    <a:pt x="518" y="535"/>
                  </a:lnTo>
                  <a:lnTo>
                    <a:pt x="518" y="535"/>
                  </a:lnTo>
                  <a:lnTo>
                    <a:pt x="520" y="535"/>
                  </a:lnTo>
                  <a:lnTo>
                    <a:pt x="524" y="535"/>
                  </a:lnTo>
                  <a:lnTo>
                    <a:pt x="524" y="535"/>
                  </a:lnTo>
                  <a:lnTo>
                    <a:pt x="526" y="533"/>
                  </a:lnTo>
                  <a:lnTo>
                    <a:pt x="526" y="533"/>
                  </a:lnTo>
                  <a:lnTo>
                    <a:pt x="528" y="533"/>
                  </a:lnTo>
                  <a:lnTo>
                    <a:pt x="528" y="531"/>
                  </a:lnTo>
                  <a:lnTo>
                    <a:pt x="530" y="531"/>
                  </a:lnTo>
                  <a:lnTo>
                    <a:pt x="530" y="529"/>
                  </a:lnTo>
                  <a:lnTo>
                    <a:pt x="532" y="529"/>
                  </a:lnTo>
                  <a:lnTo>
                    <a:pt x="532" y="529"/>
                  </a:lnTo>
                  <a:lnTo>
                    <a:pt x="532" y="527"/>
                  </a:lnTo>
                  <a:lnTo>
                    <a:pt x="532" y="527"/>
                  </a:lnTo>
                  <a:lnTo>
                    <a:pt x="532" y="527"/>
                  </a:lnTo>
                  <a:lnTo>
                    <a:pt x="534" y="525"/>
                  </a:lnTo>
                  <a:lnTo>
                    <a:pt x="540" y="525"/>
                  </a:lnTo>
                  <a:lnTo>
                    <a:pt x="540" y="525"/>
                  </a:lnTo>
                  <a:lnTo>
                    <a:pt x="538" y="525"/>
                  </a:lnTo>
                  <a:lnTo>
                    <a:pt x="536" y="527"/>
                  </a:lnTo>
                  <a:lnTo>
                    <a:pt x="536" y="527"/>
                  </a:lnTo>
                  <a:lnTo>
                    <a:pt x="536" y="529"/>
                  </a:lnTo>
                  <a:lnTo>
                    <a:pt x="536" y="529"/>
                  </a:lnTo>
                  <a:lnTo>
                    <a:pt x="536" y="529"/>
                  </a:lnTo>
                  <a:lnTo>
                    <a:pt x="538" y="529"/>
                  </a:lnTo>
                  <a:lnTo>
                    <a:pt x="538" y="527"/>
                  </a:lnTo>
                  <a:lnTo>
                    <a:pt x="540" y="527"/>
                  </a:lnTo>
                  <a:lnTo>
                    <a:pt x="540" y="527"/>
                  </a:lnTo>
                  <a:lnTo>
                    <a:pt x="540" y="525"/>
                  </a:lnTo>
                  <a:lnTo>
                    <a:pt x="540" y="525"/>
                  </a:lnTo>
                  <a:lnTo>
                    <a:pt x="542" y="525"/>
                  </a:lnTo>
                  <a:lnTo>
                    <a:pt x="542" y="525"/>
                  </a:lnTo>
                  <a:lnTo>
                    <a:pt x="542" y="523"/>
                  </a:lnTo>
                  <a:lnTo>
                    <a:pt x="544" y="523"/>
                  </a:lnTo>
                  <a:lnTo>
                    <a:pt x="544" y="523"/>
                  </a:lnTo>
                  <a:lnTo>
                    <a:pt x="544" y="523"/>
                  </a:lnTo>
                  <a:lnTo>
                    <a:pt x="544" y="521"/>
                  </a:lnTo>
                  <a:lnTo>
                    <a:pt x="546" y="521"/>
                  </a:lnTo>
                  <a:lnTo>
                    <a:pt x="546" y="519"/>
                  </a:lnTo>
                  <a:lnTo>
                    <a:pt x="546" y="519"/>
                  </a:lnTo>
                  <a:lnTo>
                    <a:pt x="548" y="519"/>
                  </a:lnTo>
                  <a:lnTo>
                    <a:pt x="548" y="521"/>
                  </a:lnTo>
                  <a:lnTo>
                    <a:pt x="548" y="521"/>
                  </a:lnTo>
                  <a:lnTo>
                    <a:pt x="548" y="521"/>
                  </a:lnTo>
                  <a:lnTo>
                    <a:pt x="548" y="523"/>
                  </a:lnTo>
                  <a:lnTo>
                    <a:pt x="546" y="523"/>
                  </a:lnTo>
                  <a:lnTo>
                    <a:pt x="542" y="525"/>
                  </a:lnTo>
                  <a:lnTo>
                    <a:pt x="542" y="525"/>
                  </a:lnTo>
                  <a:lnTo>
                    <a:pt x="542" y="527"/>
                  </a:lnTo>
                  <a:lnTo>
                    <a:pt x="542" y="527"/>
                  </a:lnTo>
                  <a:lnTo>
                    <a:pt x="542" y="527"/>
                  </a:lnTo>
                  <a:lnTo>
                    <a:pt x="542" y="527"/>
                  </a:lnTo>
                  <a:lnTo>
                    <a:pt x="544" y="525"/>
                  </a:lnTo>
                  <a:lnTo>
                    <a:pt x="544" y="525"/>
                  </a:lnTo>
                  <a:lnTo>
                    <a:pt x="544" y="525"/>
                  </a:lnTo>
                  <a:lnTo>
                    <a:pt x="544" y="525"/>
                  </a:lnTo>
                  <a:lnTo>
                    <a:pt x="544" y="525"/>
                  </a:lnTo>
                  <a:lnTo>
                    <a:pt x="544" y="525"/>
                  </a:lnTo>
                  <a:lnTo>
                    <a:pt x="546" y="525"/>
                  </a:lnTo>
                  <a:lnTo>
                    <a:pt x="546" y="525"/>
                  </a:lnTo>
                  <a:lnTo>
                    <a:pt x="548" y="525"/>
                  </a:lnTo>
                  <a:lnTo>
                    <a:pt x="548" y="525"/>
                  </a:lnTo>
                  <a:lnTo>
                    <a:pt x="550" y="523"/>
                  </a:lnTo>
                  <a:lnTo>
                    <a:pt x="550" y="521"/>
                  </a:lnTo>
                  <a:lnTo>
                    <a:pt x="550" y="521"/>
                  </a:lnTo>
                  <a:lnTo>
                    <a:pt x="550" y="521"/>
                  </a:lnTo>
                  <a:lnTo>
                    <a:pt x="550" y="519"/>
                  </a:lnTo>
                  <a:lnTo>
                    <a:pt x="550" y="519"/>
                  </a:lnTo>
                  <a:lnTo>
                    <a:pt x="550" y="519"/>
                  </a:lnTo>
                  <a:lnTo>
                    <a:pt x="550" y="517"/>
                  </a:lnTo>
                  <a:lnTo>
                    <a:pt x="550" y="517"/>
                  </a:lnTo>
                  <a:lnTo>
                    <a:pt x="552" y="517"/>
                  </a:lnTo>
                  <a:lnTo>
                    <a:pt x="552" y="517"/>
                  </a:lnTo>
                  <a:lnTo>
                    <a:pt x="552" y="517"/>
                  </a:lnTo>
                  <a:lnTo>
                    <a:pt x="554" y="517"/>
                  </a:lnTo>
                  <a:lnTo>
                    <a:pt x="554" y="517"/>
                  </a:lnTo>
                  <a:lnTo>
                    <a:pt x="554" y="517"/>
                  </a:lnTo>
                  <a:lnTo>
                    <a:pt x="556" y="519"/>
                  </a:lnTo>
                  <a:lnTo>
                    <a:pt x="558" y="519"/>
                  </a:lnTo>
                  <a:lnTo>
                    <a:pt x="558" y="519"/>
                  </a:lnTo>
                  <a:lnTo>
                    <a:pt x="560" y="519"/>
                  </a:lnTo>
                  <a:lnTo>
                    <a:pt x="560" y="519"/>
                  </a:lnTo>
                  <a:lnTo>
                    <a:pt x="560" y="519"/>
                  </a:lnTo>
                  <a:lnTo>
                    <a:pt x="560" y="519"/>
                  </a:lnTo>
                  <a:lnTo>
                    <a:pt x="562" y="519"/>
                  </a:lnTo>
                  <a:lnTo>
                    <a:pt x="562" y="521"/>
                  </a:lnTo>
                  <a:lnTo>
                    <a:pt x="564" y="521"/>
                  </a:lnTo>
                  <a:lnTo>
                    <a:pt x="566" y="521"/>
                  </a:lnTo>
                  <a:lnTo>
                    <a:pt x="566" y="521"/>
                  </a:lnTo>
                  <a:lnTo>
                    <a:pt x="568" y="521"/>
                  </a:lnTo>
                  <a:lnTo>
                    <a:pt x="568" y="521"/>
                  </a:lnTo>
                  <a:lnTo>
                    <a:pt x="570" y="521"/>
                  </a:lnTo>
                  <a:lnTo>
                    <a:pt x="570" y="521"/>
                  </a:lnTo>
                  <a:lnTo>
                    <a:pt x="572" y="521"/>
                  </a:lnTo>
                  <a:lnTo>
                    <a:pt x="572" y="521"/>
                  </a:lnTo>
                  <a:lnTo>
                    <a:pt x="572" y="521"/>
                  </a:lnTo>
                  <a:lnTo>
                    <a:pt x="574" y="521"/>
                  </a:lnTo>
                  <a:lnTo>
                    <a:pt x="574" y="521"/>
                  </a:lnTo>
                  <a:lnTo>
                    <a:pt x="574" y="521"/>
                  </a:lnTo>
                  <a:lnTo>
                    <a:pt x="574" y="523"/>
                  </a:lnTo>
                  <a:lnTo>
                    <a:pt x="574" y="523"/>
                  </a:lnTo>
                  <a:lnTo>
                    <a:pt x="574" y="523"/>
                  </a:lnTo>
                  <a:lnTo>
                    <a:pt x="574" y="523"/>
                  </a:lnTo>
                  <a:lnTo>
                    <a:pt x="574" y="525"/>
                  </a:lnTo>
                  <a:lnTo>
                    <a:pt x="574" y="525"/>
                  </a:lnTo>
                  <a:lnTo>
                    <a:pt x="574" y="527"/>
                  </a:lnTo>
                  <a:lnTo>
                    <a:pt x="574" y="527"/>
                  </a:lnTo>
                  <a:lnTo>
                    <a:pt x="574" y="527"/>
                  </a:lnTo>
                  <a:lnTo>
                    <a:pt x="574" y="527"/>
                  </a:lnTo>
                  <a:lnTo>
                    <a:pt x="574" y="529"/>
                  </a:lnTo>
                  <a:lnTo>
                    <a:pt x="574" y="531"/>
                  </a:lnTo>
                  <a:lnTo>
                    <a:pt x="574" y="533"/>
                  </a:lnTo>
                  <a:lnTo>
                    <a:pt x="574" y="535"/>
                  </a:lnTo>
                  <a:lnTo>
                    <a:pt x="577" y="535"/>
                  </a:lnTo>
                  <a:lnTo>
                    <a:pt x="579" y="535"/>
                  </a:lnTo>
                  <a:lnTo>
                    <a:pt x="581" y="535"/>
                  </a:lnTo>
                  <a:lnTo>
                    <a:pt x="583" y="535"/>
                  </a:lnTo>
                  <a:lnTo>
                    <a:pt x="585" y="535"/>
                  </a:lnTo>
                  <a:lnTo>
                    <a:pt x="589" y="535"/>
                  </a:lnTo>
                  <a:lnTo>
                    <a:pt x="589" y="535"/>
                  </a:lnTo>
                  <a:lnTo>
                    <a:pt x="589" y="535"/>
                  </a:lnTo>
                  <a:lnTo>
                    <a:pt x="589" y="537"/>
                  </a:lnTo>
                  <a:lnTo>
                    <a:pt x="587" y="537"/>
                  </a:lnTo>
                  <a:lnTo>
                    <a:pt x="587" y="537"/>
                  </a:lnTo>
                  <a:lnTo>
                    <a:pt x="587" y="539"/>
                  </a:lnTo>
                  <a:lnTo>
                    <a:pt x="587" y="539"/>
                  </a:lnTo>
                  <a:lnTo>
                    <a:pt x="585" y="539"/>
                  </a:lnTo>
                  <a:lnTo>
                    <a:pt x="585" y="539"/>
                  </a:lnTo>
                  <a:lnTo>
                    <a:pt x="585" y="541"/>
                  </a:lnTo>
                  <a:lnTo>
                    <a:pt x="585" y="541"/>
                  </a:lnTo>
                  <a:lnTo>
                    <a:pt x="585" y="541"/>
                  </a:lnTo>
                  <a:lnTo>
                    <a:pt x="585" y="543"/>
                  </a:lnTo>
                  <a:lnTo>
                    <a:pt x="585" y="543"/>
                  </a:lnTo>
                  <a:lnTo>
                    <a:pt x="587" y="543"/>
                  </a:lnTo>
                  <a:lnTo>
                    <a:pt x="587" y="545"/>
                  </a:lnTo>
                  <a:lnTo>
                    <a:pt x="587" y="545"/>
                  </a:lnTo>
                  <a:lnTo>
                    <a:pt x="587" y="545"/>
                  </a:lnTo>
                  <a:lnTo>
                    <a:pt x="587" y="545"/>
                  </a:lnTo>
                  <a:lnTo>
                    <a:pt x="587" y="545"/>
                  </a:lnTo>
                  <a:lnTo>
                    <a:pt x="587" y="547"/>
                  </a:lnTo>
                  <a:lnTo>
                    <a:pt x="587" y="547"/>
                  </a:lnTo>
                  <a:lnTo>
                    <a:pt x="585" y="549"/>
                  </a:lnTo>
                  <a:lnTo>
                    <a:pt x="585" y="549"/>
                  </a:lnTo>
                  <a:lnTo>
                    <a:pt x="585" y="549"/>
                  </a:lnTo>
                  <a:lnTo>
                    <a:pt x="583" y="551"/>
                  </a:lnTo>
                  <a:lnTo>
                    <a:pt x="583" y="551"/>
                  </a:lnTo>
                  <a:lnTo>
                    <a:pt x="583" y="553"/>
                  </a:lnTo>
                  <a:lnTo>
                    <a:pt x="583" y="553"/>
                  </a:lnTo>
                  <a:lnTo>
                    <a:pt x="585" y="553"/>
                  </a:lnTo>
                  <a:lnTo>
                    <a:pt x="585" y="553"/>
                  </a:lnTo>
                  <a:lnTo>
                    <a:pt x="585" y="553"/>
                  </a:lnTo>
                  <a:lnTo>
                    <a:pt x="585" y="553"/>
                  </a:lnTo>
                  <a:lnTo>
                    <a:pt x="587" y="553"/>
                  </a:lnTo>
                  <a:lnTo>
                    <a:pt x="587" y="553"/>
                  </a:lnTo>
                  <a:lnTo>
                    <a:pt x="587" y="553"/>
                  </a:lnTo>
                  <a:lnTo>
                    <a:pt x="587" y="555"/>
                  </a:lnTo>
                  <a:lnTo>
                    <a:pt x="587" y="555"/>
                  </a:lnTo>
                  <a:lnTo>
                    <a:pt x="587" y="555"/>
                  </a:lnTo>
                  <a:lnTo>
                    <a:pt x="585" y="555"/>
                  </a:lnTo>
                  <a:lnTo>
                    <a:pt x="585" y="555"/>
                  </a:lnTo>
                  <a:lnTo>
                    <a:pt x="585" y="555"/>
                  </a:lnTo>
                  <a:lnTo>
                    <a:pt x="583" y="557"/>
                  </a:lnTo>
                  <a:lnTo>
                    <a:pt x="583" y="557"/>
                  </a:lnTo>
                  <a:lnTo>
                    <a:pt x="583" y="557"/>
                  </a:lnTo>
                  <a:lnTo>
                    <a:pt x="583" y="557"/>
                  </a:lnTo>
                  <a:lnTo>
                    <a:pt x="585" y="557"/>
                  </a:lnTo>
                  <a:lnTo>
                    <a:pt x="585" y="557"/>
                  </a:lnTo>
                  <a:lnTo>
                    <a:pt x="585" y="557"/>
                  </a:lnTo>
                  <a:lnTo>
                    <a:pt x="585" y="557"/>
                  </a:lnTo>
                  <a:lnTo>
                    <a:pt x="583" y="559"/>
                  </a:lnTo>
                  <a:lnTo>
                    <a:pt x="581" y="559"/>
                  </a:lnTo>
                  <a:lnTo>
                    <a:pt x="581" y="559"/>
                  </a:lnTo>
                  <a:lnTo>
                    <a:pt x="583" y="561"/>
                  </a:lnTo>
                  <a:lnTo>
                    <a:pt x="583" y="561"/>
                  </a:lnTo>
                  <a:lnTo>
                    <a:pt x="583" y="561"/>
                  </a:lnTo>
                  <a:lnTo>
                    <a:pt x="583" y="561"/>
                  </a:lnTo>
                  <a:lnTo>
                    <a:pt x="585" y="561"/>
                  </a:lnTo>
                  <a:lnTo>
                    <a:pt x="587" y="559"/>
                  </a:lnTo>
                  <a:lnTo>
                    <a:pt x="587" y="559"/>
                  </a:lnTo>
                  <a:lnTo>
                    <a:pt x="587" y="561"/>
                  </a:lnTo>
                  <a:lnTo>
                    <a:pt x="589" y="561"/>
                  </a:lnTo>
                  <a:lnTo>
                    <a:pt x="587" y="561"/>
                  </a:lnTo>
                  <a:lnTo>
                    <a:pt x="587" y="561"/>
                  </a:lnTo>
                  <a:lnTo>
                    <a:pt x="587" y="563"/>
                  </a:lnTo>
                  <a:lnTo>
                    <a:pt x="587" y="563"/>
                  </a:lnTo>
                  <a:lnTo>
                    <a:pt x="587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589" y="565"/>
                  </a:lnTo>
                  <a:lnTo>
                    <a:pt x="589" y="565"/>
                  </a:lnTo>
                  <a:lnTo>
                    <a:pt x="593" y="565"/>
                  </a:lnTo>
                  <a:lnTo>
                    <a:pt x="593" y="565"/>
                  </a:lnTo>
                  <a:lnTo>
                    <a:pt x="593" y="565"/>
                  </a:lnTo>
                  <a:lnTo>
                    <a:pt x="595" y="565"/>
                  </a:lnTo>
                  <a:lnTo>
                    <a:pt x="601" y="567"/>
                  </a:lnTo>
                  <a:lnTo>
                    <a:pt x="603" y="567"/>
                  </a:lnTo>
                  <a:lnTo>
                    <a:pt x="605" y="565"/>
                  </a:lnTo>
                  <a:lnTo>
                    <a:pt x="605" y="567"/>
                  </a:lnTo>
                  <a:lnTo>
                    <a:pt x="605" y="567"/>
                  </a:lnTo>
                  <a:lnTo>
                    <a:pt x="607" y="567"/>
                  </a:lnTo>
                  <a:lnTo>
                    <a:pt x="609" y="567"/>
                  </a:lnTo>
                  <a:lnTo>
                    <a:pt x="611" y="567"/>
                  </a:lnTo>
                  <a:lnTo>
                    <a:pt x="611" y="567"/>
                  </a:lnTo>
                  <a:lnTo>
                    <a:pt x="613" y="567"/>
                  </a:lnTo>
                  <a:lnTo>
                    <a:pt x="615" y="567"/>
                  </a:lnTo>
                  <a:lnTo>
                    <a:pt x="617" y="567"/>
                  </a:lnTo>
                  <a:lnTo>
                    <a:pt x="617" y="567"/>
                  </a:lnTo>
                  <a:lnTo>
                    <a:pt x="617" y="569"/>
                  </a:lnTo>
                  <a:lnTo>
                    <a:pt x="617" y="569"/>
                  </a:lnTo>
                  <a:lnTo>
                    <a:pt x="617" y="569"/>
                  </a:lnTo>
                  <a:lnTo>
                    <a:pt x="617" y="569"/>
                  </a:lnTo>
                  <a:lnTo>
                    <a:pt x="619" y="569"/>
                  </a:lnTo>
                  <a:lnTo>
                    <a:pt x="619" y="567"/>
                  </a:lnTo>
                  <a:lnTo>
                    <a:pt x="619" y="567"/>
                  </a:lnTo>
                  <a:lnTo>
                    <a:pt x="619" y="567"/>
                  </a:lnTo>
                  <a:lnTo>
                    <a:pt x="621" y="567"/>
                  </a:lnTo>
                  <a:lnTo>
                    <a:pt x="621" y="569"/>
                  </a:lnTo>
                  <a:lnTo>
                    <a:pt x="619" y="569"/>
                  </a:lnTo>
                  <a:lnTo>
                    <a:pt x="619" y="569"/>
                  </a:lnTo>
                  <a:lnTo>
                    <a:pt x="619" y="569"/>
                  </a:lnTo>
                  <a:lnTo>
                    <a:pt x="619" y="569"/>
                  </a:lnTo>
                  <a:lnTo>
                    <a:pt x="619" y="569"/>
                  </a:lnTo>
                  <a:lnTo>
                    <a:pt x="619" y="569"/>
                  </a:lnTo>
                  <a:lnTo>
                    <a:pt x="619" y="571"/>
                  </a:lnTo>
                  <a:lnTo>
                    <a:pt x="621" y="569"/>
                  </a:lnTo>
                  <a:lnTo>
                    <a:pt x="621" y="569"/>
                  </a:lnTo>
                  <a:lnTo>
                    <a:pt x="623" y="569"/>
                  </a:lnTo>
                  <a:lnTo>
                    <a:pt x="623" y="569"/>
                  </a:lnTo>
                  <a:lnTo>
                    <a:pt x="625" y="569"/>
                  </a:lnTo>
                  <a:lnTo>
                    <a:pt x="625" y="569"/>
                  </a:lnTo>
                  <a:lnTo>
                    <a:pt x="625" y="569"/>
                  </a:lnTo>
                  <a:lnTo>
                    <a:pt x="625" y="569"/>
                  </a:lnTo>
                  <a:lnTo>
                    <a:pt x="625" y="569"/>
                  </a:lnTo>
                  <a:lnTo>
                    <a:pt x="625" y="571"/>
                  </a:lnTo>
                  <a:lnTo>
                    <a:pt x="625" y="571"/>
                  </a:lnTo>
                  <a:lnTo>
                    <a:pt x="627" y="571"/>
                  </a:lnTo>
                  <a:lnTo>
                    <a:pt x="629" y="571"/>
                  </a:lnTo>
                  <a:lnTo>
                    <a:pt x="629" y="571"/>
                  </a:lnTo>
                  <a:lnTo>
                    <a:pt x="629" y="571"/>
                  </a:lnTo>
                  <a:lnTo>
                    <a:pt x="629" y="571"/>
                  </a:lnTo>
                  <a:lnTo>
                    <a:pt x="631" y="571"/>
                  </a:lnTo>
                  <a:lnTo>
                    <a:pt x="631" y="571"/>
                  </a:lnTo>
                  <a:lnTo>
                    <a:pt x="631" y="573"/>
                  </a:lnTo>
                  <a:lnTo>
                    <a:pt x="631" y="573"/>
                  </a:lnTo>
                  <a:lnTo>
                    <a:pt x="631" y="573"/>
                  </a:lnTo>
                  <a:lnTo>
                    <a:pt x="631" y="573"/>
                  </a:lnTo>
                  <a:lnTo>
                    <a:pt x="631" y="575"/>
                  </a:lnTo>
                  <a:lnTo>
                    <a:pt x="631" y="575"/>
                  </a:lnTo>
                  <a:lnTo>
                    <a:pt x="631" y="575"/>
                  </a:lnTo>
                  <a:lnTo>
                    <a:pt x="631" y="577"/>
                  </a:lnTo>
                  <a:lnTo>
                    <a:pt x="631" y="577"/>
                  </a:lnTo>
                  <a:lnTo>
                    <a:pt x="631" y="577"/>
                  </a:lnTo>
                  <a:lnTo>
                    <a:pt x="631" y="577"/>
                  </a:lnTo>
                  <a:lnTo>
                    <a:pt x="633" y="577"/>
                  </a:lnTo>
                  <a:lnTo>
                    <a:pt x="633" y="575"/>
                  </a:lnTo>
                  <a:lnTo>
                    <a:pt x="633" y="577"/>
                  </a:lnTo>
                  <a:lnTo>
                    <a:pt x="633" y="577"/>
                  </a:lnTo>
                  <a:lnTo>
                    <a:pt x="633" y="579"/>
                  </a:lnTo>
                  <a:lnTo>
                    <a:pt x="631" y="579"/>
                  </a:lnTo>
                  <a:lnTo>
                    <a:pt x="631" y="579"/>
                  </a:lnTo>
                  <a:lnTo>
                    <a:pt x="633" y="581"/>
                  </a:lnTo>
                  <a:lnTo>
                    <a:pt x="633" y="581"/>
                  </a:lnTo>
                  <a:lnTo>
                    <a:pt x="633" y="581"/>
                  </a:lnTo>
                  <a:lnTo>
                    <a:pt x="635" y="581"/>
                  </a:lnTo>
                  <a:lnTo>
                    <a:pt x="635" y="581"/>
                  </a:lnTo>
                  <a:lnTo>
                    <a:pt x="635" y="579"/>
                  </a:lnTo>
                  <a:lnTo>
                    <a:pt x="635" y="579"/>
                  </a:lnTo>
                  <a:lnTo>
                    <a:pt x="635" y="579"/>
                  </a:lnTo>
                  <a:lnTo>
                    <a:pt x="635" y="581"/>
                  </a:lnTo>
                  <a:lnTo>
                    <a:pt x="635" y="581"/>
                  </a:lnTo>
                  <a:lnTo>
                    <a:pt x="635" y="581"/>
                  </a:lnTo>
                  <a:lnTo>
                    <a:pt x="635" y="583"/>
                  </a:lnTo>
                  <a:lnTo>
                    <a:pt x="633" y="583"/>
                  </a:lnTo>
                  <a:lnTo>
                    <a:pt x="633" y="583"/>
                  </a:lnTo>
                  <a:lnTo>
                    <a:pt x="633" y="583"/>
                  </a:lnTo>
                  <a:lnTo>
                    <a:pt x="635" y="583"/>
                  </a:lnTo>
                  <a:lnTo>
                    <a:pt x="635" y="583"/>
                  </a:lnTo>
                  <a:lnTo>
                    <a:pt x="635" y="583"/>
                  </a:lnTo>
                  <a:lnTo>
                    <a:pt x="635" y="585"/>
                  </a:lnTo>
                  <a:lnTo>
                    <a:pt x="635" y="585"/>
                  </a:lnTo>
                  <a:lnTo>
                    <a:pt x="633" y="585"/>
                  </a:lnTo>
                  <a:lnTo>
                    <a:pt x="633" y="585"/>
                  </a:lnTo>
                  <a:lnTo>
                    <a:pt x="633" y="585"/>
                  </a:lnTo>
                  <a:lnTo>
                    <a:pt x="635" y="587"/>
                  </a:lnTo>
                  <a:lnTo>
                    <a:pt x="635" y="587"/>
                  </a:lnTo>
                  <a:lnTo>
                    <a:pt x="635" y="587"/>
                  </a:lnTo>
                  <a:lnTo>
                    <a:pt x="635" y="589"/>
                  </a:lnTo>
                  <a:lnTo>
                    <a:pt x="635" y="589"/>
                  </a:lnTo>
                  <a:lnTo>
                    <a:pt x="635" y="589"/>
                  </a:lnTo>
                  <a:lnTo>
                    <a:pt x="635" y="591"/>
                  </a:lnTo>
                  <a:lnTo>
                    <a:pt x="635" y="591"/>
                  </a:lnTo>
                  <a:lnTo>
                    <a:pt x="635" y="591"/>
                  </a:lnTo>
                  <a:lnTo>
                    <a:pt x="635" y="591"/>
                  </a:lnTo>
                  <a:lnTo>
                    <a:pt x="637" y="591"/>
                  </a:lnTo>
                  <a:lnTo>
                    <a:pt x="637" y="591"/>
                  </a:lnTo>
                  <a:lnTo>
                    <a:pt x="637" y="591"/>
                  </a:lnTo>
                  <a:lnTo>
                    <a:pt x="637" y="591"/>
                  </a:lnTo>
                  <a:lnTo>
                    <a:pt x="637" y="591"/>
                  </a:lnTo>
                  <a:lnTo>
                    <a:pt x="637" y="591"/>
                  </a:lnTo>
                  <a:lnTo>
                    <a:pt x="637" y="593"/>
                  </a:lnTo>
                  <a:lnTo>
                    <a:pt x="635" y="593"/>
                  </a:lnTo>
                  <a:lnTo>
                    <a:pt x="635" y="593"/>
                  </a:lnTo>
                  <a:lnTo>
                    <a:pt x="633" y="591"/>
                  </a:lnTo>
                  <a:lnTo>
                    <a:pt x="633" y="591"/>
                  </a:lnTo>
                  <a:lnTo>
                    <a:pt x="633" y="591"/>
                  </a:lnTo>
                  <a:lnTo>
                    <a:pt x="633" y="591"/>
                  </a:lnTo>
                  <a:lnTo>
                    <a:pt x="633" y="591"/>
                  </a:lnTo>
                  <a:lnTo>
                    <a:pt x="633" y="591"/>
                  </a:lnTo>
                  <a:lnTo>
                    <a:pt x="633" y="591"/>
                  </a:lnTo>
                  <a:lnTo>
                    <a:pt x="631" y="591"/>
                  </a:lnTo>
                  <a:lnTo>
                    <a:pt x="631" y="591"/>
                  </a:lnTo>
                  <a:lnTo>
                    <a:pt x="631" y="593"/>
                  </a:lnTo>
                  <a:lnTo>
                    <a:pt x="631" y="593"/>
                  </a:lnTo>
                  <a:lnTo>
                    <a:pt x="631" y="593"/>
                  </a:lnTo>
                  <a:lnTo>
                    <a:pt x="631" y="595"/>
                  </a:lnTo>
                  <a:lnTo>
                    <a:pt x="631" y="595"/>
                  </a:lnTo>
                  <a:lnTo>
                    <a:pt x="629" y="597"/>
                  </a:lnTo>
                  <a:lnTo>
                    <a:pt x="629" y="597"/>
                  </a:lnTo>
                  <a:lnTo>
                    <a:pt x="627" y="597"/>
                  </a:lnTo>
                  <a:lnTo>
                    <a:pt x="623" y="595"/>
                  </a:lnTo>
                  <a:lnTo>
                    <a:pt x="623" y="595"/>
                  </a:lnTo>
                  <a:lnTo>
                    <a:pt x="623" y="593"/>
                  </a:lnTo>
                  <a:lnTo>
                    <a:pt x="623" y="593"/>
                  </a:lnTo>
                  <a:lnTo>
                    <a:pt x="621" y="593"/>
                  </a:lnTo>
                  <a:lnTo>
                    <a:pt x="619" y="595"/>
                  </a:lnTo>
                  <a:lnTo>
                    <a:pt x="617" y="595"/>
                  </a:lnTo>
                  <a:lnTo>
                    <a:pt x="617" y="595"/>
                  </a:lnTo>
                  <a:lnTo>
                    <a:pt x="619" y="593"/>
                  </a:lnTo>
                  <a:lnTo>
                    <a:pt x="619" y="593"/>
                  </a:lnTo>
                  <a:lnTo>
                    <a:pt x="619" y="593"/>
                  </a:lnTo>
                  <a:lnTo>
                    <a:pt x="619" y="591"/>
                  </a:lnTo>
                  <a:lnTo>
                    <a:pt x="619" y="591"/>
                  </a:lnTo>
                  <a:lnTo>
                    <a:pt x="617" y="591"/>
                  </a:lnTo>
                  <a:lnTo>
                    <a:pt x="617" y="593"/>
                  </a:lnTo>
                  <a:lnTo>
                    <a:pt x="615" y="593"/>
                  </a:lnTo>
                  <a:lnTo>
                    <a:pt x="617" y="593"/>
                  </a:lnTo>
                  <a:lnTo>
                    <a:pt x="617" y="591"/>
                  </a:lnTo>
                  <a:lnTo>
                    <a:pt x="619" y="591"/>
                  </a:lnTo>
                  <a:lnTo>
                    <a:pt x="619" y="589"/>
                  </a:lnTo>
                  <a:lnTo>
                    <a:pt x="619" y="589"/>
                  </a:lnTo>
                  <a:lnTo>
                    <a:pt x="619" y="589"/>
                  </a:lnTo>
                  <a:lnTo>
                    <a:pt x="619" y="589"/>
                  </a:lnTo>
                  <a:lnTo>
                    <a:pt x="619" y="589"/>
                  </a:lnTo>
                  <a:lnTo>
                    <a:pt x="619" y="589"/>
                  </a:lnTo>
                  <a:lnTo>
                    <a:pt x="617" y="589"/>
                  </a:lnTo>
                  <a:lnTo>
                    <a:pt x="617" y="589"/>
                  </a:lnTo>
                  <a:lnTo>
                    <a:pt x="617" y="589"/>
                  </a:lnTo>
                  <a:lnTo>
                    <a:pt x="617" y="589"/>
                  </a:lnTo>
                  <a:lnTo>
                    <a:pt x="617" y="589"/>
                  </a:lnTo>
                  <a:lnTo>
                    <a:pt x="617" y="589"/>
                  </a:lnTo>
                  <a:lnTo>
                    <a:pt x="617" y="587"/>
                  </a:lnTo>
                  <a:lnTo>
                    <a:pt x="617" y="587"/>
                  </a:lnTo>
                  <a:lnTo>
                    <a:pt x="617" y="587"/>
                  </a:lnTo>
                  <a:lnTo>
                    <a:pt x="617" y="585"/>
                  </a:lnTo>
                  <a:lnTo>
                    <a:pt x="617" y="585"/>
                  </a:lnTo>
                  <a:lnTo>
                    <a:pt x="617" y="585"/>
                  </a:lnTo>
                  <a:lnTo>
                    <a:pt x="617" y="583"/>
                  </a:lnTo>
                  <a:lnTo>
                    <a:pt x="617" y="583"/>
                  </a:lnTo>
                  <a:lnTo>
                    <a:pt x="617" y="583"/>
                  </a:lnTo>
                  <a:lnTo>
                    <a:pt x="615" y="583"/>
                  </a:lnTo>
                  <a:lnTo>
                    <a:pt x="613" y="583"/>
                  </a:lnTo>
                  <a:lnTo>
                    <a:pt x="611" y="583"/>
                  </a:lnTo>
                  <a:lnTo>
                    <a:pt x="611" y="583"/>
                  </a:lnTo>
                  <a:lnTo>
                    <a:pt x="611" y="583"/>
                  </a:lnTo>
                  <a:lnTo>
                    <a:pt x="613" y="583"/>
                  </a:lnTo>
                  <a:lnTo>
                    <a:pt x="613" y="583"/>
                  </a:lnTo>
                  <a:lnTo>
                    <a:pt x="613" y="585"/>
                  </a:lnTo>
                  <a:lnTo>
                    <a:pt x="613" y="585"/>
                  </a:lnTo>
                  <a:lnTo>
                    <a:pt x="613" y="585"/>
                  </a:lnTo>
                  <a:lnTo>
                    <a:pt x="613" y="587"/>
                  </a:lnTo>
                  <a:lnTo>
                    <a:pt x="613" y="589"/>
                  </a:lnTo>
                  <a:lnTo>
                    <a:pt x="615" y="589"/>
                  </a:lnTo>
                  <a:lnTo>
                    <a:pt x="615" y="589"/>
                  </a:lnTo>
                  <a:lnTo>
                    <a:pt x="613" y="589"/>
                  </a:lnTo>
                  <a:lnTo>
                    <a:pt x="613" y="591"/>
                  </a:lnTo>
                  <a:lnTo>
                    <a:pt x="613" y="591"/>
                  </a:lnTo>
                  <a:lnTo>
                    <a:pt x="613" y="591"/>
                  </a:lnTo>
                  <a:lnTo>
                    <a:pt x="613" y="593"/>
                  </a:lnTo>
                  <a:lnTo>
                    <a:pt x="613" y="595"/>
                  </a:lnTo>
                  <a:lnTo>
                    <a:pt x="613" y="595"/>
                  </a:lnTo>
                  <a:lnTo>
                    <a:pt x="611" y="597"/>
                  </a:lnTo>
                  <a:lnTo>
                    <a:pt x="611" y="597"/>
                  </a:lnTo>
                  <a:lnTo>
                    <a:pt x="609" y="597"/>
                  </a:lnTo>
                  <a:lnTo>
                    <a:pt x="609" y="597"/>
                  </a:lnTo>
                  <a:lnTo>
                    <a:pt x="609" y="599"/>
                  </a:lnTo>
                  <a:lnTo>
                    <a:pt x="607" y="599"/>
                  </a:lnTo>
                  <a:lnTo>
                    <a:pt x="607" y="599"/>
                  </a:lnTo>
                  <a:lnTo>
                    <a:pt x="605" y="601"/>
                  </a:lnTo>
                  <a:lnTo>
                    <a:pt x="605" y="601"/>
                  </a:lnTo>
                  <a:lnTo>
                    <a:pt x="605" y="603"/>
                  </a:lnTo>
                  <a:lnTo>
                    <a:pt x="603" y="603"/>
                  </a:lnTo>
                  <a:lnTo>
                    <a:pt x="601" y="605"/>
                  </a:lnTo>
                  <a:lnTo>
                    <a:pt x="601" y="605"/>
                  </a:lnTo>
                  <a:lnTo>
                    <a:pt x="599" y="611"/>
                  </a:lnTo>
                  <a:lnTo>
                    <a:pt x="599" y="613"/>
                  </a:lnTo>
                  <a:lnTo>
                    <a:pt x="597" y="615"/>
                  </a:lnTo>
                  <a:lnTo>
                    <a:pt x="597" y="617"/>
                  </a:lnTo>
                  <a:lnTo>
                    <a:pt x="595" y="617"/>
                  </a:lnTo>
                  <a:lnTo>
                    <a:pt x="595" y="617"/>
                  </a:lnTo>
                  <a:lnTo>
                    <a:pt x="593" y="619"/>
                  </a:lnTo>
                  <a:lnTo>
                    <a:pt x="591" y="619"/>
                  </a:lnTo>
                  <a:lnTo>
                    <a:pt x="591" y="619"/>
                  </a:lnTo>
                  <a:lnTo>
                    <a:pt x="589" y="621"/>
                  </a:lnTo>
                  <a:lnTo>
                    <a:pt x="587" y="621"/>
                  </a:lnTo>
                  <a:lnTo>
                    <a:pt x="585" y="623"/>
                  </a:lnTo>
                  <a:lnTo>
                    <a:pt x="585" y="623"/>
                  </a:lnTo>
                  <a:lnTo>
                    <a:pt x="581" y="627"/>
                  </a:lnTo>
                  <a:lnTo>
                    <a:pt x="579" y="629"/>
                  </a:lnTo>
                  <a:lnTo>
                    <a:pt x="577" y="631"/>
                  </a:lnTo>
                  <a:lnTo>
                    <a:pt x="577" y="631"/>
                  </a:lnTo>
                  <a:lnTo>
                    <a:pt x="577" y="631"/>
                  </a:lnTo>
                  <a:lnTo>
                    <a:pt x="579" y="631"/>
                  </a:lnTo>
                  <a:lnTo>
                    <a:pt x="579" y="631"/>
                  </a:lnTo>
                  <a:lnTo>
                    <a:pt x="579" y="631"/>
                  </a:lnTo>
                  <a:lnTo>
                    <a:pt x="579" y="631"/>
                  </a:lnTo>
                  <a:lnTo>
                    <a:pt x="579" y="633"/>
                  </a:lnTo>
                  <a:lnTo>
                    <a:pt x="579" y="633"/>
                  </a:lnTo>
                  <a:lnTo>
                    <a:pt x="579" y="635"/>
                  </a:lnTo>
                  <a:lnTo>
                    <a:pt x="577" y="635"/>
                  </a:lnTo>
                  <a:lnTo>
                    <a:pt x="577" y="635"/>
                  </a:lnTo>
                  <a:lnTo>
                    <a:pt x="572" y="635"/>
                  </a:lnTo>
                  <a:lnTo>
                    <a:pt x="570" y="635"/>
                  </a:lnTo>
                  <a:lnTo>
                    <a:pt x="570" y="635"/>
                  </a:lnTo>
                  <a:lnTo>
                    <a:pt x="568" y="635"/>
                  </a:lnTo>
                  <a:lnTo>
                    <a:pt x="568" y="635"/>
                  </a:lnTo>
                  <a:lnTo>
                    <a:pt x="568" y="637"/>
                  </a:lnTo>
                  <a:lnTo>
                    <a:pt x="566" y="637"/>
                  </a:lnTo>
                  <a:lnTo>
                    <a:pt x="566" y="639"/>
                  </a:lnTo>
                  <a:lnTo>
                    <a:pt x="566" y="639"/>
                  </a:lnTo>
                  <a:lnTo>
                    <a:pt x="568" y="639"/>
                  </a:lnTo>
                  <a:lnTo>
                    <a:pt x="570" y="641"/>
                  </a:lnTo>
                  <a:lnTo>
                    <a:pt x="572" y="639"/>
                  </a:lnTo>
                  <a:lnTo>
                    <a:pt x="572" y="639"/>
                  </a:lnTo>
                  <a:lnTo>
                    <a:pt x="572" y="639"/>
                  </a:lnTo>
                  <a:lnTo>
                    <a:pt x="574" y="641"/>
                  </a:lnTo>
                  <a:lnTo>
                    <a:pt x="574" y="641"/>
                  </a:lnTo>
                  <a:lnTo>
                    <a:pt x="574" y="641"/>
                  </a:lnTo>
                  <a:lnTo>
                    <a:pt x="574" y="639"/>
                  </a:lnTo>
                  <a:lnTo>
                    <a:pt x="577" y="639"/>
                  </a:lnTo>
                  <a:lnTo>
                    <a:pt x="577" y="639"/>
                  </a:lnTo>
                  <a:lnTo>
                    <a:pt x="579" y="637"/>
                  </a:lnTo>
                  <a:lnTo>
                    <a:pt x="581" y="637"/>
                  </a:lnTo>
                  <a:lnTo>
                    <a:pt x="583" y="635"/>
                  </a:lnTo>
                  <a:lnTo>
                    <a:pt x="585" y="635"/>
                  </a:lnTo>
                  <a:lnTo>
                    <a:pt x="585" y="635"/>
                  </a:lnTo>
                  <a:lnTo>
                    <a:pt x="587" y="635"/>
                  </a:lnTo>
                  <a:lnTo>
                    <a:pt x="587" y="635"/>
                  </a:lnTo>
                  <a:lnTo>
                    <a:pt x="587" y="635"/>
                  </a:lnTo>
                  <a:lnTo>
                    <a:pt x="585" y="635"/>
                  </a:lnTo>
                  <a:lnTo>
                    <a:pt x="587" y="635"/>
                  </a:lnTo>
                  <a:lnTo>
                    <a:pt x="587" y="635"/>
                  </a:lnTo>
                  <a:lnTo>
                    <a:pt x="587" y="633"/>
                  </a:lnTo>
                  <a:lnTo>
                    <a:pt x="589" y="633"/>
                  </a:lnTo>
                  <a:lnTo>
                    <a:pt x="595" y="629"/>
                  </a:lnTo>
                  <a:lnTo>
                    <a:pt x="595" y="629"/>
                  </a:lnTo>
                  <a:lnTo>
                    <a:pt x="599" y="629"/>
                  </a:lnTo>
                  <a:lnTo>
                    <a:pt x="601" y="629"/>
                  </a:lnTo>
                  <a:lnTo>
                    <a:pt x="605" y="629"/>
                  </a:lnTo>
                  <a:lnTo>
                    <a:pt x="607" y="629"/>
                  </a:lnTo>
                  <a:lnTo>
                    <a:pt x="609" y="631"/>
                  </a:lnTo>
                  <a:lnTo>
                    <a:pt x="609" y="631"/>
                  </a:lnTo>
                  <a:lnTo>
                    <a:pt x="613" y="631"/>
                  </a:lnTo>
                  <a:lnTo>
                    <a:pt x="615" y="631"/>
                  </a:lnTo>
                  <a:lnTo>
                    <a:pt x="613" y="631"/>
                  </a:lnTo>
                  <a:lnTo>
                    <a:pt x="611" y="629"/>
                  </a:lnTo>
                  <a:lnTo>
                    <a:pt x="611" y="629"/>
                  </a:lnTo>
                  <a:lnTo>
                    <a:pt x="609" y="629"/>
                  </a:lnTo>
                  <a:lnTo>
                    <a:pt x="609" y="629"/>
                  </a:lnTo>
                  <a:lnTo>
                    <a:pt x="611" y="629"/>
                  </a:lnTo>
                  <a:lnTo>
                    <a:pt x="611" y="629"/>
                  </a:lnTo>
                  <a:lnTo>
                    <a:pt x="611" y="627"/>
                  </a:lnTo>
                  <a:lnTo>
                    <a:pt x="613" y="627"/>
                  </a:lnTo>
                  <a:lnTo>
                    <a:pt x="613" y="627"/>
                  </a:lnTo>
                  <a:lnTo>
                    <a:pt x="615" y="627"/>
                  </a:lnTo>
                  <a:lnTo>
                    <a:pt x="619" y="625"/>
                  </a:lnTo>
                  <a:lnTo>
                    <a:pt x="621" y="625"/>
                  </a:lnTo>
                  <a:lnTo>
                    <a:pt x="621" y="625"/>
                  </a:lnTo>
                  <a:lnTo>
                    <a:pt x="623" y="625"/>
                  </a:lnTo>
                  <a:lnTo>
                    <a:pt x="623" y="625"/>
                  </a:lnTo>
                  <a:lnTo>
                    <a:pt x="627" y="625"/>
                  </a:lnTo>
                  <a:lnTo>
                    <a:pt x="629" y="625"/>
                  </a:lnTo>
                  <a:lnTo>
                    <a:pt x="629" y="625"/>
                  </a:lnTo>
                  <a:lnTo>
                    <a:pt x="631" y="625"/>
                  </a:lnTo>
                  <a:lnTo>
                    <a:pt x="631" y="625"/>
                  </a:lnTo>
                  <a:lnTo>
                    <a:pt x="633" y="625"/>
                  </a:lnTo>
                  <a:lnTo>
                    <a:pt x="633" y="625"/>
                  </a:lnTo>
                  <a:lnTo>
                    <a:pt x="633" y="623"/>
                  </a:lnTo>
                  <a:lnTo>
                    <a:pt x="633" y="623"/>
                  </a:lnTo>
                  <a:lnTo>
                    <a:pt x="633" y="623"/>
                  </a:lnTo>
                  <a:lnTo>
                    <a:pt x="633" y="623"/>
                  </a:lnTo>
                  <a:lnTo>
                    <a:pt x="633" y="621"/>
                  </a:lnTo>
                  <a:lnTo>
                    <a:pt x="633" y="621"/>
                  </a:lnTo>
                  <a:lnTo>
                    <a:pt x="633" y="621"/>
                  </a:lnTo>
                  <a:lnTo>
                    <a:pt x="635" y="617"/>
                  </a:lnTo>
                  <a:lnTo>
                    <a:pt x="635" y="617"/>
                  </a:lnTo>
                  <a:lnTo>
                    <a:pt x="631" y="619"/>
                  </a:lnTo>
                  <a:lnTo>
                    <a:pt x="631" y="619"/>
                  </a:lnTo>
                  <a:lnTo>
                    <a:pt x="629" y="619"/>
                  </a:lnTo>
                  <a:lnTo>
                    <a:pt x="629" y="619"/>
                  </a:lnTo>
                  <a:lnTo>
                    <a:pt x="627" y="619"/>
                  </a:lnTo>
                  <a:lnTo>
                    <a:pt x="625" y="619"/>
                  </a:lnTo>
                  <a:lnTo>
                    <a:pt x="625" y="619"/>
                  </a:lnTo>
                  <a:lnTo>
                    <a:pt x="625" y="617"/>
                  </a:lnTo>
                  <a:lnTo>
                    <a:pt x="625" y="617"/>
                  </a:lnTo>
                  <a:lnTo>
                    <a:pt x="627" y="615"/>
                  </a:lnTo>
                  <a:lnTo>
                    <a:pt x="627" y="613"/>
                  </a:lnTo>
                  <a:lnTo>
                    <a:pt x="629" y="613"/>
                  </a:lnTo>
                  <a:lnTo>
                    <a:pt x="629" y="613"/>
                  </a:lnTo>
                  <a:lnTo>
                    <a:pt x="631" y="613"/>
                  </a:lnTo>
                  <a:lnTo>
                    <a:pt x="631" y="611"/>
                  </a:lnTo>
                  <a:lnTo>
                    <a:pt x="631" y="611"/>
                  </a:lnTo>
                  <a:lnTo>
                    <a:pt x="631" y="611"/>
                  </a:lnTo>
                  <a:lnTo>
                    <a:pt x="633" y="611"/>
                  </a:lnTo>
                  <a:lnTo>
                    <a:pt x="637" y="609"/>
                  </a:lnTo>
                  <a:lnTo>
                    <a:pt x="639" y="609"/>
                  </a:lnTo>
                  <a:lnTo>
                    <a:pt x="639" y="609"/>
                  </a:lnTo>
                  <a:lnTo>
                    <a:pt x="643" y="607"/>
                  </a:lnTo>
                  <a:lnTo>
                    <a:pt x="645" y="607"/>
                  </a:lnTo>
                  <a:lnTo>
                    <a:pt x="645" y="607"/>
                  </a:lnTo>
                  <a:lnTo>
                    <a:pt x="647" y="607"/>
                  </a:lnTo>
                  <a:lnTo>
                    <a:pt x="647" y="607"/>
                  </a:lnTo>
                  <a:lnTo>
                    <a:pt x="649" y="607"/>
                  </a:lnTo>
                  <a:lnTo>
                    <a:pt x="651" y="607"/>
                  </a:lnTo>
                  <a:lnTo>
                    <a:pt x="655" y="605"/>
                  </a:lnTo>
                  <a:lnTo>
                    <a:pt x="657" y="605"/>
                  </a:lnTo>
                  <a:lnTo>
                    <a:pt x="657" y="605"/>
                  </a:lnTo>
                  <a:lnTo>
                    <a:pt x="659" y="605"/>
                  </a:lnTo>
                  <a:lnTo>
                    <a:pt x="659" y="605"/>
                  </a:lnTo>
                  <a:lnTo>
                    <a:pt x="659" y="605"/>
                  </a:lnTo>
                  <a:lnTo>
                    <a:pt x="661" y="605"/>
                  </a:lnTo>
                  <a:lnTo>
                    <a:pt x="661" y="605"/>
                  </a:lnTo>
                  <a:lnTo>
                    <a:pt x="661" y="605"/>
                  </a:lnTo>
                  <a:lnTo>
                    <a:pt x="661" y="605"/>
                  </a:lnTo>
                  <a:lnTo>
                    <a:pt x="661" y="605"/>
                  </a:lnTo>
                  <a:lnTo>
                    <a:pt x="661" y="607"/>
                  </a:lnTo>
                  <a:lnTo>
                    <a:pt x="663" y="607"/>
                  </a:lnTo>
                  <a:lnTo>
                    <a:pt x="663" y="607"/>
                  </a:lnTo>
                  <a:lnTo>
                    <a:pt x="665" y="607"/>
                  </a:lnTo>
                  <a:lnTo>
                    <a:pt x="665" y="607"/>
                  </a:lnTo>
                  <a:lnTo>
                    <a:pt x="663" y="607"/>
                  </a:lnTo>
                  <a:lnTo>
                    <a:pt x="663" y="607"/>
                  </a:lnTo>
                  <a:lnTo>
                    <a:pt x="665" y="607"/>
                  </a:lnTo>
                  <a:lnTo>
                    <a:pt x="665" y="607"/>
                  </a:lnTo>
                  <a:lnTo>
                    <a:pt x="665" y="607"/>
                  </a:lnTo>
                  <a:lnTo>
                    <a:pt x="665" y="607"/>
                  </a:lnTo>
                  <a:lnTo>
                    <a:pt x="665" y="607"/>
                  </a:lnTo>
                  <a:lnTo>
                    <a:pt x="665" y="607"/>
                  </a:lnTo>
                  <a:lnTo>
                    <a:pt x="665" y="607"/>
                  </a:lnTo>
                  <a:lnTo>
                    <a:pt x="667" y="607"/>
                  </a:lnTo>
                  <a:lnTo>
                    <a:pt x="669" y="607"/>
                  </a:lnTo>
                  <a:lnTo>
                    <a:pt x="671" y="607"/>
                  </a:lnTo>
                  <a:lnTo>
                    <a:pt x="671" y="607"/>
                  </a:lnTo>
                  <a:lnTo>
                    <a:pt x="669" y="607"/>
                  </a:lnTo>
                  <a:lnTo>
                    <a:pt x="669" y="607"/>
                  </a:lnTo>
                  <a:lnTo>
                    <a:pt x="667" y="607"/>
                  </a:lnTo>
                  <a:lnTo>
                    <a:pt x="667" y="607"/>
                  </a:lnTo>
                  <a:lnTo>
                    <a:pt x="669" y="605"/>
                  </a:lnTo>
                  <a:lnTo>
                    <a:pt x="669" y="605"/>
                  </a:lnTo>
                  <a:lnTo>
                    <a:pt x="671" y="605"/>
                  </a:lnTo>
                  <a:lnTo>
                    <a:pt x="671" y="603"/>
                  </a:lnTo>
                  <a:lnTo>
                    <a:pt x="671" y="603"/>
                  </a:lnTo>
                  <a:lnTo>
                    <a:pt x="669" y="605"/>
                  </a:lnTo>
                  <a:lnTo>
                    <a:pt x="669" y="605"/>
                  </a:lnTo>
                  <a:lnTo>
                    <a:pt x="667" y="605"/>
                  </a:lnTo>
                  <a:lnTo>
                    <a:pt x="667" y="605"/>
                  </a:lnTo>
                  <a:lnTo>
                    <a:pt x="669" y="603"/>
                  </a:lnTo>
                  <a:lnTo>
                    <a:pt x="669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3" y="603"/>
                  </a:lnTo>
                  <a:lnTo>
                    <a:pt x="661" y="605"/>
                  </a:lnTo>
                  <a:lnTo>
                    <a:pt x="661" y="603"/>
                  </a:lnTo>
                  <a:lnTo>
                    <a:pt x="661" y="603"/>
                  </a:lnTo>
                  <a:lnTo>
                    <a:pt x="665" y="603"/>
                  </a:lnTo>
                  <a:lnTo>
                    <a:pt x="665" y="603"/>
                  </a:lnTo>
                  <a:lnTo>
                    <a:pt x="667" y="603"/>
                  </a:lnTo>
                  <a:lnTo>
                    <a:pt x="667" y="603"/>
                  </a:lnTo>
                  <a:lnTo>
                    <a:pt x="667" y="603"/>
                  </a:lnTo>
                  <a:lnTo>
                    <a:pt x="667" y="603"/>
                  </a:lnTo>
                  <a:lnTo>
                    <a:pt x="667" y="603"/>
                  </a:lnTo>
                  <a:lnTo>
                    <a:pt x="669" y="601"/>
                  </a:lnTo>
                  <a:lnTo>
                    <a:pt x="669" y="603"/>
                  </a:lnTo>
                  <a:lnTo>
                    <a:pt x="669" y="603"/>
                  </a:lnTo>
                  <a:lnTo>
                    <a:pt x="669" y="603"/>
                  </a:lnTo>
                  <a:lnTo>
                    <a:pt x="671" y="603"/>
                  </a:lnTo>
                  <a:lnTo>
                    <a:pt x="671" y="603"/>
                  </a:lnTo>
                  <a:lnTo>
                    <a:pt x="671" y="603"/>
                  </a:lnTo>
                  <a:lnTo>
                    <a:pt x="669" y="603"/>
                  </a:lnTo>
                  <a:lnTo>
                    <a:pt x="669" y="603"/>
                  </a:lnTo>
                  <a:lnTo>
                    <a:pt x="669" y="603"/>
                  </a:lnTo>
                  <a:lnTo>
                    <a:pt x="669" y="605"/>
                  </a:lnTo>
                  <a:lnTo>
                    <a:pt x="669" y="605"/>
                  </a:lnTo>
                  <a:lnTo>
                    <a:pt x="673" y="603"/>
                  </a:lnTo>
                  <a:lnTo>
                    <a:pt x="675" y="601"/>
                  </a:lnTo>
                  <a:lnTo>
                    <a:pt x="677" y="601"/>
                  </a:lnTo>
                  <a:lnTo>
                    <a:pt x="677" y="601"/>
                  </a:lnTo>
                  <a:lnTo>
                    <a:pt x="679" y="601"/>
                  </a:lnTo>
                  <a:lnTo>
                    <a:pt x="681" y="601"/>
                  </a:lnTo>
                  <a:lnTo>
                    <a:pt x="685" y="599"/>
                  </a:lnTo>
                  <a:lnTo>
                    <a:pt x="687" y="599"/>
                  </a:lnTo>
                  <a:lnTo>
                    <a:pt x="689" y="597"/>
                  </a:lnTo>
                  <a:lnTo>
                    <a:pt x="689" y="597"/>
                  </a:lnTo>
                  <a:lnTo>
                    <a:pt x="689" y="597"/>
                  </a:lnTo>
                  <a:lnTo>
                    <a:pt x="689" y="597"/>
                  </a:lnTo>
                  <a:lnTo>
                    <a:pt x="697" y="593"/>
                  </a:lnTo>
                  <a:lnTo>
                    <a:pt x="701" y="589"/>
                  </a:lnTo>
                  <a:lnTo>
                    <a:pt x="705" y="589"/>
                  </a:lnTo>
                  <a:lnTo>
                    <a:pt x="707" y="587"/>
                  </a:lnTo>
                  <a:lnTo>
                    <a:pt x="707" y="589"/>
                  </a:lnTo>
                  <a:lnTo>
                    <a:pt x="709" y="587"/>
                  </a:lnTo>
                  <a:lnTo>
                    <a:pt x="715" y="583"/>
                  </a:lnTo>
                  <a:lnTo>
                    <a:pt x="719" y="581"/>
                  </a:lnTo>
                  <a:lnTo>
                    <a:pt x="721" y="581"/>
                  </a:lnTo>
                  <a:lnTo>
                    <a:pt x="721" y="579"/>
                  </a:lnTo>
                  <a:lnTo>
                    <a:pt x="719" y="579"/>
                  </a:lnTo>
                  <a:lnTo>
                    <a:pt x="717" y="577"/>
                  </a:lnTo>
                  <a:lnTo>
                    <a:pt x="721" y="579"/>
                  </a:lnTo>
                  <a:lnTo>
                    <a:pt x="725" y="577"/>
                  </a:lnTo>
                  <a:lnTo>
                    <a:pt x="727" y="575"/>
                  </a:lnTo>
                  <a:lnTo>
                    <a:pt x="727" y="575"/>
                  </a:lnTo>
                  <a:lnTo>
                    <a:pt x="731" y="573"/>
                  </a:lnTo>
                  <a:lnTo>
                    <a:pt x="735" y="571"/>
                  </a:lnTo>
                  <a:lnTo>
                    <a:pt x="737" y="569"/>
                  </a:lnTo>
                  <a:lnTo>
                    <a:pt x="739" y="569"/>
                  </a:lnTo>
                  <a:lnTo>
                    <a:pt x="741" y="567"/>
                  </a:lnTo>
                  <a:lnTo>
                    <a:pt x="741" y="565"/>
                  </a:lnTo>
                  <a:lnTo>
                    <a:pt x="743" y="565"/>
                  </a:lnTo>
                  <a:lnTo>
                    <a:pt x="747" y="565"/>
                  </a:lnTo>
                  <a:lnTo>
                    <a:pt x="753" y="561"/>
                  </a:lnTo>
                  <a:lnTo>
                    <a:pt x="755" y="559"/>
                  </a:lnTo>
                  <a:lnTo>
                    <a:pt x="757" y="559"/>
                  </a:lnTo>
                  <a:lnTo>
                    <a:pt x="761" y="557"/>
                  </a:lnTo>
                  <a:lnTo>
                    <a:pt x="763" y="557"/>
                  </a:lnTo>
                  <a:lnTo>
                    <a:pt x="765" y="557"/>
                  </a:lnTo>
                  <a:lnTo>
                    <a:pt x="769" y="555"/>
                  </a:lnTo>
                  <a:lnTo>
                    <a:pt x="773" y="553"/>
                  </a:lnTo>
                  <a:lnTo>
                    <a:pt x="775" y="551"/>
                  </a:lnTo>
                  <a:lnTo>
                    <a:pt x="781" y="549"/>
                  </a:lnTo>
                  <a:lnTo>
                    <a:pt x="785" y="545"/>
                  </a:lnTo>
                  <a:lnTo>
                    <a:pt x="789" y="543"/>
                  </a:lnTo>
                  <a:lnTo>
                    <a:pt x="795" y="539"/>
                  </a:lnTo>
                  <a:lnTo>
                    <a:pt x="797" y="537"/>
                  </a:lnTo>
                  <a:lnTo>
                    <a:pt x="799" y="535"/>
                  </a:lnTo>
                  <a:lnTo>
                    <a:pt x="801" y="533"/>
                  </a:lnTo>
                  <a:lnTo>
                    <a:pt x="799" y="531"/>
                  </a:lnTo>
                  <a:lnTo>
                    <a:pt x="799" y="531"/>
                  </a:lnTo>
                  <a:lnTo>
                    <a:pt x="795" y="531"/>
                  </a:lnTo>
                  <a:lnTo>
                    <a:pt x="791" y="529"/>
                  </a:lnTo>
                  <a:lnTo>
                    <a:pt x="789" y="529"/>
                  </a:lnTo>
                  <a:lnTo>
                    <a:pt x="787" y="529"/>
                  </a:lnTo>
                  <a:lnTo>
                    <a:pt x="787" y="527"/>
                  </a:lnTo>
                  <a:lnTo>
                    <a:pt x="785" y="527"/>
                  </a:lnTo>
                  <a:lnTo>
                    <a:pt x="793" y="529"/>
                  </a:lnTo>
                  <a:lnTo>
                    <a:pt x="797" y="529"/>
                  </a:lnTo>
                  <a:lnTo>
                    <a:pt x="799" y="529"/>
                  </a:lnTo>
                  <a:lnTo>
                    <a:pt x="799" y="531"/>
                  </a:lnTo>
                  <a:lnTo>
                    <a:pt x="801" y="531"/>
                  </a:lnTo>
                  <a:lnTo>
                    <a:pt x="803" y="531"/>
                  </a:lnTo>
                  <a:lnTo>
                    <a:pt x="805" y="531"/>
                  </a:lnTo>
                  <a:lnTo>
                    <a:pt x="807" y="527"/>
                  </a:lnTo>
                  <a:lnTo>
                    <a:pt x="811" y="525"/>
                  </a:lnTo>
                  <a:lnTo>
                    <a:pt x="817" y="521"/>
                  </a:lnTo>
                  <a:lnTo>
                    <a:pt x="821" y="519"/>
                  </a:lnTo>
                  <a:lnTo>
                    <a:pt x="823" y="517"/>
                  </a:lnTo>
                  <a:lnTo>
                    <a:pt x="825" y="517"/>
                  </a:lnTo>
                  <a:lnTo>
                    <a:pt x="827" y="515"/>
                  </a:lnTo>
                  <a:lnTo>
                    <a:pt x="827" y="515"/>
                  </a:lnTo>
                  <a:lnTo>
                    <a:pt x="829" y="515"/>
                  </a:lnTo>
                  <a:lnTo>
                    <a:pt x="829" y="513"/>
                  </a:lnTo>
                  <a:lnTo>
                    <a:pt x="833" y="513"/>
                  </a:lnTo>
                  <a:lnTo>
                    <a:pt x="839" y="511"/>
                  </a:lnTo>
                  <a:lnTo>
                    <a:pt x="841" y="511"/>
                  </a:lnTo>
                  <a:lnTo>
                    <a:pt x="843" y="511"/>
                  </a:lnTo>
                  <a:lnTo>
                    <a:pt x="845" y="509"/>
                  </a:lnTo>
                  <a:lnTo>
                    <a:pt x="847" y="507"/>
                  </a:lnTo>
                  <a:lnTo>
                    <a:pt x="853" y="499"/>
                  </a:lnTo>
                  <a:lnTo>
                    <a:pt x="857" y="499"/>
                  </a:lnTo>
                  <a:lnTo>
                    <a:pt x="859" y="497"/>
                  </a:lnTo>
                  <a:lnTo>
                    <a:pt x="859" y="497"/>
                  </a:lnTo>
                  <a:lnTo>
                    <a:pt x="861" y="497"/>
                  </a:lnTo>
                  <a:lnTo>
                    <a:pt x="863" y="495"/>
                  </a:lnTo>
                  <a:lnTo>
                    <a:pt x="863" y="497"/>
                  </a:lnTo>
                  <a:lnTo>
                    <a:pt x="865" y="495"/>
                  </a:lnTo>
                  <a:lnTo>
                    <a:pt x="865" y="497"/>
                  </a:lnTo>
                  <a:lnTo>
                    <a:pt x="869" y="495"/>
                  </a:lnTo>
                  <a:lnTo>
                    <a:pt x="871" y="495"/>
                  </a:lnTo>
                  <a:lnTo>
                    <a:pt x="879" y="495"/>
                  </a:lnTo>
                  <a:lnTo>
                    <a:pt x="879" y="495"/>
                  </a:lnTo>
                  <a:lnTo>
                    <a:pt x="883" y="495"/>
                  </a:lnTo>
                  <a:lnTo>
                    <a:pt x="889" y="495"/>
                  </a:lnTo>
                  <a:lnTo>
                    <a:pt x="893" y="495"/>
                  </a:lnTo>
                  <a:lnTo>
                    <a:pt x="895" y="495"/>
                  </a:lnTo>
                  <a:lnTo>
                    <a:pt x="897" y="495"/>
                  </a:lnTo>
                  <a:lnTo>
                    <a:pt x="899" y="495"/>
                  </a:lnTo>
                  <a:lnTo>
                    <a:pt x="901" y="495"/>
                  </a:lnTo>
                  <a:lnTo>
                    <a:pt x="905" y="495"/>
                  </a:lnTo>
                  <a:lnTo>
                    <a:pt x="907" y="495"/>
                  </a:lnTo>
                  <a:lnTo>
                    <a:pt x="909" y="495"/>
                  </a:lnTo>
                  <a:lnTo>
                    <a:pt x="911" y="495"/>
                  </a:lnTo>
                  <a:lnTo>
                    <a:pt x="913" y="495"/>
                  </a:lnTo>
                  <a:lnTo>
                    <a:pt x="915" y="495"/>
                  </a:lnTo>
                  <a:lnTo>
                    <a:pt x="917" y="495"/>
                  </a:lnTo>
                  <a:lnTo>
                    <a:pt x="921" y="495"/>
                  </a:lnTo>
                  <a:lnTo>
                    <a:pt x="923" y="495"/>
                  </a:lnTo>
                  <a:lnTo>
                    <a:pt x="925" y="497"/>
                  </a:lnTo>
                  <a:lnTo>
                    <a:pt x="925" y="497"/>
                  </a:lnTo>
                  <a:lnTo>
                    <a:pt x="931" y="497"/>
                  </a:lnTo>
                  <a:lnTo>
                    <a:pt x="933" y="497"/>
                  </a:lnTo>
                  <a:lnTo>
                    <a:pt x="937" y="497"/>
                  </a:lnTo>
                  <a:lnTo>
                    <a:pt x="939" y="495"/>
                  </a:lnTo>
                  <a:lnTo>
                    <a:pt x="941" y="495"/>
                  </a:lnTo>
                  <a:lnTo>
                    <a:pt x="943" y="495"/>
                  </a:lnTo>
                  <a:lnTo>
                    <a:pt x="949" y="495"/>
                  </a:lnTo>
                  <a:close/>
                  <a:moveTo>
                    <a:pt x="723" y="579"/>
                  </a:moveTo>
                  <a:lnTo>
                    <a:pt x="723" y="579"/>
                  </a:lnTo>
                  <a:lnTo>
                    <a:pt x="725" y="579"/>
                  </a:lnTo>
                  <a:lnTo>
                    <a:pt x="727" y="579"/>
                  </a:lnTo>
                  <a:lnTo>
                    <a:pt x="729" y="579"/>
                  </a:lnTo>
                  <a:lnTo>
                    <a:pt x="729" y="579"/>
                  </a:lnTo>
                  <a:lnTo>
                    <a:pt x="729" y="577"/>
                  </a:lnTo>
                  <a:lnTo>
                    <a:pt x="731" y="575"/>
                  </a:lnTo>
                  <a:lnTo>
                    <a:pt x="731" y="575"/>
                  </a:lnTo>
                  <a:lnTo>
                    <a:pt x="727" y="577"/>
                  </a:lnTo>
                  <a:lnTo>
                    <a:pt x="725" y="577"/>
                  </a:lnTo>
                  <a:lnTo>
                    <a:pt x="723" y="579"/>
                  </a:lnTo>
                  <a:close/>
                  <a:moveTo>
                    <a:pt x="773" y="553"/>
                  </a:moveTo>
                  <a:lnTo>
                    <a:pt x="773" y="555"/>
                  </a:lnTo>
                  <a:lnTo>
                    <a:pt x="773" y="555"/>
                  </a:lnTo>
                  <a:lnTo>
                    <a:pt x="775" y="553"/>
                  </a:lnTo>
                  <a:lnTo>
                    <a:pt x="777" y="553"/>
                  </a:lnTo>
                  <a:lnTo>
                    <a:pt x="777" y="553"/>
                  </a:lnTo>
                  <a:lnTo>
                    <a:pt x="775" y="553"/>
                  </a:lnTo>
                  <a:lnTo>
                    <a:pt x="773" y="553"/>
                  </a:lnTo>
                  <a:close/>
                  <a:moveTo>
                    <a:pt x="713" y="587"/>
                  </a:moveTo>
                  <a:lnTo>
                    <a:pt x="725" y="587"/>
                  </a:lnTo>
                  <a:lnTo>
                    <a:pt x="731" y="587"/>
                  </a:lnTo>
                  <a:lnTo>
                    <a:pt x="737" y="587"/>
                  </a:lnTo>
                  <a:lnTo>
                    <a:pt x="741" y="587"/>
                  </a:lnTo>
                  <a:lnTo>
                    <a:pt x="747" y="587"/>
                  </a:lnTo>
                  <a:lnTo>
                    <a:pt x="753" y="587"/>
                  </a:lnTo>
                  <a:lnTo>
                    <a:pt x="757" y="583"/>
                  </a:lnTo>
                  <a:lnTo>
                    <a:pt x="759" y="581"/>
                  </a:lnTo>
                  <a:lnTo>
                    <a:pt x="759" y="583"/>
                  </a:lnTo>
                  <a:lnTo>
                    <a:pt x="761" y="583"/>
                  </a:lnTo>
                  <a:lnTo>
                    <a:pt x="763" y="581"/>
                  </a:lnTo>
                  <a:lnTo>
                    <a:pt x="763" y="581"/>
                  </a:lnTo>
                  <a:lnTo>
                    <a:pt x="763" y="581"/>
                  </a:lnTo>
                  <a:lnTo>
                    <a:pt x="765" y="581"/>
                  </a:lnTo>
                  <a:lnTo>
                    <a:pt x="765" y="583"/>
                  </a:lnTo>
                  <a:lnTo>
                    <a:pt x="765" y="583"/>
                  </a:lnTo>
                  <a:lnTo>
                    <a:pt x="765" y="581"/>
                  </a:lnTo>
                  <a:lnTo>
                    <a:pt x="765" y="581"/>
                  </a:lnTo>
                  <a:lnTo>
                    <a:pt x="767" y="579"/>
                  </a:lnTo>
                  <a:lnTo>
                    <a:pt x="767" y="579"/>
                  </a:lnTo>
                  <a:lnTo>
                    <a:pt x="767" y="579"/>
                  </a:lnTo>
                  <a:lnTo>
                    <a:pt x="769" y="579"/>
                  </a:lnTo>
                  <a:lnTo>
                    <a:pt x="769" y="579"/>
                  </a:lnTo>
                  <a:lnTo>
                    <a:pt x="769" y="579"/>
                  </a:lnTo>
                  <a:lnTo>
                    <a:pt x="769" y="577"/>
                  </a:lnTo>
                  <a:lnTo>
                    <a:pt x="771" y="575"/>
                  </a:lnTo>
                  <a:lnTo>
                    <a:pt x="773" y="575"/>
                  </a:lnTo>
                  <a:lnTo>
                    <a:pt x="775" y="573"/>
                  </a:lnTo>
                  <a:lnTo>
                    <a:pt x="775" y="573"/>
                  </a:lnTo>
                  <a:lnTo>
                    <a:pt x="777" y="571"/>
                  </a:lnTo>
                  <a:lnTo>
                    <a:pt x="777" y="571"/>
                  </a:lnTo>
                  <a:lnTo>
                    <a:pt x="777" y="571"/>
                  </a:lnTo>
                  <a:lnTo>
                    <a:pt x="777" y="569"/>
                  </a:lnTo>
                  <a:lnTo>
                    <a:pt x="779" y="569"/>
                  </a:lnTo>
                  <a:lnTo>
                    <a:pt x="779" y="567"/>
                  </a:lnTo>
                  <a:lnTo>
                    <a:pt x="781" y="565"/>
                  </a:lnTo>
                  <a:lnTo>
                    <a:pt x="781" y="563"/>
                  </a:lnTo>
                  <a:lnTo>
                    <a:pt x="785" y="561"/>
                  </a:lnTo>
                  <a:lnTo>
                    <a:pt x="785" y="559"/>
                  </a:lnTo>
                  <a:lnTo>
                    <a:pt x="787" y="557"/>
                  </a:lnTo>
                  <a:lnTo>
                    <a:pt x="789" y="555"/>
                  </a:lnTo>
                  <a:lnTo>
                    <a:pt x="793" y="553"/>
                  </a:lnTo>
                  <a:lnTo>
                    <a:pt x="795" y="551"/>
                  </a:lnTo>
                  <a:lnTo>
                    <a:pt x="799" y="547"/>
                  </a:lnTo>
                  <a:lnTo>
                    <a:pt x="801" y="545"/>
                  </a:lnTo>
                  <a:lnTo>
                    <a:pt x="801" y="545"/>
                  </a:lnTo>
                  <a:lnTo>
                    <a:pt x="803" y="543"/>
                  </a:lnTo>
                  <a:lnTo>
                    <a:pt x="805" y="545"/>
                  </a:lnTo>
                  <a:lnTo>
                    <a:pt x="805" y="545"/>
                  </a:lnTo>
                  <a:lnTo>
                    <a:pt x="805" y="547"/>
                  </a:lnTo>
                  <a:lnTo>
                    <a:pt x="805" y="547"/>
                  </a:lnTo>
                  <a:lnTo>
                    <a:pt x="805" y="547"/>
                  </a:lnTo>
                  <a:lnTo>
                    <a:pt x="805" y="549"/>
                  </a:lnTo>
                  <a:lnTo>
                    <a:pt x="805" y="549"/>
                  </a:lnTo>
                  <a:lnTo>
                    <a:pt x="807" y="549"/>
                  </a:lnTo>
                  <a:lnTo>
                    <a:pt x="809" y="547"/>
                  </a:lnTo>
                  <a:lnTo>
                    <a:pt x="813" y="547"/>
                  </a:lnTo>
                  <a:lnTo>
                    <a:pt x="813" y="547"/>
                  </a:lnTo>
                  <a:lnTo>
                    <a:pt x="815" y="545"/>
                  </a:lnTo>
                  <a:lnTo>
                    <a:pt x="815" y="545"/>
                  </a:lnTo>
                  <a:lnTo>
                    <a:pt x="817" y="545"/>
                  </a:lnTo>
                  <a:lnTo>
                    <a:pt x="817" y="547"/>
                  </a:lnTo>
                  <a:lnTo>
                    <a:pt x="819" y="549"/>
                  </a:lnTo>
                  <a:lnTo>
                    <a:pt x="821" y="551"/>
                  </a:lnTo>
                  <a:lnTo>
                    <a:pt x="819" y="553"/>
                  </a:lnTo>
                  <a:lnTo>
                    <a:pt x="819" y="555"/>
                  </a:lnTo>
                  <a:lnTo>
                    <a:pt x="817" y="559"/>
                  </a:lnTo>
                  <a:lnTo>
                    <a:pt x="817" y="561"/>
                  </a:lnTo>
                  <a:lnTo>
                    <a:pt x="815" y="563"/>
                  </a:lnTo>
                  <a:lnTo>
                    <a:pt x="815" y="565"/>
                  </a:lnTo>
                  <a:lnTo>
                    <a:pt x="813" y="569"/>
                  </a:lnTo>
                  <a:lnTo>
                    <a:pt x="813" y="571"/>
                  </a:lnTo>
                  <a:lnTo>
                    <a:pt x="813" y="571"/>
                  </a:lnTo>
                  <a:lnTo>
                    <a:pt x="813" y="571"/>
                  </a:lnTo>
                  <a:lnTo>
                    <a:pt x="813" y="571"/>
                  </a:lnTo>
                  <a:lnTo>
                    <a:pt x="813" y="571"/>
                  </a:lnTo>
                  <a:lnTo>
                    <a:pt x="813" y="573"/>
                  </a:lnTo>
                  <a:lnTo>
                    <a:pt x="813" y="573"/>
                  </a:lnTo>
                  <a:lnTo>
                    <a:pt x="811" y="573"/>
                  </a:lnTo>
                  <a:lnTo>
                    <a:pt x="811" y="573"/>
                  </a:lnTo>
                  <a:lnTo>
                    <a:pt x="811" y="575"/>
                  </a:lnTo>
                  <a:lnTo>
                    <a:pt x="811" y="575"/>
                  </a:lnTo>
                  <a:lnTo>
                    <a:pt x="811" y="575"/>
                  </a:lnTo>
                  <a:lnTo>
                    <a:pt x="811" y="575"/>
                  </a:lnTo>
                  <a:lnTo>
                    <a:pt x="813" y="575"/>
                  </a:lnTo>
                  <a:lnTo>
                    <a:pt x="813" y="575"/>
                  </a:lnTo>
                  <a:lnTo>
                    <a:pt x="813" y="577"/>
                  </a:lnTo>
                  <a:lnTo>
                    <a:pt x="815" y="577"/>
                  </a:lnTo>
                  <a:lnTo>
                    <a:pt x="815" y="577"/>
                  </a:lnTo>
                  <a:lnTo>
                    <a:pt x="815" y="577"/>
                  </a:lnTo>
                  <a:lnTo>
                    <a:pt x="815" y="577"/>
                  </a:lnTo>
                  <a:lnTo>
                    <a:pt x="815" y="577"/>
                  </a:lnTo>
                  <a:lnTo>
                    <a:pt x="815" y="577"/>
                  </a:lnTo>
                  <a:lnTo>
                    <a:pt x="813" y="579"/>
                  </a:lnTo>
                  <a:lnTo>
                    <a:pt x="813" y="579"/>
                  </a:lnTo>
                  <a:lnTo>
                    <a:pt x="813" y="579"/>
                  </a:lnTo>
                  <a:lnTo>
                    <a:pt x="813" y="579"/>
                  </a:lnTo>
                  <a:lnTo>
                    <a:pt x="813" y="581"/>
                  </a:lnTo>
                  <a:lnTo>
                    <a:pt x="813" y="581"/>
                  </a:lnTo>
                  <a:lnTo>
                    <a:pt x="813" y="581"/>
                  </a:lnTo>
                  <a:lnTo>
                    <a:pt x="813" y="583"/>
                  </a:lnTo>
                  <a:lnTo>
                    <a:pt x="813" y="583"/>
                  </a:lnTo>
                  <a:lnTo>
                    <a:pt x="813" y="583"/>
                  </a:lnTo>
                  <a:lnTo>
                    <a:pt x="813" y="583"/>
                  </a:lnTo>
                  <a:lnTo>
                    <a:pt x="815" y="585"/>
                  </a:lnTo>
                  <a:lnTo>
                    <a:pt x="815" y="583"/>
                  </a:lnTo>
                  <a:lnTo>
                    <a:pt x="815" y="583"/>
                  </a:lnTo>
                  <a:lnTo>
                    <a:pt x="815" y="583"/>
                  </a:lnTo>
                  <a:lnTo>
                    <a:pt x="815" y="583"/>
                  </a:lnTo>
                  <a:lnTo>
                    <a:pt x="817" y="583"/>
                  </a:lnTo>
                  <a:lnTo>
                    <a:pt x="817" y="583"/>
                  </a:lnTo>
                  <a:lnTo>
                    <a:pt x="817" y="585"/>
                  </a:lnTo>
                  <a:lnTo>
                    <a:pt x="819" y="585"/>
                  </a:lnTo>
                  <a:lnTo>
                    <a:pt x="819" y="585"/>
                  </a:lnTo>
                  <a:lnTo>
                    <a:pt x="819" y="585"/>
                  </a:lnTo>
                  <a:lnTo>
                    <a:pt x="819" y="585"/>
                  </a:lnTo>
                  <a:lnTo>
                    <a:pt x="823" y="585"/>
                  </a:lnTo>
                  <a:lnTo>
                    <a:pt x="825" y="585"/>
                  </a:lnTo>
                  <a:lnTo>
                    <a:pt x="827" y="585"/>
                  </a:lnTo>
                  <a:lnTo>
                    <a:pt x="827" y="585"/>
                  </a:lnTo>
                  <a:lnTo>
                    <a:pt x="829" y="583"/>
                  </a:lnTo>
                  <a:lnTo>
                    <a:pt x="831" y="583"/>
                  </a:lnTo>
                  <a:lnTo>
                    <a:pt x="831" y="583"/>
                  </a:lnTo>
                  <a:lnTo>
                    <a:pt x="831" y="581"/>
                  </a:lnTo>
                  <a:lnTo>
                    <a:pt x="833" y="581"/>
                  </a:lnTo>
                  <a:lnTo>
                    <a:pt x="833" y="579"/>
                  </a:lnTo>
                  <a:lnTo>
                    <a:pt x="833" y="579"/>
                  </a:lnTo>
                  <a:lnTo>
                    <a:pt x="833" y="581"/>
                  </a:lnTo>
                  <a:lnTo>
                    <a:pt x="833" y="581"/>
                  </a:lnTo>
                  <a:lnTo>
                    <a:pt x="833" y="583"/>
                  </a:lnTo>
                  <a:lnTo>
                    <a:pt x="835" y="583"/>
                  </a:lnTo>
                  <a:lnTo>
                    <a:pt x="841" y="581"/>
                  </a:lnTo>
                  <a:lnTo>
                    <a:pt x="845" y="579"/>
                  </a:lnTo>
                  <a:lnTo>
                    <a:pt x="849" y="577"/>
                  </a:lnTo>
                  <a:lnTo>
                    <a:pt x="851" y="575"/>
                  </a:lnTo>
                  <a:lnTo>
                    <a:pt x="853" y="575"/>
                  </a:lnTo>
                  <a:lnTo>
                    <a:pt x="857" y="573"/>
                  </a:lnTo>
                  <a:lnTo>
                    <a:pt x="857" y="571"/>
                  </a:lnTo>
                  <a:lnTo>
                    <a:pt x="857" y="571"/>
                  </a:lnTo>
                  <a:lnTo>
                    <a:pt x="857" y="571"/>
                  </a:lnTo>
                  <a:lnTo>
                    <a:pt x="859" y="573"/>
                  </a:lnTo>
                  <a:lnTo>
                    <a:pt x="859" y="573"/>
                  </a:lnTo>
                  <a:lnTo>
                    <a:pt x="861" y="573"/>
                  </a:lnTo>
                  <a:lnTo>
                    <a:pt x="859" y="573"/>
                  </a:lnTo>
                  <a:lnTo>
                    <a:pt x="859" y="573"/>
                  </a:lnTo>
                  <a:lnTo>
                    <a:pt x="857" y="575"/>
                  </a:lnTo>
                  <a:lnTo>
                    <a:pt x="851" y="579"/>
                  </a:lnTo>
                  <a:lnTo>
                    <a:pt x="849" y="581"/>
                  </a:lnTo>
                  <a:lnTo>
                    <a:pt x="849" y="581"/>
                  </a:lnTo>
                  <a:lnTo>
                    <a:pt x="851" y="581"/>
                  </a:lnTo>
                  <a:lnTo>
                    <a:pt x="851" y="581"/>
                  </a:lnTo>
                  <a:lnTo>
                    <a:pt x="853" y="581"/>
                  </a:lnTo>
                  <a:lnTo>
                    <a:pt x="855" y="579"/>
                  </a:lnTo>
                  <a:lnTo>
                    <a:pt x="857" y="581"/>
                  </a:lnTo>
                  <a:lnTo>
                    <a:pt x="861" y="579"/>
                  </a:lnTo>
                  <a:lnTo>
                    <a:pt x="863" y="581"/>
                  </a:lnTo>
                  <a:lnTo>
                    <a:pt x="867" y="579"/>
                  </a:lnTo>
                  <a:lnTo>
                    <a:pt x="871" y="581"/>
                  </a:lnTo>
                  <a:lnTo>
                    <a:pt x="869" y="581"/>
                  </a:lnTo>
                  <a:lnTo>
                    <a:pt x="865" y="581"/>
                  </a:lnTo>
                  <a:lnTo>
                    <a:pt x="859" y="583"/>
                  </a:lnTo>
                  <a:lnTo>
                    <a:pt x="859" y="585"/>
                  </a:lnTo>
                  <a:lnTo>
                    <a:pt x="859" y="587"/>
                  </a:lnTo>
                  <a:lnTo>
                    <a:pt x="857" y="585"/>
                  </a:lnTo>
                  <a:lnTo>
                    <a:pt x="855" y="585"/>
                  </a:lnTo>
                  <a:lnTo>
                    <a:pt x="855" y="583"/>
                  </a:lnTo>
                  <a:lnTo>
                    <a:pt x="857" y="583"/>
                  </a:lnTo>
                  <a:lnTo>
                    <a:pt x="857" y="583"/>
                  </a:lnTo>
                  <a:lnTo>
                    <a:pt x="857" y="581"/>
                  </a:lnTo>
                  <a:lnTo>
                    <a:pt x="855" y="581"/>
                  </a:lnTo>
                  <a:lnTo>
                    <a:pt x="857" y="581"/>
                  </a:lnTo>
                  <a:lnTo>
                    <a:pt x="855" y="583"/>
                  </a:lnTo>
                  <a:lnTo>
                    <a:pt x="851" y="583"/>
                  </a:lnTo>
                  <a:lnTo>
                    <a:pt x="847" y="585"/>
                  </a:lnTo>
                  <a:lnTo>
                    <a:pt x="835" y="593"/>
                  </a:lnTo>
                  <a:lnTo>
                    <a:pt x="835" y="593"/>
                  </a:lnTo>
                  <a:lnTo>
                    <a:pt x="833" y="593"/>
                  </a:lnTo>
                  <a:lnTo>
                    <a:pt x="835" y="593"/>
                  </a:lnTo>
                  <a:lnTo>
                    <a:pt x="837" y="593"/>
                  </a:lnTo>
                  <a:lnTo>
                    <a:pt x="837" y="593"/>
                  </a:lnTo>
                  <a:lnTo>
                    <a:pt x="835" y="593"/>
                  </a:lnTo>
                  <a:lnTo>
                    <a:pt x="833" y="595"/>
                  </a:lnTo>
                  <a:lnTo>
                    <a:pt x="833" y="595"/>
                  </a:lnTo>
                  <a:lnTo>
                    <a:pt x="831" y="595"/>
                  </a:lnTo>
                  <a:lnTo>
                    <a:pt x="829" y="595"/>
                  </a:lnTo>
                  <a:lnTo>
                    <a:pt x="827" y="597"/>
                  </a:lnTo>
                  <a:lnTo>
                    <a:pt x="827" y="597"/>
                  </a:lnTo>
                  <a:lnTo>
                    <a:pt x="825" y="599"/>
                  </a:lnTo>
                  <a:lnTo>
                    <a:pt x="829" y="595"/>
                  </a:lnTo>
                  <a:lnTo>
                    <a:pt x="831" y="595"/>
                  </a:lnTo>
                  <a:lnTo>
                    <a:pt x="827" y="599"/>
                  </a:lnTo>
                  <a:lnTo>
                    <a:pt x="823" y="603"/>
                  </a:lnTo>
                  <a:lnTo>
                    <a:pt x="823" y="605"/>
                  </a:lnTo>
                  <a:lnTo>
                    <a:pt x="823" y="609"/>
                  </a:lnTo>
                  <a:lnTo>
                    <a:pt x="823" y="609"/>
                  </a:lnTo>
                  <a:lnTo>
                    <a:pt x="823" y="609"/>
                  </a:lnTo>
                  <a:lnTo>
                    <a:pt x="825" y="609"/>
                  </a:lnTo>
                  <a:lnTo>
                    <a:pt x="825" y="609"/>
                  </a:lnTo>
                  <a:lnTo>
                    <a:pt x="825" y="611"/>
                  </a:lnTo>
                  <a:lnTo>
                    <a:pt x="827" y="613"/>
                  </a:lnTo>
                  <a:lnTo>
                    <a:pt x="827" y="613"/>
                  </a:lnTo>
                  <a:lnTo>
                    <a:pt x="829" y="613"/>
                  </a:lnTo>
                  <a:lnTo>
                    <a:pt x="829" y="613"/>
                  </a:lnTo>
                  <a:lnTo>
                    <a:pt x="829" y="613"/>
                  </a:lnTo>
                  <a:lnTo>
                    <a:pt x="831" y="613"/>
                  </a:lnTo>
                  <a:lnTo>
                    <a:pt x="831" y="613"/>
                  </a:lnTo>
                  <a:lnTo>
                    <a:pt x="831" y="613"/>
                  </a:lnTo>
                  <a:lnTo>
                    <a:pt x="833" y="611"/>
                  </a:lnTo>
                  <a:lnTo>
                    <a:pt x="835" y="611"/>
                  </a:lnTo>
                  <a:lnTo>
                    <a:pt x="835" y="611"/>
                  </a:lnTo>
                  <a:lnTo>
                    <a:pt x="837" y="611"/>
                  </a:lnTo>
                  <a:lnTo>
                    <a:pt x="841" y="607"/>
                  </a:lnTo>
                  <a:lnTo>
                    <a:pt x="841" y="607"/>
                  </a:lnTo>
                  <a:lnTo>
                    <a:pt x="843" y="605"/>
                  </a:lnTo>
                  <a:lnTo>
                    <a:pt x="847" y="603"/>
                  </a:lnTo>
                  <a:lnTo>
                    <a:pt x="849" y="603"/>
                  </a:lnTo>
                  <a:lnTo>
                    <a:pt x="851" y="601"/>
                  </a:lnTo>
                  <a:lnTo>
                    <a:pt x="851" y="601"/>
                  </a:lnTo>
                  <a:lnTo>
                    <a:pt x="851" y="599"/>
                  </a:lnTo>
                  <a:lnTo>
                    <a:pt x="851" y="599"/>
                  </a:lnTo>
                  <a:lnTo>
                    <a:pt x="851" y="597"/>
                  </a:lnTo>
                  <a:lnTo>
                    <a:pt x="853" y="597"/>
                  </a:lnTo>
                  <a:lnTo>
                    <a:pt x="855" y="595"/>
                  </a:lnTo>
                  <a:lnTo>
                    <a:pt x="855" y="597"/>
                  </a:lnTo>
                  <a:lnTo>
                    <a:pt x="857" y="597"/>
                  </a:lnTo>
                  <a:lnTo>
                    <a:pt x="857" y="595"/>
                  </a:lnTo>
                  <a:lnTo>
                    <a:pt x="857" y="595"/>
                  </a:lnTo>
                  <a:lnTo>
                    <a:pt x="859" y="595"/>
                  </a:lnTo>
                  <a:lnTo>
                    <a:pt x="859" y="597"/>
                  </a:lnTo>
                  <a:lnTo>
                    <a:pt x="859" y="597"/>
                  </a:lnTo>
                  <a:lnTo>
                    <a:pt x="861" y="597"/>
                  </a:lnTo>
                  <a:lnTo>
                    <a:pt x="863" y="597"/>
                  </a:lnTo>
                  <a:lnTo>
                    <a:pt x="863" y="597"/>
                  </a:lnTo>
                  <a:lnTo>
                    <a:pt x="863" y="597"/>
                  </a:lnTo>
                  <a:lnTo>
                    <a:pt x="863" y="595"/>
                  </a:lnTo>
                  <a:lnTo>
                    <a:pt x="863" y="593"/>
                  </a:lnTo>
                  <a:lnTo>
                    <a:pt x="865" y="595"/>
                  </a:lnTo>
                  <a:lnTo>
                    <a:pt x="865" y="595"/>
                  </a:lnTo>
                  <a:lnTo>
                    <a:pt x="867" y="595"/>
                  </a:lnTo>
                  <a:lnTo>
                    <a:pt x="867" y="595"/>
                  </a:lnTo>
                  <a:lnTo>
                    <a:pt x="871" y="593"/>
                  </a:lnTo>
                  <a:lnTo>
                    <a:pt x="871" y="593"/>
                  </a:lnTo>
                  <a:lnTo>
                    <a:pt x="871" y="593"/>
                  </a:lnTo>
                  <a:lnTo>
                    <a:pt x="877" y="591"/>
                  </a:lnTo>
                  <a:lnTo>
                    <a:pt x="879" y="591"/>
                  </a:lnTo>
                  <a:lnTo>
                    <a:pt x="885" y="589"/>
                  </a:lnTo>
                  <a:lnTo>
                    <a:pt x="887" y="589"/>
                  </a:lnTo>
                  <a:lnTo>
                    <a:pt x="891" y="585"/>
                  </a:lnTo>
                  <a:lnTo>
                    <a:pt x="893" y="585"/>
                  </a:lnTo>
                  <a:lnTo>
                    <a:pt x="893" y="585"/>
                  </a:lnTo>
                  <a:lnTo>
                    <a:pt x="895" y="585"/>
                  </a:lnTo>
                  <a:lnTo>
                    <a:pt x="897" y="585"/>
                  </a:lnTo>
                  <a:lnTo>
                    <a:pt x="899" y="583"/>
                  </a:lnTo>
                  <a:lnTo>
                    <a:pt x="899" y="583"/>
                  </a:lnTo>
                  <a:lnTo>
                    <a:pt x="901" y="583"/>
                  </a:lnTo>
                  <a:lnTo>
                    <a:pt x="903" y="583"/>
                  </a:lnTo>
                  <a:lnTo>
                    <a:pt x="903" y="583"/>
                  </a:lnTo>
                  <a:lnTo>
                    <a:pt x="903" y="581"/>
                  </a:lnTo>
                  <a:lnTo>
                    <a:pt x="903" y="581"/>
                  </a:lnTo>
                  <a:lnTo>
                    <a:pt x="903" y="581"/>
                  </a:lnTo>
                  <a:lnTo>
                    <a:pt x="899" y="581"/>
                  </a:lnTo>
                  <a:lnTo>
                    <a:pt x="899" y="579"/>
                  </a:lnTo>
                  <a:lnTo>
                    <a:pt x="901" y="579"/>
                  </a:lnTo>
                  <a:lnTo>
                    <a:pt x="901" y="579"/>
                  </a:lnTo>
                  <a:lnTo>
                    <a:pt x="901" y="577"/>
                  </a:lnTo>
                  <a:lnTo>
                    <a:pt x="901" y="575"/>
                  </a:lnTo>
                  <a:lnTo>
                    <a:pt x="899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5" y="575"/>
                  </a:lnTo>
                  <a:lnTo>
                    <a:pt x="895" y="573"/>
                  </a:lnTo>
                  <a:lnTo>
                    <a:pt x="895" y="573"/>
                  </a:lnTo>
                  <a:lnTo>
                    <a:pt x="895" y="571"/>
                  </a:lnTo>
                  <a:lnTo>
                    <a:pt x="889" y="575"/>
                  </a:lnTo>
                  <a:lnTo>
                    <a:pt x="887" y="575"/>
                  </a:lnTo>
                  <a:lnTo>
                    <a:pt x="885" y="575"/>
                  </a:lnTo>
                  <a:lnTo>
                    <a:pt x="885" y="577"/>
                  </a:lnTo>
                  <a:lnTo>
                    <a:pt x="885" y="575"/>
                  </a:lnTo>
                  <a:lnTo>
                    <a:pt x="881" y="575"/>
                  </a:lnTo>
                  <a:lnTo>
                    <a:pt x="883" y="575"/>
                  </a:lnTo>
                  <a:lnTo>
                    <a:pt x="883" y="573"/>
                  </a:lnTo>
                  <a:lnTo>
                    <a:pt x="881" y="573"/>
                  </a:lnTo>
                  <a:lnTo>
                    <a:pt x="877" y="573"/>
                  </a:lnTo>
                  <a:lnTo>
                    <a:pt x="875" y="573"/>
                  </a:lnTo>
                  <a:lnTo>
                    <a:pt x="875" y="573"/>
                  </a:lnTo>
                  <a:lnTo>
                    <a:pt x="875" y="573"/>
                  </a:lnTo>
                  <a:lnTo>
                    <a:pt x="875" y="573"/>
                  </a:lnTo>
                  <a:lnTo>
                    <a:pt x="873" y="571"/>
                  </a:lnTo>
                  <a:lnTo>
                    <a:pt x="871" y="571"/>
                  </a:lnTo>
                  <a:lnTo>
                    <a:pt x="869" y="571"/>
                  </a:lnTo>
                  <a:lnTo>
                    <a:pt x="867" y="571"/>
                  </a:lnTo>
                  <a:lnTo>
                    <a:pt x="865" y="569"/>
                  </a:lnTo>
                  <a:lnTo>
                    <a:pt x="869" y="567"/>
                  </a:lnTo>
                  <a:lnTo>
                    <a:pt x="869" y="567"/>
                  </a:lnTo>
                  <a:lnTo>
                    <a:pt x="869" y="567"/>
                  </a:lnTo>
                  <a:lnTo>
                    <a:pt x="865" y="567"/>
                  </a:lnTo>
                  <a:lnTo>
                    <a:pt x="865" y="565"/>
                  </a:lnTo>
                  <a:lnTo>
                    <a:pt x="861" y="565"/>
                  </a:lnTo>
                  <a:lnTo>
                    <a:pt x="861" y="565"/>
                  </a:lnTo>
                  <a:lnTo>
                    <a:pt x="859" y="563"/>
                  </a:lnTo>
                  <a:lnTo>
                    <a:pt x="861" y="563"/>
                  </a:lnTo>
                  <a:lnTo>
                    <a:pt x="859" y="561"/>
                  </a:lnTo>
                  <a:lnTo>
                    <a:pt x="861" y="557"/>
                  </a:lnTo>
                  <a:lnTo>
                    <a:pt x="859" y="557"/>
                  </a:lnTo>
                  <a:lnTo>
                    <a:pt x="859" y="555"/>
                  </a:lnTo>
                  <a:lnTo>
                    <a:pt x="859" y="553"/>
                  </a:lnTo>
                  <a:lnTo>
                    <a:pt x="861" y="553"/>
                  </a:lnTo>
                  <a:lnTo>
                    <a:pt x="861" y="551"/>
                  </a:lnTo>
                  <a:lnTo>
                    <a:pt x="861" y="551"/>
                  </a:lnTo>
                  <a:lnTo>
                    <a:pt x="859" y="551"/>
                  </a:lnTo>
                  <a:lnTo>
                    <a:pt x="857" y="551"/>
                  </a:lnTo>
                  <a:lnTo>
                    <a:pt x="855" y="551"/>
                  </a:lnTo>
                  <a:lnTo>
                    <a:pt x="855" y="551"/>
                  </a:lnTo>
                  <a:lnTo>
                    <a:pt x="859" y="547"/>
                  </a:lnTo>
                  <a:lnTo>
                    <a:pt x="863" y="545"/>
                  </a:lnTo>
                  <a:lnTo>
                    <a:pt x="865" y="543"/>
                  </a:lnTo>
                  <a:lnTo>
                    <a:pt x="867" y="541"/>
                  </a:lnTo>
                  <a:lnTo>
                    <a:pt x="867" y="539"/>
                  </a:lnTo>
                  <a:lnTo>
                    <a:pt x="865" y="539"/>
                  </a:lnTo>
                  <a:lnTo>
                    <a:pt x="863" y="539"/>
                  </a:lnTo>
                  <a:lnTo>
                    <a:pt x="865" y="537"/>
                  </a:lnTo>
                  <a:lnTo>
                    <a:pt x="861" y="537"/>
                  </a:lnTo>
                  <a:lnTo>
                    <a:pt x="859" y="539"/>
                  </a:lnTo>
                  <a:lnTo>
                    <a:pt x="857" y="539"/>
                  </a:lnTo>
                  <a:lnTo>
                    <a:pt x="855" y="541"/>
                  </a:lnTo>
                  <a:lnTo>
                    <a:pt x="855" y="539"/>
                  </a:lnTo>
                  <a:lnTo>
                    <a:pt x="855" y="537"/>
                  </a:lnTo>
                  <a:lnTo>
                    <a:pt x="853" y="537"/>
                  </a:lnTo>
                  <a:lnTo>
                    <a:pt x="849" y="535"/>
                  </a:lnTo>
                  <a:lnTo>
                    <a:pt x="847" y="533"/>
                  </a:lnTo>
                  <a:lnTo>
                    <a:pt x="847" y="533"/>
                  </a:lnTo>
                  <a:lnTo>
                    <a:pt x="843" y="535"/>
                  </a:lnTo>
                  <a:lnTo>
                    <a:pt x="843" y="535"/>
                  </a:lnTo>
                  <a:lnTo>
                    <a:pt x="847" y="533"/>
                  </a:lnTo>
                  <a:lnTo>
                    <a:pt x="847" y="533"/>
                  </a:lnTo>
                  <a:lnTo>
                    <a:pt x="849" y="533"/>
                  </a:lnTo>
                  <a:lnTo>
                    <a:pt x="851" y="533"/>
                  </a:lnTo>
                  <a:lnTo>
                    <a:pt x="853" y="531"/>
                  </a:lnTo>
                  <a:lnTo>
                    <a:pt x="855" y="531"/>
                  </a:lnTo>
                  <a:lnTo>
                    <a:pt x="855" y="533"/>
                  </a:lnTo>
                  <a:lnTo>
                    <a:pt x="859" y="533"/>
                  </a:lnTo>
                  <a:lnTo>
                    <a:pt x="861" y="535"/>
                  </a:lnTo>
                  <a:lnTo>
                    <a:pt x="863" y="535"/>
                  </a:lnTo>
                  <a:lnTo>
                    <a:pt x="865" y="533"/>
                  </a:lnTo>
                  <a:lnTo>
                    <a:pt x="867" y="531"/>
                  </a:lnTo>
                  <a:lnTo>
                    <a:pt x="869" y="531"/>
                  </a:lnTo>
                  <a:lnTo>
                    <a:pt x="871" y="531"/>
                  </a:lnTo>
                  <a:lnTo>
                    <a:pt x="871" y="529"/>
                  </a:lnTo>
                  <a:lnTo>
                    <a:pt x="873" y="529"/>
                  </a:lnTo>
                  <a:lnTo>
                    <a:pt x="877" y="527"/>
                  </a:lnTo>
                  <a:lnTo>
                    <a:pt x="879" y="525"/>
                  </a:lnTo>
                  <a:lnTo>
                    <a:pt x="881" y="523"/>
                  </a:lnTo>
                  <a:lnTo>
                    <a:pt x="879" y="521"/>
                  </a:lnTo>
                  <a:lnTo>
                    <a:pt x="879" y="519"/>
                  </a:lnTo>
                  <a:lnTo>
                    <a:pt x="881" y="519"/>
                  </a:lnTo>
                  <a:lnTo>
                    <a:pt x="883" y="521"/>
                  </a:lnTo>
                  <a:lnTo>
                    <a:pt x="883" y="519"/>
                  </a:lnTo>
                  <a:lnTo>
                    <a:pt x="883" y="519"/>
                  </a:lnTo>
                  <a:lnTo>
                    <a:pt x="879" y="515"/>
                  </a:lnTo>
                  <a:lnTo>
                    <a:pt x="877" y="513"/>
                  </a:lnTo>
                  <a:lnTo>
                    <a:pt x="869" y="513"/>
                  </a:lnTo>
                  <a:lnTo>
                    <a:pt x="867" y="513"/>
                  </a:lnTo>
                  <a:lnTo>
                    <a:pt x="861" y="513"/>
                  </a:lnTo>
                  <a:lnTo>
                    <a:pt x="857" y="513"/>
                  </a:lnTo>
                  <a:lnTo>
                    <a:pt x="851" y="515"/>
                  </a:lnTo>
                  <a:lnTo>
                    <a:pt x="843" y="517"/>
                  </a:lnTo>
                  <a:lnTo>
                    <a:pt x="837" y="519"/>
                  </a:lnTo>
                  <a:lnTo>
                    <a:pt x="831" y="521"/>
                  </a:lnTo>
                  <a:lnTo>
                    <a:pt x="825" y="523"/>
                  </a:lnTo>
                  <a:lnTo>
                    <a:pt x="821" y="525"/>
                  </a:lnTo>
                  <a:lnTo>
                    <a:pt x="819" y="527"/>
                  </a:lnTo>
                  <a:lnTo>
                    <a:pt x="817" y="527"/>
                  </a:lnTo>
                  <a:lnTo>
                    <a:pt x="815" y="529"/>
                  </a:lnTo>
                  <a:lnTo>
                    <a:pt x="813" y="529"/>
                  </a:lnTo>
                  <a:lnTo>
                    <a:pt x="807" y="533"/>
                  </a:lnTo>
                  <a:lnTo>
                    <a:pt x="803" y="535"/>
                  </a:lnTo>
                  <a:lnTo>
                    <a:pt x="801" y="537"/>
                  </a:lnTo>
                  <a:lnTo>
                    <a:pt x="797" y="541"/>
                  </a:lnTo>
                  <a:lnTo>
                    <a:pt x="793" y="543"/>
                  </a:lnTo>
                  <a:lnTo>
                    <a:pt x="791" y="545"/>
                  </a:lnTo>
                  <a:lnTo>
                    <a:pt x="789" y="547"/>
                  </a:lnTo>
                  <a:lnTo>
                    <a:pt x="785" y="549"/>
                  </a:lnTo>
                  <a:lnTo>
                    <a:pt x="781" y="551"/>
                  </a:lnTo>
                  <a:lnTo>
                    <a:pt x="775" y="555"/>
                  </a:lnTo>
                  <a:lnTo>
                    <a:pt x="771" y="555"/>
                  </a:lnTo>
                  <a:lnTo>
                    <a:pt x="769" y="557"/>
                  </a:lnTo>
                  <a:lnTo>
                    <a:pt x="767" y="557"/>
                  </a:lnTo>
                  <a:lnTo>
                    <a:pt x="763" y="559"/>
                  </a:lnTo>
                  <a:lnTo>
                    <a:pt x="759" y="559"/>
                  </a:lnTo>
                  <a:lnTo>
                    <a:pt x="757" y="559"/>
                  </a:lnTo>
                  <a:lnTo>
                    <a:pt x="755" y="561"/>
                  </a:lnTo>
                  <a:lnTo>
                    <a:pt x="753" y="561"/>
                  </a:lnTo>
                  <a:lnTo>
                    <a:pt x="751" y="563"/>
                  </a:lnTo>
                  <a:lnTo>
                    <a:pt x="749" y="563"/>
                  </a:lnTo>
                  <a:lnTo>
                    <a:pt x="745" y="567"/>
                  </a:lnTo>
                  <a:lnTo>
                    <a:pt x="741" y="567"/>
                  </a:lnTo>
                  <a:lnTo>
                    <a:pt x="737" y="569"/>
                  </a:lnTo>
                  <a:lnTo>
                    <a:pt x="735" y="571"/>
                  </a:lnTo>
                  <a:lnTo>
                    <a:pt x="733" y="573"/>
                  </a:lnTo>
                  <a:lnTo>
                    <a:pt x="731" y="575"/>
                  </a:lnTo>
                  <a:lnTo>
                    <a:pt x="731" y="577"/>
                  </a:lnTo>
                  <a:lnTo>
                    <a:pt x="729" y="579"/>
                  </a:lnTo>
                  <a:lnTo>
                    <a:pt x="727" y="579"/>
                  </a:lnTo>
                  <a:lnTo>
                    <a:pt x="725" y="579"/>
                  </a:lnTo>
                  <a:lnTo>
                    <a:pt x="719" y="583"/>
                  </a:lnTo>
                  <a:lnTo>
                    <a:pt x="717" y="583"/>
                  </a:lnTo>
                  <a:lnTo>
                    <a:pt x="711" y="587"/>
                  </a:lnTo>
                  <a:lnTo>
                    <a:pt x="709" y="587"/>
                  </a:lnTo>
                  <a:lnTo>
                    <a:pt x="709" y="587"/>
                  </a:lnTo>
                  <a:lnTo>
                    <a:pt x="713" y="587"/>
                  </a:lnTo>
                  <a:close/>
                  <a:moveTo>
                    <a:pt x="905" y="545"/>
                  </a:moveTo>
                  <a:lnTo>
                    <a:pt x="907" y="545"/>
                  </a:lnTo>
                  <a:lnTo>
                    <a:pt x="909" y="543"/>
                  </a:lnTo>
                  <a:lnTo>
                    <a:pt x="911" y="543"/>
                  </a:lnTo>
                  <a:lnTo>
                    <a:pt x="911" y="543"/>
                  </a:lnTo>
                  <a:lnTo>
                    <a:pt x="913" y="541"/>
                  </a:lnTo>
                  <a:lnTo>
                    <a:pt x="913" y="541"/>
                  </a:lnTo>
                  <a:lnTo>
                    <a:pt x="911" y="541"/>
                  </a:lnTo>
                  <a:lnTo>
                    <a:pt x="909" y="541"/>
                  </a:lnTo>
                  <a:lnTo>
                    <a:pt x="907" y="543"/>
                  </a:lnTo>
                  <a:lnTo>
                    <a:pt x="905" y="545"/>
                  </a:lnTo>
                  <a:lnTo>
                    <a:pt x="903" y="547"/>
                  </a:lnTo>
                  <a:lnTo>
                    <a:pt x="903" y="549"/>
                  </a:lnTo>
                  <a:lnTo>
                    <a:pt x="905" y="549"/>
                  </a:lnTo>
                  <a:lnTo>
                    <a:pt x="905" y="547"/>
                  </a:lnTo>
                  <a:lnTo>
                    <a:pt x="905" y="547"/>
                  </a:lnTo>
                  <a:lnTo>
                    <a:pt x="905" y="547"/>
                  </a:lnTo>
                  <a:lnTo>
                    <a:pt x="903" y="547"/>
                  </a:lnTo>
                  <a:lnTo>
                    <a:pt x="905" y="545"/>
                  </a:lnTo>
                  <a:lnTo>
                    <a:pt x="905" y="545"/>
                  </a:lnTo>
                  <a:close/>
                  <a:moveTo>
                    <a:pt x="58" y="415"/>
                  </a:moveTo>
                  <a:lnTo>
                    <a:pt x="60" y="413"/>
                  </a:lnTo>
                  <a:lnTo>
                    <a:pt x="56" y="415"/>
                  </a:lnTo>
                  <a:lnTo>
                    <a:pt x="52" y="417"/>
                  </a:lnTo>
                  <a:lnTo>
                    <a:pt x="50" y="419"/>
                  </a:lnTo>
                  <a:lnTo>
                    <a:pt x="50" y="419"/>
                  </a:lnTo>
                  <a:lnTo>
                    <a:pt x="54" y="417"/>
                  </a:lnTo>
                  <a:lnTo>
                    <a:pt x="58" y="415"/>
                  </a:lnTo>
                  <a:close/>
                  <a:moveTo>
                    <a:pt x="522" y="220"/>
                  </a:moveTo>
                  <a:lnTo>
                    <a:pt x="524" y="220"/>
                  </a:lnTo>
                  <a:lnTo>
                    <a:pt x="526" y="218"/>
                  </a:lnTo>
                  <a:lnTo>
                    <a:pt x="524" y="218"/>
                  </a:lnTo>
                  <a:lnTo>
                    <a:pt x="522" y="218"/>
                  </a:lnTo>
                  <a:lnTo>
                    <a:pt x="522" y="220"/>
                  </a:lnTo>
                  <a:lnTo>
                    <a:pt x="522" y="220"/>
                  </a:lnTo>
                  <a:lnTo>
                    <a:pt x="522" y="222"/>
                  </a:lnTo>
                  <a:lnTo>
                    <a:pt x="522" y="220"/>
                  </a:lnTo>
                  <a:close/>
                  <a:moveTo>
                    <a:pt x="825" y="599"/>
                  </a:moveTo>
                  <a:lnTo>
                    <a:pt x="825" y="599"/>
                  </a:lnTo>
                  <a:lnTo>
                    <a:pt x="823" y="601"/>
                  </a:lnTo>
                  <a:lnTo>
                    <a:pt x="823" y="601"/>
                  </a:lnTo>
                  <a:lnTo>
                    <a:pt x="823" y="601"/>
                  </a:lnTo>
                  <a:lnTo>
                    <a:pt x="825" y="599"/>
                  </a:lnTo>
                  <a:close/>
                  <a:moveTo>
                    <a:pt x="729" y="575"/>
                  </a:moveTo>
                  <a:lnTo>
                    <a:pt x="727" y="575"/>
                  </a:lnTo>
                  <a:lnTo>
                    <a:pt x="725" y="577"/>
                  </a:lnTo>
                  <a:lnTo>
                    <a:pt x="725" y="577"/>
                  </a:lnTo>
                  <a:lnTo>
                    <a:pt x="727" y="577"/>
                  </a:lnTo>
                  <a:lnTo>
                    <a:pt x="729" y="575"/>
                  </a:lnTo>
                  <a:close/>
                  <a:moveTo>
                    <a:pt x="925" y="567"/>
                  </a:moveTo>
                  <a:lnTo>
                    <a:pt x="923" y="565"/>
                  </a:lnTo>
                  <a:lnTo>
                    <a:pt x="921" y="567"/>
                  </a:lnTo>
                  <a:lnTo>
                    <a:pt x="921" y="565"/>
                  </a:lnTo>
                  <a:lnTo>
                    <a:pt x="921" y="565"/>
                  </a:lnTo>
                  <a:lnTo>
                    <a:pt x="919" y="565"/>
                  </a:lnTo>
                  <a:lnTo>
                    <a:pt x="919" y="565"/>
                  </a:lnTo>
                  <a:lnTo>
                    <a:pt x="917" y="565"/>
                  </a:lnTo>
                  <a:lnTo>
                    <a:pt x="915" y="567"/>
                  </a:lnTo>
                  <a:lnTo>
                    <a:pt x="915" y="569"/>
                  </a:lnTo>
                  <a:lnTo>
                    <a:pt x="911" y="571"/>
                  </a:lnTo>
                  <a:lnTo>
                    <a:pt x="913" y="571"/>
                  </a:lnTo>
                  <a:lnTo>
                    <a:pt x="915" y="569"/>
                  </a:lnTo>
                  <a:lnTo>
                    <a:pt x="915" y="571"/>
                  </a:lnTo>
                  <a:lnTo>
                    <a:pt x="911" y="573"/>
                  </a:lnTo>
                  <a:lnTo>
                    <a:pt x="911" y="573"/>
                  </a:lnTo>
                  <a:lnTo>
                    <a:pt x="909" y="573"/>
                  </a:lnTo>
                  <a:lnTo>
                    <a:pt x="909" y="573"/>
                  </a:lnTo>
                  <a:lnTo>
                    <a:pt x="907" y="573"/>
                  </a:lnTo>
                  <a:lnTo>
                    <a:pt x="905" y="575"/>
                  </a:lnTo>
                  <a:lnTo>
                    <a:pt x="905" y="573"/>
                  </a:lnTo>
                  <a:lnTo>
                    <a:pt x="907" y="573"/>
                  </a:lnTo>
                  <a:lnTo>
                    <a:pt x="907" y="573"/>
                  </a:lnTo>
                  <a:lnTo>
                    <a:pt x="909" y="571"/>
                  </a:lnTo>
                  <a:lnTo>
                    <a:pt x="907" y="571"/>
                  </a:lnTo>
                  <a:lnTo>
                    <a:pt x="909" y="571"/>
                  </a:lnTo>
                  <a:lnTo>
                    <a:pt x="911" y="571"/>
                  </a:lnTo>
                  <a:lnTo>
                    <a:pt x="911" y="569"/>
                  </a:lnTo>
                  <a:lnTo>
                    <a:pt x="909" y="569"/>
                  </a:lnTo>
                  <a:lnTo>
                    <a:pt x="907" y="571"/>
                  </a:lnTo>
                  <a:lnTo>
                    <a:pt x="907" y="571"/>
                  </a:lnTo>
                  <a:lnTo>
                    <a:pt x="909" y="569"/>
                  </a:lnTo>
                  <a:lnTo>
                    <a:pt x="911" y="569"/>
                  </a:lnTo>
                  <a:lnTo>
                    <a:pt x="913" y="567"/>
                  </a:lnTo>
                  <a:lnTo>
                    <a:pt x="915" y="567"/>
                  </a:lnTo>
                  <a:lnTo>
                    <a:pt x="917" y="565"/>
                  </a:lnTo>
                  <a:lnTo>
                    <a:pt x="917" y="565"/>
                  </a:lnTo>
                  <a:lnTo>
                    <a:pt x="917" y="565"/>
                  </a:lnTo>
                  <a:lnTo>
                    <a:pt x="919" y="563"/>
                  </a:lnTo>
                  <a:lnTo>
                    <a:pt x="921" y="559"/>
                  </a:lnTo>
                  <a:lnTo>
                    <a:pt x="923" y="557"/>
                  </a:lnTo>
                  <a:lnTo>
                    <a:pt x="923" y="557"/>
                  </a:lnTo>
                  <a:lnTo>
                    <a:pt x="923" y="553"/>
                  </a:lnTo>
                  <a:lnTo>
                    <a:pt x="923" y="553"/>
                  </a:lnTo>
                  <a:lnTo>
                    <a:pt x="923" y="551"/>
                  </a:lnTo>
                  <a:lnTo>
                    <a:pt x="921" y="551"/>
                  </a:lnTo>
                  <a:lnTo>
                    <a:pt x="921" y="553"/>
                  </a:lnTo>
                  <a:lnTo>
                    <a:pt x="919" y="553"/>
                  </a:lnTo>
                  <a:lnTo>
                    <a:pt x="917" y="555"/>
                  </a:lnTo>
                  <a:lnTo>
                    <a:pt x="915" y="555"/>
                  </a:lnTo>
                  <a:lnTo>
                    <a:pt x="913" y="557"/>
                  </a:lnTo>
                  <a:lnTo>
                    <a:pt x="913" y="559"/>
                  </a:lnTo>
                  <a:lnTo>
                    <a:pt x="907" y="565"/>
                  </a:lnTo>
                  <a:lnTo>
                    <a:pt x="905" y="565"/>
                  </a:lnTo>
                  <a:lnTo>
                    <a:pt x="903" y="567"/>
                  </a:lnTo>
                  <a:lnTo>
                    <a:pt x="903" y="569"/>
                  </a:lnTo>
                  <a:lnTo>
                    <a:pt x="901" y="571"/>
                  </a:lnTo>
                  <a:lnTo>
                    <a:pt x="901" y="575"/>
                  </a:lnTo>
                  <a:lnTo>
                    <a:pt x="901" y="575"/>
                  </a:lnTo>
                  <a:lnTo>
                    <a:pt x="901" y="577"/>
                  </a:lnTo>
                  <a:lnTo>
                    <a:pt x="901" y="577"/>
                  </a:lnTo>
                  <a:lnTo>
                    <a:pt x="903" y="577"/>
                  </a:lnTo>
                  <a:lnTo>
                    <a:pt x="903" y="577"/>
                  </a:lnTo>
                  <a:lnTo>
                    <a:pt x="905" y="577"/>
                  </a:lnTo>
                  <a:lnTo>
                    <a:pt x="907" y="577"/>
                  </a:lnTo>
                  <a:lnTo>
                    <a:pt x="907" y="577"/>
                  </a:lnTo>
                  <a:lnTo>
                    <a:pt x="909" y="577"/>
                  </a:lnTo>
                  <a:lnTo>
                    <a:pt x="911" y="577"/>
                  </a:lnTo>
                  <a:lnTo>
                    <a:pt x="915" y="575"/>
                  </a:lnTo>
                  <a:lnTo>
                    <a:pt x="919" y="573"/>
                  </a:lnTo>
                  <a:lnTo>
                    <a:pt x="919" y="573"/>
                  </a:lnTo>
                  <a:lnTo>
                    <a:pt x="921" y="571"/>
                  </a:lnTo>
                  <a:lnTo>
                    <a:pt x="925" y="571"/>
                  </a:lnTo>
                  <a:lnTo>
                    <a:pt x="925" y="571"/>
                  </a:lnTo>
                  <a:lnTo>
                    <a:pt x="923" y="569"/>
                  </a:lnTo>
                  <a:lnTo>
                    <a:pt x="925" y="569"/>
                  </a:lnTo>
                  <a:lnTo>
                    <a:pt x="925" y="567"/>
                  </a:lnTo>
                  <a:lnTo>
                    <a:pt x="925" y="567"/>
                  </a:lnTo>
                  <a:lnTo>
                    <a:pt x="925" y="567"/>
                  </a:lnTo>
                  <a:lnTo>
                    <a:pt x="925" y="567"/>
                  </a:lnTo>
                  <a:close/>
                  <a:moveTo>
                    <a:pt x="911" y="607"/>
                  </a:moveTo>
                  <a:lnTo>
                    <a:pt x="909" y="607"/>
                  </a:lnTo>
                  <a:lnTo>
                    <a:pt x="909" y="607"/>
                  </a:lnTo>
                  <a:lnTo>
                    <a:pt x="909" y="607"/>
                  </a:lnTo>
                  <a:lnTo>
                    <a:pt x="911" y="607"/>
                  </a:lnTo>
                  <a:lnTo>
                    <a:pt x="913" y="607"/>
                  </a:lnTo>
                  <a:lnTo>
                    <a:pt x="915" y="605"/>
                  </a:lnTo>
                  <a:lnTo>
                    <a:pt x="913" y="607"/>
                  </a:lnTo>
                  <a:lnTo>
                    <a:pt x="911" y="607"/>
                  </a:lnTo>
                  <a:close/>
                  <a:moveTo>
                    <a:pt x="64" y="515"/>
                  </a:moveTo>
                  <a:lnTo>
                    <a:pt x="64" y="517"/>
                  </a:lnTo>
                  <a:lnTo>
                    <a:pt x="64" y="519"/>
                  </a:lnTo>
                  <a:lnTo>
                    <a:pt x="64" y="519"/>
                  </a:lnTo>
                  <a:lnTo>
                    <a:pt x="66" y="519"/>
                  </a:lnTo>
                  <a:lnTo>
                    <a:pt x="66" y="519"/>
                  </a:lnTo>
                  <a:lnTo>
                    <a:pt x="64" y="517"/>
                  </a:lnTo>
                  <a:lnTo>
                    <a:pt x="64" y="515"/>
                  </a:lnTo>
                  <a:close/>
                  <a:moveTo>
                    <a:pt x="905" y="515"/>
                  </a:moveTo>
                  <a:lnTo>
                    <a:pt x="907" y="515"/>
                  </a:lnTo>
                  <a:lnTo>
                    <a:pt x="911" y="515"/>
                  </a:lnTo>
                  <a:lnTo>
                    <a:pt x="917" y="515"/>
                  </a:lnTo>
                  <a:lnTo>
                    <a:pt x="919" y="515"/>
                  </a:lnTo>
                  <a:lnTo>
                    <a:pt x="919" y="515"/>
                  </a:lnTo>
                  <a:lnTo>
                    <a:pt x="919" y="513"/>
                  </a:lnTo>
                  <a:lnTo>
                    <a:pt x="919" y="513"/>
                  </a:lnTo>
                  <a:lnTo>
                    <a:pt x="915" y="511"/>
                  </a:lnTo>
                  <a:lnTo>
                    <a:pt x="915" y="509"/>
                  </a:lnTo>
                  <a:lnTo>
                    <a:pt x="909" y="507"/>
                  </a:lnTo>
                  <a:lnTo>
                    <a:pt x="907" y="505"/>
                  </a:lnTo>
                  <a:lnTo>
                    <a:pt x="905" y="503"/>
                  </a:lnTo>
                  <a:lnTo>
                    <a:pt x="901" y="503"/>
                  </a:lnTo>
                  <a:lnTo>
                    <a:pt x="895" y="501"/>
                  </a:lnTo>
                  <a:lnTo>
                    <a:pt x="891" y="501"/>
                  </a:lnTo>
                  <a:lnTo>
                    <a:pt x="889" y="501"/>
                  </a:lnTo>
                  <a:lnTo>
                    <a:pt x="887" y="501"/>
                  </a:lnTo>
                  <a:lnTo>
                    <a:pt x="885" y="501"/>
                  </a:lnTo>
                  <a:lnTo>
                    <a:pt x="887" y="503"/>
                  </a:lnTo>
                  <a:lnTo>
                    <a:pt x="893" y="505"/>
                  </a:lnTo>
                  <a:lnTo>
                    <a:pt x="893" y="507"/>
                  </a:lnTo>
                  <a:lnTo>
                    <a:pt x="895" y="507"/>
                  </a:lnTo>
                  <a:lnTo>
                    <a:pt x="895" y="509"/>
                  </a:lnTo>
                  <a:lnTo>
                    <a:pt x="895" y="511"/>
                  </a:lnTo>
                  <a:lnTo>
                    <a:pt x="901" y="513"/>
                  </a:lnTo>
                  <a:lnTo>
                    <a:pt x="905" y="515"/>
                  </a:lnTo>
                  <a:close/>
                  <a:moveTo>
                    <a:pt x="819" y="593"/>
                  </a:moveTo>
                  <a:lnTo>
                    <a:pt x="817" y="595"/>
                  </a:lnTo>
                  <a:lnTo>
                    <a:pt x="819" y="593"/>
                  </a:lnTo>
                  <a:lnTo>
                    <a:pt x="819" y="593"/>
                  </a:lnTo>
                  <a:lnTo>
                    <a:pt x="819" y="591"/>
                  </a:lnTo>
                  <a:lnTo>
                    <a:pt x="819" y="591"/>
                  </a:lnTo>
                  <a:lnTo>
                    <a:pt x="819" y="593"/>
                  </a:lnTo>
                  <a:close/>
                  <a:moveTo>
                    <a:pt x="873" y="535"/>
                  </a:moveTo>
                  <a:lnTo>
                    <a:pt x="873" y="535"/>
                  </a:lnTo>
                  <a:lnTo>
                    <a:pt x="873" y="535"/>
                  </a:lnTo>
                  <a:lnTo>
                    <a:pt x="871" y="535"/>
                  </a:lnTo>
                  <a:lnTo>
                    <a:pt x="871" y="537"/>
                  </a:lnTo>
                  <a:lnTo>
                    <a:pt x="873" y="535"/>
                  </a:lnTo>
                  <a:lnTo>
                    <a:pt x="873" y="535"/>
                  </a:lnTo>
                  <a:close/>
                  <a:moveTo>
                    <a:pt x="887" y="567"/>
                  </a:moveTo>
                  <a:lnTo>
                    <a:pt x="889" y="565"/>
                  </a:lnTo>
                  <a:lnTo>
                    <a:pt x="891" y="565"/>
                  </a:lnTo>
                  <a:lnTo>
                    <a:pt x="895" y="563"/>
                  </a:lnTo>
                  <a:lnTo>
                    <a:pt x="897" y="563"/>
                  </a:lnTo>
                  <a:lnTo>
                    <a:pt x="897" y="561"/>
                  </a:lnTo>
                  <a:lnTo>
                    <a:pt x="897" y="561"/>
                  </a:lnTo>
                  <a:lnTo>
                    <a:pt x="895" y="561"/>
                  </a:lnTo>
                  <a:lnTo>
                    <a:pt x="891" y="561"/>
                  </a:lnTo>
                  <a:lnTo>
                    <a:pt x="887" y="561"/>
                  </a:lnTo>
                  <a:lnTo>
                    <a:pt x="887" y="561"/>
                  </a:lnTo>
                  <a:lnTo>
                    <a:pt x="883" y="561"/>
                  </a:lnTo>
                  <a:lnTo>
                    <a:pt x="881" y="563"/>
                  </a:lnTo>
                  <a:lnTo>
                    <a:pt x="879" y="561"/>
                  </a:lnTo>
                  <a:lnTo>
                    <a:pt x="879" y="561"/>
                  </a:lnTo>
                  <a:lnTo>
                    <a:pt x="877" y="561"/>
                  </a:lnTo>
                  <a:lnTo>
                    <a:pt x="877" y="561"/>
                  </a:lnTo>
                  <a:lnTo>
                    <a:pt x="877" y="561"/>
                  </a:lnTo>
                  <a:lnTo>
                    <a:pt x="875" y="559"/>
                  </a:lnTo>
                  <a:lnTo>
                    <a:pt x="873" y="561"/>
                  </a:lnTo>
                  <a:lnTo>
                    <a:pt x="873" y="561"/>
                  </a:lnTo>
                  <a:lnTo>
                    <a:pt x="871" y="561"/>
                  </a:lnTo>
                  <a:lnTo>
                    <a:pt x="871" y="561"/>
                  </a:lnTo>
                  <a:lnTo>
                    <a:pt x="871" y="561"/>
                  </a:lnTo>
                  <a:lnTo>
                    <a:pt x="871" y="561"/>
                  </a:lnTo>
                  <a:lnTo>
                    <a:pt x="871" y="559"/>
                  </a:lnTo>
                  <a:lnTo>
                    <a:pt x="871" y="559"/>
                  </a:lnTo>
                  <a:lnTo>
                    <a:pt x="871" y="559"/>
                  </a:lnTo>
                  <a:lnTo>
                    <a:pt x="871" y="555"/>
                  </a:lnTo>
                  <a:lnTo>
                    <a:pt x="873" y="553"/>
                  </a:lnTo>
                  <a:lnTo>
                    <a:pt x="873" y="553"/>
                  </a:lnTo>
                  <a:lnTo>
                    <a:pt x="873" y="551"/>
                  </a:lnTo>
                  <a:lnTo>
                    <a:pt x="871" y="553"/>
                  </a:lnTo>
                  <a:lnTo>
                    <a:pt x="869" y="553"/>
                  </a:lnTo>
                  <a:lnTo>
                    <a:pt x="867" y="555"/>
                  </a:lnTo>
                  <a:lnTo>
                    <a:pt x="867" y="557"/>
                  </a:lnTo>
                  <a:lnTo>
                    <a:pt x="865" y="557"/>
                  </a:lnTo>
                  <a:lnTo>
                    <a:pt x="865" y="559"/>
                  </a:lnTo>
                  <a:lnTo>
                    <a:pt x="867" y="559"/>
                  </a:lnTo>
                  <a:lnTo>
                    <a:pt x="869" y="559"/>
                  </a:lnTo>
                  <a:lnTo>
                    <a:pt x="869" y="559"/>
                  </a:lnTo>
                  <a:lnTo>
                    <a:pt x="867" y="563"/>
                  </a:lnTo>
                  <a:lnTo>
                    <a:pt x="869" y="563"/>
                  </a:lnTo>
                  <a:lnTo>
                    <a:pt x="871" y="563"/>
                  </a:lnTo>
                  <a:lnTo>
                    <a:pt x="873" y="563"/>
                  </a:lnTo>
                  <a:lnTo>
                    <a:pt x="873" y="563"/>
                  </a:lnTo>
                  <a:lnTo>
                    <a:pt x="873" y="563"/>
                  </a:lnTo>
                  <a:lnTo>
                    <a:pt x="871" y="563"/>
                  </a:lnTo>
                  <a:lnTo>
                    <a:pt x="871" y="565"/>
                  </a:lnTo>
                  <a:lnTo>
                    <a:pt x="873" y="565"/>
                  </a:lnTo>
                  <a:lnTo>
                    <a:pt x="873" y="565"/>
                  </a:lnTo>
                  <a:lnTo>
                    <a:pt x="877" y="567"/>
                  </a:lnTo>
                  <a:lnTo>
                    <a:pt x="879" y="567"/>
                  </a:lnTo>
                  <a:lnTo>
                    <a:pt x="879" y="567"/>
                  </a:lnTo>
                  <a:lnTo>
                    <a:pt x="877" y="565"/>
                  </a:lnTo>
                  <a:lnTo>
                    <a:pt x="879" y="565"/>
                  </a:lnTo>
                  <a:lnTo>
                    <a:pt x="881" y="565"/>
                  </a:lnTo>
                  <a:lnTo>
                    <a:pt x="881" y="565"/>
                  </a:lnTo>
                  <a:lnTo>
                    <a:pt x="883" y="563"/>
                  </a:lnTo>
                  <a:lnTo>
                    <a:pt x="883" y="565"/>
                  </a:lnTo>
                  <a:lnTo>
                    <a:pt x="881" y="565"/>
                  </a:lnTo>
                  <a:lnTo>
                    <a:pt x="881" y="565"/>
                  </a:lnTo>
                  <a:lnTo>
                    <a:pt x="881" y="567"/>
                  </a:lnTo>
                  <a:lnTo>
                    <a:pt x="883" y="567"/>
                  </a:lnTo>
                  <a:lnTo>
                    <a:pt x="883" y="567"/>
                  </a:lnTo>
                  <a:lnTo>
                    <a:pt x="881" y="569"/>
                  </a:lnTo>
                  <a:lnTo>
                    <a:pt x="881" y="569"/>
                  </a:lnTo>
                  <a:lnTo>
                    <a:pt x="883" y="569"/>
                  </a:lnTo>
                  <a:lnTo>
                    <a:pt x="883" y="569"/>
                  </a:lnTo>
                  <a:lnTo>
                    <a:pt x="883" y="569"/>
                  </a:lnTo>
                  <a:lnTo>
                    <a:pt x="883" y="571"/>
                  </a:lnTo>
                  <a:lnTo>
                    <a:pt x="887" y="569"/>
                  </a:lnTo>
                  <a:lnTo>
                    <a:pt x="887" y="569"/>
                  </a:lnTo>
                  <a:lnTo>
                    <a:pt x="887" y="569"/>
                  </a:lnTo>
                  <a:lnTo>
                    <a:pt x="887" y="569"/>
                  </a:lnTo>
                  <a:lnTo>
                    <a:pt x="887" y="567"/>
                  </a:lnTo>
                  <a:lnTo>
                    <a:pt x="887" y="567"/>
                  </a:lnTo>
                  <a:close/>
                  <a:moveTo>
                    <a:pt x="869" y="537"/>
                  </a:moveTo>
                  <a:lnTo>
                    <a:pt x="869" y="539"/>
                  </a:lnTo>
                  <a:lnTo>
                    <a:pt x="869" y="539"/>
                  </a:lnTo>
                  <a:lnTo>
                    <a:pt x="869" y="539"/>
                  </a:lnTo>
                  <a:lnTo>
                    <a:pt x="869" y="539"/>
                  </a:lnTo>
                  <a:lnTo>
                    <a:pt x="871" y="537"/>
                  </a:lnTo>
                  <a:lnTo>
                    <a:pt x="871" y="537"/>
                  </a:lnTo>
                  <a:lnTo>
                    <a:pt x="871" y="537"/>
                  </a:lnTo>
                  <a:lnTo>
                    <a:pt x="871" y="537"/>
                  </a:lnTo>
                  <a:lnTo>
                    <a:pt x="869" y="537"/>
                  </a:lnTo>
                  <a:close/>
                  <a:moveTo>
                    <a:pt x="847" y="275"/>
                  </a:moveTo>
                  <a:lnTo>
                    <a:pt x="849" y="277"/>
                  </a:lnTo>
                  <a:lnTo>
                    <a:pt x="851" y="277"/>
                  </a:lnTo>
                  <a:lnTo>
                    <a:pt x="851" y="277"/>
                  </a:lnTo>
                  <a:lnTo>
                    <a:pt x="853" y="275"/>
                  </a:lnTo>
                  <a:lnTo>
                    <a:pt x="853" y="273"/>
                  </a:lnTo>
                  <a:lnTo>
                    <a:pt x="849" y="271"/>
                  </a:lnTo>
                  <a:lnTo>
                    <a:pt x="845" y="273"/>
                  </a:lnTo>
                  <a:lnTo>
                    <a:pt x="847" y="275"/>
                  </a:lnTo>
                  <a:close/>
                  <a:moveTo>
                    <a:pt x="739" y="391"/>
                  </a:moveTo>
                  <a:lnTo>
                    <a:pt x="737" y="391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35" y="393"/>
                  </a:lnTo>
                  <a:lnTo>
                    <a:pt x="733" y="393"/>
                  </a:lnTo>
                  <a:lnTo>
                    <a:pt x="733" y="393"/>
                  </a:lnTo>
                  <a:lnTo>
                    <a:pt x="733" y="395"/>
                  </a:lnTo>
                  <a:lnTo>
                    <a:pt x="735" y="395"/>
                  </a:lnTo>
                  <a:lnTo>
                    <a:pt x="739" y="393"/>
                  </a:lnTo>
                  <a:lnTo>
                    <a:pt x="741" y="391"/>
                  </a:lnTo>
                  <a:lnTo>
                    <a:pt x="741" y="389"/>
                  </a:lnTo>
                  <a:lnTo>
                    <a:pt x="741" y="389"/>
                  </a:lnTo>
                  <a:lnTo>
                    <a:pt x="739" y="391"/>
                  </a:lnTo>
                  <a:lnTo>
                    <a:pt x="739" y="391"/>
                  </a:lnTo>
                  <a:close/>
                  <a:moveTo>
                    <a:pt x="745" y="395"/>
                  </a:moveTo>
                  <a:lnTo>
                    <a:pt x="741" y="399"/>
                  </a:lnTo>
                  <a:lnTo>
                    <a:pt x="741" y="399"/>
                  </a:lnTo>
                  <a:lnTo>
                    <a:pt x="741" y="399"/>
                  </a:lnTo>
                  <a:lnTo>
                    <a:pt x="745" y="397"/>
                  </a:lnTo>
                  <a:lnTo>
                    <a:pt x="747" y="395"/>
                  </a:lnTo>
                  <a:lnTo>
                    <a:pt x="749" y="393"/>
                  </a:lnTo>
                  <a:lnTo>
                    <a:pt x="749" y="393"/>
                  </a:lnTo>
                  <a:lnTo>
                    <a:pt x="749" y="391"/>
                  </a:lnTo>
                  <a:lnTo>
                    <a:pt x="749" y="391"/>
                  </a:lnTo>
                  <a:lnTo>
                    <a:pt x="749" y="391"/>
                  </a:lnTo>
                  <a:lnTo>
                    <a:pt x="749" y="391"/>
                  </a:lnTo>
                  <a:lnTo>
                    <a:pt x="749" y="391"/>
                  </a:lnTo>
                  <a:lnTo>
                    <a:pt x="749" y="389"/>
                  </a:lnTo>
                  <a:lnTo>
                    <a:pt x="749" y="389"/>
                  </a:lnTo>
                  <a:lnTo>
                    <a:pt x="749" y="389"/>
                  </a:lnTo>
                  <a:lnTo>
                    <a:pt x="749" y="389"/>
                  </a:lnTo>
                  <a:lnTo>
                    <a:pt x="747" y="389"/>
                  </a:lnTo>
                  <a:lnTo>
                    <a:pt x="747" y="387"/>
                  </a:lnTo>
                  <a:lnTo>
                    <a:pt x="747" y="387"/>
                  </a:lnTo>
                  <a:lnTo>
                    <a:pt x="747" y="387"/>
                  </a:lnTo>
                  <a:lnTo>
                    <a:pt x="745" y="389"/>
                  </a:lnTo>
                  <a:lnTo>
                    <a:pt x="745" y="391"/>
                  </a:lnTo>
                  <a:lnTo>
                    <a:pt x="743" y="393"/>
                  </a:lnTo>
                  <a:lnTo>
                    <a:pt x="741" y="393"/>
                  </a:lnTo>
                  <a:lnTo>
                    <a:pt x="739" y="395"/>
                  </a:lnTo>
                  <a:lnTo>
                    <a:pt x="739" y="395"/>
                  </a:lnTo>
                  <a:lnTo>
                    <a:pt x="741" y="393"/>
                  </a:lnTo>
                  <a:lnTo>
                    <a:pt x="741" y="393"/>
                  </a:lnTo>
                  <a:lnTo>
                    <a:pt x="743" y="389"/>
                  </a:lnTo>
                  <a:lnTo>
                    <a:pt x="745" y="389"/>
                  </a:lnTo>
                  <a:lnTo>
                    <a:pt x="745" y="389"/>
                  </a:lnTo>
                  <a:lnTo>
                    <a:pt x="745" y="389"/>
                  </a:lnTo>
                  <a:lnTo>
                    <a:pt x="743" y="389"/>
                  </a:lnTo>
                  <a:lnTo>
                    <a:pt x="743" y="389"/>
                  </a:lnTo>
                  <a:lnTo>
                    <a:pt x="743" y="391"/>
                  </a:lnTo>
                  <a:lnTo>
                    <a:pt x="741" y="393"/>
                  </a:lnTo>
                  <a:lnTo>
                    <a:pt x="739" y="393"/>
                  </a:lnTo>
                  <a:lnTo>
                    <a:pt x="735" y="395"/>
                  </a:lnTo>
                  <a:lnTo>
                    <a:pt x="731" y="399"/>
                  </a:lnTo>
                  <a:lnTo>
                    <a:pt x="731" y="399"/>
                  </a:lnTo>
                  <a:lnTo>
                    <a:pt x="731" y="399"/>
                  </a:lnTo>
                  <a:lnTo>
                    <a:pt x="731" y="399"/>
                  </a:lnTo>
                  <a:lnTo>
                    <a:pt x="733" y="399"/>
                  </a:lnTo>
                  <a:lnTo>
                    <a:pt x="739" y="395"/>
                  </a:lnTo>
                  <a:lnTo>
                    <a:pt x="739" y="395"/>
                  </a:lnTo>
                  <a:lnTo>
                    <a:pt x="739" y="395"/>
                  </a:lnTo>
                  <a:lnTo>
                    <a:pt x="739" y="395"/>
                  </a:lnTo>
                  <a:lnTo>
                    <a:pt x="733" y="401"/>
                  </a:lnTo>
                  <a:lnTo>
                    <a:pt x="735" y="399"/>
                  </a:lnTo>
                  <a:lnTo>
                    <a:pt x="737" y="399"/>
                  </a:lnTo>
                  <a:lnTo>
                    <a:pt x="737" y="399"/>
                  </a:lnTo>
                  <a:lnTo>
                    <a:pt x="737" y="399"/>
                  </a:lnTo>
                  <a:lnTo>
                    <a:pt x="739" y="399"/>
                  </a:lnTo>
                  <a:lnTo>
                    <a:pt x="743" y="395"/>
                  </a:lnTo>
                  <a:lnTo>
                    <a:pt x="745" y="393"/>
                  </a:lnTo>
                  <a:lnTo>
                    <a:pt x="745" y="395"/>
                  </a:lnTo>
                  <a:lnTo>
                    <a:pt x="745" y="395"/>
                  </a:lnTo>
                  <a:lnTo>
                    <a:pt x="745" y="395"/>
                  </a:lnTo>
                  <a:close/>
                  <a:moveTo>
                    <a:pt x="743" y="383"/>
                  </a:moveTo>
                  <a:lnTo>
                    <a:pt x="743" y="383"/>
                  </a:lnTo>
                  <a:lnTo>
                    <a:pt x="743" y="383"/>
                  </a:lnTo>
                  <a:lnTo>
                    <a:pt x="741" y="383"/>
                  </a:lnTo>
                  <a:lnTo>
                    <a:pt x="741" y="383"/>
                  </a:lnTo>
                  <a:lnTo>
                    <a:pt x="741" y="385"/>
                  </a:lnTo>
                  <a:lnTo>
                    <a:pt x="741" y="385"/>
                  </a:lnTo>
                  <a:lnTo>
                    <a:pt x="741" y="385"/>
                  </a:lnTo>
                  <a:lnTo>
                    <a:pt x="743" y="383"/>
                  </a:lnTo>
                  <a:close/>
                  <a:moveTo>
                    <a:pt x="771" y="333"/>
                  </a:moveTo>
                  <a:lnTo>
                    <a:pt x="771" y="335"/>
                  </a:lnTo>
                  <a:lnTo>
                    <a:pt x="769" y="335"/>
                  </a:lnTo>
                  <a:lnTo>
                    <a:pt x="771" y="335"/>
                  </a:lnTo>
                  <a:lnTo>
                    <a:pt x="773" y="335"/>
                  </a:lnTo>
                  <a:lnTo>
                    <a:pt x="773" y="333"/>
                  </a:lnTo>
                  <a:lnTo>
                    <a:pt x="773" y="333"/>
                  </a:lnTo>
                  <a:lnTo>
                    <a:pt x="771" y="333"/>
                  </a:lnTo>
                  <a:lnTo>
                    <a:pt x="771" y="333"/>
                  </a:lnTo>
                  <a:close/>
                  <a:moveTo>
                    <a:pt x="759" y="184"/>
                  </a:moveTo>
                  <a:lnTo>
                    <a:pt x="759" y="186"/>
                  </a:lnTo>
                  <a:lnTo>
                    <a:pt x="759" y="186"/>
                  </a:lnTo>
                  <a:lnTo>
                    <a:pt x="759" y="184"/>
                  </a:lnTo>
                  <a:lnTo>
                    <a:pt x="759" y="184"/>
                  </a:lnTo>
                  <a:lnTo>
                    <a:pt x="761" y="184"/>
                  </a:lnTo>
                  <a:lnTo>
                    <a:pt x="759" y="182"/>
                  </a:lnTo>
                  <a:lnTo>
                    <a:pt x="759" y="182"/>
                  </a:lnTo>
                  <a:lnTo>
                    <a:pt x="759" y="182"/>
                  </a:lnTo>
                  <a:lnTo>
                    <a:pt x="757" y="184"/>
                  </a:lnTo>
                  <a:lnTo>
                    <a:pt x="757" y="184"/>
                  </a:lnTo>
                  <a:lnTo>
                    <a:pt x="757" y="184"/>
                  </a:lnTo>
                  <a:lnTo>
                    <a:pt x="757" y="184"/>
                  </a:lnTo>
                  <a:lnTo>
                    <a:pt x="759" y="184"/>
                  </a:lnTo>
                  <a:close/>
                  <a:moveTo>
                    <a:pt x="749" y="395"/>
                  </a:moveTo>
                  <a:lnTo>
                    <a:pt x="749" y="395"/>
                  </a:lnTo>
                  <a:lnTo>
                    <a:pt x="751" y="393"/>
                  </a:lnTo>
                  <a:lnTo>
                    <a:pt x="751" y="393"/>
                  </a:lnTo>
                  <a:lnTo>
                    <a:pt x="753" y="393"/>
                  </a:lnTo>
                  <a:lnTo>
                    <a:pt x="753" y="391"/>
                  </a:lnTo>
                  <a:lnTo>
                    <a:pt x="753" y="391"/>
                  </a:lnTo>
                  <a:lnTo>
                    <a:pt x="753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93"/>
                  </a:lnTo>
                  <a:lnTo>
                    <a:pt x="749" y="393"/>
                  </a:lnTo>
                  <a:lnTo>
                    <a:pt x="747" y="395"/>
                  </a:lnTo>
                  <a:lnTo>
                    <a:pt x="747" y="395"/>
                  </a:lnTo>
                  <a:lnTo>
                    <a:pt x="747" y="395"/>
                  </a:lnTo>
                  <a:lnTo>
                    <a:pt x="749" y="395"/>
                  </a:lnTo>
                  <a:close/>
                  <a:moveTo>
                    <a:pt x="751" y="373"/>
                  </a:moveTo>
                  <a:lnTo>
                    <a:pt x="751" y="373"/>
                  </a:lnTo>
                  <a:lnTo>
                    <a:pt x="751" y="373"/>
                  </a:lnTo>
                  <a:lnTo>
                    <a:pt x="751" y="371"/>
                  </a:lnTo>
                  <a:lnTo>
                    <a:pt x="751" y="371"/>
                  </a:lnTo>
                  <a:lnTo>
                    <a:pt x="751" y="371"/>
                  </a:lnTo>
                  <a:lnTo>
                    <a:pt x="751" y="371"/>
                  </a:lnTo>
                  <a:lnTo>
                    <a:pt x="751" y="371"/>
                  </a:lnTo>
                  <a:lnTo>
                    <a:pt x="749" y="371"/>
                  </a:lnTo>
                  <a:lnTo>
                    <a:pt x="749" y="373"/>
                  </a:lnTo>
                  <a:lnTo>
                    <a:pt x="749" y="373"/>
                  </a:lnTo>
                  <a:lnTo>
                    <a:pt x="749" y="373"/>
                  </a:lnTo>
                  <a:lnTo>
                    <a:pt x="749" y="373"/>
                  </a:lnTo>
                  <a:lnTo>
                    <a:pt x="751" y="373"/>
                  </a:lnTo>
                  <a:close/>
                  <a:moveTo>
                    <a:pt x="745" y="387"/>
                  </a:moveTo>
                  <a:lnTo>
                    <a:pt x="745" y="387"/>
                  </a:lnTo>
                  <a:lnTo>
                    <a:pt x="745" y="387"/>
                  </a:lnTo>
                  <a:lnTo>
                    <a:pt x="745" y="385"/>
                  </a:lnTo>
                  <a:lnTo>
                    <a:pt x="745" y="385"/>
                  </a:lnTo>
                  <a:lnTo>
                    <a:pt x="745" y="385"/>
                  </a:lnTo>
                  <a:lnTo>
                    <a:pt x="745" y="385"/>
                  </a:lnTo>
                  <a:lnTo>
                    <a:pt x="745" y="385"/>
                  </a:lnTo>
                  <a:lnTo>
                    <a:pt x="745" y="385"/>
                  </a:lnTo>
                  <a:lnTo>
                    <a:pt x="745" y="385"/>
                  </a:lnTo>
                  <a:lnTo>
                    <a:pt x="745" y="385"/>
                  </a:lnTo>
                  <a:lnTo>
                    <a:pt x="745" y="385"/>
                  </a:lnTo>
                  <a:lnTo>
                    <a:pt x="743" y="387"/>
                  </a:lnTo>
                  <a:lnTo>
                    <a:pt x="745" y="387"/>
                  </a:lnTo>
                  <a:close/>
                  <a:moveTo>
                    <a:pt x="767" y="337"/>
                  </a:moveTo>
                  <a:lnTo>
                    <a:pt x="765" y="337"/>
                  </a:lnTo>
                  <a:lnTo>
                    <a:pt x="765" y="337"/>
                  </a:lnTo>
                  <a:lnTo>
                    <a:pt x="767" y="337"/>
                  </a:lnTo>
                  <a:lnTo>
                    <a:pt x="767" y="337"/>
                  </a:lnTo>
                  <a:lnTo>
                    <a:pt x="769" y="337"/>
                  </a:lnTo>
                  <a:lnTo>
                    <a:pt x="769" y="335"/>
                  </a:lnTo>
                  <a:lnTo>
                    <a:pt x="769" y="335"/>
                  </a:lnTo>
                  <a:lnTo>
                    <a:pt x="767" y="337"/>
                  </a:lnTo>
                  <a:lnTo>
                    <a:pt x="767" y="337"/>
                  </a:lnTo>
                  <a:close/>
                  <a:moveTo>
                    <a:pt x="811" y="271"/>
                  </a:moveTo>
                  <a:lnTo>
                    <a:pt x="813" y="269"/>
                  </a:lnTo>
                  <a:lnTo>
                    <a:pt x="811" y="269"/>
                  </a:lnTo>
                  <a:lnTo>
                    <a:pt x="809" y="269"/>
                  </a:lnTo>
                  <a:lnTo>
                    <a:pt x="811" y="269"/>
                  </a:lnTo>
                  <a:lnTo>
                    <a:pt x="811" y="267"/>
                  </a:lnTo>
                  <a:lnTo>
                    <a:pt x="811" y="267"/>
                  </a:lnTo>
                  <a:lnTo>
                    <a:pt x="811" y="267"/>
                  </a:lnTo>
                  <a:lnTo>
                    <a:pt x="809" y="265"/>
                  </a:lnTo>
                  <a:lnTo>
                    <a:pt x="809" y="265"/>
                  </a:lnTo>
                  <a:lnTo>
                    <a:pt x="807" y="267"/>
                  </a:lnTo>
                  <a:lnTo>
                    <a:pt x="807" y="267"/>
                  </a:lnTo>
                  <a:lnTo>
                    <a:pt x="805" y="267"/>
                  </a:lnTo>
                  <a:lnTo>
                    <a:pt x="803" y="265"/>
                  </a:lnTo>
                  <a:lnTo>
                    <a:pt x="797" y="267"/>
                  </a:lnTo>
                  <a:lnTo>
                    <a:pt x="795" y="267"/>
                  </a:lnTo>
                  <a:lnTo>
                    <a:pt x="795" y="267"/>
                  </a:lnTo>
                  <a:lnTo>
                    <a:pt x="799" y="265"/>
                  </a:lnTo>
                  <a:lnTo>
                    <a:pt x="799" y="265"/>
                  </a:lnTo>
                  <a:lnTo>
                    <a:pt x="801" y="265"/>
                  </a:lnTo>
                  <a:lnTo>
                    <a:pt x="801" y="263"/>
                  </a:lnTo>
                  <a:lnTo>
                    <a:pt x="801" y="261"/>
                  </a:lnTo>
                  <a:lnTo>
                    <a:pt x="801" y="257"/>
                  </a:lnTo>
                  <a:lnTo>
                    <a:pt x="801" y="257"/>
                  </a:lnTo>
                  <a:lnTo>
                    <a:pt x="801" y="255"/>
                  </a:lnTo>
                  <a:lnTo>
                    <a:pt x="799" y="255"/>
                  </a:lnTo>
                  <a:lnTo>
                    <a:pt x="795" y="255"/>
                  </a:lnTo>
                  <a:lnTo>
                    <a:pt x="795" y="255"/>
                  </a:lnTo>
                  <a:lnTo>
                    <a:pt x="793" y="253"/>
                  </a:lnTo>
                  <a:lnTo>
                    <a:pt x="791" y="251"/>
                  </a:lnTo>
                  <a:lnTo>
                    <a:pt x="791" y="251"/>
                  </a:lnTo>
                  <a:lnTo>
                    <a:pt x="791" y="249"/>
                  </a:lnTo>
                  <a:lnTo>
                    <a:pt x="789" y="249"/>
                  </a:lnTo>
                  <a:lnTo>
                    <a:pt x="787" y="249"/>
                  </a:lnTo>
                  <a:lnTo>
                    <a:pt x="785" y="249"/>
                  </a:lnTo>
                  <a:lnTo>
                    <a:pt x="783" y="247"/>
                  </a:lnTo>
                  <a:lnTo>
                    <a:pt x="783" y="247"/>
                  </a:lnTo>
                  <a:lnTo>
                    <a:pt x="783" y="247"/>
                  </a:lnTo>
                  <a:lnTo>
                    <a:pt x="783" y="245"/>
                  </a:lnTo>
                  <a:lnTo>
                    <a:pt x="781" y="242"/>
                  </a:lnTo>
                  <a:lnTo>
                    <a:pt x="781" y="242"/>
                  </a:lnTo>
                  <a:lnTo>
                    <a:pt x="779" y="242"/>
                  </a:lnTo>
                  <a:lnTo>
                    <a:pt x="777" y="247"/>
                  </a:lnTo>
                  <a:lnTo>
                    <a:pt x="775" y="247"/>
                  </a:lnTo>
                  <a:lnTo>
                    <a:pt x="775" y="247"/>
                  </a:lnTo>
                  <a:lnTo>
                    <a:pt x="773" y="247"/>
                  </a:lnTo>
                  <a:lnTo>
                    <a:pt x="775" y="245"/>
                  </a:lnTo>
                  <a:lnTo>
                    <a:pt x="773" y="242"/>
                  </a:lnTo>
                  <a:lnTo>
                    <a:pt x="773" y="242"/>
                  </a:lnTo>
                  <a:lnTo>
                    <a:pt x="773" y="242"/>
                  </a:lnTo>
                  <a:lnTo>
                    <a:pt x="775" y="240"/>
                  </a:lnTo>
                  <a:lnTo>
                    <a:pt x="777" y="240"/>
                  </a:lnTo>
                  <a:lnTo>
                    <a:pt x="777" y="240"/>
                  </a:lnTo>
                  <a:lnTo>
                    <a:pt x="777" y="238"/>
                  </a:lnTo>
                  <a:lnTo>
                    <a:pt x="777" y="238"/>
                  </a:lnTo>
                  <a:lnTo>
                    <a:pt x="775" y="236"/>
                  </a:lnTo>
                  <a:lnTo>
                    <a:pt x="775" y="236"/>
                  </a:lnTo>
                  <a:lnTo>
                    <a:pt x="775" y="236"/>
                  </a:lnTo>
                  <a:lnTo>
                    <a:pt x="775" y="236"/>
                  </a:lnTo>
                  <a:lnTo>
                    <a:pt x="773" y="236"/>
                  </a:lnTo>
                  <a:lnTo>
                    <a:pt x="771" y="236"/>
                  </a:lnTo>
                  <a:lnTo>
                    <a:pt x="767" y="238"/>
                  </a:lnTo>
                  <a:lnTo>
                    <a:pt x="765" y="240"/>
                  </a:lnTo>
                  <a:lnTo>
                    <a:pt x="763" y="242"/>
                  </a:lnTo>
                  <a:lnTo>
                    <a:pt x="761" y="245"/>
                  </a:lnTo>
                  <a:lnTo>
                    <a:pt x="755" y="251"/>
                  </a:lnTo>
                  <a:lnTo>
                    <a:pt x="753" y="253"/>
                  </a:lnTo>
                  <a:lnTo>
                    <a:pt x="749" y="257"/>
                  </a:lnTo>
                  <a:lnTo>
                    <a:pt x="747" y="257"/>
                  </a:lnTo>
                  <a:lnTo>
                    <a:pt x="747" y="259"/>
                  </a:lnTo>
                  <a:lnTo>
                    <a:pt x="745" y="261"/>
                  </a:lnTo>
                  <a:lnTo>
                    <a:pt x="745" y="263"/>
                  </a:lnTo>
                  <a:lnTo>
                    <a:pt x="745" y="263"/>
                  </a:lnTo>
                  <a:lnTo>
                    <a:pt x="745" y="265"/>
                  </a:lnTo>
                  <a:lnTo>
                    <a:pt x="743" y="265"/>
                  </a:lnTo>
                  <a:lnTo>
                    <a:pt x="741" y="265"/>
                  </a:lnTo>
                  <a:lnTo>
                    <a:pt x="733" y="267"/>
                  </a:lnTo>
                  <a:lnTo>
                    <a:pt x="733" y="269"/>
                  </a:lnTo>
                  <a:lnTo>
                    <a:pt x="731" y="269"/>
                  </a:lnTo>
                  <a:lnTo>
                    <a:pt x="729" y="271"/>
                  </a:lnTo>
                  <a:lnTo>
                    <a:pt x="727" y="271"/>
                  </a:lnTo>
                  <a:lnTo>
                    <a:pt x="727" y="273"/>
                  </a:lnTo>
                  <a:lnTo>
                    <a:pt x="727" y="273"/>
                  </a:lnTo>
                  <a:lnTo>
                    <a:pt x="727" y="273"/>
                  </a:lnTo>
                  <a:lnTo>
                    <a:pt x="727" y="273"/>
                  </a:lnTo>
                  <a:lnTo>
                    <a:pt x="729" y="273"/>
                  </a:lnTo>
                  <a:lnTo>
                    <a:pt x="731" y="273"/>
                  </a:lnTo>
                  <a:lnTo>
                    <a:pt x="735" y="273"/>
                  </a:lnTo>
                  <a:lnTo>
                    <a:pt x="737" y="273"/>
                  </a:lnTo>
                  <a:lnTo>
                    <a:pt x="745" y="271"/>
                  </a:lnTo>
                  <a:lnTo>
                    <a:pt x="745" y="271"/>
                  </a:lnTo>
                  <a:lnTo>
                    <a:pt x="745" y="271"/>
                  </a:lnTo>
                  <a:lnTo>
                    <a:pt x="745" y="273"/>
                  </a:lnTo>
                  <a:lnTo>
                    <a:pt x="743" y="279"/>
                  </a:lnTo>
                  <a:lnTo>
                    <a:pt x="741" y="281"/>
                  </a:lnTo>
                  <a:lnTo>
                    <a:pt x="743" y="281"/>
                  </a:lnTo>
                  <a:lnTo>
                    <a:pt x="745" y="281"/>
                  </a:lnTo>
                  <a:lnTo>
                    <a:pt x="749" y="279"/>
                  </a:lnTo>
                  <a:lnTo>
                    <a:pt x="751" y="279"/>
                  </a:lnTo>
                  <a:lnTo>
                    <a:pt x="753" y="277"/>
                  </a:lnTo>
                  <a:lnTo>
                    <a:pt x="755" y="277"/>
                  </a:lnTo>
                  <a:lnTo>
                    <a:pt x="757" y="277"/>
                  </a:lnTo>
                  <a:lnTo>
                    <a:pt x="759" y="275"/>
                  </a:lnTo>
                  <a:lnTo>
                    <a:pt x="761" y="273"/>
                  </a:lnTo>
                  <a:lnTo>
                    <a:pt x="761" y="273"/>
                  </a:lnTo>
                  <a:lnTo>
                    <a:pt x="763" y="273"/>
                  </a:lnTo>
                  <a:lnTo>
                    <a:pt x="765" y="273"/>
                  </a:lnTo>
                  <a:lnTo>
                    <a:pt x="771" y="269"/>
                  </a:lnTo>
                  <a:lnTo>
                    <a:pt x="773" y="269"/>
                  </a:lnTo>
                  <a:lnTo>
                    <a:pt x="773" y="269"/>
                  </a:lnTo>
                  <a:lnTo>
                    <a:pt x="775" y="267"/>
                  </a:lnTo>
                  <a:lnTo>
                    <a:pt x="775" y="265"/>
                  </a:lnTo>
                  <a:lnTo>
                    <a:pt x="777" y="265"/>
                  </a:lnTo>
                  <a:lnTo>
                    <a:pt x="779" y="265"/>
                  </a:lnTo>
                  <a:lnTo>
                    <a:pt x="781" y="265"/>
                  </a:lnTo>
                  <a:lnTo>
                    <a:pt x="783" y="265"/>
                  </a:lnTo>
                  <a:lnTo>
                    <a:pt x="783" y="265"/>
                  </a:lnTo>
                  <a:lnTo>
                    <a:pt x="783" y="265"/>
                  </a:lnTo>
                  <a:lnTo>
                    <a:pt x="781" y="267"/>
                  </a:lnTo>
                  <a:lnTo>
                    <a:pt x="783" y="267"/>
                  </a:lnTo>
                  <a:lnTo>
                    <a:pt x="787" y="267"/>
                  </a:lnTo>
                  <a:lnTo>
                    <a:pt x="787" y="267"/>
                  </a:lnTo>
                  <a:lnTo>
                    <a:pt x="785" y="271"/>
                  </a:lnTo>
                  <a:lnTo>
                    <a:pt x="787" y="271"/>
                  </a:lnTo>
                  <a:lnTo>
                    <a:pt x="789" y="271"/>
                  </a:lnTo>
                  <a:lnTo>
                    <a:pt x="791" y="273"/>
                  </a:lnTo>
                  <a:lnTo>
                    <a:pt x="797" y="275"/>
                  </a:lnTo>
                  <a:lnTo>
                    <a:pt x="799" y="275"/>
                  </a:lnTo>
                  <a:lnTo>
                    <a:pt x="799" y="275"/>
                  </a:lnTo>
                  <a:lnTo>
                    <a:pt x="799" y="275"/>
                  </a:lnTo>
                  <a:lnTo>
                    <a:pt x="801" y="275"/>
                  </a:lnTo>
                  <a:lnTo>
                    <a:pt x="805" y="273"/>
                  </a:lnTo>
                  <a:lnTo>
                    <a:pt x="809" y="271"/>
                  </a:lnTo>
                  <a:lnTo>
                    <a:pt x="811" y="271"/>
                  </a:lnTo>
                  <a:close/>
                  <a:moveTo>
                    <a:pt x="809" y="174"/>
                  </a:moveTo>
                  <a:lnTo>
                    <a:pt x="809" y="174"/>
                  </a:lnTo>
                  <a:lnTo>
                    <a:pt x="811" y="174"/>
                  </a:lnTo>
                  <a:lnTo>
                    <a:pt x="813" y="174"/>
                  </a:lnTo>
                  <a:lnTo>
                    <a:pt x="815" y="174"/>
                  </a:lnTo>
                  <a:lnTo>
                    <a:pt x="815" y="174"/>
                  </a:lnTo>
                  <a:lnTo>
                    <a:pt x="815" y="172"/>
                  </a:lnTo>
                  <a:lnTo>
                    <a:pt x="815" y="172"/>
                  </a:lnTo>
                  <a:lnTo>
                    <a:pt x="815" y="172"/>
                  </a:lnTo>
                  <a:lnTo>
                    <a:pt x="815" y="172"/>
                  </a:lnTo>
                  <a:lnTo>
                    <a:pt x="813" y="172"/>
                  </a:lnTo>
                  <a:lnTo>
                    <a:pt x="811" y="172"/>
                  </a:lnTo>
                  <a:lnTo>
                    <a:pt x="811" y="172"/>
                  </a:lnTo>
                  <a:lnTo>
                    <a:pt x="809" y="172"/>
                  </a:lnTo>
                  <a:lnTo>
                    <a:pt x="807" y="172"/>
                  </a:lnTo>
                  <a:lnTo>
                    <a:pt x="807" y="172"/>
                  </a:lnTo>
                  <a:lnTo>
                    <a:pt x="807" y="172"/>
                  </a:lnTo>
                  <a:lnTo>
                    <a:pt x="807" y="174"/>
                  </a:lnTo>
                  <a:lnTo>
                    <a:pt x="809" y="174"/>
                  </a:lnTo>
                  <a:close/>
                  <a:moveTo>
                    <a:pt x="783" y="234"/>
                  </a:moveTo>
                  <a:lnTo>
                    <a:pt x="783" y="234"/>
                  </a:lnTo>
                  <a:lnTo>
                    <a:pt x="781" y="234"/>
                  </a:lnTo>
                  <a:lnTo>
                    <a:pt x="781" y="234"/>
                  </a:lnTo>
                  <a:lnTo>
                    <a:pt x="779" y="234"/>
                  </a:lnTo>
                  <a:lnTo>
                    <a:pt x="779" y="236"/>
                  </a:lnTo>
                  <a:lnTo>
                    <a:pt x="779" y="236"/>
                  </a:lnTo>
                  <a:lnTo>
                    <a:pt x="779" y="238"/>
                  </a:lnTo>
                  <a:lnTo>
                    <a:pt x="777" y="238"/>
                  </a:lnTo>
                  <a:lnTo>
                    <a:pt x="777" y="238"/>
                  </a:lnTo>
                  <a:lnTo>
                    <a:pt x="779" y="240"/>
                  </a:lnTo>
                  <a:lnTo>
                    <a:pt x="779" y="240"/>
                  </a:lnTo>
                  <a:lnTo>
                    <a:pt x="779" y="240"/>
                  </a:lnTo>
                  <a:lnTo>
                    <a:pt x="779" y="242"/>
                  </a:lnTo>
                  <a:lnTo>
                    <a:pt x="779" y="242"/>
                  </a:lnTo>
                  <a:lnTo>
                    <a:pt x="781" y="240"/>
                  </a:lnTo>
                  <a:lnTo>
                    <a:pt x="781" y="240"/>
                  </a:lnTo>
                  <a:lnTo>
                    <a:pt x="783" y="240"/>
                  </a:lnTo>
                  <a:lnTo>
                    <a:pt x="783" y="240"/>
                  </a:lnTo>
                  <a:lnTo>
                    <a:pt x="783" y="238"/>
                  </a:lnTo>
                  <a:lnTo>
                    <a:pt x="783" y="236"/>
                  </a:lnTo>
                  <a:lnTo>
                    <a:pt x="783" y="236"/>
                  </a:lnTo>
                  <a:lnTo>
                    <a:pt x="783" y="234"/>
                  </a:lnTo>
                  <a:lnTo>
                    <a:pt x="783" y="234"/>
                  </a:lnTo>
                  <a:close/>
                  <a:moveTo>
                    <a:pt x="847" y="267"/>
                  </a:moveTo>
                  <a:lnTo>
                    <a:pt x="843" y="267"/>
                  </a:lnTo>
                  <a:lnTo>
                    <a:pt x="843" y="267"/>
                  </a:lnTo>
                  <a:lnTo>
                    <a:pt x="843" y="267"/>
                  </a:lnTo>
                  <a:lnTo>
                    <a:pt x="843" y="267"/>
                  </a:lnTo>
                  <a:lnTo>
                    <a:pt x="845" y="267"/>
                  </a:lnTo>
                  <a:lnTo>
                    <a:pt x="847" y="267"/>
                  </a:lnTo>
                  <a:lnTo>
                    <a:pt x="849" y="267"/>
                  </a:lnTo>
                  <a:lnTo>
                    <a:pt x="849" y="267"/>
                  </a:lnTo>
                  <a:lnTo>
                    <a:pt x="847" y="267"/>
                  </a:lnTo>
                  <a:lnTo>
                    <a:pt x="847" y="267"/>
                  </a:lnTo>
                  <a:close/>
                  <a:moveTo>
                    <a:pt x="839" y="275"/>
                  </a:moveTo>
                  <a:lnTo>
                    <a:pt x="839" y="275"/>
                  </a:lnTo>
                  <a:lnTo>
                    <a:pt x="837" y="275"/>
                  </a:lnTo>
                  <a:lnTo>
                    <a:pt x="833" y="275"/>
                  </a:lnTo>
                  <a:lnTo>
                    <a:pt x="831" y="275"/>
                  </a:lnTo>
                  <a:lnTo>
                    <a:pt x="831" y="275"/>
                  </a:lnTo>
                  <a:lnTo>
                    <a:pt x="829" y="275"/>
                  </a:lnTo>
                  <a:lnTo>
                    <a:pt x="829" y="277"/>
                  </a:lnTo>
                  <a:lnTo>
                    <a:pt x="831" y="279"/>
                  </a:lnTo>
                  <a:lnTo>
                    <a:pt x="833" y="281"/>
                  </a:lnTo>
                  <a:lnTo>
                    <a:pt x="833" y="281"/>
                  </a:lnTo>
                  <a:lnTo>
                    <a:pt x="835" y="281"/>
                  </a:lnTo>
                  <a:lnTo>
                    <a:pt x="837" y="281"/>
                  </a:lnTo>
                  <a:lnTo>
                    <a:pt x="839" y="279"/>
                  </a:lnTo>
                  <a:lnTo>
                    <a:pt x="839" y="279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839" y="277"/>
                  </a:lnTo>
                  <a:lnTo>
                    <a:pt x="839" y="275"/>
                  </a:lnTo>
                  <a:lnTo>
                    <a:pt x="839" y="275"/>
                  </a:lnTo>
                  <a:close/>
                  <a:moveTo>
                    <a:pt x="799" y="319"/>
                  </a:moveTo>
                  <a:lnTo>
                    <a:pt x="799" y="319"/>
                  </a:lnTo>
                  <a:lnTo>
                    <a:pt x="799" y="319"/>
                  </a:lnTo>
                  <a:lnTo>
                    <a:pt x="801" y="319"/>
                  </a:lnTo>
                  <a:lnTo>
                    <a:pt x="803" y="319"/>
                  </a:lnTo>
                  <a:lnTo>
                    <a:pt x="803" y="319"/>
                  </a:lnTo>
                  <a:lnTo>
                    <a:pt x="805" y="317"/>
                  </a:lnTo>
                  <a:lnTo>
                    <a:pt x="803" y="319"/>
                  </a:lnTo>
                  <a:lnTo>
                    <a:pt x="799" y="319"/>
                  </a:lnTo>
                  <a:close/>
                  <a:moveTo>
                    <a:pt x="807" y="295"/>
                  </a:moveTo>
                  <a:lnTo>
                    <a:pt x="807" y="295"/>
                  </a:lnTo>
                  <a:lnTo>
                    <a:pt x="807" y="295"/>
                  </a:lnTo>
                  <a:lnTo>
                    <a:pt x="807" y="293"/>
                  </a:lnTo>
                  <a:lnTo>
                    <a:pt x="805" y="293"/>
                  </a:lnTo>
                  <a:lnTo>
                    <a:pt x="805" y="293"/>
                  </a:lnTo>
                  <a:lnTo>
                    <a:pt x="805" y="293"/>
                  </a:lnTo>
                  <a:lnTo>
                    <a:pt x="803" y="293"/>
                  </a:lnTo>
                  <a:lnTo>
                    <a:pt x="801" y="293"/>
                  </a:lnTo>
                  <a:lnTo>
                    <a:pt x="801" y="293"/>
                  </a:lnTo>
                  <a:lnTo>
                    <a:pt x="799" y="293"/>
                  </a:lnTo>
                  <a:lnTo>
                    <a:pt x="795" y="295"/>
                  </a:lnTo>
                  <a:lnTo>
                    <a:pt x="795" y="297"/>
                  </a:lnTo>
                  <a:lnTo>
                    <a:pt x="793" y="297"/>
                  </a:lnTo>
                  <a:lnTo>
                    <a:pt x="793" y="297"/>
                  </a:lnTo>
                  <a:lnTo>
                    <a:pt x="793" y="299"/>
                  </a:lnTo>
                  <a:lnTo>
                    <a:pt x="791" y="301"/>
                  </a:lnTo>
                  <a:lnTo>
                    <a:pt x="791" y="301"/>
                  </a:lnTo>
                  <a:lnTo>
                    <a:pt x="791" y="303"/>
                  </a:lnTo>
                  <a:lnTo>
                    <a:pt x="791" y="303"/>
                  </a:lnTo>
                  <a:lnTo>
                    <a:pt x="793" y="303"/>
                  </a:lnTo>
                  <a:lnTo>
                    <a:pt x="793" y="305"/>
                  </a:lnTo>
                  <a:lnTo>
                    <a:pt x="793" y="305"/>
                  </a:lnTo>
                  <a:lnTo>
                    <a:pt x="795" y="305"/>
                  </a:lnTo>
                  <a:lnTo>
                    <a:pt x="795" y="305"/>
                  </a:lnTo>
                  <a:lnTo>
                    <a:pt x="795" y="305"/>
                  </a:lnTo>
                  <a:lnTo>
                    <a:pt x="797" y="303"/>
                  </a:lnTo>
                  <a:lnTo>
                    <a:pt x="799" y="301"/>
                  </a:lnTo>
                  <a:lnTo>
                    <a:pt x="801" y="301"/>
                  </a:lnTo>
                  <a:lnTo>
                    <a:pt x="803" y="299"/>
                  </a:lnTo>
                  <a:lnTo>
                    <a:pt x="805" y="299"/>
                  </a:lnTo>
                  <a:lnTo>
                    <a:pt x="805" y="297"/>
                  </a:lnTo>
                  <a:lnTo>
                    <a:pt x="807" y="29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3"/>
            <p:cNvSpPr>
              <a:spLocks/>
            </p:cNvSpPr>
            <p:nvPr/>
          </p:nvSpPr>
          <p:spPr bwMode="auto">
            <a:xfrm>
              <a:off x="3601" y="1842"/>
              <a:ext cx="122" cy="205"/>
            </a:xfrm>
            <a:custGeom>
              <a:avLst/>
              <a:gdLst>
                <a:gd name="T0" fmla="*/ 120 w 122"/>
                <a:gd name="T1" fmla="*/ 187 h 205"/>
                <a:gd name="T2" fmla="*/ 118 w 122"/>
                <a:gd name="T3" fmla="*/ 181 h 205"/>
                <a:gd name="T4" fmla="*/ 110 w 122"/>
                <a:gd name="T5" fmla="*/ 173 h 205"/>
                <a:gd name="T6" fmla="*/ 104 w 122"/>
                <a:gd name="T7" fmla="*/ 163 h 205"/>
                <a:gd name="T8" fmla="*/ 102 w 122"/>
                <a:gd name="T9" fmla="*/ 157 h 205"/>
                <a:gd name="T10" fmla="*/ 96 w 122"/>
                <a:gd name="T11" fmla="*/ 143 h 205"/>
                <a:gd name="T12" fmla="*/ 96 w 122"/>
                <a:gd name="T13" fmla="*/ 137 h 205"/>
                <a:gd name="T14" fmla="*/ 94 w 122"/>
                <a:gd name="T15" fmla="*/ 129 h 205"/>
                <a:gd name="T16" fmla="*/ 96 w 122"/>
                <a:gd name="T17" fmla="*/ 125 h 205"/>
                <a:gd name="T18" fmla="*/ 102 w 122"/>
                <a:gd name="T19" fmla="*/ 115 h 205"/>
                <a:gd name="T20" fmla="*/ 106 w 122"/>
                <a:gd name="T21" fmla="*/ 105 h 205"/>
                <a:gd name="T22" fmla="*/ 112 w 122"/>
                <a:gd name="T23" fmla="*/ 95 h 205"/>
                <a:gd name="T24" fmla="*/ 102 w 122"/>
                <a:gd name="T25" fmla="*/ 79 h 205"/>
                <a:gd name="T26" fmla="*/ 92 w 122"/>
                <a:gd name="T27" fmla="*/ 71 h 205"/>
                <a:gd name="T28" fmla="*/ 88 w 122"/>
                <a:gd name="T29" fmla="*/ 61 h 205"/>
                <a:gd name="T30" fmla="*/ 104 w 122"/>
                <a:gd name="T31" fmla="*/ 56 h 205"/>
                <a:gd name="T32" fmla="*/ 110 w 122"/>
                <a:gd name="T33" fmla="*/ 54 h 205"/>
                <a:gd name="T34" fmla="*/ 102 w 122"/>
                <a:gd name="T35" fmla="*/ 36 h 205"/>
                <a:gd name="T36" fmla="*/ 104 w 122"/>
                <a:gd name="T37" fmla="*/ 22 h 205"/>
                <a:gd name="T38" fmla="*/ 98 w 122"/>
                <a:gd name="T39" fmla="*/ 8 h 205"/>
                <a:gd name="T40" fmla="*/ 88 w 122"/>
                <a:gd name="T41" fmla="*/ 0 h 205"/>
                <a:gd name="T42" fmla="*/ 90 w 122"/>
                <a:gd name="T43" fmla="*/ 14 h 205"/>
                <a:gd name="T44" fmla="*/ 96 w 122"/>
                <a:gd name="T45" fmla="*/ 18 h 205"/>
                <a:gd name="T46" fmla="*/ 96 w 122"/>
                <a:gd name="T47" fmla="*/ 28 h 205"/>
                <a:gd name="T48" fmla="*/ 86 w 122"/>
                <a:gd name="T49" fmla="*/ 34 h 205"/>
                <a:gd name="T50" fmla="*/ 76 w 122"/>
                <a:gd name="T51" fmla="*/ 54 h 205"/>
                <a:gd name="T52" fmla="*/ 74 w 122"/>
                <a:gd name="T53" fmla="*/ 65 h 205"/>
                <a:gd name="T54" fmla="*/ 68 w 122"/>
                <a:gd name="T55" fmla="*/ 77 h 205"/>
                <a:gd name="T56" fmla="*/ 60 w 122"/>
                <a:gd name="T57" fmla="*/ 85 h 205"/>
                <a:gd name="T58" fmla="*/ 56 w 122"/>
                <a:gd name="T59" fmla="*/ 99 h 205"/>
                <a:gd name="T60" fmla="*/ 52 w 122"/>
                <a:gd name="T61" fmla="*/ 107 h 205"/>
                <a:gd name="T62" fmla="*/ 48 w 122"/>
                <a:gd name="T63" fmla="*/ 117 h 205"/>
                <a:gd name="T64" fmla="*/ 42 w 122"/>
                <a:gd name="T65" fmla="*/ 119 h 205"/>
                <a:gd name="T66" fmla="*/ 36 w 122"/>
                <a:gd name="T67" fmla="*/ 111 h 205"/>
                <a:gd name="T68" fmla="*/ 30 w 122"/>
                <a:gd name="T69" fmla="*/ 113 h 205"/>
                <a:gd name="T70" fmla="*/ 24 w 122"/>
                <a:gd name="T71" fmla="*/ 111 h 205"/>
                <a:gd name="T72" fmla="*/ 16 w 122"/>
                <a:gd name="T73" fmla="*/ 119 h 205"/>
                <a:gd name="T74" fmla="*/ 8 w 122"/>
                <a:gd name="T75" fmla="*/ 129 h 205"/>
                <a:gd name="T76" fmla="*/ 2 w 122"/>
                <a:gd name="T77" fmla="*/ 147 h 205"/>
                <a:gd name="T78" fmla="*/ 2 w 122"/>
                <a:gd name="T79" fmla="*/ 155 h 205"/>
                <a:gd name="T80" fmla="*/ 4 w 122"/>
                <a:gd name="T81" fmla="*/ 153 h 205"/>
                <a:gd name="T82" fmla="*/ 6 w 122"/>
                <a:gd name="T83" fmla="*/ 159 h 205"/>
                <a:gd name="T84" fmla="*/ 12 w 122"/>
                <a:gd name="T85" fmla="*/ 165 h 205"/>
                <a:gd name="T86" fmla="*/ 16 w 122"/>
                <a:gd name="T87" fmla="*/ 163 h 205"/>
                <a:gd name="T88" fmla="*/ 18 w 122"/>
                <a:gd name="T89" fmla="*/ 165 h 205"/>
                <a:gd name="T90" fmla="*/ 18 w 122"/>
                <a:gd name="T91" fmla="*/ 169 h 205"/>
                <a:gd name="T92" fmla="*/ 22 w 122"/>
                <a:gd name="T93" fmla="*/ 181 h 205"/>
                <a:gd name="T94" fmla="*/ 20 w 122"/>
                <a:gd name="T95" fmla="*/ 195 h 205"/>
                <a:gd name="T96" fmla="*/ 36 w 122"/>
                <a:gd name="T97" fmla="*/ 197 h 205"/>
                <a:gd name="T98" fmla="*/ 48 w 122"/>
                <a:gd name="T99" fmla="*/ 193 h 205"/>
                <a:gd name="T100" fmla="*/ 64 w 122"/>
                <a:gd name="T101" fmla="*/ 195 h 205"/>
                <a:gd name="T102" fmla="*/ 76 w 122"/>
                <a:gd name="T103" fmla="*/ 197 h 205"/>
                <a:gd name="T104" fmla="*/ 96 w 122"/>
                <a:gd name="T105" fmla="*/ 195 h 205"/>
                <a:gd name="T106" fmla="*/ 100 w 122"/>
                <a:gd name="T107" fmla="*/ 199 h 205"/>
                <a:gd name="T108" fmla="*/ 106 w 122"/>
                <a:gd name="T109" fmla="*/ 199 h 205"/>
                <a:gd name="T110" fmla="*/ 116 w 122"/>
                <a:gd name="T111" fmla="*/ 203 h 205"/>
                <a:gd name="T112" fmla="*/ 120 w 122"/>
                <a:gd name="T113" fmla="*/ 203 h 205"/>
                <a:gd name="T114" fmla="*/ 122 w 122"/>
                <a:gd name="T115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" h="205">
                  <a:moveTo>
                    <a:pt x="120" y="193"/>
                  </a:moveTo>
                  <a:lnTo>
                    <a:pt x="120" y="191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20" y="187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20" y="183"/>
                  </a:lnTo>
                  <a:lnTo>
                    <a:pt x="118" y="181"/>
                  </a:lnTo>
                  <a:lnTo>
                    <a:pt x="118" y="181"/>
                  </a:lnTo>
                  <a:lnTo>
                    <a:pt x="118" y="181"/>
                  </a:lnTo>
                  <a:lnTo>
                    <a:pt x="116" y="179"/>
                  </a:lnTo>
                  <a:lnTo>
                    <a:pt x="116" y="179"/>
                  </a:lnTo>
                  <a:lnTo>
                    <a:pt x="114" y="179"/>
                  </a:lnTo>
                  <a:lnTo>
                    <a:pt x="114" y="177"/>
                  </a:lnTo>
                  <a:lnTo>
                    <a:pt x="112" y="175"/>
                  </a:lnTo>
                  <a:lnTo>
                    <a:pt x="110" y="173"/>
                  </a:lnTo>
                  <a:lnTo>
                    <a:pt x="108" y="171"/>
                  </a:lnTo>
                  <a:lnTo>
                    <a:pt x="106" y="169"/>
                  </a:lnTo>
                  <a:lnTo>
                    <a:pt x="104" y="167"/>
                  </a:lnTo>
                  <a:lnTo>
                    <a:pt x="104" y="165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1"/>
                  </a:lnTo>
                  <a:lnTo>
                    <a:pt x="104" y="159"/>
                  </a:lnTo>
                  <a:lnTo>
                    <a:pt x="102" y="157"/>
                  </a:lnTo>
                  <a:lnTo>
                    <a:pt x="100" y="155"/>
                  </a:lnTo>
                  <a:lnTo>
                    <a:pt x="98" y="153"/>
                  </a:lnTo>
                  <a:lnTo>
                    <a:pt x="98" y="153"/>
                  </a:lnTo>
                  <a:lnTo>
                    <a:pt x="98" y="151"/>
                  </a:lnTo>
                  <a:lnTo>
                    <a:pt x="98" y="145"/>
                  </a:lnTo>
                  <a:lnTo>
                    <a:pt x="96" y="143"/>
                  </a:lnTo>
                  <a:lnTo>
                    <a:pt x="96" y="141"/>
                  </a:lnTo>
                  <a:lnTo>
                    <a:pt x="96" y="141"/>
                  </a:lnTo>
                  <a:lnTo>
                    <a:pt x="96" y="141"/>
                  </a:lnTo>
                  <a:lnTo>
                    <a:pt x="96" y="139"/>
                  </a:lnTo>
                  <a:lnTo>
                    <a:pt x="96" y="139"/>
                  </a:lnTo>
                  <a:lnTo>
                    <a:pt x="96" y="137"/>
                  </a:lnTo>
                  <a:lnTo>
                    <a:pt x="96" y="137"/>
                  </a:lnTo>
                  <a:lnTo>
                    <a:pt x="96" y="131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4" y="129"/>
                  </a:lnTo>
                  <a:lnTo>
                    <a:pt x="94" y="129"/>
                  </a:lnTo>
                  <a:lnTo>
                    <a:pt x="94" y="127"/>
                  </a:lnTo>
                  <a:lnTo>
                    <a:pt x="94" y="127"/>
                  </a:lnTo>
                  <a:lnTo>
                    <a:pt x="94" y="125"/>
                  </a:lnTo>
                  <a:lnTo>
                    <a:pt x="94" y="125"/>
                  </a:lnTo>
                  <a:lnTo>
                    <a:pt x="96" y="125"/>
                  </a:lnTo>
                  <a:lnTo>
                    <a:pt x="98" y="123"/>
                  </a:lnTo>
                  <a:lnTo>
                    <a:pt x="98" y="123"/>
                  </a:lnTo>
                  <a:lnTo>
                    <a:pt x="98" y="123"/>
                  </a:lnTo>
                  <a:lnTo>
                    <a:pt x="98" y="121"/>
                  </a:lnTo>
                  <a:lnTo>
                    <a:pt x="100" y="117"/>
                  </a:lnTo>
                  <a:lnTo>
                    <a:pt x="102" y="115"/>
                  </a:lnTo>
                  <a:lnTo>
                    <a:pt x="102" y="113"/>
                  </a:lnTo>
                  <a:lnTo>
                    <a:pt x="104" y="111"/>
                  </a:lnTo>
                  <a:lnTo>
                    <a:pt x="104" y="109"/>
                  </a:lnTo>
                  <a:lnTo>
                    <a:pt x="106" y="107"/>
                  </a:lnTo>
                  <a:lnTo>
                    <a:pt x="106" y="107"/>
                  </a:lnTo>
                  <a:lnTo>
                    <a:pt x="106" y="105"/>
                  </a:lnTo>
                  <a:lnTo>
                    <a:pt x="108" y="103"/>
                  </a:lnTo>
                  <a:lnTo>
                    <a:pt x="110" y="101"/>
                  </a:lnTo>
                  <a:lnTo>
                    <a:pt x="110" y="99"/>
                  </a:lnTo>
                  <a:lnTo>
                    <a:pt x="112" y="99"/>
                  </a:lnTo>
                  <a:lnTo>
                    <a:pt x="112" y="97"/>
                  </a:lnTo>
                  <a:lnTo>
                    <a:pt x="112" y="95"/>
                  </a:lnTo>
                  <a:lnTo>
                    <a:pt x="110" y="95"/>
                  </a:lnTo>
                  <a:lnTo>
                    <a:pt x="110" y="95"/>
                  </a:lnTo>
                  <a:lnTo>
                    <a:pt x="108" y="91"/>
                  </a:lnTo>
                  <a:lnTo>
                    <a:pt x="106" y="87"/>
                  </a:lnTo>
                  <a:lnTo>
                    <a:pt x="104" y="83"/>
                  </a:lnTo>
                  <a:lnTo>
                    <a:pt x="102" y="79"/>
                  </a:lnTo>
                  <a:lnTo>
                    <a:pt x="100" y="77"/>
                  </a:lnTo>
                  <a:lnTo>
                    <a:pt x="100" y="77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3"/>
                  </a:lnTo>
                  <a:lnTo>
                    <a:pt x="92" y="71"/>
                  </a:lnTo>
                  <a:lnTo>
                    <a:pt x="90" y="69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8" y="61"/>
                  </a:lnTo>
                  <a:lnTo>
                    <a:pt x="88" y="58"/>
                  </a:lnTo>
                  <a:lnTo>
                    <a:pt x="90" y="56"/>
                  </a:lnTo>
                  <a:lnTo>
                    <a:pt x="92" y="56"/>
                  </a:lnTo>
                  <a:lnTo>
                    <a:pt x="96" y="56"/>
                  </a:lnTo>
                  <a:lnTo>
                    <a:pt x="100" y="56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106" y="56"/>
                  </a:lnTo>
                  <a:lnTo>
                    <a:pt x="108" y="56"/>
                  </a:lnTo>
                  <a:lnTo>
                    <a:pt x="110" y="56"/>
                  </a:lnTo>
                  <a:lnTo>
                    <a:pt x="112" y="56"/>
                  </a:lnTo>
                  <a:lnTo>
                    <a:pt x="110" y="54"/>
                  </a:lnTo>
                  <a:lnTo>
                    <a:pt x="108" y="52"/>
                  </a:lnTo>
                  <a:lnTo>
                    <a:pt x="106" y="50"/>
                  </a:lnTo>
                  <a:lnTo>
                    <a:pt x="106" y="46"/>
                  </a:lnTo>
                  <a:lnTo>
                    <a:pt x="104" y="44"/>
                  </a:lnTo>
                  <a:lnTo>
                    <a:pt x="104" y="40"/>
                  </a:lnTo>
                  <a:lnTo>
                    <a:pt x="102" y="36"/>
                  </a:lnTo>
                  <a:lnTo>
                    <a:pt x="102" y="32"/>
                  </a:lnTo>
                  <a:lnTo>
                    <a:pt x="104" y="32"/>
                  </a:lnTo>
                  <a:lnTo>
                    <a:pt x="104" y="28"/>
                  </a:lnTo>
                  <a:lnTo>
                    <a:pt x="104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4" y="22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0" y="14"/>
                  </a:lnTo>
                  <a:lnTo>
                    <a:pt x="100" y="10"/>
                  </a:lnTo>
                  <a:lnTo>
                    <a:pt x="98" y="8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8"/>
                  </a:lnTo>
                  <a:lnTo>
                    <a:pt x="90" y="10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4" y="14"/>
                  </a:lnTo>
                  <a:lnTo>
                    <a:pt x="96" y="16"/>
                  </a:lnTo>
                  <a:lnTo>
                    <a:pt x="96" y="16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20"/>
                  </a:lnTo>
                  <a:lnTo>
                    <a:pt x="96" y="22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4" y="30"/>
                  </a:lnTo>
                  <a:lnTo>
                    <a:pt x="92" y="30"/>
                  </a:lnTo>
                  <a:lnTo>
                    <a:pt x="90" y="32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86" y="34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4" y="56"/>
                  </a:lnTo>
                  <a:lnTo>
                    <a:pt x="74" y="56"/>
                  </a:lnTo>
                  <a:lnTo>
                    <a:pt x="74" y="58"/>
                  </a:lnTo>
                  <a:lnTo>
                    <a:pt x="74" y="63"/>
                  </a:lnTo>
                  <a:lnTo>
                    <a:pt x="74" y="65"/>
                  </a:lnTo>
                  <a:lnTo>
                    <a:pt x="74" y="65"/>
                  </a:lnTo>
                  <a:lnTo>
                    <a:pt x="72" y="65"/>
                  </a:lnTo>
                  <a:lnTo>
                    <a:pt x="70" y="67"/>
                  </a:lnTo>
                  <a:lnTo>
                    <a:pt x="68" y="69"/>
                  </a:lnTo>
                  <a:lnTo>
                    <a:pt x="68" y="71"/>
                  </a:lnTo>
                  <a:lnTo>
                    <a:pt x="68" y="75"/>
                  </a:lnTo>
                  <a:lnTo>
                    <a:pt x="68" y="77"/>
                  </a:lnTo>
                  <a:lnTo>
                    <a:pt x="68" y="77"/>
                  </a:lnTo>
                  <a:lnTo>
                    <a:pt x="66" y="79"/>
                  </a:lnTo>
                  <a:lnTo>
                    <a:pt x="66" y="81"/>
                  </a:lnTo>
                  <a:lnTo>
                    <a:pt x="64" y="81"/>
                  </a:lnTo>
                  <a:lnTo>
                    <a:pt x="62" y="81"/>
                  </a:lnTo>
                  <a:lnTo>
                    <a:pt x="60" y="85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8" y="93"/>
                  </a:lnTo>
                  <a:lnTo>
                    <a:pt x="56" y="97"/>
                  </a:lnTo>
                  <a:lnTo>
                    <a:pt x="56" y="99"/>
                  </a:lnTo>
                  <a:lnTo>
                    <a:pt x="56" y="99"/>
                  </a:lnTo>
                  <a:lnTo>
                    <a:pt x="52" y="103"/>
                  </a:lnTo>
                  <a:lnTo>
                    <a:pt x="52" y="103"/>
                  </a:lnTo>
                  <a:lnTo>
                    <a:pt x="52" y="105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52" y="109"/>
                  </a:lnTo>
                  <a:lnTo>
                    <a:pt x="50" y="111"/>
                  </a:lnTo>
                  <a:lnTo>
                    <a:pt x="48" y="113"/>
                  </a:lnTo>
                  <a:lnTo>
                    <a:pt x="48" y="113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17"/>
                  </a:lnTo>
                  <a:lnTo>
                    <a:pt x="46" y="119"/>
                  </a:lnTo>
                  <a:lnTo>
                    <a:pt x="44" y="119"/>
                  </a:lnTo>
                  <a:lnTo>
                    <a:pt x="44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0" y="119"/>
                  </a:lnTo>
                  <a:lnTo>
                    <a:pt x="40" y="115"/>
                  </a:lnTo>
                  <a:lnTo>
                    <a:pt x="40" y="115"/>
                  </a:lnTo>
                  <a:lnTo>
                    <a:pt x="38" y="115"/>
                  </a:lnTo>
                  <a:lnTo>
                    <a:pt x="38" y="113"/>
                  </a:lnTo>
                  <a:lnTo>
                    <a:pt x="36" y="111"/>
                  </a:lnTo>
                  <a:lnTo>
                    <a:pt x="34" y="109"/>
                  </a:lnTo>
                  <a:lnTo>
                    <a:pt x="32" y="109"/>
                  </a:lnTo>
                  <a:lnTo>
                    <a:pt x="32" y="109"/>
                  </a:lnTo>
                  <a:lnTo>
                    <a:pt x="32" y="111"/>
                  </a:lnTo>
                  <a:lnTo>
                    <a:pt x="32" y="113"/>
                  </a:lnTo>
                  <a:lnTo>
                    <a:pt x="30" y="113"/>
                  </a:lnTo>
                  <a:lnTo>
                    <a:pt x="28" y="113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4" y="111"/>
                  </a:lnTo>
                  <a:lnTo>
                    <a:pt x="22" y="113"/>
                  </a:lnTo>
                  <a:lnTo>
                    <a:pt x="20" y="113"/>
                  </a:lnTo>
                  <a:lnTo>
                    <a:pt x="20" y="115"/>
                  </a:lnTo>
                  <a:lnTo>
                    <a:pt x="20" y="117"/>
                  </a:lnTo>
                  <a:lnTo>
                    <a:pt x="18" y="119"/>
                  </a:lnTo>
                  <a:lnTo>
                    <a:pt x="16" y="119"/>
                  </a:lnTo>
                  <a:lnTo>
                    <a:pt x="16" y="121"/>
                  </a:lnTo>
                  <a:lnTo>
                    <a:pt x="14" y="121"/>
                  </a:lnTo>
                  <a:lnTo>
                    <a:pt x="14" y="123"/>
                  </a:lnTo>
                  <a:lnTo>
                    <a:pt x="12" y="125"/>
                  </a:lnTo>
                  <a:lnTo>
                    <a:pt x="8" y="127"/>
                  </a:lnTo>
                  <a:lnTo>
                    <a:pt x="8" y="129"/>
                  </a:lnTo>
                  <a:lnTo>
                    <a:pt x="6" y="131"/>
                  </a:lnTo>
                  <a:lnTo>
                    <a:pt x="6" y="135"/>
                  </a:lnTo>
                  <a:lnTo>
                    <a:pt x="6" y="137"/>
                  </a:lnTo>
                  <a:lnTo>
                    <a:pt x="4" y="143"/>
                  </a:lnTo>
                  <a:lnTo>
                    <a:pt x="4" y="145"/>
                  </a:lnTo>
                  <a:lnTo>
                    <a:pt x="2" y="147"/>
                  </a:lnTo>
                  <a:lnTo>
                    <a:pt x="2" y="149"/>
                  </a:lnTo>
                  <a:lnTo>
                    <a:pt x="0" y="151"/>
                  </a:lnTo>
                  <a:lnTo>
                    <a:pt x="2" y="151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55"/>
                  </a:lnTo>
                  <a:lnTo>
                    <a:pt x="2" y="155"/>
                  </a:lnTo>
                  <a:lnTo>
                    <a:pt x="4" y="153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6" y="153"/>
                  </a:lnTo>
                  <a:lnTo>
                    <a:pt x="6" y="153"/>
                  </a:lnTo>
                  <a:lnTo>
                    <a:pt x="6" y="153"/>
                  </a:lnTo>
                  <a:lnTo>
                    <a:pt x="6" y="155"/>
                  </a:lnTo>
                  <a:lnTo>
                    <a:pt x="6" y="157"/>
                  </a:lnTo>
                  <a:lnTo>
                    <a:pt x="6" y="159"/>
                  </a:lnTo>
                  <a:lnTo>
                    <a:pt x="8" y="159"/>
                  </a:lnTo>
                  <a:lnTo>
                    <a:pt x="8" y="161"/>
                  </a:lnTo>
                  <a:lnTo>
                    <a:pt x="10" y="163"/>
                  </a:lnTo>
                  <a:lnTo>
                    <a:pt x="12" y="163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6" y="165"/>
                  </a:lnTo>
                  <a:lnTo>
                    <a:pt x="16" y="163"/>
                  </a:lnTo>
                  <a:lnTo>
                    <a:pt x="16" y="163"/>
                  </a:lnTo>
                  <a:lnTo>
                    <a:pt x="16" y="163"/>
                  </a:lnTo>
                  <a:lnTo>
                    <a:pt x="16" y="163"/>
                  </a:lnTo>
                  <a:lnTo>
                    <a:pt x="18" y="163"/>
                  </a:lnTo>
                  <a:lnTo>
                    <a:pt x="18" y="163"/>
                  </a:lnTo>
                  <a:lnTo>
                    <a:pt x="18" y="163"/>
                  </a:lnTo>
                  <a:lnTo>
                    <a:pt x="18" y="163"/>
                  </a:lnTo>
                  <a:lnTo>
                    <a:pt x="18" y="165"/>
                  </a:lnTo>
                  <a:lnTo>
                    <a:pt x="20" y="165"/>
                  </a:lnTo>
                  <a:lnTo>
                    <a:pt x="20" y="167"/>
                  </a:lnTo>
                  <a:lnTo>
                    <a:pt x="18" y="165"/>
                  </a:lnTo>
                  <a:lnTo>
                    <a:pt x="18" y="167"/>
                  </a:lnTo>
                  <a:lnTo>
                    <a:pt x="16" y="167"/>
                  </a:lnTo>
                  <a:lnTo>
                    <a:pt x="18" y="169"/>
                  </a:lnTo>
                  <a:lnTo>
                    <a:pt x="18" y="171"/>
                  </a:lnTo>
                  <a:lnTo>
                    <a:pt x="20" y="171"/>
                  </a:lnTo>
                  <a:lnTo>
                    <a:pt x="18" y="171"/>
                  </a:lnTo>
                  <a:lnTo>
                    <a:pt x="22" y="175"/>
                  </a:lnTo>
                  <a:lnTo>
                    <a:pt x="22" y="177"/>
                  </a:lnTo>
                  <a:lnTo>
                    <a:pt x="22" y="181"/>
                  </a:lnTo>
                  <a:lnTo>
                    <a:pt x="22" y="183"/>
                  </a:lnTo>
                  <a:lnTo>
                    <a:pt x="22" y="187"/>
                  </a:lnTo>
                  <a:lnTo>
                    <a:pt x="20" y="189"/>
                  </a:lnTo>
                  <a:lnTo>
                    <a:pt x="20" y="193"/>
                  </a:lnTo>
                  <a:lnTo>
                    <a:pt x="20" y="195"/>
                  </a:lnTo>
                  <a:lnTo>
                    <a:pt x="20" y="195"/>
                  </a:lnTo>
                  <a:lnTo>
                    <a:pt x="22" y="195"/>
                  </a:lnTo>
                  <a:lnTo>
                    <a:pt x="22" y="195"/>
                  </a:lnTo>
                  <a:lnTo>
                    <a:pt x="24" y="197"/>
                  </a:lnTo>
                  <a:lnTo>
                    <a:pt x="28" y="197"/>
                  </a:lnTo>
                  <a:lnTo>
                    <a:pt x="32" y="197"/>
                  </a:lnTo>
                  <a:lnTo>
                    <a:pt x="36" y="197"/>
                  </a:lnTo>
                  <a:lnTo>
                    <a:pt x="40" y="197"/>
                  </a:lnTo>
                  <a:lnTo>
                    <a:pt x="44" y="197"/>
                  </a:lnTo>
                  <a:lnTo>
                    <a:pt x="44" y="195"/>
                  </a:lnTo>
                  <a:lnTo>
                    <a:pt x="46" y="195"/>
                  </a:lnTo>
                  <a:lnTo>
                    <a:pt x="44" y="193"/>
                  </a:lnTo>
                  <a:lnTo>
                    <a:pt x="48" y="193"/>
                  </a:lnTo>
                  <a:lnTo>
                    <a:pt x="54" y="195"/>
                  </a:lnTo>
                  <a:lnTo>
                    <a:pt x="56" y="195"/>
                  </a:lnTo>
                  <a:lnTo>
                    <a:pt x="58" y="195"/>
                  </a:lnTo>
                  <a:lnTo>
                    <a:pt x="60" y="195"/>
                  </a:lnTo>
                  <a:lnTo>
                    <a:pt x="64" y="195"/>
                  </a:lnTo>
                  <a:lnTo>
                    <a:pt x="64" y="195"/>
                  </a:lnTo>
                  <a:lnTo>
                    <a:pt x="66" y="195"/>
                  </a:lnTo>
                  <a:lnTo>
                    <a:pt x="68" y="195"/>
                  </a:lnTo>
                  <a:lnTo>
                    <a:pt x="74" y="195"/>
                  </a:lnTo>
                  <a:lnTo>
                    <a:pt x="74" y="195"/>
                  </a:lnTo>
                  <a:lnTo>
                    <a:pt x="76" y="195"/>
                  </a:lnTo>
                  <a:lnTo>
                    <a:pt x="76" y="197"/>
                  </a:lnTo>
                  <a:lnTo>
                    <a:pt x="80" y="197"/>
                  </a:lnTo>
                  <a:lnTo>
                    <a:pt x="84" y="197"/>
                  </a:lnTo>
                  <a:lnTo>
                    <a:pt x="88" y="197"/>
                  </a:lnTo>
                  <a:lnTo>
                    <a:pt x="92" y="197"/>
                  </a:lnTo>
                  <a:lnTo>
                    <a:pt x="94" y="197"/>
                  </a:lnTo>
                  <a:lnTo>
                    <a:pt x="96" y="195"/>
                  </a:lnTo>
                  <a:lnTo>
                    <a:pt x="98" y="197"/>
                  </a:lnTo>
                  <a:lnTo>
                    <a:pt x="98" y="197"/>
                  </a:lnTo>
                  <a:lnTo>
                    <a:pt x="98" y="197"/>
                  </a:lnTo>
                  <a:lnTo>
                    <a:pt x="98" y="199"/>
                  </a:lnTo>
                  <a:lnTo>
                    <a:pt x="100" y="197"/>
                  </a:lnTo>
                  <a:lnTo>
                    <a:pt x="100" y="199"/>
                  </a:lnTo>
                  <a:lnTo>
                    <a:pt x="100" y="199"/>
                  </a:lnTo>
                  <a:lnTo>
                    <a:pt x="102" y="199"/>
                  </a:lnTo>
                  <a:lnTo>
                    <a:pt x="104" y="199"/>
                  </a:lnTo>
                  <a:lnTo>
                    <a:pt x="104" y="199"/>
                  </a:lnTo>
                  <a:lnTo>
                    <a:pt x="106" y="199"/>
                  </a:lnTo>
                  <a:lnTo>
                    <a:pt x="106" y="199"/>
                  </a:lnTo>
                  <a:lnTo>
                    <a:pt x="106" y="199"/>
                  </a:lnTo>
                  <a:lnTo>
                    <a:pt x="108" y="201"/>
                  </a:lnTo>
                  <a:lnTo>
                    <a:pt x="110" y="201"/>
                  </a:lnTo>
                  <a:lnTo>
                    <a:pt x="112" y="201"/>
                  </a:lnTo>
                  <a:lnTo>
                    <a:pt x="114" y="201"/>
                  </a:lnTo>
                  <a:lnTo>
                    <a:pt x="116" y="203"/>
                  </a:lnTo>
                  <a:lnTo>
                    <a:pt x="118" y="203"/>
                  </a:lnTo>
                  <a:lnTo>
                    <a:pt x="120" y="205"/>
                  </a:lnTo>
                  <a:lnTo>
                    <a:pt x="120" y="205"/>
                  </a:lnTo>
                  <a:lnTo>
                    <a:pt x="120" y="205"/>
                  </a:lnTo>
                  <a:lnTo>
                    <a:pt x="120" y="205"/>
                  </a:lnTo>
                  <a:lnTo>
                    <a:pt x="120" y="203"/>
                  </a:lnTo>
                  <a:lnTo>
                    <a:pt x="120" y="201"/>
                  </a:lnTo>
                  <a:lnTo>
                    <a:pt x="120" y="199"/>
                  </a:lnTo>
                  <a:lnTo>
                    <a:pt x="120" y="197"/>
                  </a:lnTo>
                  <a:lnTo>
                    <a:pt x="120" y="197"/>
                  </a:lnTo>
                  <a:lnTo>
                    <a:pt x="122" y="195"/>
                  </a:lnTo>
                  <a:lnTo>
                    <a:pt x="122" y="195"/>
                  </a:lnTo>
                  <a:lnTo>
                    <a:pt x="122" y="195"/>
                  </a:lnTo>
                  <a:lnTo>
                    <a:pt x="120" y="193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4"/>
            <p:cNvSpPr>
              <a:spLocks noEditPoints="1"/>
            </p:cNvSpPr>
            <p:nvPr/>
          </p:nvSpPr>
          <p:spPr bwMode="auto">
            <a:xfrm>
              <a:off x="5070" y="1814"/>
              <a:ext cx="84" cy="76"/>
            </a:xfrm>
            <a:custGeom>
              <a:avLst/>
              <a:gdLst>
                <a:gd name="T0" fmla="*/ 18 w 84"/>
                <a:gd name="T1" fmla="*/ 70 h 76"/>
                <a:gd name="T2" fmla="*/ 14 w 84"/>
                <a:gd name="T3" fmla="*/ 60 h 76"/>
                <a:gd name="T4" fmla="*/ 16 w 84"/>
                <a:gd name="T5" fmla="*/ 58 h 76"/>
                <a:gd name="T6" fmla="*/ 82 w 84"/>
                <a:gd name="T7" fmla="*/ 32 h 76"/>
                <a:gd name="T8" fmla="*/ 84 w 84"/>
                <a:gd name="T9" fmla="*/ 20 h 76"/>
                <a:gd name="T10" fmla="*/ 78 w 84"/>
                <a:gd name="T11" fmla="*/ 12 h 76"/>
                <a:gd name="T12" fmla="*/ 78 w 84"/>
                <a:gd name="T13" fmla="*/ 6 h 76"/>
                <a:gd name="T14" fmla="*/ 80 w 84"/>
                <a:gd name="T15" fmla="*/ 0 h 76"/>
                <a:gd name="T16" fmla="*/ 76 w 84"/>
                <a:gd name="T17" fmla="*/ 2 h 76"/>
                <a:gd name="T18" fmla="*/ 74 w 84"/>
                <a:gd name="T19" fmla="*/ 4 h 76"/>
                <a:gd name="T20" fmla="*/ 70 w 84"/>
                <a:gd name="T21" fmla="*/ 6 h 76"/>
                <a:gd name="T22" fmla="*/ 66 w 84"/>
                <a:gd name="T23" fmla="*/ 4 h 76"/>
                <a:gd name="T24" fmla="*/ 64 w 84"/>
                <a:gd name="T25" fmla="*/ 2 h 76"/>
                <a:gd name="T26" fmla="*/ 60 w 84"/>
                <a:gd name="T27" fmla="*/ 4 h 76"/>
                <a:gd name="T28" fmla="*/ 56 w 84"/>
                <a:gd name="T29" fmla="*/ 6 h 76"/>
                <a:gd name="T30" fmla="*/ 58 w 84"/>
                <a:gd name="T31" fmla="*/ 14 h 76"/>
                <a:gd name="T32" fmla="*/ 54 w 84"/>
                <a:gd name="T33" fmla="*/ 10 h 76"/>
                <a:gd name="T34" fmla="*/ 46 w 84"/>
                <a:gd name="T35" fmla="*/ 10 h 76"/>
                <a:gd name="T36" fmla="*/ 44 w 84"/>
                <a:gd name="T37" fmla="*/ 6 h 76"/>
                <a:gd name="T38" fmla="*/ 42 w 84"/>
                <a:gd name="T39" fmla="*/ 8 h 76"/>
                <a:gd name="T40" fmla="*/ 38 w 84"/>
                <a:gd name="T41" fmla="*/ 4 h 76"/>
                <a:gd name="T42" fmla="*/ 28 w 84"/>
                <a:gd name="T43" fmla="*/ 6 h 76"/>
                <a:gd name="T44" fmla="*/ 22 w 84"/>
                <a:gd name="T45" fmla="*/ 6 h 76"/>
                <a:gd name="T46" fmla="*/ 16 w 84"/>
                <a:gd name="T47" fmla="*/ 6 h 76"/>
                <a:gd name="T48" fmla="*/ 8 w 84"/>
                <a:gd name="T49" fmla="*/ 10 h 76"/>
                <a:gd name="T50" fmla="*/ 4 w 84"/>
                <a:gd name="T51" fmla="*/ 18 h 76"/>
                <a:gd name="T52" fmla="*/ 2 w 84"/>
                <a:gd name="T53" fmla="*/ 20 h 76"/>
                <a:gd name="T54" fmla="*/ 2 w 84"/>
                <a:gd name="T55" fmla="*/ 26 h 76"/>
                <a:gd name="T56" fmla="*/ 4 w 84"/>
                <a:gd name="T57" fmla="*/ 36 h 76"/>
                <a:gd name="T58" fmla="*/ 8 w 84"/>
                <a:gd name="T59" fmla="*/ 40 h 76"/>
                <a:gd name="T60" fmla="*/ 14 w 84"/>
                <a:gd name="T61" fmla="*/ 54 h 76"/>
                <a:gd name="T62" fmla="*/ 14 w 84"/>
                <a:gd name="T63" fmla="*/ 56 h 76"/>
                <a:gd name="T64" fmla="*/ 16 w 84"/>
                <a:gd name="T65" fmla="*/ 64 h 76"/>
                <a:gd name="T66" fmla="*/ 22 w 84"/>
                <a:gd name="T67" fmla="*/ 66 h 76"/>
                <a:gd name="T68" fmla="*/ 26 w 84"/>
                <a:gd name="T69" fmla="*/ 64 h 76"/>
                <a:gd name="T70" fmla="*/ 24 w 84"/>
                <a:gd name="T71" fmla="*/ 72 h 76"/>
                <a:gd name="T72" fmla="*/ 28 w 84"/>
                <a:gd name="T73" fmla="*/ 74 h 76"/>
                <a:gd name="T74" fmla="*/ 36 w 84"/>
                <a:gd name="T75" fmla="*/ 74 h 76"/>
                <a:gd name="T76" fmla="*/ 40 w 84"/>
                <a:gd name="T77" fmla="*/ 74 h 76"/>
                <a:gd name="T78" fmla="*/ 46 w 84"/>
                <a:gd name="T79" fmla="*/ 72 h 76"/>
                <a:gd name="T80" fmla="*/ 48 w 84"/>
                <a:gd name="T81" fmla="*/ 70 h 76"/>
                <a:gd name="T82" fmla="*/ 52 w 84"/>
                <a:gd name="T83" fmla="*/ 68 h 76"/>
                <a:gd name="T84" fmla="*/ 54 w 84"/>
                <a:gd name="T85" fmla="*/ 66 h 76"/>
                <a:gd name="T86" fmla="*/ 60 w 84"/>
                <a:gd name="T87" fmla="*/ 66 h 76"/>
                <a:gd name="T88" fmla="*/ 62 w 84"/>
                <a:gd name="T89" fmla="*/ 68 h 76"/>
                <a:gd name="T90" fmla="*/ 64 w 84"/>
                <a:gd name="T91" fmla="*/ 66 h 76"/>
                <a:gd name="T92" fmla="*/ 60 w 84"/>
                <a:gd name="T93" fmla="*/ 60 h 76"/>
                <a:gd name="T94" fmla="*/ 58 w 84"/>
                <a:gd name="T95" fmla="*/ 54 h 76"/>
                <a:gd name="T96" fmla="*/ 60 w 84"/>
                <a:gd name="T97" fmla="*/ 54 h 76"/>
                <a:gd name="T98" fmla="*/ 66 w 84"/>
                <a:gd name="T99" fmla="*/ 54 h 76"/>
                <a:gd name="T100" fmla="*/ 68 w 84"/>
                <a:gd name="T101" fmla="*/ 50 h 76"/>
                <a:gd name="T102" fmla="*/ 72 w 84"/>
                <a:gd name="T103" fmla="*/ 48 h 76"/>
                <a:gd name="T104" fmla="*/ 78 w 84"/>
                <a:gd name="T105" fmla="*/ 42 h 76"/>
                <a:gd name="T106" fmla="*/ 82 w 84"/>
                <a:gd name="T107" fmla="*/ 44 h 76"/>
                <a:gd name="T108" fmla="*/ 84 w 84"/>
                <a:gd name="T10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" h="76">
                  <a:moveTo>
                    <a:pt x="18" y="70"/>
                  </a:moveTo>
                  <a:lnTo>
                    <a:pt x="20" y="72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8" y="70"/>
                  </a:lnTo>
                  <a:close/>
                  <a:moveTo>
                    <a:pt x="14" y="58"/>
                  </a:moveTo>
                  <a:lnTo>
                    <a:pt x="14" y="60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4" y="58"/>
                  </a:lnTo>
                  <a:close/>
                  <a:moveTo>
                    <a:pt x="84" y="36"/>
                  </a:moveTo>
                  <a:lnTo>
                    <a:pt x="84" y="32"/>
                  </a:lnTo>
                  <a:lnTo>
                    <a:pt x="82" y="32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4" y="22"/>
                  </a:lnTo>
                  <a:lnTo>
                    <a:pt x="84" y="20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80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70" y="6"/>
                  </a:lnTo>
                  <a:lnTo>
                    <a:pt x="70" y="6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60" y="12"/>
                  </a:lnTo>
                  <a:lnTo>
                    <a:pt x="58" y="14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10" y="46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6"/>
                  </a:lnTo>
                  <a:lnTo>
                    <a:pt x="16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4" y="64"/>
                  </a:lnTo>
                  <a:lnTo>
                    <a:pt x="24" y="64"/>
                  </a:lnTo>
                  <a:lnTo>
                    <a:pt x="26" y="64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4" y="70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4" y="74"/>
                  </a:lnTo>
                  <a:lnTo>
                    <a:pt x="26" y="74"/>
                  </a:lnTo>
                  <a:lnTo>
                    <a:pt x="28" y="74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4"/>
                  </a:lnTo>
                  <a:lnTo>
                    <a:pt x="36" y="74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40" y="74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8"/>
                  </a:lnTo>
                  <a:lnTo>
                    <a:pt x="52" y="68"/>
                  </a:lnTo>
                  <a:lnTo>
                    <a:pt x="52" y="68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4" y="66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0" y="66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4" y="68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0" y="62"/>
                  </a:lnTo>
                  <a:lnTo>
                    <a:pt x="60" y="60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66" y="54"/>
                  </a:lnTo>
                  <a:lnTo>
                    <a:pt x="68" y="54"/>
                  </a:lnTo>
                  <a:lnTo>
                    <a:pt x="68" y="54"/>
                  </a:lnTo>
                  <a:lnTo>
                    <a:pt x="68" y="52"/>
                  </a:lnTo>
                  <a:lnTo>
                    <a:pt x="68" y="50"/>
                  </a:lnTo>
                  <a:lnTo>
                    <a:pt x="68" y="48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2" y="48"/>
                  </a:lnTo>
                  <a:lnTo>
                    <a:pt x="72" y="46"/>
                  </a:lnTo>
                  <a:lnTo>
                    <a:pt x="76" y="46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80" y="42"/>
                  </a:lnTo>
                  <a:lnTo>
                    <a:pt x="80" y="42"/>
                  </a:lnTo>
                  <a:lnTo>
                    <a:pt x="82" y="42"/>
                  </a:lnTo>
                  <a:lnTo>
                    <a:pt x="82" y="44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4" y="40"/>
                  </a:lnTo>
                  <a:lnTo>
                    <a:pt x="84" y="38"/>
                  </a:lnTo>
                  <a:lnTo>
                    <a:pt x="84" y="3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5"/>
            <p:cNvSpPr>
              <a:spLocks/>
            </p:cNvSpPr>
            <p:nvPr/>
          </p:nvSpPr>
          <p:spPr bwMode="auto">
            <a:xfrm>
              <a:off x="3925" y="2119"/>
              <a:ext cx="28" cy="38"/>
            </a:xfrm>
            <a:custGeom>
              <a:avLst/>
              <a:gdLst>
                <a:gd name="T0" fmla="*/ 28 w 28"/>
                <a:gd name="T1" fmla="*/ 12 h 38"/>
                <a:gd name="T2" fmla="*/ 26 w 28"/>
                <a:gd name="T3" fmla="*/ 12 h 38"/>
                <a:gd name="T4" fmla="*/ 24 w 28"/>
                <a:gd name="T5" fmla="*/ 10 h 38"/>
                <a:gd name="T6" fmla="*/ 22 w 28"/>
                <a:gd name="T7" fmla="*/ 10 h 38"/>
                <a:gd name="T8" fmla="*/ 22 w 28"/>
                <a:gd name="T9" fmla="*/ 8 h 38"/>
                <a:gd name="T10" fmla="*/ 22 w 28"/>
                <a:gd name="T11" fmla="*/ 6 h 38"/>
                <a:gd name="T12" fmla="*/ 22 w 28"/>
                <a:gd name="T13" fmla="*/ 6 h 38"/>
                <a:gd name="T14" fmla="*/ 24 w 28"/>
                <a:gd name="T15" fmla="*/ 2 h 38"/>
                <a:gd name="T16" fmla="*/ 24 w 28"/>
                <a:gd name="T17" fmla="*/ 0 h 38"/>
                <a:gd name="T18" fmla="*/ 22 w 28"/>
                <a:gd name="T19" fmla="*/ 0 h 38"/>
                <a:gd name="T20" fmla="*/ 18 w 28"/>
                <a:gd name="T21" fmla="*/ 0 h 38"/>
                <a:gd name="T22" fmla="*/ 18 w 28"/>
                <a:gd name="T23" fmla="*/ 2 h 38"/>
                <a:gd name="T24" fmla="*/ 16 w 28"/>
                <a:gd name="T25" fmla="*/ 2 h 38"/>
                <a:gd name="T26" fmla="*/ 14 w 28"/>
                <a:gd name="T27" fmla="*/ 0 h 38"/>
                <a:gd name="T28" fmla="*/ 14 w 28"/>
                <a:gd name="T29" fmla="*/ 6 h 38"/>
                <a:gd name="T30" fmla="*/ 12 w 28"/>
                <a:gd name="T31" fmla="*/ 8 h 38"/>
                <a:gd name="T32" fmla="*/ 10 w 28"/>
                <a:gd name="T33" fmla="*/ 8 h 38"/>
                <a:gd name="T34" fmla="*/ 6 w 28"/>
                <a:gd name="T35" fmla="*/ 8 h 38"/>
                <a:gd name="T36" fmla="*/ 4 w 28"/>
                <a:gd name="T37" fmla="*/ 6 h 38"/>
                <a:gd name="T38" fmla="*/ 0 w 28"/>
                <a:gd name="T39" fmla="*/ 4 h 38"/>
                <a:gd name="T40" fmla="*/ 0 w 28"/>
                <a:gd name="T41" fmla="*/ 6 h 38"/>
                <a:gd name="T42" fmla="*/ 0 w 28"/>
                <a:gd name="T43" fmla="*/ 8 h 38"/>
                <a:gd name="T44" fmla="*/ 0 w 28"/>
                <a:gd name="T45" fmla="*/ 8 h 38"/>
                <a:gd name="T46" fmla="*/ 2 w 28"/>
                <a:gd name="T47" fmla="*/ 12 h 38"/>
                <a:gd name="T48" fmla="*/ 2 w 28"/>
                <a:gd name="T49" fmla="*/ 16 h 38"/>
                <a:gd name="T50" fmla="*/ 2 w 28"/>
                <a:gd name="T51" fmla="*/ 20 h 38"/>
                <a:gd name="T52" fmla="*/ 2 w 28"/>
                <a:gd name="T53" fmla="*/ 26 h 38"/>
                <a:gd name="T54" fmla="*/ 4 w 28"/>
                <a:gd name="T55" fmla="*/ 32 h 38"/>
                <a:gd name="T56" fmla="*/ 6 w 28"/>
                <a:gd name="T57" fmla="*/ 38 h 38"/>
                <a:gd name="T58" fmla="*/ 12 w 28"/>
                <a:gd name="T59" fmla="*/ 36 h 38"/>
                <a:gd name="T60" fmla="*/ 18 w 28"/>
                <a:gd name="T61" fmla="*/ 32 h 38"/>
                <a:gd name="T62" fmla="*/ 20 w 28"/>
                <a:gd name="T63" fmla="*/ 26 h 38"/>
                <a:gd name="T64" fmla="*/ 20 w 28"/>
                <a:gd name="T65" fmla="*/ 24 h 38"/>
                <a:gd name="T66" fmla="*/ 22 w 28"/>
                <a:gd name="T67" fmla="*/ 22 h 38"/>
                <a:gd name="T68" fmla="*/ 24 w 28"/>
                <a:gd name="T69" fmla="*/ 20 h 38"/>
                <a:gd name="T70" fmla="*/ 24 w 28"/>
                <a:gd name="T71" fmla="*/ 18 h 38"/>
                <a:gd name="T72" fmla="*/ 26 w 28"/>
                <a:gd name="T73" fmla="*/ 18 h 38"/>
                <a:gd name="T74" fmla="*/ 28 w 28"/>
                <a:gd name="T75" fmla="*/ 16 h 38"/>
                <a:gd name="T76" fmla="*/ 28 w 28"/>
                <a:gd name="T7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" h="38">
                  <a:moveTo>
                    <a:pt x="28" y="12"/>
                  </a:moveTo>
                  <a:lnTo>
                    <a:pt x="28" y="12"/>
                  </a:lnTo>
                  <a:lnTo>
                    <a:pt x="28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18" y="30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8" y="1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6"/>
            <p:cNvSpPr>
              <a:spLocks/>
            </p:cNvSpPr>
            <p:nvPr/>
          </p:nvSpPr>
          <p:spPr bwMode="auto">
            <a:xfrm>
              <a:off x="3381" y="1806"/>
              <a:ext cx="124" cy="103"/>
            </a:xfrm>
            <a:custGeom>
              <a:avLst/>
              <a:gdLst>
                <a:gd name="T0" fmla="*/ 120 w 124"/>
                <a:gd name="T1" fmla="*/ 50 h 103"/>
                <a:gd name="T2" fmla="*/ 122 w 124"/>
                <a:gd name="T3" fmla="*/ 48 h 103"/>
                <a:gd name="T4" fmla="*/ 120 w 124"/>
                <a:gd name="T5" fmla="*/ 44 h 103"/>
                <a:gd name="T6" fmla="*/ 118 w 124"/>
                <a:gd name="T7" fmla="*/ 44 h 103"/>
                <a:gd name="T8" fmla="*/ 112 w 124"/>
                <a:gd name="T9" fmla="*/ 44 h 103"/>
                <a:gd name="T10" fmla="*/ 102 w 124"/>
                <a:gd name="T11" fmla="*/ 38 h 103"/>
                <a:gd name="T12" fmla="*/ 102 w 124"/>
                <a:gd name="T13" fmla="*/ 32 h 103"/>
                <a:gd name="T14" fmla="*/ 104 w 124"/>
                <a:gd name="T15" fmla="*/ 30 h 103"/>
                <a:gd name="T16" fmla="*/ 102 w 124"/>
                <a:gd name="T17" fmla="*/ 28 h 103"/>
                <a:gd name="T18" fmla="*/ 98 w 124"/>
                <a:gd name="T19" fmla="*/ 26 h 103"/>
                <a:gd name="T20" fmla="*/ 94 w 124"/>
                <a:gd name="T21" fmla="*/ 18 h 103"/>
                <a:gd name="T22" fmla="*/ 92 w 124"/>
                <a:gd name="T23" fmla="*/ 12 h 103"/>
                <a:gd name="T24" fmla="*/ 90 w 124"/>
                <a:gd name="T25" fmla="*/ 4 h 103"/>
                <a:gd name="T26" fmla="*/ 82 w 124"/>
                <a:gd name="T27" fmla="*/ 2 h 103"/>
                <a:gd name="T28" fmla="*/ 78 w 124"/>
                <a:gd name="T29" fmla="*/ 0 h 103"/>
                <a:gd name="T30" fmla="*/ 72 w 124"/>
                <a:gd name="T31" fmla="*/ 6 h 103"/>
                <a:gd name="T32" fmla="*/ 62 w 124"/>
                <a:gd name="T33" fmla="*/ 10 h 103"/>
                <a:gd name="T34" fmla="*/ 56 w 124"/>
                <a:gd name="T35" fmla="*/ 16 h 103"/>
                <a:gd name="T36" fmla="*/ 46 w 124"/>
                <a:gd name="T37" fmla="*/ 16 h 103"/>
                <a:gd name="T38" fmla="*/ 42 w 124"/>
                <a:gd name="T39" fmla="*/ 24 h 103"/>
                <a:gd name="T40" fmla="*/ 40 w 124"/>
                <a:gd name="T41" fmla="*/ 26 h 103"/>
                <a:gd name="T42" fmla="*/ 36 w 124"/>
                <a:gd name="T43" fmla="*/ 30 h 103"/>
                <a:gd name="T44" fmla="*/ 32 w 124"/>
                <a:gd name="T45" fmla="*/ 34 h 103"/>
                <a:gd name="T46" fmla="*/ 24 w 124"/>
                <a:gd name="T47" fmla="*/ 32 h 103"/>
                <a:gd name="T48" fmla="*/ 20 w 124"/>
                <a:gd name="T49" fmla="*/ 36 h 103"/>
                <a:gd name="T50" fmla="*/ 20 w 124"/>
                <a:gd name="T51" fmla="*/ 42 h 103"/>
                <a:gd name="T52" fmla="*/ 18 w 124"/>
                <a:gd name="T53" fmla="*/ 46 h 103"/>
                <a:gd name="T54" fmla="*/ 16 w 124"/>
                <a:gd name="T55" fmla="*/ 54 h 103"/>
                <a:gd name="T56" fmla="*/ 10 w 124"/>
                <a:gd name="T57" fmla="*/ 56 h 103"/>
                <a:gd name="T58" fmla="*/ 4 w 124"/>
                <a:gd name="T59" fmla="*/ 58 h 103"/>
                <a:gd name="T60" fmla="*/ 4 w 124"/>
                <a:gd name="T61" fmla="*/ 64 h 103"/>
                <a:gd name="T62" fmla="*/ 2 w 124"/>
                <a:gd name="T63" fmla="*/ 72 h 103"/>
                <a:gd name="T64" fmla="*/ 2 w 124"/>
                <a:gd name="T65" fmla="*/ 78 h 103"/>
                <a:gd name="T66" fmla="*/ 0 w 124"/>
                <a:gd name="T67" fmla="*/ 84 h 103"/>
                <a:gd name="T68" fmla="*/ 6 w 124"/>
                <a:gd name="T69" fmla="*/ 86 h 103"/>
                <a:gd name="T70" fmla="*/ 8 w 124"/>
                <a:gd name="T71" fmla="*/ 92 h 103"/>
                <a:gd name="T72" fmla="*/ 14 w 124"/>
                <a:gd name="T73" fmla="*/ 97 h 103"/>
                <a:gd name="T74" fmla="*/ 18 w 124"/>
                <a:gd name="T75" fmla="*/ 99 h 103"/>
                <a:gd name="T76" fmla="*/ 26 w 124"/>
                <a:gd name="T77" fmla="*/ 94 h 103"/>
                <a:gd name="T78" fmla="*/ 34 w 124"/>
                <a:gd name="T79" fmla="*/ 94 h 103"/>
                <a:gd name="T80" fmla="*/ 38 w 124"/>
                <a:gd name="T81" fmla="*/ 97 h 103"/>
                <a:gd name="T82" fmla="*/ 42 w 124"/>
                <a:gd name="T83" fmla="*/ 101 h 103"/>
                <a:gd name="T84" fmla="*/ 44 w 124"/>
                <a:gd name="T85" fmla="*/ 101 h 103"/>
                <a:gd name="T86" fmla="*/ 44 w 124"/>
                <a:gd name="T87" fmla="*/ 97 h 103"/>
                <a:gd name="T88" fmla="*/ 44 w 124"/>
                <a:gd name="T89" fmla="*/ 88 h 103"/>
                <a:gd name="T90" fmla="*/ 42 w 124"/>
                <a:gd name="T91" fmla="*/ 84 h 103"/>
                <a:gd name="T92" fmla="*/ 42 w 124"/>
                <a:gd name="T93" fmla="*/ 80 h 103"/>
                <a:gd name="T94" fmla="*/ 44 w 124"/>
                <a:gd name="T95" fmla="*/ 74 h 103"/>
                <a:gd name="T96" fmla="*/ 58 w 124"/>
                <a:gd name="T97" fmla="*/ 74 h 103"/>
                <a:gd name="T98" fmla="*/ 68 w 124"/>
                <a:gd name="T99" fmla="*/ 74 h 103"/>
                <a:gd name="T100" fmla="*/ 74 w 124"/>
                <a:gd name="T101" fmla="*/ 74 h 103"/>
                <a:gd name="T102" fmla="*/ 78 w 124"/>
                <a:gd name="T103" fmla="*/ 74 h 103"/>
                <a:gd name="T104" fmla="*/ 80 w 124"/>
                <a:gd name="T105" fmla="*/ 72 h 103"/>
                <a:gd name="T106" fmla="*/ 82 w 124"/>
                <a:gd name="T107" fmla="*/ 70 h 103"/>
                <a:gd name="T108" fmla="*/ 94 w 124"/>
                <a:gd name="T109" fmla="*/ 74 h 103"/>
                <a:gd name="T110" fmla="*/ 100 w 124"/>
                <a:gd name="T111" fmla="*/ 74 h 103"/>
                <a:gd name="T112" fmla="*/ 102 w 124"/>
                <a:gd name="T113" fmla="*/ 72 h 103"/>
                <a:gd name="T114" fmla="*/ 104 w 124"/>
                <a:gd name="T115" fmla="*/ 70 h 103"/>
                <a:gd name="T116" fmla="*/ 106 w 124"/>
                <a:gd name="T117" fmla="*/ 68 h 103"/>
                <a:gd name="T118" fmla="*/ 108 w 124"/>
                <a:gd name="T119" fmla="*/ 66 h 103"/>
                <a:gd name="T120" fmla="*/ 110 w 124"/>
                <a:gd name="T121" fmla="*/ 66 h 103"/>
                <a:gd name="T122" fmla="*/ 118 w 124"/>
                <a:gd name="T123" fmla="*/ 66 h 103"/>
                <a:gd name="T124" fmla="*/ 124 w 124"/>
                <a:gd name="T125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03">
                  <a:moveTo>
                    <a:pt x="124" y="56"/>
                  </a:moveTo>
                  <a:lnTo>
                    <a:pt x="122" y="54"/>
                  </a:lnTo>
                  <a:lnTo>
                    <a:pt x="120" y="50"/>
                  </a:lnTo>
                  <a:lnTo>
                    <a:pt x="120" y="50"/>
                  </a:lnTo>
                  <a:lnTo>
                    <a:pt x="120" y="50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22" y="48"/>
                  </a:lnTo>
                  <a:lnTo>
                    <a:pt x="122" y="48"/>
                  </a:lnTo>
                  <a:lnTo>
                    <a:pt x="122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20" y="44"/>
                  </a:lnTo>
                  <a:lnTo>
                    <a:pt x="120" y="44"/>
                  </a:lnTo>
                  <a:lnTo>
                    <a:pt x="118" y="42"/>
                  </a:lnTo>
                  <a:lnTo>
                    <a:pt x="118" y="44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10" y="44"/>
                  </a:lnTo>
                  <a:lnTo>
                    <a:pt x="108" y="40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102" y="34"/>
                  </a:lnTo>
                  <a:lnTo>
                    <a:pt x="102" y="32"/>
                  </a:lnTo>
                  <a:lnTo>
                    <a:pt x="102" y="32"/>
                  </a:lnTo>
                  <a:lnTo>
                    <a:pt x="104" y="32"/>
                  </a:lnTo>
                  <a:lnTo>
                    <a:pt x="106" y="32"/>
                  </a:lnTo>
                  <a:lnTo>
                    <a:pt x="106" y="32"/>
                  </a:lnTo>
                  <a:lnTo>
                    <a:pt x="104" y="30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98" y="26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4" y="20"/>
                  </a:lnTo>
                  <a:lnTo>
                    <a:pt x="94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2" y="14"/>
                  </a:lnTo>
                  <a:lnTo>
                    <a:pt x="92" y="12"/>
                  </a:lnTo>
                  <a:lnTo>
                    <a:pt x="90" y="12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88" y="2"/>
                  </a:lnTo>
                  <a:lnTo>
                    <a:pt x="84" y="2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4" y="4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68" y="6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6" y="16"/>
                  </a:lnTo>
                  <a:lnTo>
                    <a:pt x="54" y="18"/>
                  </a:lnTo>
                  <a:lnTo>
                    <a:pt x="50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4" y="18"/>
                  </a:lnTo>
                  <a:lnTo>
                    <a:pt x="42" y="20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4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6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2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6" y="97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4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6" y="94"/>
                  </a:lnTo>
                  <a:lnTo>
                    <a:pt x="38" y="94"/>
                  </a:lnTo>
                  <a:lnTo>
                    <a:pt x="38" y="97"/>
                  </a:lnTo>
                  <a:lnTo>
                    <a:pt x="38" y="97"/>
                  </a:lnTo>
                  <a:lnTo>
                    <a:pt x="40" y="99"/>
                  </a:lnTo>
                  <a:lnTo>
                    <a:pt x="40" y="99"/>
                  </a:lnTo>
                  <a:lnTo>
                    <a:pt x="42" y="101"/>
                  </a:lnTo>
                  <a:lnTo>
                    <a:pt x="42" y="101"/>
                  </a:lnTo>
                  <a:lnTo>
                    <a:pt x="42" y="103"/>
                  </a:lnTo>
                  <a:lnTo>
                    <a:pt x="44" y="103"/>
                  </a:lnTo>
                  <a:lnTo>
                    <a:pt x="44" y="103"/>
                  </a:lnTo>
                  <a:lnTo>
                    <a:pt x="44" y="101"/>
                  </a:lnTo>
                  <a:lnTo>
                    <a:pt x="44" y="101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44" y="97"/>
                  </a:lnTo>
                  <a:lnTo>
                    <a:pt x="44" y="94"/>
                  </a:lnTo>
                  <a:lnTo>
                    <a:pt x="42" y="90"/>
                  </a:lnTo>
                  <a:lnTo>
                    <a:pt x="42" y="88"/>
                  </a:lnTo>
                  <a:lnTo>
                    <a:pt x="44" y="88"/>
                  </a:lnTo>
                  <a:lnTo>
                    <a:pt x="44" y="8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42" y="82"/>
                  </a:lnTo>
                  <a:lnTo>
                    <a:pt x="42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8" y="74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8" y="74"/>
                  </a:lnTo>
                  <a:lnTo>
                    <a:pt x="70" y="74"/>
                  </a:lnTo>
                  <a:lnTo>
                    <a:pt x="72" y="74"/>
                  </a:lnTo>
                  <a:lnTo>
                    <a:pt x="72" y="74"/>
                  </a:lnTo>
                  <a:lnTo>
                    <a:pt x="74" y="74"/>
                  </a:lnTo>
                  <a:lnTo>
                    <a:pt x="76" y="74"/>
                  </a:lnTo>
                  <a:lnTo>
                    <a:pt x="76" y="74"/>
                  </a:lnTo>
                  <a:lnTo>
                    <a:pt x="76" y="74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80" y="74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2" y="72"/>
                  </a:lnTo>
                  <a:lnTo>
                    <a:pt x="82" y="72"/>
                  </a:lnTo>
                  <a:lnTo>
                    <a:pt x="82" y="70"/>
                  </a:lnTo>
                  <a:lnTo>
                    <a:pt x="86" y="72"/>
                  </a:lnTo>
                  <a:lnTo>
                    <a:pt x="90" y="72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6" y="74"/>
                  </a:lnTo>
                  <a:lnTo>
                    <a:pt x="96" y="74"/>
                  </a:lnTo>
                  <a:lnTo>
                    <a:pt x="100" y="74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6" y="68"/>
                  </a:lnTo>
                  <a:lnTo>
                    <a:pt x="106" y="68"/>
                  </a:lnTo>
                  <a:lnTo>
                    <a:pt x="106" y="68"/>
                  </a:lnTo>
                  <a:lnTo>
                    <a:pt x="108" y="68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10" y="66"/>
                  </a:lnTo>
                  <a:lnTo>
                    <a:pt x="110" y="66"/>
                  </a:lnTo>
                  <a:lnTo>
                    <a:pt x="112" y="66"/>
                  </a:lnTo>
                  <a:lnTo>
                    <a:pt x="112" y="66"/>
                  </a:lnTo>
                  <a:lnTo>
                    <a:pt x="116" y="66"/>
                  </a:lnTo>
                  <a:lnTo>
                    <a:pt x="118" y="66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24" y="58"/>
                  </a:lnTo>
                  <a:lnTo>
                    <a:pt x="124" y="58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7"/>
            <p:cNvSpPr>
              <a:spLocks/>
            </p:cNvSpPr>
            <p:nvPr/>
          </p:nvSpPr>
          <p:spPr bwMode="auto">
            <a:xfrm>
              <a:off x="3803" y="1287"/>
              <a:ext cx="88" cy="52"/>
            </a:xfrm>
            <a:custGeom>
              <a:avLst/>
              <a:gdLst>
                <a:gd name="T0" fmla="*/ 84 w 88"/>
                <a:gd name="T1" fmla="*/ 8 h 52"/>
                <a:gd name="T2" fmla="*/ 78 w 88"/>
                <a:gd name="T3" fmla="*/ 6 h 52"/>
                <a:gd name="T4" fmla="*/ 76 w 88"/>
                <a:gd name="T5" fmla="*/ 6 h 52"/>
                <a:gd name="T6" fmla="*/ 72 w 88"/>
                <a:gd name="T7" fmla="*/ 4 h 52"/>
                <a:gd name="T8" fmla="*/ 62 w 88"/>
                <a:gd name="T9" fmla="*/ 2 h 52"/>
                <a:gd name="T10" fmla="*/ 50 w 88"/>
                <a:gd name="T11" fmla="*/ 6 h 52"/>
                <a:gd name="T12" fmla="*/ 44 w 88"/>
                <a:gd name="T13" fmla="*/ 10 h 52"/>
                <a:gd name="T14" fmla="*/ 28 w 88"/>
                <a:gd name="T15" fmla="*/ 8 h 52"/>
                <a:gd name="T16" fmla="*/ 16 w 88"/>
                <a:gd name="T17" fmla="*/ 8 h 52"/>
                <a:gd name="T18" fmla="*/ 6 w 88"/>
                <a:gd name="T19" fmla="*/ 6 h 52"/>
                <a:gd name="T20" fmla="*/ 6 w 88"/>
                <a:gd name="T21" fmla="*/ 4 h 52"/>
                <a:gd name="T22" fmla="*/ 8 w 88"/>
                <a:gd name="T23" fmla="*/ 4 h 52"/>
                <a:gd name="T24" fmla="*/ 4 w 88"/>
                <a:gd name="T25" fmla="*/ 0 h 52"/>
                <a:gd name="T26" fmla="*/ 2 w 88"/>
                <a:gd name="T27" fmla="*/ 2 h 52"/>
                <a:gd name="T28" fmla="*/ 0 w 88"/>
                <a:gd name="T29" fmla="*/ 4 h 52"/>
                <a:gd name="T30" fmla="*/ 0 w 88"/>
                <a:gd name="T31" fmla="*/ 8 h 52"/>
                <a:gd name="T32" fmla="*/ 0 w 88"/>
                <a:gd name="T33" fmla="*/ 10 h 52"/>
                <a:gd name="T34" fmla="*/ 2 w 88"/>
                <a:gd name="T35" fmla="*/ 14 h 52"/>
                <a:gd name="T36" fmla="*/ 6 w 88"/>
                <a:gd name="T37" fmla="*/ 16 h 52"/>
                <a:gd name="T38" fmla="*/ 8 w 88"/>
                <a:gd name="T39" fmla="*/ 20 h 52"/>
                <a:gd name="T40" fmla="*/ 8 w 88"/>
                <a:gd name="T41" fmla="*/ 22 h 52"/>
                <a:gd name="T42" fmla="*/ 2 w 88"/>
                <a:gd name="T43" fmla="*/ 24 h 52"/>
                <a:gd name="T44" fmla="*/ 2 w 88"/>
                <a:gd name="T45" fmla="*/ 26 h 52"/>
                <a:gd name="T46" fmla="*/ 2 w 88"/>
                <a:gd name="T47" fmla="*/ 28 h 52"/>
                <a:gd name="T48" fmla="*/ 2 w 88"/>
                <a:gd name="T49" fmla="*/ 30 h 52"/>
                <a:gd name="T50" fmla="*/ 2 w 88"/>
                <a:gd name="T51" fmla="*/ 34 h 52"/>
                <a:gd name="T52" fmla="*/ 4 w 88"/>
                <a:gd name="T53" fmla="*/ 38 h 52"/>
                <a:gd name="T54" fmla="*/ 8 w 88"/>
                <a:gd name="T55" fmla="*/ 40 h 52"/>
                <a:gd name="T56" fmla="*/ 10 w 88"/>
                <a:gd name="T57" fmla="*/ 44 h 52"/>
                <a:gd name="T58" fmla="*/ 10 w 88"/>
                <a:gd name="T59" fmla="*/ 46 h 52"/>
                <a:gd name="T60" fmla="*/ 12 w 88"/>
                <a:gd name="T61" fmla="*/ 50 h 52"/>
                <a:gd name="T62" fmla="*/ 16 w 88"/>
                <a:gd name="T63" fmla="*/ 50 h 52"/>
                <a:gd name="T64" fmla="*/ 20 w 88"/>
                <a:gd name="T65" fmla="*/ 50 h 52"/>
                <a:gd name="T66" fmla="*/ 24 w 88"/>
                <a:gd name="T67" fmla="*/ 48 h 52"/>
                <a:gd name="T68" fmla="*/ 26 w 88"/>
                <a:gd name="T69" fmla="*/ 48 h 52"/>
                <a:gd name="T70" fmla="*/ 30 w 88"/>
                <a:gd name="T71" fmla="*/ 48 h 52"/>
                <a:gd name="T72" fmla="*/ 34 w 88"/>
                <a:gd name="T73" fmla="*/ 48 h 52"/>
                <a:gd name="T74" fmla="*/ 36 w 88"/>
                <a:gd name="T75" fmla="*/ 50 h 52"/>
                <a:gd name="T76" fmla="*/ 40 w 88"/>
                <a:gd name="T77" fmla="*/ 50 h 52"/>
                <a:gd name="T78" fmla="*/ 46 w 88"/>
                <a:gd name="T79" fmla="*/ 52 h 52"/>
                <a:gd name="T80" fmla="*/ 50 w 88"/>
                <a:gd name="T81" fmla="*/ 50 h 52"/>
                <a:gd name="T82" fmla="*/ 54 w 88"/>
                <a:gd name="T83" fmla="*/ 50 h 52"/>
                <a:gd name="T84" fmla="*/ 56 w 88"/>
                <a:gd name="T85" fmla="*/ 48 h 52"/>
                <a:gd name="T86" fmla="*/ 54 w 88"/>
                <a:gd name="T87" fmla="*/ 44 h 52"/>
                <a:gd name="T88" fmla="*/ 56 w 88"/>
                <a:gd name="T89" fmla="*/ 44 h 52"/>
                <a:gd name="T90" fmla="*/ 58 w 88"/>
                <a:gd name="T91" fmla="*/ 44 h 52"/>
                <a:gd name="T92" fmla="*/ 62 w 88"/>
                <a:gd name="T93" fmla="*/ 42 h 52"/>
                <a:gd name="T94" fmla="*/ 62 w 88"/>
                <a:gd name="T95" fmla="*/ 40 h 52"/>
                <a:gd name="T96" fmla="*/ 66 w 88"/>
                <a:gd name="T97" fmla="*/ 40 h 52"/>
                <a:gd name="T98" fmla="*/ 70 w 88"/>
                <a:gd name="T99" fmla="*/ 38 h 52"/>
                <a:gd name="T100" fmla="*/ 72 w 88"/>
                <a:gd name="T101" fmla="*/ 38 h 52"/>
                <a:gd name="T102" fmla="*/ 76 w 88"/>
                <a:gd name="T103" fmla="*/ 40 h 52"/>
                <a:gd name="T104" fmla="*/ 80 w 88"/>
                <a:gd name="T105" fmla="*/ 40 h 52"/>
                <a:gd name="T106" fmla="*/ 82 w 88"/>
                <a:gd name="T107" fmla="*/ 40 h 52"/>
                <a:gd name="T108" fmla="*/ 78 w 88"/>
                <a:gd name="T109" fmla="*/ 32 h 52"/>
                <a:gd name="T110" fmla="*/ 78 w 88"/>
                <a:gd name="T111" fmla="*/ 26 h 52"/>
                <a:gd name="T112" fmla="*/ 80 w 88"/>
                <a:gd name="T113" fmla="*/ 22 h 52"/>
                <a:gd name="T114" fmla="*/ 80 w 88"/>
                <a:gd name="T115" fmla="*/ 18 h 52"/>
                <a:gd name="T116" fmla="*/ 86 w 88"/>
                <a:gd name="T117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8" h="52">
                  <a:moveTo>
                    <a:pt x="88" y="8"/>
                  </a:moveTo>
                  <a:lnTo>
                    <a:pt x="86" y="10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80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4" y="4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0" y="10"/>
                  </a:lnTo>
                  <a:lnTo>
                    <a:pt x="34" y="10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2" y="8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6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4" y="52"/>
                  </a:lnTo>
                  <a:lnTo>
                    <a:pt x="46" y="52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50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8" y="42"/>
                  </a:lnTo>
                  <a:lnTo>
                    <a:pt x="60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6" y="40"/>
                  </a:lnTo>
                  <a:lnTo>
                    <a:pt x="68" y="38"/>
                  </a:lnTo>
                  <a:lnTo>
                    <a:pt x="68" y="38"/>
                  </a:lnTo>
                  <a:lnTo>
                    <a:pt x="70" y="38"/>
                  </a:lnTo>
                  <a:lnTo>
                    <a:pt x="72" y="38"/>
                  </a:lnTo>
                  <a:lnTo>
                    <a:pt x="72" y="38"/>
                  </a:lnTo>
                  <a:lnTo>
                    <a:pt x="72" y="38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8" y="32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80" y="26"/>
                  </a:lnTo>
                  <a:lnTo>
                    <a:pt x="80" y="22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6" y="16"/>
                  </a:lnTo>
                  <a:lnTo>
                    <a:pt x="88" y="14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8"/>
            <p:cNvSpPr>
              <a:spLocks noEditPoints="1"/>
            </p:cNvSpPr>
            <p:nvPr/>
          </p:nvSpPr>
          <p:spPr bwMode="auto">
            <a:xfrm>
              <a:off x="5266" y="1987"/>
              <a:ext cx="20" cy="18"/>
            </a:xfrm>
            <a:custGeom>
              <a:avLst/>
              <a:gdLst>
                <a:gd name="T0" fmla="*/ 18 w 20"/>
                <a:gd name="T1" fmla="*/ 10 h 18"/>
                <a:gd name="T2" fmla="*/ 18 w 20"/>
                <a:gd name="T3" fmla="*/ 8 h 18"/>
                <a:gd name="T4" fmla="*/ 18 w 20"/>
                <a:gd name="T5" fmla="*/ 6 h 18"/>
                <a:gd name="T6" fmla="*/ 16 w 20"/>
                <a:gd name="T7" fmla="*/ 4 h 18"/>
                <a:gd name="T8" fmla="*/ 16 w 20"/>
                <a:gd name="T9" fmla="*/ 2 h 18"/>
                <a:gd name="T10" fmla="*/ 14 w 20"/>
                <a:gd name="T11" fmla="*/ 2 h 18"/>
                <a:gd name="T12" fmla="*/ 14 w 20"/>
                <a:gd name="T13" fmla="*/ 4 h 18"/>
                <a:gd name="T14" fmla="*/ 14 w 20"/>
                <a:gd name="T15" fmla="*/ 6 h 18"/>
                <a:gd name="T16" fmla="*/ 16 w 20"/>
                <a:gd name="T17" fmla="*/ 8 h 18"/>
                <a:gd name="T18" fmla="*/ 16 w 20"/>
                <a:gd name="T19" fmla="*/ 12 h 18"/>
                <a:gd name="T20" fmla="*/ 18 w 20"/>
                <a:gd name="T21" fmla="*/ 12 h 18"/>
                <a:gd name="T22" fmla="*/ 18 w 20"/>
                <a:gd name="T23" fmla="*/ 12 h 18"/>
                <a:gd name="T24" fmla="*/ 20 w 20"/>
                <a:gd name="T25" fmla="*/ 12 h 18"/>
                <a:gd name="T26" fmla="*/ 20 w 20"/>
                <a:gd name="T27" fmla="*/ 12 h 18"/>
                <a:gd name="T28" fmla="*/ 20 w 20"/>
                <a:gd name="T29" fmla="*/ 12 h 18"/>
                <a:gd name="T30" fmla="*/ 18 w 20"/>
                <a:gd name="T31" fmla="*/ 10 h 18"/>
                <a:gd name="T32" fmla="*/ 14 w 20"/>
                <a:gd name="T33" fmla="*/ 0 h 18"/>
                <a:gd name="T34" fmla="*/ 14 w 20"/>
                <a:gd name="T35" fmla="*/ 0 h 18"/>
                <a:gd name="T36" fmla="*/ 12 w 20"/>
                <a:gd name="T37" fmla="*/ 2 h 18"/>
                <a:gd name="T38" fmla="*/ 10 w 20"/>
                <a:gd name="T39" fmla="*/ 2 h 18"/>
                <a:gd name="T40" fmla="*/ 8 w 20"/>
                <a:gd name="T41" fmla="*/ 4 h 18"/>
                <a:gd name="T42" fmla="*/ 8 w 20"/>
                <a:gd name="T43" fmla="*/ 6 h 18"/>
                <a:gd name="T44" fmla="*/ 6 w 20"/>
                <a:gd name="T45" fmla="*/ 6 h 18"/>
                <a:gd name="T46" fmla="*/ 4 w 20"/>
                <a:gd name="T47" fmla="*/ 8 h 18"/>
                <a:gd name="T48" fmla="*/ 2 w 20"/>
                <a:gd name="T49" fmla="*/ 8 h 18"/>
                <a:gd name="T50" fmla="*/ 0 w 20"/>
                <a:gd name="T51" fmla="*/ 8 h 18"/>
                <a:gd name="T52" fmla="*/ 0 w 20"/>
                <a:gd name="T53" fmla="*/ 8 h 18"/>
                <a:gd name="T54" fmla="*/ 2 w 20"/>
                <a:gd name="T55" fmla="*/ 10 h 18"/>
                <a:gd name="T56" fmla="*/ 2 w 20"/>
                <a:gd name="T57" fmla="*/ 10 h 18"/>
                <a:gd name="T58" fmla="*/ 2 w 20"/>
                <a:gd name="T59" fmla="*/ 12 h 18"/>
                <a:gd name="T60" fmla="*/ 4 w 20"/>
                <a:gd name="T61" fmla="*/ 12 h 18"/>
                <a:gd name="T62" fmla="*/ 4 w 20"/>
                <a:gd name="T63" fmla="*/ 14 h 18"/>
                <a:gd name="T64" fmla="*/ 4 w 20"/>
                <a:gd name="T65" fmla="*/ 14 h 18"/>
                <a:gd name="T66" fmla="*/ 6 w 20"/>
                <a:gd name="T67" fmla="*/ 14 h 18"/>
                <a:gd name="T68" fmla="*/ 6 w 20"/>
                <a:gd name="T69" fmla="*/ 14 h 18"/>
                <a:gd name="T70" fmla="*/ 8 w 20"/>
                <a:gd name="T71" fmla="*/ 16 h 18"/>
                <a:gd name="T72" fmla="*/ 8 w 20"/>
                <a:gd name="T73" fmla="*/ 18 h 18"/>
                <a:gd name="T74" fmla="*/ 8 w 20"/>
                <a:gd name="T75" fmla="*/ 18 h 18"/>
                <a:gd name="T76" fmla="*/ 10 w 20"/>
                <a:gd name="T77" fmla="*/ 18 h 18"/>
                <a:gd name="T78" fmla="*/ 10 w 20"/>
                <a:gd name="T79" fmla="*/ 16 h 18"/>
                <a:gd name="T80" fmla="*/ 12 w 20"/>
                <a:gd name="T81" fmla="*/ 16 h 18"/>
                <a:gd name="T82" fmla="*/ 12 w 20"/>
                <a:gd name="T83" fmla="*/ 14 h 18"/>
                <a:gd name="T84" fmla="*/ 12 w 20"/>
                <a:gd name="T85" fmla="*/ 14 h 18"/>
                <a:gd name="T86" fmla="*/ 12 w 20"/>
                <a:gd name="T87" fmla="*/ 12 h 18"/>
                <a:gd name="T88" fmla="*/ 12 w 20"/>
                <a:gd name="T89" fmla="*/ 12 h 18"/>
                <a:gd name="T90" fmla="*/ 12 w 20"/>
                <a:gd name="T91" fmla="*/ 10 h 18"/>
                <a:gd name="T92" fmla="*/ 12 w 20"/>
                <a:gd name="T93" fmla="*/ 10 h 18"/>
                <a:gd name="T94" fmla="*/ 10 w 20"/>
                <a:gd name="T95" fmla="*/ 8 h 18"/>
                <a:gd name="T96" fmla="*/ 10 w 20"/>
                <a:gd name="T97" fmla="*/ 6 h 18"/>
                <a:gd name="T98" fmla="*/ 10 w 20"/>
                <a:gd name="T99" fmla="*/ 6 h 18"/>
                <a:gd name="T100" fmla="*/ 10 w 20"/>
                <a:gd name="T101" fmla="*/ 6 h 18"/>
                <a:gd name="T102" fmla="*/ 12 w 20"/>
                <a:gd name="T103" fmla="*/ 4 h 18"/>
                <a:gd name="T104" fmla="*/ 14 w 20"/>
                <a:gd name="T105" fmla="*/ 4 h 18"/>
                <a:gd name="T106" fmla="*/ 14 w 20"/>
                <a:gd name="T107" fmla="*/ 2 h 18"/>
                <a:gd name="T108" fmla="*/ 14 w 20"/>
                <a:gd name="T109" fmla="*/ 2 h 18"/>
                <a:gd name="T110" fmla="*/ 14 w 20"/>
                <a:gd name="T1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" h="18">
                  <a:moveTo>
                    <a:pt x="18" y="10"/>
                  </a:moveTo>
                  <a:lnTo>
                    <a:pt x="18" y="8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9"/>
            <p:cNvSpPr>
              <a:spLocks noEditPoints="1"/>
            </p:cNvSpPr>
            <p:nvPr/>
          </p:nvSpPr>
          <p:spPr bwMode="auto">
            <a:xfrm>
              <a:off x="2465" y="1742"/>
              <a:ext cx="6" cy="6"/>
            </a:xfrm>
            <a:custGeom>
              <a:avLst/>
              <a:gdLst>
                <a:gd name="T0" fmla="*/ 0 w 6"/>
                <a:gd name="T1" fmla="*/ 4 h 6"/>
                <a:gd name="T2" fmla="*/ 0 w 6"/>
                <a:gd name="T3" fmla="*/ 6 h 6"/>
                <a:gd name="T4" fmla="*/ 0 w 6"/>
                <a:gd name="T5" fmla="*/ 6 h 6"/>
                <a:gd name="T6" fmla="*/ 0 w 6"/>
                <a:gd name="T7" fmla="*/ 6 h 6"/>
                <a:gd name="T8" fmla="*/ 2 w 6"/>
                <a:gd name="T9" fmla="*/ 4 h 6"/>
                <a:gd name="T10" fmla="*/ 2 w 6"/>
                <a:gd name="T11" fmla="*/ 4 h 6"/>
                <a:gd name="T12" fmla="*/ 0 w 6"/>
                <a:gd name="T13" fmla="*/ 4 h 6"/>
                <a:gd name="T14" fmla="*/ 4 w 6"/>
                <a:gd name="T15" fmla="*/ 4 h 6"/>
                <a:gd name="T16" fmla="*/ 4 w 6"/>
                <a:gd name="T17" fmla="*/ 4 h 6"/>
                <a:gd name="T18" fmla="*/ 4 w 6"/>
                <a:gd name="T19" fmla="*/ 4 h 6"/>
                <a:gd name="T20" fmla="*/ 4 w 6"/>
                <a:gd name="T21" fmla="*/ 4 h 6"/>
                <a:gd name="T22" fmla="*/ 6 w 6"/>
                <a:gd name="T23" fmla="*/ 4 h 6"/>
                <a:gd name="T24" fmla="*/ 4 w 6"/>
                <a:gd name="T25" fmla="*/ 4 h 6"/>
                <a:gd name="T26" fmla="*/ 4 w 6"/>
                <a:gd name="T27" fmla="*/ 4 h 6"/>
                <a:gd name="T28" fmla="*/ 6 w 6"/>
                <a:gd name="T29" fmla="*/ 0 h 6"/>
                <a:gd name="T30" fmla="*/ 6 w 6"/>
                <a:gd name="T31" fmla="*/ 0 h 6"/>
                <a:gd name="T32" fmla="*/ 4 w 6"/>
                <a:gd name="T33" fmla="*/ 0 h 6"/>
                <a:gd name="T34" fmla="*/ 4 w 6"/>
                <a:gd name="T35" fmla="*/ 0 h 6"/>
                <a:gd name="T36" fmla="*/ 4 w 6"/>
                <a:gd name="T37" fmla="*/ 0 h 6"/>
                <a:gd name="T38" fmla="*/ 6 w 6"/>
                <a:gd name="T39" fmla="*/ 0 h 6"/>
                <a:gd name="T40" fmla="*/ 6 w 6"/>
                <a:gd name="T41" fmla="*/ 0 h 6"/>
                <a:gd name="T42" fmla="*/ 6 w 6"/>
                <a:gd name="T43" fmla="*/ 0 h 6"/>
                <a:gd name="T44" fmla="*/ 6 w 6"/>
                <a:gd name="T4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/>
            <p:cNvSpPr>
              <a:spLocks/>
            </p:cNvSpPr>
            <p:nvPr/>
          </p:nvSpPr>
          <p:spPr bwMode="auto">
            <a:xfrm>
              <a:off x="4605" y="2205"/>
              <a:ext cx="4" cy="4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0 h 4"/>
                <a:gd name="T4" fmla="*/ 2 w 4"/>
                <a:gd name="T5" fmla="*/ 2 h 4"/>
                <a:gd name="T6" fmla="*/ 2 w 4"/>
                <a:gd name="T7" fmla="*/ 2 h 4"/>
                <a:gd name="T8" fmla="*/ 2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2 h 4"/>
                <a:gd name="T18" fmla="*/ 2 w 4"/>
                <a:gd name="T19" fmla="*/ 2 h 4"/>
                <a:gd name="T20" fmla="*/ 0 w 4"/>
                <a:gd name="T21" fmla="*/ 2 h 4"/>
                <a:gd name="T22" fmla="*/ 2 w 4"/>
                <a:gd name="T23" fmla="*/ 4 h 4"/>
                <a:gd name="T24" fmla="*/ 2 w 4"/>
                <a:gd name="T25" fmla="*/ 4 h 4"/>
                <a:gd name="T26" fmla="*/ 2 w 4"/>
                <a:gd name="T27" fmla="*/ 4 h 4"/>
                <a:gd name="T28" fmla="*/ 4 w 4"/>
                <a:gd name="T29" fmla="*/ 4 h 4"/>
                <a:gd name="T30" fmla="*/ 4 w 4"/>
                <a:gd name="T31" fmla="*/ 2 h 4"/>
                <a:gd name="T32" fmla="*/ 4 w 4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1"/>
            <p:cNvSpPr>
              <a:spLocks noEditPoints="1"/>
            </p:cNvSpPr>
            <p:nvPr/>
          </p:nvSpPr>
          <p:spPr bwMode="auto">
            <a:xfrm>
              <a:off x="2303" y="1983"/>
              <a:ext cx="616" cy="697"/>
            </a:xfrm>
            <a:custGeom>
              <a:avLst/>
              <a:gdLst>
                <a:gd name="T0" fmla="*/ 486 w 616"/>
                <a:gd name="T1" fmla="*/ 507 h 697"/>
                <a:gd name="T2" fmla="*/ 462 w 616"/>
                <a:gd name="T3" fmla="*/ 144 h 697"/>
                <a:gd name="T4" fmla="*/ 346 w 616"/>
                <a:gd name="T5" fmla="*/ 116 h 697"/>
                <a:gd name="T6" fmla="*/ 374 w 616"/>
                <a:gd name="T7" fmla="*/ 126 h 697"/>
                <a:gd name="T8" fmla="*/ 398 w 616"/>
                <a:gd name="T9" fmla="*/ 108 h 697"/>
                <a:gd name="T10" fmla="*/ 378 w 616"/>
                <a:gd name="T11" fmla="*/ 96 h 697"/>
                <a:gd name="T12" fmla="*/ 368 w 616"/>
                <a:gd name="T13" fmla="*/ 86 h 697"/>
                <a:gd name="T14" fmla="*/ 616 w 616"/>
                <a:gd name="T15" fmla="*/ 220 h 697"/>
                <a:gd name="T16" fmla="*/ 540 w 616"/>
                <a:gd name="T17" fmla="*/ 150 h 697"/>
                <a:gd name="T18" fmla="*/ 468 w 616"/>
                <a:gd name="T19" fmla="*/ 140 h 697"/>
                <a:gd name="T20" fmla="*/ 462 w 616"/>
                <a:gd name="T21" fmla="*/ 128 h 697"/>
                <a:gd name="T22" fmla="*/ 426 w 616"/>
                <a:gd name="T23" fmla="*/ 108 h 697"/>
                <a:gd name="T24" fmla="*/ 400 w 616"/>
                <a:gd name="T25" fmla="*/ 114 h 697"/>
                <a:gd name="T26" fmla="*/ 372 w 616"/>
                <a:gd name="T27" fmla="*/ 128 h 697"/>
                <a:gd name="T28" fmla="*/ 344 w 616"/>
                <a:gd name="T29" fmla="*/ 118 h 697"/>
                <a:gd name="T30" fmla="*/ 370 w 616"/>
                <a:gd name="T31" fmla="*/ 62 h 697"/>
                <a:gd name="T32" fmla="*/ 344 w 616"/>
                <a:gd name="T33" fmla="*/ 28 h 697"/>
                <a:gd name="T34" fmla="*/ 320 w 616"/>
                <a:gd name="T35" fmla="*/ 54 h 697"/>
                <a:gd name="T36" fmla="*/ 296 w 616"/>
                <a:gd name="T37" fmla="*/ 48 h 697"/>
                <a:gd name="T38" fmla="*/ 272 w 616"/>
                <a:gd name="T39" fmla="*/ 60 h 697"/>
                <a:gd name="T40" fmla="*/ 246 w 616"/>
                <a:gd name="T41" fmla="*/ 66 h 697"/>
                <a:gd name="T42" fmla="*/ 222 w 616"/>
                <a:gd name="T43" fmla="*/ 62 h 697"/>
                <a:gd name="T44" fmla="*/ 222 w 616"/>
                <a:gd name="T45" fmla="*/ 20 h 697"/>
                <a:gd name="T46" fmla="*/ 208 w 616"/>
                <a:gd name="T47" fmla="*/ 2 h 697"/>
                <a:gd name="T48" fmla="*/ 174 w 616"/>
                <a:gd name="T49" fmla="*/ 28 h 697"/>
                <a:gd name="T50" fmla="*/ 152 w 616"/>
                <a:gd name="T51" fmla="*/ 30 h 697"/>
                <a:gd name="T52" fmla="*/ 148 w 616"/>
                <a:gd name="T53" fmla="*/ 68 h 697"/>
                <a:gd name="T54" fmla="*/ 112 w 616"/>
                <a:gd name="T55" fmla="*/ 76 h 697"/>
                <a:gd name="T56" fmla="*/ 88 w 616"/>
                <a:gd name="T57" fmla="*/ 64 h 697"/>
                <a:gd name="T58" fmla="*/ 72 w 616"/>
                <a:gd name="T59" fmla="*/ 78 h 697"/>
                <a:gd name="T60" fmla="*/ 58 w 616"/>
                <a:gd name="T61" fmla="*/ 86 h 697"/>
                <a:gd name="T62" fmla="*/ 68 w 616"/>
                <a:gd name="T63" fmla="*/ 124 h 697"/>
                <a:gd name="T64" fmla="*/ 38 w 616"/>
                <a:gd name="T65" fmla="*/ 174 h 697"/>
                <a:gd name="T66" fmla="*/ 12 w 616"/>
                <a:gd name="T67" fmla="*/ 212 h 697"/>
                <a:gd name="T68" fmla="*/ 4 w 616"/>
                <a:gd name="T69" fmla="*/ 236 h 697"/>
                <a:gd name="T70" fmla="*/ 28 w 616"/>
                <a:gd name="T71" fmla="*/ 266 h 697"/>
                <a:gd name="T72" fmla="*/ 56 w 616"/>
                <a:gd name="T73" fmla="*/ 284 h 697"/>
                <a:gd name="T74" fmla="*/ 98 w 616"/>
                <a:gd name="T75" fmla="*/ 284 h 697"/>
                <a:gd name="T76" fmla="*/ 138 w 616"/>
                <a:gd name="T77" fmla="*/ 280 h 697"/>
                <a:gd name="T78" fmla="*/ 152 w 616"/>
                <a:gd name="T79" fmla="*/ 312 h 697"/>
                <a:gd name="T80" fmla="*/ 196 w 616"/>
                <a:gd name="T81" fmla="*/ 334 h 697"/>
                <a:gd name="T82" fmla="*/ 228 w 616"/>
                <a:gd name="T83" fmla="*/ 382 h 697"/>
                <a:gd name="T84" fmla="*/ 272 w 616"/>
                <a:gd name="T85" fmla="*/ 421 h 697"/>
                <a:gd name="T86" fmla="*/ 270 w 616"/>
                <a:gd name="T87" fmla="*/ 463 h 697"/>
                <a:gd name="T88" fmla="*/ 274 w 616"/>
                <a:gd name="T89" fmla="*/ 491 h 697"/>
                <a:gd name="T90" fmla="*/ 306 w 616"/>
                <a:gd name="T91" fmla="*/ 495 h 697"/>
                <a:gd name="T92" fmla="*/ 324 w 616"/>
                <a:gd name="T93" fmla="*/ 523 h 697"/>
                <a:gd name="T94" fmla="*/ 340 w 616"/>
                <a:gd name="T95" fmla="*/ 551 h 697"/>
                <a:gd name="T96" fmla="*/ 334 w 616"/>
                <a:gd name="T97" fmla="*/ 587 h 697"/>
                <a:gd name="T98" fmla="*/ 316 w 616"/>
                <a:gd name="T99" fmla="*/ 607 h 697"/>
                <a:gd name="T100" fmla="*/ 326 w 616"/>
                <a:gd name="T101" fmla="*/ 645 h 697"/>
                <a:gd name="T102" fmla="*/ 360 w 616"/>
                <a:gd name="T103" fmla="*/ 665 h 697"/>
                <a:gd name="T104" fmla="*/ 384 w 616"/>
                <a:gd name="T105" fmla="*/ 681 h 697"/>
                <a:gd name="T106" fmla="*/ 396 w 616"/>
                <a:gd name="T107" fmla="*/ 633 h 697"/>
                <a:gd name="T108" fmla="*/ 388 w 616"/>
                <a:gd name="T109" fmla="*/ 665 h 697"/>
                <a:gd name="T110" fmla="*/ 424 w 616"/>
                <a:gd name="T111" fmla="*/ 571 h 697"/>
                <a:gd name="T112" fmla="*/ 434 w 616"/>
                <a:gd name="T113" fmla="*/ 545 h 697"/>
                <a:gd name="T114" fmla="*/ 488 w 616"/>
                <a:gd name="T115" fmla="*/ 505 h 697"/>
                <a:gd name="T116" fmla="*/ 520 w 616"/>
                <a:gd name="T117" fmla="*/ 501 h 697"/>
                <a:gd name="T118" fmla="*/ 554 w 616"/>
                <a:gd name="T119" fmla="*/ 415 h 697"/>
                <a:gd name="T120" fmla="*/ 558 w 616"/>
                <a:gd name="T121" fmla="*/ 328 h 697"/>
                <a:gd name="T122" fmla="*/ 582 w 616"/>
                <a:gd name="T123" fmla="*/ 292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" h="697">
                  <a:moveTo>
                    <a:pt x="430" y="585"/>
                  </a:moveTo>
                  <a:lnTo>
                    <a:pt x="430" y="587"/>
                  </a:lnTo>
                  <a:lnTo>
                    <a:pt x="430" y="587"/>
                  </a:lnTo>
                  <a:lnTo>
                    <a:pt x="430" y="591"/>
                  </a:lnTo>
                  <a:lnTo>
                    <a:pt x="430" y="591"/>
                  </a:lnTo>
                  <a:lnTo>
                    <a:pt x="430" y="589"/>
                  </a:lnTo>
                  <a:lnTo>
                    <a:pt x="432" y="587"/>
                  </a:lnTo>
                  <a:lnTo>
                    <a:pt x="432" y="585"/>
                  </a:lnTo>
                  <a:lnTo>
                    <a:pt x="430" y="585"/>
                  </a:lnTo>
                  <a:lnTo>
                    <a:pt x="430" y="585"/>
                  </a:lnTo>
                  <a:close/>
                  <a:moveTo>
                    <a:pt x="426" y="567"/>
                  </a:moveTo>
                  <a:lnTo>
                    <a:pt x="426" y="567"/>
                  </a:lnTo>
                  <a:lnTo>
                    <a:pt x="426" y="567"/>
                  </a:lnTo>
                  <a:lnTo>
                    <a:pt x="426" y="565"/>
                  </a:lnTo>
                  <a:lnTo>
                    <a:pt x="426" y="563"/>
                  </a:lnTo>
                  <a:lnTo>
                    <a:pt x="426" y="563"/>
                  </a:lnTo>
                  <a:lnTo>
                    <a:pt x="424" y="565"/>
                  </a:lnTo>
                  <a:lnTo>
                    <a:pt x="426" y="567"/>
                  </a:lnTo>
                  <a:close/>
                  <a:moveTo>
                    <a:pt x="472" y="519"/>
                  </a:moveTo>
                  <a:lnTo>
                    <a:pt x="470" y="519"/>
                  </a:lnTo>
                  <a:lnTo>
                    <a:pt x="468" y="521"/>
                  </a:lnTo>
                  <a:lnTo>
                    <a:pt x="470" y="523"/>
                  </a:lnTo>
                  <a:lnTo>
                    <a:pt x="472" y="523"/>
                  </a:lnTo>
                  <a:lnTo>
                    <a:pt x="472" y="523"/>
                  </a:lnTo>
                  <a:lnTo>
                    <a:pt x="472" y="521"/>
                  </a:lnTo>
                  <a:lnTo>
                    <a:pt x="472" y="521"/>
                  </a:lnTo>
                  <a:lnTo>
                    <a:pt x="472" y="521"/>
                  </a:lnTo>
                  <a:lnTo>
                    <a:pt x="472" y="519"/>
                  </a:lnTo>
                  <a:lnTo>
                    <a:pt x="472" y="519"/>
                  </a:lnTo>
                  <a:close/>
                  <a:moveTo>
                    <a:pt x="486" y="507"/>
                  </a:moveTo>
                  <a:lnTo>
                    <a:pt x="486" y="507"/>
                  </a:lnTo>
                  <a:lnTo>
                    <a:pt x="486" y="507"/>
                  </a:lnTo>
                  <a:lnTo>
                    <a:pt x="486" y="507"/>
                  </a:lnTo>
                  <a:lnTo>
                    <a:pt x="484" y="509"/>
                  </a:lnTo>
                  <a:lnTo>
                    <a:pt x="486" y="509"/>
                  </a:lnTo>
                  <a:lnTo>
                    <a:pt x="486" y="509"/>
                  </a:lnTo>
                  <a:lnTo>
                    <a:pt x="488" y="509"/>
                  </a:lnTo>
                  <a:lnTo>
                    <a:pt x="488" y="509"/>
                  </a:lnTo>
                  <a:lnTo>
                    <a:pt x="488" y="509"/>
                  </a:lnTo>
                  <a:lnTo>
                    <a:pt x="486" y="507"/>
                  </a:lnTo>
                  <a:close/>
                  <a:moveTo>
                    <a:pt x="554" y="334"/>
                  </a:moveTo>
                  <a:lnTo>
                    <a:pt x="554" y="334"/>
                  </a:lnTo>
                  <a:lnTo>
                    <a:pt x="556" y="334"/>
                  </a:lnTo>
                  <a:lnTo>
                    <a:pt x="556" y="336"/>
                  </a:lnTo>
                  <a:lnTo>
                    <a:pt x="556" y="336"/>
                  </a:lnTo>
                  <a:lnTo>
                    <a:pt x="556" y="334"/>
                  </a:lnTo>
                  <a:lnTo>
                    <a:pt x="556" y="334"/>
                  </a:lnTo>
                  <a:lnTo>
                    <a:pt x="556" y="334"/>
                  </a:lnTo>
                  <a:lnTo>
                    <a:pt x="554" y="334"/>
                  </a:lnTo>
                  <a:close/>
                  <a:moveTo>
                    <a:pt x="560" y="324"/>
                  </a:moveTo>
                  <a:lnTo>
                    <a:pt x="560" y="326"/>
                  </a:lnTo>
                  <a:lnTo>
                    <a:pt x="558" y="328"/>
                  </a:lnTo>
                  <a:lnTo>
                    <a:pt x="558" y="328"/>
                  </a:lnTo>
                  <a:lnTo>
                    <a:pt x="558" y="328"/>
                  </a:lnTo>
                  <a:lnTo>
                    <a:pt x="560" y="326"/>
                  </a:lnTo>
                  <a:lnTo>
                    <a:pt x="560" y="326"/>
                  </a:lnTo>
                  <a:lnTo>
                    <a:pt x="560" y="324"/>
                  </a:lnTo>
                  <a:lnTo>
                    <a:pt x="560" y="324"/>
                  </a:lnTo>
                  <a:close/>
                  <a:moveTo>
                    <a:pt x="462" y="146"/>
                  </a:moveTo>
                  <a:lnTo>
                    <a:pt x="462" y="144"/>
                  </a:lnTo>
                  <a:lnTo>
                    <a:pt x="462" y="144"/>
                  </a:lnTo>
                  <a:lnTo>
                    <a:pt x="462" y="142"/>
                  </a:lnTo>
                  <a:lnTo>
                    <a:pt x="462" y="142"/>
                  </a:lnTo>
                  <a:lnTo>
                    <a:pt x="462" y="144"/>
                  </a:lnTo>
                  <a:lnTo>
                    <a:pt x="460" y="144"/>
                  </a:lnTo>
                  <a:lnTo>
                    <a:pt x="462" y="146"/>
                  </a:lnTo>
                  <a:lnTo>
                    <a:pt x="460" y="148"/>
                  </a:lnTo>
                  <a:lnTo>
                    <a:pt x="462" y="146"/>
                  </a:lnTo>
                  <a:close/>
                  <a:moveTo>
                    <a:pt x="454" y="118"/>
                  </a:moveTo>
                  <a:lnTo>
                    <a:pt x="456" y="118"/>
                  </a:lnTo>
                  <a:lnTo>
                    <a:pt x="456" y="116"/>
                  </a:lnTo>
                  <a:lnTo>
                    <a:pt x="454" y="116"/>
                  </a:lnTo>
                  <a:lnTo>
                    <a:pt x="454" y="118"/>
                  </a:lnTo>
                  <a:lnTo>
                    <a:pt x="454" y="118"/>
                  </a:lnTo>
                  <a:lnTo>
                    <a:pt x="454" y="118"/>
                  </a:lnTo>
                  <a:lnTo>
                    <a:pt x="454" y="118"/>
                  </a:lnTo>
                  <a:lnTo>
                    <a:pt x="454" y="118"/>
                  </a:lnTo>
                  <a:close/>
                  <a:moveTo>
                    <a:pt x="344" y="120"/>
                  </a:moveTo>
                  <a:lnTo>
                    <a:pt x="346" y="120"/>
                  </a:lnTo>
                  <a:lnTo>
                    <a:pt x="350" y="118"/>
                  </a:lnTo>
                  <a:lnTo>
                    <a:pt x="352" y="116"/>
                  </a:lnTo>
                  <a:lnTo>
                    <a:pt x="354" y="112"/>
                  </a:lnTo>
                  <a:lnTo>
                    <a:pt x="354" y="112"/>
                  </a:lnTo>
                  <a:lnTo>
                    <a:pt x="356" y="106"/>
                  </a:lnTo>
                  <a:lnTo>
                    <a:pt x="356" y="104"/>
                  </a:lnTo>
                  <a:lnTo>
                    <a:pt x="352" y="104"/>
                  </a:lnTo>
                  <a:lnTo>
                    <a:pt x="350" y="106"/>
                  </a:lnTo>
                  <a:lnTo>
                    <a:pt x="348" y="110"/>
                  </a:lnTo>
                  <a:lnTo>
                    <a:pt x="348" y="114"/>
                  </a:lnTo>
                  <a:lnTo>
                    <a:pt x="346" y="116"/>
                  </a:lnTo>
                  <a:lnTo>
                    <a:pt x="344" y="120"/>
                  </a:lnTo>
                  <a:close/>
                  <a:moveTo>
                    <a:pt x="382" y="98"/>
                  </a:moveTo>
                  <a:lnTo>
                    <a:pt x="380" y="98"/>
                  </a:lnTo>
                  <a:lnTo>
                    <a:pt x="372" y="96"/>
                  </a:lnTo>
                  <a:lnTo>
                    <a:pt x="368" y="96"/>
                  </a:lnTo>
                  <a:lnTo>
                    <a:pt x="364" y="98"/>
                  </a:lnTo>
                  <a:lnTo>
                    <a:pt x="364" y="100"/>
                  </a:lnTo>
                  <a:lnTo>
                    <a:pt x="364" y="102"/>
                  </a:lnTo>
                  <a:lnTo>
                    <a:pt x="364" y="104"/>
                  </a:lnTo>
                  <a:lnTo>
                    <a:pt x="364" y="104"/>
                  </a:lnTo>
                  <a:lnTo>
                    <a:pt x="362" y="106"/>
                  </a:lnTo>
                  <a:lnTo>
                    <a:pt x="362" y="106"/>
                  </a:lnTo>
                  <a:lnTo>
                    <a:pt x="362" y="110"/>
                  </a:lnTo>
                  <a:lnTo>
                    <a:pt x="362" y="112"/>
                  </a:lnTo>
                  <a:lnTo>
                    <a:pt x="364" y="114"/>
                  </a:lnTo>
                  <a:lnTo>
                    <a:pt x="366" y="114"/>
                  </a:lnTo>
                  <a:lnTo>
                    <a:pt x="366" y="114"/>
                  </a:lnTo>
                  <a:lnTo>
                    <a:pt x="366" y="114"/>
                  </a:lnTo>
                  <a:lnTo>
                    <a:pt x="366" y="114"/>
                  </a:lnTo>
                  <a:lnTo>
                    <a:pt x="364" y="114"/>
                  </a:lnTo>
                  <a:lnTo>
                    <a:pt x="364" y="114"/>
                  </a:lnTo>
                  <a:lnTo>
                    <a:pt x="364" y="116"/>
                  </a:lnTo>
                  <a:lnTo>
                    <a:pt x="364" y="118"/>
                  </a:lnTo>
                  <a:lnTo>
                    <a:pt x="364" y="122"/>
                  </a:lnTo>
                  <a:lnTo>
                    <a:pt x="366" y="124"/>
                  </a:lnTo>
                  <a:lnTo>
                    <a:pt x="366" y="124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0" y="126"/>
                  </a:lnTo>
                  <a:lnTo>
                    <a:pt x="374" y="126"/>
                  </a:lnTo>
                  <a:lnTo>
                    <a:pt x="374" y="124"/>
                  </a:lnTo>
                  <a:lnTo>
                    <a:pt x="376" y="124"/>
                  </a:lnTo>
                  <a:lnTo>
                    <a:pt x="376" y="126"/>
                  </a:lnTo>
                  <a:lnTo>
                    <a:pt x="378" y="126"/>
                  </a:lnTo>
                  <a:lnTo>
                    <a:pt x="380" y="126"/>
                  </a:lnTo>
                  <a:lnTo>
                    <a:pt x="380" y="126"/>
                  </a:lnTo>
                  <a:lnTo>
                    <a:pt x="382" y="124"/>
                  </a:lnTo>
                  <a:lnTo>
                    <a:pt x="382" y="124"/>
                  </a:lnTo>
                  <a:lnTo>
                    <a:pt x="382" y="122"/>
                  </a:lnTo>
                  <a:lnTo>
                    <a:pt x="384" y="122"/>
                  </a:lnTo>
                  <a:lnTo>
                    <a:pt x="386" y="122"/>
                  </a:lnTo>
                  <a:lnTo>
                    <a:pt x="388" y="122"/>
                  </a:lnTo>
                  <a:lnTo>
                    <a:pt x="388" y="122"/>
                  </a:lnTo>
                  <a:lnTo>
                    <a:pt x="388" y="120"/>
                  </a:lnTo>
                  <a:lnTo>
                    <a:pt x="388" y="120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0"/>
                  </a:lnTo>
                  <a:lnTo>
                    <a:pt x="392" y="120"/>
                  </a:lnTo>
                  <a:lnTo>
                    <a:pt x="394" y="118"/>
                  </a:lnTo>
                  <a:lnTo>
                    <a:pt x="394" y="118"/>
                  </a:lnTo>
                  <a:lnTo>
                    <a:pt x="394" y="116"/>
                  </a:lnTo>
                  <a:lnTo>
                    <a:pt x="394" y="116"/>
                  </a:lnTo>
                  <a:lnTo>
                    <a:pt x="394" y="116"/>
                  </a:lnTo>
                  <a:lnTo>
                    <a:pt x="396" y="114"/>
                  </a:lnTo>
                  <a:lnTo>
                    <a:pt x="396" y="114"/>
                  </a:lnTo>
                  <a:lnTo>
                    <a:pt x="396" y="112"/>
                  </a:lnTo>
                  <a:lnTo>
                    <a:pt x="398" y="110"/>
                  </a:lnTo>
                  <a:lnTo>
                    <a:pt x="398" y="110"/>
                  </a:lnTo>
                  <a:lnTo>
                    <a:pt x="398" y="108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0" y="104"/>
                  </a:lnTo>
                  <a:lnTo>
                    <a:pt x="400" y="102"/>
                  </a:lnTo>
                  <a:lnTo>
                    <a:pt x="400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398" y="98"/>
                  </a:lnTo>
                  <a:lnTo>
                    <a:pt x="398" y="98"/>
                  </a:lnTo>
                  <a:lnTo>
                    <a:pt x="394" y="98"/>
                  </a:lnTo>
                  <a:lnTo>
                    <a:pt x="388" y="96"/>
                  </a:lnTo>
                  <a:lnTo>
                    <a:pt x="388" y="96"/>
                  </a:lnTo>
                  <a:lnTo>
                    <a:pt x="386" y="98"/>
                  </a:lnTo>
                  <a:lnTo>
                    <a:pt x="384" y="98"/>
                  </a:lnTo>
                  <a:lnTo>
                    <a:pt x="382" y="98"/>
                  </a:lnTo>
                  <a:close/>
                  <a:moveTo>
                    <a:pt x="358" y="98"/>
                  </a:moveTo>
                  <a:lnTo>
                    <a:pt x="360" y="100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62" y="94"/>
                  </a:lnTo>
                  <a:lnTo>
                    <a:pt x="362" y="94"/>
                  </a:lnTo>
                  <a:lnTo>
                    <a:pt x="360" y="96"/>
                  </a:lnTo>
                  <a:lnTo>
                    <a:pt x="358" y="98"/>
                  </a:lnTo>
                  <a:lnTo>
                    <a:pt x="358" y="98"/>
                  </a:lnTo>
                  <a:lnTo>
                    <a:pt x="358" y="98"/>
                  </a:lnTo>
                  <a:lnTo>
                    <a:pt x="358" y="98"/>
                  </a:lnTo>
                  <a:close/>
                  <a:moveTo>
                    <a:pt x="378" y="94"/>
                  </a:moveTo>
                  <a:lnTo>
                    <a:pt x="378" y="96"/>
                  </a:lnTo>
                  <a:lnTo>
                    <a:pt x="380" y="96"/>
                  </a:lnTo>
                  <a:lnTo>
                    <a:pt x="384" y="96"/>
                  </a:lnTo>
                  <a:lnTo>
                    <a:pt x="384" y="96"/>
                  </a:lnTo>
                  <a:lnTo>
                    <a:pt x="384" y="94"/>
                  </a:lnTo>
                  <a:lnTo>
                    <a:pt x="384" y="94"/>
                  </a:lnTo>
                  <a:lnTo>
                    <a:pt x="382" y="92"/>
                  </a:lnTo>
                  <a:lnTo>
                    <a:pt x="382" y="92"/>
                  </a:lnTo>
                  <a:lnTo>
                    <a:pt x="380" y="94"/>
                  </a:lnTo>
                  <a:lnTo>
                    <a:pt x="378" y="94"/>
                  </a:lnTo>
                  <a:close/>
                  <a:moveTo>
                    <a:pt x="372" y="90"/>
                  </a:moveTo>
                  <a:lnTo>
                    <a:pt x="370" y="90"/>
                  </a:lnTo>
                  <a:lnTo>
                    <a:pt x="370" y="92"/>
                  </a:lnTo>
                  <a:lnTo>
                    <a:pt x="370" y="94"/>
                  </a:lnTo>
                  <a:lnTo>
                    <a:pt x="370" y="94"/>
                  </a:lnTo>
                  <a:lnTo>
                    <a:pt x="374" y="94"/>
                  </a:lnTo>
                  <a:lnTo>
                    <a:pt x="374" y="94"/>
                  </a:lnTo>
                  <a:lnTo>
                    <a:pt x="376" y="94"/>
                  </a:lnTo>
                  <a:lnTo>
                    <a:pt x="378" y="94"/>
                  </a:lnTo>
                  <a:lnTo>
                    <a:pt x="380" y="90"/>
                  </a:lnTo>
                  <a:lnTo>
                    <a:pt x="380" y="90"/>
                  </a:lnTo>
                  <a:lnTo>
                    <a:pt x="376" y="88"/>
                  </a:lnTo>
                  <a:lnTo>
                    <a:pt x="372" y="90"/>
                  </a:lnTo>
                  <a:close/>
                  <a:moveTo>
                    <a:pt x="368" y="92"/>
                  </a:moveTo>
                  <a:lnTo>
                    <a:pt x="370" y="90"/>
                  </a:lnTo>
                  <a:lnTo>
                    <a:pt x="370" y="88"/>
                  </a:lnTo>
                  <a:lnTo>
                    <a:pt x="370" y="84"/>
                  </a:lnTo>
                  <a:lnTo>
                    <a:pt x="370" y="84"/>
                  </a:lnTo>
                  <a:lnTo>
                    <a:pt x="368" y="84"/>
                  </a:lnTo>
                  <a:lnTo>
                    <a:pt x="368" y="84"/>
                  </a:lnTo>
                  <a:lnTo>
                    <a:pt x="368" y="86"/>
                  </a:lnTo>
                  <a:lnTo>
                    <a:pt x="368" y="88"/>
                  </a:lnTo>
                  <a:lnTo>
                    <a:pt x="366" y="90"/>
                  </a:lnTo>
                  <a:lnTo>
                    <a:pt x="366" y="90"/>
                  </a:lnTo>
                  <a:lnTo>
                    <a:pt x="366" y="94"/>
                  </a:lnTo>
                  <a:lnTo>
                    <a:pt x="368" y="94"/>
                  </a:lnTo>
                  <a:lnTo>
                    <a:pt x="368" y="92"/>
                  </a:lnTo>
                  <a:close/>
                  <a:moveTo>
                    <a:pt x="372" y="88"/>
                  </a:moveTo>
                  <a:lnTo>
                    <a:pt x="374" y="84"/>
                  </a:lnTo>
                  <a:lnTo>
                    <a:pt x="374" y="84"/>
                  </a:lnTo>
                  <a:lnTo>
                    <a:pt x="374" y="82"/>
                  </a:lnTo>
                  <a:lnTo>
                    <a:pt x="374" y="82"/>
                  </a:lnTo>
                  <a:lnTo>
                    <a:pt x="374" y="84"/>
                  </a:lnTo>
                  <a:lnTo>
                    <a:pt x="372" y="84"/>
                  </a:lnTo>
                  <a:lnTo>
                    <a:pt x="370" y="84"/>
                  </a:lnTo>
                  <a:lnTo>
                    <a:pt x="370" y="88"/>
                  </a:lnTo>
                  <a:lnTo>
                    <a:pt x="370" y="88"/>
                  </a:lnTo>
                  <a:lnTo>
                    <a:pt x="372" y="88"/>
                  </a:lnTo>
                  <a:close/>
                  <a:moveTo>
                    <a:pt x="368" y="60"/>
                  </a:moveTo>
                  <a:lnTo>
                    <a:pt x="370" y="60"/>
                  </a:lnTo>
                  <a:lnTo>
                    <a:pt x="370" y="58"/>
                  </a:lnTo>
                  <a:lnTo>
                    <a:pt x="370" y="56"/>
                  </a:lnTo>
                  <a:lnTo>
                    <a:pt x="370" y="56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68" y="58"/>
                  </a:lnTo>
                  <a:lnTo>
                    <a:pt x="368" y="60"/>
                  </a:lnTo>
                  <a:lnTo>
                    <a:pt x="368" y="60"/>
                  </a:lnTo>
                  <a:close/>
                  <a:moveTo>
                    <a:pt x="616" y="226"/>
                  </a:moveTo>
                  <a:lnTo>
                    <a:pt x="616" y="224"/>
                  </a:lnTo>
                  <a:lnTo>
                    <a:pt x="616" y="220"/>
                  </a:lnTo>
                  <a:lnTo>
                    <a:pt x="616" y="220"/>
                  </a:lnTo>
                  <a:lnTo>
                    <a:pt x="616" y="218"/>
                  </a:lnTo>
                  <a:lnTo>
                    <a:pt x="614" y="216"/>
                  </a:lnTo>
                  <a:lnTo>
                    <a:pt x="614" y="208"/>
                  </a:lnTo>
                  <a:lnTo>
                    <a:pt x="612" y="204"/>
                  </a:lnTo>
                  <a:lnTo>
                    <a:pt x="610" y="200"/>
                  </a:lnTo>
                  <a:lnTo>
                    <a:pt x="610" y="194"/>
                  </a:lnTo>
                  <a:lnTo>
                    <a:pt x="606" y="188"/>
                  </a:lnTo>
                  <a:lnTo>
                    <a:pt x="606" y="186"/>
                  </a:lnTo>
                  <a:lnTo>
                    <a:pt x="604" y="186"/>
                  </a:lnTo>
                  <a:lnTo>
                    <a:pt x="598" y="184"/>
                  </a:lnTo>
                  <a:lnTo>
                    <a:pt x="594" y="186"/>
                  </a:lnTo>
                  <a:lnTo>
                    <a:pt x="590" y="184"/>
                  </a:lnTo>
                  <a:lnTo>
                    <a:pt x="588" y="186"/>
                  </a:lnTo>
                  <a:lnTo>
                    <a:pt x="586" y="184"/>
                  </a:lnTo>
                  <a:lnTo>
                    <a:pt x="584" y="182"/>
                  </a:lnTo>
                  <a:lnTo>
                    <a:pt x="582" y="182"/>
                  </a:lnTo>
                  <a:lnTo>
                    <a:pt x="578" y="182"/>
                  </a:lnTo>
                  <a:lnTo>
                    <a:pt x="576" y="178"/>
                  </a:lnTo>
                  <a:lnTo>
                    <a:pt x="572" y="176"/>
                  </a:lnTo>
                  <a:lnTo>
                    <a:pt x="568" y="172"/>
                  </a:lnTo>
                  <a:lnTo>
                    <a:pt x="564" y="170"/>
                  </a:lnTo>
                  <a:lnTo>
                    <a:pt x="560" y="164"/>
                  </a:lnTo>
                  <a:lnTo>
                    <a:pt x="560" y="164"/>
                  </a:lnTo>
                  <a:lnTo>
                    <a:pt x="558" y="160"/>
                  </a:lnTo>
                  <a:lnTo>
                    <a:pt x="554" y="160"/>
                  </a:lnTo>
                  <a:lnTo>
                    <a:pt x="550" y="156"/>
                  </a:lnTo>
                  <a:lnTo>
                    <a:pt x="548" y="154"/>
                  </a:lnTo>
                  <a:lnTo>
                    <a:pt x="544" y="152"/>
                  </a:lnTo>
                  <a:lnTo>
                    <a:pt x="540" y="150"/>
                  </a:lnTo>
                  <a:lnTo>
                    <a:pt x="540" y="148"/>
                  </a:lnTo>
                  <a:lnTo>
                    <a:pt x="536" y="148"/>
                  </a:lnTo>
                  <a:lnTo>
                    <a:pt x="534" y="146"/>
                  </a:lnTo>
                  <a:lnTo>
                    <a:pt x="530" y="144"/>
                  </a:lnTo>
                  <a:lnTo>
                    <a:pt x="526" y="144"/>
                  </a:lnTo>
                  <a:lnTo>
                    <a:pt x="520" y="146"/>
                  </a:lnTo>
                  <a:lnTo>
                    <a:pt x="514" y="146"/>
                  </a:lnTo>
                  <a:lnTo>
                    <a:pt x="512" y="146"/>
                  </a:lnTo>
                  <a:lnTo>
                    <a:pt x="510" y="146"/>
                  </a:lnTo>
                  <a:lnTo>
                    <a:pt x="508" y="146"/>
                  </a:lnTo>
                  <a:lnTo>
                    <a:pt x="506" y="144"/>
                  </a:lnTo>
                  <a:lnTo>
                    <a:pt x="504" y="144"/>
                  </a:lnTo>
                  <a:lnTo>
                    <a:pt x="502" y="144"/>
                  </a:lnTo>
                  <a:lnTo>
                    <a:pt x="498" y="144"/>
                  </a:lnTo>
                  <a:lnTo>
                    <a:pt x="492" y="142"/>
                  </a:lnTo>
                  <a:lnTo>
                    <a:pt x="490" y="140"/>
                  </a:lnTo>
                  <a:lnTo>
                    <a:pt x="488" y="140"/>
                  </a:lnTo>
                  <a:lnTo>
                    <a:pt x="486" y="138"/>
                  </a:lnTo>
                  <a:lnTo>
                    <a:pt x="482" y="136"/>
                  </a:lnTo>
                  <a:lnTo>
                    <a:pt x="480" y="136"/>
                  </a:lnTo>
                  <a:lnTo>
                    <a:pt x="478" y="138"/>
                  </a:lnTo>
                  <a:lnTo>
                    <a:pt x="478" y="138"/>
                  </a:lnTo>
                  <a:lnTo>
                    <a:pt x="474" y="140"/>
                  </a:lnTo>
                  <a:lnTo>
                    <a:pt x="472" y="140"/>
                  </a:lnTo>
                  <a:lnTo>
                    <a:pt x="472" y="140"/>
                  </a:lnTo>
                  <a:lnTo>
                    <a:pt x="470" y="142"/>
                  </a:lnTo>
                  <a:lnTo>
                    <a:pt x="468" y="144"/>
                  </a:lnTo>
                  <a:lnTo>
                    <a:pt x="466" y="144"/>
                  </a:lnTo>
                  <a:lnTo>
                    <a:pt x="468" y="142"/>
                  </a:lnTo>
                  <a:lnTo>
                    <a:pt x="468" y="140"/>
                  </a:lnTo>
                  <a:lnTo>
                    <a:pt x="468" y="140"/>
                  </a:lnTo>
                  <a:lnTo>
                    <a:pt x="468" y="138"/>
                  </a:lnTo>
                  <a:lnTo>
                    <a:pt x="468" y="138"/>
                  </a:lnTo>
                  <a:lnTo>
                    <a:pt x="466" y="138"/>
                  </a:lnTo>
                  <a:lnTo>
                    <a:pt x="466" y="140"/>
                  </a:lnTo>
                  <a:lnTo>
                    <a:pt x="464" y="142"/>
                  </a:lnTo>
                  <a:lnTo>
                    <a:pt x="464" y="146"/>
                  </a:lnTo>
                  <a:lnTo>
                    <a:pt x="460" y="150"/>
                  </a:lnTo>
                  <a:lnTo>
                    <a:pt x="458" y="152"/>
                  </a:lnTo>
                  <a:lnTo>
                    <a:pt x="458" y="150"/>
                  </a:lnTo>
                  <a:lnTo>
                    <a:pt x="460" y="144"/>
                  </a:lnTo>
                  <a:lnTo>
                    <a:pt x="460" y="142"/>
                  </a:lnTo>
                  <a:lnTo>
                    <a:pt x="460" y="140"/>
                  </a:lnTo>
                  <a:lnTo>
                    <a:pt x="462" y="140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64" y="136"/>
                  </a:lnTo>
                  <a:lnTo>
                    <a:pt x="464" y="134"/>
                  </a:lnTo>
                  <a:lnTo>
                    <a:pt x="464" y="132"/>
                  </a:lnTo>
                  <a:lnTo>
                    <a:pt x="462" y="134"/>
                  </a:lnTo>
                  <a:lnTo>
                    <a:pt x="460" y="134"/>
                  </a:lnTo>
                  <a:lnTo>
                    <a:pt x="460" y="136"/>
                  </a:lnTo>
                  <a:lnTo>
                    <a:pt x="458" y="136"/>
                  </a:lnTo>
                  <a:lnTo>
                    <a:pt x="458" y="134"/>
                  </a:lnTo>
                  <a:lnTo>
                    <a:pt x="458" y="134"/>
                  </a:lnTo>
                  <a:lnTo>
                    <a:pt x="460" y="134"/>
                  </a:lnTo>
                  <a:lnTo>
                    <a:pt x="460" y="132"/>
                  </a:lnTo>
                  <a:lnTo>
                    <a:pt x="460" y="132"/>
                  </a:lnTo>
                  <a:lnTo>
                    <a:pt x="462" y="130"/>
                  </a:lnTo>
                  <a:lnTo>
                    <a:pt x="462" y="128"/>
                  </a:lnTo>
                  <a:lnTo>
                    <a:pt x="460" y="126"/>
                  </a:lnTo>
                  <a:lnTo>
                    <a:pt x="460" y="126"/>
                  </a:lnTo>
                  <a:lnTo>
                    <a:pt x="458" y="126"/>
                  </a:lnTo>
                  <a:lnTo>
                    <a:pt x="458" y="126"/>
                  </a:lnTo>
                  <a:lnTo>
                    <a:pt x="458" y="126"/>
                  </a:lnTo>
                  <a:lnTo>
                    <a:pt x="458" y="124"/>
                  </a:lnTo>
                  <a:lnTo>
                    <a:pt x="456" y="124"/>
                  </a:lnTo>
                  <a:lnTo>
                    <a:pt x="456" y="122"/>
                  </a:lnTo>
                  <a:lnTo>
                    <a:pt x="454" y="122"/>
                  </a:lnTo>
                  <a:lnTo>
                    <a:pt x="452" y="120"/>
                  </a:lnTo>
                  <a:lnTo>
                    <a:pt x="452" y="120"/>
                  </a:lnTo>
                  <a:lnTo>
                    <a:pt x="450" y="124"/>
                  </a:lnTo>
                  <a:lnTo>
                    <a:pt x="450" y="124"/>
                  </a:lnTo>
                  <a:lnTo>
                    <a:pt x="448" y="124"/>
                  </a:lnTo>
                  <a:lnTo>
                    <a:pt x="448" y="122"/>
                  </a:lnTo>
                  <a:lnTo>
                    <a:pt x="446" y="118"/>
                  </a:lnTo>
                  <a:lnTo>
                    <a:pt x="446" y="118"/>
                  </a:lnTo>
                  <a:lnTo>
                    <a:pt x="444" y="118"/>
                  </a:lnTo>
                  <a:lnTo>
                    <a:pt x="442" y="116"/>
                  </a:lnTo>
                  <a:lnTo>
                    <a:pt x="438" y="116"/>
                  </a:lnTo>
                  <a:lnTo>
                    <a:pt x="438" y="114"/>
                  </a:lnTo>
                  <a:lnTo>
                    <a:pt x="436" y="114"/>
                  </a:lnTo>
                  <a:lnTo>
                    <a:pt x="434" y="114"/>
                  </a:lnTo>
                  <a:lnTo>
                    <a:pt x="434" y="112"/>
                  </a:lnTo>
                  <a:lnTo>
                    <a:pt x="434" y="112"/>
                  </a:lnTo>
                  <a:lnTo>
                    <a:pt x="432" y="112"/>
                  </a:lnTo>
                  <a:lnTo>
                    <a:pt x="430" y="112"/>
                  </a:lnTo>
                  <a:lnTo>
                    <a:pt x="428" y="112"/>
                  </a:lnTo>
                  <a:lnTo>
                    <a:pt x="428" y="110"/>
                  </a:lnTo>
                  <a:lnTo>
                    <a:pt x="426" y="108"/>
                  </a:lnTo>
                  <a:lnTo>
                    <a:pt x="426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2" y="108"/>
                  </a:lnTo>
                  <a:lnTo>
                    <a:pt x="420" y="108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6" y="106"/>
                  </a:lnTo>
                  <a:lnTo>
                    <a:pt x="416" y="106"/>
                  </a:lnTo>
                  <a:lnTo>
                    <a:pt x="416" y="106"/>
                  </a:lnTo>
                  <a:lnTo>
                    <a:pt x="416" y="106"/>
                  </a:lnTo>
                  <a:lnTo>
                    <a:pt x="416" y="108"/>
                  </a:lnTo>
                  <a:lnTo>
                    <a:pt x="414" y="108"/>
                  </a:lnTo>
                  <a:lnTo>
                    <a:pt x="414" y="106"/>
                  </a:lnTo>
                  <a:lnTo>
                    <a:pt x="412" y="106"/>
                  </a:lnTo>
                  <a:lnTo>
                    <a:pt x="412" y="108"/>
                  </a:lnTo>
                  <a:lnTo>
                    <a:pt x="410" y="106"/>
                  </a:lnTo>
                  <a:lnTo>
                    <a:pt x="410" y="106"/>
                  </a:lnTo>
                  <a:lnTo>
                    <a:pt x="410" y="106"/>
                  </a:lnTo>
                  <a:lnTo>
                    <a:pt x="408" y="106"/>
                  </a:lnTo>
                  <a:lnTo>
                    <a:pt x="408" y="108"/>
                  </a:lnTo>
                  <a:lnTo>
                    <a:pt x="406" y="106"/>
                  </a:lnTo>
                  <a:lnTo>
                    <a:pt x="406" y="106"/>
                  </a:lnTo>
                  <a:lnTo>
                    <a:pt x="404" y="108"/>
                  </a:lnTo>
                  <a:lnTo>
                    <a:pt x="404" y="108"/>
                  </a:lnTo>
                  <a:lnTo>
                    <a:pt x="404" y="108"/>
                  </a:lnTo>
                  <a:lnTo>
                    <a:pt x="402" y="110"/>
                  </a:lnTo>
                  <a:lnTo>
                    <a:pt x="402" y="112"/>
                  </a:lnTo>
                  <a:lnTo>
                    <a:pt x="402" y="112"/>
                  </a:lnTo>
                  <a:lnTo>
                    <a:pt x="400" y="114"/>
                  </a:lnTo>
                  <a:lnTo>
                    <a:pt x="400" y="116"/>
                  </a:lnTo>
                  <a:lnTo>
                    <a:pt x="400" y="118"/>
                  </a:lnTo>
                  <a:lnTo>
                    <a:pt x="400" y="118"/>
                  </a:lnTo>
                  <a:lnTo>
                    <a:pt x="400" y="120"/>
                  </a:lnTo>
                  <a:lnTo>
                    <a:pt x="402" y="120"/>
                  </a:lnTo>
                  <a:lnTo>
                    <a:pt x="400" y="122"/>
                  </a:lnTo>
                  <a:lnTo>
                    <a:pt x="400" y="122"/>
                  </a:lnTo>
                  <a:lnTo>
                    <a:pt x="398" y="122"/>
                  </a:lnTo>
                  <a:lnTo>
                    <a:pt x="398" y="120"/>
                  </a:lnTo>
                  <a:lnTo>
                    <a:pt x="396" y="120"/>
                  </a:lnTo>
                  <a:lnTo>
                    <a:pt x="392" y="126"/>
                  </a:lnTo>
                  <a:lnTo>
                    <a:pt x="388" y="128"/>
                  </a:lnTo>
                  <a:lnTo>
                    <a:pt x="388" y="128"/>
                  </a:lnTo>
                  <a:lnTo>
                    <a:pt x="384" y="136"/>
                  </a:lnTo>
                  <a:lnTo>
                    <a:pt x="384" y="138"/>
                  </a:lnTo>
                  <a:lnTo>
                    <a:pt x="382" y="140"/>
                  </a:lnTo>
                  <a:lnTo>
                    <a:pt x="382" y="142"/>
                  </a:lnTo>
                  <a:lnTo>
                    <a:pt x="382" y="142"/>
                  </a:lnTo>
                  <a:lnTo>
                    <a:pt x="382" y="140"/>
                  </a:lnTo>
                  <a:lnTo>
                    <a:pt x="382" y="140"/>
                  </a:lnTo>
                  <a:lnTo>
                    <a:pt x="384" y="134"/>
                  </a:lnTo>
                  <a:lnTo>
                    <a:pt x="384" y="134"/>
                  </a:lnTo>
                  <a:lnTo>
                    <a:pt x="384" y="130"/>
                  </a:lnTo>
                  <a:lnTo>
                    <a:pt x="386" y="124"/>
                  </a:lnTo>
                  <a:lnTo>
                    <a:pt x="382" y="128"/>
                  </a:lnTo>
                  <a:lnTo>
                    <a:pt x="380" y="128"/>
                  </a:lnTo>
                  <a:lnTo>
                    <a:pt x="376" y="128"/>
                  </a:lnTo>
                  <a:lnTo>
                    <a:pt x="376" y="126"/>
                  </a:lnTo>
                  <a:lnTo>
                    <a:pt x="374" y="128"/>
                  </a:lnTo>
                  <a:lnTo>
                    <a:pt x="372" y="128"/>
                  </a:lnTo>
                  <a:lnTo>
                    <a:pt x="372" y="128"/>
                  </a:lnTo>
                  <a:lnTo>
                    <a:pt x="368" y="130"/>
                  </a:lnTo>
                  <a:lnTo>
                    <a:pt x="366" y="128"/>
                  </a:lnTo>
                  <a:lnTo>
                    <a:pt x="366" y="126"/>
                  </a:lnTo>
                  <a:lnTo>
                    <a:pt x="364" y="126"/>
                  </a:lnTo>
                  <a:lnTo>
                    <a:pt x="364" y="124"/>
                  </a:lnTo>
                  <a:lnTo>
                    <a:pt x="364" y="124"/>
                  </a:lnTo>
                  <a:lnTo>
                    <a:pt x="362" y="120"/>
                  </a:lnTo>
                  <a:lnTo>
                    <a:pt x="362" y="118"/>
                  </a:lnTo>
                  <a:lnTo>
                    <a:pt x="362" y="118"/>
                  </a:lnTo>
                  <a:lnTo>
                    <a:pt x="362" y="116"/>
                  </a:lnTo>
                  <a:lnTo>
                    <a:pt x="360" y="114"/>
                  </a:lnTo>
                  <a:lnTo>
                    <a:pt x="360" y="114"/>
                  </a:lnTo>
                  <a:lnTo>
                    <a:pt x="362" y="112"/>
                  </a:lnTo>
                  <a:lnTo>
                    <a:pt x="362" y="112"/>
                  </a:lnTo>
                  <a:lnTo>
                    <a:pt x="360" y="110"/>
                  </a:lnTo>
                  <a:lnTo>
                    <a:pt x="360" y="112"/>
                  </a:lnTo>
                  <a:lnTo>
                    <a:pt x="358" y="112"/>
                  </a:lnTo>
                  <a:lnTo>
                    <a:pt x="356" y="114"/>
                  </a:lnTo>
                  <a:lnTo>
                    <a:pt x="354" y="116"/>
                  </a:lnTo>
                  <a:lnTo>
                    <a:pt x="350" y="118"/>
                  </a:lnTo>
                  <a:lnTo>
                    <a:pt x="350" y="118"/>
                  </a:lnTo>
                  <a:lnTo>
                    <a:pt x="344" y="122"/>
                  </a:lnTo>
                  <a:lnTo>
                    <a:pt x="340" y="124"/>
                  </a:lnTo>
                  <a:lnTo>
                    <a:pt x="338" y="122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40" y="118"/>
                  </a:lnTo>
                  <a:lnTo>
                    <a:pt x="344" y="120"/>
                  </a:lnTo>
                  <a:lnTo>
                    <a:pt x="344" y="118"/>
                  </a:lnTo>
                  <a:lnTo>
                    <a:pt x="344" y="118"/>
                  </a:lnTo>
                  <a:lnTo>
                    <a:pt x="344" y="116"/>
                  </a:lnTo>
                  <a:lnTo>
                    <a:pt x="346" y="114"/>
                  </a:lnTo>
                  <a:lnTo>
                    <a:pt x="348" y="112"/>
                  </a:lnTo>
                  <a:lnTo>
                    <a:pt x="348" y="110"/>
                  </a:lnTo>
                  <a:lnTo>
                    <a:pt x="348" y="108"/>
                  </a:lnTo>
                  <a:lnTo>
                    <a:pt x="350" y="104"/>
                  </a:lnTo>
                  <a:lnTo>
                    <a:pt x="352" y="104"/>
                  </a:lnTo>
                  <a:lnTo>
                    <a:pt x="352" y="102"/>
                  </a:lnTo>
                  <a:lnTo>
                    <a:pt x="354" y="98"/>
                  </a:lnTo>
                  <a:lnTo>
                    <a:pt x="354" y="96"/>
                  </a:lnTo>
                  <a:lnTo>
                    <a:pt x="358" y="94"/>
                  </a:lnTo>
                  <a:lnTo>
                    <a:pt x="360" y="92"/>
                  </a:lnTo>
                  <a:lnTo>
                    <a:pt x="360" y="92"/>
                  </a:lnTo>
                  <a:lnTo>
                    <a:pt x="362" y="90"/>
                  </a:lnTo>
                  <a:lnTo>
                    <a:pt x="364" y="90"/>
                  </a:lnTo>
                  <a:lnTo>
                    <a:pt x="366" y="86"/>
                  </a:lnTo>
                  <a:lnTo>
                    <a:pt x="368" y="82"/>
                  </a:lnTo>
                  <a:lnTo>
                    <a:pt x="370" y="80"/>
                  </a:lnTo>
                  <a:lnTo>
                    <a:pt x="370" y="80"/>
                  </a:lnTo>
                  <a:lnTo>
                    <a:pt x="374" y="76"/>
                  </a:lnTo>
                  <a:lnTo>
                    <a:pt x="374" y="76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2"/>
                  </a:lnTo>
                  <a:lnTo>
                    <a:pt x="376" y="68"/>
                  </a:lnTo>
                  <a:lnTo>
                    <a:pt x="376" y="64"/>
                  </a:lnTo>
                  <a:lnTo>
                    <a:pt x="374" y="64"/>
                  </a:lnTo>
                  <a:lnTo>
                    <a:pt x="372" y="62"/>
                  </a:lnTo>
                  <a:lnTo>
                    <a:pt x="370" y="62"/>
                  </a:lnTo>
                  <a:lnTo>
                    <a:pt x="368" y="62"/>
                  </a:lnTo>
                  <a:lnTo>
                    <a:pt x="366" y="60"/>
                  </a:lnTo>
                  <a:lnTo>
                    <a:pt x="366" y="58"/>
                  </a:lnTo>
                  <a:lnTo>
                    <a:pt x="366" y="56"/>
                  </a:lnTo>
                  <a:lnTo>
                    <a:pt x="364" y="56"/>
                  </a:lnTo>
                  <a:lnTo>
                    <a:pt x="364" y="56"/>
                  </a:lnTo>
                  <a:lnTo>
                    <a:pt x="364" y="56"/>
                  </a:lnTo>
                  <a:lnTo>
                    <a:pt x="364" y="54"/>
                  </a:lnTo>
                  <a:lnTo>
                    <a:pt x="364" y="52"/>
                  </a:lnTo>
                  <a:lnTo>
                    <a:pt x="362" y="50"/>
                  </a:lnTo>
                  <a:lnTo>
                    <a:pt x="362" y="48"/>
                  </a:lnTo>
                  <a:lnTo>
                    <a:pt x="362" y="46"/>
                  </a:lnTo>
                  <a:lnTo>
                    <a:pt x="360" y="40"/>
                  </a:lnTo>
                  <a:lnTo>
                    <a:pt x="360" y="36"/>
                  </a:lnTo>
                  <a:lnTo>
                    <a:pt x="358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52" y="18"/>
                  </a:lnTo>
                  <a:lnTo>
                    <a:pt x="352" y="18"/>
                  </a:lnTo>
                  <a:lnTo>
                    <a:pt x="352" y="18"/>
                  </a:lnTo>
                  <a:lnTo>
                    <a:pt x="350" y="22"/>
                  </a:lnTo>
                  <a:lnTo>
                    <a:pt x="350" y="22"/>
                  </a:lnTo>
                  <a:lnTo>
                    <a:pt x="348" y="22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46" y="26"/>
                  </a:lnTo>
                  <a:lnTo>
                    <a:pt x="346" y="26"/>
                  </a:lnTo>
                  <a:lnTo>
                    <a:pt x="346" y="28"/>
                  </a:lnTo>
                  <a:lnTo>
                    <a:pt x="344" y="28"/>
                  </a:lnTo>
                  <a:lnTo>
                    <a:pt x="344" y="28"/>
                  </a:lnTo>
                  <a:lnTo>
                    <a:pt x="342" y="32"/>
                  </a:lnTo>
                  <a:lnTo>
                    <a:pt x="342" y="34"/>
                  </a:lnTo>
                  <a:lnTo>
                    <a:pt x="340" y="36"/>
                  </a:lnTo>
                  <a:lnTo>
                    <a:pt x="340" y="36"/>
                  </a:lnTo>
                  <a:lnTo>
                    <a:pt x="338" y="38"/>
                  </a:lnTo>
                  <a:lnTo>
                    <a:pt x="338" y="38"/>
                  </a:lnTo>
                  <a:lnTo>
                    <a:pt x="338" y="40"/>
                  </a:lnTo>
                  <a:lnTo>
                    <a:pt x="338" y="40"/>
                  </a:lnTo>
                  <a:lnTo>
                    <a:pt x="338" y="42"/>
                  </a:lnTo>
                  <a:lnTo>
                    <a:pt x="336" y="42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4" y="48"/>
                  </a:lnTo>
                  <a:lnTo>
                    <a:pt x="334" y="50"/>
                  </a:lnTo>
                  <a:lnTo>
                    <a:pt x="332" y="52"/>
                  </a:lnTo>
                  <a:lnTo>
                    <a:pt x="332" y="52"/>
                  </a:lnTo>
                  <a:lnTo>
                    <a:pt x="330" y="54"/>
                  </a:lnTo>
                  <a:lnTo>
                    <a:pt x="330" y="54"/>
                  </a:lnTo>
                  <a:lnTo>
                    <a:pt x="328" y="56"/>
                  </a:lnTo>
                  <a:lnTo>
                    <a:pt x="328" y="56"/>
                  </a:lnTo>
                  <a:lnTo>
                    <a:pt x="326" y="54"/>
                  </a:lnTo>
                  <a:lnTo>
                    <a:pt x="326" y="54"/>
                  </a:lnTo>
                  <a:lnTo>
                    <a:pt x="324" y="54"/>
                  </a:lnTo>
                  <a:lnTo>
                    <a:pt x="324" y="54"/>
                  </a:lnTo>
                  <a:lnTo>
                    <a:pt x="324" y="54"/>
                  </a:lnTo>
                  <a:lnTo>
                    <a:pt x="322" y="52"/>
                  </a:lnTo>
                  <a:lnTo>
                    <a:pt x="322" y="52"/>
                  </a:lnTo>
                  <a:lnTo>
                    <a:pt x="322" y="5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18" y="54"/>
                  </a:lnTo>
                  <a:lnTo>
                    <a:pt x="316" y="52"/>
                  </a:lnTo>
                  <a:lnTo>
                    <a:pt x="316" y="52"/>
                  </a:lnTo>
                  <a:lnTo>
                    <a:pt x="316" y="52"/>
                  </a:lnTo>
                  <a:lnTo>
                    <a:pt x="316" y="52"/>
                  </a:lnTo>
                  <a:lnTo>
                    <a:pt x="314" y="52"/>
                  </a:lnTo>
                  <a:lnTo>
                    <a:pt x="314" y="54"/>
                  </a:lnTo>
                  <a:lnTo>
                    <a:pt x="314" y="54"/>
                  </a:lnTo>
                  <a:lnTo>
                    <a:pt x="310" y="56"/>
                  </a:lnTo>
                  <a:lnTo>
                    <a:pt x="310" y="56"/>
                  </a:lnTo>
                  <a:lnTo>
                    <a:pt x="310" y="56"/>
                  </a:lnTo>
                  <a:lnTo>
                    <a:pt x="308" y="56"/>
                  </a:lnTo>
                  <a:lnTo>
                    <a:pt x="308" y="56"/>
                  </a:lnTo>
                  <a:lnTo>
                    <a:pt x="306" y="54"/>
                  </a:lnTo>
                  <a:lnTo>
                    <a:pt x="304" y="54"/>
                  </a:lnTo>
                  <a:lnTo>
                    <a:pt x="304" y="54"/>
                  </a:lnTo>
                  <a:lnTo>
                    <a:pt x="302" y="52"/>
                  </a:lnTo>
                  <a:lnTo>
                    <a:pt x="302" y="52"/>
                  </a:lnTo>
                  <a:lnTo>
                    <a:pt x="302" y="52"/>
                  </a:lnTo>
                  <a:lnTo>
                    <a:pt x="302" y="52"/>
                  </a:lnTo>
                  <a:lnTo>
                    <a:pt x="302" y="52"/>
                  </a:lnTo>
                  <a:lnTo>
                    <a:pt x="300" y="50"/>
                  </a:lnTo>
                  <a:lnTo>
                    <a:pt x="300" y="50"/>
                  </a:lnTo>
                  <a:lnTo>
                    <a:pt x="298" y="50"/>
                  </a:lnTo>
                  <a:lnTo>
                    <a:pt x="298" y="50"/>
                  </a:lnTo>
                  <a:lnTo>
                    <a:pt x="298" y="50"/>
                  </a:lnTo>
                  <a:lnTo>
                    <a:pt x="298" y="48"/>
                  </a:lnTo>
                  <a:lnTo>
                    <a:pt x="296" y="48"/>
                  </a:lnTo>
                  <a:lnTo>
                    <a:pt x="296" y="48"/>
                  </a:lnTo>
                  <a:lnTo>
                    <a:pt x="296" y="48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0" y="50"/>
                  </a:lnTo>
                  <a:lnTo>
                    <a:pt x="286" y="50"/>
                  </a:lnTo>
                  <a:lnTo>
                    <a:pt x="284" y="52"/>
                  </a:lnTo>
                  <a:lnTo>
                    <a:pt x="282" y="50"/>
                  </a:lnTo>
                  <a:lnTo>
                    <a:pt x="282" y="50"/>
                  </a:lnTo>
                  <a:lnTo>
                    <a:pt x="282" y="50"/>
                  </a:lnTo>
                  <a:lnTo>
                    <a:pt x="282" y="50"/>
                  </a:lnTo>
                  <a:lnTo>
                    <a:pt x="280" y="50"/>
                  </a:lnTo>
                  <a:lnTo>
                    <a:pt x="280" y="52"/>
                  </a:lnTo>
                  <a:lnTo>
                    <a:pt x="280" y="52"/>
                  </a:lnTo>
                  <a:lnTo>
                    <a:pt x="280" y="52"/>
                  </a:lnTo>
                  <a:lnTo>
                    <a:pt x="278" y="52"/>
                  </a:lnTo>
                  <a:lnTo>
                    <a:pt x="278" y="54"/>
                  </a:lnTo>
                  <a:lnTo>
                    <a:pt x="280" y="54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2" y="58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2" y="60"/>
                  </a:lnTo>
                  <a:lnTo>
                    <a:pt x="280" y="62"/>
                  </a:lnTo>
                  <a:lnTo>
                    <a:pt x="276" y="60"/>
                  </a:lnTo>
                  <a:lnTo>
                    <a:pt x="274" y="60"/>
                  </a:lnTo>
                  <a:lnTo>
                    <a:pt x="274" y="60"/>
                  </a:lnTo>
                  <a:lnTo>
                    <a:pt x="272" y="60"/>
                  </a:lnTo>
                  <a:lnTo>
                    <a:pt x="272" y="60"/>
                  </a:lnTo>
                  <a:lnTo>
                    <a:pt x="272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68" y="60"/>
                  </a:lnTo>
                  <a:lnTo>
                    <a:pt x="268" y="60"/>
                  </a:lnTo>
                  <a:lnTo>
                    <a:pt x="266" y="60"/>
                  </a:lnTo>
                  <a:lnTo>
                    <a:pt x="264" y="60"/>
                  </a:lnTo>
                  <a:lnTo>
                    <a:pt x="264" y="60"/>
                  </a:lnTo>
                  <a:lnTo>
                    <a:pt x="264" y="58"/>
                  </a:lnTo>
                  <a:lnTo>
                    <a:pt x="262" y="58"/>
                  </a:lnTo>
                  <a:lnTo>
                    <a:pt x="262" y="58"/>
                  </a:lnTo>
                  <a:lnTo>
                    <a:pt x="260" y="60"/>
                  </a:lnTo>
                  <a:lnTo>
                    <a:pt x="260" y="58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6" y="62"/>
                  </a:lnTo>
                  <a:lnTo>
                    <a:pt x="256" y="64"/>
                  </a:lnTo>
                  <a:lnTo>
                    <a:pt x="256" y="64"/>
                  </a:lnTo>
                  <a:lnTo>
                    <a:pt x="254" y="64"/>
                  </a:lnTo>
                  <a:lnTo>
                    <a:pt x="252" y="64"/>
                  </a:lnTo>
                  <a:lnTo>
                    <a:pt x="250" y="64"/>
                  </a:lnTo>
                  <a:lnTo>
                    <a:pt x="250" y="64"/>
                  </a:lnTo>
                  <a:lnTo>
                    <a:pt x="250" y="64"/>
                  </a:lnTo>
                  <a:lnTo>
                    <a:pt x="250" y="66"/>
                  </a:lnTo>
                  <a:lnTo>
                    <a:pt x="248" y="66"/>
                  </a:lnTo>
                  <a:lnTo>
                    <a:pt x="248" y="66"/>
                  </a:lnTo>
                  <a:lnTo>
                    <a:pt x="248" y="68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44" y="66"/>
                  </a:lnTo>
                  <a:lnTo>
                    <a:pt x="244" y="66"/>
                  </a:lnTo>
                  <a:lnTo>
                    <a:pt x="244" y="66"/>
                  </a:lnTo>
                  <a:lnTo>
                    <a:pt x="244" y="66"/>
                  </a:lnTo>
                  <a:lnTo>
                    <a:pt x="242" y="66"/>
                  </a:lnTo>
                  <a:lnTo>
                    <a:pt x="242" y="68"/>
                  </a:lnTo>
                  <a:lnTo>
                    <a:pt x="242" y="68"/>
                  </a:lnTo>
                  <a:lnTo>
                    <a:pt x="240" y="68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0" y="72"/>
                  </a:lnTo>
                  <a:lnTo>
                    <a:pt x="240" y="72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36" y="72"/>
                  </a:lnTo>
                  <a:lnTo>
                    <a:pt x="236" y="72"/>
                  </a:lnTo>
                  <a:lnTo>
                    <a:pt x="236" y="72"/>
                  </a:lnTo>
                  <a:lnTo>
                    <a:pt x="234" y="72"/>
                  </a:lnTo>
                  <a:lnTo>
                    <a:pt x="234" y="70"/>
                  </a:lnTo>
                  <a:lnTo>
                    <a:pt x="232" y="70"/>
                  </a:lnTo>
                  <a:lnTo>
                    <a:pt x="230" y="70"/>
                  </a:lnTo>
                  <a:lnTo>
                    <a:pt x="228" y="68"/>
                  </a:lnTo>
                  <a:lnTo>
                    <a:pt x="228" y="68"/>
                  </a:lnTo>
                  <a:lnTo>
                    <a:pt x="228" y="66"/>
                  </a:lnTo>
                  <a:lnTo>
                    <a:pt x="226" y="64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2" y="62"/>
                  </a:lnTo>
                  <a:lnTo>
                    <a:pt x="222" y="62"/>
                  </a:lnTo>
                  <a:lnTo>
                    <a:pt x="222" y="62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2" y="60"/>
                  </a:lnTo>
                  <a:lnTo>
                    <a:pt x="222" y="56"/>
                  </a:lnTo>
                  <a:lnTo>
                    <a:pt x="222" y="54"/>
                  </a:lnTo>
                  <a:lnTo>
                    <a:pt x="220" y="52"/>
                  </a:lnTo>
                  <a:lnTo>
                    <a:pt x="220" y="52"/>
                  </a:lnTo>
                  <a:lnTo>
                    <a:pt x="218" y="48"/>
                  </a:lnTo>
                  <a:lnTo>
                    <a:pt x="218" y="46"/>
                  </a:lnTo>
                  <a:lnTo>
                    <a:pt x="218" y="44"/>
                  </a:lnTo>
                  <a:lnTo>
                    <a:pt x="218" y="40"/>
                  </a:lnTo>
                  <a:lnTo>
                    <a:pt x="218" y="38"/>
                  </a:lnTo>
                  <a:lnTo>
                    <a:pt x="220" y="36"/>
                  </a:lnTo>
                  <a:lnTo>
                    <a:pt x="220" y="34"/>
                  </a:lnTo>
                  <a:lnTo>
                    <a:pt x="220" y="34"/>
                  </a:lnTo>
                  <a:lnTo>
                    <a:pt x="220" y="32"/>
                  </a:lnTo>
                  <a:lnTo>
                    <a:pt x="220" y="30"/>
                  </a:lnTo>
                  <a:lnTo>
                    <a:pt x="222" y="28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26"/>
                  </a:lnTo>
                  <a:lnTo>
                    <a:pt x="224" y="24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24" y="22"/>
                  </a:lnTo>
                  <a:lnTo>
                    <a:pt x="224" y="20"/>
                  </a:lnTo>
                  <a:lnTo>
                    <a:pt x="222" y="20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4" y="16"/>
                  </a:lnTo>
                  <a:lnTo>
                    <a:pt x="224" y="16"/>
                  </a:lnTo>
                  <a:lnTo>
                    <a:pt x="222" y="16"/>
                  </a:lnTo>
                  <a:lnTo>
                    <a:pt x="222" y="14"/>
                  </a:lnTo>
                  <a:lnTo>
                    <a:pt x="220" y="14"/>
                  </a:lnTo>
                  <a:lnTo>
                    <a:pt x="220" y="14"/>
                  </a:lnTo>
                  <a:lnTo>
                    <a:pt x="218" y="14"/>
                  </a:lnTo>
                  <a:lnTo>
                    <a:pt x="216" y="14"/>
                  </a:lnTo>
                  <a:lnTo>
                    <a:pt x="216" y="1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8" y="10"/>
                  </a:lnTo>
                  <a:lnTo>
                    <a:pt x="218" y="10"/>
                  </a:lnTo>
                  <a:lnTo>
                    <a:pt x="218" y="8"/>
                  </a:lnTo>
                  <a:lnTo>
                    <a:pt x="218" y="6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8" y="2"/>
                  </a:lnTo>
                  <a:lnTo>
                    <a:pt x="218" y="2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4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0" y="2"/>
                  </a:lnTo>
                  <a:lnTo>
                    <a:pt x="208" y="0"/>
                  </a:lnTo>
                  <a:lnTo>
                    <a:pt x="208" y="2"/>
                  </a:lnTo>
                  <a:lnTo>
                    <a:pt x="208" y="2"/>
                  </a:lnTo>
                  <a:lnTo>
                    <a:pt x="208" y="2"/>
                  </a:lnTo>
                  <a:lnTo>
                    <a:pt x="208" y="4"/>
                  </a:lnTo>
                  <a:lnTo>
                    <a:pt x="210" y="4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6" y="10"/>
                  </a:lnTo>
                  <a:lnTo>
                    <a:pt x="204" y="10"/>
                  </a:lnTo>
                  <a:lnTo>
                    <a:pt x="204" y="12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200" y="14"/>
                  </a:lnTo>
                  <a:lnTo>
                    <a:pt x="198" y="14"/>
                  </a:lnTo>
                  <a:lnTo>
                    <a:pt x="196" y="14"/>
                  </a:lnTo>
                  <a:lnTo>
                    <a:pt x="196" y="16"/>
                  </a:lnTo>
                  <a:lnTo>
                    <a:pt x="194" y="1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84" y="20"/>
                  </a:lnTo>
                  <a:lnTo>
                    <a:pt x="180" y="20"/>
                  </a:lnTo>
                  <a:lnTo>
                    <a:pt x="180" y="20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22"/>
                  </a:lnTo>
                  <a:lnTo>
                    <a:pt x="176" y="22"/>
                  </a:lnTo>
                  <a:lnTo>
                    <a:pt x="176" y="24"/>
                  </a:lnTo>
                  <a:lnTo>
                    <a:pt x="174" y="28"/>
                  </a:lnTo>
                  <a:lnTo>
                    <a:pt x="174" y="30"/>
                  </a:lnTo>
                  <a:lnTo>
                    <a:pt x="172" y="30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6" y="24"/>
                  </a:lnTo>
                  <a:lnTo>
                    <a:pt x="166" y="24"/>
                  </a:lnTo>
                  <a:lnTo>
                    <a:pt x="164" y="24"/>
                  </a:lnTo>
                  <a:lnTo>
                    <a:pt x="162" y="24"/>
                  </a:lnTo>
                  <a:lnTo>
                    <a:pt x="162" y="24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156" y="24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54" y="22"/>
                  </a:lnTo>
                  <a:lnTo>
                    <a:pt x="152" y="20"/>
                  </a:lnTo>
                  <a:lnTo>
                    <a:pt x="152" y="20"/>
                  </a:lnTo>
                  <a:lnTo>
                    <a:pt x="152" y="20"/>
                  </a:lnTo>
                  <a:lnTo>
                    <a:pt x="146" y="20"/>
                  </a:lnTo>
                  <a:lnTo>
                    <a:pt x="146" y="20"/>
                  </a:lnTo>
                  <a:lnTo>
                    <a:pt x="146" y="20"/>
                  </a:lnTo>
                  <a:lnTo>
                    <a:pt x="144" y="18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6" y="24"/>
                  </a:lnTo>
                  <a:lnTo>
                    <a:pt x="150" y="28"/>
                  </a:lnTo>
                  <a:lnTo>
                    <a:pt x="152" y="30"/>
                  </a:lnTo>
                  <a:lnTo>
                    <a:pt x="152" y="32"/>
                  </a:lnTo>
                  <a:lnTo>
                    <a:pt x="152" y="34"/>
                  </a:lnTo>
                  <a:lnTo>
                    <a:pt x="152" y="36"/>
                  </a:lnTo>
                  <a:lnTo>
                    <a:pt x="152" y="40"/>
                  </a:lnTo>
                  <a:lnTo>
                    <a:pt x="154" y="44"/>
                  </a:lnTo>
                  <a:lnTo>
                    <a:pt x="154" y="46"/>
                  </a:lnTo>
                  <a:lnTo>
                    <a:pt x="154" y="48"/>
                  </a:lnTo>
                  <a:lnTo>
                    <a:pt x="154" y="48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56" y="50"/>
                  </a:lnTo>
                  <a:lnTo>
                    <a:pt x="160" y="50"/>
                  </a:lnTo>
                  <a:lnTo>
                    <a:pt x="162" y="50"/>
                  </a:lnTo>
                  <a:lnTo>
                    <a:pt x="164" y="50"/>
                  </a:lnTo>
                  <a:lnTo>
                    <a:pt x="164" y="52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60" y="58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4" y="60"/>
                  </a:lnTo>
                  <a:lnTo>
                    <a:pt x="154" y="60"/>
                  </a:lnTo>
                  <a:lnTo>
                    <a:pt x="154" y="60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2" y="66"/>
                  </a:lnTo>
                  <a:lnTo>
                    <a:pt x="150" y="68"/>
                  </a:lnTo>
                  <a:lnTo>
                    <a:pt x="148" y="68"/>
                  </a:lnTo>
                  <a:lnTo>
                    <a:pt x="146" y="68"/>
                  </a:lnTo>
                  <a:lnTo>
                    <a:pt x="146" y="68"/>
                  </a:lnTo>
                  <a:lnTo>
                    <a:pt x="146" y="70"/>
                  </a:lnTo>
                  <a:lnTo>
                    <a:pt x="144" y="70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40" y="72"/>
                  </a:lnTo>
                  <a:lnTo>
                    <a:pt x="138" y="74"/>
                  </a:lnTo>
                  <a:lnTo>
                    <a:pt x="136" y="74"/>
                  </a:lnTo>
                  <a:lnTo>
                    <a:pt x="136" y="76"/>
                  </a:lnTo>
                  <a:lnTo>
                    <a:pt x="134" y="78"/>
                  </a:lnTo>
                  <a:lnTo>
                    <a:pt x="132" y="78"/>
                  </a:lnTo>
                  <a:lnTo>
                    <a:pt x="132" y="80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0" y="80"/>
                  </a:lnTo>
                  <a:lnTo>
                    <a:pt x="130" y="80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78"/>
                  </a:lnTo>
                  <a:lnTo>
                    <a:pt x="124" y="78"/>
                  </a:lnTo>
                  <a:lnTo>
                    <a:pt x="122" y="80"/>
                  </a:lnTo>
                  <a:lnTo>
                    <a:pt x="122" y="80"/>
                  </a:lnTo>
                  <a:lnTo>
                    <a:pt x="120" y="80"/>
                  </a:lnTo>
                  <a:lnTo>
                    <a:pt x="118" y="80"/>
                  </a:lnTo>
                  <a:lnTo>
                    <a:pt x="118" y="80"/>
                  </a:lnTo>
                  <a:lnTo>
                    <a:pt x="116" y="80"/>
                  </a:lnTo>
                  <a:lnTo>
                    <a:pt x="112" y="76"/>
                  </a:lnTo>
                  <a:lnTo>
                    <a:pt x="108" y="72"/>
                  </a:lnTo>
                  <a:lnTo>
                    <a:pt x="106" y="74"/>
                  </a:lnTo>
                  <a:lnTo>
                    <a:pt x="106" y="72"/>
                  </a:lnTo>
                  <a:lnTo>
                    <a:pt x="106" y="72"/>
                  </a:lnTo>
                  <a:lnTo>
                    <a:pt x="106" y="70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4" y="62"/>
                  </a:lnTo>
                  <a:lnTo>
                    <a:pt x="102" y="58"/>
                  </a:lnTo>
                  <a:lnTo>
                    <a:pt x="102" y="56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6" y="60"/>
                  </a:lnTo>
                  <a:lnTo>
                    <a:pt x="94" y="62"/>
                  </a:lnTo>
                  <a:lnTo>
                    <a:pt x="94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0" y="62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4" y="64"/>
                  </a:lnTo>
                  <a:lnTo>
                    <a:pt x="80" y="64"/>
                  </a:lnTo>
                  <a:lnTo>
                    <a:pt x="76" y="64"/>
                  </a:lnTo>
                  <a:lnTo>
                    <a:pt x="74" y="64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6" y="62"/>
                  </a:lnTo>
                  <a:lnTo>
                    <a:pt x="66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2" y="64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62" y="70"/>
                  </a:lnTo>
                  <a:lnTo>
                    <a:pt x="62" y="76"/>
                  </a:lnTo>
                  <a:lnTo>
                    <a:pt x="62" y="74"/>
                  </a:lnTo>
                  <a:lnTo>
                    <a:pt x="64" y="74"/>
                  </a:lnTo>
                  <a:lnTo>
                    <a:pt x="64" y="76"/>
                  </a:lnTo>
                  <a:lnTo>
                    <a:pt x="66" y="74"/>
                  </a:lnTo>
                  <a:lnTo>
                    <a:pt x="66" y="76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4" y="82"/>
                  </a:lnTo>
                  <a:lnTo>
                    <a:pt x="62" y="84"/>
                  </a:lnTo>
                  <a:lnTo>
                    <a:pt x="62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58" y="84"/>
                  </a:lnTo>
                  <a:lnTo>
                    <a:pt x="58" y="86"/>
                  </a:lnTo>
                  <a:lnTo>
                    <a:pt x="58" y="90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58" y="98"/>
                  </a:lnTo>
                  <a:lnTo>
                    <a:pt x="60" y="100"/>
                  </a:lnTo>
                  <a:lnTo>
                    <a:pt x="62" y="100"/>
                  </a:lnTo>
                  <a:lnTo>
                    <a:pt x="64" y="102"/>
                  </a:lnTo>
                  <a:lnTo>
                    <a:pt x="64" y="102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6" y="110"/>
                  </a:lnTo>
                  <a:lnTo>
                    <a:pt x="66" y="110"/>
                  </a:lnTo>
                  <a:lnTo>
                    <a:pt x="66" y="110"/>
                  </a:lnTo>
                  <a:lnTo>
                    <a:pt x="68" y="110"/>
                  </a:lnTo>
                  <a:lnTo>
                    <a:pt x="68" y="112"/>
                  </a:lnTo>
                  <a:lnTo>
                    <a:pt x="68" y="112"/>
                  </a:lnTo>
                  <a:lnTo>
                    <a:pt x="68" y="112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70" y="116"/>
                  </a:lnTo>
                  <a:lnTo>
                    <a:pt x="68" y="116"/>
                  </a:lnTo>
                  <a:lnTo>
                    <a:pt x="68" y="120"/>
                  </a:lnTo>
                  <a:lnTo>
                    <a:pt x="68" y="124"/>
                  </a:lnTo>
                  <a:lnTo>
                    <a:pt x="68" y="126"/>
                  </a:lnTo>
                  <a:lnTo>
                    <a:pt x="66" y="130"/>
                  </a:lnTo>
                  <a:lnTo>
                    <a:pt x="66" y="136"/>
                  </a:lnTo>
                  <a:lnTo>
                    <a:pt x="66" y="142"/>
                  </a:lnTo>
                  <a:lnTo>
                    <a:pt x="64" y="148"/>
                  </a:lnTo>
                  <a:lnTo>
                    <a:pt x="64" y="154"/>
                  </a:lnTo>
                  <a:lnTo>
                    <a:pt x="62" y="160"/>
                  </a:lnTo>
                  <a:lnTo>
                    <a:pt x="62" y="166"/>
                  </a:lnTo>
                  <a:lnTo>
                    <a:pt x="62" y="170"/>
                  </a:lnTo>
                  <a:lnTo>
                    <a:pt x="62" y="170"/>
                  </a:lnTo>
                  <a:lnTo>
                    <a:pt x="62" y="170"/>
                  </a:lnTo>
                  <a:lnTo>
                    <a:pt x="60" y="172"/>
                  </a:lnTo>
                  <a:lnTo>
                    <a:pt x="60" y="172"/>
                  </a:lnTo>
                  <a:lnTo>
                    <a:pt x="58" y="170"/>
                  </a:lnTo>
                  <a:lnTo>
                    <a:pt x="58" y="170"/>
                  </a:lnTo>
                  <a:lnTo>
                    <a:pt x="58" y="170"/>
                  </a:lnTo>
                  <a:lnTo>
                    <a:pt x="56" y="170"/>
                  </a:lnTo>
                  <a:lnTo>
                    <a:pt x="56" y="168"/>
                  </a:lnTo>
                  <a:lnTo>
                    <a:pt x="54" y="168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50" y="168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46" y="170"/>
                  </a:lnTo>
                  <a:lnTo>
                    <a:pt x="46" y="172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40" y="174"/>
                  </a:lnTo>
                  <a:lnTo>
                    <a:pt x="38" y="174"/>
                  </a:lnTo>
                  <a:lnTo>
                    <a:pt x="36" y="174"/>
                  </a:lnTo>
                  <a:lnTo>
                    <a:pt x="34" y="174"/>
                  </a:lnTo>
                  <a:lnTo>
                    <a:pt x="32" y="174"/>
                  </a:lnTo>
                  <a:lnTo>
                    <a:pt x="30" y="176"/>
                  </a:lnTo>
                  <a:lnTo>
                    <a:pt x="30" y="176"/>
                  </a:lnTo>
                  <a:lnTo>
                    <a:pt x="28" y="176"/>
                  </a:lnTo>
                  <a:lnTo>
                    <a:pt x="26" y="178"/>
                  </a:lnTo>
                  <a:lnTo>
                    <a:pt x="24" y="180"/>
                  </a:lnTo>
                  <a:lnTo>
                    <a:pt x="22" y="182"/>
                  </a:lnTo>
                  <a:lnTo>
                    <a:pt x="20" y="184"/>
                  </a:lnTo>
                  <a:lnTo>
                    <a:pt x="18" y="184"/>
                  </a:lnTo>
                  <a:lnTo>
                    <a:pt x="16" y="186"/>
                  </a:lnTo>
                  <a:lnTo>
                    <a:pt x="16" y="186"/>
                  </a:lnTo>
                  <a:lnTo>
                    <a:pt x="16" y="186"/>
                  </a:lnTo>
                  <a:lnTo>
                    <a:pt x="16" y="186"/>
                  </a:lnTo>
                  <a:lnTo>
                    <a:pt x="16" y="188"/>
                  </a:lnTo>
                  <a:lnTo>
                    <a:pt x="14" y="192"/>
                  </a:lnTo>
                  <a:lnTo>
                    <a:pt x="14" y="194"/>
                  </a:lnTo>
                  <a:lnTo>
                    <a:pt x="14" y="194"/>
                  </a:lnTo>
                  <a:lnTo>
                    <a:pt x="14" y="198"/>
                  </a:lnTo>
                  <a:lnTo>
                    <a:pt x="12" y="200"/>
                  </a:lnTo>
                  <a:lnTo>
                    <a:pt x="12" y="202"/>
                  </a:lnTo>
                  <a:lnTo>
                    <a:pt x="10" y="202"/>
                  </a:lnTo>
                  <a:lnTo>
                    <a:pt x="12" y="204"/>
                  </a:lnTo>
                  <a:lnTo>
                    <a:pt x="12" y="206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0"/>
                  </a:lnTo>
                  <a:lnTo>
                    <a:pt x="12" y="210"/>
                  </a:lnTo>
                  <a:lnTo>
                    <a:pt x="12" y="212"/>
                  </a:lnTo>
                  <a:lnTo>
                    <a:pt x="10" y="212"/>
                  </a:lnTo>
                  <a:lnTo>
                    <a:pt x="8" y="214"/>
                  </a:lnTo>
                  <a:lnTo>
                    <a:pt x="4" y="216"/>
                  </a:lnTo>
                  <a:lnTo>
                    <a:pt x="4" y="218"/>
                  </a:lnTo>
                  <a:lnTo>
                    <a:pt x="4" y="218"/>
                  </a:lnTo>
                  <a:lnTo>
                    <a:pt x="2" y="220"/>
                  </a:lnTo>
                  <a:lnTo>
                    <a:pt x="2" y="222"/>
                  </a:lnTo>
                  <a:lnTo>
                    <a:pt x="4" y="222"/>
                  </a:lnTo>
                  <a:lnTo>
                    <a:pt x="4" y="224"/>
                  </a:lnTo>
                  <a:lnTo>
                    <a:pt x="4" y="224"/>
                  </a:lnTo>
                  <a:lnTo>
                    <a:pt x="4" y="226"/>
                  </a:lnTo>
                  <a:lnTo>
                    <a:pt x="2" y="226"/>
                  </a:lnTo>
                  <a:lnTo>
                    <a:pt x="2" y="226"/>
                  </a:lnTo>
                  <a:lnTo>
                    <a:pt x="2" y="226"/>
                  </a:lnTo>
                  <a:lnTo>
                    <a:pt x="2" y="226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30"/>
                  </a:lnTo>
                  <a:lnTo>
                    <a:pt x="4" y="232"/>
                  </a:lnTo>
                  <a:lnTo>
                    <a:pt x="4" y="232"/>
                  </a:lnTo>
                  <a:lnTo>
                    <a:pt x="4" y="234"/>
                  </a:lnTo>
                  <a:lnTo>
                    <a:pt x="4" y="234"/>
                  </a:lnTo>
                  <a:lnTo>
                    <a:pt x="4" y="234"/>
                  </a:lnTo>
                  <a:lnTo>
                    <a:pt x="4" y="236"/>
                  </a:lnTo>
                  <a:lnTo>
                    <a:pt x="4" y="236"/>
                  </a:lnTo>
                  <a:lnTo>
                    <a:pt x="4" y="236"/>
                  </a:lnTo>
                  <a:lnTo>
                    <a:pt x="6" y="238"/>
                  </a:lnTo>
                  <a:lnTo>
                    <a:pt x="6" y="238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8" y="242"/>
                  </a:lnTo>
                  <a:lnTo>
                    <a:pt x="8" y="242"/>
                  </a:lnTo>
                  <a:lnTo>
                    <a:pt x="8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0" y="246"/>
                  </a:lnTo>
                  <a:lnTo>
                    <a:pt x="10" y="246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2" y="248"/>
                  </a:lnTo>
                  <a:lnTo>
                    <a:pt x="14" y="250"/>
                  </a:lnTo>
                  <a:lnTo>
                    <a:pt x="16" y="252"/>
                  </a:lnTo>
                  <a:lnTo>
                    <a:pt x="16" y="252"/>
                  </a:lnTo>
                  <a:lnTo>
                    <a:pt x="18" y="254"/>
                  </a:lnTo>
                  <a:lnTo>
                    <a:pt x="18" y="256"/>
                  </a:lnTo>
                  <a:lnTo>
                    <a:pt x="16" y="260"/>
                  </a:lnTo>
                  <a:lnTo>
                    <a:pt x="14" y="262"/>
                  </a:lnTo>
                  <a:lnTo>
                    <a:pt x="18" y="262"/>
                  </a:lnTo>
                  <a:lnTo>
                    <a:pt x="20" y="262"/>
                  </a:lnTo>
                  <a:lnTo>
                    <a:pt x="24" y="262"/>
                  </a:lnTo>
                  <a:lnTo>
                    <a:pt x="26" y="264"/>
                  </a:lnTo>
                  <a:lnTo>
                    <a:pt x="28" y="264"/>
                  </a:lnTo>
                  <a:lnTo>
                    <a:pt x="28" y="264"/>
                  </a:lnTo>
                  <a:lnTo>
                    <a:pt x="28" y="266"/>
                  </a:lnTo>
                  <a:lnTo>
                    <a:pt x="30" y="268"/>
                  </a:lnTo>
                  <a:lnTo>
                    <a:pt x="30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2" y="272"/>
                  </a:lnTo>
                  <a:lnTo>
                    <a:pt x="32" y="272"/>
                  </a:lnTo>
                  <a:lnTo>
                    <a:pt x="36" y="272"/>
                  </a:lnTo>
                  <a:lnTo>
                    <a:pt x="40" y="272"/>
                  </a:lnTo>
                  <a:lnTo>
                    <a:pt x="44" y="272"/>
                  </a:lnTo>
                  <a:lnTo>
                    <a:pt x="46" y="272"/>
                  </a:lnTo>
                  <a:lnTo>
                    <a:pt x="48" y="270"/>
                  </a:lnTo>
                  <a:lnTo>
                    <a:pt x="48" y="270"/>
                  </a:lnTo>
                  <a:lnTo>
                    <a:pt x="50" y="268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4"/>
                  </a:lnTo>
                  <a:lnTo>
                    <a:pt x="54" y="264"/>
                  </a:lnTo>
                  <a:lnTo>
                    <a:pt x="54" y="264"/>
                  </a:lnTo>
                  <a:lnTo>
                    <a:pt x="56" y="264"/>
                  </a:lnTo>
                  <a:lnTo>
                    <a:pt x="56" y="262"/>
                  </a:lnTo>
                  <a:lnTo>
                    <a:pt x="56" y="264"/>
                  </a:lnTo>
                  <a:lnTo>
                    <a:pt x="56" y="264"/>
                  </a:lnTo>
                  <a:lnTo>
                    <a:pt x="56" y="266"/>
                  </a:lnTo>
                  <a:lnTo>
                    <a:pt x="56" y="268"/>
                  </a:lnTo>
                  <a:lnTo>
                    <a:pt x="56" y="268"/>
                  </a:lnTo>
                  <a:lnTo>
                    <a:pt x="56" y="270"/>
                  </a:lnTo>
                  <a:lnTo>
                    <a:pt x="56" y="272"/>
                  </a:lnTo>
                  <a:lnTo>
                    <a:pt x="56" y="276"/>
                  </a:lnTo>
                  <a:lnTo>
                    <a:pt x="56" y="280"/>
                  </a:lnTo>
                  <a:lnTo>
                    <a:pt x="56" y="284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8" y="290"/>
                  </a:lnTo>
                  <a:lnTo>
                    <a:pt x="58" y="290"/>
                  </a:lnTo>
                  <a:lnTo>
                    <a:pt x="60" y="290"/>
                  </a:lnTo>
                  <a:lnTo>
                    <a:pt x="60" y="292"/>
                  </a:lnTo>
                  <a:lnTo>
                    <a:pt x="62" y="292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6" y="290"/>
                  </a:lnTo>
                  <a:lnTo>
                    <a:pt x="66" y="290"/>
                  </a:lnTo>
                  <a:lnTo>
                    <a:pt x="68" y="290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4" y="290"/>
                  </a:lnTo>
                  <a:lnTo>
                    <a:pt x="78" y="290"/>
                  </a:lnTo>
                  <a:lnTo>
                    <a:pt x="82" y="290"/>
                  </a:lnTo>
                  <a:lnTo>
                    <a:pt x="84" y="290"/>
                  </a:lnTo>
                  <a:lnTo>
                    <a:pt x="86" y="292"/>
                  </a:lnTo>
                  <a:lnTo>
                    <a:pt x="86" y="292"/>
                  </a:lnTo>
                  <a:lnTo>
                    <a:pt x="86" y="292"/>
                  </a:lnTo>
                  <a:lnTo>
                    <a:pt x="88" y="292"/>
                  </a:lnTo>
                  <a:lnTo>
                    <a:pt x="88" y="292"/>
                  </a:lnTo>
                  <a:lnTo>
                    <a:pt x="90" y="292"/>
                  </a:lnTo>
                  <a:lnTo>
                    <a:pt x="92" y="290"/>
                  </a:lnTo>
                  <a:lnTo>
                    <a:pt x="92" y="290"/>
                  </a:lnTo>
                  <a:lnTo>
                    <a:pt x="94" y="290"/>
                  </a:lnTo>
                  <a:lnTo>
                    <a:pt x="96" y="286"/>
                  </a:lnTo>
                  <a:lnTo>
                    <a:pt x="96" y="286"/>
                  </a:lnTo>
                  <a:lnTo>
                    <a:pt x="98" y="284"/>
                  </a:lnTo>
                  <a:lnTo>
                    <a:pt x="100" y="284"/>
                  </a:lnTo>
                  <a:lnTo>
                    <a:pt x="100" y="284"/>
                  </a:lnTo>
                  <a:lnTo>
                    <a:pt x="102" y="284"/>
                  </a:lnTo>
                  <a:lnTo>
                    <a:pt x="102" y="284"/>
                  </a:lnTo>
                  <a:lnTo>
                    <a:pt x="104" y="282"/>
                  </a:lnTo>
                  <a:lnTo>
                    <a:pt x="106" y="280"/>
                  </a:lnTo>
                  <a:lnTo>
                    <a:pt x="108" y="280"/>
                  </a:lnTo>
                  <a:lnTo>
                    <a:pt x="108" y="278"/>
                  </a:lnTo>
                  <a:lnTo>
                    <a:pt x="110" y="278"/>
                  </a:lnTo>
                  <a:lnTo>
                    <a:pt x="110" y="278"/>
                  </a:lnTo>
                  <a:lnTo>
                    <a:pt x="116" y="272"/>
                  </a:lnTo>
                  <a:lnTo>
                    <a:pt x="118" y="270"/>
                  </a:lnTo>
                  <a:lnTo>
                    <a:pt x="120" y="270"/>
                  </a:lnTo>
                  <a:lnTo>
                    <a:pt x="122" y="270"/>
                  </a:lnTo>
                  <a:lnTo>
                    <a:pt x="124" y="270"/>
                  </a:lnTo>
                  <a:lnTo>
                    <a:pt x="130" y="268"/>
                  </a:lnTo>
                  <a:lnTo>
                    <a:pt x="132" y="268"/>
                  </a:lnTo>
                  <a:lnTo>
                    <a:pt x="134" y="270"/>
                  </a:lnTo>
                  <a:lnTo>
                    <a:pt x="134" y="270"/>
                  </a:lnTo>
                  <a:lnTo>
                    <a:pt x="136" y="268"/>
                  </a:lnTo>
                  <a:lnTo>
                    <a:pt x="136" y="268"/>
                  </a:lnTo>
                  <a:lnTo>
                    <a:pt x="138" y="268"/>
                  </a:lnTo>
                  <a:lnTo>
                    <a:pt x="138" y="268"/>
                  </a:lnTo>
                  <a:lnTo>
                    <a:pt x="138" y="270"/>
                  </a:lnTo>
                  <a:lnTo>
                    <a:pt x="138" y="272"/>
                  </a:lnTo>
                  <a:lnTo>
                    <a:pt x="138" y="274"/>
                  </a:lnTo>
                  <a:lnTo>
                    <a:pt x="140" y="276"/>
                  </a:lnTo>
                  <a:lnTo>
                    <a:pt x="140" y="278"/>
                  </a:lnTo>
                  <a:lnTo>
                    <a:pt x="138" y="280"/>
                  </a:lnTo>
                  <a:lnTo>
                    <a:pt x="138" y="280"/>
                  </a:lnTo>
                  <a:lnTo>
                    <a:pt x="138" y="282"/>
                  </a:lnTo>
                  <a:lnTo>
                    <a:pt x="138" y="284"/>
                  </a:lnTo>
                  <a:lnTo>
                    <a:pt x="138" y="286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0" y="292"/>
                  </a:lnTo>
                  <a:lnTo>
                    <a:pt x="138" y="294"/>
                  </a:lnTo>
                  <a:lnTo>
                    <a:pt x="140" y="294"/>
                  </a:lnTo>
                  <a:lnTo>
                    <a:pt x="140" y="296"/>
                  </a:lnTo>
                  <a:lnTo>
                    <a:pt x="140" y="296"/>
                  </a:lnTo>
                  <a:lnTo>
                    <a:pt x="140" y="296"/>
                  </a:lnTo>
                  <a:lnTo>
                    <a:pt x="140" y="298"/>
                  </a:lnTo>
                  <a:lnTo>
                    <a:pt x="142" y="300"/>
                  </a:lnTo>
                  <a:lnTo>
                    <a:pt x="142" y="300"/>
                  </a:lnTo>
                  <a:lnTo>
                    <a:pt x="142" y="302"/>
                  </a:lnTo>
                  <a:lnTo>
                    <a:pt x="142" y="304"/>
                  </a:lnTo>
                  <a:lnTo>
                    <a:pt x="142" y="304"/>
                  </a:lnTo>
                  <a:lnTo>
                    <a:pt x="144" y="304"/>
                  </a:lnTo>
                  <a:lnTo>
                    <a:pt x="144" y="304"/>
                  </a:lnTo>
                  <a:lnTo>
                    <a:pt x="144" y="304"/>
                  </a:lnTo>
                  <a:lnTo>
                    <a:pt x="144" y="304"/>
                  </a:lnTo>
                  <a:lnTo>
                    <a:pt x="146" y="306"/>
                  </a:lnTo>
                  <a:lnTo>
                    <a:pt x="146" y="306"/>
                  </a:lnTo>
                  <a:lnTo>
                    <a:pt x="146" y="306"/>
                  </a:lnTo>
                  <a:lnTo>
                    <a:pt x="146" y="308"/>
                  </a:lnTo>
                  <a:lnTo>
                    <a:pt x="148" y="308"/>
                  </a:lnTo>
                  <a:lnTo>
                    <a:pt x="148" y="308"/>
                  </a:lnTo>
                  <a:lnTo>
                    <a:pt x="150" y="310"/>
                  </a:lnTo>
                  <a:lnTo>
                    <a:pt x="152" y="310"/>
                  </a:lnTo>
                  <a:lnTo>
                    <a:pt x="152" y="312"/>
                  </a:lnTo>
                  <a:lnTo>
                    <a:pt x="154" y="312"/>
                  </a:lnTo>
                  <a:lnTo>
                    <a:pt x="154" y="314"/>
                  </a:lnTo>
                  <a:lnTo>
                    <a:pt x="156" y="316"/>
                  </a:lnTo>
                  <a:lnTo>
                    <a:pt x="158" y="316"/>
                  </a:lnTo>
                  <a:lnTo>
                    <a:pt x="162" y="318"/>
                  </a:lnTo>
                  <a:lnTo>
                    <a:pt x="164" y="318"/>
                  </a:lnTo>
                  <a:lnTo>
                    <a:pt x="166" y="316"/>
                  </a:lnTo>
                  <a:lnTo>
                    <a:pt x="168" y="316"/>
                  </a:lnTo>
                  <a:lnTo>
                    <a:pt x="168" y="318"/>
                  </a:lnTo>
                  <a:lnTo>
                    <a:pt x="170" y="318"/>
                  </a:lnTo>
                  <a:lnTo>
                    <a:pt x="170" y="320"/>
                  </a:lnTo>
                  <a:lnTo>
                    <a:pt x="172" y="320"/>
                  </a:lnTo>
                  <a:lnTo>
                    <a:pt x="174" y="320"/>
                  </a:lnTo>
                  <a:lnTo>
                    <a:pt x="176" y="320"/>
                  </a:lnTo>
                  <a:lnTo>
                    <a:pt x="176" y="320"/>
                  </a:lnTo>
                  <a:lnTo>
                    <a:pt x="178" y="320"/>
                  </a:lnTo>
                  <a:lnTo>
                    <a:pt x="178" y="322"/>
                  </a:lnTo>
                  <a:lnTo>
                    <a:pt x="178" y="322"/>
                  </a:lnTo>
                  <a:lnTo>
                    <a:pt x="180" y="324"/>
                  </a:lnTo>
                  <a:lnTo>
                    <a:pt x="182" y="326"/>
                  </a:lnTo>
                  <a:lnTo>
                    <a:pt x="182" y="326"/>
                  </a:lnTo>
                  <a:lnTo>
                    <a:pt x="184" y="326"/>
                  </a:lnTo>
                  <a:lnTo>
                    <a:pt x="186" y="328"/>
                  </a:lnTo>
                  <a:lnTo>
                    <a:pt x="188" y="328"/>
                  </a:lnTo>
                  <a:lnTo>
                    <a:pt x="190" y="328"/>
                  </a:lnTo>
                  <a:lnTo>
                    <a:pt x="192" y="328"/>
                  </a:lnTo>
                  <a:lnTo>
                    <a:pt x="192" y="330"/>
                  </a:lnTo>
                  <a:lnTo>
                    <a:pt x="194" y="330"/>
                  </a:lnTo>
                  <a:lnTo>
                    <a:pt x="196" y="334"/>
                  </a:lnTo>
                  <a:lnTo>
                    <a:pt x="196" y="334"/>
                  </a:lnTo>
                  <a:lnTo>
                    <a:pt x="198" y="336"/>
                  </a:lnTo>
                  <a:lnTo>
                    <a:pt x="202" y="336"/>
                  </a:lnTo>
                  <a:lnTo>
                    <a:pt x="202" y="336"/>
                  </a:lnTo>
                  <a:lnTo>
                    <a:pt x="204" y="336"/>
                  </a:lnTo>
                  <a:lnTo>
                    <a:pt x="208" y="336"/>
                  </a:lnTo>
                  <a:lnTo>
                    <a:pt x="210" y="334"/>
                  </a:lnTo>
                  <a:lnTo>
                    <a:pt x="212" y="336"/>
                  </a:lnTo>
                  <a:lnTo>
                    <a:pt x="216" y="338"/>
                  </a:lnTo>
                  <a:lnTo>
                    <a:pt x="218" y="340"/>
                  </a:lnTo>
                  <a:lnTo>
                    <a:pt x="218" y="340"/>
                  </a:lnTo>
                  <a:lnTo>
                    <a:pt x="220" y="342"/>
                  </a:lnTo>
                  <a:lnTo>
                    <a:pt x="220" y="342"/>
                  </a:lnTo>
                  <a:lnTo>
                    <a:pt x="220" y="344"/>
                  </a:lnTo>
                  <a:lnTo>
                    <a:pt x="220" y="346"/>
                  </a:lnTo>
                  <a:lnTo>
                    <a:pt x="220" y="346"/>
                  </a:lnTo>
                  <a:lnTo>
                    <a:pt x="220" y="348"/>
                  </a:lnTo>
                  <a:lnTo>
                    <a:pt x="220" y="348"/>
                  </a:lnTo>
                  <a:lnTo>
                    <a:pt x="222" y="350"/>
                  </a:lnTo>
                  <a:lnTo>
                    <a:pt x="222" y="352"/>
                  </a:lnTo>
                  <a:lnTo>
                    <a:pt x="222" y="354"/>
                  </a:lnTo>
                  <a:lnTo>
                    <a:pt x="224" y="356"/>
                  </a:lnTo>
                  <a:lnTo>
                    <a:pt x="224" y="364"/>
                  </a:lnTo>
                  <a:lnTo>
                    <a:pt x="222" y="364"/>
                  </a:lnTo>
                  <a:lnTo>
                    <a:pt x="220" y="364"/>
                  </a:lnTo>
                  <a:lnTo>
                    <a:pt x="220" y="364"/>
                  </a:lnTo>
                  <a:lnTo>
                    <a:pt x="222" y="368"/>
                  </a:lnTo>
                  <a:lnTo>
                    <a:pt x="226" y="370"/>
                  </a:lnTo>
                  <a:lnTo>
                    <a:pt x="226" y="376"/>
                  </a:lnTo>
                  <a:lnTo>
                    <a:pt x="226" y="378"/>
                  </a:lnTo>
                  <a:lnTo>
                    <a:pt x="228" y="382"/>
                  </a:lnTo>
                  <a:lnTo>
                    <a:pt x="228" y="384"/>
                  </a:lnTo>
                  <a:lnTo>
                    <a:pt x="234" y="384"/>
                  </a:lnTo>
                  <a:lnTo>
                    <a:pt x="240" y="386"/>
                  </a:lnTo>
                  <a:lnTo>
                    <a:pt x="246" y="386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6"/>
                  </a:lnTo>
                  <a:lnTo>
                    <a:pt x="256" y="384"/>
                  </a:lnTo>
                  <a:lnTo>
                    <a:pt x="256" y="384"/>
                  </a:lnTo>
                  <a:lnTo>
                    <a:pt x="256" y="386"/>
                  </a:lnTo>
                  <a:lnTo>
                    <a:pt x="256" y="388"/>
                  </a:lnTo>
                  <a:lnTo>
                    <a:pt x="256" y="388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6" y="396"/>
                  </a:lnTo>
                  <a:lnTo>
                    <a:pt x="256" y="400"/>
                  </a:lnTo>
                  <a:lnTo>
                    <a:pt x="258" y="402"/>
                  </a:lnTo>
                  <a:lnTo>
                    <a:pt x="258" y="402"/>
                  </a:lnTo>
                  <a:lnTo>
                    <a:pt x="260" y="405"/>
                  </a:lnTo>
                  <a:lnTo>
                    <a:pt x="264" y="407"/>
                  </a:lnTo>
                  <a:lnTo>
                    <a:pt x="266" y="409"/>
                  </a:lnTo>
                  <a:lnTo>
                    <a:pt x="266" y="407"/>
                  </a:lnTo>
                  <a:lnTo>
                    <a:pt x="268" y="409"/>
                  </a:lnTo>
                  <a:lnTo>
                    <a:pt x="268" y="411"/>
                  </a:lnTo>
                  <a:lnTo>
                    <a:pt x="270" y="415"/>
                  </a:lnTo>
                  <a:lnTo>
                    <a:pt x="272" y="419"/>
                  </a:lnTo>
                  <a:lnTo>
                    <a:pt x="272" y="419"/>
                  </a:lnTo>
                  <a:lnTo>
                    <a:pt x="272" y="421"/>
                  </a:lnTo>
                  <a:lnTo>
                    <a:pt x="272" y="421"/>
                  </a:lnTo>
                  <a:lnTo>
                    <a:pt x="272" y="421"/>
                  </a:lnTo>
                  <a:lnTo>
                    <a:pt x="272" y="421"/>
                  </a:lnTo>
                  <a:lnTo>
                    <a:pt x="270" y="425"/>
                  </a:lnTo>
                  <a:lnTo>
                    <a:pt x="270" y="429"/>
                  </a:lnTo>
                  <a:lnTo>
                    <a:pt x="270" y="433"/>
                  </a:lnTo>
                  <a:lnTo>
                    <a:pt x="270" y="433"/>
                  </a:lnTo>
                  <a:lnTo>
                    <a:pt x="270" y="433"/>
                  </a:lnTo>
                  <a:lnTo>
                    <a:pt x="270" y="435"/>
                  </a:lnTo>
                  <a:lnTo>
                    <a:pt x="270" y="435"/>
                  </a:lnTo>
                  <a:lnTo>
                    <a:pt x="270" y="435"/>
                  </a:lnTo>
                  <a:lnTo>
                    <a:pt x="268" y="439"/>
                  </a:lnTo>
                  <a:lnTo>
                    <a:pt x="268" y="441"/>
                  </a:lnTo>
                  <a:lnTo>
                    <a:pt x="266" y="445"/>
                  </a:lnTo>
                  <a:lnTo>
                    <a:pt x="266" y="447"/>
                  </a:lnTo>
                  <a:lnTo>
                    <a:pt x="268" y="449"/>
                  </a:lnTo>
                  <a:lnTo>
                    <a:pt x="270" y="451"/>
                  </a:lnTo>
                  <a:lnTo>
                    <a:pt x="270" y="453"/>
                  </a:lnTo>
                  <a:lnTo>
                    <a:pt x="268" y="453"/>
                  </a:lnTo>
                  <a:lnTo>
                    <a:pt x="268" y="453"/>
                  </a:lnTo>
                  <a:lnTo>
                    <a:pt x="268" y="455"/>
                  </a:lnTo>
                  <a:lnTo>
                    <a:pt x="266" y="455"/>
                  </a:lnTo>
                  <a:lnTo>
                    <a:pt x="266" y="455"/>
                  </a:lnTo>
                  <a:lnTo>
                    <a:pt x="266" y="457"/>
                  </a:lnTo>
                  <a:lnTo>
                    <a:pt x="266" y="457"/>
                  </a:lnTo>
                  <a:lnTo>
                    <a:pt x="268" y="459"/>
                  </a:lnTo>
                  <a:lnTo>
                    <a:pt x="268" y="459"/>
                  </a:lnTo>
                  <a:lnTo>
                    <a:pt x="268" y="459"/>
                  </a:lnTo>
                  <a:lnTo>
                    <a:pt x="268" y="461"/>
                  </a:lnTo>
                  <a:lnTo>
                    <a:pt x="268" y="461"/>
                  </a:lnTo>
                  <a:lnTo>
                    <a:pt x="270" y="463"/>
                  </a:lnTo>
                  <a:lnTo>
                    <a:pt x="270" y="463"/>
                  </a:lnTo>
                  <a:lnTo>
                    <a:pt x="270" y="465"/>
                  </a:lnTo>
                  <a:lnTo>
                    <a:pt x="270" y="465"/>
                  </a:lnTo>
                  <a:lnTo>
                    <a:pt x="272" y="465"/>
                  </a:lnTo>
                  <a:lnTo>
                    <a:pt x="270" y="467"/>
                  </a:lnTo>
                  <a:lnTo>
                    <a:pt x="272" y="467"/>
                  </a:lnTo>
                  <a:lnTo>
                    <a:pt x="272" y="467"/>
                  </a:lnTo>
                  <a:lnTo>
                    <a:pt x="272" y="467"/>
                  </a:lnTo>
                  <a:lnTo>
                    <a:pt x="272" y="469"/>
                  </a:lnTo>
                  <a:lnTo>
                    <a:pt x="272" y="469"/>
                  </a:lnTo>
                  <a:lnTo>
                    <a:pt x="272" y="471"/>
                  </a:lnTo>
                  <a:lnTo>
                    <a:pt x="272" y="473"/>
                  </a:lnTo>
                  <a:lnTo>
                    <a:pt x="272" y="473"/>
                  </a:lnTo>
                  <a:lnTo>
                    <a:pt x="272" y="475"/>
                  </a:lnTo>
                  <a:lnTo>
                    <a:pt x="272" y="475"/>
                  </a:lnTo>
                  <a:lnTo>
                    <a:pt x="272" y="477"/>
                  </a:lnTo>
                  <a:lnTo>
                    <a:pt x="272" y="477"/>
                  </a:lnTo>
                  <a:lnTo>
                    <a:pt x="272" y="479"/>
                  </a:lnTo>
                  <a:lnTo>
                    <a:pt x="272" y="479"/>
                  </a:lnTo>
                  <a:lnTo>
                    <a:pt x="272" y="481"/>
                  </a:lnTo>
                  <a:lnTo>
                    <a:pt x="272" y="481"/>
                  </a:lnTo>
                  <a:lnTo>
                    <a:pt x="272" y="483"/>
                  </a:lnTo>
                  <a:lnTo>
                    <a:pt x="272" y="483"/>
                  </a:lnTo>
                  <a:lnTo>
                    <a:pt x="272" y="485"/>
                  </a:lnTo>
                  <a:lnTo>
                    <a:pt x="272" y="485"/>
                  </a:lnTo>
                  <a:lnTo>
                    <a:pt x="272" y="487"/>
                  </a:lnTo>
                  <a:lnTo>
                    <a:pt x="272" y="487"/>
                  </a:lnTo>
                  <a:lnTo>
                    <a:pt x="272" y="489"/>
                  </a:lnTo>
                  <a:lnTo>
                    <a:pt x="272" y="489"/>
                  </a:lnTo>
                  <a:lnTo>
                    <a:pt x="272" y="489"/>
                  </a:lnTo>
                  <a:lnTo>
                    <a:pt x="274" y="491"/>
                  </a:lnTo>
                  <a:lnTo>
                    <a:pt x="274" y="491"/>
                  </a:lnTo>
                  <a:lnTo>
                    <a:pt x="276" y="489"/>
                  </a:lnTo>
                  <a:lnTo>
                    <a:pt x="276" y="489"/>
                  </a:lnTo>
                  <a:lnTo>
                    <a:pt x="278" y="491"/>
                  </a:lnTo>
                  <a:lnTo>
                    <a:pt x="278" y="491"/>
                  </a:lnTo>
                  <a:lnTo>
                    <a:pt x="280" y="491"/>
                  </a:lnTo>
                  <a:lnTo>
                    <a:pt x="282" y="491"/>
                  </a:lnTo>
                  <a:lnTo>
                    <a:pt x="282" y="491"/>
                  </a:lnTo>
                  <a:lnTo>
                    <a:pt x="284" y="491"/>
                  </a:lnTo>
                  <a:lnTo>
                    <a:pt x="286" y="491"/>
                  </a:lnTo>
                  <a:lnTo>
                    <a:pt x="288" y="493"/>
                  </a:lnTo>
                  <a:lnTo>
                    <a:pt x="288" y="493"/>
                  </a:lnTo>
                  <a:lnTo>
                    <a:pt x="290" y="493"/>
                  </a:lnTo>
                  <a:lnTo>
                    <a:pt x="292" y="493"/>
                  </a:lnTo>
                  <a:lnTo>
                    <a:pt x="292" y="493"/>
                  </a:lnTo>
                  <a:lnTo>
                    <a:pt x="294" y="493"/>
                  </a:lnTo>
                  <a:lnTo>
                    <a:pt x="294" y="491"/>
                  </a:lnTo>
                  <a:lnTo>
                    <a:pt x="294" y="491"/>
                  </a:lnTo>
                  <a:lnTo>
                    <a:pt x="294" y="489"/>
                  </a:lnTo>
                  <a:lnTo>
                    <a:pt x="296" y="489"/>
                  </a:lnTo>
                  <a:lnTo>
                    <a:pt x="296" y="489"/>
                  </a:lnTo>
                  <a:lnTo>
                    <a:pt x="298" y="491"/>
                  </a:lnTo>
                  <a:lnTo>
                    <a:pt x="298" y="491"/>
                  </a:lnTo>
                  <a:lnTo>
                    <a:pt x="300" y="493"/>
                  </a:lnTo>
                  <a:lnTo>
                    <a:pt x="300" y="493"/>
                  </a:lnTo>
                  <a:lnTo>
                    <a:pt x="302" y="493"/>
                  </a:lnTo>
                  <a:lnTo>
                    <a:pt x="304" y="493"/>
                  </a:lnTo>
                  <a:lnTo>
                    <a:pt x="304" y="493"/>
                  </a:lnTo>
                  <a:lnTo>
                    <a:pt x="306" y="493"/>
                  </a:lnTo>
                  <a:lnTo>
                    <a:pt x="306" y="495"/>
                  </a:lnTo>
                  <a:lnTo>
                    <a:pt x="308" y="495"/>
                  </a:lnTo>
                  <a:lnTo>
                    <a:pt x="308" y="497"/>
                  </a:lnTo>
                  <a:lnTo>
                    <a:pt x="308" y="499"/>
                  </a:lnTo>
                  <a:lnTo>
                    <a:pt x="310" y="499"/>
                  </a:lnTo>
                  <a:lnTo>
                    <a:pt x="310" y="499"/>
                  </a:lnTo>
                  <a:lnTo>
                    <a:pt x="310" y="501"/>
                  </a:lnTo>
                  <a:lnTo>
                    <a:pt x="310" y="503"/>
                  </a:lnTo>
                  <a:lnTo>
                    <a:pt x="310" y="503"/>
                  </a:lnTo>
                  <a:lnTo>
                    <a:pt x="310" y="505"/>
                  </a:lnTo>
                  <a:lnTo>
                    <a:pt x="310" y="507"/>
                  </a:lnTo>
                  <a:lnTo>
                    <a:pt x="310" y="507"/>
                  </a:lnTo>
                  <a:lnTo>
                    <a:pt x="312" y="509"/>
                  </a:lnTo>
                  <a:lnTo>
                    <a:pt x="312" y="511"/>
                  </a:lnTo>
                  <a:lnTo>
                    <a:pt x="312" y="511"/>
                  </a:lnTo>
                  <a:lnTo>
                    <a:pt x="312" y="513"/>
                  </a:lnTo>
                  <a:lnTo>
                    <a:pt x="312" y="513"/>
                  </a:lnTo>
                  <a:lnTo>
                    <a:pt x="312" y="513"/>
                  </a:lnTo>
                  <a:lnTo>
                    <a:pt x="312" y="515"/>
                  </a:lnTo>
                  <a:lnTo>
                    <a:pt x="312" y="517"/>
                  </a:lnTo>
                  <a:lnTo>
                    <a:pt x="314" y="517"/>
                  </a:lnTo>
                  <a:lnTo>
                    <a:pt x="314" y="519"/>
                  </a:lnTo>
                  <a:lnTo>
                    <a:pt x="314" y="519"/>
                  </a:lnTo>
                  <a:lnTo>
                    <a:pt x="314" y="521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18" y="523"/>
                  </a:lnTo>
                  <a:lnTo>
                    <a:pt x="320" y="523"/>
                  </a:lnTo>
                  <a:lnTo>
                    <a:pt x="320" y="523"/>
                  </a:lnTo>
                  <a:lnTo>
                    <a:pt x="322" y="523"/>
                  </a:lnTo>
                  <a:lnTo>
                    <a:pt x="324" y="523"/>
                  </a:lnTo>
                  <a:lnTo>
                    <a:pt x="324" y="521"/>
                  </a:lnTo>
                  <a:lnTo>
                    <a:pt x="326" y="521"/>
                  </a:lnTo>
                  <a:lnTo>
                    <a:pt x="326" y="521"/>
                  </a:lnTo>
                  <a:lnTo>
                    <a:pt x="328" y="521"/>
                  </a:lnTo>
                  <a:lnTo>
                    <a:pt x="328" y="521"/>
                  </a:lnTo>
                  <a:lnTo>
                    <a:pt x="330" y="521"/>
                  </a:lnTo>
                  <a:lnTo>
                    <a:pt x="332" y="523"/>
                  </a:lnTo>
                  <a:lnTo>
                    <a:pt x="334" y="525"/>
                  </a:lnTo>
                  <a:lnTo>
                    <a:pt x="334" y="525"/>
                  </a:lnTo>
                  <a:lnTo>
                    <a:pt x="332" y="525"/>
                  </a:lnTo>
                  <a:lnTo>
                    <a:pt x="332" y="527"/>
                  </a:lnTo>
                  <a:lnTo>
                    <a:pt x="334" y="529"/>
                  </a:lnTo>
                  <a:lnTo>
                    <a:pt x="334" y="533"/>
                  </a:lnTo>
                  <a:lnTo>
                    <a:pt x="332" y="539"/>
                  </a:lnTo>
                  <a:lnTo>
                    <a:pt x="332" y="543"/>
                  </a:lnTo>
                  <a:lnTo>
                    <a:pt x="334" y="543"/>
                  </a:lnTo>
                  <a:lnTo>
                    <a:pt x="332" y="545"/>
                  </a:lnTo>
                  <a:lnTo>
                    <a:pt x="332" y="549"/>
                  </a:lnTo>
                  <a:lnTo>
                    <a:pt x="332" y="551"/>
                  </a:lnTo>
                  <a:lnTo>
                    <a:pt x="332" y="551"/>
                  </a:lnTo>
                  <a:lnTo>
                    <a:pt x="334" y="553"/>
                  </a:lnTo>
                  <a:lnTo>
                    <a:pt x="334" y="553"/>
                  </a:lnTo>
                  <a:lnTo>
                    <a:pt x="336" y="551"/>
                  </a:lnTo>
                  <a:lnTo>
                    <a:pt x="336" y="551"/>
                  </a:lnTo>
                  <a:lnTo>
                    <a:pt x="338" y="551"/>
                  </a:lnTo>
                  <a:lnTo>
                    <a:pt x="338" y="551"/>
                  </a:lnTo>
                  <a:lnTo>
                    <a:pt x="338" y="551"/>
                  </a:lnTo>
                  <a:lnTo>
                    <a:pt x="338" y="551"/>
                  </a:lnTo>
                  <a:lnTo>
                    <a:pt x="340" y="551"/>
                  </a:lnTo>
                  <a:lnTo>
                    <a:pt x="340" y="551"/>
                  </a:lnTo>
                  <a:lnTo>
                    <a:pt x="342" y="553"/>
                  </a:lnTo>
                  <a:lnTo>
                    <a:pt x="342" y="553"/>
                  </a:lnTo>
                  <a:lnTo>
                    <a:pt x="344" y="555"/>
                  </a:lnTo>
                  <a:lnTo>
                    <a:pt x="344" y="559"/>
                  </a:lnTo>
                  <a:lnTo>
                    <a:pt x="346" y="561"/>
                  </a:lnTo>
                  <a:lnTo>
                    <a:pt x="348" y="563"/>
                  </a:lnTo>
                  <a:lnTo>
                    <a:pt x="348" y="565"/>
                  </a:lnTo>
                  <a:lnTo>
                    <a:pt x="348" y="565"/>
                  </a:lnTo>
                  <a:lnTo>
                    <a:pt x="348" y="567"/>
                  </a:lnTo>
                  <a:lnTo>
                    <a:pt x="348" y="571"/>
                  </a:lnTo>
                  <a:lnTo>
                    <a:pt x="348" y="573"/>
                  </a:lnTo>
                  <a:lnTo>
                    <a:pt x="348" y="573"/>
                  </a:lnTo>
                  <a:lnTo>
                    <a:pt x="348" y="575"/>
                  </a:lnTo>
                  <a:lnTo>
                    <a:pt x="348" y="577"/>
                  </a:lnTo>
                  <a:lnTo>
                    <a:pt x="348" y="579"/>
                  </a:lnTo>
                  <a:lnTo>
                    <a:pt x="346" y="581"/>
                  </a:lnTo>
                  <a:lnTo>
                    <a:pt x="346" y="581"/>
                  </a:lnTo>
                  <a:lnTo>
                    <a:pt x="344" y="581"/>
                  </a:lnTo>
                  <a:lnTo>
                    <a:pt x="344" y="583"/>
                  </a:lnTo>
                  <a:lnTo>
                    <a:pt x="342" y="581"/>
                  </a:lnTo>
                  <a:lnTo>
                    <a:pt x="342" y="583"/>
                  </a:lnTo>
                  <a:lnTo>
                    <a:pt x="342" y="585"/>
                  </a:lnTo>
                  <a:lnTo>
                    <a:pt x="340" y="585"/>
                  </a:lnTo>
                  <a:lnTo>
                    <a:pt x="338" y="585"/>
                  </a:lnTo>
                  <a:lnTo>
                    <a:pt x="338" y="585"/>
                  </a:lnTo>
                  <a:lnTo>
                    <a:pt x="338" y="585"/>
                  </a:lnTo>
                  <a:lnTo>
                    <a:pt x="336" y="585"/>
                  </a:lnTo>
                  <a:lnTo>
                    <a:pt x="336" y="587"/>
                  </a:lnTo>
                  <a:lnTo>
                    <a:pt x="334" y="587"/>
                  </a:lnTo>
                  <a:lnTo>
                    <a:pt x="334" y="587"/>
                  </a:lnTo>
                  <a:lnTo>
                    <a:pt x="334" y="587"/>
                  </a:lnTo>
                  <a:lnTo>
                    <a:pt x="332" y="587"/>
                  </a:lnTo>
                  <a:lnTo>
                    <a:pt x="332" y="589"/>
                  </a:lnTo>
                  <a:lnTo>
                    <a:pt x="332" y="589"/>
                  </a:lnTo>
                  <a:lnTo>
                    <a:pt x="332" y="591"/>
                  </a:lnTo>
                  <a:lnTo>
                    <a:pt x="330" y="591"/>
                  </a:lnTo>
                  <a:lnTo>
                    <a:pt x="330" y="591"/>
                  </a:lnTo>
                  <a:lnTo>
                    <a:pt x="330" y="593"/>
                  </a:lnTo>
                  <a:lnTo>
                    <a:pt x="330" y="593"/>
                  </a:lnTo>
                  <a:lnTo>
                    <a:pt x="328" y="593"/>
                  </a:lnTo>
                  <a:lnTo>
                    <a:pt x="326" y="595"/>
                  </a:lnTo>
                  <a:lnTo>
                    <a:pt x="326" y="595"/>
                  </a:lnTo>
                  <a:lnTo>
                    <a:pt x="324" y="597"/>
                  </a:lnTo>
                  <a:lnTo>
                    <a:pt x="324" y="597"/>
                  </a:lnTo>
                  <a:lnTo>
                    <a:pt x="322" y="599"/>
                  </a:lnTo>
                  <a:lnTo>
                    <a:pt x="322" y="599"/>
                  </a:lnTo>
                  <a:lnTo>
                    <a:pt x="322" y="601"/>
                  </a:lnTo>
                  <a:lnTo>
                    <a:pt x="322" y="601"/>
                  </a:lnTo>
                  <a:lnTo>
                    <a:pt x="322" y="601"/>
                  </a:lnTo>
                  <a:lnTo>
                    <a:pt x="322" y="601"/>
                  </a:lnTo>
                  <a:lnTo>
                    <a:pt x="320" y="601"/>
                  </a:lnTo>
                  <a:lnTo>
                    <a:pt x="320" y="601"/>
                  </a:lnTo>
                  <a:lnTo>
                    <a:pt x="320" y="601"/>
                  </a:lnTo>
                  <a:lnTo>
                    <a:pt x="320" y="603"/>
                  </a:lnTo>
                  <a:lnTo>
                    <a:pt x="320" y="603"/>
                  </a:lnTo>
                  <a:lnTo>
                    <a:pt x="318" y="603"/>
                  </a:lnTo>
                  <a:lnTo>
                    <a:pt x="318" y="603"/>
                  </a:lnTo>
                  <a:lnTo>
                    <a:pt x="318" y="605"/>
                  </a:lnTo>
                  <a:lnTo>
                    <a:pt x="318" y="605"/>
                  </a:lnTo>
                  <a:lnTo>
                    <a:pt x="316" y="607"/>
                  </a:lnTo>
                  <a:lnTo>
                    <a:pt x="316" y="609"/>
                  </a:lnTo>
                  <a:lnTo>
                    <a:pt x="314" y="611"/>
                  </a:lnTo>
                  <a:lnTo>
                    <a:pt x="314" y="613"/>
                  </a:lnTo>
                  <a:lnTo>
                    <a:pt x="312" y="615"/>
                  </a:lnTo>
                  <a:lnTo>
                    <a:pt x="312" y="615"/>
                  </a:lnTo>
                  <a:lnTo>
                    <a:pt x="310" y="617"/>
                  </a:lnTo>
                  <a:lnTo>
                    <a:pt x="310" y="619"/>
                  </a:lnTo>
                  <a:lnTo>
                    <a:pt x="310" y="621"/>
                  </a:lnTo>
                  <a:lnTo>
                    <a:pt x="308" y="623"/>
                  </a:lnTo>
                  <a:lnTo>
                    <a:pt x="306" y="625"/>
                  </a:lnTo>
                  <a:lnTo>
                    <a:pt x="304" y="627"/>
                  </a:lnTo>
                  <a:lnTo>
                    <a:pt x="302" y="629"/>
                  </a:lnTo>
                  <a:lnTo>
                    <a:pt x="302" y="629"/>
                  </a:lnTo>
                  <a:lnTo>
                    <a:pt x="302" y="631"/>
                  </a:lnTo>
                  <a:lnTo>
                    <a:pt x="300" y="633"/>
                  </a:lnTo>
                  <a:lnTo>
                    <a:pt x="298" y="635"/>
                  </a:lnTo>
                  <a:lnTo>
                    <a:pt x="300" y="635"/>
                  </a:lnTo>
                  <a:lnTo>
                    <a:pt x="302" y="635"/>
                  </a:lnTo>
                  <a:lnTo>
                    <a:pt x="306" y="635"/>
                  </a:lnTo>
                  <a:lnTo>
                    <a:pt x="306" y="635"/>
                  </a:lnTo>
                  <a:lnTo>
                    <a:pt x="306" y="633"/>
                  </a:lnTo>
                  <a:lnTo>
                    <a:pt x="308" y="633"/>
                  </a:lnTo>
                  <a:lnTo>
                    <a:pt x="308" y="633"/>
                  </a:lnTo>
                  <a:lnTo>
                    <a:pt x="310" y="633"/>
                  </a:lnTo>
                  <a:lnTo>
                    <a:pt x="312" y="635"/>
                  </a:lnTo>
                  <a:lnTo>
                    <a:pt x="318" y="639"/>
                  </a:lnTo>
                  <a:lnTo>
                    <a:pt x="322" y="641"/>
                  </a:lnTo>
                  <a:lnTo>
                    <a:pt x="324" y="643"/>
                  </a:lnTo>
                  <a:lnTo>
                    <a:pt x="324" y="645"/>
                  </a:lnTo>
                  <a:lnTo>
                    <a:pt x="326" y="645"/>
                  </a:lnTo>
                  <a:lnTo>
                    <a:pt x="326" y="649"/>
                  </a:lnTo>
                  <a:lnTo>
                    <a:pt x="326" y="649"/>
                  </a:lnTo>
                  <a:lnTo>
                    <a:pt x="326" y="649"/>
                  </a:lnTo>
                  <a:lnTo>
                    <a:pt x="326" y="649"/>
                  </a:lnTo>
                  <a:lnTo>
                    <a:pt x="328" y="649"/>
                  </a:lnTo>
                  <a:lnTo>
                    <a:pt x="328" y="649"/>
                  </a:lnTo>
                  <a:lnTo>
                    <a:pt x="330" y="649"/>
                  </a:lnTo>
                  <a:lnTo>
                    <a:pt x="330" y="647"/>
                  </a:lnTo>
                  <a:lnTo>
                    <a:pt x="330" y="647"/>
                  </a:lnTo>
                  <a:lnTo>
                    <a:pt x="330" y="647"/>
                  </a:lnTo>
                  <a:lnTo>
                    <a:pt x="332" y="647"/>
                  </a:lnTo>
                  <a:lnTo>
                    <a:pt x="332" y="645"/>
                  </a:lnTo>
                  <a:lnTo>
                    <a:pt x="332" y="647"/>
                  </a:lnTo>
                  <a:lnTo>
                    <a:pt x="334" y="647"/>
                  </a:lnTo>
                  <a:lnTo>
                    <a:pt x="336" y="649"/>
                  </a:lnTo>
                  <a:lnTo>
                    <a:pt x="336" y="651"/>
                  </a:lnTo>
                  <a:lnTo>
                    <a:pt x="336" y="651"/>
                  </a:lnTo>
                  <a:lnTo>
                    <a:pt x="338" y="651"/>
                  </a:lnTo>
                  <a:lnTo>
                    <a:pt x="338" y="653"/>
                  </a:lnTo>
                  <a:lnTo>
                    <a:pt x="340" y="653"/>
                  </a:lnTo>
                  <a:lnTo>
                    <a:pt x="340" y="655"/>
                  </a:lnTo>
                  <a:lnTo>
                    <a:pt x="342" y="653"/>
                  </a:lnTo>
                  <a:lnTo>
                    <a:pt x="344" y="655"/>
                  </a:lnTo>
                  <a:lnTo>
                    <a:pt x="348" y="657"/>
                  </a:lnTo>
                  <a:lnTo>
                    <a:pt x="350" y="659"/>
                  </a:lnTo>
                  <a:lnTo>
                    <a:pt x="352" y="659"/>
                  </a:lnTo>
                  <a:lnTo>
                    <a:pt x="354" y="661"/>
                  </a:lnTo>
                  <a:lnTo>
                    <a:pt x="356" y="663"/>
                  </a:lnTo>
                  <a:lnTo>
                    <a:pt x="358" y="665"/>
                  </a:lnTo>
                  <a:lnTo>
                    <a:pt x="360" y="665"/>
                  </a:lnTo>
                  <a:lnTo>
                    <a:pt x="360" y="665"/>
                  </a:lnTo>
                  <a:lnTo>
                    <a:pt x="362" y="667"/>
                  </a:lnTo>
                  <a:lnTo>
                    <a:pt x="362" y="667"/>
                  </a:lnTo>
                  <a:lnTo>
                    <a:pt x="364" y="667"/>
                  </a:lnTo>
                  <a:lnTo>
                    <a:pt x="364" y="669"/>
                  </a:lnTo>
                  <a:lnTo>
                    <a:pt x="364" y="669"/>
                  </a:lnTo>
                  <a:lnTo>
                    <a:pt x="366" y="671"/>
                  </a:lnTo>
                  <a:lnTo>
                    <a:pt x="366" y="673"/>
                  </a:lnTo>
                  <a:lnTo>
                    <a:pt x="368" y="675"/>
                  </a:lnTo>
                  <a:lnTo>
                    <a:pt x="372" y="677"/>
                  </a:lnTo>
                  <a:lnTo>
                    <a:pt x="374" y="677"/>
                  </a:lnTo>
                  <a:lnTo>
                    <a:pt x="374" y="679"/>
                  </a:lnTo>
                  <a:lnTo>
                    <a:pt x="376" y="679"/>
                  </a:lnTo>
                  <a:lnTo>
                    <a:pt x="374" y="681"/>
                  </a:lnTo>
                  <a:lnTo>
                    <a:pt x="374" y="683"/>
                  </a:lnTo>
                  <a:lnTo>
                    <a:pt x="372" y="685"/>
                  </a:lnTo>
                  <a:lnTo>
                    <a:pt x="372" y="685"/>
                  </a:lnTo>
                  <a:lnTo>
                    <a:pt x="370" y="687"/>
                  </a:lnTo>
                  <a:lnTo>
                    <a:pt x="370" y="687"/>
                  </a:lnTo>
                  <a:lnTo>
                    <a:pt x="372" y="693"/>
                  </a:lnTo>
                  <a:lnTo>
                    <a:pt x="372" y="695"/>
                  </a:lnTo>
                  <a:lnTo>
                    <a:pt x="372" y="695"/>
                  </a:lnTo>
                  <a:lnTo>
                    <a:pt x="372" y="697"/>
                  </a:lnTo>
                  <a:lnTo>
                    <a:pt x="374" y="697"/>
                  </a:lnTo>
                  <a:lnTo>
                    <a:pt x="374" y="697"/>
                  </a:lnTo>
                  <a:lnTo>
                    <a:pt x="376" y="697"/>
                  </a:lnTo>
                  <a:lnTo>
                    <a:pt x="380" y="691"/>
                  </a:lnTo>
                  <a:lnTo>
                    <a:pt x="382" y="689"/>
                  </a:lnTo>
                  <a:lnTo>
                    <a:pt x="384" y="687"/>
                  </a:lnTo>
                  <a:lnTo>
                    <a:pt x="384" y="681"/>
                  </a:lnTo>
                  <a:lnTo>
                    <a:pt x="386" y="675"/>
                  </a:lnTo>
                  <a:lnTo>
                    <a:pt x="386" y="673"/>
                  </a:lnTo>
                  <a:lnTo>
                    <a:pt x="388" y="671"/>
                  </a:lnTo>
                  <a:lnTo>
                    <a:pt x="388" y="669"/>
                  </a:lnTo>
                  <a:lnTo>
                    <a:pt x="388" y="667"/>
                  </a:lnTo>
                  <a:lnTo>
                    <a:pt x="386" y="665"/>
                  </a:lnTo>
                  <a:lnTo>
                    <a:pt x="386" y="665"/>
                  </a:lnTo>
                  <a:lnTo>
                    <a:pt x="386" y="661"/>
                  </a:lnTo>
                  <a:lnTo>
                    <a:pt x="388" y="659"/>
                  </a:lnTo>
                  <a:lnTo>
                    <a:pt x="388" y="657"/>
                  </a:lnTo>
                  <a:lnTo>
                    <a:pt x="388" y="655"/>
                  </a:lnTo>
                  <a:lnTo>
                    <a:pt x="388" y="655"/>
                  </a:lnTo>
                  <a:lnTo>
                    <a:pt x="392" y="653"/>
                  </a:lnTo>
                  <a:lnTo>
                    <a:pt x="394" y="651"/>
                  </a:lnTo>
                  <a:lnTo>
                    <a:pt x="394" y="649"/>
                  </a:lnTo>
                  <a:lnTo>
                    <a:pt x="394" y="649"/>
                  </a:lnTo>
                  <a:lnTo>
                    <a:pt x="394" y="647"/>
                  </a:lnTo>
                  <a:lnTo>
                    <a:pt x="396" y="645"/>
                  </a:lnTo>
                  <a:lnTo>
                    <a:pt x="394" y="643"/>
                  </a:lnTo>
                  <a:lnTo>
                    <a:pt x="396" y="643"/>
                  </a:lnTo>
                  <a:lnTo>
                    <a:pt x="396" y="645"/>
                  </a:lnTo>
                  <a:lnTo>
                    <a:pt x="396" y="641"/>
                  </a:lnTo>
                  <a:lnTo>
                    <a:pt x="396" y="639"/>
                  </a:lnTo>
                  <a:lnTo>
                    <a:pt x="396" y="639"/>
                  </a:lnTo>
                  <a:lnTo>
                    <a:pt x="398" y="637"/>
                  </a:lnTo>
                  <a:lnTo>
                    <a:pt x="394" y="635"/>
                  </a:lnTo>
                  <a:lnTo>
                    <a:pt x="394" y="633"/>
                  </a:lnTo>
                  <a:lnTo>
                    <a:pt x="394" y="631"/>
                  </a:lnTo>
                  <a:lnTo>
                    <a:pt x="394" y="631"/>
                  </a:lnTo>
                  <a:lnTo>
                    <a:pt x="396" y="633"/>
                  </a:lnTo>
                  <a:lnTo>
                    <a:pt x="396" y="635"/>
                  </a:lnTo>
                  <a:lnTo>
                    <a:pt x="398" y="635"/>
                  </a:lnTo>
                  <a:lnTo>
                    <a:pt x="400" y="637"/>
                  </a:lnTo>
                  <a:lnTo>
                    <a:pt x="400" y="637"/>
                  </a:lnTo>
                  <a:lnTo>
                    <a:pt x="404" y="635"/>
                  </a:lnTo>
                  <a:lnTo>
                    <a:pt x="406" y="635"/>
                  </a:lnTo>
                  <a:lnTo>
                    <a:pt x="406" y="637"/>
                  </a:lnTo>
                  <a:lnTo>
                    <a:pt x="406" y="639"/>
                  </a:lnTo>
                  <a:lnTo>
                    <a:pt x="406" y="639"/>
                  </a:lnTo>
                  <a:lnTo>
                    <a:pt x="404" y="639"/>
                  </a:lnTo>
                  <a:lnTo>
                    <a:pt x="404" y="639"/>
                  </a:lnTo>
                  <a:lnTo>
                    <a:pt x="406" y="643"/>
                  </a:lnTo>
                  <a:lnTo>
                    <a:pt x="404" y="645"/>
                  </a:lnTo>
                  <a:lnTo>
                    <a:pt x="402" y="647"/>
                  </a:lnTo>
                  <a:lnTo>
                    <a:pt x="402" y="649"/>
                  </a:lnTo>
                  <a:lnTo>
                    <a:pt x="402" y="649"/>
                  </a:lnTo>
                  <a:lnTo>
                    <a:pt x="402" y="651"/>
                  </a:lnTo>
                  <a:lnTo>
                    <a:pt x="400" y="649"/>
                  </a:lnTo>
                  <a:lnTo>
                    <a:pt x="400" y="651"/>
                  </a:lnTo>
                  <a:lnTo>
                    <a:pt x="400" y="653"/>
                  </a:lnTo>
                  <a:lnTo>
                    <a:pt x="400" y="655"/>
                  </a:lnTo>
                  <a:lnTo>
                    <a:pt x="398" y="657"/>
                  </a:lnTo>
                  <a:lnTo>
                    <a:pt x="396" y="659"/>
                  </a:lnTo>
                  <a:lnTo>
                    <a:pt x="394" y="663"/>
                  </a:lnTo>
                  <a:lnTo>
                    <a:pt x="392" y="663"/>
                  </a:lnTo>
                  <a:lnTo>
                    <a:pt x="392" y="663"/>
                  </a:lnTo>
                  <a:lnTo>
                    <a:pt x="390" y="663"/>
                  </a:lnTo>
                  <a:lnTo>
                    <a:pt x="390" y="663"/>
                  </a:lnTo>
                  <a:lnTo>
                    <a:pt x="388" y="663"/>
                  </a:lnTo>
                  <a:lnTo>
                    <a:pt x="388" y="665"/>
                  </a:lnTo>
                  <a:lnTo>
                    <a:pt x="388" y="665"/>
                  </a:lnTo>
                  <a:lnTo>
                    <a:pt x="388" y="667"/>
                  </a:lnTo>
                  <a:lnTo>
                    <a:pt x="390" y="669"/>
                  </a:lnTo>
                  <a:lnTo>
                    <a:pt x="390" y="667"/>
                  </a:lnTo>
                  <a:lnTo>
                    <a:pt x="392" y="665"/>
                  </a:lnTo>
                  <a:lnTo>
                    <a:pt x="396" y="661"/>
                  </a:lnTo>
                  <a:lnTo>
                    <a:pt x="400" y="657"/>
                  </a:lnTo>
                  <a:lnTo>
                    <a:pt x="404" y="653"/>
                  </a:lnTo>
                  <a:lnTo>
                    <a:pt x="406" y="649"/>
                  </a:lnTo>
                  <a:lnTo>
                    <a:pt x="406" y="647"/>
                  </a:lnTo>
                  <a:lnTo>
                    <a:pt x="410" y="639"/>
                  </a:lnTo>
                  <a:lnTo>
                    <a:pt x="412" y="627"/>
                  </a:lnTo>
                  <a:lnTo>
                    <a:pt x="416" y="619"/>
                  </a:lnTo>
                  <a:lnTo>
                    <a:pt x="418" y="615"/>
                  </a:lnTo>
                  <a:lnTo>
                    <a:pt x="422" y="611"/>
                  </a:lnTo>
                  <a:lnTo>
                    <a:pt x="424" y="607"/>
                  </a:lnTo>
                  <a:lnTo>
                    <a:pt x="428" y="605"/>
                  </a:lnTo>
                  <a:lnTo>
                    <a:pt x="428" y="603"/>
                  </a:lnTo>
                  <a:lnTo>
                    <a:pt x="428" y="601"/>
                  </a:lnTo>
                  <a:lnTo>
                    <a:pt x="430" y="599"/>
                  </a:lnTo>
                  <a:lnTo>
                    <a:pt x="430" y="597"/>
                  </a:lnTo>
                  <a:lnTo>
                    <a:pt x="428" y="591"/>
                  </a:lnTo>
                  <a:lnTo>
                    <a:pt x="428" y="587"/>
                  </a:lnTo>
                  <a:lnTo>
                    <a:pt x="428" y="583"/>
                  </a:lnTo>
                  <a:lnTo>
                    <a:pt x="428" y="581"/>
                  </a:lnTo>
                  <a:lnTo>
                    <a:pt x="428" y="581"/>
                  </a:lnTo>
                  <a:lnTo>
                    <a:pt x="428" y="579"/>
                  </a:lnTo>
                  <a:lnTo>
                    <a:pt x="428" y="579"/>
                  </a:lnTo>
                  <a:lnTo>
                    <a:pt x="426" y="575"/>
                  </a:lnTo>
                  <a:lnTo>
                    <a:pt x="424" y="571"/>
                  </a:lnTo>
                  <a:lnTo>
                    <a:pt x="424" y="571"/>
                  </a:lnTo>
                  <a:lnTo>
                    <a:pt x="424" y="569"/>
                  </a:lnTo>
                  <a:lnTo>
                    <a:pt x="424" y="567"/>
                  </a:lnTo>
                  <a:lnTo>
                    <a:pt x="424" y="565"/>
                  </a:lnTo>
                  <a:lnTo>
                    <a:pt x="422" y="565"/>
                  </a:lnTo>
                  <a:lnTo>
                    <a:pt x="424" y="563"/>
                  </a:lnTo>
                  <a:lnTo>
                    <a:pt x="424" y="563"/>
                  </a:lnTo>
                  <a:lnTo>
                    <a:pt x="424" y="563"/>
                  </a:lnTo>
                  <a:lnTo>
                    <a:pt x="424" y="559"/>
                  </a:lnTo>
                  <a:lnTo>
                    <a:pt x="424" y="557"/>
                  </a:lnTo>
                  <a:lnTo>
                    <a:pt x="424" y="557"/>
                  </a:lnTo>
                  <a:lnTo>
                    <a:pt x="424" y="557"/>
                  </a:lnTo>
                  <a:lnTo>
                    <a:pt x="426" y="557"/>
                  </a:lnTo>
                  <a:lnTo>
                    <a:pt x="426" y="553"/>
                  </a:lnTo>
                  <a:lnTo>
                    <a:pt x="426" y="551"/>
                  </a:lnTo>
                  <a:lnTo>
                    <a:pt x="424" y="551"/>
                  </a:lnTo>
                  <a:lnTo>
                    <a:pt x="422" y="551"/>
                  </a:lnTo>
                  <a:lnTo>
                    <a:pt x="422" y="549"/>
                  </a:lnTo>
                  <a:lnTo>
                    <a:pt x="422" y="549"/>
                  </a:lnTo>
                  <a:lnTo>
                    <a:pt x="424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7"/>
                  </a:lnTo>
                  <a:lnTo>
                    <a:pt x="426" y="547"/>
                  </a:lnTo>
                  <a:lnTo>
                    <a:pt x="428" y="547"/>
                  </a:lnTo>
                  <a:lnTo>
                    <a:pt x="430" y="547"/>
                  </a:lnTo>
                  <a:lnTo>
                    <a:pt x="428" y="549"/>
                  </a:lnTo>
                  <a:lnTo>
                    <a:pt x="430" y="549"/>
                  </a:lnTo>
                  <a:lnTo>
                    <a:pt x="432" y="545"/>
                  </a:lnTo>
                  <a:lnTo>
                    <a:pt x="434" y="545"/>
                  </a:lnTo>
                  <a:lnTo>
                    <a:pt x="434" y="543"/>
                  </a:lnTo>
                  <a:lnTo>
                    <a:pt x="432" y="543"/>
                  </a:lnTo>
                  <a:lnTo>
                    <a:pt x="432" y="543"/>
                  </a:lnTo>
                  <a:lnTo>
                    <a:pt x="432" y="541"/>
                  </a:lnTo>
                  <a:lnTo>
                    <a:pt x="434" y="541"/>
                  </a:lnTo>
                  <a:lnTo>
                    <a:pt x="434" y="541"/>
                  </a:lnTo>
                  <a:lnTo>
                    <a:pt x="438" y="537"/>
                  </a:lnTo>
                  <a:lnTo>
                    <a:pt x="444" y="533"/>
                  </a:lnTo>
                  <a:lnTo>
                    <a:pt x="448" y="527"/>
                  </a:lnTo>
                  <a:lnTo>
                    <a:pt x="452" y="525"/>
                  </a:lnTo>
                  <a:lnTo>
                    <a:pt x="460" y="519"/>
                  </a:lnTo>
                  <a:lnTo>
                    <a:pt x="462" y="519"/>
                  </a:lnTo>
                  <a:lnTo>
                    <a:pt x="466" y="519"/>
                  </a:lnTo>
                  <a:lnTo>
                    <a:pt x="468" y="521"/>
                  </a:lnTo>
                  <a:lnTo>
                    <a:pt x="468" y="521"/>
                  </a:lnTo>
                  <a:lnTo>
                    <a:pt x="468" y="519"/>
                  </a:lnTo>
                  <a:lnTo>
                    <a:pt x="468" y="517"/>
                  </a:lnTo>
                  <a:lnTo>
                    <a:pt x="470" y="517"/>
                  </a:lnTo>
                  <a:lnTo>
                    <a:pt x="472" y="517"/>
                  </a:lnTo>
                  <a:lnTo>
                    <a:pt x="476" y="513"/>
                  </a:lnTo>
                  <a:lnTo>
                    <a:pt x="480" y="511"/>
                  </a:lnTo>
                  <a:lnTo>
                    <a:pt x="480" y="511"/>
                  </a:lnTo>
                  <a:lnTo>
                    <a:pt x="482" y="511"/>
                  </a:lnTo>
                  <a:lnTo>
                    <a:pt x="480" y="509"/>
                  </a:lnTo>
                  <a:lnTo>
                    <a:pt x="480" y="509"/>
                  </a:lnTo>
                  <a:lnTo>
                    <a:pt x="480" y="507"/>
                  </a:lnTo>
                  <a:lnTo>
                    <a:pt x="480" y="507"/>
                  </a:lnTo>
                  <a:lnTo>
                    <a:pt x="484" y="505"/>
                  </a:lnTo>
                  <a:lnTo>
                    <a:pt x="488" y="505"/>
                  </a:lnTo>
                  <a:lnTo>
                    <a:pt x="488" y="505"/>
                  </a:lnTo>
                  <a:lnTo>
                    <a:pt x="492" y="505"/>
                  </a:lnTo>
                  <a:lnTo>
                    <a:pt x="494" y="505"/>
                  </a:lnTo>
                  <a:lnTo>
                    <a:pt x="494" y="505"/>
                  </a:lnTo>
                  <a:lnTo>
                    <a:pt x="492" y="507"/>
                  </a:lnTo>
                  <a:lnTo>
                    <a:pt x="492" y="507"/>
                  </a:lnTo>
                  <a:lnTo>
                    <a:pt x="490" y="507"/>
                  </a:lnTo>
                  <a:lnTo>
                    <a:pt x="492" y="507"/>
                  </a:lnTo>
                  <a:lnTo>
                    <a:pt x="494" y="507"/>
                  </a:lnTo>
                  <a:lnTo>
                    <a:pt x="496" y="507"/>
                  </a:lnTo>
                  <a:lnTo>
                    <a:pt x="500" y="505"/>
                  </a:lnTo>
                  <a:lnTo>
                    <a:pt x="502" y="505"/>
                  </a:lnTo>
                  <a:lnTo>
                    <a:pt x="502" y="505"/>
                  </a:lnTo>
                  <a:lnTo>
                    <a:pt x="502" y="503"/>
                  </a:lnTo>
                  <a:lnTo>
                    <a:pt x="502" y="503"/>
                  </a:lnTo>
                  <a:lnTo>
                    <a:pt x="500" y="503"/>
                  </a:lnTo>
                  <a:lnTo>
                    <a:pt x="502" y="501"/>
                  </a:lnTo>
                  <a:lnTo>
                    <a:pt x="502" y="501"/>
                  </a:lnTo>
                  <a:lnTo>
                    <a:pt x="504" y="501"/>
                  </a:lnTo>
                  <a:lnTo>
                    <a:pt x="504" y="501"/>
                  </a:lnTo>
                  <a:lnTo>
                    <a:pt x="504" y="503"/>
                  </a:lnTo>
                  <a:lnTo>
                    <a:pt x="504" y="505"/>
                  </a:lnTo>
                  <a:lnTo>
                    <a:pt x="504" y="505"/>
                  </a:lnTo>
                  <a:lnTo>
                    <a:pt x="506" y="505"/>
                  </a:lnTo>
                  <a:lnTo>
                    <a:pt x="508" y="505"/>
                  </a:lnTo>
                  <a:lnTo>
                    <a:pt x="512" y="505"/>
                  </a:lnTo>
                  <a:lnTo>
                    <a:pt x="518" y="505"/>
                  </a:lnTo>
                  <a:lnTo>
                    <a:pt x="520" y="505"/>
                  </a:lnTo>
                  <a:lnTo>
                    <a:pt x="520" y="503"/>
                  </a:lnTo>
                  <a:lnTo>
                    <a:pt x="522" y="501"/>
                  </a:lnTo>
                  <a:lnTo>
                    <a:pt x="520" y="501"/>
                  </a:lnTo>
                  <a:lnTo>
                    <a:pt x="520" y="499"/>
                  </a:lnTo>
                  <a:lnTo>
                    <a:pt x="520" y="499"/>
                  </a:lnTo>
                  <a:lnTo>
                    <a:pt x="524" y="493"/>
                  </a:lnTo>
                  <a:lnTo>
                    <a:pt x="526" y="493"/>
                  </a:lnTo>
                  <a:lnTo>
                    <a:pt x="532" y="489"/>
                  </a:lnTo>
                  <a:lnTo>
                    <a:pt x="534" y="487"/>
                  </a:lnTo>
                  <a:lnTo>
                    <a:pt x="534" y="487"/>
                  </a:lnTo>
                  <a:lnTo>
                    <a:pt x="534" y="481"/>
                  </a:lnTo>
                  <a:lnTo>
                    <a:pt x="534" y="481"/>
                  </a:lnTo>
                  <a:lnTo>
                    <a:pt x="532" y="479"/>
                  </a:lnTo>
                  <a:lnTo>
                    <a:pt x="534" y="475"/>
                  </a:lnTo>
                  <a:lnTo>
                    <a:pt x="536" y="471"/>
                  </a:lnTo>
                  <a:lnTo>
                    <a:pt x="536" y="469"/>
                  </a:lnTo>
                  <a:lnTo>
                    <a:pt x="536" y="467"/>
                  </a:lnTo>
                  <a:lnTo>
                    <a:pt x="538" y="467"/>
                  </a:lnTo>
                  <a:lnTo>
                    <a:pt x="542" y="463"/>
                  </a:lnTo>
                  <a:lnTo>
                    <a:pt x="542" y="459"/>
                  </a:lnTo>
                  <a:lnTo>
                    <a:pt x="542" y="457"/>
                  </a:lnTo>
                  <a:lnTo>
                    <a:pt x="544" y="455"/>
                  </a:lnTo>
                  <a:lnTo>
                    <a:pt x="544" y="451"/>
                  </a:lnTo>
                  <a:lnTo>
                    <a:pt x="546" y="447"/>
                  </a:lnTo>
                  <a:lnTo>
                    <a:pt x="550" y="445"/>
                  </a:lnTo>
                  <a:lnTo>
                    <a:pt x="550" y="445"/>
                  </a:lnTo>
                  <a:lnTo>
                    <a:pt x="550" y="443"/>
                  </a:lnTo>
                  <a:lnTo>
                    <a:pt x="550" y="439"/>
                  </a:lnTo>
                  <a:lnTo>
                    <a:pt x="550" y="431"/>
                  </a:lnTo>
                  <a:lnTo>
                    <a:pt x="550" y="427"/>
                  </a:lnTo>
                  <a:lnTo>
                    <a:pt x="550" y="421"/>
                  </a:lnTo>
                  <a:lnTo>
                    <a:pt x="552" y="417"/>
                  </a:lnTo>
                  <a:lnTo>
                    <a:pt x="554" y="415"/>
                  </a:lnTo>
                  <a:lnTo>
                    <a:pt x="556" y="413"/>
                  </a:lnTo>
                  <a:lnTo>
                    <a:pt x="558" y="411"/>
                  </a:lnTo>
                  <a:lnTo>
                    <a:pt x="556" y="411"/>
                  </a:lnTo>
                  <a:lnTo>
                    <a:pt x="556" y="405"/>
                  </a:lnTo>
                  <a:lnTo>
                    <a:pt x="556" y="400"/>
                  </a:lnTo>
                  <a:lnTo>
                    <a:pt x="556" y="398"/>
                  </a:lnTo>
                  <a:lnTo>
                    <a:pt x="556" y="394"/>
                  </a:lnTo>
                  <a:lnTo>
                    <a:pt x="558" y="388"/>
                  </a:lnTo>
                  <a:lnTo>
                    <a:pt x="558" y="384"/>
                  </a:lnTo>
                  <a:lnTo>
                    <a:pt x="560" y="378"/>
                  </a:lnTo>
                  <a:lnTo>
                    <a:pt x="560" y="376"/>
                  </a:lnTo>
                  <a:lnTo>
                    <a:pt x="558" y="372"/>
                  </a:lnTo>
                  <a:lnTo>
                    <a:pt x="556" y="366"/>
                  </a:lnTo>
                  <a:lnTo>
                    <a:pt x="556" y="360"/>
                  </a:lnTo>
                  <a:lnTo>
                    <a:pt x="556" y="356"/>
                  </a:lnTo>
                  <a:lnTo>
                    <a:pt x="556" y="344"/>
                  </a:lnTo>
                  <a:lnTo>
                    <a:pt x="556" y="344"/>
                  </a:lnTo>
                  <a:lnTo>
                    <a:pt x="556" y="346"/>
                  </a:lnTo>
                  <a:lnTo>
                    <a:pt x="554" y="344"/>
                  </a:lnTo>
                  <a:lnTo>
                    <a:pt x="554" y="344"/>
                  </a:lnTo>
                  <a:lnTo>
                    <a:pt x="554" y="340"/>
                  </a:lnTo>
                  <a:lnTo>
                    <a:pt x="556" y="338"/>
                  </a:lnTo>
                  <a:lnTo>
                    <a:pt x="556" y="338"/>
                  </a:lnTo>
                  <a:lnTo>
                    <a:pt x="554" y="336"/>
                  </a:lnTo>
                  <a:lnTo>
                    <a:pt x="554" y="336"/>
                  </a:lnTo>
                  <a:lnTo>
                    <a:pt x="554" y="336"/>
                  </a:lnTo>
                  <a:lnTo>
                    <a:pt x="554" y="334"/>
                  </a:lnTo>
                  <a:lnTo>
                    <a:pt x="554" y="332"/>
                  </a:lnTo>
                  <a:lnTo>
                    <a:pt x="556" y="332"/>
                  </a:lnTo>
                  <a:lnTo>
                    <a:pt x="558" y="328"/>
                  </a:lnTo>
                  <a:lnTo>
                    <a:pt x="558" y="326"/>
                  </a:lnTo>
                  <a:lnTo>
                    <a:pt x="558" y="324"/>
                  </a:lnTo>
                  <a:lnTo>
                    <a:pt x="558" y="324"/>
                  </a:lnTo>
                  <a:lnTo>
                    <a:pt x="556" y="322"/>
                  </a:lnTo>
                  <a:lnTo>
                    <a:pt x="558" y="322"/>
                  </a:lnTo>
                  <a:lnTo>
                    <a:pt x="558" y="322"/>
                  </a:lnTo>
                  <a:lnTo>
                    <a:pt x="558" y="320"/>
                  </a:lnTo>
                  <a:lnTo>
                    <a:pt x="560" y="320"/>
                  </a:lnTo>
                  <a:lnTo>
                    <a:pt x="562" y="322"/>
                  </a:lnTo>
                  <a:lnTo>
                    <a:pt x="562" y="326"/>
                  </a:lnTo>
                  <a:lnTo>
                    <a:pt x="564" y="326"/>
                  </a:lnTo>
                  <a:lnTo>
                    <a:pt x="564" y="326"/>
                  </a:lnTo>
                  <a:lnTo>
                    <a:pt x="566" y="324"/>
                  </a:lnTo>
                  <a:lnTo>
                    <a:pt x="570" y="318"/>
                  </a:lnTo>
                  <a:lnTo>
                    <a:pt x="570" y="316"/>
                  </a:lnTo>
                  <a:lnTo>
                    <a:pt x="574" y="310"/>
                  </a:lnTo>
                  <a:lnTo>
                    <a:pt x="578" y="302"/>
                  </a:lnTo>
                  <a:lnTo>
                    <a:pt x="578" y="300"/>
                  </a:lnTo>
                  <a:lnTo>
                    <a:pt x="578" y="298"/>
                  </a:lnTo>
                  <a:lnTo>
                    <a:pt x="578" y="294"/>
                  </a:lnTo>
                  <a:lnTo>
                    <a:pt x="580" y="294"/>
                  </a:lnTo>
                  <a:lnTo>
                    <a:pt x="580" y="296"/>
                  </a:lnTo>
                  <a:lnTo>
                    <a:pt x="580" y="296"/>
                  </a:lnTo>
                  <a:lnTo>
                    <a:pt x="578" y="296"/>
                  </a:lnTo>
                  <a:lnTo>
                    <a:pt x="578" y="298"/>
                  </a:lnTo>
                  <a:lnTo>
                    <a:pt x="580" y="298"/>
                  </a:lnTo>
                  <a:lnTo>
                    <a:pt x="582" y="294"/>
                  </a:lnTo>
                  <a:lnTo>
                    <a:pt x="582" y="292"/>
                  </a:lnTo>
                  <a:lnTo>
                    <a:pt x="582" y="292"/>
                  </a:lnTo>
                  <a:lnTo>
                    <a:pt x="582" y="292"/>
                  </a:lnTo>
                  <a:lnTo>
                    <a:pt x="586" y="288"/>
                  </a:lnTo>
                  <a:lnTo>
                    <a:pt x="588" y="284"/>
                  </a:lnTo>
                  <a:lnTo>
                    <a:pt x="590" y="284"/>
                  </a:lnTo>
                  <a:lnTo>
                    <a:pt x="594" y="282"/>
                  </a:lnTo>
                  <a:lnTo>
                    <a:pt x="594" y="282"/>
                  </a:lnTo>
                  <a:lnTo>
                    <a:pt x="596" y="276"/>
                  </a:lnTo>
                  <a:lnTo>
                    <a:pt x="598" y="274"/>
                  </a:lnTo>
                  <a:lnTo>
                    <a:pt x="600" y="270"/>
                  </a:lnTo>
                  <a:lnTo>
                    <a:pt x="602" y="268"/>
                  </a:lnTo>
                  <a:lnTo>
                    <a:pt x="600" y="268"/>
                  </a:lnTo>
                  <a:lnTo>
                    <a:pt x="602" y="268"/>
                  </a:lnTo>
                  <a:lnTo>
                    <a:pt x="602" y="268"/>
                  </a:lnTo>
                  <a:lnTo>
                    <a:pt x="606" y="264"/>
                  </a:lnTo>
                  <a:lnTo>
                    <a:pt x="610" y="258"/>
                  </a:lnTo>
                  <a:lnTo>
                    <a:pt x="612" y="254"/>
                  </a:lnTo>
                  <a:lnTo>
                    <a:pt x="614" y="244"/>
                  </a:lnTo>
                  <a:lnTo>
                    <a:pt x="616" y="238"/>
                  </a:lnTo>
                  <a:lnTo>
                    <a:pt x="616" y="236"/>
                  </a:lnTo>
                  <a:lnTo>
                    <a:pt x="616" y="234"/>
                  </a:lnTo>
                  <a:lnTo>
                    <a:pt x="616" y="232"/>
                  </a:lnTo>
                  <a:lnTo>
                    <a:pt x="616" y="232"/>
                  </a:lnTo>
                  <a:lnTo>
                    <a:pt x="616" y="230"/>
                  </a:lnTo>
                  <a:lnTo>
                    <a:pt x="616" y="230"/>
                  </a:lnTo>
                  <a:lnTo>
                    <a:pt x="616" y="228"/>
                  </a:lnTo>
                  <a:lnTo>
                    <a:pt x="616" y="22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2"/>
            <p:cNvSpPr>
              <a:spLocks/>
            </p:cNvSpPr>
            <p:nvPr/>
          </p:nvSpPr>
          <p:spPr bwMode="auto">
            <a:xfrm>
              <a:off x="3779" y="2396"/>
              <a:ext cx="144" cy="162"/>
            </a:xfrm>
            <a:custGeom>
              <a:avLst/>
              <a:gdLst>
                <a:gd name="T0" fmla="*/ 140 w 144"/>
                <a:gd name="T1" fmla="*/ 76 h 162"/>
                <a:gd name="T2" fmla="*/ 140 w 144"/>
                <a:gd name="T3" fmla="*/ 72 h 162"/>
                <a:gd name="T4" fmla="*/ 136 w 144"/>
                <a:gd name="T5" fmla="*/ 70 h 162"/>
                <a:gd name="T6" fmla="*/ 124 w 144"/>
                <a:gd name="T7" fmla="*/ 66 h 162"/>
                <a:gd name="T8" fmla="*/ 120 w 144"/>
                <a:gd name="T9" fmla="*/ 60 h 162"/>
                <a:gd name="T10" fmla="*/ 120 w 144"/>
                <a:gd name="T11" fmla="*/ 52 h 162"/>
                <a:gd name="T12" fmla="*/ 120 w 144"/>
                <a:gd name="T13" fmla="*/ 48 h 162"/>
                <a:gd name="T14" fmla="*/ 114 w 144"/>
                <a:gd name="T15" fmla="*/ 46 h 162"/>
                <a:gd name="T16" fmla="*/ 110 w 144"/>
                <a:gd name="T17" fmla="*/ 40 h 162"/>
                <a:gd name="T18" fmla="*/ 98 w 144"/>
                <a:gd name="T19" fmla="*/ 32 h 162"/>
                <a:gd name="T20" fmla="*/ 94 w 144"/>
                <a:gd name="T21" fmla="*/ 22 h 162"/>
                <a:gd name="T22" fmla="*/ 90 w 144"/>
                <a:gd name="T23" fmla="*/ 16 h 162"/>
                <a:gd name="T24" fmla="*/ 86 w 144"/>
                <a:gd name="T25" fmla="*/ 6 h 162"/>
                <a:gd name="T26" fmla="*/ 82 w 144"/>
                <a:gd name="T27" fmla="*/ 2 h 162"/>
                <a:gd name="T28" fmla="*/ 78 w 144"/>
                <a:gd name="T29" fmla="*/ 0 h 162"/>
                <a:gd name="T30" fmla="*/ 70 w 144"/>
                <a:gd name="T31" fmla="*/ 4 h 162"/>
                <a:gd name="T32" fmla="*/ 64 w 144"/>
                <a:gd name="T33" fmla="*/ 6 h 162"/>
                <a:gd name="T34" fmla="*/ 58 w 144"/>
                <a:gd name="T35" fmla="*/ 12 h 162"/>
                <a:gd name="T36" fmla="*/ 56 w 144"/>
                <a:gd name="T37" fmla="*/ 8 h 162"/>
                <a:gd name="T38" fmla="*/ 50 w 144"/>
                <a:gd name="T39" fmla="*/ 4 h 162"/>
                <a:gd name="T40" fmla="*/ 26 w 144"/>
                <a:gd name="T41" fmla="*/ 8 h 162"/>
                <a:gd name="T42" fmla="*/ 16 w 144"/>
                <a:gd name="T43" fmla="*/ 20 h 162"/>
                <a:gd name="T44" fmla="*/ 16 w 144"/>
                <a:gd name="T45" fmla="*/ 50 h 162"/>
                <a:gd name="T46" fmla="*/ 16 w 144"/>
                <a:gd name="T47" fmla="*/ 74 h 162"/>
                <a:gd name="T48" fmla="*/ 0 w 144"/>
                <a:gd name="T49" fmla="*/ 84 h 162"/>
                <a:gd name="T50" fmla="*/ 0 w 144"/>
                <a:gd name="T51" fmla="*/ 104 h 162"/>
                <a:gd name="T52" fmla="*/ 0 w 144"/>
                <a:gd name="T53" fmla="*/ 124 h 162"/>
                <a:gd name="T54" fmla="*/ 6 w 144"/>
                <a:gd name="T55" fmla="*/ 132 h 162"/>
                <a:gd name="T56" fmla="*/ 12 w 144"/>
                <a:gd name="T57" fmla="*/ 144 h 162"/>
                <a:gd name="T58" fmla="*/ 12 w 144"/>
                <a:gd name="T59" fmla="*/ 150 h 162"/>
                <a:gd name="T60" fmla="*/ 8 w 144"/>
                <a:gd name="T61" fmla="*/ 156 h 162"/>
                <a:gd name="T62" fmla="*/ 12 w 144"/>
                <a:gd name="T63" fmla="*/ 160 h 162"/>
                <a:gd name="T64" fmla="*/ 22 w 144"/>
                <a:gd name="T65" fmla="*/ 162 h 162"/>
                <a:gd name="T66" fmla="*/ 26 w 144"/>
                <a:gd name="T67" fmla="*/ 160 h 162"/>
                <a:gd name="T68" fmla="*/ 32 w 144"/>
                <a:gd name="T69" fmla="*/ 156 h 162"/>
                <a:gd name="T70" fmla="*/ 40 w 144"/>
                <a:gd name="T71" fmla="*/ 148 h 162"/>
                <a:gd name="T72" fmla="*/ 42 w 144"/>
                <a:gd name="T73" fmla="*/ 140 h 162"/>
                <a:gd name="T74" fmla="*/ 46 w 144"/>
                <a:gd name="T75" fmla="*/ 134 h 162"/>
                <a:gd name="T76" fmla="*/ 54 w 144"/>
                <a:gd name="T77" fmla="*/ 134 h 162"/>
                <a:gd name="T78" fmla="*/ 60 w 144"/>
                <a:gd name="T79" fmla="*/ 140 h 162"/>
                <a:gd name="T80" fmla="*/ 66 w 144"/>
                <a:gd name="T81" fmla="*/ 142 h 162"/>
                <a:gd name="T82" fmla="*/ 76 w 144"/>
                <a:gd name="T83" fmla="*/ 142 h 162"/>
                <a:gd name="T84" fmla="*/ 82 w 144"/>
                <a:gd name="T85" fmla="*/ 142 h 162"/>
                <a:gd name="T86" fmla="*/ 86 w 144"/>
                <a:gd name="T87" fmla="*/ 134 h 162"/>
                <a:gd name="T88" fmla="*/ 90 w 144"/>
                <a:gd name="T89" fmla="*/ 124 h 162"/>
                <a:gd name="T90" fmla="*/ 98 w 144"/>
                <a:gd name="T91" fmla="*/ 122 h 162"/>
                <a:gd name="T92" fmla="*/ 104 w 144"/>
                <a:gd name="T93" fmla="*/ 114 h 162"/>
                <a:gd name="T94" fmla="*/ 110 w 144"/>
                <a:gd name="T95" fmla="*/ 102 h 162"/>
                <a:gd name="T96" fmla="*/ 114 w 144"/>
                <a:gd name="T97" fmla="*/ 100 h 162"/>
                <a:gd name="T98" fmla="*/ 118 w 144"/>
                <a:gd name="T99" fmla="*/ 96 h 162"/>
                <a:gd name="T100" fmla="*/ 120 w 144"/>
                <a:gd name="T101" fmla="*/ 94 h 162"/>
                <a:gd name="T102" fmla="*/ 124 w 144"/>
                <a:gd name="T103" fmla="*/ 90 h 162"/>
                <a:gd name="T104" fmla="*/ 134 w 144"/>
                <a:gd name="T105" fmla="*/ 84 h 162"/>
                <a:gd name="T106" fmla="*/ 142 w 144"/>
                <a:gd name="T107" fmla="*/ 7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4" h="162">
                  <a:moveTo>
                    <a:pt x="144" y="78"/>
                  </a:moveTo>
                  <a:lnTo>
                    <a:pt x="144" y="76"/>
                  </a:lnTo>
                  <a:lnTo>
                    <a:pt x="142" y="76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40" y="72"/>
                  </a:lnTo>
                  <a:lnTo>
                    <a:pt x="140" y="72"/>
                  </a:lnTo>
                  <a:lnTo>
                    <a:pt x="140" y="70"/>
                  </a:lnTo>
                  <a:lnTo>
                    <a:pt x="138" y="70"/>
                  </a:lnTo>
                  <a:lnTo>
                    <a:pt x="136" y="70"/>
                  </a:lnTo>
                  <a:lnTo>
                    <a:pt x="132" y="68"/>
                  </a:lnTo>
                  <a:lnTo>
                    <a:pt x="126" y="68"/>
                  </a:lnTo>
                  <a:lnTo>
                    <a:pt x="124" y="68"/>
                  </a:lnTo>
                  <a:lnTo>
                    <a:pt x="124" y="66"/>
                  </a:lnTo>
                  <a:lnTo>
                    <a:pt x="124" y="66"/>
                  </a:lnTo>
                  <a:lnTo>
                    <a:pt x="122" y="64"/>
                  </a:lnTo>
                  <a:lnTo>
                    <a:pt x="122" y="62"/>
                  </a:lnTo>
                  <a:lnTo>
                    <a:pt x="120" y="60"/>
                  </a:lnTo>
                  <a:lnTo>
                    <a:pt x="120" y="58"/>
                  </a:lnTo>
                  <a:lnTo>
                    <a:pt x="120" y="56"/>
                  </a:lnTo>
                  <a:lnTo>
                    <a:pt x="120" y="54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8" y="48"/>
                  </a:lnTo>
                  <a:lnTo>
                    <a:pt x="116" y="48"/>
                  </a:lnTo>
                  <a:lnTo>
                    <a:pt x="114" y="48"/>
                  </a:lnTo>
                  <a:lnTo>
                    <a:pt x="114" y="46"/>
                  </a:lnTo>
                  <a:lnTo>
                    <a:pt x="114" y="44"/>
                  </a:lnTo>
                  <a:lnTo>
                    <a:pt x="112" y="42"/>
                  </a:lnTo>
                  <a:lnTo>
                    <a:pt x="112" y="40"/>
                  </a:lnTo>
                  <a:lnTo>
                    <a:pt x="110" y="40"/>
                  </a:lnTo>
                  <a:lnTo>
                    <a:pt x="108" y="40"/>
                  </a:lnTo>
                  <a:lnTo>
                    <a:pt x="104" y="38"/>
                  </a:lnTo>
                  <a:lnTo>
                    <a:pt x="102" y="34"/>
                  </a:lnTo>
                  <a:lnTo>
                    <a:pt x="98" y="32"/>
                  </a:lnTo>
                  <a:lnTo>
                    <a:pt x="96" y="30"/>
                  </a:lnTo>
                  <a:lnTo>
                    <a:pt x="96" y="28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94" y="20"/>
                  </a:lnTo>
                  <a:lnTo>
                    <a:pt x="92" y="18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88" y="12"/>
                  </a:lnTo>
                  <a:lnTo>
                    <a:pt x="86" y="10"/>
                  </a:lnTo>
                  <a:lnTo>
                    <a:pt x="86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4" y="4"/>
                  </a:lnTo>
                  <a:lnTo>
                    <a:pt x="40" y="6"/>
                  </a:lnTo>
                  <a:lnTo>
                    <a:pt x="32" y="8"/>
                  </a:lnTo>
                  <a:lnTo>
                    <a:pt x="26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20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6" y="42"/>
                  </a:lnTo>
                  <a:lnTo>
                    <a:pt x="16" y="50"/>
                  </a:lnTo>
                  <a:lnTo>
                    <a:pt x="16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4" y="130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8"/>
                  </a:lnTo>
                  <a:lnTo>
                    <a:pt x="10" y="142"/>
                  </a:lnTo>
                  <a:lnTo>
                    <a:pt x="12" y="144"/>
                  </a:lnTo>
                  <a:lnTo>
                    <a:pt x="12" y="146"/>
                  </a:lnTo>
                  <a:lnTo>
                    <a:pt x="12" y="148"/>
                  </a:lnTo>
                  <a:lnTo>
                    <a:pt x="12" y="148"/>
                  </a:lnTo>
                  <a:lnTo>
                    <a:pt x="12" y="150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60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2" y="160"/>
                  </a:lnTo>
                  <a:lnTo>
                    <a:pt x="14" y="162"/>
                  </a:lnTo>
                  <a:lnTo>
                    <a:pt x="16" y="162"/>
                  </a:lnTo>
                  <a:lnTo>
                    <a:pt x="22" y="162"/>
                  </a:lnTo>
                  <a:lnTo>
                    <a:pt x="22" y="16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6" y="160"/>
                  </a:lnTo>
                  <a:lnTo>
                    <a:pt x="26" y="160"/>
                  </a:lnTo>
                  <a:lnTo>
                    <a:pt x="28" y="158"/>
                  </a:lnTo>
                  <a:lnTo>
                    <a:pt x="28" y="158"/>
                  </a:lnTo>
                  <a:lnTo>
                    <a:pt x="30" y="158"/>
                  </a:lnTo>
                  <a:lnTo>
                    <a:pt x="32" y="156"/>
                  </a:lnTo>
                  <a:lnTo>
                    <a:pt x="34" y="154"/>
                  </a:lnTo>
                  <a:lnTo>
                    <a:pt x="38" y="150"/>
                  </a:lnTo>
                  <a:lnTo>
                    <a:pt x="38" y="150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42" y="144"/>
                  </a:lnTo>
                  <a:lnTo>
                    <a:pt x="42" y="140"/>
                  </a:lnTo>
                  <a:lnTo>
                    <a:pt x="42" y="140"/>
                  </a:lnTo>
                  <a:lnTo>
                    <a:pt x="44" y="136"/>
                  </a:lnTo>
                  <a:lnTo>
                    <a:pt x="44" y="136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8" y="134"/>
                  </a:lnTo>
                  <a:lnTo>
                    <a:pt x="50" y="134"/>
                  </a:lnTo>
                  <a:lnTo>
                    <a:pt x="52" y="134"/>
                  </a:lnTo>
                  <a:lnTo>
                    <a:pt x="54" y="134"/>
                  </a:lnTo>
                  <a:lnTo>
                    <a:pt x="56" y="136"/>
                  </a:lnTo>
                  <a:lnTo>
                    <a:pt x="58" y="138"/>
                  </a:lnTo>
                  <a:lnTo>
                    <a:pt x="60" y="140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4" y="140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70" y="142"/>
                  </a:lnTo>
                  <a:lnTo>
                    <a:pt x="72" y="144"/>
                  </a:lnTo>
                  <a:lnTo>
                    <a:pt x="74" y="144"/>
                  </a:lnTo>
                  <a:lnTo>
                    <a:pt x="76" y="142"/>
                  </a:lnTo>
                  <a:lnTo>
                    <a:pt x="78" y="142"/>
                  </a:lnTo>
                  <a:lnTo>
                    <a:pt x="80" y="142"/>
                  </a:lnTo>
                  <a:lnTo>
                    <a:pt x="82" y="142"/>
                  </a:lnTo>
                  <a:lnTo>
                    <a:pt x="82" y="142"/>
                  </a:lnTo>
                  <a:lnTo>
                    <a:pt x="84" y="140"/>
                  </a:lnTo>
                  <a:lnTo>
                    <a:pt x="86" y="140"/>
                  </a:lnTo>
                  <a:lnTo>
                    <a:pt x="86" y="136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90" y="128"/>
                  </a:lnTo>
                  <a:lnTo>
                    <a:pt x="90" y="124"/>
                  </a:lnTo>
                  <a:lnTo>
                    <a:pt x="90" y="124"/>
                  </a:lnTo>
                  <a:lnTo>
                    <a:pt x="92" y="124"/>
                  </a:lnTo>
                  <a:lnTo>
                    <a:pt x="94" y="122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100" y="120"/>
                  </a:lnTo>
                  <a:lnTo>
                    <a:pt x="102" y="118"/>
                  </a:lnTo>
                  <a:lnTo>
                    <a:pt x="104" y="116"/>
                  </a:lnTo>
                  <a:lnTo>
                    <a:pt x="104" y="114"/>
                  </a:lnTo>
                  <a:lnTo>
                    <a:pt x="108" y="106"/>
                  </a:lnTo>
                  <a:lnTo>
                    <a:pt x="108" y="106"/>
                  </a:lnTo>
                  <a:lnTo>
                    <a:pt x="110" y="104"/>
                  </a:lnTo>
                  <a:lnTo>
                    <a:pt x="110" y="102"/>
                  </a:lnTo>
                  <a:lnTo>
                    <a:pt x="110" y="102"/>
                  </a:lnTo>
                  <a:lnTo>
                    <a:pt x="112" y="102"/>
                  </a:lnTo>
                  <a:lnTo>
                    <a:pt x="112" y="100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6" y="98"/>
                  </a:lnTo>
                  <a:lnTo>
                    <a:pt x="118" y="98"/>
                  </a:lnTo>
                  <a:lnTo>
                    <a:pt x="118" y="96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2" y="94"/>
                  </a:lnTo>
                  <a:lnTo>
                    <a:pt x="122" y="94"/>
                  </a:lnTo>
                  <a:lnTo>
                    <a:pt x="122" y="92"/>
                  </a:lnTo>
                  <a:lnTo>
                    <a:pt x="124" y="90"/>
                  </a:lnTo>
                  <a:lnTo>
                    <a:pt x="126" y="88"/>
                  </a:lnTo>
                  <a:lnTo>
                    <a:pt x="130" y="86"/>
                  </a:lnTo>
                  <a:lnTo>
                    <a:pt x="132" y="86"/>
                  </a:lnTo>
                  <a:lnTo>
                    <a:pt x="134" y="84"/>
                  </a:lnTo>
                  <a:lnTo>
                    <a:pt x="136" y="84"/>
                  </a:lnTo>
                  <a:lnTo>
                    <a:pt x="138" y="82"/>
                  </a:lnTo>
                  <a:lnTo>
                    <a:pt x="140" y="80"/>
                  </a:lnTo>
                  <a:lnTo>
                    <a:pt x="142" y="78"/>
                  </a:lnTo>
                  <a:lnTo>
                    <a:pt x="144" y="78"/>
                  </a:lnTo>
                  <a:lnTo>
                    <a:pt x="144" y="78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3"/>
            <p:cNvSpPr>
              <a:spLocks/>
            </p:cNvSpPr>
            <p:nvPr/>
          </p:nvSpPr>
          <p:spPr bwMode="auto">
            <a:xfrm>
              <a:off x="3707" y="1269"/>
              <a:ext cx="56" cy="48"/>
            </a:xfrm>
            <a:custGeom>
              <a:avLst/>
              <a:gdLst>
                <a:gd name="T0" fmla="*/ 54 w 56"/>
                <a:gd name="T1" fmla="*/ 22 h 48"/>
                <a:gd name="T2" fmla="*/ 56 w 56"/>
                <a:gd name="T3" fmla="*/ 22 h 48"/>
                <a:gd name="T4" fmla="*/ 52 w 56"/>
                <a:gd name="T5" fmla="*/ 18 h 48"/>
                <a:gd name="T6" fmla="*/ 48 w 56"/>
                <a:gd name="T7" fmla="*/ 16 h 48"/>
                <a:gd name="T8" fmla="*/ 48 w 56"/>
                <a:gd name="T9" fmla="*/ 14 h 48"/>
                <a:gd name="T10" fmla="*/ 50 w 56"/>
                <a:gd name="T11" fmla="*/ 10 h 48"/>
                <a:gd name="T12" fmla="*/ 52 w 56"/>
                <a:gd name="T13" fmla="*/ 8 h 48"/>
                <a:gd name="T14" fmla="*/ 48 w 56"/>
                <a:gd name="T15" fmla="*/ 6 h 48"/>
                <a:gd name="T16" fmla="*/ 46 w 56"/>
                <a:gd name="T17" fmla="*/ 8 h 48"/>
                <a:gd name="T18" fmla="*/ 44 w 56"/>
                <a:gd name="T19" fmla="*/ 6 h 48"/>
                <a:gd name="T20" fmla="*/ 42 w 56"/>
                <a:gd name="T21" fmla="*/ 2 h 48"/>
                <a:gd name="T22" fmla="*/ 38 w 56"/>
                <a:gd name="T23" fmla="*/ 2 h 48"/>
                <a:gd name="T24" fmla="*/ 34 w 56"/>
                <a:gd name="T25" fmla="*/ 2 h 48"/>
                <a:gd name="T26" fmla="*/ 30 w 56"/>
                <a:gd name="T27" fmla="*/ 2 h 48"/>
                <a:gd name="T28" fmla="*/ 28 w 56"/>
                <a:gd name="T29" fmla="*/ 0 h 48"/>
                <a:gd name="T30" fmla="*/ 24 w 56"/>
                <a:gd name="T31" fmla="*/ 2 h 48"/>
                <a:gd name="T32" fmla="*/ 22 w 56"/>
                <a:gd name="T33" fmla="*/ 2 h 48"/>
                <a:gd name="T34" fmla="*/ 16 w 56"/>
                <a:gd name="T35" fmla="*/ 0 h 48"/>
                <a:gd name="T36" fmla="*/ 10 w 56"/>
                <a:gd name="T37" fmla="*/ 2 h 48"/>
                <a:gd name="T38" fmla="*/ 6 w 56"/>
                <a:gd name="T39" fmla="*/ 2 h 48"/>
                <a:gd name="T40" fmla="*/ 2 w 56"/>
                <a:gd name="T41" fmla="*/ 0 h 48"/>
                <a:gd name="T42" fmla="*/ 0 w 56"/>
                <a:gd name="T43" fmla="*/ 4 h 48"/>
                <a:gd name="T44" fmla="*/ 2 w 56"/>
                <a:gd name="T45" fmla="*/ 10 h 48"/>
                <a:gd name="T46" fmla="*/ 6 w 56"/>
                <a:gd name="T47" fmla="*/ 14 h 48"/>
                <a:gd name="T48" fmla="*/ 8 w 56"/>
                <a:gd name="T49" fmla="*/ 20 h 48"/>
                <a:gd name="T50" fmla="*/ 12 w 56"/>
                <a:gd name="T51" fmla="*/ 24 h 48"/>
                <a:gd name="T52" fmla="*/ 18 w 56"/>
                <a:gd name="T53" fmla="*/ 28 h 48"/>
                <a:gd name="T54" fmla="*/ 22 w 56"/>
                <a:gd name="T55" fmla="*/ 32 h 48"/>
                <a:gd name="T56" fmla="*/ 24 w 56"/>
                <a:gd name="T57" fmla="*/ 36 h 48"/>
                <a:gd name="T58" fmla="*/ 28 w 56"/>
                <a:gd name="T59" fmla="*/ 40 h 48"/>
                <a:gd name="T60" fmla="*/ 28 w 56"/>
                <a:gd name="T61" fmla="*/ 42 h 48"/>
                <a:gd name="T62" fmla="*/ 32 w 56"/>
                <a:gd name="T63" fmla="*/ 42 h 48"/>
                <a:gd name="T64" fmla="*/ 36 w 56"/>
                <a:gd name="T65" fmla="*/ 46 h 48"/>
                <a:gd name="T66" fmla="*/ 40 w 56"/>
                <a:gd name="T67" fmla="*/ 48 h 48"/>
                <a:gd name="T68" fmla="*/ 42 w 56"/>
                <a:gd name="T69" fmla="*/ 46 h 48"/>
                <a:gd name="T70" fmla="*/ 40 w 56"/>
                <a:gd name="T71" fmla="*/ 44 h 48"/>
                <a:gd name="T72" fmla="*/ 40 w 56"/>
                <a:gd name="T73" fmla="*/ 40 h 48"/>
                <a:gd name="T74" fmla="*/ 42 w 56"/>
                <a:gd name="T75" fmla="*/ 38 h 48"/>
                <a:gd name="T76" fmla="*/ 44 w 56"/>
                <a:gd name="T77" fmla="*/ 36 h 48"/>
                <a:gd name="T78" fmla="*/ 46 w 56"/>
                <a:gd name="T79" fmla="*/ 34 h 48"/>
                <a:gd name="T80" fmla="*/ 48 w 56"/>
                <a:gd name="T81" fmla="*/ 34 h 48"/>
                <a:gd name="T82" fmla="*/ 46 w 56"/>
                <a:gd name="T83" fmla="*/ 32 h 48"/>
                <a:gd name="T84" fmla="*/ 48 w 56"/>
                <a:gd name="T85" fmla="*/ 30 h 48"/>
                <a:gd name="T86" fmla="*/ 50 w 56"/>
                <a:gd name="T87" fmla="*/ 30 h 48"/>
                <a:gd name="T88" fmla="*/ 52 w 56"/>
                <a:gd name="T89" fmla="*/ 30 h 48"/>
                <a:gd name="T90" fmla="*/ 54 w 56"/>
                <a:gd name="T91" fmla="*/ 30 h 48"/>
                <a:gd name="T92" fmla="*/ 54 w 56"/>
                <a:gd name="T93" fmla="*/ 28 h 48"/>
                <a:gd name="T94" fmla="*/ 50 w 56"/>
                <a:gd name="T9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" h="48">
                  <a:moveTo>
                    <a:pt x="52" y="22"/>
                  </a:moveTo>
                  <a:lnTo>
                    <a:pt x="52" y="22"/>
                  </a:lnTo>
                  <a:lnTo>
                    <a:pt x="54" y="22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0" y="12"/>
                  </a:lnTo>
                  <a:lnTo>
                    <a:pt x="50" y="10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2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4" y="44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0" y="44"/>
                  </a:lnTo>
                  <a:lnTo>
                    <a:pt x="40" y="42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2" y="40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6" y="32"/>
                  </a:lnTo>
                  <a:lnTo>
                    <a:pt x="46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2" y="26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2" y="22"/>
                  </a:lnTo>
                  <a:lnTo>
                    <a:pt x="52" y="2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4"/>
            <p:cNvSpPr>
              <a:spLocks/>
            </p:cNvSpPr>
            <p:nvPr/>
          </p:nvSpPr>
          <p:spPr bwMode="auto">
            <a:xfrm>
              <a:off x="2397" y="1856"/>
              <a:ext cx="2" cy="6"/>
            </a:xfrm>
            <a:custGeom>
              <a:avLst/>
              <a:gdLst>
                <a:gd name="T0" fmla="*/ 2 w 2"/>
                <a:gd name="T1" fmla="*/ 2 h 6"/>
                <a:gd name="T2" fmla="*/ 0 w 2"/>
                <a:gd name="T3" fmla="*/ 0 h 6"/>
                <a:gd name="T4" fmla="*/ 0 w 2"/>
                <a:gd name="T5" fmla="*/ 2 h 6"/>
                <a:gd name="T6" fmla="*/ 0 w 2"/>
                <a:gd name="T7" fmla="*/ 2 h 6"/>
                <a:gd name="T8" fmla="*/ 0 w 2"/>
                <a:gd name="T9" fmla="*/ 2 h 6"/>
                <a:gd name="T10" fmla="*/ 0 w 2"/>
                <a:gd name="T11" fmla="*/ 2 h 6"/>
                <a:gd name="T12" fmla="*/ 0 w 2"/>
                <a:gd name="T13" fmla="*/ 4 h 6"/>
                <a:gd name="T14" fmla="*/ 2 w 2"/>
                <a:gd name="T15" fmla="*/ 6 h 6"/>
                <a:gd name="T16" fmla="*/ 2 w 2"/>
                <a:gd name="T17" fmla="*/ 4 h 6"/>
                <a:gd name="T18" fmla="*/ 2 w 2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5"/>
            <p:cNvSpPr>
              <a:spLocks/>
            </p:cNvSpPr>
            <p:nvPr/>
          </p:nvSpPr>
          <p:spPr bwMode="auto">
            <a:xfrm>
              <a:off x="2375" y="2251"/>
              <a:ext cx="200" cy="235"/>
            </a:xfrm>
            <a:custGeom>
              <a:avLst/>
              <a:gdLst>
                <a:gd name="T0" fmla="*/ 194 w 200"/>
                <a:gd name="T1" fmla="*/ 141 h 235"/>
                <a:gd name="T2" fmla="*/ 182 w 200"/>
                <a:gd name="T3" fmla="*/ 124 h 235"/>
                <a:gd name="T4" fmla="*/ 184 w 200"/>
                <a:gd name="T5" fmla="*/ 118 h 235"/>
                <a:gd name="T6" fmla="*/ 156 w 200"/>
                <a:gd name="T7" fmla="*/ 114 h 235"/>
                <a:gd name="T8" fmla="*/ 150 w 200"/>
                <a:gd name="T9" fmla="*/ 96 h 235"/>
                <a:gd name="T10" fmla="*/ 148 w 200"/>
                <a:gd name="T11" fmla="*/ 80 h 235"/>
                <a:gd name="T12" fmla="*/ 146 w 200"/>
                <a:gd name="T13" fmla="*/ 72 h 235"/>
                <a:gd name="T14" fmla="*/ 130 w 200"/>
                <a:gd name="T15" fmla="*/ 68 h 235"/>
                <a:gd name="T16" fmla="*/ 118 w 200"/>
                <a:gd name="T17" fmla="*/ 60 h 235"/>
                <a:gd name="T18" fmla="*/ 106 w 200"/>
                <a:gd name="T19" fmla="*/ 54 h 235"/>
                <a:gd name="T20" fmla="*/ 98 w 200"/>
                <a:gd name="T21" fmla="*/ 52 h 235"/>
                <a:gd name="T22" fmla="*/ 86 w 200"/>
                <a:gd name="T23" fmla="*/ 48 h 235"/>
                <a:gd name="T24" fmla="*/ 76 w 200"/>
                <a:gd name="T25" fmla="*/ 40 h 235"/>
                <a:gd name="T26" fmla="*/ 72 w 200"/>
                <a:gd name="T27" fmla="*/ 36 h 235"/>
                <a:gd name="T28" fmla="*/ 70 w 200"/>
                <a:gd name="T29" fmla="*/ 32 h 235"/>
                <a:gd name="T30" fmla="*/ 68 w 200"/>
                <a:gd name="T31" fmla="*/ 24 h 235"/>
                <a:gd name="T32" fmla="*/ 66 w 200"/>
                <a:gd name="T33" fmla="*/ 12 h 235"/>
                <a:gd name="T34" fmla="*/ 66 w 200"/>
                <a:gd name="T35" fmla="*/ 0 h 235"/>
                <a:gd name="T36" fmla="*/ 52 w 200"/>
                <a:gd name="T37" fmla="*/ 2 h 235"/>
                <a:gd name="T38" fmla="*/ 36 w 200"/>
                <a:gd name="T39" fmla="*/ 10 h 235"/>
                <a:gd name="T40" fmla="*/ 28 w 200"/>
                <a:gd name="T41" fmla="*/ 16 h 235"/>
                <a:gd name="T42" fmla="*/ 18 w 200"/>
                <a:gd name="T43" fmla="*/ 24 h 235"/>
                <a:gd name="T44" fmla="*/ 10 w 200"/>
                <a:gd name="T45" fmla="*/ 22 h 235"/>
                <a:gd name="T46" fmla="*/ 8 w 200"/>
                <a:gd name="T47" fmla="*/ 34 h 235"/>
                <a:gd name="T48" fmla="*/ 16 w 200"/>
                <a:gd name="T49" fmla="*/ 52 h 235"/>
                <a:gd name="T50" fmla="*/ 14 w 200"/>
                <a:gd name="T51" fmla="*/ 68 h 235"/>
                <a:gd name="T52" fmla="*/ 16 w 200"/>
                <a:gd name="T53" fmla="*/ 78 h 235"/>
                <a:gd name="T54" fmla="*/ 14 w 200"/>
                <a:gd name="T55" fmla="*/ 84 h 235"/>
                <a:gd name="T56" fmla="*/ 10 w 200"/>
                <a:gd name="T57" fmla="*/ 92 h 235"/>
                <a:gd name="T58" fmla="*/ 10 w 200"/>
                <a:gd name="T59" fmla="*/ 104 h 235"/>
                <a:gd name="T60" fmla="*/ 20 w 200"/>
                <a:gd name="T61" fmla="*/ 116 h 235"/>
                <a:gd name="T62" fmla="*/ 18 w 200"/>
                <a:gd name="T63" fmla="*/ 122 h 235"/>
                <a:gd name="T64" fmla="*/ 14 w 200"/>
                <a:gd name="T65" fmla="*/ 130 h 235"/>
                <a:gd name="T66" fmla="*/ 12 w 200"/>
                <a:gd name="T67" fmla="*/ 137 h 235"/>
                <a:gd name="T68" fmla="*/ 18 w 200"/>
                <a:gd name="T69" fmla="*/ 147 h 235"/>
                <a:gd name="T70" fmla="*/ 20 w 200"/>
                <a:gd name="T71" fmla="*/ 155 h 235"/>
                <a:gd name="T72" fmla="*/ 24 w 200"/>
                <a:gd name="T73" fmla="*/ 167 h 235"/>
                <a:gd name="T74" fmla="*/ 32 w 200"/>
                <a:gd name="T75" fmla="*/ 173 h 235"/>
                <a:gd name="T76" fmla="*/ 32 w 200"/>
                <a:gd name="T77" fmla="*/ 183 h 235"/>
                <a:gd name="T78" fmla="*/ 30 w 200"/>
                <a:gd name="T79" fmla="*/ 189 h 235"/>
                <a:gd name="T80" fmla="*/ 34 w 200"/>
                <a:gd name="T81" fmla="*/ 195 h 235"/>
                <a:gd name="T82" fmla="*/ 34 w 200"/>
                <a:gd name="T83" fmla="*/ 201 h 235"/>
                <a:gd name="T84" fmla="*/ 44 w 200"/>
                <a:gd name="T85" fmla="*/ 217 h 235"/>
                <a:gd name="T86" fmla="*/ 48 w 200"/>
                <a:gd name="T87" fmla="*/ 231 h 235"/>
                <a:gd name="T88" fmla="*/ 54 w 200"/>
                <a:gd name="T89" fmla="*/ 235 h 235"/>
                <a:gd name="T90" fmla="*/ 64 w 200"/>
                <a:gd name="T91" fmla="*/ 227 h 235"/>
                <a:gd name="T92" fmla="*/ 72 w 200"/>
                <a:gd name="T93" fmla="*/ 221 h 235"/>
                <a:gd name="T94" fmla="*/ 78 w 200"/>
                <a:gd name="T95" fmla="*/ 221 h 235"/>
                <a:gd name="T96" fmla="*/ 94 w 200"/>
                <a:gd name="T97" fmla="*/ 223 h 235"/>
                <a:gd name="T98" fmla="*/ 104 w 200"/>
                <a:gd name="T99" fmla="*/ 233 h 235"/>
                <a:gd name="T100" fmla="*/ 108 w 200"/>
                <a:gd name="T101" fmla="*/ 221 h 235"/>
                <a:gd name="T102" fmla="*/ 126 w 200"/>
                <a:gd name="T103" fmla="*/ 219 h 235"/>
                <a:gd name="T104" fmla="*/ 130 w 200"/>
                <a:gd name="T105" fmla="*/ 219 h 235"/>
                <a:gd name="T106" fmla="*/ 134 w 200"/>
                <a:gd name="T107" fmla="*/ 187 h 235"/>
                <a:gd name="T108" fmla="*/ 156 w 200"/>
                <a:gd name="T109" fmla="*/ 173 h 235"/>
                <a:gd name="T110" fmla="*/ 194 w 200"/>
                <a:gd name="T111" fmla="*/ 181 h 235"/>
                <a:gd name="T112" fmla="*/ 198 w 200"/>
                <a:gd name="T113" fmla="*/ 185 h 235"/>
                <a:gd name="T114" fmla="*/ 198 w 200"/>
                <a:gd name="T115" fmla="*/ 167 h 235"/>
                <a:gd name="T116" fmla="*/ 198 w 200"/>
                <a:gd name="T117" fmla="*/ 15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" h="235">
                  <a:moveTo>
                    <a:pt x="200" y="151"/>
                  </a:moveTo>
                  <a:lnTo>
                    <a:pt x="200" y="151"/>
                  </a:lnTo>
                  <a:lnTo>
                    <a:pt x="198" y="147"/>
                  </a:lnTo>
                  <a:lnTo>
                    <a:pt x="196" y="143"/>
                  </a:lnTo>
                  <a:lnTo>
                    <a:pt x="196" y="141"/>
                  </a:lnTo>
                  <a:lnTo>
                    <a:pt x="194" y="139"/>
                  </a:lnTo>
                  <a:lnTo>
                    <a:pt x="194" y="141"/>
                  </a:lnTo>
                  <a:lnTo>
                    <a:pt x="192" y="139"/>
                  </a:lnTo>
                  <a:lnTo>
                    <a:pt x="188" y="137"/>
                  </a:lnTo>
                  <a:lnTo>
                    <a:pt x="186" y="134"/>
                  </a:lnTo>
                  <a:lnTo>
                    <a:pt x="186" y="134"/>
                  </a:lnTo>
                  <a:lnTo>
                    <a:pt x="184" y="132"/>
                  </a:lnTo>
                  <a:lnTo>
                    <a:pt x="184" y="128"/>
                  </a:lnTo>
                  <a:lnTo>
                    <a:pt x="182" y="124"/>
                  </a:lnTo>
                  <a:lnTo>
                    <a:pt x="182" y="124"/>
                  </a:lnTo>
                  <a:lnTo>
                    <a:pt x="184" y="120"/>
                  </a:lnTo>
                  <a:lnTo>
                    <a:pt x="184" y="120"/>
                  </a:lnTo>
                  <a:lnTo>
                    <a:pt x="184" y="118"/>
                  </a:lnTo>
                  <a:lnTo>
                    <a:pt x="184" y="116"/>
                  </a:lnTo>
                  <a:lnTo>
                    <a:pt x="184" y="116"/>
                  </a:lnTo>
                  <a:lnTo>
                    <a:pt x="184" y="118"/>
                  </a:lnTo>
                  <a:lnTo>
                    <a:pt x="182" y="118"/>
                  </a:lnTo>
                  <a:lnTo>
                    <a:pt x="182" y="118"/>
                  </a:lnTo>
                  <a:lnTo>
                    <a:pt x="174" y="118"/>
                  </a:lnTo>
                  <a:lnTo>
                    <a:pt x="168" y="118"/>
                  </a:lnTo>
                  <a:lnTo>
                    <a:pt x="162" y="116"/>
                  </a:lnTo>
                  <a:lnTo>
                    <a:pt x="156" y="116"/>
                  </a:lnTo>
                  <a:lnTo>
                    <a:pt x="156" y="114"/>
                  </a:lnTo>
                  <a:lnTo>
                    <a:pt x="154" y="110"/>
                  </a:lnTo>
                  <a:lnTo>
                    <a:pt x="154" y="108"/>
                  </a:lnTo>
                  <a:lnTo>
                    <a:pt x="154" y="102"/>
                  </a:lnTo>
                  <a:lnTo>
                    <a:pt x="150" y="100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50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50" y="86"/>
                  </a:lnTo>
                  <a:lnTo>
                    <a:pt x="150" y="84"/>
                  </a:lnTo>
                  <a:lnTo>
                    <a:pt x="150" y="82"/>
                  </a:lnTo>
                  <a:lnTo>
                    <a:pt x="148" y="80"/>
                  </a:lnTo>
                  <a:lnTo>
                    <a:pt x="148" y="80"/>
                  </a:lnTo>
                  <a:lnTo>
                    <a:pt x="148" y="78"/>
                  </a:lnTo>
                  <a:lnTo>
                    <a:pt x="148" y="78"/>
                  </a:lnTo>
                  <a:lnTo>
                    <a:pt x="148" y="76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0"/>
                  </a:lnTo>
                  <a:lnTo>
                    <a:pt x="140" y="68"/>
                  </a:lnTo>
                  <a:lnTo>
                    <a:pt x="138" y="66"/>
                  </a:lnTo>
                  <a:lnTo>
                    <a:pt x="136" y="68"/>
                  </a:lnTo>
                  <a:lnTo>
                    <a:pt x="132" y="68"/>
                  </a:lnTo>
                  <a:lnTo>
                    <a:pt x="130" y="68"/>
                  </a:lnTo>
                  <a:lnTo>
                    <a:pt x="130" y="68"/>
                  </a:lnTo>
                  <a:lnTo>
                    <a:pt x="126" y="68"/>
                  </a:lnTo>
                  <a:lnTo>
                    <a:pt x="124" y="66"/>
                  </a:lnTo>
                  <a:lnTo>
                    <a:pt x="124" y="66"/>
                  </a:lnTo>
                  <a:lnTo>
                    <a:pt x="122" y="62"/>
                  </a:lnTo>
                  <a:lnTo>
                    <a:pt x="120" y="62"/>
                  </a:lnTo>
                  <a:lnTo>
                    <a:pt x="120" y="60"/>
                  </a:lnTo>
                  <a:lnTo>
                    <a:pt x="118" y="60"/>
                  </a:lnTo>
                  <a:lnTo>
                    <a:pt x="116" y="60"/>
                  </a:lnTo>
                  <a:lnTo>
                    <a:pt x="114" y="60"/>
                  </a:lnTo>
                  <a:lnTo>
                    <a:pt x="112" y="58"/>
                  </a:lnTo>
                  <a:lnTo>
                    <a:pt x="110" y="58"/>
                  </a:lnTo>
                  <a:lnTo>
                    <a:pt x="110" y="58"/>
                  </a:lnTo>
                  <a:lnTo>
                    <a:pt x="108" y="56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2"/>
                  </a:lnTo>
                  <a:lnTo>
                    <a:pt x="100" y="52"/>
                  </a:lnTo>
                  <a:lnTo>
                    <a:pt x="98" y="52"/>
                  </a:lnTo>
                  <a:lnTo>
                    <a:pt x="98" y="50"/>
                  </a:lnTo>
                  <a:lnTo>
                    <a:pt x="96" y="50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92" y="50"/>
                  </a:lnTo>
                  <a:lnTo>
                    <a:pt x="90" y="50"/>
                  </a:lnTo>
                  <a:lnTo>
                    <a:pt x="86" y="48"/>
                  </a:lnTo>
                  <a:lnTo>
                    <a:pt x="84" y="48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80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6" y="40"/>
                  </a:lnTo>
                  <a:lnTo>
                    <a:pt x="76" y="40"/>
                  </a:lnTo>
                  <a:lnTo>
                    <a:pt x="74" y="40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68" y="30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8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68" y="22"/>
                  </a:lnTo>
                  <a:lnTo>
                    <a:pt x="68" y="20"/>
                  </a:lnTo>
                  <a:lnTo>
                    <a:pt x="66" y="18"/>
                  </a:lnTo>
                  <a:lnTo>
                    <a:pt x="66" y="16"/>
                  </a:lnTo>
                  <a:lnTo>
                    <a:pt x="66" y="14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4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14" y="72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0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12" y="100"/>
                  </a:lnTo>
                  <a:lnTo>
                    <a:pt x="12" y="102"/>
                  </a:lnTo>
                  <a:lnTo>
                    <a:pt x="10" y="104"/>
                  </a:lnTo>
                  <a:lnTo>
                    <a:pt x="10" y="106"/>
                  </a:lnTo>
                  <a:lnTo>
                    <a:pt x="12" y="108"/>
                  </a:lnTo>
                  <a:lnTo>
                    <a:pt x="14" y="114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18" y="116"/>
                  </a:lnTo>
                  <a:lnTo>
                    <a:pt x="20" y="116"/>
                  </a:lnTo>
                  <a:lnTo>
                    <a:pt x="20" y="118"/>
                  </a:lnTo>
                  <a:lnTo>
                    <a:pt x="20" y="118"/>
                  </a:lnTo>
                  <a:lnTo>
                    <a:pt x="20" y="118"/>
                  </a:lnTo>
                  <a:lnTo>
                    <a:pt x="20" y="118"/>
                  </a:lnTo>
                  <a:lnTo>
                    <a:pt x="18" y="120"/>
                  </a:lnTo>
                  <a:lnTo>
                    <a:pt x="18" y="120"/>
                  </a:lnTo>
                  <a:lnTo>
                    <a:pt x="18" y="122"/>
                  </a:lnTo>
                  <a:lnTo>
                    <a:pt x="18" y="124"/>
                  </a:lnTo>
                  <a:lnTo>
                    <a:pt x="18" y="124"/>
                  </a:lnTo>
                  <a:lnTo>
                    <a:pt x="16" y="124"/>
                  </a:lnTo>
                  <a:lnTo>
                    <a:pt x="16" y="126"/>
                  </a:lnTo>
                  <a:lnTo>
                    <a:pt x="16" y="128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12" y="132"/>
                  </a:lnTo>
                  <a:lnTo>
                    <a:pt x="10" y="134"/>
                  </a:lnTo>
                  <a:lnTo>
                    <a:pt x="10" y="134"/>
                  </a:lnTo>
                  <a:lnTo>
                    <a:pt x="10" y="134"/>
                  </a:lnTo>
                  <a:lnTo>
                    <a:pt x="12" y="137"/>
                  </a:lnTo>
                  <a:lnTo>
                    <a:pt x="12" y="137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2" y="139"/>
                  </a:lnTo>
                  <a:lnTo>
                    <a:pt x="14" y="141"/>
                  </a:lnTo>
                  <a:lnTo>
                    <a:pt x="16" y="145"/>
                  </a:lnTo>
                  <a:lnTo>
                    <a:pt x="16" y="147"/>
                  </a:lnTo>
                  <a:lnTo>
                    <a:pt x="18" y="147"/>
                  </a:lnTo>
                  <a:lnTo>
                    <a:pt x="20" y="149"/>
                  </a:lnTo>
                  <a:lnTo>
                    <a:pt x="20" y="149"/>
                  </a:lnTo>
                  <a:lnTo>
                    <a:pt x="20" y="151"/>
                  </a:lnTo>
                  <a:lnTo>
                    <a:pt x="20" y="151"/>
                  </a:lnTo>
                  <a:lnTo>
                    <a:pt x="20" y="153"/>
                  </a:lnTo>
                  <a:lnTo>
                    <a:pt x="20" y="153"/>
                  </a:lnTo>
                  <a:lnTo>
                    <a:pt x="20" y="155"/>
                  </a:lnTo>
                  <a:lnTo>
                    <a:pt x="22" y="157"/>
                  </a:lnTo>
                  <a:lnTo>
                    <a:pt x="22" y="159"/>
                  </a:lnTo>
                  <a:lnTo>
                    <a:pt x="22" y="161"/>
                  </a:lnTo>
                  <a:lnTo>
                    <a:pt x="24" y="16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24" y="167"/>
                  </a:lnTo>
                  <a:lnTo>
                    <a:pt x="26" y="169"/>
                  </a:lnTo>
                  <a:lnTo>
                    <a:pt x="28" y="169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32" y="173"/>
                  </a:lnTo>
                  <a:lnTo>
                    <a:pt x="32" y="173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2" y="175"/>
                  </a:lnTo>
                  <a:lnTo>
                    <a:pt x="32" y="177"/>
                  </a:lnTo>
                  <a:lnTo>
                    <a:pt x="30" y="179"/>
                  </a:lnTo>
                  <a:lnTo>
                    <a:pt x="30" y="179"/>
                  </a:lnTo>
                  <a:lnTo>
                    <a:pt x="32" y="181"/>
                  </a:lnTo>
                  <a:lnTo>
                    <a:pt x="32" y="183"/>
                  </a:lnTo>
                  <a:lnTo>
                    <a:pt x="32" y="183"/>
                  </a:lnTo>
                  <a:lnTo>
                    <a:pt x="32" y="185"/>
                  </a:lnTo>
                  <a:lnTo>
                    <a:pt x="30" y="185"/>
                  </a:lnTo>
                  <a:lnTo>
                    <a:pt x="30" y="185"/>
                  </a:lnTo>
                  <a:lnTo>
                    <a:pt x="30" y="187"/>
                  </a:lnTo>
                  <a:lnTo>
                    <a:pt x="30" y="187"/>
                  </a:lnTo>
                  <a:lnTo>
                    <a:pt x="30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1"/>
                  </a:lnTo>
                  <a:lnTo>
                    <a:pt x="30" y="191"/>
                  </a:lnTo>
                  <a:lnTo>
                    <a:pt x="30" y="193"/>
                  </a:lnTo>
                  <a:lnTo>
                    <a:pt x="32" y="193"/>
                  </a:lnTo>
                  <a:lnTo>
                    <a:pt x="34" y="195"/>
                  </a:lnTo>
                  <a:lnTo>
                    <a:pt x="34" y="195"/>
                  </a:lnTo>
                  <a:lnTo>
                    <a:pt x="34" y="195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9"/>
                  </a:lnTo>
                  <a:lnTo>
                    <a:pt x="34" y="201"/>
                  </a:lnTo>
                  <a:lnTo>
                    <a:pt x="34" y="201"/>
                  </a:lnTo>
                  <a:lnTo>
                    <a:pt x="36" y="201"/>
                  </a:lnTo>
                  <a:lnTo>
                    <a:pt x="38" y="205"/>
                  </a:lnTo>
                  <a:lnTo>
                    <a:pt x="40" y="207"/>
                  </a:lnTo>
                  <a:lnTo>
                    <a:pt x="42" y="211"/>
                  </a:lnTo>
                  <a:lnTo>
                    <a:pt x="42" y="213"/>
                  </a:lnTo>
                  <a:lnTo>
                    <a:pt x="44" y="215"/>
                  </a:lnTo>
                  <a:lnTo>
                    <a:pt x="44" y="217"/>
                  </a:lnTo>
                  <a:lnTo>
                    <a:pt x="44" y="219"/>
                  </a:lnTo>
                  <a:lnTo>
                    <a:pt x="46" y="221"/>
                  </a:lnTo>
                  <a:lnTo>
                    <a:pt x="46" y="223"/>
                  </a:lnTo>
                  <a:lnTo>
                    <a:pt x="46" y="225"/>
                  </a:lnTo>
                  <a:lnTo>
                    <a:pt x="46" y="225"/>
                  </a:lnTo>
                  <a:lnTo>
                    <a:pt x="48" y="229"/>
                  </a:lnTo>
                  <a:lnTo>
                    <a:pt x="48" y="231"/>
                  </a:lnTo>
                  <a:lnTo>
                    <a:pt x="48" y="233"/>
                  </a:lnTo>
                  <a:lnTo>
                    <a:pt x="48" y="233"/>
                  </a:lnTo>
                  <a:lnTo>
                    <a:pt x="50" y="235"/>
                  </a:lnTo>
                  <a:lnTo>
                    <a:pt x="50" y="235"/>
                  </a:lnTo>
                  <a:lnTo>
                    <a:pt x="50" y="235"/>
                  </a:lnTo>
                  <a:lnTo>
                    <a:pt x="52" y="235"/>
                  </a:lnTo>
                  <a:lnTo>
                    <a:pt x="54" y="235"/>
                  </a:lnTo>
                  <a:lnTo>
                    <a:pt x="58" y="235"/>
                  </a:lnTo>
                  <a:lnTo>
                    <a:pt x="60" y="235"/>
                  </a:lnTo>
                  <a:lnTo>
                    <a:pt x="60" y="233"/>
                  </a:lnTo>
                  <a:lnTo>
                    <a:pt x="62" y="231"/>
                  </a:lnTo>
                  <a:lnTo>
                    <a:pt x="62" y="229"/>
                  </a:lnTo>
                  <a:lnTo>
                    <a:pt x="62" y="229"/>
                  </a:lnTo>
                  <a:lnTo>
                    <a:pt x="64" y="227"/>
                  </a:lnTo>
                  <a:lnTo>
                    <a:pt x="66" y="227"/>
                  </a:lnTo>
                  <a:lnTo>
                    <a:pt x="66" y="225"/>
                  </a:lnTo>
                  <a:lnTo>
                    <a:pt x="66" y="223"/>
                  </a:lnTo>
                  <a:lnTo>
                    <a:pt x="66" y="223"/>
                  </a:lnTo>
                  <a:lnTo>
                    <a:pt x="68" y="223"/>
                  </a:lnTo>
                  <a:lnTo>
                    <a:pt x="70" y="221"/>
                  </a:lnTo>
                  <a:lnTo>
                    <a:pt x="72" y="221"/>
                  </a:lnTo>
                  <a:lnTo>
                    <a:pt x="72" y="219"/>
                  </a:lnTo>
                  <a:lnTo>
                    <a:pt x="72" y="217"/>
                  </a:lnTo>
                  <a:lnTo>
                    <a:pt x="72" y="217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76" y="217"/>
                  </a:lnTo>
                  <a:lnTo>
                    <a:pt x="78" y="221"/>
                  </a:lnTo>
                  <a:lnTo>
                    <a:pt x="80" y="221"/>
                  </a:lnTo>
                  <a:lnTo>
                    <a:pt x="82" y="221"/>
                  </a:lnTo>
                  <a:lnTo>
                    <a:pt x="84" y="221"/>
                  </a:lnTo>
                  <a:lnTo>
                    <a:pt x="84" y="221"/>
                  </a:lnTo>
                  <a:lnTo>
                    <a:pt x="92" y="221"/>
                  </a:lnTo>
                  <a:lnTo>
                    <a:pt x="92" y="221"/>
                  </a:lnTo>
                  <a:lnTo>
                    <a:pt x="94" y="223"/>
                  </a:lnTo>
                  <a:lnTo>
                    <a:pt x="96" y="223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100" y="227"/>
                  </a:lnTo>
                  <a:lnTo>
                    <a:pt x="100" y="229"/>
                  </a:lnTo>
                  <a:lnTo>
                    <a:pt x="102" y="231"/>
                  </a:lnTo>
                  <a:lnTo>
                    <a:pt x="104" y="233"/>
                  </a:lnTo>
                  <a:lnTo>
                    <a:pt x="104" y="235"/>
                  </a:lnTo>
                  <a:lnTo>
                    <a:pt x="104" y="235"/>
                  </a:lnTo>
                  <a:lnTo>
                    <a:pt x="104" y="231"/>
                  </a:lnTo>
                  <a:lnTo>
                    <a:pt x="106" y="229"/>
                  </a:lnTo>
                  <a:lnTo>
                    <a:pt x="106" y="227"/>
                  </a:lnTo>
                  <a:lnTo>
                    <a:pt x="108" y="221"/>
                  </a:lnTo>
                  <a:lnTo>
                    <a:pt x="108" y="221"/>
                  </a:lnTo>
                  <a:lnTo>
                    <a:pt x="110" y="221"/>
                  </a:lnTo>
                  <a:lnTo>
                    <a:pt x="110" y="219"/>
                  </a:lnTo>
                  <a:lnTo>
                    <a:pt x="110" y="221"/>
                  </a:lnTo>
                  <a:lnTo>
                    <a:pt x="112" y="221"/>
                  </a:lnTo>
                  <a:lnTo>
                    <a:pt x="112" y="219"/>
                  </a:lnTo>
                  <a:lnTo>
                    <a:pt x="118" y="219"/>
                  </a:lnTo>
                  <a:lnTo>
                    <a:pt x="126" y="219"/>
                  </a:lnTo>
                  <a:lnTo>
                    <a:pt x="126" y="219"/>
                  </a:lnTo>
                  <a:lnTo>
                    <a:pt x="126" y="221"/>
                  </a:lnTo>
                  <a:lnTo>
                    <a:pt x="126" y="223"/>
                  </a:lnTo>
                  <a:lnTo>
                    <a:pt x="128" y="223"/>
                  </a:lnTo>
                  <a:lnTo>
                    <a:pt x="128" y="225"/>
                  </a:lnTo>
                  <a:lnTo>
                    <a:pt x="128" y="223"/>
                  </a:lnTo>
                  <a:lnTo>
                    <a:pt x="130" y="219"/>
                  </a:lnTo>
                  <a:lnTo>
                    <a:pt x="130" y="215"/>
                  </a:lnTo>
                  <a:lnTo>
                    <a:pt x="130" y="209"/>
                  </a:lnTo>
                  <a:lnTo>
                    <a:pt x="132" y="203"/>
                  </a:lnTo>
                  <a:lnTo>
                    <a:pt x="132" y="199"/>
                  </a:lnTo>
                  <a:lnTo>
                    <a:pt x="130" y="195"/>
                  </a:lnTo>
                  <a:lnTo>
                    <a:pt x="132" y="191"/>
                  </a:lnTo>
                  <a:lnTo>
                    <a:pt x="134" y="187"/>
                  </a:lnTo>
                  <a:lnTo>
                    <a:pt x="136" y="185"/>
                  </a:lnTo>
                  <a:lnTo>
                    <a:pt x="136" y="181"/>
                  </a:lnTo>
                  <a:lnTo>
                    <a:pt x="138" y="177"/>
                  </a:lnTo>
                  <a:lnTo>
                    <a:pt x="140" y="177"/>
                  </a:lnTo>
                  <a:lnTo>
                    <a:pt x="148" y="175"/>
                  </a:lnTo>
                  <a:lnTo>
                    <a:pt x="150" y="175"/>
                  </a:lnTo>
                  <a:lnTo>
                    <a:pt x="156" y="173"/>
                  </a:lnTo>
                  <a:lnTo>
                    <a:pt x="164" y="171"/>
                  </a:lnTo>
                  <a:lnTo>
                    <a:pt x="170" y="171"/>
                  </a:lnTo>
                  <a:lnTo>
                    <a:pt x="178" y="171"/>
                  </a:lnTo>
                  <a:lnTo>
                    <a:pt x="184" y="175"/>
                  </a:lnTo>
                  <a:lnTo>
                    <a:pt x="188" y="177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4" y="185"/>
                  </a:lnTo>
                  <a:lnTo>
                    <a:pt x="194" y="187"/>
                  </a:lnTo>
                  <a:lnTo>
                    <a:pt x="194" y="187"/>
                  </a:lnTo>
                  <a:lnTo>
                    <a:pt x="196" y="187"/>
                  </a:lnTo>
                  <a:lnTo>
                    <a:pt x="196" y="185"/>
                  </a:lnTo>
                  <a:lnTo>
                    <a:pt x="196" y="185"/>
                  </a:lnTo>
                  <a:lnTo>
                    <a:pt x="198" y="185"/>
                  </a:lnTo>
                  <a:lnTo>
                    <a:pt x="198" y="183"/>
                  </a:lnTo>
                  <a:lnTo>
                    <a:pt x="196" y="181"/>
                  </a:lnTo>
                  <a:lnTo>
                    <a:pt x="194" y="179"/>
                  </a:lnTo>
                  <a:lnTo>
                    <a:pt x="194" y="177"/>
                  </a:lnTo>
                  <a:lnTo>
                    <a:pt x="196" y="173"/>
                  </a:lnTo>
                  <a:lnTo>
                    <a:pt x="196" y="171"/>
                  </a:lnTo>
                  <a:lnTo>
                    <a:pt x="198" y="167"/>
                  </a:lnTo>
                  <a:lnTo>
                    <a:pt x="198" y="167"/>
                  </a:lnTo>
                  <a:lnTo>
                    <a:pt x="198" y="167"/>
                  </a:lnTo>
                  <a:lnTo>
                    <a:pt x="198" y="165"/>
                  </a:lnTo>
                  <a:lnTo>
                    <a:pt x="198" y="165"/>
                  </a:lnTo>
                  <a:lnTo>
                    <a:pt x="198" y="165"/>
                  </a:lnTo>
                  <a:lnTo>
                    <a:pt x="198" y="161"/>
                  </a:lnTo>
                  <a:lnTo>
                    <a:pt x="198" y="157"/>
                  </a:lnTo>
                  <a:lnTo>
                    <a:pt x="200" y="153"/>
                  </a:lnTo>
                  <a:lnTo>
                    <a:pt x="200" y="153"/>
                  </a:lnTo>
                  <a:lnTo>
                    <a:pt x="200" y="153"/>
                  </a:lnTo>
                  <a:lnTo>
                    <a:pt x="200" y="153"/>
                  </a:lnTo>
                  <a:lnTo>
                    <a:pt x="200" y="1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6"/>
            <p:cNvSpPr>
              <a:spLocks/>
            </p:cNvSpPr>
            <p:nvPr/>
          </p:nvSpPr>
          <p:spPr bwMode="auto">
            <a:xfrm>
              <a:off x="4827" y="1570"/>
              <a:ext cx="52" cy="30"/>
            </a:xfrm>
            <a:custGeom>
              <a:avLst/>
              <a:gdLst>
                <a:gd name="T0" fmla="*/ 52 w 52"/>
                <a:gd name="T1" fmla="*/ 24 h 30"/>
                <a:gd name="T2" fmla="*/ 50 w 52"/>
                <a:gd name="T3" fmla="*/ 22 h 30"/>
                <a:gd name="T4" fmla="*/ 50 w 52"/>
                <a:gd name="T5" fmla="*/ 20 h 30"/>
                <a:gd name="T6" fmla="*/ 50 w 52"/>
                <a:gd name="T7" fmla="*/ 18 h 30"/>
                <a:gd name="T8" fmla="*/ 48 w 52"/>
                <a:gd name="T9" fmla="*/ 16 h 30"/>
                <a:gd name="T10" fmla="*/ 46 w 52"/>
                <a:gd name="T11" fmla="*/ 16 h 30"/>
                <a:gd name="T12" fmla="*/ 42 w 52"/>
                <a:gd name="T13" fmla="*/ 14 h 30"/>
                <a:gd name="T14" fmla="*/ 42 w 52"/>
                <a:gd name="T15" fmla="*/ 12 h 30"/>
                <a:gd name="T16" fmla="*/ 42 w 52"/>
                <a:gd name="T17" fmla="*/ 10 h 30"/>
                <a:gd name="T18" fmla="*/ 42 w 52"/>
                <a:gd name="T19" fmla="*/ 8 h 30"/>
                <a:gd name="T20" fmla="*/ 40 w 52"/>
                <a:gd name="T21" fmla="*/ 6 h 30"/>
                <a:gd name="T22" fmla="*/ 36 w 52"/>
                <a:gd name="T23" fmla="*/ 4 h 30"/>
                <a:gd name="T24" fmla="*/ 36 w 52"/>
                <a:gd name="T25" fmla="*/ 4 h 30"/>
                <a:gd name="T26" fmla="*/ 34 w 52"/>
                <a:gd name="T27" fmla="*/ 6 h 30"/>
                <a:gd name="T28" fmla="*/ 32 w 52"/>
                <a:gd name="T29" fmla="*/ 6 h 30"/>
                <a:gd name="T30" fmla="*/ 28 w 52"/>
                <a:gd name="T31" fmla="*/ 4 h 30"/>
                <a:gd name="T32" fmla="*/ 24 w 52"/>
                <a:gd name="T33" fmla="*/ 4 h 30"/>
                <a:gd name="T34" fmla="*/ 22 w 52"/>
                <a:gd name="T35" fmla="*/ 4 h 30"/>
                <a:gd name="T36" fmla="*/ 22 w 52"/>
                <a:gd name="T37" fmla="*/ 4 h 30"/>
                <a:gd name="T38" fmla="*/ 22 w 52"/>
                <a:gd name="T39" fmla="*/ 2 h 30"/>
                <a:gd name="T40" fmla="*/ 18 w 52"/>
                <a:gd name="T41" fmla="*/ 0 h 30"/>
                <a:gd name="T42" fmla="*/ 14 w 52"/>
                <a:gd name="T43" fmla="*/ 0 h 30"/>
                <a:gd name="T44" fmla="*/ 12 w 52"/>
                <a:gd name="T45" fmla="*/ 2 h 30"/>
                <a:gd name="T46" fmla="*/ 10 w 52"/>
                <a:gd name="T47" fmla="*/ 4 h 30"/>
                <a:gd name="T48" fmla="*/ 8 w 52"/>
                <a:gd name="T49" fmla="*/ 6 h 30"/>
                <a:gd name="T50" fmla="*/ 6 w 52"/>
                <a:gd name="T51" fmla="*/ 12 h 30"/>
                <a:gd name="T52" fmla="*/ 4 w 52"/>
                <a:gd name="T53" fmla="*/ 14 h 30"/>
                <a:gd name="T54" fmla="*/ 2 w 52"/>
                <a:gd name="T55" fmla="*/ 18 h 30"/>
                <a:gd name="T56" fmla="*/ 0 w 52"/>
                <a:gd name="T57" fmla="*/ 20 h 30"/>
                <a:gd name="T58" fmla="*/ 2 w 52"/>
                <a:gd name="T59" fmla="*/ 22 h 30"/>
                <a:gd name="T60" fmla="*/ 2 w 52"/>
                <a:gd name="T61" fmla="*/ 22 h 30"/>
                <a:gd name="T62" fmla="*/ 4 w 52"/>
                <a:gd name="T63" fmla="*/ 26 h 30"/>
                <a:gd name="T64" fmla="*/ 8 w 52"/>
                <a:gd name="T65" fmla="*/ 28 h 30"/>
                <a:gd name="T66" fmla="*/ 12 w 52"/>
                <a:gd name="T67" fmla="*/ 26 h 30"/>
                <a:gd name="T68" fmla="*/ 14 w 52"/>
                <a:gd name="T69" fmla="*/ 28 h 30"/>
                <a:gd name="T70" fmla="*/ 16 w 52"/>
                <a:gd name="T71" fmla="*/ 28 h 30"/>
                <a:gd name="T72" fmla="*/ 16 w 52"/>
                <a:gd name="T73" fmla="*/ 28 h 30"/>
                <a:gd name="T74" fmla="*/ 18 w 52"/>
                <a:gd name="T75" fmla="*/ 30 h 30"/>
                <a:gd name="T76" fmla="*/ 24 w 52"/>
                <a:gd name="T77" fmla="*/ 28 h 30"/>
                <a:gd name="T78" fmla="*/ 24 w 52"/>
                <a:gd name="T79" fmla="*/ 26 h 30"/>
                <a:gd name="T80" fmla="*/ 28 w 52"/>
                <a:gd name="T81" fmla="*/ 26 h 30"/>
                <a:gd name="T82" fmla="*/ 30 w 52"/>
                <a:gd name="T83" fmla="*/ 28 h 30"/>
                <a:gd name="T84" fmla="*/ 34 w 52"/>
                <a:gd name="T85" fmla="*/ 28 h 30"/>
                <a:gd name="T86" fmla="*/ 40 w 52"/>
                <a:gd name="T87" fmla="*/ 28 h 30"/>
                <a:gd name="T88" fmla="*/ 44 w 52"/>
                <a:gd name="T89" fmla="*/ 26 h 30"/>
                <a:gd name="T90" fmla="*/ 46 w 52"/>
                <a:gd name="T91" fmla="*/ 28 h 30"/>
                <a:gd name="T92" fmla="*/ 50 w 52"/>
                <a:gd name="T93" fmla="*/ 26 h 30"/>
                <a:gd name="T94" fmla="*/ 50 w 52"/>
                <a:gd name="T95" fmla="*/ 26 h 30"/>
                <a:gd name="T96" fmla="*/ 52 w 52"/>
                <a:gd name="T97" fmla="*/ 26 h 30"/>
                <a:gd name="T98" fmla="*/ 52 w 52"/>
                <a:gd name="T9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30">
                  <a:moveTo>
                    <a:pt x="52" y="24"/>
                  </a:moveTo>
                  <a:lnTo>
                    <a:pt x="52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4" y="16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28"/>
                  </a:lnTo>
                  <a:lnTo>
                    <a:pt x="40" y="28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7"/>
            <p:cNvSpPr>
              <a:spLocks/>
            </p:cNvSpPr>
            <p:nvPr/>
          </p:nvSpPr>
          <p:spPr bwMode="auto">
            <a:xfrm>
              <a:off x="2501" y="1498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8"/>
            <p:cNvSpPr>
              <a:spLocks/>
            </p:cNvSpPr>
            <p:nvPr/>
          </p:nvSpPr>
          <p:spPr bwMode="auto">
            <a:xfrm>
              <a:off x="3479" y="1854"/>
              <a:ext cx="48" cy="113"/>
            </a:xfrm>
            <a:custGeom>
              <a:avLst/>
              <a:gdLst>
                <a:gd name="T0" fmla="*/ 48 w 48"/>
                <a:gd name="T1" fmla="*/ 28 h 113"/>
                <a:gd name="T2" fmla="*/ 46 w 48"/>
                <a:gd name="T3" fmla="*/ 24 h 113"/>
                <a:gd name="T4" fmla="*/ 44 w 48"/>
                <a:gd name="T5" fmla="*/ 18 h 113"/>
                <a:gd name="T6" fmla="*/ 46 w 48"/>
                <a:gd name="T7" fmla="*/ 14 h 113"/>
                <a:gd name="T8" fmla="*/ 42 w 48"/>
                <a:gd name="T9" fmla="*/ 10 h 113"/>
                <a:gd name="T10" fmla="*/ 38 w 48"/>
                <a:gd name="T11" fmla="*/ 6 h 113"/>
                <a:gd name="T12" fmla="*/ 34 w 48"/>
                <a:gd name="T13" fmla="*/ 0 h 113"/>
                <a:gd name="T14" fmla="*/ 30 w 48"/>
                <a:gd name="T15" fmla="*/ 2 h 113"/>
                <a:gd name="T16" fmla="*/ 26 w 48"/>
                <a:gd name="T17" fmla="*/ 4 h 113"/>
                <a:gd name="T18" fmla="*/ 26 w 48"/>
                <a:gd name="T19" fmla="*/ 10 h 113"/>
                <a:gd name="T20" fmla="*/ 24 w 48"/>
                <a:gd name="T21" fmla="*/ 14 h 113"/>
                <a:gd name="T22" fmla="*/ 14 w 48"/>
                <a:gd name="T23" fmla="*/ 18 h 113"/>
                <a:gd name="T24" fmla="*/ 12 w 48"/>
                <a:gd name="T25" fmla="*/ 18 h 113"/>
                <a:gd name="T26" fmla="*/ 10 w 48"/>
                <a:gd name="T27" fmla="*/ 18 h 113"/>
                <a:gd name="T28" fmla="*/ 8 w 48"/>
                <a:gd name="T29" fmla="*/ 20 h 113"/>
                <a:gd name="T30" fmla="*/ 6 w 48"/>
                <a:gd name="T31" fmla="*/ 22 h 113"/>
                <a:gd name="T32" fmla="*/ 6 w 48"/>
                <a:gd name="T33" fmla="*/ 24 h 113"/>
                <a:gd name="T34" fmla="*/ 4 w 48"/>
                <a:gd name="T35" fmla="*/ 24 h 113"/>
                <a:gd name="T36" fmla="*/ 4 w 48"/>
                <a:gd name="T37" fmla="*/ 26 h 113"/>
                <a:gd name="T38" fmla="*/ 2 w 48"/>
                <a:gd name="T39" fmla="*/ 30 h 113"/>
                <a:gd name="T40" fmla="*/ 0 w 48"/>
                <a:gd name="T41" fmla="*/ 38 h 113"/>
                <a:gd name="T42" fmla="*/ 8 w 48"/>
                <a:gd name="T43" fmla="*/ 42 h 113"/>
                <a:gd name="T44" fmla="*/ 10 w 48"/>
                <a:gd name="T45" fmla="*/ 49 h 113"/>
                <a:gd name="T46" fmla="*/ 10 w 48"/>
                <a:gd name="T47" fmla="*/ 55 h 113"/>
                <a:gd name="T48" fmla="*/ 14 w 48"/>
                <a:gd name="T49" fmla="*/ 61 h 113"/>
                <a:gd name="T50" fmla="*/ 14 w 48"/>
                <a:gd name="T51" fmla="*/ 75 h 113"/>
                <a:gd name="T52" fmla="*/ 14 w 48"/>
                <a:gd name="T53" fmla="*/ 91 h 113"/>
                <a:gd name="T54" fmla="*/ 14 w 48"/>
                <a:gd name="T55" fmla="*/ 101 h 113"/>
                <a:gd name="T56" fmla="*/ 14 w 48"/>
                <a:gd name="T57" fmla="*/ 103 h 113"/>
                <a:gd name="T58" fmla="*/ 16 w 48"/>
                <a:gd name="T59" fmla="*/ 109 h 113"/>
                <a:gd name="T60" fmla="*/ 14 w 48"/>
                <a:gd name="T61" fmla="*/ 113 h 113"/>
                <a:gd name="T62" fmla="*/ 30 w 48"/>
                <a:gd name="T63" fmla="*/ 109 h 113"/>
                <a:gd name="T64" fmla="*/ 32 w 48"/>
                <a:gd name="T65" fmla="*/ 105 h 113"/>
                <a:gd name="T66" fmla="*/ 32 w 48"/>
                <a:gd name="T67" fmla="*/ 101 h 113"/>
                <a:gd name="T68" fmla="*/ 32 w 48"/>
                <a:gd name="T69" fmla="*/ 97 h 113"/>
                <a:gd name="T70" fmla="*/ 32 w 48"/>
                <a:gd name="T71" fmla="*/ 91 h 113"/>
                <a:gd name="T72" fmla="*/ 32 w 48"/>
                <a:gd name="T73" fmla="*/ 89 h 113"/>
                <a:gd name="T74" fmla="*/ 30 w 48"/>
                <a:gd name="T75" fmla="*/ 83 h 113"/>
                <a:gd name="T76" fmla="*/ 32 w 48"/>
                <a:gd name="T77" fmla="*/ 75 h 113"/>
                <a:gd name="T78" fmla="*/ 32 w 48"/>
                <a:gd name="T79" fmla="*/ 69 h 113"/>
                <a:gd name="T80" fmla="*/ 34 w 48"/>
                <a:gd name="T81" fmla="*/ 61 h 113"/>
                <a:gd name="T82" fmla="*/ 38 w 48"/>
                <a:gd name="T83" fmla="*/ 57 h 113"/>
                <a:gd name="T84" fmla="*/ 40 w 48"/>
                <a:gd name="T85" fmla="*/ 53 h 113"/>
                <a:gd name="T86" fmla="*/ 42 w 48"/>
                <a:gd name="T87" fmla="*/ 46 h 113"/>
                <a:gd name="T88" fmla="*/ 44 w 48"/>
                <a:gd name="T89" fmla="*/ 46 h 113"/>
                <a:gd name="T90" fmla="*/ 44 w 48"/>
                <a:gd name="T91" fmla="*/ 38 h 113"/>
                <a:gd name="T92" fmla="*/ 46 w 48"/>
                <a:gd name="T93" fmla="*/ 36 h 113"/>
                <a:gd name="T94" fmla="*/ 48 w 48"/>
                <a:gd name="T95" fmla="*/ 36 h 113"/>
                <a:gd name="T96" fmla="*/ 48 w 48"/>
                <a:gd name="T97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113">
                  <a:moveTo>
                    <a:pt x="48" y="32"/>
                  </a:moveTo>
                  <a:lnTo>
                    <a:pt x="48" y="30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4" y="16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4" y="12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9"/>
                  </a:lnTo>
                  <a:lnTo>
                    <a:pt x="10" y="53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7"/>
                  </a:lnTo>
                  <a:lnTo>
                    <a:pt x="14" y="59"/>
                  </a:lnTo>
                  <a:lnTo>
                    <a:pt x="14" y="61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5"/>
                  </a:lnTo>
                  <a:lnTo>
                    <a:pt x="14" y="79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9"/>
                  </a:lnTo>
                  <a:lnTo>
                    <a:pt x="12" y="99"/>
                  </a:lnTo>
                  <a:lnTo>
                    <a:pt x="14" y="101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4" y="105"/>
                  </a:lnTo>
                  <a:lnTo>
                    <a:pt x="14" y="105"/>
                  </a:lnTo>
                  <a:lnTo>
                    <a:pt x="16" y="109"/>
                  </a:lnTo>
                  <a:lnTo>
                    <a:pt x="16" y="111"/>
                  </a:lnTo>
                  <a:lnTo>
                    <a:pt x="14" y="111"/>
                  </a:lnTo>
                  <a:lnTo>
                    <a:pt x="14" y="113"/>
                  </a:lnTo>
                  <a:lnTo>
                    <a:pt x="16" y="111"/>
                  </a:lnTo>
                  <a:lnTo>
                    <a:pt x="24" y="111"/>
                  </a:lnTo>
                  <a:lnTo>
                    <a:pt x="30" y="109"/>
                  </a:lnTo>
                  <a:lnTo>
                    <a:pt x="30" y="109"/>
                  </a:lnTo>
                  <a:lnTo>
                    <a:pt x="32" y="105"/>
                  </a:lnTo>
                  <a:lnTo>
                    <a:pt x="32" y="105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2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7"/>
                  </a:lnTo>
                  <a:lnTo>
                    <a:pt x="32" y="95"/>
                  </a:lnTo>
                  <a:lnTo>
                    <a:pt x="32" y="91"/>
                  </a:lnTo>
                  <a:lnTo>
                    <a:pt x="32" y="91"/>
                  </a:lnTo>
                  <a:lnTo>
                    <a:pt x="32" y="91"/>
                  </a:lnTo>
                  <a:lnTo>
                    <a:pt x="32" y="89"/>
                  </a:lnTo>
                  <a:lnTo>
                    <a:pt x="32" y="89"/>
                  </a:lnTo>
                  <a:lnTo>
                    <a:pt x="32" y="87"/>
                  </a:lnTo>
                  <a:lnTo>
                    <a:pt x="32" y="85"/>
                  </a:lnTo>
                  <a:lnTo>
                    <a:pt x="30" y="83"/>
                  </a:lnTo>
                  <a:lnTo>
                    <a:pt x="30" y="83"/>
                  </a:lnTo>
                  <a:lnTo>
                    <a:pt x="30" y="79"/>
                  </a:lnTo>
                  <a:lnTo>
                    <a:pt x="32" y="75"/>
                  </a:lnTo>
                  <a:lnTo>
                    <a:pt x="30" y="73"/>
                  </a:lnTo>
                  <a:lnTo>
                    <a:pt x="32" y="73"/>
                  </a:lnTo>
                  <a:lnTo>
                    <a:pt x="32" y="69"/>
                  </a:lnTo>
                  <a:lnTo>
                    <a:pt x="32" y="67"/>
                  </a:lnTo>
                  <a:lnTo>
                    <a:pt x="32" y="61"/>
                  </a:lnTo>
                  <a:lnTo>
                    <a:pt x="34" y="61"/>
                  </a:lnTo>
                  <a:lnTo>
                    <a:pt x="36" y="61"/>
                  </a:lnTo>
                  <a:lnTo>
                    <a:pt x="38" y="59"/>
                  </a:lnTo>
                  <a:lnTo>
                    <a:pt x="38" y="57"/>
                  </a:lnTo>
                  <a:lnTo>
                    <a:pt x="38" y="55"/>
                  </a:lnTo>
                  <a:lnTo>
                    <a:pt x="38" y="53"/>
                  </a:lnTo>
                  <a:lnTo>
                    <a:pt x="40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6" y="44"/>
                  </a:lnTo>
                  <a:lnTo>
                    <a:pt x="46" y="40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9"/>
            <p:cNvSpPr>
              <a:spLocks noEditPoints="1"/>
            </p:cNvSpPr>
            <p:nvPr/>
          </p:nvSpPr>
          <p:spPr bwMode="auto">
            <a:xfrm>
              <a:off x="2076" y="1746"/>
              <a:ext cx="26" cy="46"/>
            </a:xfrm>
            <a:custGeom>
              <a:avLst/>
              <a:gdLst>
                <a:gd name="T0" fmla="*/ 24 w 26"/>
                <a:gd name="T1" fmla="*/ 18 h 46"/>
                <a:gd name="T2" fmla="*/ 24 w 26"/>
                <a:gd name="T3" fmla="*/ 20 h 46"/>
                <a:gd name="T4" fmla="*/ 24 w 26"/>
                <a:gd name="T5" fmla="*/ 18 h 46"/>
                <a:gd name="T6" fmla="*/ 26 w 26"/>
                <a:gd name="T7" fmla="*/ 18 h 46"/>
                <a:gd name="T8" fmla="*/ 26 w 26"/>
                <a:gd name="T9" fmla="*/ 18 h 46"/>
                <a:gd name="T10" fmla="*/ 26 w 26"/>
                <a:gd name="T11" fmla="*/ 6 h 46"/>
                <a:gd name="T12" fmla="*/ 24 w 26"/>
                <a:gd name="T13" fmla="*/ 8 h 46"/>
                <a:gd name="T14" fmla="*/ 24 w 26"/>
                <a:gd name="T15" fmla="*/ 10 h 46"/>
                <a:gd name="T16" fmla="*/ 26 w 26"/>
                <a:gd name="T17" fmla="*/ 6 h 46"/>
                <a:gd name="T18" fmla="*/ 20 w 26"/>
                <a:gd name="T19" fmla="*/ 2 h 46"/>
                <a:gd name="T20" fmla="*/ 20 w 26"/>
                <a:gd name="T21" fmla="*/ 0 h 46"/>
                <a:gd name="T22" fmla="*/ 18 w 26"/>
                <a:gd name="T23" fmla="*/ 0 h 46"/>
                <a:gd name="T24" fmla="*/ 16 w 26"/>
                <a:gd name="T25" fmla="*/ 4 h 46"/>
                <a:gd name="T26" fmla="*/ 12 w 26"/>
                <a:gd name="T27" fmla="*/ 10 h 46"/>
                <a:gd name="T28" fmla="*/ 10 w 26"/>
                <a:gd name="T29" fmla="*/ 10 h 46"/>
                <a:gd name="T30" fmla="*/ 8 w 26"/>
                <a:gd name="T31" fmla="*/ 8 h 46"/>
                <a:gd name="T32" fmla="*/ 6 w 26"/>
                <a:gd name="T33" fmla="*/ 10 h 46"/>
                <a:gd name="T34" fmla="*/ 4 w 26"/>
                <a:gd name="T35" fmla="*/ 16 h 46"/>
                <a:gd name="T36" fmla="*/ 4 w 26"/>
                <a:gd name="T37" fmla="*/ 24 h 46"/>
                <a:gd name="T38" fmla="*/ 2 w 26"/>
                <a:gd name="T39" fmla="*/ 34 h 46"/>
                <a:gd name="T40" fmla="*/ 0 w 26"/>
                <a:gd name="T41" fmla="*/ 46 h 46"/>
                <a:gd name="T42" fmla="*/ 2 w 26"/>
                <a:gd name="T43" fmla="*/ 46 h 46"/>
                <a:gd name="T44" fmla="*/ 6 w 26"/>
                <a:gd name="T45" fmla="*/ 46 h 46"/>
                <a:gd name="T46" fmla="*/ 6 w 26"/>
                <a:gd name="T47" fmla="*/ 44 h 46"/>
                <a:gd name="T48" fmla="*/ 12 w 26"/>
                <a:gd name="T49" fmla="*/ 40 h 46"/>
                <a:gd name="T50" fmla="*/ 14 w 26"/>
                <a:gd name="T51" fmla="*/ 36 h 46"/>
                <a:gd name="T52" fmla="*/ 18 w 26"/>
                <a:gd name="T53" fmla="*/ 28 h 46"/>
                <a:gd name="T54" fmla="*/ 18 w 26"/>
                <a:gd name="T55" fmla="*/ 20 h 46"/>
                <a:gd name="T56" fmla="*/ 20 w 26"/>
                <a:gd name="T57" fmla="*/ 18 h 46"/>
                <a:gd name="T58" fmla="*/ 20 w 26"/>
                <a:gd name="T59" fmla="*/ 14 h 46"/>
                <a:gd name="T60" fmla="*/ 22 w 26"/>
                <a:gd name="T61" fmla="*/ 6 h 46"/>
                <a:gd name="T62" fmla="*/ 22 w 26"/>
                <a:gd name="T6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46">
                  <a:moveTo>
                    <a:pt x="26" y="18"/>
                  </a:moveTo>
                  <a:lnTo>
                    <a:pt x="24" y="18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8"/>
                  </a:lnTo>
                  <a:close/>
                  <a:moveTo>
                    <a:pt x="26" y="6"/>
                  </a:moveTo>
                  <a:lnTo>
                    <a:pt x="26" y="6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6" y="6"/>
                  </a:lnTo>
                  <a:close/>
                  <a:moveTo>
                    <a:pt x="22" y="2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2" y="34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28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0"/>
            <p:cNvSpPr>
              <a:spLocks/>
            </p:cNvSpPr>
            <p:nvPr/>
          </p:nvSpPr>
          <p:spPr bwMode="auto">
            <a:xfrm>
              <a:off x="3525" y="1159"/>
              <a:ext cx="52" cy="36"/>
            </a:xfrm>
            <a:custGeom>
              <a:avLst/>
              <a:gdLst>
                <a:gd name="T0" fmla="*/ 52 w 52"/>
                <a:gd name="T1" fmla="*/ 18 h 36"/>
                <a:gd name="T2" fmla="*/ 50 w 52"/>
                <a:gd name="T3" fmla="*/ 18 h 36"/>
                <a:gd name="T4" fmla="*/ 48 w 52"/>
                <a:gd name="T5" fmla="*/ 14 h 36"/>
                <a:gd name="T6" fmla="*/ 46 w 52"/>
                <a:gd name="T7" fmla="*/ 14 h 36"/>
                <a:gd name="T8" fmla="*/ 44 w 52"/>
                <a:gd name="T9" fmla="*/ 14 h 36"/>
                <a:gd name="T10" fmla="*/ 42 w 52"/>
                <a:gd name="T11" fmla="*/ 12 h 36"/>
                <a:gd name="T12" fmla="*/ 44 w 52"/>
                <a:gd name="T13" fmla="*/ 10 h 36"/>
                <a:gd name="T14" fmla="*/ 46 w 52"/>
                <a:gd name="T15" fmla="*/ 8 h 36"/>
                <a:gd name="T16" fmla="*/ 42 w 52"/>
                <a:gd name="T17" fmla="*/ 6 h 36"/>
                <a:gd name="T18" fmla="*/ 40 w 52"/>
                <a:gd name="T19" fmla="*/ 4 h 36"/>
                <a:gd name="T20" fmla="*/ 36 w 52"/>
                <a:gd name="T21" fmla="*/ 4 h 36"/>
                <a:gd name="T22" fmla="*/ 34 w 52"/>
                <a:gd name="T23" fmla="*/ 2 h 36"/>
                <a:gd name="T24" fmla="*/ 34 w 52"/>
                <a:gd name="T25" fmla="*/ 2 h 36"/>
                <a:gd name="T26" fmla="*/ 32 w 52"/>
                <a:gd name="T27" fmla="*/ 2 h 36"/>
                <a:gd name="T28" fmla="*/ 30 w 52"/>
                <a:gd name="T29" fmla="*/ 0 h 36"/>
                <a:gd name="T30" fmla="*/ 28 w 52"/>
                <a:gd name="T31" fmla="*/ 2 h 36"/>
                <a:gd name="T32" fmla="*/ 26 w 52"/>
                <a:gd name="T33" fmla="*/ 2 h 36"/>
                <a:gd name="T34" fmla="*/ 24 w 52"/>
                <a:gd name="T35" fmla="*/ 4 h 36"/>
                <a:gd name="T36" fmla="*/ 22 w 52"/>
                <a:gd name="T37" fmla="*/ 4 h 36"/>
                <a:gd name="T38" fmla="*/ 18 w 52"/>
                <a:gd name="T39" fmla="*/ 6 h 36"/>
                <a:gd name="T40" fmla="*/ 16 w 52"/>
                <a:gd name="T41" fmla="*/ 4 h 36"/>
                <a:gd name="T42" fmla="*/ 14 w 52"/>
                <a:gd name="T43" fmla="*/ 6 h 36"/>
                <a:gd name="T44" fmla="*/ 12 w 52"/>
                <a:gd name="T45" fmla="*/ 4 h 36"/>
                <a:gd name="T46" fmla="*/ 6 w 52"/>
                <a:gd name="T47" fmla="*/ 4 h 36"/>
                <a:gd name="T48" fmla="*/ 0 w 52"/>
                <a:gd name="T49" fmla="*/ 10 h 36"/>
                <a:gd name="T50" fmla="*/ 2 w 52"/>
                <a:gd name="T51" fmla="*/ 12 h 36"/>
                <a:gd name="T52" fmla="*/ 4 w 52"/>
                <a:gd name="T53" fmla="*/ 14 h 36"/>
                <a:gd name="T54" fmla="*/ 6 w 52"/>
                <a:gd name="T55" fmla="*/ 14 h 36"/>
                <a:gd name="T56" fmla="*/ 8 w 52"/>
                <a:gd name="T57" fmla="*/ 14 h 36"/>
                <a:gd name="T58" fmla="*/ 10 w 52"/>
                <a:gd name="T59" fmla="*/ 18 h 36"/>
                <a:gd name="T60" fmla="*/ 14 w 52"/>
                <a:gd name="T61" fmla="*/ 18 h 36"/>
                <a:gd name="T62" fmla="*/ 16 w 52"/>
                <a:gd name="T63" fmla="*/ 22 h 36"/>
                <a:gd name="T64" fmla="*/ 16 w 52"/>
                <a:gd name="T65" fmla="*/ 20 h 36"/>
                <a:gd name="T66" fmla="*/ 20 w 52"/>
                <a:gd name="T67" fmla="*/ 22 h 36"/>
                <a:gd name="T68" fmla="*/ 22 w 52"/>
                <a:gd name="T69" fmla="*/ 24 h 36"/>
                <a:gd name="T70" fmla="*/ 22 w 52"/>
                <a:gd name="T71" fmla="*/ 26 h 36"/>
                <a:gd name="T72" fmla="*/ 22 w 52"/>
                <a:gd name="T73" fmla="*/ 26 h 36"/>
                <a:gd name="T74" fmla="*/ 22 w 52"/>
                <a:gd name="T75" fmla="*/ 28 h 36"/>
                <a:gd name="T76" fmla="*/ 28 w 52"/>
                <a:gd name="T77" fmla="*/ 26 h 36"/>
                <a:gd name="T78" fmla="*/ 30 w 52"/>
                <a:gd name="T79" fmla="*/ 24 h 36"/>
                <a:gd name="T80" fmla="*/ 30 w 52"/>
                <a:gd name="T81" fmla="*/ 28 h 36"/>
                <a:gd name="T82" fmla="*/ 32 w 52"/>
                <a:gd name="T83" fmla="*/ 30 h 36"/>
                <a:gd name="T84" fmla="*/ 34 w 52"/>
                <a:gd name="T85" fmla="*/ 30 h 36"/>
                <a:gd name="T86" fmla="*/ 36 w 52"/>
                <a:gd name="T87" fmla="*/ 32 h 36"/>
                <a:gd name="T88" fmla="*/ 38 w 52"/>
                <a:gd name="T89" fmla="*/ 34 h 36"/>
                <a:gd name="T90" fmla="*/ 42 w 52"/>
                <a:gd name="T91" fmla="*/ 34 h 36"/>
                <a:gd name="T92" fmla="*/ 44 w 52"/>
                <a:gd name="T93" fmla="*/ 34 h 36"/>
                <a:gd name="T94" fmla="*/ 46 w 52"/>
                <a:gd name="T95" fmla="*/ 32 h 36"/>
                <a:gd name="T96" fmla="*/ 44 w 52"/>
                <a:gd name="T97" fmla="*/ 30 h 36"/>
                <a:gd name="T98" fmla="*/ 44 w 52"/>
                <a:gd name="T99" fmla="*/ 28 h 36"/>
                <a:gd name="T100" fmla="*/ 44 w 52"/>
                <a:gd name="T101" fmla="*/ 26 h 36"/>
                <a:gd name="T102" fmla="*/ 48 w 52"/>
                <a:gd name="T103" fmla="*/ 24 h 36"/>
                <a:gd name="T104" fmla="*/ 48 w 52"/>
                <a:gd name="T105" fmla="*/ 24 h 36"/>
                <a:gd name="T106" fmla="*/ 52 w 52"/>
                <a:gd name="T10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36">
                  <a:moveTo>
                    <a:pt x="52" y="20"/>
                  </a:moveTo>
                  <a:lnTo>
                    <a:pt x="52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52" y="22"/>
                  </a:lnTo>
                  <a:lnTo>
                    <a:pt x="52" y="2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1"/>
            <p:cNvSpPr>
              <a:spLocks/>
            </p:cNvSpPr>
            <p:nvPr/>
          </p:nvSpPr>
          <p:spPr bwMode="auto">
            <a:xfrm>
              <a:off x="3805" y="1081"/>
              <a:ext cx="126" cy="82"/>
            </a:xfrm>
            <a:custGeom>
              <a:avLst/>
              <a:gdLst>
                <a:gd name="T0" fmla="*/ 120 w 126"/>
                <a:gd name="T1" fmla="*/ 42 h 82"/>
                <a:gd name="T2" fmla="*/ 112 w 126"/>
                <a:gd name="T3" fmla="*/ 40 h 82"/>
                <a:gd name="T4" fmla="*/ 110 w 126"/>
                <a:gd name="T5" fmla="*/ 34 h 82"/>
                <a:gd name="T6" fmla="*/ 102 w 126"/>
                <a:gd name="T7" fmla="*/ 28 h 82"/>
                <a:gd name="T8" fmla="*/ 96 w 126"/>
                <a:gd name="T9" fmla="*/ 22 h 82"/>
                <a:gd name="T10" fmla="*/ 98 w 126"/>
                <a:gd name="T11" fmla="*/ 16 h 82"/>
                <a:gd name="T12" fmla="*/ 96 w 126"/>
                <a:gd name="T13" fmla="*/ 12 h 82"/>
                <a:gd name="T14" fmla="*/ 94 w 126"/>
                <a:gd name="T15" fmla="*/ 8 h 82"/>
                <a:gd name="T16" fmla="*/ 88 w 126"/>
                <a:gd name="T17" fmla="*/ 6 h 82"/>
                <a:gd name="T18" fmla="*/ 80 w 126"/>
                <a:gd name="T19" fmla="*/ 6 h 82"/>
                <a:gd name="T20" fmla="*/ 76 w 126"/>
                <a:gd name="T21" fmla="*/ 4 h 82"/>
                <a:gd name="T22" fmla="*/ 70 w 126"/>
                <a:gd name="T23" fmla="*/ 2 h 82"/>
                <a:gd name="T24" fmla="*/ 62 w 126"/>
                <a:gd name="T25" fmla="*/ 0 h 82"/>
                <a:gd name="T26" fmla="*/ 58 w 126"/>
                <a:gd name="T27" fmla="*/ 0 h 82"/>
                <a:gd name="T28" fmla="*/ 50 w 126"/>
                <a:gd name="T29" fmla="*/ 6 h 82"/>
                <a:gd name="T30" fmla="*/ 42 w 126"/>
                <a:gd name="T31" fmla="*/ 8 h 82"/>
                <a:gd name="T32" fmla="*/ 38 w 126"/>
                <a:gd name="T33" fmla="*/ 14 h 82"/>
                <a:gd name="T34" fmla="*/ 42 w 126"/>
                <a:gd name="T35" fmla="*/ 16 h 82"/>
                <a:gd name="T36" fmla="*/ 36 w 126"/>
                <a:gd name="T37" fmla="*/ 18 h 82"/>
                <a:gd name="T38" fmla="*/ 30 w 126"/>
                <a:gd name="T39" fmla="*/ 22 h 82"/>
                <a:gd name="T40" fmla="*/ 28 w 126"/>
                <a:gd name="T41" fmla="*/ 28 h 82"/>
                <a:gd name="T42" fmla="*/ 30 w 126"/>
                <a:gd name="T43" fmla="*/ 32 h 82"/>
                <a:gd name="T44" fmla="*/ 28 w 126"/>
                <a:gd name="T45" fmla="*/ 34 h 82"/>
                <a:gd name="T46" fmla="*/ 24 w 126"/>
                <a:gd name="T47" fmla="*/ 32 h 82"/>
                <a:gd name="T48" fmla="*/ 18 w 126"/>
                <a:gd name="T49" fmla="*/ 36 h 82"/>
                <a:gd name="T50" fmla="*/ 10 w 126"/>
                <a:gd name="T51" fmla="*/ 38 h 82"/>
                <a:gd name="T52" fmla="*/ 2 w 126"/>
                <a:gd name="T53" fmla="*/ 38 h 82"/>
                <a:gd name="T54" fmla="*/ 8 w 126"/>
                <a:gd name="T55" fmla="*/ 54 h 82"/>
                <a:gd name="T56" fmla="*/ 2 w 126"/>
                <a:gd name="T57" fmla="*/ 62 h 82"/>
                <a:gd name="T58" fmla="*/ 2 w 126"/>
                <a:gd name="T59" fmla="*/ 66 h 82"/>
                <a:gd name="T60" fmla="*/ 6 w 126"/>
                <a:gd name="T61" fmla="*/ 70 h 82"/>
                <a:gd name="T62" fmla="*/ 6 w 126"/>
                <a:gd name="T63" fmla="*/ 78 h 82"/>
                <a:gd name="T64" fmla="*/ 10 w 126"/>
                <a:gd name="T65" fmla="*/ 76 h 82"/>
                <a:gd name="T66" fmla="*/ 16 w 126"/>
                <a:gd name="T67" fmla="*/ 72 h 82"/>
                <a:gd name="T68" fmla="*/ 26 w 126"/>
                <a:gd name="T69" fmla="*/ 72 h 82"/>
                <a:gd name="T70" fmla="*/ 44 w 126"/>
                <a:gd name="T71" fmla="*/ 72 h 82"/>
                <a:gd name="T72" fmla="*/ 54 w 126"/>
                <a:gd name="T73" fmla="*/ 74 h 82"/>
                <a:gd name="T74" fmla="*/ 62 w 126"/>
                <a:gd name="T75" fmla="*/ 78 h 82"/>
                <a:gd name="T76" fmla="*/ 64 w 126"/>
                <a:gd name="T77" fmla="*/ 78 h 82"/>
                <a:gd name="T78" fmla="*/ 72 w 126"/>
                <a:gd name="T79" fmla="*/ 78 h 82"/>
                <a:gd name="T80" fmla="*/ 76 w 126"/>
                <a:gd name="T81" fmla="*/ 78 h 82"/>
                <a:gd name="T82" fmla="*/ 80 w 126"/>
                <a:gd name="T83" fmla="*/ 76 h 82"/>
                <a:gd name="T84" fmla="*/ 86 w 126"/>
                <a:gd name="T85" fmla="*/ 80 h 82"/>
                <a:gd name="T86" fmla="*/ 96 w 126"/>
                <a:gd name="T87" fmla="*/ 80 h 82"/>
                <a:gd name="T88" fmla="*/ 102 w 126"/>
                <a:gd name="T89" fmla="*/ 82 h 82"/>
                <a:gd name="T90" fmla="*/ 100 w 126"/>
                <a:gd name="T91" fmla="*/ 74 h 82"/>
                <a:gd name="T92" fmla="*/ 108 w 126"/>
                <a:gd name="T93" fmla="*/ 70 h 82"/>
                <a:gd name="T94" fmla="*/ 114 w 126"/>
                <a:gd name="T95" fmla="*/ 66 h 82"/>
                <a:gd name="T96" fmla="*/ 112 w 126"/>
                <a:gd name="T97" fmla="*/ 60 h 82"/>
                <a:gd name="T98" fmla="*/ 110 w 126"/>
                <a:gd name="T99" fmla="*/ 56 h 82"/>
                <a:gd name="T100" fmla="*/ 108 w 126"/>
                <a:gd name="T101" fmla="*/ 50 h 82"/>
                <a:gd name="T102" fmla="*/ 114 w 126"/>
                <a:gd name="T103" fmla="*/ 52 h 82"/>
                <a:gd name="T104" fmla="*/ 124 w 126"/>
                <a:gd name="T105" fmla="*/ 4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" h="82">
                  <a:moveTo>
                    <a:pt x="126" y="46"/>
                  </a:moveTo>
                  <a:lnTo>
                    <a:pt x="126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0" y="42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18" y="40"/>
                  </a:lnTo>
                  <a:lnTo>
                    <a:pt x="114" y="40"/>
                  </a:lnTo>
                  <a:lnTo>
                    <a:pt x="112" y="40"/>
                  </a:lnTo>
                  <a:lnTo>
                    <a:pt x="112" y="40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0" y="34"/>
                  </a:lnTo>
                  <a:lnTo>
                    <a:pt x="106" y="32"/>
                  </a:lnTo>
                  <a:lnTo>
                    <a:pt x="104" y="32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0"/>
                  </a:lnTo>
                  <a:lnTo>
                    <a:pt x="98" y="20"/>
                  </a:lnTo>
                  <a:lnTo>
                    <a:pt x="98" y="18"/>
                  </a:lnTo>
                  <a:lnTo>
                    <a:pt x="98" y="18"/>
                  </a:lnTo>
                  <a:lnTo>
                    <a:pt x="98" y="16"/>
                  </a:lnTo>
                  <a:lnTo>
                    <a:pt x="96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4" y="10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4" y="6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6" y="6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22"/>
                  </a:lnTo>
                  <a:lnTo>
                    <a:pt x="30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0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6" y="48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60"/>
                  </a:lnTo>
                  <a:lnTo>
                    <a:pt x="2" y="62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6" y="68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10" y="78"/>
                  </a:lnTo>
                  <a:lnTo>
                    <a:pt x="12" y="78"/>
                  </a:lnTo>
                  <a:lnTo>
                    <a:pt x="14" y="76"/>
                  </a:lnTo>
                  <a:lnTo>
                    <a:pt x="14" y="74"/>
                  </a:lnTo>
                  <a:lnTo>
                    <a:pt x="16" y="74"/>
                  </a:lnTo>
                  <a:lnTo>
                    <a:pt x="16" y="72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2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4" y="72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8" y="74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4" y="74"/>
                  </a:lnTo>
                  <a:lnTo>
                    <a:pt x="56" y="76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58" y="76"/>
                  </a:lnTo>
                  <a:lnTo>
                    <a:pt x="60" y="78"/>
                  </a:lnTo>
                  <a:lnTo>
                    <a:pt x="62" y="78"/>
                  </a:lnTo>
                  <a:lnTo>
                    <a:pt x="62" y="78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2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66" y="78"/>
                  </a:lnTo>
                  <a:lnTo>
                    <a:pt x="66" y="78"/>
                  </a:lnTo>
                  <a:lnTo>
                    <a:pt x="68" y="78"/>
                  </a:lnTo>
                  <a:lnTo>
                    <a:pt x="68" y="76"/>
                  </a:lnTo>
                  <a:lnTo>
                    <a:pt x="70" y="7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4" y="78"/>
                  </a:lnTo>
                  <a:lnTo>
                    <a:pt x="74" y="80"/>
                  </a:lnTo>
                  <a:lnTo>
                    <a:pt x="76" y="80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4" y="80"/>
                  </a:lnTo>
                  <a:lnTo>
                    <a:pt x="86" y="80"/>
                  </a:lnTo>
                  <a:lnTo>
                    <a:pt x="86" y="80"/>
                  </a:lnTo>
                  <a:lnTo>
                    <a:pt x="88" y="80"/>
                  </a:lnTo>
                  <a:lnTo>
                    <a:pt x="92" y="80"/>
                  </a:lnTo>
                  <a:lnTo>
                    <a:pt x="94" y="80"/>
                  </a:lnTo>
                  <a:lnTo>
                    <a:pt x="96" y="80"/>
                  </a:lnTo>
                  <a:lnTo>
                    <a:pt x="96" y="80"/>
                  </a:lnTo>
                  <a:lnTo>
                    <a:pt x="98" y="80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2"/>
                  </a:lnTo>
                  <a:lnTo>
                    <a:pt x="100" y="82"/>
                  </a:lnTo>
                  <a:lnTo>
                    <a:pt x="102" y="82"/>
                  </a:lnTo>
                  <a:lnTo>
                    <a:pt x="102" y="80"/>
                  </a:lnTo>
                  <a:lnTo>
                    <a:pt x="102" y="80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100" y="76"/>
                  </a:lnTo>
                  <a:lnTo>
                    <a:pt x="100" y="74"/>
                  </a:lnTo>
                  <a:lnTo>
                    <a:pt x="102" y="74"/>
                  </a:lnTo>
                  <a:lnTo>
                    <a:pt x="102" y="72"/>
                  </a:lnTo>
                  <a:lnTo>
                    <a:pt x="104" y="72"/>
                  </a:lnTo>
                  <a:lnTo>
                    <a:pt x="104" y="70"/>
                  </a:lnTo>
                  <a:lnTo>
                    <a:pt x="106" y="68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0" y="68"/>
                  </a:lnTo>
                  <a:lnTo>
                    <a:pt x="112" y="68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12" y="66"/>
                  </a:lnTo>
                  <a:lnTo>
                    <a:pt x="112" y="64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58"/>
                  </a:lnTo>
                  <a:lnTo>
                    <a:pt x="112" y="58"/>
                  </a:lnTo>
                  <a:lnTo>
                    <a:pt x="112" y="58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6" y="52"/>
                  </a:lnTo>
                  <a:lnTo>
                    <a:pt x="108" y="52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10" y="50"/>
                  </a:lnTo>
                  <a:lnTo>
                    <a:pt x="112" y="50"/>
                  </a:lnTo>
                  <a:lnTo>
                    <a:pt x="112" y="50"/>
                  </a:lnTo>
                  <a:lnTo>
                    <a:pt x="114" y="50"/>
                  </a:lnTo>
                  <a:lnTo>
                    <a:pt x="114" y="52"/>
                  </a:lnTo>
                  <a:lnTo>
                    <a:pt x="118" y="52"/>
                  </a:lnTo>
                  <a:lnTo>
                    <a:pt x="118" y="52"/>
                  </a:lnTo>
                  <a:lnTo>
                    <a:pt x="120" y="50"/>
                  </a:lnTo>
                  <a:lnTo>
                    <a:pt x="122" y="50"/>
                  </a:lnTo>
                  <a:lnTo>
                    <a:pt x="122" y="48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126" y="48"/>
                  </a:lnTo>
                  <a:lnTo>
                    <a:pt x="126" y="4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32"/>
            <p:cNvSpPr>
              <a:spLocks/>
            </p:cNvSpPr>
            <p:nvPr/>
          </p:nvSpPr>
          <p:spPr bwMode="auto">
            <a:xfrm>
              <a:off x="2535" y="1838"/>
              <a:ext cx="2" cy="4"/>
            </a:xfrm>
            <a:custGeom>
              <a:avLst/>
              <a:gdLst>
                <a:gd name="T0" fmla="*/ 2 w 2"/>
                <a:gd name="T1" fmla="*/ 2 h 4"/>
                <a:gd name="T2" fmla="*/ 0 w 2"/>
                <a:gd name="T3" fmla="*/ 0 h 4"/>
                <a:gd name="T4" fmla="*/ 0 w 2"/>
                <a:gd name="T5" fmla="*/ 0 h 4"/>
                <a:gd name="T6" fmla="*/ 0 w 2"/>
                <a:gd name="T7" fmla="*/ 4 h 4"/>
                <a:gd name="T8" fmla="*/ 0 w 2"/>
                <a:gd name="T9" fmla="*/ 4 h 4"/>
                <a:gd name="T10" fmla="*/ 2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2 w 2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3"/>
            <p:cNvSpPr>
              <a:spLocks noEditPoints="1"/>
            </p:cNvSpPr>
            <p:nvPr/>
          </p:nvSpPr>
          <p:spPr bwMode="auto">
            <a:xfrm>
              <a:off x="4821" y="1602"/>
              <a:ext cx="82" cy="102"/>
            </a:xfrm>
            <a:custGeom>
              <a:avLst/>
              <a:gdLst>
                <a:gd name="T0" fmla="*/ 70 w 82"/>
                <a:gd name="T1" fmla="*/ 90 h 102"/>
                <a:gd name="T2" fmla="*/ 68 w 82"/>
                <a:gd name="T3" fmla="*/ 84 h 102"/>
                <a:gd name="T4" fmla="*/ 56 w 82"/>
                <a:gd name="T5" fmla="*/ 78 h 102"/>
                <a:gd name="T6" fmla="*/ 60 w 82"/>
                <a:gd name="T7" fmla="*/ 70 h 102"/>
                <a:gd name="T8" fmla="*/ 50 w 82"/>
                <a:gd name="T9" fmla="*/ 70 h 102"/>
                <a:gd name="T10" fmla="*/ 46 w 82"/>
                <a:gd name="T11" fmla="*/ 70 h 102"/>
                <a:gd name="T12" fmla="*/ 52 w 82"/>
                <a:gd name="T13" fmla="*/ 80 h 102"/>
                <a:gd name="T14" fmla="*/ 46 w 82"/>
                <a:gd name="T15" fmla="*/ 64 h 102"/>
                <a:gd name="T16" fmla="*/ 80 w 82"/>
                <a:gd name="T17" fmla="*/ 88 h 102"/>
                <a:gd name="T18" fmla="*/ 76 w 82"/>
                <a:gd name="T19" fmla="*/ 68 h 102"/>
                <a:gd name="T20" fmla="*/ 72 w 82"/>
                <a:gd name="T21" fmla="*/ 54 h 102"/>
                <a:gd name="T22" fmla="*/ 66 w 82"/>
                <a:gd name="T23" fmla="*/ 52 h 102"/>
                <a:gd name="T24" fmla="*/ 64 w 82"/>
                <a:gd name="T25" fmla="*/ 62 h 102"/>
                <a:gd name="T26" fmla="*/ 58 w 82"/>
                <a:gd name="T27" fmla="*/ 60 h 102"/>
                <a:gd name="T28" fmla="*/ 58 w 82"/>
                <a:gd name="T29" fmla="*/ 62 h 102"/>
                <a:gd name="T30" fmla="*/ 56 w 82"/>
                <a:gd name="T31" fmla="*/ 44 h 102"/>
                <a:gd name="T32" fmla="*/ 60 w 82"/>
                <a:gd name="T33" fmla="*/ 42 h 102"/>
                <a:gd name="T34" fmla="*/ 64 w 82"/>
                <a:gd name="T35" fmla="*/ 38 h 102"/>
                <a:gd name="T36" fmla="*/ 68 w 82"/>
                <a:gd name="T37" fmla="*/ 32 h 102"/>
                <a:gd name="T38" fmla="*/ 70 w 82"/>
                <a:gd name="T39" fmla="*/ 28 h 102"/>
                <a:gd name="T40" fmla="*/ 52 w 82"/>
                <a:gd name="T41" fmla="*/ 24 h 102"/>
                <a:gd name="T42" fmla="*/ 34 w 82"/>
                <a:gd name="T43" fmla="*/ 24 h 102"/>
                <a:gd name="T44" fmla="*/ 28 w 82"/>
                <a:gd name="T45" fmla="*/ 18 h 102"/>
                <a:gd name="T46" fmla="*/ 22 w 82"/>
                <a:gd name="T47" fmla="*/ 8 h 102"/>
                <a:gd name="T48" fmla="*/ 16 w 82"/>
                <a:gd name="T49" fmla="*/ 6 h 102"/>
                <a:gd name="T50" fmla="*/ 12 w 82"/>
                <a:gd name="T51" fmla="*/ 4 h 102"/>
                <a:gd name="T52" fmla="*/ 10 w 82"/>
                <a:gd name="T53" fmla="*/ 4 h 102"/>
                <a:gd name="T54" fmla="*/ 2 w 82"/>
                <a:gd name="T55" fmla="*/ 0 h 102"/>
                <a:gd name="T56" fmla="*/ 4 w 82"/>
                <a:gd name="T57" fmla="*/ 6 h 102"/>
                <a:gd name="T58" fmla="*/ 2 w 82"/>
                <a:gd name="T59" fmla="*/ 14 h 102"/>
                <a:gd name="T60" fmla="*/ 12 w 82"/>
                <a:gd name="T61" fmla="*/ 20 h 102"/>
                <a:gd name="T62" fmla="*/ 14 w 82"/>
                <a:gd name="T63" fmla="*/ 24 h 102"/>
                <a:gd name="T64" fmla="*/ 6 w 82"/>
                <a:gd name="T65" fmla="*/ 30 h 102"/>
                <a:gd name="T66" fmla="*/ 6 w 82"/>
                <a:gd name="T67" fmla="*/ 36 h 102"/>
                <a:gd name="T68" fmla="*/ 14 w 82"/>
                <a:gd name="T69" fmla="*/ 40 h 102"/>
                <a:gd name="T70" fmla="*/ 14 w 82"/>
                <a:gd name="T71" fmla="*/ 52 h 102"/>
                <a:gd name="T72" fmla="*/ 18 w 82"/>
                <a:gd name="T73" fmla="*/ 60 h 102"/>
                <a:gd name="T74" fmla="*/ 22 w 82"/>
                <a:gd name="T75" fmla="*/ 70 h 102"/>
                <a:gd name="T76" fmla="*/ 26 w 82"/>
                <a:gd name="T77" fmla="*/ 84 h 102"/>
                <a:gd name="T78" fmla="*/ 32 w 82"/>
                <a:gd name="T79" fmla="*/ 80 h 102"/>
                <a:gd name="T80" fmla="*/ 34 w 82"/>
                <a:gd name="T81" fmla="*/ 84 h 102"/>
                <a:gd name="T82" fmla="*/ 38 w 82"/>
                <a:gd name="T83" fmla="*/ 72 h 102"/>
                <a:gd name="T84" fmla="*/ 42 w 82"/>
                <a:gd name="T85" fmla="*/ 78 h 102"/>
                <a:gd name="T86" fmla="*/ 44 w 82"/>
                <a:gd name="T87" fmla="*/ 84 h 102"/>
                <a:gd name="T88" fmla="*/ 46 w 82"/>
                <a:gd name="T89" fmla="*/ 72 h 102"/>
                <a:gd name="T90" fmla="*/ 46 w 82"/>
                <a:gd name="T91" fmla="*/ 66 h 102"/>
                <a:gd name="T92" fmla="*/ 44 w 82"/>
                <a:gd name="T93" fmla="*/ 58 h 102"/>
                <a:gd name="T94" fmla="*/ 44 w 82"/>
                <a:gd name="T95" fmla="*/ 54 h 102"/>
                <a:gd name="T96" fmla="*/ 50 w 82"/>
                <a:gd name="T97" fmla="*/ 68 h 102"/>
                <a:gd name="T98" fmla="*/ 60 w 82"/>
                <a:gd name="T99" fmla="*/ 66 h 102"/>
                <a:gd name="T100" fmla="*/ 68 w 82"/>
                <a:gd name="T101" fmla="*/ 76 h 102"/>
                <a:gd name="T102" fmla="*/ 76 w 82"/>
                <a:gd name="T103" fmla="*/ 100 h 102"/>
                <a:gd name="T104" fmla="*/ 76 w 82"/>
                <a:gd name="T105" fmla="*/ 98 h 102"/>
                <a:gd name="T106" fmla="*/ 78 w 82"/>
                <a:gd name="T107" fmla="*/ 9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102">
                  <a:moveTo>
                    <a:pt x="70" y="86"/>
                  </a:moveTo>
                  <a:lnTo>
                    <a:pt x="70" y="86"/>
                  </a:lnTo>
                  <a:lnTo>
                    <a:pt x="70" y="86"/>
                  </a:lnTo>
                  <a:lnTo>
                    <a:pt x="68" y="86"/>
                  </a:lnTo>
                  <a:lnTo>
                    <a:pt x="70" y="88"/>
                  </a:lnTo>
                  <a:lnTo>
                    <a:pt x="70" y="90"/>
                  </a:lnTo>
                  <a:lnTo>
                    <a:pt x="70" y="90"/>
                  </a:lnTo>
                  <a:lnTo>
                    <a:pt x="70" y="90"/>
                  </a:lnTo>
                  <a:lnTo>
                    <a:pt x="70" y="88"/>
                  </a:lnTo>
                  <a:lnTo>
                    <a:pt x="70" y="86"/>
                  </a:lnTo>
                  <a:close/>
                  <a:moveTo>
                    <a:pt x="68" y="82"/>
                  </a:moveTo>
                  <a:lnTo>
                    <a:pt x="68" y="8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8" y="86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8" y="82"/>
                  </a:lnTo>
                  <a:close/>
                  <a:moveTo>
                    <a:pt x="54" y="72"/>
                  </a:moveTo>
                  <a:lnTo>
                    <a:pt x="56" y="80"/>
                  </a:lnTo>
                  <a:lnTo>
                    <a:pt x="56" y="78"/>
                  </a:lnTo>
                  <a:lnTo>
                    <a:pt x="58" y="76"/>
                  </a:lnTo>
                  <a:lnTo>
                    <a:pt x="56" y="74"/>
                  </a:lnTo>
                  <a:lnTo>
                    <a:pt x="54" y="72"/>
                  </a:lnTo>
                  <a:close/>
                  <a:moveTo>
                    <a:pt x="62" y="72"/>
                  </a:moveTo>
                  <a:lnTo>
                    <a:pt x="62" y="70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60" y="72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2" y="72"/>
                  </a:lnTo>
                  <a:close/>
                  <a:moveTo>
                    <a:pt x="50" y="70"/>
                  </a:moveTo>
                  <a:lnTo>
                    <a:pt x="48" y="68"/>
                  </a:lnTo>
                  <a:lnTo>
                    <a:pt x="48" y="68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0" y="76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52" y="72"/>
                  </a:lnTo>
                  <a:lnTo>
                    <a:pt x="50" y="70"/>
                  </a:lnTo>
                  <a:close/>
                  <a:moveTo>
                    <a:pt x="48" y="64"/>
                  </a:moveTo>
                  <a:lnTo>
                    <a:pt x="46" y="62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48" y="64"/>
                  </a:lnTo>
                  <a:lnTo>
                    <a:pt x="48" y="64"/>
                  </a:lnTo>
                  <a:close/>
                  <a:moveTo>
                    <a:pt x="82" y="92"/>
                  </a:moveTo>
                  <a:lnTo>
                    <a:pt x="80" y="90"/>
                  </a:lnTo>
                  <a:lnTo>
                    <a:pt x="80" y="88"/>
                  </a:lnTo>
                  <a:lnTo>
                    <a:pt x="80" y="82"/>
                  </a:lnTo>
                  <a:lnTo>
                    <a:pt x="80" y="82"/>
                  </a:lnTo>
                  <a:lnTo>
                    <a:pt x="78" y="80"/>
                  </a:lnTo>
                  <a:lnTo>
                    <a:pt x="78" y="74"/>
                  </a:lnTo>
                  <a:lnTo>
                    <a:pt x="78" y="72"/>
                  </a:lnTo>
                  <a:lnTo>
                    <a:pt x="76" y="68"/>
                  </a:lnTo>
                  <a:lnTo>
                    <a:pt x="76" y="68"/>
                  </a:lnTo>
                  <a:lnTo>
                    <a:pt x="76" y="66"/>
                  </a:lnTo>
                  <a:lnTo>
                    <a:pt x="74" y="66"/>
                  </a:lnTo>
                  <a:lnTo>
                    <a:pt x="74" y="64"/>
                  </a:lnTo>
                  <a:lnTo>
                    <a:pt x="74" y="62"/>
                  </a:lnTo>
                  <a:lnTo>
                    <a:pt x="72" y="60"/>
                  </a:lnTo>
                  <a:lnTo>
                    <a:pt x="72" y="58"/>
                  </a:lnTo>
                  <a:lnTo>
                    <a:pt x="72" y="54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56"/>
                  </a:lnTo>
                  <a:lnTo>
                    <a:pt x="64" y="58"/>
                  </a:lnTo>
                  <a:lnTo>
                    <a:pt x="64" y="60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64" y="64"/>
                  </a:lnTo>
                  <a:lnTo>
                    <a:pt x="62" y="64"/>
                  </a:lnTo>
                  <a:lnTo>
                    <a:pt x="62" y="64"/>
                  </a:lnTo>
                  <a:lnTo>
                    <a:pt x="60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5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4" y="46"/>
                  </a:lnTo>
                  <a:lnTo>
                    <a:pt x="56" y="46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64" y="42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58" y="24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48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4" y="24"/>
                  </a:lnTo>
                  <a:lnTo>
                    <a:pt x="32" y="24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6" y="54"/>
                  </a:lnTo>
                  <a:lnTo>
                    <a:pt x="16" y="56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8" y="60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62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2"/>
                  </a:lnTo>
                  <a:lnTo>
                    <a:pt x="24" y="76"/>
                  </a:lnTo>
                  <a:lnTo>
                    <a:pt x="24" y="78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6" y="84"/>
                  </a:lnTo>
                  <a:lnTo>
                    <a:pt x="28" y="86"/>
                  </a:lnTo>
                  <a:lnTo>
                    <a:pt x="28" y="86"/>
                  </a:lnTo>
                  <a:lnTo>
                    <a:pt x="28" y="86"/>
                  </a:lnTo>
                  <a:lnTo>
                    <a:pt x="30" y="86"/>
                  </a:lnTo>
                  <a:lnTo>
                    <a:pt x="32" y="84"/>
                  </a:lnTo>
                  <a:lnTo>
                    <a:pt x="32" y="82"/>
                  </a:lnTo>
                  <a:lnTo>
                    <a:pt x="32" y="80"/>
                  </a:lnTo>
                  <a:lnTo>
                    <a:pt x="30" y="78"/>
                  </a:lnTo>
                  <a:lnTo>
                    <a:pt x="30" y="76"/>
                  </a:lnTo>
                  <a:lnTo>
                    <a:pt x="32" y="82"/>
                  </a:lnTo>
                  <a:lnTo>
                    <a:pt x="34" y="84"/>
                  </a:lnTo>
                  <a:lnTo>
                    <a:pt x="34" y="86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6" y="82"/>
                  </a:lnTo>
                  <a:lnTo>
                    <a:pt x="36" y="82"/>
                  </a:lnTo>
                  <a:lnTo>
                    <a:pt x="36" y="80"/>
                  </a:lnTo>
                  <a:lnTo>
                    <a:pt x="36" y="78"/>
                  </a:lnTo>
                  <a:lnTo>
                    <a:pt x="36" y="76"/>
                  </a:lnTo>
                  <a:lnTo>
                    <a:pt x="36" y="74"/>
                  </a:lnTo>
                  <a:lnTo>
                    <a:pt x="38" y="72"/>
                  </a:lnTo>
                  <a:lnTo>
                    <a:pt x="38" y="76"/>
                  </a:lnTo>
                  <a:lnTo>
                    <a:pt x="38" y="78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40" y="80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0" y="80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44" y="84"/>
                  </a:lnTo>
                  <a:lnTo>
                    <a:pt x="44" y="84"/>
                  </a:lnTo>
                  <a:lnTo>
                    <a:pt x="44" y="80"/>
                  </a:lnTo>
                  <a:lnTo>
                    <a:pt x="46" y="78"/>
                  </a:lnTo>
                  <a:lnTo>
                    <a:pt x="48" y="78"/>
                  </a:lnTo>
                  <a:lnTo>
                    <a:pt x="48" y="76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46" y="72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44" y="68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4" y="64"/>
                  </a:lnTo>
                  <a:lnTo>
                    <a:pt x="44" y="62"/>
                  </a:lnTo>
                  <a:lnTo>
                    <a:pt x="46" y="62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6" y="58"/>
                  </a:lnTo>
                  <a:lnTo>
                    <a:pt x="44" y="58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42" y="56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2"/>
                  </a:lnTo>
                  <a:lnTo>
                    <a:pt x="46" y="54"/>
                  </a:lnTo>
                  <a:lnTo>
                    <a:pt x="46" y="56"/>
                  </a:lnTo>
                  <a:lnTo>
                    <a:pt x="46" y="58"/>
                  </a:lnTo>
                  <a:lnTo>
                    <a:pt x="46" y="62"/>
                  </a:lnTo>
                  <a:lnTo>
                    <a:pt x="48" y="62"/>
                  </a:lnTo>
                  <a:lnTo>
                    <a:pt x="50" y="68"/>
                  </a:lnTo>
                  <a:lnTo>
                    <a:pt x="52" y="7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8" y="68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2"/>
                  </a:lnTo>
                  <a:lnTo>
                    <a:pt x="66" y="74"/>
                  </a:lnTo>
                  <a:lnTo>
                    <a:pt x="66" y="76"/>
                  </a:lnTo>
                  <a:lnTo>
                    <a:pt x="68" y="76"/>
                  </a:lnTo>
                  <a:lnTo>
                    <a:pt x="68" y="74"/>
                  </a:lnTo>
                  <a:lnTo>
                    <a:pt x="68" y="76"/>
                  </a:lnTo>
                  <a:lnTo>
                    <a:pt x="68" y="78"/>
                  </a:lnTo>
                  <a:lnTo>
                    <a:pt x="68" y="78"/>
                  </a:lnTo>
                  <a:lnTo>
                    <a:pt x="70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4" y="96"/>
                  </a:lnTo>
                  <a:lnTo>
                    <a:pt x="76" y="100"/>
                  </a:lnTo>
                  <a:lnTo>
                    <a:pt x="76" y="102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78" y="100"/>
                  </a:lnTo>
                  <a:lnTo>
                    <a:pt x="76" y="98"/>
                  </a:lnTo>
                  <a:lnTo>
                    <a:pt x="76" y="98"/>
                  </a:lnTo>
                  <a:lnTo>
                    <a:pt x="76" y="98"/>
                  </a:lnTo>
                  <a:lnTo>
                    <a:pt x="76" y="96"/>
                  </a:lnTo>
                  <a:lnTo>
                    <a:pt x="74" y="94"/>
                  </a:lnTo>
                  <a:lnTo>
                    <a:pt x="74" y="92"/>
                  </a:lnTo>
                  <a:lnTo>
                    <a:pt x="76" y="92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82" y="94"/>
                  </a:lnTo>
                  <a:lnTo>
                    <a:pt x="82" y="94"/>
                  </a:lnTo>
                  <a:lnTo>
                    <a:pt x="82" y="9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4"/>
            <p:cNvSpPr>
              <a:spLocks/>
            </p:cNvSpPr>
            <p:nvPr/>
          </p:nvSpPr>
          <p:spPr bwMode="auto">
            <a:xfrm>
              <a:off x="4245" y="1608"/>
              <a:ext cx="2" cy="8"/>
            </a:xfrm>
            <a:custGeom>
              <a:avLst/>
              <a:gdLst>
                <a:gd name="T0" fmla="*/ 2 w 2"/>
                <a:gd name="T1" fmla="*/ 4 h 8"/>
                <a:gd name="T2" fmla="*/ 2 w 2"/>
                <a:gd name="T3" fmla="*/ 2 h 8"/>
                <a:gd name="T4" fmla="*/ 2 w 2"/>
                <a:gd name="T5" fmla="*/ 0 h 8"/>
                <a:gd name="T6" fmla="*/ 2 w 2"/>
                <a:gd name="T7" fmla="*/ 0 h 8"/>
                <a:gd name="T8" fmla="*/ 2 w 2"/>
                <a:gd name="T9" fmla="*/ 0 h 8"/>
                <a:gd name="T10" fmla="*/ 0 w 2"/>
                <a:gd name="T11" fmla="*/ 0 h 8"/>
                <a:gd name="T12" fmla="*/ 0 w 2"/>
                <a:gd name="T13" fmla="*/ 0 h 8"/>
                <a:gd name="T14" fmla="*/ 0 w 2"/>
                <a:gd name="T15" fmla="*/ 2 h 8"/>
                <a:gd name="T16" fmla="*/ 0 w 2"/>
                <a:gd name="T17" fmla="*/ 4 h 8"/>
                <a:gd name="T18" fmla="*/ 2 w 2"/>
                <a:gd name="T19" fmla="*/ 6 h 8"/>
                <a:gd name="T20" fmla="*/ 2 w 2"/>
                <a:gd name="T21" fmla="*/ 8 h 8"/>
                <a:gd name="T22" fmla="*/ 2 w 2"/>
                <a:gd name="T23" fmla="*/ 6 h 8"/>
                <a:gd name="T24" fmla="*/ 2 w 2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8">
                  <a:moveTo>
                    <a:pt x="2" y="4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35"/>
            <p:cNvSpPr>
              <a:spLocks noEditPoints="1"/>
            </p:cNvSpPr>
            <p:nvPr/>
          </p:nvSpPr>
          <p:spPr bwMode="auto">
            <a:xfrm>
              <a:off x="2264" y="1594"/>
              <a:ext cx="83" cy="108"/>
            </a:xfrm>
            <a:custGeom>
              <a:avLst/>
              <a:gdLst>
                <a:gd name="T0" fmla="*/ 69 w 83"/>
                <a:gd name="T1" fmla="*/ 104 h 108"/>
                <a:gd name="T2" fmla="*/ 67 w 83"/>
                <a:gd name="T3" fmla="*/ 106 h 108"/>
                <a:gd name="T4" fmla="*/ 77 w 83"/>
                <a:gd name="T5" fmla="*/ 104 h 108"/>
                <a:gd name="T6" fmla="*/ 77 w 83"/>
                <a:gd name="T7" fmla="*/ 98 h 108"/>
                <a:gd name="T8" fmla="*/ 83 w 83"/>
                <a:gd name="T9" fmla="*/ 84 h 108"/>
                <a:gd name="T10" fmla="*/ 79 w 83"/>
                <a:gd name="T11" fmla="*/ 82 h 108"/>
                <a:gd name="T12" fmla="*/ 83 w 83"/>
                <a:gd name="T13" fmla="*/ 84 h 108"/>
                <a:gd name="T14" fmla="*/ 67 w 83"/>
                <a:gd name="T15" fmla="*/ 76 h 108"/>
                <a:gd name="T16" fmla="*/ 65 w 83"/>
                <a:gd name="T17" fmla="*/ 80 h 108"/>
                <a:gd name="T18" fmla="*/ 61 w 83"/>
                <a:gd name="T19" fmla="*/ 86 h 108"/>
                <a:gd name="T20" fmla="*/ 67 w 83"/>
                <a:gd name="T21" fmla="*/ 80 h 108"/>
                <a:gd name="T22" fmla="*/ 61 w 83"/>
                <a:gd name="T23" fmla="*/ 76 h 108"/>
                <a:gd name="T24" fmla="*/ 63 w 83"/>
                <a:gd name="T25" fmla="*/ 76 h 108"/>
                <a:gd name="T26" fmla="*/ 49 w 83"/>
                <a:gd name="T27" fmla="*/ 64 h 108"/>
                <a:gd name="T28" fmla="*/ 49 w 83"/>
                <a:gd name="T29" fmla="*/ 62 h 108"/>
                <a:gd name="T30" fmla="*/ 47 w 83"/>
                <a:gd name="T31" fmla="*/ 68 h 108"/>
                <a:gd name="T32" fmla="*/ 53 w 83"/>
                <a:gd name="T33" fmla="*/ 72 h 108"/>
                <a:gd name="T34" fmla="*/ 37 w 83"/>
                <a:gd name="T35" fmla="*/ 60 h 108"/>
                <a:gd name="T36" fmla="*/ 41 w 83"/>
                <a:gd name="T37" fmla="*/ 64 h 108"/>
                <a:gd name="T38" fmla="*/ 61 w 83"/>
                <a:gd name="T39" fmla="*/ 52 h 108"/>
                <a:gd name="T40" fmla="*/ 14 w 83"/>
                <a:gd name="T41" fmla="*/ 52 h 108"/>
                <a:gd name="T42" fmla="*/ 12 w 83"/>
                <a:gd name="T43" fmla="*/ 50 h 108"/>
                <a:gd name="T44" fmla="*/ 8 w 83"/>
                <a:gd name="T45" fmla="*/ 48 h 108"/>
                <a:gd name="T46" fmla="*/ 10 w 83"/>
                <a:gd name="T47" fmla="*/ 56 h 108"/>
                <a:gd name="T48" fmla="*/ 14 w 83"/>
                <a:gd name="T49" fmla="*/ 54 h 108"/>
                <a:gd name="T50" fmla="*/ 49 w 83"/>
                <a:gd name="T51" fmla="*/ 50 h 108"/>
                <a:gd name="T52" fmla="*/ 45 w 83"/>
                <a:gd name="T53" fmla="*/ 42 h 108"/>
                <a:gd name="T54" fmla="*/ 47 w 83"/>
                <a:gd name="T55" fmla="*/ 48 h 108"/>
                <a:gd name="T56" fmla="*/ 47 w 83"/>
                <a:gd name="T57" fmla="*/ 52 h 108"/>
                <a:gd name="T58" fmla="*/ 16 w 83"/>
                <a:gd name="T59" fmla="*/ 34 h 108"/>
                <a:gd name="T60" fmla="*/ 20 w 83"/>
                <a:gd name="T61" fmla="*/ 34 h 108"/>
                <a:gd name="T62" fmla="*/ 12 w 83"/>
                <a:gd name="T63" fmla="*/ 46 h 108"/>
                <a:gd name="T64" fmla="*/ 10 w 83"/>
                <a:gd name="T65" fmla="*/ 36 h 108"/>
                <a:gd name="T66" fmla="*/ 6 w 83"/>
                <a:gd name="T67" fmla="*/ 32 h 108"/>
                <a:gd name="T68" fmla="*/ 4 w 83"/>
                <a:gd name="T69" fmla="*/ 42 h 108"/>
                <a:gd name="T70" fmla="*/ 2 w 83"/>
                <a:gd name="T71" fmla="*/ 44 h 108"/>
                <a:gd name="T72" fmla="*/ 6 w 83"/>
                <a:gd name="T73" fmla="*/ 46 h 108"/>
                <a:gd name="T74" fmla="*/ 37 w 83"/>
                <a:gd name="T75" fmla="*/ 42 h 108"/>
                <a:gd name="T76" fmla="*/ 39 w 83"/>
                <a:gd name="T77" fmla="*/ 32 h 108"/>
                <a:gd name="T78" fmla="*/ 30 w 83"/>
                <a:gd name="T79" fmla="*/ 26 h 108"/>
                <a:gd name="T80" fmla="*/ 35 w 83"/>
                <a:gd name="T81" fmla="*/ 30 h 108"/>
                <a:gd name="T82" fmla="*/ 37 w 83"/>
                <a:gd name="T83" fmla="*/ 36 h 108"/>
                <a:gd name="T84" fmla="*/ 37 w 83"/>
                <a:gd name="T85" fmla="*/ 42 h 108"/>
                <a:gd name="T86" fmla="*/ 8 w 83"/>
                <a:gd name="T87" fmla="*/ 4 h 108"/>
                <a:gd name="T88" fmla="*/ 4 w 83"/>
                <a:gd name="T89" fmla="*/ 8 h 108"/>
                <a:gd name="T90" fmla="*/ 2 w 83"/>
                <a:gd name="T91" fmla="*/ 8 h 108"/>
                <a:gd name="T92" fmla="*/ 16 w 83"/>
                <a:gd name="T93" fmla="*/ 6 h 108"/>
                <a:gd name="T94" fmla="*/ 26 w 83"/>
                <a:gd name="T95" fmla="*/ 6 h 108"/>
                <a:gd name="T96" fmla="*/ 20 w 83"/>
                <a:gd name="T97" fmla="*/ 2 h 108"/>
                <a:gd name="T98" fmla="*/ 22 w 83"/>
                <a:gd name="T99" fmla="*/ 2 h 108"/>
                <a:gd name="T100" fmla="*/ 26 w 83"/>
                <a:gd name="T101" fmla="*/ 12 h 108"/>
                <a:gd name="T102" fmla="*/ 22 w 83"/>
                <a:gd name="T103" fmla="*/ 18 h 108"/>
                <a:gd name="T104" fmla="*/ 28 w 83"/>
                <a:gd name="T105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" h="108">
                  <a:moveTo>
                    <a:pt x="75" y="104"/>
                  </a:moveTo>
                  <a:lnTo>
                    <a:pt x="73" y="104"/>
                  </a:lnTo>
                  <a:lnTo>
                    <a:pt x="73" y="104"/>
                  </a:lnTo>
                  <a:lnTo>
                    <a:pt x="71" y="104"/>
                  </a:lnTo>
                  <a:lnTo>
                    <a:pt x="69" y="104"/>
                  </a:lnTo>
                  <a:lnTo>
                    <a:pt x="69" y="104"/>
                  </a:lnTo>
                  <a:lnTo>
                    <a:pt x="67" y="106"/>
                  </a:lnTo>
                  <a:lnTo>
                    <a:pt x="67" y="106"/>
                  </a:lnTo>
                  <a:lnTo>
                    <a:pt x="67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7" y="108"/>
                  </a:lnTo>
                  <a:lnTo>
                    <a:pt x="71" y="108"/>
                  </a:lnTo>
                  <a:lnTo>
                    <a:pt x="75" y="108"/>
                  </a:lnTo>
                  <a:lnTo>
                    <a:pt x="77" y="104"/>
                  </a:lnTo>
                  <a:lnTo>
                    <a:pt x="77" y="104"/>
                  </a:lnTo>
                  <a:lnTo>
                    <a:pt x="77" y="102"/>
                  </a:lnTo>
                  <a:lnTo>
                    <a:pt x="77" y="102"/>
                  </a:lnTo>
                  <a:lnTo>
                    <a:pt x="75" y="104"/>
                  </a:lnTo>
                  <a:close/>
                  <a:moveTo>
                    <a:pt x="77" y="98"/>
                  </a:moveTo>
                  <a:lnTo>
                    <a:pt x="77" y="98"/>
                  </a:lnTo>
                  <a:lnTo>
                    <a:pt x="79" y="98"/>
                  </a:lnTo>
                  <a:lnTo>
                    <a:pt x="79" y="98"/>
                  </a:lnTo>
                  <a:lnTo>
                    <a:pt x="77" y="98"/>
                  </a:lnTo>
                  <a:close/>
                  <a:moveTo>
                    <a:pt x="83" y="84"/>
                  </a:moveTo>
                  <a:lnTo>
                    <a:pt x="83" y="82"/>
                  </a:lnTo>
                  <a:lnTo>
                    <a:pt x="81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2"/>
                  </a:lnTo>
                  <a:lnTo>
                    <a:pt x="81" y="82"/>
                  </a:lnTo>
                  <a:lnTo>
                    <a:pt x="81" y="82"/>
                  </a:lnTo>
                  <a:lnTo>
                    <a:pt x="83" y="84"/>
                  </a:lnTo>
                  <a:lnTo>
                    <a:pt x="83" y="84"/>
                  </a:lnTo>
                  <a:lnTo>
                    <a:pt x="83" y="84"/>
                  </a:lnTo>
                  <a:close/>
                  <a:moveTo>
                    <a:pt x="67" y="78"/>
                  </a:moveTo>
                  <a:lnTo>
                    <a:pt x="67" y="76"/>
                  </a:lnTo>
                  <a:lnTo>
                    <a:pt x="67" y="76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67" y="80"/>
                  </a:lnTo>
                  <a:lnTo>
                    <a:pt x="67" y="80"/>
                  </a:lnTo>
                  <a:lnTo>
                    <a:pt x="65" y="80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3" y="82"/>
                  </a:lnTo>
                  <a:lnTo>
                    <a:pt x="63" y="84"/>
                  </a:lnTo>
                  <a:lnTo>
                    <a:pt x="61" y="86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65" y="82"/>
                  </a:lnTo>
                  <a:lnTo>
                    <a:pt x="67" y="80"/>
                  </a:lnTo>
                  <a:lnTo>
                    <a:pt x="67" y="78"/>
                  </a:lnTo>
                  <a:close/>
                  <a:moveTo>
                    <a:pt x="61" y="74"/>
                  </a:moveTo>
                  <a:lnTo>
                    <a:pt x="61" y="74"/>
                  </a:lnTo>
                  <a:lnTo>
                    <a:pt x="61" y="76"/>
                  </a:lnTo>
                  <a:lnTo>
                    <a:pt x="61" y="76"/>
                  </a:lnTo>
                  <a:lnTo>
                    <a:pt x="61" y="76"/>
                  </a:lnTo>
                  <a:lnTo>
                    <a:pt x="63" y="78"/>
                  </a:lnTo>
                  <a:lnTo>
                    <a:pt x="65" y="76"/>
                  </a:lnTo>
                  <a:lnTo>
                    <a:pt x="65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61" y="74"/>
                  </a:lnTo>
                  <a:close/>
                  <a:moveTo>
                    <a:pt x="51" y="68"/>
                  </a:moveTo>
                  <a:lnTo>
                    <a:pt x="49" y="66"/>
                  </a:lnTo>
                  <a:lnTo>
                    <a:pt x="49" y="64"/>
                  </a:lnTo>
                  <a:lnTo>
                    <a:pt x="49" y="62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49" y="66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9" y="70"/>
                  </a:lnTo>
                  <a:lnTo>
                    <a:pt x="51" y="70"/>
                  </a:lnTo>
                  <a:lnTo>
                    <a:pt x="53" y="74"/>
                  </a:lnTo>
                  <a:lnTo>
                    <a:pt x="53" y="74"/>
                  </a:lnTo>
                  <a:lnTo>
                    <a:pt x="53" y="72"/>
                  </a:lnTo>
                  <a:lnTo>
                    <a:pt x="51" y="70"/>
                  </a:lnTo>
                  <a:lnTo>
                    <a:pt x="51" y="68"/>
                  </a:lnTo>
                  <a:close/>
                  <a:moveTo>
                    <a:pt x="39" y="62"/>
                  </a:moveTo>
                  <a:lnTo>
                    <a:pt x="37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39" y="62"/>
                  </a:lnTo>
                  <a:lnTo>
                    <a:pt x="41" y="64"/>
                  </a:lnTo>
                  <a:lnTo>
                    <a:pt x="41" y="64"/>
                  </a:lnTo>
                  <a:lnTo>
                    <a:pt x="41" y="62"/>
                  </a:lnTo>
                  <a:lnTo>
                    <a:pt x="39" y="62"/>
                  </a:lnTo>
                  <a:close/>
                  <a:moveTo>
                    <a:pt x="63" y="52"/>
                  </a:moveTo>
                  <a:lnTo>
                    <a:pt x="63" y="52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61" y="54"/>
                  </a:lnTo>
                  <a:lnTo>
                    <a:pt x="61" y="54"/>
                  </a:lnTo>
                  <a:lnTo>
                    <a:pt x="63" y="52"/>
                  </a:lnTo>
                  <a:close/>
                  <a:moveTo>
                    <a:pt x="14" y="52"/>
                  </a:moveTo>
                  <a:lnTo>
                    <a:pt x="12" y="50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6"/>
                  </a:lnTo>
                  <a:lnTo>
                    <a:pt x="10" y="56"/>
                  </a:lnTo>
                  <a:lnTo>
                    <a:pt x="10" y="58"/>
                  </a:lnTo>
                  <a:lnTo>
                    <a:pt x="12" y="58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close/>
                  <a:moveTo>
                    <a:pt x="49" y="50"/>
                  </a:moveTo>
                  <a:lnTo>
                    <a:pt x="49" y="50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3" y="42"/>
                  </a:lnTo>
                  <a:lnTo>
                    <a:pt x="45" y="42"/>
                  </a:lnTo>
                  <a:lnTo>
                    <a:pt x="45" y="44"/>
                  </a:lnTo>
                  <a:lnTo>
                    <a:pt x="45" y="44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7" y="50"/>
                  </a:lnTo>
                  <a:lnTo>
                    <a:pt x="47" y="50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9" y="50"/>
                  </a:lnTo>
                  <a:lnTo>
                    <a:pt x="49" y="50"/>
                  </a:lnTo>
                  <a:close/>
                  <a:moveTo>
                    <a:pt x="20" y="34"/>
                  </a:moveTo>
                  <a:lnTo>
                    <a:pt x="18" y="34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4"/>
                  </a:lnTo>
                  <a:close/>
                  <a:moveTo>
                    <a:pt x="10" y="46"/>
                  </a:moveTo>
                  <a:lnTo>
                    <a:pt x="10" y="46"/>
                  </a:lnTo>
                  <a:lnTo>
                    <a:pt x="12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2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4" y="44"/>
                  </a:lnTo>
                  <a:lnTo>
                    <a:pt x="4" y="46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8" y="48"/>
                  </a:lnTo>
                  <a:lnTo>
                    <a:pt x="10" y="46"/>
                  </a:lnTo>
                  <a:close/>
                  <a:moveTo>
                    <a:pt x="37" y="42"/>
                  </a:moveTo>
                  <a:lnTo>
                    <a:pt x="37" y="42"/>
                  </a:lnTo>
                  <a:lnTo>
                    <a:pt x="37" y="40"/>
                  </a:lnTo>
                  <a:lnTo>
                    <a:pt x="39" y="38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2"/>
                  </a:lnTo>
                  <a:lnTo>
                    <a:pt x="37" y="30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3" y="28"/>
                  </a:lnTo>
                  <a:lnTo>
                    <a:pt x="35" y="30"/>
                  </a:lnTo>
                  <a:lnTo>
                    <a:pt x="37" y="30"/>
                  </a:lnTo>
                  <a:lnTo>
                    <a:pt x="37" y="32"/>
                  </a:lnTo>
                  <a:lnTo>
                    <a:pt x="39" y="34"/>
                  </a:lnTo>
                  <a:lnTo>
                    <a:pt x="39" y="36"/>
                  </a:lnTo>
                  <a:lnTo>
                    <a:pt x="37" y="36"/>
                  </a:lnTo>
                  <a:lnTo>
                    <a:pt x="37" y="38"/>
                  </a:lnTo>
                  <a:lnTo>
                    <a:pt x="35" y="38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37" y="42"/>
                  </a:lnTo>
                  <a:close/>
                  <a:moveTo>
                    <a:pt x="14" y="4"/>
                  </a:move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4" y="4"/>
                  </a:lnTo>
                  <a:close/>
                  <a:moveTo>
                    <a:pt x="26" y="6"/>
                  </a:move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6" y="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6"/>
            <p:cNvSpPr>
              <a:spLocks noEditPoints="1"/>
            </p:cNvSpPr>
            <p:nvPr/>
          </p:nvSpPr>
          <p:spPr bwMode="auto">
            <a:xfrm>
              <a:off x="4131" y="1327"/>
              <a:ext cx="82" cy="62"/>
            </a:xfrm>
            <a:custGeom>
              <a:avLst/>
              <a:gdLst>
                <a:gd name="T0" fmla="*/ 18 w 82"/>
                <a:gd name="T1" fmla="*/ 44 h 62"/>
                <a:gd name="T2" fmla="*/ 16 w 82"/>
                <a:gd name="T3" fmla="*/ 40 h 62"/>
                <a:gd name="T4" fmla="*/ 10 w 82"/>
                <a:gd name="T5" fmla="*/ 40 h 62"/>
                <a:gd name="T6" fmla="*/ 6 w 82"/>
                <a:gd name="T7" fmla="*/ 38 h 62"/>
                <a:gd name="T8" fmla="*/ 2 w 82"/>
                <a:gd name="T9" fmla="*/ 38 h 62"/>
                <a:gd name="T10" fmla="*/ 8 w 82"/>
                <a:gd name="T11" fmla="*/ 44 h 62"/>
                <a:gd name="T12" fmla="*/ 12 w 82"/>
                <a:gd name="T13" fmla="*/ 48 h 62"/>
                <a:gd name="T14" fmla="*/ 22 w 82"/>
                <a:gd name="T15" fmla="*/ 52 h 62"/>
                <a:gd name="T16" fmla="*/ 0 w 82"/>
                <a:gd name="T17" fmla="*/ 14 h 62"/>
                <a:gd name="T18" fmla="*/ 2 w 82"/>
                <a:gd name="T19" fmla="*/ 16 h 62"/>
                <a:gd name="T20" fmla="*/ 12 w 82"/>
                <a:gd name="T21" fmla="*/ 34 h 62"/>
                <a:gd name="T22" fmla="*/ 12 w 82"/>
                <a:gd name="T23" fmla="*/ 34 h 62"/>
                <a:gd name="T24" fmla="*/ 74 w 82"/>
                <a:gd name="T25" fmla="*/ 24 h 62"/>
                <a:gd name="T26" fmla="*/ 66 w 82"/>
                <a:gd name="T27" fmla="*/ 20 h 62"/>
                <a:gd name="T28" fmla="*/ 58 w 82"/>
                <a:gd name="T29" fmla="*/ 10 h 62"/>
                <a:gd name="T30" fmla="*/ 48 w 82"/>
                <a:gd name="T31" fmla="*/ 4 h 62"/>
                <a:gd name="T32" fmla="*/ 44 w 82"/>
                <a:gd name="T33" fmla="*/ 10 h 62"/>
                <a:gd name="T34" fmla="*/ 34 w 82"/>
                <a:gd name="T35" fmla="*/ 12 h 62"/>
                <a:gd name="T36" fmla="*/ 28 w 82"/>
                <a:gd name="T37" fmla="*/ 6 h 62"/>
                <a:gd name="T38" fmla="*/ 24 w 82"/>
                <a:gd name="T39" fmla="*/ 2 h 62"/>
                <a:gd name="T40" fmla="*/ 20 w 82"/>
                <a:gd name="T41" fmla="*/ 0 h 62"/>
                <a:gd name="T42" fmla="*/ 16 w 82"/>
                <a:gd name="T43" fmla="*/ 4 h 62"/>
                <a:gd name="T44" fmla="*/ 18 w 82"/>
                <a:gd name="T45" fmla="*/ 6 h 62"/>
                <a:gd name="T46" fmla="*/ 24 w 82"/>
                <a:gd name="T47" fmla="*/ 12 h 62"/>
                <a:gd name="T48" fmla="*/ 22 w 82"/>
                <a:gd name="T49" fmla="*/ 16 h 62"/>
                <a:gd name="T50" fmla="*/ 16 w 82"/>
                <a:gd name="T51" fmla="*/ 14 h 62"/>
                <a:gd name="T52" fmla="*/ 10 w 82"/>
                <a:gd name="T53" fmla="*/ 10 h 62"/>
                <a:gd name="T54" fmla="*/ 0 w 82"/>
                <a:gd name="T55" fmla="*/ 12 h 62"/>
                <a:gd name="T56" fmla="*/ 2 w 82"/>
                <a:gd name="T57" fmla="*/ 14 h 62"/>
                <a:gd name="T58" fmla="*/ 6 w 82"/>
                <a:gd name="T59" fmla="*/ 16 h 62"/>
                <a:gd name="T60" fmla="*/ 10 w 82"/>
                <a:gd name="T61" fmla="*/ 20 h 62"/>
                <a:gd name="T62" fmla="*/ 10 w 82"/>
                <a:gd name="T63" fmla="*/ 24 h 62"/>
                <a:gd name="T64" fmla="*/ 18 w 82"/>
                <a:gd name="T65" fmla="*/ 32 h 62"/>
                <a:gd name="T66" fmla="*/ 16 w 82"/>
                <a:gd name="T67" fmla="*/ 34 h 62"/>
                <a:gd name="T68" fmla="*/ 22 w 82"/>
                <a:gd name="T69" fmla="*/ 40 h 62"/>
                <a:gd name="T70" fmla="*/ 26 w 82"/>
                <a:gd name="T71" fmla="*/ 42 h 62"/>
                <a:gd name="T72" fmla="*/ 28 w 82"/>
                <a:gd name="T73" fmla="*/ 46 h 62"/>
                <a:gd name="T74" fmla="*/ 26 w 82"/>
                <a:gd name="T75" fmla="*/ 48 h 62"/>
                <a:gd name="T76" fmla="*/ 28 w 82"/>
                <a:gd name="T77" fmla="*/ 52 h 62"/>
                <a:gd name="T78" fmla="*/ 36 w 82"/>
                <a:gd name="T79" fmla="*/ 46 h 62"/>
                <a:gd name="T80" fmla="*/ 46 w 82"/>
                <a:gd name="T81" fmla="*/ 38 h 62"/>
                <a:gd name="T82" fmla="*/ 54 w 82"/>
                <a:gd name="T83" fmla="*/ 44 h 62"/>
                <a:gd name="T84" fmla="*/ 52 w 82"/>
                <a:gd name="T85" fmla="*/ 46 h 62"/>
                <a:gd name="T86" fmla="*/ 54 w 82"/>
                <a:gd name="T87" fmla="*/ 50 h 62"/>
                <a:gd name="T88" fmla="*/ 50 w 82"/>
                <a:gd name="T89" fmla="*/ 52 h 62"/>
                <a:gd name="T90" fmla="*/ 54 w 82"/>
                <a:gd name="T91" fmla="*/ 56 h 62"/>
                <a:gd name="T92" fmla="*/ 60 w 82"/>
                <a:gd name="T93" fmla="*/ 62 h 62"/>
                <a:gd name="T94" fmla="*/ 64 w 82"/>
                <a:gd name="T95" fmla="*/ 52 h 62"/>
                <a:gd name="T96" fmla="*/ 66 w 82"/>
                <a:gd name="T97" fmla="*/ 50 h 62"/>
                <a:gd name="T98" fmla="*/ 70 w 82"/>
                <a:gd name="T99" fmla="*/ 44 h 62"/>
                <a:gd name="T100" fmla="*/ 68 w 82"/>
                <a:gd name="T101" fmla="*/ 32 h 62"/>
                <a:gd name="T102" fmla="*/ 78 w 82"/>
                <a:gd name="T103" fmla="*/ 28 h 62"/>
                <a:gd name="T104" fmla="*/ 10 w 82"/>
                <a:gd name="T105" fmla="*/ 24 h 62"/>
                <a:gd name="T106" fmla="*/ 10 w 82"/>
                <a:gd name="T107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62">
                  <a:moveTo>
                    <a:pt x="22" y="50"/>
                  </a:moveTo>
                  <a:lnTo>
                    <a:pt x="20" y="48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6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20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2" y="50"/>
                  </a:lnTo>
                  <a:close/>
                  <a:moveTo>
                    <a:pt x="2" y="16"/>
                  </a:move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2" y="16"/>
                  </a:lnTo>
                  <a:close/>
                  <a:moveTo>
                    <a:pt x="12" y="34"/>
                  </a:moveTo>
                  <a:lnTo>
                    <a:pt x="12" y="34"/>
                  </a:lnTo>
                  <a:lnTo>
                    <a:pt x="12" y="32"/>
                  </a:lnTo>
                  <a:lnTo>
                    <a:pt x="12" y="34"/>
                  </a:lnTo>
                  <a:close/>
                  <a:moveTo>
                    <a:pt x="12" y="34"/>
                  </a:moveTo>
                  <a:lnTo>
                    <a:pt x="12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34"/>
                  </a:lnTo>
                  <a:close/>
                  <a:moveTo>
                    <a:pt x="80" y="26"/>
                  </a:moveTo>
                  <a:lnTo>
                    <a:pt x="78" y="26"/>
                  </a:lnTo>
                  <a:lnTo>
                    <a:pt x="78" y="26"/>
                  </a:lnTo>
                  <a:lnTo>
                    <a:pt x="76" y="24"/>
                  </a:lnTo>
                  <a:lnTo>
                    <a:pt x="74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0" y="24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30" y="6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4" y="8"/>
                  </a:lnTo>
                  <a:lnTo>
                    <a:pt x="4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8" y="48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6" y="46"/>
                  </a:lnTo>
                  <a:lnTo>
                    <a:pt x="38" y="44"/>
                  </a:lnTo>
                  <a:lnTo>
                    <a:pt x="40" y="42"/>
                  </a:lnTo>
                  <a:lnTo>
                    <a:pt x="42" y="42"/>
                  </a:lnTo>
                  <a:lnTo>
                    <a:pt x="42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8" y="38"/>
                  </a:lnTo>
                  <a:lnTo>
                    <a:pt x="50" y="40"/>
                  </a:lnTo>
                  <a:lnTo>
                    <a:pt x="54" y="42"/>
                  </a:lnTo>
                  <a:lnTo>
                    <a:pt x="54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2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2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50" y="54"/>
                  </a:lnTo>
                  <a:lnTo>
                    <a:pt x="54" y="56"/>
                  </a:lnTo>
                  <a:lnTo>
                    <a:pt x="54" y="56"/>
                  </a:lnTo>
                  <a:lnTo>
                    <a:pt x="54" y="56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8" y="58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4"/>
                  </a:lnTo>
                  <a:lnTo>
                    <a:pt x="64" y="54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4" y="48"/>
                  </a:lnTo>
                  <a:lnTo>
                    <a:pt x="66" y="48"/>
                  </a:lnTo>
                  <a:lnTo>
                    <a:pt x="66" y="50"/>
                  </a:lnTo>
                  <a:lnTo>
                    <a:pt x="66" y="50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8" y="44"/>
                  </a:lnTo>
                  <a:lnTo>
                    <a:pt x="70" y="44"/>
                  </a:lnTo>
                  <a:lnTo>
                    <a:pt x="70" y="44"/>
                  </a:lnTo>
                  <a:lnTo>
                    <a:pt x="68" y="42"/>
                  </a:lnTo>
                  <a:lnTo>
                    <a:pt x="68" y="40"/>
                  </a:lnTo>
                  <a:lnTo>
                    <a:pt x="68" y="36"/>
                  </a:lnTo>
                  <a:lnTo>
                    <a:pt x="68" y="32"/>
                  </a:lnTo>
                  <a:lnTo>
                    <a:pt x="70" y="30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78" y="28"/>
                  </a:lnTo>
                  <a:lnTo>
                    <a:pt x="82" y="30"/>
                  </a:lnTo>
                  <a:lnTo>
                    <a:pt x="80" y="26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7"/>
            <p:cNvSpPr>
              <a:spLocks/>
            </p:cNvSpPr>
            <p:nvPr/>
          </p:nvSpPr>
          <p:spPr bwMode="auto">
            <a:xfrm>
              <a:off x="3619" y="1203"/>
              <a:ext cx="106" cy="46"/>
            </a:xfrm>
            <a:custGeom>
              <a:avLst/>
              <a:gdLst>
                <a:gd name="T0" fmla="*/ 102 w 106"/>
                <a:gd name="T1" fmla="*/ 10 h 46"/>
                <a:gd name="T2" fmla="*/ 104 w 106"/>
                <a:gd name="T3" fmla="*/ 6 h 46"/>
                <a:gd name="T4" fmla="*/ 98 w 106"/>
                <a:gd name="T5" fmla="*/ 4 h 46"/>
                <a:gd name="T6" fmla="*/ 94 w 106"/>
                <a:gd name="T7" fmla="*/ 4 h 46"/>
                <a:gd name="T8" fmla="*/ 84 w 106"/>
                <a:gd name="T9" fmla="*/ 2 h 46"/>
                <a:gd name="T10" fmla="*/ 78 w 106"/>
                <a:gd name="T11" fmla="*/ 2 h 46"/>
                <a:gd name="T12" fmla="*/ 76 w 106"/>
                <a:gd name="T13" fmla="*/ 4 h 46"/>
                <a:gd name="T14" fmla="*/ 72 w 106"/>
                <a:gd name="T15" fmla="*/ 8 h 46"/>
                <a:gd name="T16" fmla="*/ 66 w 106"/>
                <a:gd name="T17" fmla="*/ 8 h 46"/>
                <a:gd name="T18" fmla="*/ 60 w 106"/>
                <a:gd name="T19" fmla="*/ 4 h 46"/>
                <a:gd name="T20" fmla="*/ 60 w 106"/>
                <a:gd name="T21" fmla="*/ 8 h 46"/>
                <a:gd name="T22" fmla="*/ 56 w 106"/>
                <a:gd name="T23" fmla="*/ 8 h 46"/>
                <a:gd name="T24" fmla="*/ 52 w 106"/>
                <a:gd name="T25" fmla="*/ 12 h 46"/>
                <a:gd name="T26" fmla="*/ 46 w 106"/>
                <a:gd name="T27" fmla="*/ 16 h 46"/>
                <a:gd name="T28" fmla="*/ 48 w 106"/>
                <a:gd name="T29" fmla="*/ 22 h 46"/>
                <a:gd name="T30" fmla="*/ 50 w 106"/>
                <a:gd name="T31" fmla="*/ 24 h 46"/>
                <a:gd name="T32" fmla="*/ 46 w 106"/>
                <a:gd name="T33" fmla="*/ 26 h 46"/>
                <a:gd name="T34" fmla="*/ 44 w 106"/>
                <a:gd name="T35" fmla="*/ 24 h 46"/>
                <a:gd name="T36" fmla="*/ 40 w 106"/>
                <a:gd name="T37" fmla="*/ 22 h 46"/>
                <a:gd name="T38" fmla="*/ 38 w 106"/>
                <a:gd name="T39" fmla="*/ 24 h 46"/>
                <a:gd name="T40" fmla="*/ 26 w 106"/>
                <a:gd name="T41" fmla="*/ 26 h 46"/>
                <a:gd name="T42" fmla="*/ 22 w 106"/>
                <a:gd name="T43" fmla="*/ 28 h 46"/>
                <a:gd name="T44" fmla="*/ 20 w 106"/>
                <a:gd name="T45" fmla="*/ 26 h 46"/>
                <a:gd name="T46" fmla="*/ 14 w 106"/>
                <a:gd name="T47" fmla="*/ 26 h 46"/>
                <a:gd name="T48" fmla="*/ 10 w 106"/>
                <a:gd name="T49" fmla="*/ 30 h 46"/>
                <a:gd name="T50" fmla="*/ 8 w 106"/>
                <a:gd name="T51" fmla="*/ 28 h 46"/>
                <a:gd name="T52" fmla="*/ 6 w 106"/>
                <a:gd name="T53" fmla="*/ 26 h 46"/>
                <a:gd name="T54" fmla="*/ 0 w 106"/>
                <a:gd name="T55" fmla="*/ 26 h 46"/>
                <a:gd name="T56" fmla="*/ 2 w 106"/>
                <a:gd name="T57" fmla="*/ 30 h 46"/>
                <a:gd name="T58" fmla="*/ 2 w 106"/>
                <a:gd name="T59" fmla="*/ 32 h 46"/>
                <a:gd name="T60" fmla="*/ 4 w 106"/>
                <a:gd name="T61" fmla="*/ 34 h 46"/>
                <a:gd name="T62" fmla="*/ 10 w 106"/>
                <a:gd name="T63" fmla="*/ 38 h 46"/>
                <a:gd name="T64" fmla="*/ 14 w 106"/>
                <a:gd name="T65" fmla="*/ 38 h 46"/>
                <a:gd name="T66" fmla="*/ 20 w 106"/>
                <a:gd name="T67" fmla="*/ 38 h 46"/>
                <a:gd name="T68" fmla="*/ 24 w 106"/>
                <a:gd name="T69" fmla="*/ 36 h 46"/>
                <a:gd name="T70" fmla="*/ 32 w 106"/>
                <a:gd name="T71" fmla="*/ 36 h 46"/>
                <a:gd name="T72" fmla="*/ 38 w 106"/>
                <a:gd name="T73" fmla="*/ 34 h 46"/>
                <a:gd name="T74" fmla="*/ 40 w 106"/>
                <a:gd name="T75" fmla="*/ 40 h 46"/>
                <a:gd name="T76" fmla="*/ 46 w 106"/>
                <a:gd name="T77" fmla="*/ 42 h 46"/>
                <a:gd name="T78" fmla="*/ 60 w 106"/>
                <a:gd name="T79" fmla="*/ 44 h 46"/>
                <a:gd name="T80" fmla="*/ 68 w 106"/>
                <a:gd name="T81" fmla="*/ 44 h 46"/>
                <a:gd name="T82" fmla="*/ 72 w 106"/>
                <a:gd name="T83" fmla="*/ 46 h 46"/>
                <a:gd name="T84" fmla="*/ 76 w 106"/>
                <a:gd name="T85" fmla="*/ 42 h 46"/>
                <a:gd name="T86" fmla="*/ 84 w 106"/>
                <a:gd name="T87" fmla="*/ 42 h 46"/>
                <a:gd name="T88" fmla="*/ 90 w 106"/>
                <a:gd name="T89" fmla="*/ 40 h 46"/>
                <a:gd name="T90" fmla="*/ 92 w 106"/>
                <a:gd name="T91" fmla="*/ 38 h 46"/>
                <a:gd name="T92" fmla="*/ 98 w 106"/>
                <a:gd name="T93" fmla="*/ 34 h 46"/>
                <a:gd name="T94" fmla="*/ 98 w 106"/>
                <a:gd name="T95" fmla="*/ 32 h 46"/>
                <a:gd name="T96" fmla="*/ 98 w 106"/>
                <a:gd name="T97" fmla="*/ 28 h 46"/>
                <a:gd name="T98" fmla="*/ 100 w 106"/>
                <a:gd name="T99" fmla="*/ 26 h 46"/>
                <a:gd name="T100" fmla="*/ 98 w 106"/>
                <a:gd name="T101" fmla="*/ 22 h 46"/>
                <a:gd name="T102" fmla="*/ 102 w 106"/>
                <a:gd name="T103" fmla="*/ 24 h 46"/>
                <a:gd name="T104" fmla="*/ 106 w 106"/>
                <a:gd name="T105" fmla="*/ 22 h 46"/>
                <a:gd name="T106" fmla="*/ 106 w 106"/>
                <a:gd name="T107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" h="46">
                  <a:moveTo>
                    <a:pt x="106" y="16"/>
                  </a:moveTo>
                  <a:lnTo>
                    <a:pt x="106" y="16"/>
                  </a:lnTo>
                  <a:lnTo>
                    <a:pt x="104" y="14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8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0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4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0" y="12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28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8" y="26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38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2" y="42"/>
                  </a:lnTo>
                  <a:lnTo>
                    <a:pt x="54" y="42"/>
                  </a:lnTo>
                  <a:lnTo>
                    <a:pt x="56" y="42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68" y="44"/>
                  </a:lnTo>
                  <a:lnTo>
                    <a:pt x="70" y="4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4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80" y="42"/>
                  </a:lnTo>
                  <a:lnTo>
                    <a:pt x="84" y="42"/>
                  </a:lnTo>
                  <a:lnTo>
                    <a:pt x="86" y="42"/>
                  </a:lnTo>
                  <a:lnTo>
                    <a:pt x="86" y="40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4" y="36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2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0" y="28"/>
                  </a:lnTo>
                  <a:lnTo>
                    <a:pt x="100" y="28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100" y="24"/>
                  </a:lnTo>
                  <a:lnTo>
                    <a:pt x="96" y="24"/>
                  </a:lnTo>
                  <a:lnTo>
                    <a:pt x="96" y="2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2" y="2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4" y="22"/>
                  </a:lnTo>
                  <a:lnTo>
                    <a:pt x="106" y="22"/>
                  </a:lnTo>
                  <a:lnTo>
                    <a:pt x="106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1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38"/>
            <p:cNvSpPr>
              <a:spLocks noEditPoints="1"/>
            </p:cNvSpPr>
            <p:nvPr/>
          </p:nvSpPr>
          <p:spPr bwMode="auto">
            <a:xfrm>
              <a:off x="5194" y="2257"/>
              <a:ext cx="634" cy="792"/>
            </a:xfrm>
            <a:custGeom>
              <a:avLst/>
              <a:gdLst>
                <a:gd name="T0" fmla="*/ 396 w 634"/>
                <a:gd name="T1" fmla="*/ 591 h 792"/>
                <a:gd name="T2" fmla="*/ 412 w 634"/>
                <a:gd name="T3" fmla="*/ 553 h 792"/>
                <a:gd name="T4" fmla="*/ 378 w 634"/>
                <a:gd name="T5" fmla="*/ 559 h 792"/>
                <a:gd name="T6" fmla="*/ 378 w 634"/>
                <a:gd name="T7" fmla="*/ 593 h 792"/>
                <a:gd name="T8" fmla="*/ 400 w 634"/>
                <a:gd name="T9" fmla="*/ 583 h 792"/>
                <a:gd name="T10" fmla="*/ 420 w 634"/>
                <a:gd name="T11" fmla="*/ 571 h 792"/>
                <a:gd name="T12" fmla="*/ 434 w 634"/>
                <a:gd name="T13" fmla="*/ 551 h 792"/>
                <a:gd name="T14" fmla="*/ 442 w 634"/>
                <a:gd name="T15" fmla="*/ 535 h 792"/>
                <a:gd name="T16" fmla="*/ 384 w 634"/>
                <a:gd name="T17" fmla="*/ 529 h 792"/>
                <a:gd name="T18" fmla="*/ 324 w 634"/>
                <a:gd name="T19" fmla="*/ 459 h 792"/>
                <a:gd name="T20" fmla="*/ 620 w 634"/>
                <a:gd name="T21" fmla="*/ 315 h 792"/>
                <a:gd name="T22" fmla="*/ 632 w 634"/>
                <a:gd name="T23" fmla="*/ 263 h 792"/>
                <a:gd name="T24" fmla="*/ 604 w 634"/>
                <a:gd name="T25" fmla="*/ 241 h 792"/>
                <a:gd name="T26" fmla="*/ 586 w 634"/>
                <a:gd name="T27" fmla="*/ 183 h 792"/>
                <a:gd name="T28" fmla="*/ 448 w 634"/>
                <a:gd name="T29" fmla="*/ 126 h 792"/>
                <a:gd name="T30" fmla="*/ 414 w 634"/>
                <a:gd name="T31" fmla="*/ 102 h 792"/>
                <a:gd name="T32" fmla="*/ 232 w 634"/>
                <a:gd name="T33" fmla="*/ 80 h 792"/>
                <a:gd name="T34" fmla="*/ 410 w 634"/>
                <a:gd name="T35" fmla="*/ 74 h 792"/>
                <a:gd name="T36" fmla="*/ 414 w 634"/>
                <a:gd name="T37" fmla="*/ 26 h 792"/>
                <a:gd name="T38" fmla="*/ 336 w 634"/>
                <a:gd name="T39" fmla="*/ 26 h 792"/>
                <a:gd name="T40" fmla="*/ 418 w 634"/>
                <a:gd name="T41" fmla="*/ 20 h 792"/>
                <a:gd name="T42" fmla="*/ 616 w 634"/>
                <a:gd name="T43" fmla="*/ 261 h 792"/>
                <a:gd name="T44" fmla="*/ 592 w 634"/>
                <a:gd name="T45" fmla="*/ 223 h 792"/>
                <a:gd name="T46" fmla="*/ 572 w 634"/>
                <a:gd name="T47" fmla="*/ 177 h 792"/>
                <a:gd name="T48" fmla="*/ 548 w 634"/>
                <a:gd name="T49" fmla="*/ 122 h 792"/>
                <a:gd name="T50" fmla="*/ 522 w 634"/>
                <a:gd name="T51" fmla="*/ 72 h 792"/>
                <a:gd name="T52" fmla="*/ 512 w 634"/>
                <a:gd name="T53" fmla="*/ 14 h 792"/>
                <a:gd name="T54" fmla="*/ 492 w 634"/>
                <a:gd name="T55" fmla="*/ 60 h 792"/>
                <a:gd name="T56" fmla="*/ 442 w 634"/>
                <a:gd name="T57" fmla="*/ 126 h 792"/>
                <a:gd name="T58" fmla="*/ 402 w 634"/>
                <a:gd name="T59" fmla="*/ 96 h 792"/>
                <a:gd name="T60" fmla="*/ 418 w 634"/>
                <a:gd name="T61" fmla="*/ 38 h 792"/>
                <a:gd name="T62" fmla="*/ 396 w 634"/>
                <a:gd name="T63" fmla="*/ 36 h 792"/>
                <a:gd name="T64" fmla="*/ 348 w 634"/>
                <a:gd name="T65" fmla="*/ 22 h 792"/>
                <a:gd name="T66" fmla="*/ 334 w 634"/>
                <a:gd name="T67" fmla="*/ 38 h 792"/>
                <a:gd name="T68" fmla="*/ 312 w 634"/>
                <a:gd name="T69" fmla="*/ 60 h 792"/>
                <a:gd name="T70" fmla="*/ 298 w 634"/>
                <a:gd name="T71" fmla="*/ 86 h 792"/>
                <a:gd name="T72" fmla="*/ 278 w 634"/>
                <a:gd name="T73" fmla="*/ 84 h 792"/>
                <a:gd name="T74" fmla="*/ 246 w 634"/>
                <a:gd name="T75" fmla="*/ 76 h 792"/>
                <a:gd name="T76" fmla="*/ 234 w 634"/>
                <a:gd name="T77" fmla="*/ 90 h 792"/>
                <a:gd name="T78" fmla="*/ 216 w 634"/>
                <a:gd name="T79" fmla="*/ 102 h 792"/>
                <a:gd name="T80" fmla="*/ 206 w 634"/>
                <a:gd name="T81" fmla="*/ 110 h 792"/>
                <a:gd name="T82" fmla="*/ 196 w 634"/>
                <a:gd name="T83" fmla="*/ 128 h 792"/>
                <a:gd name="T84" fmla="*/ 162 w 634"/>
                <a:gd name="T85" fmla="*/ 163 h 792"/>
                <a:gd name="T86" fmla="*/ 58 w 634"/>
                <a:gd name="T87" fmla="*/ 207 h 792"/>
                <a:gd name="T88" fmla="*/ 24 w 634"/>
                <a:gd name="T89" fmla="*/ 261 h 792"/>
                <a:gd name="T90" fmla="*/ 20 w 634"/>
                <a:gd name="T91" fmla="*/ 289 h 792"/>
                <a:gd name="T92" fmla="*/ 24 w 634"/>
                <a:gd name="T93" fmla="*/ 341 h 792"/>
                <a:gd name="T94" fmla="*/ 2 w 634"/>
                <a:gd name="T95" fmla="*/ 433 h 792"/>
                <a:gd name="T96" fmla="*/ 106 w 634"/>
                <a:gd name="T97" fmla="*/ 425 h 792"/>
                <a:gd name="T98" fmla="*/ 234 w 634"/>
                <a:gd name="T99" fmla="*/ 385 h 792"/>
                <a:gd name="T100" fmla="*/ 300 w 634"/>
                <a:gd name="T101" fmla="*/ 419 h 792"/>
                <a:gd name="T102" fmla="*/ 308 w 634"/>
                <a:gd name="T103" fmla="*/ 439 h 792"/>
                <a:gd name="T104" fmla="*/ 336 w 634"/>
                <a:gd name="T105" fmla="*/ 431 h 792"/>
                <a:gd name="T106" fmla="*/ 340 w 634"/>
                <a:gd name="T107" fmla="*/ 451 h 792"/>
                <a:gd name="T108" fmla="*/ 350 w 634"/>
                <a:gd name="T109" fmla="*/ 477 h 792"/>
                <a:gd name="T110" fmla="*/ 402 w 634"/>
                <a:gd name="T111" fmla="*/ 507 h 792"/>
                <a:gd name="T112" fmla="*/ 416 w 634"/>
                <a:gd name="T113" fmla="*/ 511 h 792"/>
                <a:gd name="T114" fmla="*/ 458 w 634"/>
                <a:gd name="T115" fmla="*/ 499 h 792"/>
                <a:gd name="T116" fmla="*/ 524 w 634"/>
                <a:gd name="T117" fmla="*/ 447 h 792"/>
                <a:gd name="T118" fmla="*/ 560 w 634"/>
                <a:gd name="T119" fmla="*/ 409 h 792"/>
                <a:gd name="T120" fmla="*/ 618 w 634"/>
                <a:gd name="T121" fmla="*/ 325 h 792"/>
                <a:gd name="T122" fmla="*/ 506 w 634"/>
                <a:gd name="T123" fmla="*/ 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4" h="792">
                  <a:moveTo>
                    <a:pt x="400" y="792"/>
                  </a:moveTo>
                  <a:lnTo>
                    <a:pt x="400" y="792"/>
                  </a:lnTo>
                  <a:lnTo>
                    <a:pt x="400" y="792"/>
                  </a:lnTo>
                  <a:lnTo>
                    <a:pt x="404" y="790"/>
                  </a:lnTo>
                  <a:lnTo>
                    <a:pt x="406" y="788"/>
                  </a:lnTo>
                  <a:lnTo>
                    <a:pt x="404" y="788"/>
                  </a:lnTo>
                  <a:lnTo>
                    <a:pt x="400" y="792"/>
                  </a:lnTo>
                  <a:close/>
                  <a:moveTo>
                    <a:pt x="392" y="593"/>
                  </a:moveTo>
                  <a:lnTo>
                    <a:pt x="392" y="593"/>
                  </a:lnTo>
                  <a:lnTo>
                    <a:pt x="392" y="593"/>
                  </a:lnTo>
                  <a:lnTo>
                    <a:pt x="392" y="595"/>
                  </a:lnTo>
                  <a:lnTo>
                    <a:pt x="390" y="595"/>
                  </a:lnTo>
                  <a:lnTo>
                    <a:pt x="390" y="595"/>
                  </a:lnTo>
                  <a:lnTo>
                    <a:pt x="390" y="595"/>
                  </a:lnTo>
                  <a:lnTo>
                    <a:pt x="390" y="595"/>
                  </a:lnTo>
                  <a:lnTo>
                    <a:pt x="392" y="595"/>
                  </a:lnTo>
                  <a:lnTo>
                    <a:pt x="392" y="595"/>
                  </a:lnTo>
                  <a:lnTo>
                    <a:pt x="394" y="59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2" y="593"/>
                  </a:lnTo>
                  <a:close/>
                  <a:moveTo>
                    <a:pt x="396" y="589"/>
                  </a:moveTo>
                  <a:lnTo>
                    <a:pt x="396" y="589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8" y="589"/>
                  </a:lnTo>
                  <a:lnTo>
                    <a:pt x="398" y="589"/>
                  </a:lnTo>
                  <a:lnTo>
                    <a:pt x="396" y="589"/>
                  </a:lnTo>
                  <a:close/>
                  <a:moveTo>
                    <a:pt x="412" y="581"/>
                  </a:moveTo>
                  <a:lnTo>
                    <a:pt x="412" y="581"/>
                  </a:lnTo>
                  <a:lnTo>
                    <a:pt x="412" y="583"/>
                  </a:lnTo>
                  <a:lnTo>
                    <a:pt x="412" y="583"/>
                  </a:lnTo>
                  <a:lnTo>
                    <a:pt x="412" y="583"/>
                  </a:lnTo>
                  <a:lnTo>
                    <a:pt x="412" y="581"/>
                  </a:lnTo>
                  <a:lnTo>
                    <a:pt x="414" y="581"/>
                  </a:lnTo>
                  <a:lnTo>
                    <a:pt x="414" y="581"/>
                  </a:lnTo>
                  <a:lnTo>
                    <a:pt x="414" y="581"/>
                  </a:lnTo>
                  <a:lnTo>
                    <a:pt x="412" y="581"/>
                  </a:lnTo>
                  <a:close/>
                  <a:moveTo>
                    <a:pt x="432" y="549"/>
                  </a:moveTo>
                  <a:lnTo>
                    <a:pt x="432" y="549"/>
                  </a:lnTo>
                  <a:lnTo>
                    <a:pt x="428" y="551"/>
                  </a:lnTo>
                  <a:lnTo>
                    <a:pt x="428" y="551"/>
                  </a:lnTo>
                  <a:lnTo>
                    <a:pt x="426" y="549"/>
                  </a:lnTo>
                  <a:lnTo>
                    <a:pt x="424" y="551"/>
                  </a:lnTo>
                  <a:lnTo>
                    <a:pt x="422" y="553"/>
                  </a:lnTo>
                  <a:lnTo>
                    <a:pt x="422" y="553"/>
                  </a:lnTo>
                  <a:lnTo>
                    <a:pt x="420" y="553"/>
                  </a:lnTo>
                  <a:lnTo>
                    <a:pt x="420" y="551"/>
                  </a:lnTo>
                  <a:lnTo>
                    <a:pt x="420" y="551"/>
                  </a:lnTo>
                  <a:lnTo>
                    <a:pt x="418" y="553"/>
                  </a:lnTo>
                  <a:lnTo>
                    <a:pt x="416" y="553"/>
                  </a:lnTo>
                  <a:lnTo>
                    <a:pt x="414" y="553"/>
                  </a:lnTo>
                  <a:lnTo>
                    <a:pt x="414" y="553"/>
                  </a:lnTo>
                  <a:lnTo>
                    <a:pt x="412" y="553"/>
                  </a:lnTo>
                  <a:lnTo>
                    <a:pt x="412" y="555"/>
                  </a:lnTo>
                  <a:lnTo>
                    <a:pt x="410" y="555"/>
                  </a:lnTo>
                  <a:lnTo>
                    <a:pt x="410" y="555"/>
                  </a:lnTo>
                  <a:lnTo>
                    <a:pt x="410" y="555"/>
                  </a:lnTo>
                  <a:lnTo>
                    <a:pt x="408" y="555"/>
                  </a:lnTo>
                  <a:lnTo>
                    <a:pt x="408" y="555"/>
                  </a:lnTo>
                  <a:lnTo>
                    <a:pt x="404" y="555"/>
                  </a:lnTo>
                  <a:lnTo>
                    <a:pt x="400" y="555"/>
                  </a:lnTo>
                  <a:lnTo>
                    <a:pt x="398" y="553"/>
                  </a:lnTo>
                  <a:lnTo>
                    <a:pt x="398" y="553"/>
                  </a:lnTo>
                  <a:lnTo>
                    <a:pt x="396" y="551"/>
                  </a:lnTo>
                  <a:lnTo>
                    <a:pt x="396" y="551"/>
                  </a:lnTo>
                  <a:lnTo>
                    <a:pt x="396" y="551"/>
                  </a:lnTo>
                  <a:lnTo>
                    <a:pt x="394" y="551"/>
                  </a:lnTo>
                  <a:lnTo>
                    <a:pt x="394" y="551"/>
                  </a:lnTo>
                  <a:lnTo>
                    <a:pt x="394" y="551"/>
                  </a:lnTo>
                  <a:lnTo>
                    <a:pt x="392" y="549"/>
                  </a:lnTo>
                  <a:lnTo>
                    <a:pt x="392" y="549"/>
                  </a:lnTo>
                  <a:lnTo>
                    <a:pt x="392" y="549"/>
                  </a:lnTo>
                  <a:lnTo>
                    <a:pt x="390" y="549"/>
                  </a:lnTo>
                  <a:lnTo>
                    <a:pt x="388" y="549"/>
                  </a:lnTo>
                  <a:lnTo>
                    <a:pt x="386" y="547"/>
                  </a:lnTo>
                  <a:lnTo>
                    <a:pt x="386" y="547"/>
                  </a:lnTo>
                  <a:lnTo>
                    <a:pt x="384" y="549"/>
                  </a:lnTo>
                  <a:lnTo>
                    <a:pt x="380" y="553"/>
                  </a:lnTo>
                  <a:lnTo>
                    <a:pt x="380" y="555"/>
                  </a:lnTo>
                  <a:lnTo>
                    <a:pt x="380" y="555"/>
                  </a:lnTo>
                  <a:lnTo>
                    <a:pt x="378" y="559"/>
                  </a:lnTo>
                  <a:lnTo>
                    <a:pt x="378" y="559"/>
                  </a:lnTo>
                  <a:lnTo>
                    <a:pt x="378" y="559"/>
                  </a:lnTo>
                  <a:lnTo>
                    <a:pt x="378" y="563"/>
                  </a:lnTo>
                  <a:lnTo>
                    <a:pt x="378" y="567"/>
                  </a:lnTo>
                  <a:lnTo>
                    <a:pt x="378" y="571"/>
                  </a:lnTo>
                  <a:lnTo>
                    <a:pt x="378" y="571"/>
                  </a:lnTo>
                  <a:lnTo>
                    <a:pt x="376" y="573"/>
                  </a:lnTo>
                  <a:lnTo>
                    <a:pt x="378" y="573"/>
                  </a:lnTo>
                  <a:lnTo>
                    <a:pt x="378" y="573"/>
                  </a:lnTo>
                  <a:lnTo>
                    <a:pt x="378" y="573"/>
                  </a:lnTo>
                  <a:lnTo>
                    <a:pt x="378" y="575"/>
                  </a:lnTo>
                  <a:lnTo>
                    <a:pt x="378" y="577"/>
                  </a:lnTo>
                  <a:lnTo>
                    <a:pt x="378" y="577"/>
                  </a:lnTo>
                  <a:lnTo>
                    <a:pt x="376" y="579"/>
                  </a:lnTo>
                  <a:lnTo>
                    <a:pt x="378" y="577"/>
                  </a:lnTo>
                  <a:lnTo>
                    <a:pt x="378" y="575"/>
                  </a:lnTo>
                  <a:lnTo>
                    <a:pt x="376" y="575"/>
                  </a:lnTo>
                  <a:lnTo>
                    <a:pt x="374" y="577"/>
                  </a:lnTo>
                  <a:lnTo>
                    <a:pt x="374" y="579"/>
                  </a:lnTo>
                  <a:lnTo>
                    <a:pt x="372" y="587"/>
                  </a:lnTo>
                  <a:lnTo>
                    <a:pt x="372" y="587"/>
                  </a:lnTo>
                  <a:lnTo>
                    <a:pt x="374" y="587"/>
                  </a:lnTo>
                  <a:lnTo>
                    <a:pt x="374" y="587"/>
                  </a:lnTo>
                  <a:lnTo>
                    <a:pt x="374" y="589"/>
                  </a:lnTo>
                  <a:lnTo>
                    <a:pt x="374" y="591"/>
                  </a:lnTo>
                  <a:lnTo>
                    <a:pt x="374" y="593"/>
                  </a:lnTo>
                  <a:lnTo>
                    <a:pt x="376" y="593"/>
                  </a:lnTo>
                  <a:lnTo>
                    <a:pt x="378" y="593"/>
                  </a:lnTo>
                  <a:lnTo>
                    <a:pt x="378" y="593"/>
                  </a:lnTo>
                  <a:lnTo>
                    <a:pt x="378" y="593"/>
                  </a:lnTo>
                  <a:lnTo>
                    <a:pt x="378" y="593"/>
                  </a:lnTo>
                  <a:lnTo>
                    <a:pt x="376" y="593"/>
                  </a:lnTo>
                  <a:lnTo>
                    <a:pt x="374" y="593"/>
                  </a:lnTo>
                  <a:lnTo>
                    <a:pt x="374" y="595"/>
                  </a:lnTo>
                  <a:lnTo>
                    <a:pt x="374" y="595"/>
                  </a:lnTo>
                  <a:lnTo>
                    <a:pt x="374" y="597"/>
                  </a:lnTo>
                  <a:lnTo>
                    <a:pt x="376" y="597"/>
                  </a:lnTo>
                  <a:lnTo>
                    <a:pt x="378" y="597"/>
                  </a:lnTo>
                  <a:lnTo>
                    <a:pt x="382" y="597"/>
                  </a:lnTo>
                  <a:lnTo>
                    <a:pt x="382" y="597"/>
                  </a:lnTo>
                  <a:lnTo>
                    <a:pt x="384" y="599"/>
                  </a:lnTo>
                  <a:lnTo>
                    <a:pt x="384" y="597"/>
                  </a:lnTo>
                  <a:lnTo>
                    <a:pt x="386" y="597"/>
                  </a:lnTo>
                  <a:lnTo>
                    <a:pt x="390" y="593"/>
                  </a:lnTo>
                  <a:lnTo>
                    <a:pt x="390" y="593"/>
                  </a:lnTo>
                  <a:lnTo>
                    <a:pt x="392" y="593"/>
                  </a:lnTo>
                  <a:lnTo>
                    <a:pt x="390" y="591"/>
                  </a:lnTo>
                  <a:lnTo>
                    <a:pt x="390" y="591"/>
                  </a:lnTo>
                  <a:lnTo>
                    <a:pt x="392" y="591"/>
                  </a:lnTo>
                  <a:lnTo>
                    <a:pt x="392" y="591"/>
                  </a:lnTo>
                  <a:lnTo>
                    <a:pt x="394" y="591"/>
                  </a:lnTo>
                  <a:lnTo>
                    <a:pt x="396" y="589"/>
                  </a:lnTo>
                  <a:lnTo>
                    <a:pt x="396" y="589"/>
                  </a:lnTo>
                  <a:lnTo>
                    <a:pt x="396" y="587"/>
                  </a:lnTo>
                  <a:lnTo>
                    <a:pt x="398" y="587"/>
                  </a:lnTo>
                  <a:lnTo>
                    <a:pt x="398" y="587"/>
                  </a:lnTo>
                  <a:lnTo>
                    <a:pt x="398" y="587"/>
                  </a:lnTo>
                  <a:lnTo>
                    <a:pt x="400" y="585"/>
                  </a:lnTo>
                  <a:lnTo>
                    <a:pt x="400" y="583"/>
                  </a:lnTo>
                  <a:lnTo>
                    <a:pt x="400" y="585"/>
                  </a:lnTo>
                  <a:lnTo>
                    <a:pt x="400" y="587"/>
                  </a:lnTo>
                  <a:lnTo>
                    <a:pt x="400" y="587"/>
                  </a:lnTo>
                  <a:lnTo>
                    <a:pt x="402" y="587"/>
                  </a:lnTo>
                  <a:lnTo>
                    <a:pt x="402" y="585"/>
                  </a:lnTo>
                  <a:lnTo>
                    <a:pt x="404" y="585"/>
                  </a:lnTo>
                  <a:lnTo>
                    <a:pt x="404" y="585"/>
                  </a:lnTo>
                  <a:lnTo>
                    <a:pt x="406" y="587"/>
                  </a:lnTo>
                  <a:lnTo>
                    <a:pt x="406" y="587"/>
                  </a:lnTo>
                  <a:lnTo>
                    <a:pt x="404" y="587"/>
                  </a:lnTo>
                  <a:lnTo>
                    <a:pt x="404" y="587"/>
                  </a:lnTo>
                  <a:lnTo>
                    <a:pt x="404" y="587"/>
                  </a:lnTo>
                  <a:lnTo>
                    <a:pt x="402" y="587"/>
                  </a:lnTo>
                  <a:lnTo>
                    <a:pt x="402" y="589"/>
                  </a:lnTo>
                  <a:lnTo>
                    <a:pt x="402" y="591"/>
                  </a:lnTo>
                  <a:lnTo>
                    <a:pt x="402" y="591"/>
                  </a:lnTo>
                  <a:lnTo>
                    <a:pt x="404" y="591"/>
                  </a:lnTo>
                  <a:lnTo>
                    <a:pt x="406" y="591"/>
                  </a:lnTo>
                  <a:lnTo>
                    <a:pt x="408" y="587"/>
                  </a:lnTo>
                  <a:lnTo>
                    <a:pt x="408" y="585"/>
                  </a:lnTo>
                  <a:lnTo>
                    <a:pt x="410" y="581"/>
                  </a:lnTo>
                  <a:lnTo>
                    <a:pt x="412" y="579"/>
                  </a:lnTo>
                  <a:lnTo>
                    <a:pt x="412" y="579"/>
                  </a:lnTo>
                  <a:lnTo>
                    <a:pt x="414" y="577"/>
                  </a:lnTo>
                  <a:lnTo>
                    <a:pt x="414" y="577"/>
                  </a:lnTo>
                  <a:lnTo>
                    <a:pt x="416" y="575"/>
                  </a:lnTo>
                  <a:lnTo>
                    <a:pt x="418" y="573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2" y="569"/>
                  </a:lnTo>
                  <a:lnTo>
                    <a:pt x="422" y="571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2" y="571"/>
                  </a:lnTo>
                  <a:lnTo>
                    <a:pt x="420" y="573"/>
                  </a:lnTo>
                  <a:lnTo>
                    <a:pt x="420" y="573"/>
                  </a:lnTo>
                  <a:lnTo>
                    <a:pt x="420" y="573"/>
                  </a:lnTo>
                  <a:lnTo>
                    <a:pt x="420" y="575"/>
                  </a:lnTo>
                  <a:lnTo>
                    <a:pt x="420" y="575"/>
                  </a:lnTo>
                  <a:lnTo>
                    <a:pt x="422" y="573"/>
                  </a:lnTo>
                  <a:lnTo>
                    <a:pt x="422" y="573"/>
                  </a:lnTo>
                  <a:lnTo>
                    <a:pt x="422" y="571"/>
                  </a:lnTo>
                  <a:lnTo>
                    <a:pt x="422" y="571"/>
                  </a:lnTo>
                  <a:lnTo>
                    <a:pt x="422" y="571"/>
                  </a:lnTo>
                  <a:lnTo>
                    <a:pt x="422" y="571"/>
                  </a:lnTo>
                  <a:lnTo>
                    <a:pt x="424" y="569"/>
                  </a:lnTo>
                  <a:lnTo>
                    <a:pt x="424" y="567"/>
                  </a:lnTo>
                  <a:lnTo>
                    <a:pt x="426" y="563"/>
                  </a:lnTo>
                  <a:lnTo>
                    <a:pt x="428" y="563"/>
                  </a:lnTo>
                  <a:lnTo>
                    <a:pt x="428" y="561"/>
                  </a:lnTo>
                  <a:lnTo>
                    <a:pt x="430" y="559"/>
                  </a:lnTo>
                  <a:lnTo>
                    <a:pt x="432" y="557"/>
                  </a:lnTo>
                  <a:lnTo>
                    <a:pt x="432" y="555"/>
                  </a:lnTo>
                  <a:lnTo>
                    <a:pt x="432" y="555"/>
                  </a:lnTo>
                  <a:lnTo>
                    <a:pt x="434" y="551"/>
                  </a:lnTo>
                  <a:lnTo>
                    <a:pt x="434" y="551"/>
                  </a:lnTo>
                  <a:lnTo>
                    <a:pt x="432" y="549"/>
                  </a:lnTo>
                  <a:close/>
                  <a:moveTo>
                    <a:pt x="438" y="543"/>
                  </a:moveTo>
                  <a:lnTo>
                    <a:pt x="436" y="545"/>
                  </a:lnTo>
                  <a:lnTo>
                    <a:pt x="436" y="545"/>
                  </a:lnTo>
                  <a:lnTo>
                    <a:pt x="436" y="545"/>
                  </a:lnTo>
                  <a:lnTo>
                    <a:pt x="438" y="545"/>
                  </a:lnTo>
                  <a:lnTo>
                    <a:pt x="438" y="543"/>
                  </a:lnTo>
                  <a:lnTo>
                    <a:pt x="438" y="543"/>
                  </a:lnTo>
                  <a:close/>
                  <a:moveTo>
                    <a:pt x="388" y="543"/>
                  </a:moveTo>
                  <a:lnTo>
                    <a:pt x="388" y="543"/>
                  </a:lnTo>
                  <a:lnTo>
                    <a:pt x="386" y="543"/>
                  </a:lnTo>
                  <a:lnTo>
                    <a:pt x="386" y="545"/>
                  </a:lnTo>
                  <a:lnTo>
                    <a:pt x="388" y="543"/>
                  </a:lnTo>
                  <a:lnTo>
                    <a:pt x="388" y="543"/>
                  </a:lnTo>
                  <a:lnTo>
                    <a:pt x="388" y="543"/>
                  </a:lnTo>
                  <a:close/>
                  <a:moveTo>
                    <a:pt x="442" y="541"/>
                  </a:moveTo>
                  <a:lnTo>
                    <a:pt x="438" y="541"/>
                  </a:lnTo>
                  <a:lnTo>
                    <a:pt x="436" y="541"/>
                  </a:lnTo>
                  <a:lnTo>
                    <a:pt x="436" y="541"/>
                  </a:lnTo>
                  <a:lnTo>
                    <a:pt x="436" y="543"/>
                  </a:lnTo>
                  <a:lnTo>
                    <a:pt x="436" y="543"/>
                  </a:lnTo>
                  <a:lnTo>
                    <a:pt x="438" y="543"/>
                  </a:lnTo>
                  <a:lnTo>
                    <a:pt x="440" y="543"/>
                  </a:lnTo>
                  <a:lnTo>
                    <a:pt x="440" y="543"/>
                  </a:lnTo>
                  <a:lnTo>
                    <a:pt x="440" y="543"/>
                  </a:lnTo>
                  <a:lnTo>
                    <a:pt x="442" y="543"/>
                  </a:lnTo>
                  <a:lnTo>
                    <a:pt x="442" y="541"/>
                  </a:lnTo>
                  <a:lnTo>
                    <a:pt x="442" y="541"/>
                  </a:lnTo>
                  <a:close/>
                  <a:moveTo>
                    <a:pt x="442" y="535"/>
                  </a:moveTo>
                  <a:lnTo>
                    <a:pt x="442" y="533"/>
                  </a:lnTo>
                  <a:lnTo>
                    <a:pt x="442" y="531"/>
                  </a:lnTo>
                  <a:lnTo>
                    <a:pt x="438" y="533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9"/>
                  </a:lnTo>
                  <a:lnTo>
                    <a:pt x="438" y="539"/>
                  </a:lnTo>
                  <a:lnTo>
                    <a:pt x="438" y="539"/>
                  </a:lnTo>
                  <a:lnTo>
                    <a:pt x="438" y="539"/>
                  </a:lnTo>
                  <a:lnTo>
                    <a:pt x="440" y="539"/>
                  </a:lnTo>
                  <a:lnTo>
                    <a:pt x="442" y="539"/>
                  </a:lnTo>
                  <a:lnTo>
                    <a:pt x="442" y="539"/>
                  </a:lnTo>
                  <a:lnTo>
                    <a:pt x="442" y="537"/>
                  </a:lnTo>
                  <a:lnTo>
                    <a:pt x="442" y="537"/>
                  </a:lnTo>
                  <a:lnTo>
                    <a:pt x="444" y="537"/>
                  </a:lnTo>
                  <a:lnTo>
                    <a:pt x="444" y="537"/>
                  </a:lnTo>
                  <a:lnTo>
                    <a:pt x="444" y="535"/>
                  </a:lnTo>
                  <a:lnTo>
                    <a:pt x="442" y="535"/>
                  </a:lnTo>
                  <a:close/>
                  <a:moveTo>
                    <a:pt x="382" y="537"/>
                  </a:moveTo>
                  <a:lnTo>
                    <a:pt x="382" y="535"/>
                  </a:lnTo>
                  <a:lnTo>
                    <a:pt x="384" y="535"/>
                  </a:lnTo>
                  <a:lnTo>
                    <a:pt x="384" y="535"/>
                  </a:lnTo>
                  <a:lnTo>
                    <a:pt x="386" y="533"/>
                  </a:lnTo>
                  <a:lnTo>
                    <a:pt x="386" y="531"/>
                  </a:lnTo>
                  <a:lnTo>
                    <a:pt x="386" y="529"/>
                  </a:lnTo>
                  <a:lnTo>
                    <a:pt x="384" y="529"/>
                  </a:lnTo>
                  <a:lnTo>
                    <a:pt x="384" y="531"/>
                  </a:lnTo>
                  <a:lnTo>
                    <a:pt x="382" y="531"/>
                  </a:lnTo>
                  <a:lnTo>
                    <a:pt x="382" y="531"/>
                  </a:lnTo>
                  <a:lnTo>
                    <a:pt x="382" y="533"/>
                  </a:lnTo>
                  <a:lnTo>
                    <a:pt x="380" y="535"/>
                  </a:lnTo>
                  <a:lnTo>
                    <a:pt x="380" y="537"/>
                  </a:lnTo>
                  <a:lnTo>
                    <a:pt x="378" y="537"/>
                  </a:lnTo>
                  <a:lnTo>
                    <a:pt x="378" y="537"/>
                  </a:lnTo>
                  <a:lnTo>
                    <a:pt x="380" y="537"/>
                  </a:lnTo>
                  <a:lnTo>
                    <a:pt x="382" y="537"/>
                  </a:lnTo>
                  <a:close/>
                  <a:moveTo>
                    <a:pt x="414" y="511"/>
                  </a:moveTo>
                  <a:lnTo>
                    <a:pt x="416" y="511"/>
                  </a:lnTo>
                  <a:lnTo>
                    <a:pt x="414" y="509"/>
                  </a:lnTo>
                  <a:lnTo>
                    <a:pt x="414" y="509"/>
                  </a:lnTo>
                  <a:lnTo>
                    <a:pt x="414" y="509"/>
                  </a:lnTo>
                  <a:lnTo>
                    <a:pt x="412" y="511"/>
                  </a:lnTo>
                  <a:lnTo>
                    <a:pt x="414" y="509"/>
                  </a:lnTo>
                  <a:lnTo>
                    <a:pt x="414" y="511"/>
                  </a:lnTo>
                  <a:close/>
                  <a:moveTo>
                    <a:pt x="418" y="507"/>
                  </a:moveTo>
                  <a:lnTo>
                    <a:pt x="418" y="507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6" y="509"/>
                  </a:lnTo>
                  <a:lnTo>
                    <a:pt x="418" y="507"/>
                  </a:lnTo>
                  <a:close/>
                  <a:moveTo>
                    <a:pt x="330" y="459"/>
                  </a:moveTo>
                  <a:lnTo>
                    <a:pt x="328" y="459"/>
                  </a:lnTo>
                  <a:lnTo>
                    <a:pt x="324" y="459"/>
                  </a:lnTo>
                  <a:lnTo>
                    <a:pt x="324" y="459"/>
                  </a:lnTo>
                  <a:lnTo>
                    <a:pt x="326" y="457"/>
                  </a:lnTo>
                  <a:lnTo>
                    <a:pt x="326" y="457"/>
                  </a:lnTo>
                  <a:lnTo>
                    <a:pt x="324" y="457"/>
                  </a:lnTo>
                  <a:lnTo>
                    <a:pt x="322" y="457"/>
                  </a:lnTo>
                  <a:lnTo>
                    <a:pt x="318" y="459"/>
                  </a:lnTo>
                  <a:lnTo>
                    <a:pt x="310" y="459"/>
                  </a:lnTo>
                  <a:lnTo>
                    <a:pt x="310" y="461"/>
                  </a:lnTo>
                  <a:lnTo>
                    <a:pt x="308" y="463"/>
                  </a:lnTo>
                  <a:lnTo>
                    <a:pt x="308" y="463"/>
                  </a:lnTo>
                  <a:lnTo>
                    <a:pt x="310" y="465"/>
                  </a:lnTo>
                  <a:lnTo>
                    <a:pt x="312" y="465"/>
                  </a:lnTo>
                  <a:lnTo>
                    <a:pt x="314" y="465"/>
                  </a:lnTo>
                  <a:lnTo>
                    <a:pt x="316" y="465"/>
                  </a:lnTo>
                  <a:lnTo>
                    <a:pt x="318" y="463"/>
                  </a:lnTo>
                  <a:lnTo>
                    <a:pt x="320" y="465"/>
                  </a:lnTo>
                  <a:lnTo>
                    <a:pt x="320" y="465"/>
                  </a:lnTo>
                  <a:lnTo>
                    <a:pt x="322" y="465"/>
                  </a:lnTo>
                  <a:lnTo>
                    <a:pt x="324" y="463"/>
                  </a:lnTo>
                  <a:lnTo>
                    <a:pt x="324" y="463"/>
                  </a:lnTo>
                  <a:lnTo>
                    <a:pt x="328" y="461"/>
                  </a:lnTo>
                  <a:lnTo>
                    <a:pt x="330" y="463"/>
                  </a:lnTo>
                  <a:lnTo>
                    <a:pt x="330" y="463"/>
                  </a:lnTo>
                  <a:lnTo>
                    <a:pt x="332" y="461"/>
                  </a:lnTo>
                  <a:lnTo>
                    <a:pt x="332" y="459"/>
                  </a:lnTo>
                  <a:lnTo>
                    <a:pt x="330" y="459"/>
                  </a:lnTo>
                  <a:close/>
                  <a:moveTo>
                    <a:pt x="622" y="311"/>
                  </a:moveTo>
                  <a:lnTo>
                    <a:pt x="620" y="313"/>
                  </a:lnTo>
                  <a:lnTo>
                    <a:pt x="620" y="315"/>
                  </a:lnTo>
                  <a:lnTo>
                    <a:pt x="620" y="315"/>
                  </a:lnTo>
                  <a:lnTo>
                    <a:pt x="620" y="315"/>
                  </a:lnTo>
                  <a:lnTo>
                    <a:pt x="622" y="311"/>
                  </a:lnTo>
                  <a:lnTo>
                    <a:pt x="622" y="311"/>
                  </a:lnTo>
                  <a:lnTo>
                    <a:pt x="622" y="311"/>
                  </a:lnTo>
                  <a:close/>
                  <a:moveTo>
                    <a:pt x="622" y="305"/>
                  </a:moveTo>
                  <a:lnTo>
                    <a:pt x="622" y="305"/>
                  </a:lnTo>
                  <a:lnTo>
                    <a:pt x="622" y="307"/>
                  </a:lnTo>
                  <a:lnTo>
                    <a:pt x="622" y="309"/>
                  </a:lnTo>
                  <a:lnTo>
                    <a:pt x="622" y="309"/>
                  </a:lnTo>
                  <a:lnTo>
                    <a:pt x="622" y="307"/>
                  </a:lnTo>
                  <a:lnTo>
                    <a:pt x="624" y="303"/>
                  </a:lnTo>
                  <a:lnTo>
                    <a:pt x="624" y="303"/>
                  </a:lnTo>
                  <a:lnTo>
                    <a:pt x="622" y="305"/>
                  </a:lnTo>
                  <a:close/>
                  <a:moveTo>
                    <a:pt x="12" y="287"/>
                  </a:moveTo>
                  <a:lnTo>
                    <a:pt x="12" y="287"/>
                  </a:lnTo>
                  <a:lnTo>
                    <a:pt x="12" y="285"/>
                  </a:lnTo>
                  <a:lnTo>
                    <a:pt x="12" y="285"/>
                  </a:lnTo>
                  <a:lnTo>
                    <a:pt x="12" y="283"/>
                  </a:lnTo>
                  <a:lnTo>
                    <a:pt x="12" y="283"/>
                  </a:lnTo>
                  <a:lnTo>
                    <a:pt x="12" y="27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81"/>
                  </a:lnTo>
                  <a:lnTo>
                    <a:pt x="12" y="287"/>
                  </a:lnTo>
                  <a:close/>
                  <a:moveTo>
                    <a:pt x="632" y="265"/>
                  </a:moveTo>
                  <a:lnTo>
                    <a:pt x="632" y="263"/>
                  </a:lnTo>
                  <a:lnTo>
                    <a:pt x="632" y="263"/>
                  </a:lnTo>
                  <a:lnTo>
                    <a:pt x="632" y="263"/>
                  </a:lnTo>
                  <a:lnTo>
                    <a:pt x="632" y="263"/>
                  </a:lnTo>
                  <a:lnTo>
                    <a:pt x="630" y="265"/>
                  </a:lnTo>
                  <a:lnTo>
                    <a:pt x="632" y="265"/>
                  </a:lnTo>
                  <a:lnTo>
                    <a:pt x="632" y="267"/>
                  </a:lnTo>
                  <a:lnTo>
                    <a:pt x="630" y="267"/>
                  </a:lnTo>
                  <a:lnTo>
                    <a:pt x="630" y="269"/>
                  </a:lnTo>
                  <a:lnTo>
                    <a:pt x="628" y="271"/>
                  </a:lnTo>
                  <a:lnTo>
                    <a:pt x="626" y="273"/>
                  </a:lnTo>
                  <a:lnTo>
                    <a:pt x="626" y="273"/>
                  </a:lnTo>
                  <a:lnTo>
                    <a:pt x="626" y="275"/>
                  </a:lnTo>
                  <a:lnTo>
                    <a:pt x="624" y="277"/>
                  </a:lnTo>
                  <a:lnTo>
                    <a:pt x="624" y="281"/>
                  </a:lnTo>
                  <a:lnTo>
                    <a:pt x="624" y="281"/>
                  </a:lnTo>
                  <a:lnTo>
                    <a:pt x="624" y="281"/>
                  </a:lnTo>
                  <a:lnTo>
                    <a:pt x="626" y="279"/>
                  </a:lnTo>
                  <a:lnTo>
                    <a:pt x="628" y="277"/>
                  </a:lnTo>
                  <a:lnTo>
                    <a:pt x="632" y="269"/>
                  </a:lnTo>
                  <a:lnTo>
                    <a:pt x="634" y="267"/>
                  </a:lnTo>
                  <a:lnTo>
                    <a:pt x="632" y="265"/>
                  </a:lnTo>
                  <a:close/>
                  <a:moveTo>
                    <a:pt x="606" y="245"/>
                  </a:moveTo>
                  <a:lnTo>
                    <a:pt x="606" y="245"/>
                  </a:lnTo>
                  <a:lnTo>
                    <a:pt x="608" y="245"/>
                  </a:lnTo>
                  <a:lnTo>
                    <a:pt x="606" y="243"/>
                  </a:lnTo>
                  <a:lnTo>
                    <a:pt x="606" y="243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4" y="239"/>
                  </a:lnTo>
                  <a:lnTo>
                    <a:pt x="604" y="241"/>
                  </a:lnTo>
                  <a:lnTo>
                    <a:pt x="606" y="245"/>
                  </a:lnTo>
                  <a:lnTo>
                    <a:pt x="606" y="245"/>
                  </a:lnTo>
                  <a:close/>
                  <a:moveTo>
                    <a:pt x="600" y="219"/>
                  </a:moveTo>
                  <a:lnTo>
                    <a:pt x="602" y="219"/>
                  </a:lnTo>
                  <a:lnTo>
                    <a:pt x="602" y="217"/>
                  </a:lnTo>
                  <a:lnTo>
                    <a:pt x="600" y="217"/>
                  </a:lnTo>
                  <a:lnTo>
                    <a:pt x="600" y="219"/>
                  </a:lnTo>
                  <a:lnTo>
                    <a:pt x="600" y="219"/>
                  </a:lnTo>
                  <a:lnTo>
                    <a:pt x="600" y="219"/>
                  </a:lnTo>
                  <a:lnTo>
                    <a:pt x="600" y="219"/>
                  </a:lnTo>
                  <a:close/>
                  <a:moveTo>
                    <a:pt x="592" y="217"/>
                  </a:moveTo>
                  <a:lnTo>
                    <a:pt x="592" y="217"/>
                  </a:lnTo>
                  <a:lnTo>
                    <a:pt x="592" y="215"/>
                  </a:lnTo>
                  <a:lnTo>
                    <a:pt x="592" y="215"/>
                  </a:lnTo>
                  <a:lnTo>
                    <a:pt x="592" y="217"/>
                  </a:lnTo>
                  <a:lnTo>
                    <a:pt x="592" y="217"/>
                  </a:lnTo>
                  <a:lnTo>
                    <a:pt x="592" y="217"/>
                  </a:lnTo>
                  <a:close/>
                  <a:moveTo>
                    <a:pt x="62" y="193"/>
                  </a:moveTo>
                  <a:lnTo>
                    <a:pt x="64" y="193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2" y="191"/>
                  </a:lnTo>
                  <a:lnTo>
                    <a:pt x="62" y="193"/>
                  </a:lnTo>
                  <a:lnTo>
                    <a:pt x="62" y="193"/>
                  </a:lnTo>
                  <a:lnTo>
                    <a:pt x="62" y="193"/>
                  </a:lnTo>
                  <a:close/>
                  <a:moveTo>
                    <a:pt x="586" y="181"/>
                  </a:moveTo>
                  <a:lnTo>
                    <a:pt x="584" y="183"/>
                  </a:lnTo>
                  <a:lnTo>
                    <a:pt x="584" y="183"/>
                  </a:lnTo>
                  <a:lnTo>
                    <a:pt x="586" y="183"/>
                  </a:lnTo>
                  <a:lnTo>
                    <a:pt x="586" y="183"/>
                  </a:lnTo>
                  <a:lnTo>
                    <a:pt x="586" y="183"/>
                  </a:lnTo>
                  <a:lnTo>
                    <a:pt x="586" y="183"/>
                  </a:lnTo>
                  <a:lnTo>
                    <a:pt x="586" y="181"/>
                  </a:lnTo>
                  <a:close/>
                  <a:moveTo>
                    <a:pt x="584" y="181"/>
                  </a:moveTo>
                  <a:lnTo>
                    <a:pt x="584" y="181"/>
                  </a:lnTo>
                  <a:lnTo>
                    <a:pt x="586" y="179"/>
                  </a:lnTo>
                  <a:lnTo>
                    <a:pt x="584" y="179"/>
                  </a:lnTo>
                  <a:lnTo>
                    <a:pt x="584" y="181"/>
                  </a:lnTo>
                  <a:lnTo>
                    <a:pt x="584" y="181"/>
                  </a:lnTo>
                  <a:lnTo>
                    <a:pt x="584" y="181"/>
                  </a:lnTo>
                  <a:lnTo>
                    <a:pt x="584" y="181"/>
                  </a:lnTo>
                  <a:close/>
                  <a:moveTo>
                    <a:pt x="550" y="147"/>
                  </a:moveTo>
                  <a:lnTo>
                    <a:pt x="550" y="147"/>
                  </a:lnTo>
                  <a:lnTo>
                    <a:pt x="548" y="147"/>
                  </a:lnTo>
                  <a:lnTo>
                    <a:pt x="548" y="147"/>
                  </a:lnTo>
                  <a:lnTo>
                    <a:pt x="548" y="147"/>
                  </a:lnTo>
                  <a:lnTo>
                    <a:pt x="548" y="149"/>
                  </a:lnTo>
                  <a:lnTo>
                    <a:pt x="548" y="151"/>
                  </a:lnTo>
                  <a:lnTo>
                    <a:pt x="550" y="151"/>
                  </a:lnTo>
                  <a:lnTo>
                    <a:pt x="550" y="151"/>
                  </a:lnTo>
                  <a:lnTo>
                    <a:pt x="550" y="149"/>
                  </a:lnTo>
                  <a:lnTo>
                    <a:pt x="550" y="149"/>
                  </a:lnTo>
                  <a:lnTo>
                    <a:pt x="550" y="147"/>
                  </a:lnTo>
                  <a:lnTo>
                    <a:pt x="550" y="147"/>
                  </a:lnTo>
                  <a:close/>
                  <a:moveTo>
                    <a:pt x="448" y="124"/>
                  </a:moveTo>
                  <a:lnTo>
                    <a:pt x="446" y="126"/>
                  </a:lnTo>
                  <a:lnTo>
                    <a:pt x="448" y="126"/>
                  </a:lnTo>
                  <a:lnTo>
                    <a:pt x="448" y="126"/>
                  </a:lnTo>
                  <a:lnTo>
                    <a:pt x="450" y="126"/>
                  </a:lnTo>
                  <a:lnTo>
                    <a:pt x="450" y="124"/>
                  </a:lnTo>
                  <a:lnTo>
                    <a:pt x="448" y="124"/>
                  </a:lnTo>
                  <a:lnTo>
                    <a:pt x="448" y="124"/>
                  </a:lnTo>
                  <a:close/>
                  <a:moveTo>
                    <a:pt x="446" y="118"/>
                  </a:moveTo>
                  <a:lnTo>
                    <a:pt x="446" y="118"/>
                  </a:lnTo>
                  <a:lnTo>
                    <a:pt x="448" y="118"/>
                  </a:lnTo>
                  <a:lnTo>
                    <a:pt x="448" y="118"/>
                  </a:lnTo>
                  <a:lnTo>
                    <a:pt x="448" y="118"/>
                  </a:lnTo>
                  <a:lnTo>
                    <a:pt x="450" y="116"/>
                  </a:lnTo>
                  <a:lnTo>
                    <a:pt x="452" y="116"/>
                  </a:lnTo>
                  <a:lnTo>
                    <a:pt x="454" y="114"/>
                  </a:lnTo>
                  <a:lnTo>
                    <a:pt x="452" y="112"/>
                  </a:lnTo>
                  <a:lnTo>
                    <a:pt x="452" y="112"/>
                  </a:lnTo>
                  <a:lnTo>
                    <a:pt x="450" y="114"/>
                  </a:lnTo>
                  <a:lnTo>
                    <a:pt x="448" y="114"/>
                  </a:lnTo>
                  <a:lnTo>
                    <a:pt x="446" y="116"/>
                  </a:lnTo>
                  <a:lnTo>
                    <a:pt x="444" y="116"/>
                  </a:lnTo>
                  <a:lnTo>
                    <a:pt x="444" y="118"/>
                  </a:lnTo>
                  <a:lnTo>
                    <a:pt x="444" y="120"/>
                  </a:lnTo>
                  <a:lnTo>
                    <a:pt x="446" y="118"/>
                  </a:lnTo>
                  <a:close/>
                  <a:moveTo>
                    <a:pt x="414" y="98"/>
                  </a:moveTo>
                  <a:lnTo>
                    <a:pt x="414" y="100"/>
                  </a:lnTo>
                  <a:lnTo>
                    <a:pt x="414" y="100"/>
                  </a:lnTo>
                  <a:lnTo>
                    <a:pt x="412" y="100"/>
                  </a:lnTo>
                  <a:lnTo>
                    <a:pt x="414" y="100"/>
                  </a:lnTo>
                  <a:lnTo>
                    <a:pt x="414" y="102"/>
                  </a:lnTo>
                  <a:lnTo>
                    <a:pt x="414" y="102"/>
                  </a:lnTo>
                  <a:lnTo>
                    <a:pt x="414" y="102"/>
                  </a:lnTo>
                  <a:lnTo>
                    <a:pt x="414" y="102"/>
                  </a:lnTo>
                  <a:lnTo>
                    <a:pt x="414" y="100"/>
                  </a:lnTo>
                  <a:lnTo>
                    <a:pt x="414" y="98"/>
                  </a:lnTo>
                  <a:close/>
                  <a:moveTo>
                    <a:pt x="406" y="100"/>
                  </a:moveTo>
                  <a:lnTo>
                    <a:pt x="408" y="100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8"/>
                  </a:lnTo>
                  <a:lnTo>
                    <a:pt x="406" y="98"/>
                  </a:lnTo>
                  <a:lnTo>
                    <a:pt x="406" y="100"/>
                  </a:lnTo>
                  <a:lnTo>
                    <a:pt x="406" y="100"/>
                  </a:lnTo>
                  <a:close/>
                  <a:moveTo>
                    <a:pt x="412" y="100"/>
                  </a:moveTo>
                  <a:lnTo>
                    <a:pt x="412" y="98"/>
                  </a:lnTo>
                  <a:lnTo>
                    <a:pt x="412" y="98"/>
                  </a:lnTo>
                  <a:lnTo>
                    <a:pt x="412" y="96"/>
                  </a:lnTo>
                  <a:lnTo>
                    <a:pt x="412" y="98"/>
                  </a:lnTo>
                  <a:lnTo>
                    <a:pt x="412" y="100"/>
                  </a:lnTo>
                  <a:close/>
                  <a:moveTo>
                    <a:pt x="220" y="96"/>
                  </a:moveTo>
                  <a:lnTo>
                    <a:pt x="220" y="96"/>
                  </a:lnTo>
                  <a:lnTo>
                    <a:pt x="220" y="96"/>
                  </a:lnTo>
                  <a:lnTo>
                    <a:pt x="222" y="94"/>
                  </a:lnTo>
                  <a:lnTo>
                    <a:pt x="220" y="94"/>
                  </a:lnTo>
                  <a:lnTo>
                    <a:pt x="220" y="92"/>
                  </a:lnTo>
                  <a:lnTo>
                    <a:pt x="220" y="92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20" y="96"/>
                  </a:lnTo>
                  <a:close/>
                  <a:moveTo>
                    <a:pt x="232" y="80"/>
                  </a:moveTo>
                  <a:lnTo>
                    <a:pt x="232" y="80"/>
                  </a:lnTo>
                  <a:lnTo>
                    <a:pt x="232" y="78"/>
                  </a:lnTo>
                  <a:lnTo>
                    <a:pt x="232" y="78"/>
                  </a:lnTo>
                  <a:lnTo>
                    <a:pt x="232" y="78"/>
                  </a:lnTo>
                  <a:lnTo>
                    <a:pt x="230" y="80"/>
                  </a:lnTo>
                  <a:lnTo>
                    <a:pt x="232" y="82"/>
                  </a:lnTo>
                  <a:lnTo>
                    <a:pt x="232" y="80"/>
                  </a:lnTo>
                  <a:close/>
                  <a:moveTo>
                    <a:pt x="414" y="70"/>
                  </a:moveTo>
                  <a:lnTo>
                    <a:pt x="416" y="68"/>
                  </a:lnTo>
                  <a:lnTo>
                    <a:pt x="416" y="68"/>
                  </a:lnTo>
                  <a:lnTo>
                    <a:pt x="418" y="66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6" y="68"/>
                  </a:lnTo>
                  <a:lnTo>
                    <a:pt x="414" y="68"/>
                  </a:lnTo>
                  <a:lnTo>
                    <a:pt x="414" y="66"/>
                  </a:lnTo>
                  <a:lnTo>
                    <a:pt x="414" y="66"/>
                  </a:lnTo>
                  <a:lnTo>
                    <a:pt x="414" y="64"/>
                  </a:lnTo>
                  <a:lnTo>
                    <a:pt x="414" y="64"/>
                  </a:lnTo>
                  <a:lnTo>
                    <a:pt x="412" y="66"/>
                  </a:lnTo>
                  <a:lnTo>
                    <a:pt x="412" y="66"/>
                  </a:lnTo>
                  <a:lnTo>
                    <a:pt x="410" y="68"/>
                  </a:lnTo>
                  <a:lnTo>
                    <a:pt x="408" y="70"/>
                  </a:lnTo>
                  <a:lnTo>
                    <a:pt x="408" y="72"/>
                  </a:lnTo>
                  <a:lnTo>
                    <a:pt x="408" y="74"/>
                  </a:lnTo>
                  <a:lnTo>
                    <a:pt x="408" y="74"/>
                  </a:lnTo>
                  <a:lnTo>
                    <a:pt x="408" y="74"/>
                  </a:lnTo>
                  <a:lnTo>
                    <a:pt x="410" y="74"/>
                  </a:lnTo>
                  <a:lnTo>
                    <a:pt x="412" y="76"/>
                  </a:lnTo>
                  <a:lnTo>
                    <a:pt x="414" y="74"/>
                  </a:lnTo>
                  <a:lnTo>
                    <a:pt x="416" y="76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4" y="72"/>
                  </a:lnTo>
                  <a:lnTo>
                    <a:pt x="414" y="72"/>
                  </a:lnTo>
                  <a:lnTo>
                    <a:pt x="414" y="72"/>
                  </a:lnTo>
                  <a:lnTo>
                    <a:pt x="414" y="70"/>
                  </a:lnTo>
                  <a:close/>
                  <a:moveTo>
                    <a:pt x="408" y="66"/>
                  </a:moveTo>
                  <a:lnTo>
                    <a:pt x="408" y="64"/>
                  </a:lnTo>
                  <a:lnTo>
                    <a:pt x="406" y="64"/>
                  </a:lnTo>
                  <a:lnTo>
                    <a:pt x="406" y="66"/>
                  </a:lnTo>
                  <a:lnTo>
                    <a:pt x="406" y="66"/>
                  </a:lnTo>
                  <a:lnTo>
                    <a:pt x="404" y="66"/>
                  </a:lnTo>
                  <a:lnTo>
                    <a:pt x="404" y="66"/>
                  </a:lnTo>
                  <a:lnTo>
                    <a:pt x="406" y="68"/>
                  </a:lnTo>
                  <a:lnTo>
                    <a:pt x="406" y="66"/>
                  </a:lnTo>
                  <a:lnTo>
                    <a:pt x="408" y="66"/>
                  </a:lnTo>
                  <a:close/>
                  <a:moveTo>
                    <a:pt x="414" y="26"/>
                  </a:moveTo>
                  <a:lnTo>
                    <a:pt x="416" y="26"/>
                  </a:lnTo>
                  <a:lnTo>
                    <a:pt x="416" y="24"/>
                  </a:lnTo>
                  <a:lnTo>
                    <a:pt x="416" y="26"/>
                  </a:lnTo>
                  <a:lnTo>
                    <a:pt x="412" y="26"/>
                  </a:lnTo>
                  <a:lnTo>
                    <a:pt x="410" y="28"/>
                  </a:lnTo>
                  <a:lnTo>
                    <a:pt x="414" y="28"/>
                  </a:lnTo>
                  <a:lnTo>
                    <a:pt x="414" y="26"/>
                  </a:lnTo>
                  <a:close/>
                  <a:moveTo>
                    <a:pt x="316" y="32"/>
                  </a:moveTo>
                  <a:lnTo>
                    <a:pt x="318" y="30"/>
                  </a:lnTo>
                  <a:lnTo>
                    <a:pt x="322" y="32"/>
                  </a:lnTo>
                  <a:lnTo>
                    <a:pt x="322" y="32"/>
                  </a:lnTo>
                  <a:lnTo>
                    <a:pt x="322" y="30"/>
                  </a:lnTo>
                  <a:lnTo>
                    <a:pt x="322" y="30"/>
                  </a:lnTo>
                  <a:lnTo>
                    <a:pt x="322" y="30"/>
                  </a:lnTo>
                  <a:lnTo>
                    <a:pt x="320" y="28"/>
                  </a:lnTo>
                  <a:lnTo>
                    <a:pt x="320" y="28"/>
                  </a:lnTo>
                  <a:lnTo>
                    <a:pt x="320" y="26"/>
                  </a:lnTo>
                  <a:lnTo>
                    <a:pt x="320" y="24"/>
                  </a:lnTo>
                  <a:lnTo>
                    <a:pt x="320" y="22"/>
                  </a:lnTo>
                  <a:lnTo>
                    <a:pt x="318" y="22"/>
                  </a:lnTo>
                  <a:lnTo>
                    <a:pt x="318" y="22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4" y="28"/>
                  </a:lnTo>
                  <a:lnTo>
                    <a:pt x="314" y="30"/>
                  </a:lnTo>
                  <a:lnTo>
                    <a:pt x="314" y="32"/>
                  </a:lnTo>
                  <a:lnTo>
                    <a:pt x="316" y="32"/>
                  </a:lnTo>
                  <a:close/>
                  <a:moveTo>
                    <a:pt x="320" y="24"/>
                  </a:moveTo>
                  <a:lnTo>
                    <a:pt x="322" y="28"/>
                  </a:lnTo>
                  <a:lnTo>
                    <a:pt x="324" y="30"/>
                  </a:lnTo>
                  <a:lnTo>
                    <a:pt x="328" y="34"/>
                  </a:lnTo>
                  <a:lnTo>
                    <a:pt x="334" y="30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36" y="22"/>
                  </a:lnTo>
                  <a:lnTo>
                    <a:pt x="336" y="20"/>
                  </a:lnTo>
                  <a:lnTo>
                    <a:pt x="334" y="20"/>
                  </a:lnTo>
                  <a:lnTo>
                    <a:pt x="334" y="20"/>
                  </a:lnTo>
                  <a:lnTo>
                    <a:pt x="332" y="22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28" y="22"/>
                  </a:lnTo>
                  <a:lnTo>
                    <a:pt x="326" y="24"/>
                  </a:lnTo>
                  <a:lnTo>
                    <a:pt x="324" y="24"/>
                  </a:lnTo>
                  <a:lnTo>
                    <a:pt x="322" y="22"/>
                  </a:lnTo>
                  <a:lnTo>
                    <a:pt x="322" y="22"/>
                  </a:lnTo>
                  <a:lnTo>
                    <a:pt x="322" y="20"/>
                  </a:lnTo>
                  <a:lnTo>
                    <a:pt x="320" y="20"/>
                  </a:lnTo>
                  <a:lnTo>
                    <a:pt x="320" y="20"/>
                  </a:lnTo>
                  <a:lnTo>
                    <a:pt x="320" y="20"/>
                  </a:lnTo>
                  <a:lnTo>
                    <a:pt x="320" y="22"/>
                  </a:lnTo>
                  <a:lnTo>
                    <a:pt x="320" y="24"/>
                  </a:lnTo>
                  <a:close/>
                  <a:moveTo>
                    <a:pt x="420" y="20"/>
                  </a:moveTo>
                  <a:lnTo>
                    <a:pt x="422" y="16"/>
                  </a:lnTo>
                  <a:lnTo>
                    <a:pt x="420" y="16"/>
                  </a:lnTo>
                  <a:lnTo>
                    <a:pt x="420" y="18"/>
                  </a:lnTo>
                  <a:lnTo>
                    <a:pt x="420" y="20"/>
                  </a:lnTo>
                  <a:lnTo>
                    <a:pt x="420" y="20"/>
                  </a:lnTo>
                  <a:lnTo>
                    <a:pt x="418" y="20"/>
                  </a:lnTo>
                  <a:lnTo>
                    <a:pt x="416" y="22"/>
                  </a:lnTo>
                  <a:lnTo>
                    <a:pt x="416" y="24"/>
                  </a:lnTo>
                  <a:lnTo>
                    <a:pt x="416" y="24"/>
                  </a:lnTo>
                  <a:lnTo>
                    <a:pt x="418" y="24"/>
                  </a:lnTo>
                  <a:lnTo>
                    <a:pt x="420" y="20"/>
                  </a:lnTo>
                  <a:close/>
                  <a:moveTo>
                    <a:pt x="354" y="22"/>
                  </a:moveTo>
                  <a:lnTo>
                    <a:pt x="354" y="22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56" y="16"/>
                  </a:lnTo>
                  <a:lnTo>
                    <a:pt x="356" y="16"/>
                  </a:lnTo>
                  <a:lnTo>
                    <a:pt x="354" y="16"/>
                  </a:lnTo>
                  <a:lnTo>
                    <a:pt x="354" y="18"/>
                  </a:lnTo>
                  <a:lnTo>
                    <a:pt x="354" y="18"/>
                  </a:lnTo>
                  <a:lnTo>
                    <a:pt x="354" y="20"/>
                  </a:lnTo>
                  <a:lnTo>
                    <a:pt x="354" y="22"/>
                  </a:lnTo>
                  <a:close/>
                  <a:moveTo>
                    <a:pt x="624" y="283"/>
                  </a:moveTo>
                  <a:lnTo>
                    <a:pt x="624" y="283"/>
                  </a:lnTo>
                  <a:lnTo>
                    <a:pt x="622" y="279"/>
                  </a:lnTo>
                  <a:lnTo>
                    <a:pt x="624" y="275"/>
                  </a:lnTo>
                  <a:lnTo>
                    <a:pt x="622" y="273"/>
                  </a:lnTo>
                  <a:lnTo>
                    <a:pt x="622" y="271"/>
                  </a:lnTo>
                  <a:lnTo>
                    <a:pt x="620" y="269"/>
                  </a:lnTo>
                  <a:lnTo>
                    <a:pt x="620" y="267"/>
                  </a:lnTo>
                  <a:lnTo>
                    <a:pt x="620" y="265"/>
                  </a:lnTo>
                  <a:lnTo>
                    <a:pt x="620" y="263"/>
                  </a:lnTo>
                  <a:lnTo>
                    <a:pt x="618" y="263"/>
                  </a:lnTo>
                  <a:lnTo>
                    <a:pt x="618" y="263"/>
                  </a:lnTo>
                  <a:lnTo>
                    <a:pt x="616" y="261"/>
                  </a:lnTo>
                  <a:lnTo>
                    <a:pt x="616" y="259"/>
                  </a:lnTo>
                  <a:lnTo>
                    <a:pt x="614" y="253"/>
                  </a:lnTo>
                  <a:lnTo>
                    <a:pt x="614" y="251"/>
                  </a:lnTo>
                  <a:lnTo>
                    <a:pt x="612" y="251"/>
                  </a:lnTo>
                  <a:lnTo>
                    <a:pt x="610" y="251"/>
                  </a:lnTo>
                  <a:lnTo>
                    <a:pt x="608" y="249"/>
                  </a:lnTo>
                  <a:lnTo>
                    <a:pt x="606" y="247"/>
                  </a:lnTo>
                  <a:lnTo>
                    <a:pt x="604" y="245"/>
                  </a:lnTo>
                  <a:lnTo>
                    <a:pt x="604" y="245"/>
                  </a:lnTo>
                  <a:lnTo>
                    <a:pt x="602" y="243"/>
                  </a:lnTo>
                  <a:lnTo>
                    <a:pt x="602" y="241"/>
                  </a:lnTo>
                  <a:lnTo>
                    <a:pt x="602" y="239"/>
                  </a:lnTo>
                  <a:lnTo>
                    <a:pt x="602" y="235"/>
                  </a:lnTo>
                  <a:lnTo>
                    <a:pt x="602" y="231"/>
                  </a:lnTo>
                  <a:lnTo>
                    <a:pt x="604" y="225"/>
                  </a:lnTo>
                  <a:lnTo>
                    <a:pt x="602" y="221"/>
                  </a:lnTo>
                  <a:lnTo>
                    <a:pt x="602" y="221"/>
                  </a:lnTo>
                  <a:lnTo>
                    <a:pt x="602" y="221"/>
                  </a:lnTo>
                  <a:lnTo>
                    <a:pt x="600" y="223"/>
                  </a:lnTo>
                  <a:lnTo>
                    <a:pt x="600" y="223"/>
                  </a:lnTo>
                  <a:lnTo>
                    <a:pt x="600" y="223"/>
                  </a:lnTo>
                  <a:lnTo>
                    <a:pt x="598" y="223"/>
                  </a:lnTo>
                  <a:lnTo>
                    <a:pt x="596" y="221"/>
                  </a:lnTo>
                  <a:lnTo>
                    <a:pt x="596" y="219"/>
                  </a:lnTo>
                  <a:lnTo>
                    <a:pt x="594" y="217"/>
                  </a:lnTo>
                  <a:lnTo>
                    <a:pt x="594" y="217"/>
                  </a:lnTo>
                  <a:lnTo>
                    <a:pt x="594" y="217"/>
                  </a:lnTo>
                  <a:lnTo>
                    <a:pt x="592" y="219"/>
                  </a:lnTo>
                  <a:lnTo>
                    <a:pt x="592" y="223"/>
                  </a:lnTo>
                  <a:lnTo>
                    <a:pt x="592" y="223"/>
                  </a:lnTo>
                  <a:lnTo>
                    <a:pt x="590" y="223"/>
                  </a:lnTo>
                  <a:lnTo>
                    <a:pt x="590" y="221"/>
                  </a:lnTo>
                  <a:lnTo>
                    <a:pt x="588" y="221"/>
                  </a:lnTo>
                  <a:lnTo>
                    <a:pt x="588" y="221"/>
                  </a:lnTo>
                  <a:lnTo>
                    <a:pt x="588" y="219"/>
                  </a:lnTo>
                  <a:lnTo>
                    <a:pt x="586" y="219"/>
                  </a:lnTo>
                  <a:lnTo>
                    <a:pt x="586" y="215"/>
                  </a:lnTo>
                  <a:lnTo>
                    <a:pt x="586" y="209"/>
                  </a:lnTo>
                  <a:lnTo>
                    <a:pt x="588" y="207"/>
                  </a:lnTo>
                  <a:lnTo>
                    <a:pt x="586" y="205"/>
                  </a:lnTo>
                  <a:lnTo>
                    <a:pt x="586" y="201"/>
                  </a:lnTo>
                  <a:lnTo>
                    <a:pt x="586" y="201"/>
                  </a:lnTo>
                  <a:lnTo>
                    <a:pt x="586" y="199"/>
                  </a:lnTo>
                  <a:lnTo>
                    <a:pt x="584" y="195"/>
                  </a:lnTo>
                  <a:lnTo>
                    <a:pt x="582" y="193"/>
                  </a:lnTo>
                  <a:lnTo>
                    <a:pt x="580" y="191"/>
                  </a:lnTo>
                  <a:lnTo>
                    <a:pt x="580" y="189"/>
                  </a:lnTo>
                  <a:lnTo>
                    <a:pt x="580" y="187"/>
                  </a:lnTo>
                  <a:lnTo>
                    <a:pt x="582" y="187"/>
                  </a:lnTo>
                  <a:lnTo>
                    <a:pt x="582" y="187"/>
                  </a:lnTo>
                  <a:lnTo>
                    <a:pt x="582" y="185"/>
                  </a:lnTo>
                  <a:lnTo>
                    <a:pt x="582" y="183"/>
                  </a:lnTo>
                  <a:lnTo>
                    <a:pt x="580" y="181"/>
                  </a:lnTo>
                  <a:lnTo>
                    <a:pt x="578" y="181"/>
                  </a:lnTo>
                  <a:lnTo>
                    <a:pt x="576" y="179"/>
                  </a:lnTo>
                  <a:lnTo>
                    <a:pt x="574" y="177"/>
                  </a:lnTo>
                  <a:lnTo>
                    <a:pt x="572" y="177"/>
                  </a:lnTo>
                  <a:lnTo>
                    <a:pt x="572" y="177"/>
                  </a:lnTo>
                  <a:lnTo>
                    <a:pt x="570" y="175"/>
                  </a:lnTo>
                  <a:lnTo>
                    <a:pt x="570" y="175"/>
                  </a:lnTo>
                  <a:lnTo>
                    <a:pt x="568" y="175"/>
                  </a:lnTo>
                  <a:lnTo>
                    <a:pt x="566" y="171"/>
                  </a:lnTo>
                  <a:lnTo>
                    <a:pt x="564" y="169"/>
                  </a:lnTo>
                  <a:lnTo>
                    <a:pt x="564" y="167"/>
                  </a:lnTo>
                  <a:lnTo>
                    <a:pt x="564" y="167"/>
                  </a:lnTo>
                  <a:lnTo>
                    <a:pt x="562" y="167"/>
                  </a:lnTo>
                  <a:lnTo>
                    <a:pt x="562" y="167"/>
                  </a:lnTo>
                  <a:lnTo>
                    <a:pt x="560" y="167"/>
                  </a:lnTo>
                  <a:lnTo>
                    <a:pt x="558" y="167"/>
                  </a:lnTo>
                  <a:lnTo>
                    <a:pt x="558" y="165"/>
                  </a:lnTo>
                  <a:lnTo>
                    <a:pt x="556" y="165"/>
                  </a:lnTo>
                  <a:lnTo>
                    <a:pt x="554" y="163"/>
                  </a:lnTo>
                  <a:lnTo>
                    <a:pt x="552" y="163"/>
                  </a:lnTo>
                  <a:lnTo>
                    <a:pt x="550" y="161"/>
                  </a:lnTo>
                  <a:lnTo>
                    <a:pt x="550" y="159"/>
                  </a:lnTo>
                  <a:lnTo>
                    <a:pt x="548" y="157"/>
                  </a:lnTo>
                  <a:lnTo>
                    <a:pt x="550" y="155"/>
                  </a:lnTo>
                  <a:lnTo>
                    <a:pt x="550" y="153"/>
                  </a:lnTo>
                  <a:lnTo>
                    <a:pt x="548" y="151"/>
                  </a:lnTo>
                  <a:lnTo>
                    <a:pt x="546" y="147"/>
                  </a:lnTo>
                  <a:lnTo>
                    <a:pt x="546" y="145"/>
                  </a:lnTo>
                  <a:lnTo>
                    <a:pt x="548" y="143"/>
                  </a:lnTo>
                  <a:lnTo>
                    <a:pt x="550" y="135"/>
                  </a:lnTo>
                  <a:lnTo>
                    <a:pt x="550" y="131"/>
                  </a:lnTo>
                  <a:lnTo>
                    <a:pt x="548" y="124"/>
                  </a:lnTo>
                  <a:lnTo>
                    <a:pt x="548" y="122"/>
                  </a:lnTo>
                  <a:lnTo>
                    <a:pt x="548" y="122"/>
                  </a:lnTo>
                  <a:lnTo>
                    <a:pt x="546" y="122"/>
                  </a:lnTo>
                  <a:lnTo>
                    <a:pt x="546" y="118"/>
                  </a:lnTo>
                  <a:lnTo>
                    <a:pt x="544" y="116"/>
                  </a:lnTo>
                  <a:lnTo>
                    <a:pt x="544" y="116"/>
                  </a:lnTo>
                  <a:lnTo>
                    <a:pt x="542" y="114"/>
                  </a:lnTo>
                  <a:lnTo>
                    <a:pt x="544" y="112"/>
                  </a:lnTo>
                  <a:lnTo>
                    <a:pt x="544" y="110"/>
                  </a:lnTo>
                  <a:lnTo>
                    <a:pt x="544" y="106"/>
                  </a:lnTo>
                  <a:lnTo>
                    <a:pt x="544" y="104"/>
                  </a:lnTo>
                  <a:lnTo>
                    <a:pt x="544" y="100"/>
                  </a:lnTo>
                  <a:lnTo>
                    <a:pt x="544" y="96"/>
                  </a:lnTo>
                  <a:lnTo>
                    <a:pt x="544" y="94"/>
                  </a:lnTo>
                  <a:lnTo>
                    <a:pt x="544" y="92"/>
                  </a:lnTo>
                  <a:lnTo>
                    <a:pt x="544" y="90"/>
                  </a:lnTo>
                  <a:lnTo>
                    <a:pt x="544" y="88"/>
                  </a:lnTo>
                  <a:lnTo>
                    <a:pt x="546" y="86"/>
                  </a:lnTo>
                  <a:lnTo>
                    <a:pt x="544" y="86"/>
                  </a:lnTo>
                  <a:lnTo>
                    <a:pt x="542" y="84"/>
                  </a:lnTo>
                  <a:lnTo>
                    <a:pt x="540" y="82"/>
                  </a:lnTo>
                  <a:lnTo>
                    <a:pt x="536" y="78"/>
                  </a:lnTo>
                  <a:lnTo>
                    <a:pt x="536" y="76"/>
                  </a:lnTo>
                  <a:lnTo>
                    <a:pt x="534" y="74"/>
                  </a:lnTo>
                  <a:lnTo>
                    <a:pt x="532" y="76"/>
                  </a:lnTo>
                  <a:lnTo>
                    <a:pt x="530" y="76"/>
                  </a:lnTo>
                  <a:lnTo>
                    <a:pt x="528" y="78"/>
                  </a:lnTo>
                  <a:lnTo>
                    <a:pt x="526" y="78"/>
                  </a:lnTo>
                  <a:lnTo>
                    <a:pt x="524" y="78"/>
                  </a:lnTo>
                  <a:lnTo>
                    <a:pt x="522" y="76"/>
                  </a:lnTo>
                  <a:lnTo>
                    <a:pt x="522" y="72"/>
                  </a:lnTo>
                  <a:lnTo>
                    <a:pt x="522" y="70"/>
                  </a:lnTo>
                  <a:lnTo>
                    <a:pt x="522" y="68"/>
                  </a:lnTo>
                  <a:lnTo>
                    <a:pt x="522" y="66"/>
                  </a:lnTo>
                  <a:lnTo>
                    <a:pt x="522" y="60"/>
                  </a:lnTo>
                  <a:lnTo>
                    <a:pt x="522" y="58"/>
                  </a:lnTo>
                  <a:lnTo>
                    <a:pt x="522" y="54"/>
                  </a:lnTo>
                  <a:lnTo>
                    <a:pt x="522" y="50"/>
                  </a:lnTo>
                  <a:lnTo>
                    <a:pt x="522" y="48"/>
                  </a:lnTo>
                  <a:lnTo>
                    <a:pt x="522" y="46"/>
                  </a:lnTo>
                  <a:lnTo>
                    <a:pt x="520" y="44"/>
                  </a:lnTo>
                  <a:lnTo>
                    <a:pt x="520" y="42"/>
                  </a:lnTo>
                  <a:lnTo>
                    <a:pt x="518" y="40"/>
                  </a:lnTo>
                  <a:lnTo>
                    <a:pt x="518" y="40"/>
                  </a:lnTo>
                  <a:lnTo>
                    <a:pt x="518" y="38"/>
                  </a:lnTo>
                  <a:lnTo>
                    <a:pt x="518" y="38"/>
                  </a:lnTo>
                  <a:lnTo>
                    <a:pt x="518" y="36"/>
                  </a:lnTo>
                  <a:lnTo>
                    <a:pt x="520" y="34"/>
                  </a:lnTo>
                  <a:lnTo>
                    <a:pt x="518" y="32"/>
                  </a:lnTo>
                  <a:lnTo>
                    <a:pt x="516" y="32"/>
                  </a:lnTo>
                  <a:lnTo>
                    <a:pt x="516" y="32"/>
                  </a:lnTo>
                  <a:lnTo>
                    <a:pt x="516" y="32"/>
                  </a:lnTo>
                  <a:lnTo>
                    <a:pt x="516" y="28"/>
                  </a:lnTo>
                  <a:lnTo>
                    <a:pt x="516" y="24"/>
                  </a:lnTo>
                  <a:lnTo>
                    <a:pt x="516" y="22"/>
                  </a:lnTo>
                  <a:lnTo>
                    <a:pt x="516" y="20"/>
                  </a:lnTo>
                  <a:lnTo>
                    <a:pt x="516" y="18"/>
                  </a:lnTo>
                  <a:lnTo>
                    <a:pt x="514" y="16"/>
                  </a:lnTo>
                  <a:lnTo>
                    <a:pt x="512" y="14"/>
                  </a:lnTo>
                  <a:lnTo>
                    <a:pt x="512" y="14"/>
                  </a:lnTo>
                  <a:lnTo>
                    <a:pt x="512" y="12"/>
                  </a:lnTo>
                  <a:lnTo>
                    <a:pt x="512" y="12"/>
                  </a:lnTo>
                  <a:lnTo>
                    <a:pt x="510" y="12"/>
                  </a:lnTo>
                  <a:lnTo>
                    <a:pt x="510" y="12"/>
                  </a:lnTo>
                  <a:lnTo>
                    <a:pt x="508" y="14"/>
                  </a:lnTo>
                  <a:lnTo>
                    <a:pt x="506" y="16"/>
                  </a:lnTo>
                  <a:lnTo>
                    <a:pt x="504" y="22"/>
                  </a:lnTo>
                  <a:lnTo>
                    <a:pt x="502" y="28"/>
                  </a:lnTo>
                  <a:lnTo>
                    <a:pt x="500" y="32"/>
                  </a:lnTo>
                  <a:lnTo>
                    <a:pt x="500" y="34"/>
                  </a:lnTo>
                  <a:lnTo>
                    <a:pt x="500" y="36"/>
                  </a:lnTo>
                  <a:lnTo>
                    <a:pt x="500" y="34"/>
                  </a:lnTo>
                  <a:lnTo>
                    <a:pt x="500" y="34"/>
                  </a:lnTo>
                  <a:lnTo>
                    <a:pt x="498" y="36"/>
                  </a:lnTo>
                  <a:lnTo>
                    <a:pt x="496" y="40"/>
                  </a:lnTo>
                  <a:lnTo>
                    <a:pt x="494" y="44"/>
                  </a:lnTo>
                  <a:lnTo>
                    <a:pt x="496" y="44"/>
                  </a:lnTo>
                  <a:lnTo>
                    <a:pt x="496" y="44"/>
                  </a:lnTo>
                  <a:lnTo>
                    <a:pt x="498" y="44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8"/>
                  </a:lnTo>
                  <a:lnTo>
                    <a:pt x="498" y="48"/>
                  </a:lnTo>
                  <a:lnTo>
                    <a:pt x="498" y="48"/>
                  </a:lnTo>
                  <a:lnTo>
                    <a:pt x="496" y="48"/>
                  </a:lnTo>
                  <a:lnTo>
                    <a:pt x="496" y="50"/>
                  </a:lnTo>
                  <a:lnTo>
                    <a:pt x="492" y="52"/>
                  </a:lnTo>
                  <a:lnTo>
                    <a:pt x="492" y="56"/>
                  </a:lnTo>
                  <a:lnTo>
                    <a:pt x="492" y="60"/>
                  </a:lnTo>
                  <a:lnTo>
                    <a:pt x="490" y="62"/>
                  </a:lnTo>
                  <a:lnTo>
                    <a:pt x="488" y="66"/>
                  </a:lnTo>
                  <a:lnTo>
                    <a:pt x="488" y="68"/>
                  </a:lnTo>
                  <a:lnTo>
                    <a:pt x="490" y="70"/>
                  </a:lnTo>
                  <a:lnTo>
                    <a:pt x="490" y="72"/>
                  </a:lnTo>
                  <a:lnTo>
                    <a:pt x="488" y="76"/>
                  </a:lnTo>
                  <a:lnTo>
                    <a:pt x="488" y="78"/>
                  </a:lnTo>
                  <a:lnTo>
                    <a:pt x="488" y="86"/>
                  </a:lnTo>
                  <a:lnTo>
                    <a:pt x="488" y="88"/>
                  </a:lnTo>
                  <a:lnTo>
                    <a:pt x="486" y="92"/>
                  </a:lnTo>
                  <a:lnTo>
                    <a:pt x="484" y="98"/>
                  </a:lnTo>
                  <a:lnTo>
                    <a:pt x="482" y="104"/>
                  </a:lnTo>
                  <a:lnTo>
                    <a:pt x="482" y="108"/>
                  </a:lnTo>
                  <a:lnTo>
                    <a:pt x="480" y="110"/>
                  </a:lnTo>
                  <a:lnTo>
                    <a:pt x="478" y="114"/>
                  </a:lnTo>
                  <a:lnTo>
                    <a:pt x="476" y="118"/>
                  </a:lnTo>
                  <a:lnTo>
                    <a:pt x="472" y="124"/>
                  </a:lnTo>
                  <a:lnTo>
                    <a:pt x="470" y="128"/>
                  </a:lnTo>
                  <a:lnTo>
                    <a:pt x="468" y="133"/>
                  </a:lnTo>
                  <a:lnTo>
                    <a:pt x="464" y="135"/>
                  </a:lnTo>
                  <a:lnTo>
                    <a:pt x="462" y="135"/>
                  </a:lnTo>
                  <a:lnTo>
                    <a:pt x="458" y="137"/>
                  </a:lnTo>
                  <a:lnTo>
                    <a:pt x="454" y="137"/>
                  </a:lnTo>
                  <a:lnTo>
                    <a:pt x="454" y="137"/>
                  </a:lnTo>
                  <a:lnTo>
                    <a:pt x="452" y="135"/>
                  </a:lnTo>
                  <a:lnTo>
                    <a:pt x="450" y="135"/>
                  </a:lnTo>
                  <a:lnTo>
                    <a:pt x="446" y="131"/>
                  </a:lnTo>
                  <a:lnTo>
                    <a:pt x="444" y="131"/>
                  </a:lnTo>
                  <a:lnTo>
                    <a:pt x="442" y="126"/>
                  </a:lnTo>
                  <a:lnTo>
                    <a:pt x="442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38" y="122"/>
                  </a:lnTo>
                  <a:lnTo>
                    <a:pt x="436" y="120"/>
                  </a:lnTo>
                  <a:lnTo>
                    <a:pt x="434" y="120"/>
                  </a:lnTo>
                  <a:lnTo>
                    <a:pt x="430" y="118"/>
                  </a:lnTo>
                  <a:lnTo>
                    <a:pt x="428" y="116"/>
                  </a:lnTo>
                  <a:lnTo>
                    <a:pt x="426" y="114"/>
                  </a:lnTo>
                  <a:lnTo>
                    <a:pt x="424" y="110"/>
                  </a:lnTo>
                  <a:lnTo>
                    <a:pt x="420" y="108"/>
                  </a:lnTo>
                  <a:lnTo>
                    <a:pt x="418" y="106"/>
                  </a:lnTo>
                  <a:lnTo>
                    <a:pt x="416" y="106"/>
                  </a:lnTo>
                  <a:lnTo>
                    <a:pt x="414" y="104"/>
                  </a:lnTo>
                  <a:lnTo>
                    <a:pt x="414" y="104"/>
                  </a:lnTo>
                  <a:lnTo>
                    <a:pt x="412" y="104"/>
                  </a:lnTo>
                  <a:lnTo>
                    <a:pt x="410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10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6" y="100"/>
                  </a:lnTo>
                  <a:lnTo>
                    <a:pt x="402" y="98"/>
                  </a:lnTo>
                  <a:lnTo>
                    <a:pt x="402" y="96"/>
                  </a:lnTo>
                  <a:lnTo>
                    <a:pt x="402" y="96"/>
                  </a:lnTo>
                  <a:lnTo>
                    <a:pt x="398" y="92"/>
                  </a:lnTo>
                  <a:lnTo>
                    <a:pt x="396" y="90"/>
                  </a:lnTo>
                  <a:lnTo>
                    <a:pt x="392" y="88"/>
                  </a:lnTo>
                  <a:lnTo>
                    <a:pt x="392" y="86"/>
                  </a:lnTo>
                  <a:lnTo>
                    <a:pt x="392" y="86"/>
                  </a:lnTo>
                  <a:lnTo>
                    <a:pt x="392" y="84"/>
                  </a:lnTo>
                  <a:lnTo>
                    <a:pt x="392" y="82"/>
                  </a:lnTo>
                  <a:lnTo>
                    <a:pt x="394" y="80"/>
                  </a:lnTo>
                  <a:lnTo>
                    <a:pt x="398" y="76"/>
                  </a:lnTo>
                  <a:lnTo>
                    <a:pt x="398" y="74"/>
                  </a:lnTo>
                  <a:lnTo>
                    <a:pt x="400" y="72"/>
                  </a:lnTo>
                  <a:lnTo>
                    <a:pt x="402" y="68"/>
                  </a:lnTo>
                  <a:lnTo>
                    <a:pt x="402" y="66"/>
                  </a:lnTo>
                  <a:lnTo>
                    <a:pt x="402" y="64"/>
                  </a:lnTo>
                  <a:lnTo>
                    <a:pt x="404" y="58"/>
                  </a:lnTo>
                  <a:lnTo>
                    <a:pt x="408" y="56"/>
                  </a:lnTo>
                  <a:lnTo>
                    <a:pt x="408" y="56"/>
                  </a:lnTo>
                  <a:lnTo>
                    <a:pt x="410" y="54"/>
                  </a:lnTo>
                  <a:lnTo>
                    <a:pt x="410" y="56"/>
                  </a:lnTo>
                  <a:lnTo>
                    <a:pt x="410" y="56"/>
                  </a:lnTo>
                  <a:lnTo>
                    <a:pt x="412" y="56"/>
                  </a:lnTo>
                  <a:lnTo>
                    <a:pt x="414" y="52"/>
                  </a:lnTo>
                  <a:lnTo>
                    <a:pt x="414" y="50"/>
                  </a:lnTo>
                  <a:lnTo>
                    <a:pt x="414" y="50"/>
                  </a:lnTo>
                  <a:lnTo>
                    <a:pt x="414" y="48"/>
                  </a:lnTo>
                  <a:lnTo>
                    <a:pt x="422" y="40"/>
                  </a:lnTo>
                  <a:lnTo>
                    <a:pt x="420" y="38"/>
                  </a:lnTo>
                  <a:lnTo>
                    <a:pt x="420" y="38"/>
                  </a:lnTo>
                  <a:lnTo>
                    <a:pt x="418" y="38"/>
                  </a:lnTo>
                  <a:lnTo>
                    <a:pt x="416" y="36"/>
                  </a:lnTo>
                  <a:lnTo>
                    <a:pt x="416" y="34"/>
                  </a:lnTo>
                  <a:lnTo>
                    <a:pt x="414" y="34"/>
                  </a:lnTo>
                  <a:lnTo>
                    <a:pt x="410" y="36"/>
                  </a:lnTo>
                  <a:lnTo>
                    <a:pt x="410" y="38"/>
                  </a:lnTo>
                  <a:lnTo>
                    <a:pt x="412" y="38"/>
                  </a:lnTo>
                  <a:lnTo>
                    <a:pt x="412" y="40"/>
                  </a:lnTo>
                  <a:lnTo>
                    <a:pt x="410" y="42"/>
                  </a:lnTo>
                  <a:lnTo>
                    <a:pt x="410" y="42"/>
                  </a:lnTo>
                  <a:lnTo>
                    <a:pt x="408" y="42"/>
                  </a:lnTo>
                  <a:lnTo>
                    <a:pt x="406" y="40"/>
                  </a:lnTo>
                  <a:lnTo>
                    <a:pt x="406" y="38"/>
                  </a:lnTo>
                  <a:lnTo>
                    <a:pt x="406" y="38"/>
                  </a:lnTo>
                  <a:lnTo>
                    <a:pt x="404" y="38"/>
                  </a:lnTo>
                  <a:lnTo>
                    <a:pt x="404" y="38"/>
                  </a:lnTo>
                  <a:lnTo>
                    <a:pt x="402" y="38"/>
                  </a:lnTo>
                  <a:lnTo>
                    <a:pt x="402" y="38"/>
                  </a:lnTo>
                  <a:lnTo>
                    <a:pt x="402" y="38"/>
                  </a:lnTo>
                  <a:lnTo>
                    <a:pt x="404" y="36"/>
                  </a:lnTo>
                  <a:lnTo>
                    <a:pt x="406" y="34"/>
                  </a:lnTo>
                  <a:lnTo>
                    <a:pt x="406" y="34"/>
                  </a:lnTo>
                  <a:lnTo>
                    <a:pt x="404" y="34"/>
                  </a:lnTo>
                  <a:lnTo>
                    <a:pt x="404" y="32"/>
                  </a:lnTo>
                  <a:lnTo>
                    <a:pt x="406" y="32"/>
                  </a:lnTo>
                  <a:lnTo>
                    <a:pt x="406" y="32"/>
                  </a:lnTo>
                  <a:lnTo>
                    <a:pt x="404" y="32"/>
                  </a:lnTo>
                  <a:lnTo>
                    <a:pt x="402" y="34"/>
                  </a:lnTo>
                  <a:lnTo>
                    <a:pt x="400" y="36"/>
                  </a:lnTo>
                  <a:lnTo>
                    <a:pt x="396" y="36"/>
                  </a:lnTo>
                  <a:lnTo>
                    <a:pt x="394" y="38"/>
                  </a:lnTo>
                  <a:lnTo>
                    <a:pt x="392" y="38"/>
                  </a:lnTo>
                  <a:lnTo>
                    <a:pt x="388" y="36"/>
                  </a:lnTo>
                  <a:lnTo>
                    <a:pt x="388" y="36"/>
                  </a:lnTo>
                  <a:lnTo>
                    <a:pt x="388" y="34"/>
                  </a:lnTo>
                  <a:lnTo>
                    <a:pt x="384" y="36"/>
                  </a:lnTo>
                  <a:lnTo>
                    <a:pt x="382" y="36"/>
                  </a:lnTo>
                  <a:lnTo>
                    <a:pt x="382" y="34"/>
                  </a:lnTo>
                  <a:lnTo>
                    <a:pt x="380" y="34"/>
                  </a:lnTo>
                  <a:lnTo>
                    <a:pt x="378" y="34"/>
                  </a:lnTo>
                  <a:lnTo>
                    <a:pt x="374" y="32"/>
                  </a:lnTo>
                  <a:lnTo>
                    <a:pt x="370" y="30"/>
                  </a:lnTo>
                  <a:lnTo>
                    <a:pt x="368" y="32"/>
                  </a:lnTo>
                  <a:lnTo>
                    <a:pt x="368" y="30"/>
                  </a:lnTo>
                  <a:lnTo>
                    <a:pt x="366" y="30"/>
                  </a:lnTo>
                  <a:lnTo>
                    <a:pt x="364" y="30"/>
                  </a:lnTo>
                  <a:lnTo>
                    <a:pt x="362" y="28"/>
                  </a:lnTo>
                  <a:lnTo>
                    <a:pt x="362" y="24"/>
                  </a:lnTo>
                  <a:lnTo>
                    <a:pt x="360" y="24"/>
                  </a:lnTo>
                  <a:lnTo>
                    <a:pt x="358" y="24"/>
                  </a:lnTo>
                  <a:lnTo>
                    <a:pt x="356" y="24"/>
                  </a:lnTo>
                  <a:lnTo>
                    <a:pt x="356" y="26"/>
                  </a:lnTo>
                  <a:lnTo>
                    <a:pt x="354" y="24"/>
                  </a:lnTo>
                  <a:lnTo>
                    <a:pt x="350" y="20"/>
                  </a:lnTo>
                  <a:lnTo>
                    <a:pt x="350" y="20"/>
                  </a:lnTo>
                  <a:lnTo>
                    <a:pt x="350" y="20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6" y="20"/>
                  </a:lnTo>
                  <a:lnTo>
                    <a:pt x="346" y="20"/>
                  </a:lnTo>
                  <a:lnTo>
                    <a:pt x="342" y="22"/>
                  </a:lnTo>
                  <a:lnTo>
                    <a:pt x="342" y="22"/>
                  </a:lnTo>
                  <a:lnTo>
                    <a:pt x="344" y="22"/>
                  </a:lnTo>
                  <a:lnTo>
                    <a:pt x="346" y="24"/>
                  </a:lnTo>
                  <a:lnTo>
                    <a:pt x="348" y="26"/>
                  </a:lnTo>
                  <a:lnTo>
                    <a:pt x="350" y="24"/>
                  </a:lnTo>
                  <a:lnTo>
                    <a:pt x="352" y="26"/>
                  </a:lnTo>
                  <a:lnTo>
                    <a:pt x="356" y="28"/>
                  </a:lnTo>
                  <a:lnTo>
                    <a:pt x="354" y="30"/>
                  </a:lnTo>
                  <a:lnTo>
                    <a:pt x="354" y="32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6" y="36"/>
                  </a:lnTo>
                  <a:lnTo>
                    <a:pt x="354" y="36"/>
                  </a:lnTo>
                  <a:lnTo>
                    <a:pt x="354" y="36"/>
                  </a:lnTo>
                  <a:lnTo>
                    <a:pt x="352" y="36"/>
                  </a:lnTo>
                  <a:lnTo>
                    <a:pt x="350" y="38"/>
                  </a:lnTo>
                  <a:lnTo>
                    <a:pt x="350" y="40"/>
                  </a:lnTo>
                  <a:lnTo>
                    <a:pt x="350" y="38"/>
                  </a:lnTo>
                  <a:lnTo>
                    <a:pt x="348" y="38"/>
                  </a:lnTo>
                  <a:lnTo>
                    <a:pt x="346" y="38"/>
                  </a:lnTo>
                  <a:lnTo>
                    <a:pt x="344" y="40"/>
                  </a:lnTo>
                  <a:lnTo>
                    <a:pt x="344" y="38"/>
                  </a:lnTo>
                  <a:lnTo>
                    <a:pt x="342" y="38"/>
                  </a:lnTo>
                  <a:lnTo>
                    <a:pt x="340" y="40"/>
                  </a:lnTo>
                  <a:lnTo>
                    <a:pt x="334" y="40"/>
                  </a:lnTo>
                  <a:lnTo>
                    <a:pt x="334" y="38"/>
                  </a:lnTo>
                  <a:lnTo>
                    <a:pt x="334" y="36"/>
                  </a:lnTo>
                  <a:lnTo>
                    <a:pt x="334" y="36"/>
                  </a:lnTo>
                  <a:lnTo>
                    <a:pt x="332" y="36"/>
                  </a:lnTo>
                  <a:lnTo>
                    <a:pt x="332" y="38"/>
                  </a:lnTo>
                  <a:lnTo>
                    <a:pt x="328" y="38"/>
                  </a:lnTo>
                  <a:lnTo>
                    <a:pt x="328" y="38"/>
                  </a:lnTo>
                  <a:lnTo>
                    <a:pt x="328" y="40"/>
                  </a:lnTo>
                  <a:lnTo>
                    <a:pt x="328" y="40"/>
                  </a:lnTo>
                  <a:lnTo>
                    <a:pt x="328" y="40"/>
                  </a:lnTo>
                  <a:lnTo>
                    <a:pt x="326" y="40"/>
                  </a:lnTo>
                  <a:lnTo>
                    <a:pt x="326" y="42"/>
                  </a:lnTo>
                  <a:lnTo>
                    <a:pt x="326" y="44"/>
                  </a:lnTo>
                  <a:lnTo>
                    <a:pt x="326" y="44"/>
                  </a:lnTo>
                  <a:lnTo>
                    <a:pt x="324" y="44"/>
                  </a:lnTo>
                  <a:lnTo>
                    <a:pt x="324" y="42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22" y="44"/>
                  </a:lnTo>
                  <a:lnTo>
                    <a:pt x="322" y="46"/>
                  </a:lnTo>
                  <a:lnTo>
                    <a:pt x="320" y="46"/>
                  </a:lnTo>
                  <a:lnTo>
                    <a:pt x="318" y="46"/>
                  </a:lnTo>
                  <a:lnTo>
                    <a:pt x="318" y="46"/>
                  </a:lnTo>
                  <a:lnTo>
                    <a:pt x="316" y="50"/>
                  </a:lnTo>
                  <a:lnTo>
                    <a:pt x="314" y="52"/>
                  </a:lnTo>
                  <a:lnTo>
                    <a:pt x="314" y="54"/>
                  </a:lnTo>
                  <a:lnTo>
                    <a:pt x="312" y="54"/>
                  </a:lnTo>
                  <a:lnTo>
                    <a:pt x="314" y="58"/>
                  </a:lnTo>
                  <a:lnTo>
                    <a:pt x="314" y="60"/>
                  </a:lnTo>
                  <a:lnTo>
                    <a:pt x="312" y="60"/>
                  </a:lnTo>
                  <a:lnTo>
                    <a:pt x="310" y="60"/>
                  </a:lnTo>
                  <a:lnTo>
                    <a:pt x="308" y="62"/>
                  </a:lnTo>
                  <a:lnTo>
                    <a:pt x="308" y="62"/>
                  </a:lnTo>
                  <a:lnTo>
                    <a:pt x="306" y="64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4" y="68"/>
                  </a:lnTo>
                  <a:lnTo>
                    <a:pt x="304" y="70"/>
                  </a:lnTo>
                  <a:lnTo>
                    <a:pt x="302" y="70"/>
                  </a:lnTo>
                  <a:lnTo>
                    <a:pt x="300" y="74"/>
                  </a:lnTo>
                  <a:lnTo>
                    <a:pt x="298" y="78"/>
                  </a:lnTo>
                  <a:lnTo>
                    <a:pt x="300" y="78"/>
                  </a:lnTo>
                  <a:lnTo>
                    <a:pt x="302" y="80"/>
                  </a:lnTo>
                  <a:lnTo>
                    <a:pt x="302" y="80"/>
                  </a:lnTo>
                  <a:lnTo>
                    <a:pt x="302" y="80"/>
                  </a:lnTo>
                  <a:lnTo>
                    <a:pt x="300" y="82"/>
                  </a:lnTo>
                  <a:lnTo>
                    <a:pt x="302" y="82"/>
                  </a:lnTo>
                  <a:lnTo>
                    <a:pt x="302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2" y="86"/>
                  </a:lnTo>
                  <a:lnTo>
                    <a:pt x="300" y="86"/>
                  </a:lnTo>
                  <a:lnTo>
                    <a:pt x="300" y="86"/>
                  </a:lnTo>
                  <a:lnTo>
                    <a:pt x="300" y="88"/>
                  </a:lnTo>
                  <a:lnTo>
                    <a:pt x="300" y="90"/>
                  </a:lnTo>
                  <a:lnTo>
                    <a:pt x="300" y="90"/>
                  </a:lnTo>
                  <a:lnTo>
                    <a:pt x="300" y="90"/>
                  </a:lnTo>
                  <a:lnTo>
                    <a:pt x="300" y="88"/>
                  </a:lnTo>
                  <a:lnTo>
                    <a:pt x="298" y="86"/>
                  </a:lnTo>
                  <a:lnTo>
                    <a:pt x="296" y="86"/>
                  </a:lnTo>
                  <a:lnTo>
                    <a:pt x="296" y="86"/>
                  </a:lnTo>
                  <a:lnTo>
                    <a:pt x="294" y="86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88"/>
                  </a:lnTo>
                  <a:lnTo>
                    <a:pt x="292" y="86"/>
                  </a:lnTo>
                  <a:lnTo>
                    <a:pt x="286" y="84"/>
                  </a:lnTo>
                  <a:lnTo>
                    <a:pt x="284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2" y="86"/>
                  </a:lnTo>
                  <a:lnTo>
                    <a:pt x="280" y="86"/>
                  </a:lnTo>
                  <a:lnTo>
                    <a:pt x="280" y="86"/>
                  </a:lnTo>
                  <a:lnTo>
                    <a:pt x="278" y="88"/>
                  </a:lnTo>
                  <a:lnTo>
                    <a:pt x="278" y="88"/>
                  </a:lnTo>
                  <a:lnTo>
                    <a:pt x="278" y="90"/>
                  </a:lnTo>
                  <a:lnTo>
                    <a:pt x="278" y="92"/>
                  </a:lnTo>
                  <a:lnTo>
                    <a:pt x="278" y="92"/>
                  </a:lnTo>
                  <a:lnTo>
                    <a:pt x="278" y="94"/>
                  </a:lnTo>
                  <a:lnTo>
                    <a:pt x="278" y="92"/>
                  </a:lnTo>
                  <a:lnTo>
                    <a:pt x="276" y="92"/>
                  </a:lnTo>
                  <a:lnTo>
                    <a:pt x="276" y="94"/>
                  </a:lnTo>
                  <a:lnTo>
                    <a:pt x="276" y="94"/>
                  </a:lnTo>
                  <a:lnTo>
                    <a:pt x="276" y="90"/>
                  </a:lnTo>
                  <a:lnTo>
                    <a:pt x="278" y="86"/>
                  </a:lnTo>
                  <a:lnTo>
                    <a:pt x="278" y="84"/>
                  </a:lnTo>
                  <a:lnTo>
                    <a:pt x="278" y="84"/>
                  </a:lnTo>
                  <a:lnTo>
                    <a:pt x="278" y="82"/>
                  </a:lnTo>
                  <a:lnTo>
                    <a:pt x="274" y="78"/>
                  </a:lnTo>
                  <a:lnTo>
                    <a:pt x="272" y="76"/>
                  </a:lnTo>
                  <a:lnTo>
                    <a:pt x="272" y="74"/>
                  </a:lnTo>
                  <a:lnTo>
                    <a:pt x="270" y="72"/>
                  </a:lnTo>
                  <a:lnTo>
                    <a:pt x="268" y="70"/>
                  </a:lnTo>
                  <a:lnTo>
                    <a:pt x="266" y="68"/>
                  </a:lnTo>
                  <a:lnTo>
                    <a:pt x="264" y="68"/>
                  </a:lnTo>
                  <a:lnTo>
                    <a:pt x="262" y="66"/>
                  </a:lnTo>
                  <a:lnTo>
                    <a:pt x="260" y="66"/>
                  </a:lnTo>
                  <a:lnTo>
                    <a:pt x="258" y="66"/>
                  </a:lnTo>
                  <a:lnTo>
                    <a:pt x="258" y="68"/>
                  </a:lnTo>
                  <a:lnTo>
                    <a:pt x="258" y="70"/>
                  </a:lnTo>
                  <a:lnTo>
                    <a:pt x="256" y="72"/>
                  </a:lnTo>
                  <a:lnTo>
                    <a:pt x="254" y="72"/>
                  </a:lnTo>
                  <a:lnTo>
                    <a:pt x="254" y="72"/>
                  </a:lnTo>
                  <a:lnTo>
                    <a:pt x="252" y="70"/>
                  </a:lnTo>
                  <a:lnTo>
                    <a:pt x="252" y="72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48" y="70"/>
                  </a:lnTo>
                  <a:lnTo>
                    <a:pt x="248" y="70"/>
                  </a:lnTo>
                  <a:lnTo>
                    <a:pt x="246" y="70"/>
                  </a:lnTo>
                  <a:lnTo>
                    <a:pt x="248" y="72"/>
                  </a:lnTo>
                  <a:lnTo>
                    <a:pt x="248" y="72"/>
                  </a:lnTo>
                  <a:lnTo>
                    <a:pt x="248" y="74"/>
                  </a:lnTo>
                  <a:lnTo>
                    <a:pt x="246" y="74"/>
                  </a:lnTo>
                  <a:lnTo>
                    <a:pt x="246" y="76"/>
                  </a:lnTo>
                  <a:lnTo>
                    <a:pt x="246" y="76"/>
                  </a:lnTo>
                  <a:lnTo>
                    <a:pt x="246" y="78"/>
                  </a:lnTo>
                  <a:lnTo>
                    <a:pt x="244" y="80"/>
                  </a:lnTo>
                  <a:lnTo>
                    <a:pt x="242" y="82"/>
                  </a:lnTo>
                  <a:lnTo>
                    <a:pt x="242" y="80"/>
                  </a:lnTo>
                  <a:lnTo>
                    <a:pt x="242" y="80"/>
                  </a:lnTo>
                  <a:lnTo>
                    <a:pt x="242" y="78"/>
                  </a:lnTo>
                  <a:lnTo>
                    <a:pt x="240" y="78"/>
                  </a:lnTo>
                  <a:lnTo>
                    <a:pt x="240" y="80"/>
                  </a:lnTo>
                  <a:lnTo>
                    <a:pt x="240" y="80"/>
                  </a:lnTo>
                  <a:lnTo>
                    <a:pt x="240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40" y="76"/>
                  </a:lnTo>
                  <a:lnTo>
                    <a:pt x="240" y="74"/>
                  </a:lnTo>
                  <a:lnTo>
                    <a:pt x="240" y="76"/>
                  </a:lnTo>
                  <a:lnTo>
                    <a:pt x="238" y="76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6" y="80"/>
                  </a:lnTo>
                  <a:lnTo>
                    <a:pt x="234" y="80"/>
                  </a:lnTo>
                  <a:lnTo>
                    <a:pt x="234" y="80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4"/>
                  </a:lnTo>
                  <a:lnTo>
                    <a:pt x="232" y="86"/>
                  </a:lnTo>
                  <a:lnTo>
                    <a:pt x="232" y="86"/>
                  </a:lnTo>
                  <a:lnTo>
                    <a:pt x="234" y="88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2" y="90"/>
                  </a:lnTo>
                  <a:lnTo>
                    <a:pt x="230" y="88"/>
                  </a:lnTo>
                  <a:lnTo>
                    <a:pt x="230" y="88"/>
                  </a:lnTo>
                  <a:lnTo>
                    <a:pt x="228" y="88"/>
                  </a:lnTo>
                  <a:lnTo>
                    <a:pt x="228" y="88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26" y="90"/>
                  </a:lnTo>
                  <a:lnTo>
                    <a:pt x="226" y="90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26" y="94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26" y="96"/>
                  </a:lnTo>
                  <a:lnTo>
                    <a:pt x="224" y="94"/>
                  </a:lnTo>
                  <a:lnTo>
                    <a:pt x="222" y="92"/>
                  </a:lnTo>
                  <a:lnTo>
                    <a:pt x="222" y="94"/>
                  </a:lnTo>
                  <a:lnTo>
                    <a:pt x="222" y="94"/>
                  </a:lnTo>
                  <a:lnTo>
                    <a:pt x="222" y="96"/>
                  </a:lnTo>
                  <a:lnTo>
                    <a:pt x="220" y="96"/>
                  </a:lnTo>
                  <a:lnTo>
                    <a:pt x="220" y="96"/>
                  </a:lnTo>
                  <a:lnTo>
                    <a:pt x="218" y="96"/>
                  </a:lnTo>
                  <a:lnTo>
                    <a:pt x="218" y="100"/>
                  </a:lnTo>
                  <a:lnTo>
                    <a:pt x="216" y="102"/>
                  </a:lnTo>
                  <a:lnTo>
                    <a:pt x="218" y="104"/>
                  </a:lnTo>
                  <a:lnTo>
                    <a:pt x="218" y="106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20" y="104"/>
                  </a:lnTo>
                  <a:lnTo>
                    <a:pt x="220" y="104"/>
                  </a:lnTo>
                  <a:lnTo>
                    <a:pt x="220" y="106"/>
                  </a:lnTo>
                  <a:lnTo>
                    <a:pt x="218" y="108"/>
                  </a:lnTo>
                  <a:lnTo>
                    <a:pt x="218" y="108"/>
                  </a:lnTo>
                  <a:lnTo>
                    <a:pt x="216" y="108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6" y="112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20" y="112"/>
                  </a:lnTo>
                  <a:lnTo>
                    <a:pt x="220" y="112"/>
                  </a:lnTo>
                  <a:lnTo>
                    <a:pt x="220" y="112"/>
                  </a:lnTo>
                  <a:lnTo>
                    <a:pt x="220" y="112"/>
                  </a:lnTo>
                  <a:lnTo>
                    <a:pt x="218" y="112"/>
                  </a:lnTo>
                  <a:lnTo>
                    <a:pt x="216" y="112"/>
                  </a:lnTo>
                  <a:lnTo>
                    <a:pt x="214" y="112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0" y="110"/>
                  </a:lnTo>
                  <a:lnTo>
                    <a:pt x="208" y="110"/>
                  </a:lnTo>
                  <a:lnTo>
                    <a:pt x="208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4" y="108"/>
                  </a:lnTo>
                  <a:lnTo>
                    <a:pt x="204" y="110"/>
                  </a:lnTo>
                  <a:lnTo>
                    <a:pt x="204" y="112"/>
                  </a:lnTo>
                  <a:lnTo>
                    <a:pt x="204" y="114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00" y="114"/>
                  </a:lnTo>
                  <a:lnTo>
                    <a:pt x="202" y="116"/>
                  </a:lnTo>
                  <a:lnTo>
                    <a:pt x="202" y="118"/>
                  </a:lnTo>
                  <a:lnTo>
                    <a:pt x="204" y="118"/>
                  </a:lnTo>
                  <a:lnTo>
                    <a:pt x="204" y="120"/>
                  </a:lnTo>
                  <a:lnTo>
                    <a:pt x="204" y="122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4" y="124"/>
                  </a:lnTo>
                  <a:lnTo>
                    <a:pt x="204" y="126"/>
                  </a:lnTo>
                  <a:lnTo>
                    <a:pt x="204" y="126"/>
                  </a:lnTo>
                  <a:lnTo>
                    <a:pt x="204" y="126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0" y="124"/>
                  </a:lnTo>
                  <a:lnTo>
                    <a:pt x="200" y="126"/>
                  </a:lnTo>
                  <a:lnTo>
                    <a:pt x="200" y="128"/>
                  </a:lnTo>
                  <a:lnTo>
                    <a:pt x="200" y="133"/>
                  </a:lnTo>
                  <a:lnTo>
                    <a:pt x="200" y="133"/>
                  </a:lnTo>
                  <a:lnTo>
                    <a:pt x="200" y="133"/>
                  </a:lnTo>
                  <a:lnTo>
                    <a:pt x="198" y="133"/>
                  </a:lnTo>
                  <a:lnTo>
                    <a:pt x="198" y="131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22"/>
                  </a:lnTo>
                  <a:lnTo>
                    <a:pt x="194" y="118"/>
                  </a:lnTo>
                  <a:lnTo>
                    <a:pt x="192" y="114"/>
                  </a:lnTo>
                  <a:lnTo>
                    <a:pt x="192" y="114"/>
                  </a:lnTo>
                  <a:lnTo>
                    <a:pt x="190" y="116"/>
                  </a:lnTo>
                  <a:lnTo>
                    <a:pt x="188" y="118"/>
                  </a:lnTo>
                  <a:lnTo>
                    <a:pt x="188" y="120"/>
                  </a:lnTo>
                  <a:lnTo>
                    <a:pt x="186" y="122"/>
                  </a:lnTo>
                  <a:lnTo>
                    <a:pt x="184" y="122"/>
                  </a:lnTo>
                  <a:lnTo>
                    <a:pt x="182" y="124"/>
                  </a:lnTo>
                  <a:lnTo>
                    <a:pt x="182" y="124"/>
                  </a:lnTo>
                  <a:lnTo>
                    <a:pt x="180" y="126"/>
                  </a:lnTo>
                  <a:lnTo>
                    <a:pt x="178" y="131"/>
                  </a:lnTo>
                  <a:lnTo>
                    <a:pt x="178" y="133"/>
                  </a:lnTo>
                  <a:lnTo>
                    <a:pt x="176" y="135"/>
                  </a:lnTo>
                  <a:lnTo>
                    <a:pt x="178" y="137"/>
                  </a:lnTo>
                  <a:lnTo>
                    <a:pt x="178" y="141"/>
                  </a:lnTo>
                  <a:lnTo>
                    <a:pt x="178" y="143"/>
                  </a:lnTo>
                  <a:lnTo>
                    <a:pt x="178" y="143"/>
                  </a:lnTo>
                  <a:lnTo>
                    <a:pt x="178" y="145"/>
                  </a:lnTo>
                  <a:lnTo>
                    <a:pt x="178" y="145"/>
                  </a:lnTo>
                  <a:lnTo>
                    <a:pt x="172" y="149"/>
                  </a:lnTo>
                  <a:lnTo>
                    <a:pt x="170" y="151"/>
                  </a:lnTo>
                  <a:lnTo>
                    <a:pt x="168" y="153"/>
                  </a:lnTo>
                  <a:lnTo>
                    <a:pt x="168" y="155"/>
                  </a:lnTo>
                  <a:lnTo>
                    <a:pt x="166" y="157"/>
                  </a:lnTo>
                  <a:lnTo>
                    <a:pt x="164" y="159"/>
                  </a:lnTo>
                  <a:lnTo>
                    <a:pt x="162" y="163"/>
                  </a:lnTo>
                  <a:lnTo>
                    <a:pt x="160" y="167"/>
                  </a:lnTo>
                  <a:lnTo>
                    <a:pt x="156" y="169"/>
                  </a:lnTo>
                  <a:lnTo>
                    <a:pt x="154" y="171"/>
                  </a:lnTo>
                  <a:lnTo>
                    <a:pt x="152" y="173"/>
                  </a:lnTo>
                  <a:lnTo>
                    <a:pt x="144" y="175"/>
                  </a:lnTo>
                  <a:lnTo>
                    <a:pt x="140" y="177"/>
                  </a:lnTo>
                  <a:lnTo>
                    <a:pt x="134" y="177"/>
                  </a:lnTo>
                  <a:lnTo>
                    <a:pt x="130" y="179"/>
                  </a:lnTo>
                  <a:lnTo>
                    <a:pt x="126" y="179"/>
                  </a:lnTo>
                  <a:lnTo>
                    <a:pt x="122" y="179"/>
                  </a:lnTo>
                  <a:lnTo>
                    <a:pt x="116" y="183"/>
                  </a:lnTo>
                  <a:lnTo>
                    <a:pt x="112" y="185"/>
                  </a:lnTo>
                  <a:lnTo>
                    <a:pt x="108" y="185"/>
                  </a:lnTo>
                  <a:lnTo>
                    <a:pt x="106" y="185"/>
                  </a:lnTo>
                  <a:lnTo>
                    <a:pt x="102" y="189"/>
                  </a:lnTo>
                  <a:lnTo>
                    <a:pt x="98" y="189"/>
                  </a:lnTo>
                  <a:lnTo>
                    <a:pt x="94" y="191"/>
                  </a:lnTo>
                  <a:lnTo>
                    <a:pt x="92" y="191"/>
                  </a:lnTo>
                  <a:lnTo>
                    <a:pt x="90" y="189"/>
                  </a:lnTo>
                  <a:lnTo>
                    <a:pt x="88" y="189"/>
                  </a:lnTo>
                  <a:lnTo>
                    <a:pt x="86" y="189"/>
                  </a:lnTo>
                  <a:lnTo>
                    <a:pt x="84" y="189"/>
                  </a:lnTo>
                  <a:lnTo>
                    <a:pt x="82" y="191"/>
                  </a:lnTo>
                  <a:lnTo>
                    <a:pt x="72" y="197"/>
                  </a:lnTo>
                  <a:lnTo>
                    <a:pt x="70" y="199"/>
                  </a:lnTo>
                  <a:lnTo>
                    <a:pt x="68" y="201"/>
                  </a:lnTo>
                  <a:lnTo>
                    <a:pt x="64" y="203"/>
                  </a:lnTo>
                  <a:lnTo>
                    <a:pt x="62" y="205"/>
                  </a:lnTo>
                  <a:lnTo>
                    <a:pt x="58" y="207"/>
                  </a:lnTo>
                  <a:lnTo>
                    <a:pt x="52" y="209"/>
                  </a:lnTo>
                  <a:lnTo>
                    <a:pt x="50" y="211"/>
                  </a:lnTo>
                  <a:lnTo>
                    <a:pt x="48" y="213"/>
                  </a:lnTo>
                  <a:lnTo>
                    <a:pt x="44" y="219"/>
                  </a:lnTo>
                  <a:lnTo>
                    <a:pt x="42" y="219"/>
                  </a:lnTo>
                  <a:lnTo>
                    <a:pt x="42" y="221"/>
                  </a:lnTo>
                  <a:lnTo>
                    <a:pt x="40" y="223"/>
                  </a:lnTo>
                  <a:lnTo>
                    <a:pt x="38" y="223"/>
                  </a:lnTo>
                  <a:lnTo>
                    <a:pt x="40" y="219"/>
                  </a:lnTo>
                  <a:lnTo>
                    <a:pt x="38" y="217"/>
                  </a:lnTo>
                  <a:lnTo>
                    <a:pt x="40" y="213"/>
                  </a:lnTo>
                  <a:lnTo>
                    <a:pt x="40" y="211"/>
                  </a:lnTo>
                  <a:lnTo>
                    <a:pt x="38" y="211"/>
                  </a:lnTo>
                  <a:lnTo>
                    <a:pt x="38" y="213"/>
                  </a:lnTo>
                  <a:lnTo>
                    <a:pt x="34" y="219"/>
                  </a:lnTo>
                  <a:lnTo>
                    <a:pt x="32" y="225"/>
                  </a:lnTo>
                  <a:lnTo>
                    <a:pt x="32" y="229"/>
                  </a:lnTo>
                  <a:lnTo>
                    <a:pt x="32" y="231"/>
                  </a:lnTo>
                  <a:lnTo>
                    <a:pt x="32" y="233"/>
                  </a:lnTo>
                  <a:lnTo>
                    <a:pt x="30" y="235"/>
                  </a:lnTo>
                  <a:lnTo>
                    <a:pt x="30" y="237"/>
                  </a:lnTo>
                  <a:lnTo>
                    <a:pt x="30" y="239"/>
                  </a:lnTo>
                  <a:lnTo>
                    <a:pt x="26" y="245"/>
                  </a:lnTo>
                  <a:lnTo>
                    <a:pt x="24" y="247"/>
                  </a:lnTo>
                  <a:lnTo>
                    <a:pt x="22" y="251"/>
                  </a:lnTo>
                  <a:lnTo>
                    <a:pt x="22" y="255"/>
                  </a:lnTo>
                  <a:lnTo>
                    <a:pt x="22" y="257"/>
                  </a:lnTo>
                  <a:lnTo>
                    <a:pt x="22" y="261"/>
                  </a:lnTo>
                  <a:lnTo>
                    <a:pt x="24" y="261"/>
                  </a:lnTo>
                  <a:lnTo>
                    <a:pt x="24" y="267"/>
                  </a:lnTo>
                  <a:lnTo>
                    <a:pt x="24" y="271"/>
                  </a:lnTo>
                  <a:lnTo>
                    <a:pt x="26" y="277"/>
                  </a:lnTo>
                  <a:lnTo>
                    <a:pt x="28" y="283"/>
                  </a:lnTo>
                  <a:lnTo>
                    <a:pt x="28" y="285"/>
                  </a:lnTo>
                  <a:lnTo>
                    <a:pt x="28" y="287"/>
                  </a:lnTo>
                  <a:lnTo>
                    <a:pt x="28" y="291"/>
                  </a:lnTo>
                  <a:lnTo>
                    <a:pt x="26" y="291"/>
                  </a:lnTo>
                  <a:lnTo>
                    <a:pt x="24" y="293"/>
                  </a:lnTo>
                  <a:lnTo>
                    <a:pt x="24" y="291"/>
                  </a:lnTo>
                  <a:lnTo>
                    <a:pt x="24" y="289"/>
                  </a:lnTo>
                  <a:lnTo>
                    <a:pt x="24" y="285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0" y="289"/>
                  </a:lnTo>
                  <a:lnTo>
                    <a:pt x="20" y="287"/>
                  </a:lnTo>
                  <a:lnTo>
                    <a:pt x="20" y="287"/>
                  </a:lnTo>
                  <a:lnTo>
                    <a:pt x="20" y="287"/>
                  </a:lnTo>
                  <a:lnTo>
                    <a:pt x="20" y="285"/>
                  </a:lnTo>
                  <a:lnTo>
                    <a:pt x="22" y="283"/>
                  </a:lnTo>
                  <a:lnTo>
                    <a:pt x="20" y="281"/>
                  </a:lnTo>
                  <a:lnTo>
                    <a:pt x="20" y="279"/>
                  </a:lnTo>
                  <a:lnTo>
                    <a:pt x="18" y="279"/>
                  </a:lnTo>
                  <a:lnTo>
                    <a:pt x="18" y="279"/>
                  </a:lnTo>
                  <a:lnTo>
                    <a:pt x="16" y="281"/>
                  </a:lnTo>
                  <a:lnTo>
                    <a:pt x="18" y="283"/>
                  </a:lnTo>
                  <a:lnTo>
                    <a:pt x="18" y="287"/>
                  </a:lnTo>
                  <a:lnTo>
                    <a:pt x="20" y="289"/>
                  </a:lnTo>
                  <a:lnTo>
                    <a:pt x="20" y="289"/>
                  </a:lnTo>
                  <a:lnTo>
                    <a:pt x="22" y="291"/>
                  </a:lnTo>
                  <a:lnTo>
                    <a:pt x="20" y="295"/>
                  </a:lnTo>
                  <a:lnTo>
                    <a:pt x="20" y="295"/>
                  </a:lnTo>
                  <a:lnTo>
                    <a:pt x="18" y="295"/>
                  </a:lnTo>
                  <a:lnTo>
                    <a:pt x="16" y="295"/>
                  </a:lnTo>
                  <a:lnTo>
                    <a:pt x="16" y="293"/>
                  </a:lnTo>
                  <a:lnTo>
                    <a:pt x="16" y="289"/>
                  </a:lnTo>
                  <a:lnTo>
                    <a:pt x="16" y="287"/>
                  </a:lnTo>
                  <a:lnTo>
                    <a:pt x="14" y="287"/>
                  </a:lnTo>
                  <a:lnTo>
                    <a:pt x="14" y="287"/>
                  </a:lnTo>
                  <a:lnTo>
                    <a:pt x="14" y="289"/>
                  </a:lnTo>
                  <a:lnTo>
                    <a:pt x="14" y="289"/>
                  </a:lnTo>
                  <a:lnTo>
                    <a:pt x="14" y="289"/>
                  </a:lnTo>
                  <a:lnTo>
                    <a:pt x="12" y="289"/>
                  </a:lnTo>
                  <a:lnTo>
                    <a:pt x="12" y="289"/>
                  </a:lnTo>
                  <a:lnTo>
                    <a:pt x="12" y="289"/>
                  </a:lnTo>
                  <a:lnTo>
                    <a:pt x="12" y="289"/>
                  </a:lnTo>
                  <a:lnTo>
                    <a:pt x="14" y="293"/>
                  </a:lnTo>
                  <a:lnTo>
                    <a:pt x="18" y="301"/>
                  </a:lnTo>
                  <a:lnTo>
                    <a:pt x="20" y="309"/>
                  </a:lnTo>
                  <a:lnTo>
                    <a:pt x="20" y="313"/>
                  </a:lnTo>
                  <a:lnTo>
                    <a:pt x="20" y="321"/>
                  </a:lnTo>
                  <a:lnTo>
                    <a:pt x="20" y="323"/>
                  </a:lnTo>
                  <a:lnTo>
                    <a:pt x="20" y="327"/>
                  </a:lnTo>
                  <a:lnTo>
                    <a:pt x="22" y="331"/>
                  </a:lnTo>
                  <a:lnTo>
                    <a:pt x="22" y="333"/>
                  </a:lnTo>
                  <a:lnTo>
                    <a:pt x="22" y="335"/>
                  </a:lnTo>
                  <a:lnTo>
                    <a:pt x="22" y="337"/>
                  </a:lnTo>
                  <a:lnTo>
                    <a:pt x="24" y="341"/>
                  </a:lnTo>
                  <a:lnTo>
                    <a:pt x="24" y="347"/>
                  </a:lnTo>
                  <a:lnTo>
                    <a:pt x="24" y="349"/>
                  </a:lnTo>
                  <a:lnTo>
                    <a:pt x="24" y="351"/>
                  </a:lnTo>
                  <a:lnTo>
                    <a:pt x="22" y="357"/>
                  </a:lnTo>
                  <a:lnTo>
                    <a:pt x="22" y="361"/>
                  </a:lnTo>
                  <a:lnTo>
                    <a:pt x="22" y="367"/>
                  </a:lnTo>
                  <a:lnTo>
                    <a:pt x="22" y="371"/>
                  </a:lnTo>
                  <a:lnTo>
                    <a:pt x="22" y="373"/>
                  </a:lnTo>
                  <a:lnTo>
                    <a:pt x="22" y="379"/>
                  </a:lnTo>
                  <a:lnTo>
                    <a:pt x="24" y="387"/>
                  </a:lnTo>
                  <a:lnTo>
                    <a:pt x="24" y="391"/>
                  </a:lnTo>
                  <a:lnTo>
                    <a:pt x="20" y="399"/>
                  </a:lnTo>
                  <a:lnTo>
                    <a:pt x="20" y="403"/>
                  </a:lnTo>
                  <a:lnTo>
                    <a:pt x="18" y="403"/>
                  </a:lnTo>
                  <a:lnTo>
                    <a:pt x="18" y="405"/>
                  </a:lnTo>
                  <a:lnTo>
                    <a:pt x="16" y="411"/>
                  </a:lnTo>
                  <a:lnTo>
                    <a:pt x="16" y="413"/>
                  </a:lnTo>
                  <a:lnTo>
                    <a:pt x="14" y="417"/>
                  </a:lnTo>
                  <a:lnTo>
                    <a:pt x="12" y="419"/>
                  </a:lnTo>
                  <a:lnTo>
                    <a:pt x="8" y="421"/>
                  </a:lnTo>
                  <a:lnTo>
                    <a:pt x="6" y="421"/>
                  </a:lnTo>
                  <a:lnTo>
                    <a:pt x="4" y="421"/>
                  </a:lnTo>
                  <a:lnTo>
                    <a:pt x="4" y="419"/>
                  </a:lnTo>
                  <a:lnTo>
                    <a:pt x="2" y="425"/>
                  </a:lnTo>
                  <a:lnTo>
                    <a:pt x="0" y="429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5"/>
                  </a:lnTo>
                  <a:lnTo>
                    <a:pt x="2" y="433"/>
                  </a:lnTo>
                  <a:lnTo>
                    <a:pt x="2" y="433"/>
                  </a:lnTo>
                  <a:lnTo>
                    <a:pt x="6" y="435"/>
                  </a:lnTo>
                  <a:lnTo>
                    <a:pt x="8" y="437"/>
                  </a:lnTo>
                  <a:lnTo>
                    <a:pt x="10" y="443"/>
                  </a:lnTo>
                  <a:lnTo>
                    <a:pt x="14" y="443"/>
                  </a:lnTo>
                  <a:lnTo>
                    <a:pt x="16" y="445"/>
                  </a:lnTo>
                  <a:lnTo>
                    <a:pt x="22" y="447"/>
                  </a:lnTo>
                  <a:lnTo>
                    <a:pt x="26" y="447"/>
                  </a:lnTo>
                  <a:lnTo>
                    <a:pt x="32" y="447"/>
                  </a:lnTo>
                  <a:lnTo>
                    <a:pt x="34" y="447"/>
                  </a:lnTo>
                  <a:lnTo>
                    <a:pt x="36" y="447"/>
                  </a:lnTo>
                  <a:lnTo>
                    <a:pt x="38" y="447"/>
                  </a:lnTo>
                  <a:lnTo>
                    <a:pt x="42" y="445"/>
                  </a:lnTo>
                  <a:lnTo>
                    <a:pt x="48" y="441"/>
                  </a:lnTo>
                  <a:lnTo>
                    <a:pt x="56" y="437"/>
                  </a:lnTo>
                  <a:lnTo>
                    <a:pt x="58" y="437"/>
                  </a:lnTo>
                  <a:lnTo>
                    <a:pt x="62" y="437"/>
                  </a:lnTo>
                  <a:lnTo>
                    <a:pt x="64" y="435"/>
                  </a:lnTo>
                  <a:lnTo>
                    <a:pt x="70" y="429"/>
                  </a:lnTo>
                  <a:lnTo>
                    <a:pt x="70" y="429"/>
                  </a:lnTo>
                  <a:lnTo>
                    <a:pt x="74" y="427"/>
                  </a:lnTo>
                  <a:lnTo>
                    <a:pt x="78" y="427"/>
                  </a:lnTo>
                  <a:lnTo>
                    <a:pt x="82" y="427"/>
                  </a:lnTo>
                  <a:lnTo>
                    <a:pt x="84" y="427"/>
                  </a:lnTo>
                  <a:lnTo>
                    <a:pt x="88" y="425"/>
                  </a:lnTo>
                  <a:lnTo>
                    <a:pt x="98" y="425"/>
                  </a:lnTo>
                  <a:lnTo>
                    <a:pt x="102" y="425"/>
                  </a:lnTo>
                  <a:lnTo>
                    <a:pt x="106" y="425"/>
                  </a:lnTo>
                  <a:lnTo>
                    <a:pt x="106" y="425"/>
                  </a:lnTo>
                  <a:lnTo>
                    <a:pt x="108" y="427"/>
                  </a:lnTo>
                  <a:lnTo>
                    <a:pt x="118" y="427"/>
                  </a:lnTo>
                  <a:lnTo>
                    <a:pt x="120" y="425"/>
                  </a:lnTo>
                  <a:lnTo>
                    <a:pt x="122" y="427"/>
                  </a:lnTo>
                  <a:lnTo>
                    <a:pt x="124" y="427"/>
                  </a:lnTo>
                  <a:lnTo>
                    <a:pt x="126" y="427"/>
                  </a:lnTo>
                  <a:lnTo>
                    <a:pt x="128" y="427"/>
                  </a:lnTo>
                  <a:lnTo>
                    <a:pt x="130" y="425"/>
                  </a:lnTo>
                  <a:lnTo>
                    <a:pt x="136" y="421"/>
                  </a:lnTo>
                  <a:lnTo>
                    <a:pt x="138" y="419"/>
                  </a:lnTo>
                  <a:lnTo>
                    <a:pt x="142" y="413"/>
                  </a:lnTo>
                  <a:lnTo>
                    <a:pt x="144" y="411"/>
                  </a:lnTo>
                  <a:lnTo>
                    <a:pt x="148" y="409"/>
                  </a:lnTo>
                  <a:lnTo>
                    <a:pt x="150" y="409"/>
                  </a:lnTo>
                  <a:lnTo>
                    <a:pt x="154" y="409"/>
                  </a:lnTo>
                  <a:lnTo>
                    <a:pt x="162" y="403"/>
                  </a:lnTo>
                  <a:lnTo>
                    <a:pt x="166" y="403"/>
                  </a:lnTo>
                  <a:lnTo>
                    <a:pt x="168" y="401"/>
                  </a:lnTo>
                  <a:lnTo>
                    <a:pt x="174" y="397"/>
                  </a:lnTo>
                  <a:lnTo>
                    <a:pt x="178" y="397"/>
                  </a:lnTo>
                  <a:lnTo>
                    <a:pt x="188" y="397"/>
                  </a:lnTo>
                  <a:lnTo>
                    <a:pt x="192" y="397"/>
                  </a:lnTo>
                  <a:lnTo>
                    <a:pt x="196" y="397"/>
                  </a:lnTo>
                  <a:lnTo>
                    <a:pt x="202" y="395"/>
                  </a:lnTo>
                  <a:lnTo>
                    <a:pt x="208" y="393"/>
                  </a:lnTo>
                  <a:lnTo>
                    <a:pt x="216" y="391"/>
                  </a:lnTo>
                  <a:lnTo>
                    <a:pt x="224" y="387"/>
                  </a:lnTo>
                  <a:lnTo>
                    <a:pt x="228" y="387"/>
                  </a:lnTo>
                  <a:lnTo>
                    <a:pt x="234" y="385"/>
                  </a:lnTo>
                  <a:lnTo>
                    <a:pt x="242" y="385"/>
                  </a:lnTo>
                  <a:lnTo>
                    <a:pt x="252" y="385"/>
                  </a:lnTo>
                  <a:lnTo>
                    <a:pt x="254" y="385"/>
                  </a:lnTo>
                  <a:lnTo>
                    <a:pt x="256" y="385"/>
                  </a:lnTo>
                  <a:lnTo>
                    <a:pt x="258" y="383"/>
                  </a:lnTo>
                  <a:lnTo>
                    <a:pt x="260" y="383"/>
                  </a:lnTo>
                  <a:lnTo>
                    <a:pt x="262" y="385"/>
                  </a:lnTo>
                  <a:lnTo>
                    <a:pt x="266" y="387"/>
                  </a:lnTo>
                  <a:lnTo>
                    <a:pt x="272" y="393"/>
                  </a:lnTo>
                  <a:lnTo>
                    <a:pt x="272" y="393"/>
                  </a:lnTo>
                  <a:lnTo>
                    <a:pt x="278" y="391"/>
                  </a:lnTo>
                  <a:lnTo>
                    <a:pt x="280" y="391"/>
                  </a:lnTo>
                  <a:lnTo>
                    <a:pt x="284" y="395"/>
                  </a:lnTo>
                  <a:lnTo>
                    <a:pt x="288" y="395"/>
                  </a:lnTo>
                  <a:lnTo>
                    <a:pt x="290" y="395"/>
                  </a:lnTo>
                  <a:lnTo>
                    <a:pt x="292" y="397"/>
                  </a:lnTo>
                  <a:lnTo>
                    <a:pt x="292" y="397"/>
                  </a:lnTo>
                  <a:lnTo>
                    <a:pt x="294" y="399"/>
                  </a:lnTo>
                  <a:lnTo>
                    <a:pt x="298" y="403"/>
                  </a:lnTo>
                  <a:lnTo>
                    <a:pt x="298" y="405"/>
                  </a:lnTo>
                  <a:lnTo>
                    <a:pt x="296" y="405"/>
                  </a:lnTo>
                  <a:lnTo>
                    <a:pt x="296" y="405"/>
                  </a:lnTo>
                  <a:lnTo>
                    <a:pt x="294" y="405"/>
                  </a:lnTo>
                  <a:lnTo>
                    <a:pt x="294" y="409"/>
                  </a:lnTo>
                  <a:lnTo>
                    <a:pt x="294" y="413"/>
                  </a:lnTo>
                  <a:lnTo>
                    <a:pt x="300" y="413"/>
                  </a:lnTo>
                  <a:lnTo>
                    <a:pt x="300" y="415"/>
                  </a:lnTo>
                  <a:lnTo>
                    <a:pt x="300" y="417"/>
                  </a:lnTo>
                  <a:lnTo>
                    <a:pt x="300" y="419"/>
                  </a:lnTo>
                  <a:lnTo>
                    <a:pt x="300" y="421"/>
                  </a:lnTo>
                  <a:lnTo>
                    <a:pt x="302" y="425"/>
                  </a:lnTo>
                  <a:lnTo>
                    <a:pt x="302" y="427"/>
                  </a:lnTo>
                  <a:lnTo>
                    <a:pt x="302" y="427"/>
                  </a:lnTo>
                  <a:lnTo>
                    <a:pt x="302" y="431"/>
                  </a:lnTo>
                  <a:lnTo>
                    <a:pt x="302" y="431"/>
                  </a:lnTo>
                  <a:lnTo>
                    <a:pt x="302" y="435"/>
                  </a:lnTo>
                  <a:lnTo>
                    <a:pt x="302" y="439"/>
                  </a:lnTo>
                  <a:lnTo>
                    <a:pt x="302" y="439"/>
                  </a:lnTo>
                  <a:lnTo>
                    <a:pt x="300" y="439"/>
                  </a:lnTo>
                  <a:lnTo>
                    <a:pt x="300" y="437"/>
                  </a:lnTo>
                  <a:lnTo>
                    <a:pt x="298" y="437"/>
                  </a:lnTo>
                  <a:lnTo>
                    <a:pt x="298" y="437"/>
                  </a:lnTo>
                  <a:lnTo>
                    <a:pt x="298" y="437"/>
                  </a:lnTo>
                  <a:lnTo>
                    <a:pt x="296" y="439"/>
                  </a:lnTo>
                  <a:lnTo>
                    <a:pt x="298" y="439"/>
                  </a:lnTo>
                  <a:lnTo>
                    <a:pt x="298" y="439"/>
                  </a:lnTo>
                  <a:lnTo>
                    <a:pt x="300" y="439"/>
                  </a:lnTo>
                  <a:lnTo>
                    <a:pt x="300" y="441"/>
                  </a:lnTo>
                  <a:lnTo>
                    <a:pt x="300" y="441"/>
                  </a:lnTo>
                  <a:lnTo>
                    <a:pt x="302" y="445"/>
                  </a:lnTo>
                  <a:lnTo>
                    <a:pt x="304" y="445"/>
                  </a:lnTo>
                  <a:lnTo>
                    <a:pt x="304" y="443"/>
                  </a:lnTo>
                  <a:lnTo>
                    <a:pt x="306" y="445"/>
                  </a:lnTo>
                  <a:lnTo>
                    <a:pt x="306" y="445"/>
                  </a:lnTo>
                  <a:lnTo>
                    <a:pt x="308" y="445"/>
                  </a:lnTo>
                  <a:lnTo>
                    <a:pt x="308" y="441"/>
                  </a:lnTo>
                  <a:lnTo>
                    <a:pt x="308" y="441"/>
                  </a:lnTo>
                  <a:lnTo>
                    <a:pt x="308" y="439"/>
                  </a:lnTo>
                  <a:lnTo>
                    <a:pt x="308" y="439"/>
                  </a:lnTo>
                  <a:lnTo>
                    <a:pt x="310" y="439"/>
                  </a:lnTo>
                  <a:lnTo>
                    <a:pt x="312" y="435"/>
                  </a:lnTo>
                  <a:lnTo>
                    <a:pt x="320" y="429"/>
                  </a:lnTo>
                  <a:lnTo>
                    <a:pt x="322" y="427"/>
                  </a:lnTo>
                  <a:lnTo>
                    <a:pt x="324" y="427"/>
                  </a:lnTo>
                  <a:lnTo>
                    <a:pt x="328" y="425"/>
                  </a:lnTo>
                  <a:lnTo>
                    <a:pt x="330" y="423"/>
                  </a:lnTo>
                  <a:lnTo>
                    <a:pt x="332" y="423"/>
                  </a:lnTo>
                  <a:lnTo>
                    <a:pt x="334" y="423"/>
                  </a:lnTo>
                  <a:lnTo>
                    <a:pt x="336" y="421"/>
                  </a:lnTo>
                  <a:lnTo>
                    <a:pt x="338" y="417"/>
                  </a:lnTo>
                  <a:lnTo>
                    <a:pt x="342" y="413"/>
                  </a:lnTo>
                  <a:lnTo>
                    <a:pt x="344" y="411"/>
                  </a:lnTo>
                  <a:lnTo>
                    <a:pt x="346" y="409"/>
                  </a:lnTo>
                  <a:lnTo>
                    <a:pt x="350" y="407"/>
                  </a:lnTo>
                  <a:lnTo>
                    <a:pt x="350" y="405"/>
                  </a:lnTo>
                  <a:lnTo>
                    <a:pt x="350" y="403"/>
                  </a:lnTo>
                  <a:lnTo>
                    <a:pt x="352" y="405"/>
                  </a:lnTo>
                  <a:lnTo>
                    <a:pt x="352" y="407"/>
                  </a:lnTo>
                  <a:lnTo>
                    <a:pt x="350" y="411"/>
                  </a:lnTo>
                  <a:lnTo>
                    <a:pt x="348" y="413"/>
                  </a:lnTo>
                  <a:lnTo>
                    <a:pt x="348" y="413"/>
                  </a:lnTo>
                  <a:lnTo>
                    <a:pt x="346" y="415"/>
                  </a:lnTo>
                  <a:lnTo>
                    <a:pt x="346" y="419"/>
                  </a:lnTo>
                  <a:lnTo>
                    <a:pt x="346" y="421"/>
                  </a:lnTo>
                  <a:lnTo>
                    <a:pt x="342" y="423"/>
                  </a:lnTo>
                  <a:lnTo>
                    <a:pt x="340" y="425"/>
                  </a:lnTo>
                  <a:lnTo>
                    <a:pt x="336" y="431"/>
                  </a:lnTo>
                  <a:lnTo>
                    <a:pt x="334" y="433"/>
                  </a:lnTo>
                  <a:lnTo>
                    <a:pt x="334" y="435"/>
                  </a:lnTo>
                  <a:lnTo>
                    <a:pt x="332" y="437"/>
                  </a:lnTo>
                  <a:lnTo>
                    <a:pt x="332" y="439"/>
                  </a:lnTo>
                  <a:lnTo>
                    <a:pt x="330" y="441"/>
                  </a:lnTo>
                  <a:lnTo>
                    <a:pt x="328" y="445"/>
                  </a:lnTo>
                  <a:lnTo>
                    <a:pt x="326" y="445"/>
                  </a:lnTo>
                  <a:lnTo>
                    <a:pt x="326" y="445"/>
                  </a:lnTo>
                  <a:lnTo>
                    <a:pt x="324" y="445"/>
                  </a:lnTo>
                  <a:lnTo>
                    <a:pt x="322" y="445"/>
                  </a:lnTo>
                  <a:lnTo>
                    <a:pt x="318" y="451"/>
                  </a:lnTo>
                  <a:lnTo>
                    <a:pt x="320" y="451"/>
                  </a:lnTo>
                  <a:lnTo>
                    <a:pt x="320" y="451"/>
                  </a:lnTo>
                  <a:lnTo>
                    <a:pt x="322" y="451"/>
                  </a:lnTo>
                  <a:lnTo>
                    <a:pt x="324" y="449"/>
                  </a:lnTo>
                  <a:lnTo>
                    <a:pt x="328" y="449"/>
                  </a:lnTo>
                  <a:lnTo>
                    <a:pt x="328" y="449"/>
                  </a:lnTo>
                  <a:lnTo>
                    <a:pt x="330" y="449"/>
                  </a:lnTo>
                  <a:lnTo>
                    <a:pt x="336" y="441"/>
                  </a:lnTo>
                  <a:lnTo>
                    <a:pt x="340" y="437"/>
                  </a:lnTo>
                  <a:lnTo>
                    <a:pt x="342" y="435"/>
                  </a:lnTo>
                  <a:lnTo>
                    <a:pt x="342" y="433"/>
                  </a:lnTo>
                  <a:lnTo>
                    <a:pt x="344" y="431"/>
                  </a:lnTo>
                  <a:lnTo>
                    <a:pt x="344" y="433"/>
                  </a:lnTo>
                  <a:lnTo>
                    <a:pt x="344" y="435"/>
                  </a:lnTo>
                  <a:lnTo>
                    <a:pt x="346" y="439"/>
                  </a:lnTo>
                  <a:lnTo>
                    <a:pt x="346" y="441"/>
                  </a:lnTo>
                  <a:lnTo>
                    <a:pt x="344" y="447"/>
                  </a:lnTo>
                  <a:lnTo>
                    <a:pt x="340" y="451"/>
                  </a:lnTo>
                  <a:lnTo>
                    <a:pt x="338" y="453"/>
                  </a:lnTo>
                  <a:lnTo>
                    <a:pt x="336" y="455"/>
                  </a:lnTo>
                  <a:lnTo>
                    <a:pt x="334" y="457"/>
                  </a:lnTo>
                  <a:lnTo>
                    <a:pt x="338" y="457"/>
                  </a:lnTo>
                  <a:lnTo>
                    <a:pt x="340" y="457"/>
                  </a:lnTo>
                  <a:lnTo>
                    <a:pt x="342" y="457"/>
                  </a:lnTo>
                  <a:lnTo>
                    <a:pt x="344" y="455"/>
                  </a:lnTo>
                  <a:lnTo>
                    <a:pt x="346" y="455"/>
                  </a:lnTo>
                  <a:lnTo>
                    <a:pt x="346" y="455"/>
                  </a:lnTo>
                  <a:lnTo>
                    <a:pt x="348" y="455"/>
                  </a:lnTo>
                  <a:lnTo>
                    <a:pt x="350" y="453"/>
                  </a:lnTo>
                  <a:lnTo>
                    <a:pt x="352" y="453"/>
                  </a:lnTo>
                  <a:lnTo>
                    <a:pt x="352" y="453"/>
                  </a:lnTo>
                  <a:lnTo>
                    <a:pt x="352" y="453"/>
                  </a:lnTo>
                  <a:lnTo>
                    <a:pt x="352" y="453"/>
                  </a:lnTo>
                  <a:lnTo>
                    <a:pt x="352" y="455"/>
                  </a:lnTo>
                  <a:lnTo>
                    <a:pt x="350" y="457"/>
                  </a:lnTo>
                  <a:lnTo>
                    <a:pt x="350" y="457"/>
                  </a:lnTo>
                  <a:lnTo>
                    <a:pt x="350" y="455"/>
                  </a:lnTo>
                  <a:lnTo>
                    <a:pt x="348" y="455"/>
                  </a:lnTo>
                  <a:lnTo>
                    <a:pt x="348" y="457"/>
                  </a:lnTo>
                  <a:lnTo>
                    <a:pt x="346" y="457"/>
                  </a:lnTo>
                  <a:lnTo>
                    <a:pt x="346" y="457"/>
                  </a:lnTo>
                  <a:lnTo>
                    <a:pt x="346" y="459"/>
                  </a:lnTo>
                  <a:lnTo>
                    <a:pt x="348" y="461"/>
                  </a:lnTo>
                  <a:lnTo>
                    <a:pt x="350" y="465"/>
                  </a:lnTo>
                  <a:lnTo>
                    <a:pt x="350" y="465"/>
                  </a:lnTo>
                  <a:lnTo>
                    <a:pt x="352" y="471"/>
                  </a:lnTo>
                  <a:lnTo>
                    <a:pt x="350" y="477"/>
                  </a:lnTo>
                  <a:lnTo>
                    <a:pt x="350" y="477"/>
                  </a:lnTo>
                  <a:lnTo>
                    <a:pt x="348" y="481"/>
                  </a:lnTo>
                  <a:lnTo>
                    <a:pt x="346" y="483"/>
                  </a:lnTo>
                  <a:lnTo>
                    <a:pt x="346" y="485"/>
                  </a:lnTo>
                  <a:lnTo>
                    <a:pt x="344" y="487"/>
                  </a:lnTo>
                  <a:lnTo>
                    <a:pt x="346" y="489"/>
                  </a:lnTo>
                  <a:lnTo>
                    <a:pt x="348" y="495"/>
                  </a:lnTo>
                  <a:lnTo>
                    <a:pt x="348" y="499"/>
                  </a:lnTo>
                  <a:lnTo>
                    <a:pt x="350" y="501"/>
                  </a:lnTo>
                  <a:lnTo>
                    <a:pt x="356" y="501"/>
                  </a:lnTo>
                  <a:lnTo>
                    <a:pt x="358" y="503"/>
                  </a:lnTo>
                  <a:lnTo>
                    <a:pt x="360" y="507"/>
                  </a:lnTo>
                  <a:lnTo>
                    <a:pt x="360" y="507"/>
                  </a:lnTo>
                  <a:lnTo>
                    <a:pt x="362" y="507"/>
                  </a:lnTo>
                  <a:lnTo>
                    <a:pt x="364" y="505"/>
                  </a:lnTo>
                  <a:lnTo>
                    <a:pt x="368" y="505"/>
                  </a:lnTo>
                  <a:lnTo>
                    <a:pt x="370" y="507"/>
                  </a:lnTo>
                  <a:lnTo>
                    <a:pt x="372" y="507"/>
                  </a:lnTo>
                  <a:lnTo>
                    <a:pt x="374" y="507"/>
                  </a:lnTo>
                  <a:lnTo>
                    <a:pt x="376" y="509"/>
                  </a:lnTo>
                  <a:lnTo>
                    <a:pt x="378" y="511"/>
                  </a:lnTo>
                  <a:lnTo>
                    <a:pt x="380" y="513"/>
                  </a:lnTo>
                  <a:lnTo>
                    <a:pt x="382" y="513"/>
                  </a:lnTo>
                  <a:lnTo>
                    <a:pt x="384" y="515"/>
                  </a:lnTo>
                  <a:lnTo>
                    <a:pt x="386" y="515"/>
                  </a:lnTo>
                  <a:lnTo>
                    <a:pt x="388" y="515"/>
                  </a:lnTo>
                  <a:lnTo>
                    <a:pt x="392" y="513"/>
                  </a:lnTo>
                  <a:lnTo>
                    <a:pt x="398" y="509"/>
                  </a:lnTo>
                  <a:lnTo>
                    <a:pt x="402" y="507"/>
                  </a:lnTo>
                  <a:lnTo>
                    <a:pt x="404" y="507"/>
                  </a:lnTo>
                  <a:lnTo>
                    <a:pt x="406" y="505"/>
                  </a:lnTo>
                  <a:lnTo>
                    <a:pt x="408" y="505"/>
                  </a:lnTo>
                  <a:lnTo>
                    <a:pt x="408" y="503"/>
                  </a:lnTo>
                  <a:lnTo>
                    <a:pt x="406" y="503"/>
                  </a:lnTo>
                  <a:lnTo>
                    <a:pt x="404" y="503"/>
                  </a:lnTo>
                  <a:lnTo>
                    <a:pt x="406" y="503"/>
                  </a:lnTo>
                  <a:lnTo>
                    <a:pt x="408" y="501"/>
                  </a:lnTo>
                  <a:lnTo>
                    <a:pt x="414" y="499"/>
                  </a:lnTo>
                  <a:lnTo>
                    <a:pt x="416" y="499"/>
                  </a:lnTo>
                  <a:lnTo>
                    <a:pt x="416" y="501"/>
                  </a:lnTo>
                  <a:lnTo>
                    <a:pt x="416" y="503"/>
                  </a:lnTo>
                  <a:lnTo>
                    <a:pt x="414" y="505"/>
                  </a:lnTo>
                  <a:lnTo>
                    <a:pt x="412" y="505"/>
                  </a:lnTo>
                  <a:lnTo>
                    <a:pt x="410" y="507"/>
                  </a:lnTo>
                  <a:lnTo>
                    <a:pt x="408" y="507"/>
                  </a:lnTo>
                  <a:lnTo>
                    <a:pt x="408" y="507"/>
                  </a:lnTo>
                  <a:lnTo>
                    <a:pt x="408" y="509"/>
                  </a:lnTo>
                  <a:lnTo>
                    <a:pt x="410" y="509"/>
                  </a:lnTo>
                  <a:lnTo>
                    <a:pt x="414" y="507"/>
                  </a:lnTo>
                  <a:lnTo>
                    <a:pt x="416" y="505"/>
                  </a:lnTo>
                  <a:lnTo>
                    <a:pt x="416" y="505"/>
                  </a:lnTo>
                  <a:lnTo>
                    <a:pt x="418" y="505"/>
                  </a:lnTo>
                  <a:lnTo>
                    <a:pt x="420" y="505"/>
                  </a:lnTo>
                  <a:lnTo>
                    <a:pt x="420" y="507"/>
                  </a:lnTo>
                  <a:lnTo>
                    <a:pt x="420" y="507"/>
                  </a:lnTo>
                  <a:lnTo>
                    <a:pt x="418" y="509"/>
                  </a:lnTo>
                  <a:lnTo>
                    <a:pt x="416" y="509"/>
                  </a:lnTo>
                  <a:lnTo>
                    <a:pt x="416" y="511"/>
                  </a:lnTo>
                  <a:lnTo>
                    <a:pt x="418" y="511"/>
                  </a:lnTo>
                  <a:lnTo>
                    <a:pt x="418" y="513"/>
                  </a:lnTo>
                  <a:lnTo>
                    <a:pt x="418" y="513"/>
                  </a:lnTo>
                  <a:lnTo>
                    <a:pt x="420" y="513"/>
                  </a:lnTo>
                  <a:lnTo>
                    <a:pt x="420" y="515"/>
                  </a:lnTo>
                  <a:lnTo>
                    <a:pt x="420" y="517"/>
                  </a:lnTo>
                  <a:lnTo>
                    <a:pt x="422" y="517"/>
                  </a:lnTo>
                  <a:lnTo>
                    <a:pt x="422" y="515"/>
                  </a:lnTo>
                  <a:lnTo>
                    <a:pt x="424" y="517"/>
                  </a:lnTo>
                  <a:lnTo>
                    <a:pt x="424" y="517"/>
                  </a:lnTo>
                  <a:lnTo>
                    <a:pt x="424" y="519"/>
                  </a:lnTo>
                  <a:lnTo>
                    <a:pt x="424" y="521"/>
                  </a:lnTo>
                  <a:lnTo>
                    <a:pt x="424" y="521"/>
                  </a:lnTo>
                  <a:lnTo>
                    <a:pt x="426" y="521"/>
                  </a:lnTo>
                  <a:lnTo>
                    <a:pt x="426" y="519"/>
                  </a:lnTo>
                  <a:lnTo>
                    <a:pt x="428" y="519"/>
                  </a:lnTo>
                  <a:lnTo>
                    <a:pt x="428" y="515"/>
                  </a:lnTo>
                  <a:lnTo>
                    <a:pt x="428" y="515"/>
                  </a:lnTo>
                  <a:lnTo>
                    <a:pt x="426" y="517"/>
                  </a:lnTo>
                  <a:lnTo>
                    <a:pt x="426" y="515"/>
                  </a:lnTo>
                  <a:lnTo>
                    <a:pt x="426" y="515"/>
                  </a:lnTo>
                  <a:lnTo>
                    <a:pt x="426" y="513"/>
                  </a:lnTo>
                  <a:lnTo>
                    <a:pt x="428" y="513"/>
                  </a:lnTo>
                  <a:lnTo>
                    <a:pt x="428" y="513"/>
                  </a:lnTo>
                  <a:lnTo>
                    <a:pt x="430" y="513"/>
                  </a:lnTo>
                  <a:lnTo>
                    <a:pt x="436" y="513"/>
                  </a:lnTo>
                  <a:lnTo>
                    <a:pt x="448" y="505"/>
                  </a:lnTo>
                  <a:lnTo>
                    <a:pt x="452" y="501"/>
                  </a:lnTo>
                  <a:lnTo>
                    <a:pt x="458" y="499"/>
                  </a:lnTo>
                  <a:lnTo>
                    <a:pt x="462" y="497"/>
                  </a:lnTo>
                  <a:lnTo>
                    <a:pt x="464" y="497"/>
                  </a:lnTo>
                  <a:lnTo>
                    <a:pt x="474" y="497"/>
                  </a:lnTo>
                  <a:lnTo>
                    <a:pt x="480" y="497"/>
                  </a:lnTo>
                  <a:lnTo>
                    <a:pt x="482" y="497"/>
                  </a:lnTo>
                  <a:lnTo>
                    <a:pt x="484" y="495"/>
                  </a:lnTo>
                  <a:lnTo>
                    <a:pt x="488" y="493"/>
                  </a:lnTo>
                  <a:lnTo>
                    <a:pt x="490" y="493"/>
                  </a:lnTo>
                  <a:lnTo>
                    <a:pt x="492" y="491"/>
                  </a:lnTo>
                  <a:lnTo>
                    <a:pt x="492" y="491"/>
                  </a:lnTo>
                  <a:lnTo>
                    <a:pt x="494" y="489"/>
                  </a:lnTo>
                  <a:lnTo>
                    <a:pt x="494" y="487"/>
                  </a:lnTo>
                  <a:lnTo>
                    <a:pt x="496" y="483"/>
                  </a:lnTo>
                  <a:lnTo>
                    <a:pt x="498" y="479"/>
                  </a:lnTo>
                  <a:lnTo>
                    <a:pt x="500" y="477"/>
                  </a:lnTo>
                  <a:lnTo>
                    <a:pt x="502" y="475"/>
                  </a:lnTo>
                  <a:lnTo>
                    <a:pt x="504" y="471"/>
                  </a:lnTo>
                  <a:lnTo>
                    <a:pt x="508" y="467"/>
                  </a:lnTo>
                  <a:lnTo>
                    <a:pt x="508" y="463"/>
                  </a:lnTo>
                  <a:lnTo>
                    <a:pt x="510" y="461"/>
                  </a:lnTo>
                  <a:lnTo>
                    <a:pt x="514" y="459"/>
                  </a:lnTo>
                  <a:lnTo>
                    <a:pt x="516" y="457"/>
                  </a:lnTo>
                  <a:lnTo>
                    <a:pt x="522" y="449"/>
                  </a:lnTo>
                  <a:lnTo>
                    <a:pt x="522" y="449"/>
                  </a:lnTo>
                  <a:lnTo>
                    <a:pt x="524" y="449"/>
                  </a:lnTo>
                  <a:lnTo>
                    <a:pt x="524" y="449"/>
                  </a:lnTo>
                  <a:lnTo>
                    <a:pt x="524" y="449"/>
                  </a:lnTo>
                  <a:lnTo>
                    <a:pt x="524" y="449"/>
                  </a:lnTo>
                  <a:lnTo>
                    <a:pt x="524" y="447"/>
                  </a:lnTo>
                  <a:lnTo>
                    <a:pt x="524" y="447"/>
                  </a:lnTo>
                  <a:lnTo>
                    <a:pt x="526" y="447"/>
                  </a:lnTo>
                  <a:lnTo>
                    <a:pt x="526" y="447"/>
                  </a:lnTo>
                  <a:lnTo>
                    <a:pt x="526" y="447"/>
                  </a:lnTo>
                  <a:lnTo>
                    <a:pt x="526" y="445"/>
                  </a:lnTo>
                  <a:lnTo>
                    <a:pt x="528" y="445"/>
                  </a:lnTo>
                  <a:lnTo>
                    <a:pt x="530" y="441"/>
                  </a:lnTo>
                  <a:lnTo>
                    <a:pt x="532" y="437"/>
                  </a:lnTo>
                  <a:lnTo>
                    <a:pt x="534" y="435"/>
                  </a:lnTo>
                  <a:lnTo>
                    <a:pt x="536" y="433"/>
                  </a:lnTo>
                  <a:lnTo>
                    <a:pt x="538" y="431"/>
                  </a:lnTo>
                  <a:lnTo>
                    <a:pt x="542" y="429"/>
                  </a:lnTo>
                  <a:lnTo>
                    <a:pt x="540" y="429"/>
                  </a:lnTo>
                  <a:lnTo>
                    <a:pt x="540" y="429"/>
                  </a:lnTo>
                  <a:lnTo>
                    <a:pt x="540" y="427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44" y="425"/>
                  </a:lnTo>
                  <a:lnTo>
                    <a:pt x="546" y="423"/>
                  </a:lnTo>
                  <a:lnTo>
                    <a:pt x="546" y="421"/>
                  </a:lnTo>
                  <a:lnTo>
                    <a:pt x="548" y="419"/>
                  </a:lnTo>
                  <a:lnTo>
                    <a:pt x="548" y="419"/>
                  </a:lnTo>
                  <a:lnTo>
                    <a:pt x="550" y="417"/>
                  </a:lnTo>
                  <a:lnTo>
                    <a:pt x="550" y="417"/>
                  </a:lnTo>
                  <a:lnTo>
                    <a:pt x="552" y="415"/>
                  </a:lnTo>
                  <a:lnTo>
                    <a:pt x="554" y="413"/>
                  </a:lnTo>
                  <a:lnTo>
                    <a:pt x="556" y="411"/>
                  </a:lnTo>
                  <a:lnTo>
                    <a:pt x="560" y="409"/>
                  </a:lnTo>
                  <a:lnTo>
                    <a:pt x="562" y="407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8" y="403"/>
                  </a:lnTo>
                  <a:lnTo>
                    <a:pt x="570" y="403"/>
                  </a:lnTo>
                  <a:lnTo>
                    <a:pt x="572" y="401"/>
                  </a:lnTo>
                  <a:lnTo>
                    <a:pt x="574" y="399"/>
                  </a:lnTo>
                  <a:lnTo>
                    <a:pt x="576" y="397"/>
                  </a:lnTo>
                  <a:lnTo>
                    <a:pt x="576" y="393"/>
                  </a:lnTo>
                  <a:lnTo>
                    <a:pt x="582" y="389"/>
                  </a:lnTo>
                  <a:lnTo>
                    <a:pt x="588" y="383"/>
                  </a:lnTo>
                  <a:lnTo>
                    <a:pt x="590" y="379"/>
                  </a:lnTo>
                  <a:lnTo>
                    <a:pt x="590" y="377"/>
                  </a:lnTo>
                  <a:lnTo>
                    <a:pt x="592" y="373"/>
                  </a:lnTo>
                  <a:lnTo>
                    <a:pt x="594" y="369"/>
                  </a:lnTo>
                  <a:lnTo>
                    <a:pt x="594" y="367"/>
                  </a:lnTo>
                  <a:lnTo>
                    <a:pt x="600" y="359"/>
                  </a:lnTo>
                  <a:lnTo>
                    <a:pt x="602" y="357"/>
                  </a:lnTo>
                  <a:lnTo>
                    <a:pt x="604" y="355"/>
                  </a:lnTo>
                  <a:lnTo>
                    <a:pt x="606" y="347"/>
                  </a:lnTo>
                  <a:lnTo>
                    <a:pt x="608" y="345"/>
                  </a:lnTo>
                  <a:lnTo>
                    <a:pt x="612" y="339"/>
                  </a:lnTo>
                  <a:lnTo>
                    <a:pt x="616" y="337"/>
                  </a:lnTo>
                  <a:lnTo>
                    <a:pt x="616" y="333"/>
                  </a:lnTo>
                  <a:lnTo>
                    <a:pt x="616" y="331"/>
                  </a:lnTo>
                  <a:lnTo>
                    <a:pt x="618" y="325"/>
                  </a:lnTo>
                  <a:lnTo>
                    <a:pt x="618" y="321"/>
                  </a:lnTo>
                  <a:lnTo>
                    <a:pt x="618" y="319"/>
                  </a:lnTo>
                  <a:lnTo>
                    <a:pt x="618" y="317"/>
                  </a:lnTo>
                  <a:lnTo>
                    <a:pt x="618" y="311"/>
                  </a:lnTo>
                  <a:lnTo>
                    <a:pt x="618" y="307"/>
                  </a:lnTo>
                  <a:lnTo>
                    <a:pt x="620" y="303"/>
                  </a:lnTo>
                  <a:lnTo>
                    <a:pt x="622" y="291"/>
                  </a:lnTo>
                  <a:lnTo>
                    <a:pt x="626" y="285"/>
                  </a:lnTo>
                  <a:lnTo>
                    <a:pt x="624" y="283"/>
                  </a:lnTo>
                  <a:lnTo>
                    <a:pt x="624" y="283"/>
                  </a:lnTo>
                  <a:close/>
                  <a:moveTo>
                    <a:pt x="506" y="12"/>
                  </a:moveTo>
                  <a:lnTo>
                    <a:pt x="508" y="12"/>
                  </a:lnTo>
                  <a:lnTo>
                    <a:pt x="506" y="10"/>
                  </a:lnTo>
                  <a:lnTo>
                    <a:pt x="506" y="10"/>
                  </a:lnTo>
                  <a:lnTo>
                    <a:pt x="506" y="10"/>
                  </a:lnTo>
                  <a:lnTo>
                    <a:pt x="506" y="12"/>
                  </a:lnTo>
                  <a:lnTo>
                    <a:pt x="506" y="12"/>
                  </a:lnTo>
                  <a:close/>
                  <a:moveTo>
                    <a:pt x="508" y="2"/>
                  </a:moveTo>
                  <a:lnTo>
                    <a:pt x="508" y="4"/>
                  </a:lnTo>
                  <a:lnTo>
                    <a:pt x="510" y="2"/>
                  </a:lnTo>
                  <a:lnTo>
                    <a:pt x="510" y="2"/>
                  </a:lnTo>
                  <a:lnTo>
                    <a:pt x="508" y="2"/>
                  </a:lnTo>
                  <a:lnTo>
                    <a:pt x="508" y="2"/>
                  </a:lnTo>
                  <a:lnTo>
                    <a:pt x="508" y="2"/>
                  </a:lnTo>
                  <a:close/>
                  <a:moveTo>
                    <a:pt x="508" y="2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506" y="0"/>
                  </a:lnTo>
                  <a:lnTo>
                    <a:pt x="506" y="2"/>
                  </a:lnTo>
                  <a:lnTo>
                    <a:pt x="508" y="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9"/>
            <p:cNvSpPr>
              <a:spLocks/>
            </p:cNvSpPr>
            <p:nvPr/>
          </p:nvSpPr>
          <p:spPr bwMode="auto">
            <a:xfrm>
              <a:off x="2371" y="1850"/>
              <a:ext cx="2" cy="4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0 w 2"/>
                <a:gd name="T9" fmla="*/ 2 h 4"/>
                <a:gd name="T10" fmla="*/ 0 w 2"/>
                <a:gd name="T11" fmla="*/ 2 h 4"/>
                <a:gd name="T12" fmla="*/ 0 w 2"/>
                <a:gd name="T13" fmla="*/ 2 h 4"/>
                <a:gd name="T14" fmla="*/ 2 w 2"/>
                <a:gd name="T15" fmla="*/ 4 h 4"/>
                <a:gd name="T16" fmla="*/ 2 w 2"/>
                <a:gd name="T17" fmla="*/ 4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0"/>
            <p:cNvSpPr>
              <a:spLocks noEditPoints="1"/>
            </p:cNvSpPr>
            <p:nvPr/>
          </p:nvSpPr>
          <p:spPr bwMode="auto">
            <a:xfrm>
              <a:off x="4109" y="1339"/>
              <a:ext cx="50" cy="40"/>
            </a:xfrm>
            <a:custGeom>
              <a:avLst/>
              <a:gdLst>
                <a:gd name="T0" fmla="*/ 32 w 50"/>
                <a:gd name="T1" fmla="*/ 12 h 40"/>
                <a:gd name="T2" fmla="*/ 32 w 50"/>
                <a:gd name="T3" fmla="*/ 10 h 40"/>
                <a:gd name="T4" fmla="*/ 50 w 50"/>
                <a:gd name="T5" fmla="*/ 34 h 40"/>
                <a:gd name="T6" fmla="*/ 50 w 50"/>
                <a:gd name="T7" fmla="*/ 34 h 40"/>
                <a:gd name="T8" fmla="*/ 48 w 50"/>
                <a:gd name="T9" fmla="*/ 32 h 40"/>
                <a:gd name="T10" fmla="*/ 48 w 50"/>
                <a:gd name="T11" fmla="*/ 30 h 40"/>
                <a:gd name="T12" fmla="*/ 46 w 50"/>
                <a:gd name="T13" fmla="*/ 28 h 40"/>
                <a:gd name="T14" fmla="*/ 42 w 50"/>
                <a:gd name="T15" fmla="*/ 26 h 40"/>
                <a:gd name="T16" fmla="*/ 38 w 50"/>
                <a:gd name="T17" fmla="*/ 22 h 40"/>
                <a:gd name="T18" fmla="*/ 34 w 50"/>
                <a:gd name="T19" fmla="*/ 22 h 40"/>
                <a:gd name="T20" fmla="*/ 34 w 50"/>
                <a:gd name="T21" fmla="*/ 20 h 40"/>
                <a:gd name="T22" fmla="*/ 36 w 50"/>
                <a:gd name="T23" fmla="*/ 22 h 40"/>
                <a:gd name="T24" fmla="*/ 38 w 50"/>
                <a:gd name="T25" fmla="*/ 22 h 40"/>
                <a:gd name="T26" fmla="*/ 40 w 50"/>
                <a:gd name="T27" fmla="*/ 18 h 40"/>
                <a:gd name="T28" fmla="*/ 32 w 50"/>
                <a:gd name="T29" fmla="*/ 12 h 40"/>
                <a:gd name="T30" fmla="*/ 30 w 50"/>
                <a:gd name="T31" fmla="*/ 10 h 40"/>
                <a:gd name="T32" fmla="*/ 32 w 50"/>
                <a:gd name="T33" fmla="*/ 8 h 40"/>
                <a:gd name="T34" fmla="*/ 30 w 50"/>
                <a:gd name="T35" fmla="*/ 4 h 40"/>
                <a:gd name="T36" fmla="*/ 24 w 50"/>
                <a:gd name="T37" fmla="*/ 4 h 40"/>
                <a:gd name="T38" fmla="*/ 24 w 50"/>
                <a:gd name="T39" fmla="*/ 2 h 40"/>
                <a:gd name="T40" fmla="*/ 26 w 50"/>
                <a:gd name="T41" fmla="*/ 2 h 40"/>
                <a:gd name="T42" fmla="*/ 22 w 50"/>
                <a:gd name="T43" fmla="*/ 0 h 40"/>
                <a:gd name="T44" fmla="*/ 20 w 50"/>
                <a:gd name="T45" fmla="*/ 0 h 40"/>
                <a:gd name="T46" fmla="*/ 16 w 50"/>
                <a:gd name="T47" fmla="*/ 0 h 40"/>
                <a:gd name="T48" fmla="*/ 10 w 50"/>
                <a:gd name="T49" fmla="*/ 0 h 40"/>
                <a:gd name="T50" fmla="*/ 6 w 50"/>
                <a:gd name="T51" fmla="*/ 2 h 40"/>
                <a:gd name="T52" fmla="*/ 0 w 50"/>
                <a:gd name="T53" fmla="*/ 2 h 40"/>
                <a:gd name="T54" fmla="*/ 2 w 50"/>
                <a:gd name="T55" fmla="*/ 6 h 40"/>
                <a:gd name="T56" fmla="*/ 6 w 50"/>
                <a:gd name="T57" fmla="*/ 10 h 40"/>
                <a:gd name="T58" fmla="*/ 4 w 50"/>
                <a:gd name="T59" fmla="*/ 14 h 40"/>
                <a:gd name="T60" fmla="*/ 4 w 50"/>
                <a:gd name="T61" fmla="*/ 16 h 40"/>
                <a:gd name="T62" fmla="*/ 6 w 50"/>
                <a:gd name="T63" fmla="*/ 20 h 40"/>
                <a:gd name="T64" fmla="*/ 10 w 50"/>
                <a:gd name="T65" fmla="*/ 22 h 40"/>
                <a:gd name="T66" fmla="*/ 16 w 50"/>
                <a:gd name="T67" fmla="*/ 22 h 40"/>
                <a:gd name="T68" fmla="*/ 22 w 50"/>
                <a:gd name="T69" fmla="*/ 26 h 40"/>
                <a:gd name="T70" fmla="*/ 26 w 50"/>
                <a:gd name="T71" fmla="*/ 24 h 40"/>
                <a:gd name="T72" fmla="*/ 28 w 50"/>
                <a:gd name="T73" fmla="*/ 26 h 40"/>
                <a:gd name="T74" fmla="*/ 30 w 50"/>
                <a:gd name="T75" fmla="*/ 28 h 40"/>
                <a:gd name="T76" fmla="*/ 34 w 50"/>
                <a:gd name="T77" fmla="*/ 30 h 40"/>
                <a:gd name="T78" fmla="*/ 38 w 50"/>
                <a:gd name="T79" fmla="*/ 28 h 40"/>
                <a:gd name="T80" fmla="*/ 38 w 50"/>
                <a:gd name="T81" fmla="*/ 32 h 40"/>
                <a:gd name="T82" fmla="*/ 42 w 50"/>
                <a:gd name="T83" fmla="*/ 34 h 40"/>
                <a:gd name="T84" fmla="*/ 44 w 50"/>
                <a:gd name="T85" fmla="*/ 38 h 40"/>
                <a:gd name="T86" fmla="*/ 46 w 50"/>
                <a:gd name="T87" fmla="*/ 40 h 40"/>
                <a:gd name="T88" fmla="*/ 50 w 50"/>
                <a:gd name="T89" fmla="*/ 38 h 40"/>
                <a:gd name="T90" fmla="*/ 48 w 50"/>
                <a:gd name="T91" fmla="*/ 36 h 40"/>
                <a:gd name="T92" fmla="*/ 50 w 50"/>
                <a:gd name="T93" fmla="*/ 34 h 40"/>
                <a:gd name="T94" fmla="*/ 22 w 50"/>
                <a:gd name="T95" fmla="*/ 4 h 40"/>
                <a:gd name="T96" fmla="*/ 22 w 50"/>
                <a:gd name="T97" fmla="*/ 2 h 40"/>
                <a:gd name="T98" fmla="*/ 24 w 50"/>
                <a:gd name="T99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" h="40">
                  <a:moveTo>
                    <a:pt x="32" y="10"/>
                  </a:moveTo>
                  <a:lnTo>
                    <a:pt x="32" y="10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2" y="10"/>
                  </a:lnTo>
                  <a:close/>
                  <a:moveTo>
                    <a:pt x="50" y="34"/>
                  </a:moveTo>
                  <a:lnTo>
                    <a:pt x="50" y="34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48" y="28"/>
                  </a:lnTo>
                  <a:lnTo>
                    <a:pt x="46" y="28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0" y="22"/>
                  </a:lnTo>
                  <a:lnTo>
                    <a:pt x="22" y="26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0" y="32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50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50" y="34"/>
                  </a:lnTo>
                  <a:close/>
                  <a:moveTo>
                    <a:pt x="24" y="4"/>
                  </a:move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41"/>
            <p:cNvSpPr>
              <a:spLocks noEditPoints="1"/>
            </p:cNvSpPr>
            <p:nvPr/>
          </p:nvSpPr>
          <p:spPr bwMode="auto">
            <a:xfrm>
              <a:off x="2411" y="2468"/>
              <a:ext cx="242" cy="587"/>
            </a:xfrm>
            <a:custGeom>
              <a:avLst/>
              <a:gdLst>
                <a:gd name="T0" fmla="*/ 236 w 242"/>
                <a:gd name="T1" fmla="*/ 583 h 587"/>
                <a:gd name="T2" fmla="*/ 178 w 242"/>
                <a:gd name="T3" fmla="*/ 563 h 587"/>
                <a:gd name="T4" fmla="*/ 166 w 242"/>
                <a:gd name="T5" fmla="*/ 557 h 587"/>
                <a:gd name="T6" fmla="*/ 210 w 242"/>
                <a:gd name="T7" fmla="*/ 585 h 587"/>
                <a:gd name="T8" fmla="*/ 162 w 242"/>
                <a:gd name="T9" fmla="*/ 310 h 587"/>
                <a:gd name="T10" fmla="*/ 218 w 242"/>
                <a:gd name="T11" fmla="*/ 244 h 587"/>
                <a:gd name="T12" fmla="*/ 190 w 242"/>
                <a:gd name="T13" fmla="*/ 204 h 587"/>
                <a:gd name="T14" fmla="*/ 190 w 242"/>
                <a:gd name="T15" fmla="*/ 178 h 587"/>
                <a:gd name="T16" fmla="*/ 188 w 242"/>
                <a:gd name="T17" fmla="*/ 156 h 587"/>
                <a:gd name="T18" fmla="*/ 204 w 242"/>
                <a:gd name="T19" fmla="*/ 130 h 587"/>
                <a:gd name="T20" fmla="*/ 214 w 242"/>
                <a:gd name="T21" fmla="*/ 116 h 587"/>
                <a:gd name="T22" fmla="*/ 226 w 242"/>
                <a:gd name="T23" fmla="*/ 102 h 587"/>
                <a:gd name="T24" fmla="*/ 240 w 242"/>
                <a:gd name="T25" fmla="*/ 90 h 587"/>
                <a:gd name="T26" fmla="*/ 230 w 242"/>
                <a:gd name="T27" fmla="*/ 66 h 587"/>
                <a:gd name="T28" fmla="*/ 218 w 242"/>
                <a:gd name="T29" fmla="*/ 90 h 587"/>
                <a:gd name="T30" fmla="*/ 204 w 242"/>
                <a:gd name="T31" fmla="*/ 98 h 587"/>
                <a:gd name="T32" fmla="*/ 168 w 242"/>
                <a:gd name="T33" fmla="*/ 94 h 587"/>
                <a:gd name="T34" fmla="*/ 170 w 242"/>
                <a:gd name="T35" fmla="*/ 80 h 587"/>
                <a:gd name="T36" fmla="*/ 176 w 242"/>
                <a:gd name="T37" fmla="*/ 62 h 587"/>
                <a:gd name="T38" fmla="*/ 130 w 242"/>
                <a:gd name="T39" fmla="*/ 38 h 587"/>
                <a:gd name="T40" fmla="*/ 92 w 242"/>
                <a:gd name="T41" fmla="*/ 8 h 587"/>
                <a:gd name="T42" fmla="*/ 68 w 242"/>
                <a:gd name="T43" fmla="*/ 14 h 587"/>
                <a:gd name="T44" fmla="*/ 42 w 242"/>
                <a:gd name="T45" fmla="*/ 4 h 587"/>
                <a:gd name="T46" fmla="*/ 26 w 242"/>
                <a:gd name="T47" fmla="*/ 14 h 587"/>
                <a:gd name="T48" fmla="*/ 8 w 242"/>
                <a:gd name="T49" fmla="*/ 50 h 587"/>
                <a:gd name="T50" fmla="*/ 14 w 242"/>
                <a:gd name="T51" fmla="*/ 78 h 587"/>
                <a:gd name="T52" fmla="*/ 10 w 242"/>
                <a:gd name="T53" fmla="*/ 94 h 587"/>
                <a:gd name="T54" fmla="*/ 2 w 242"/>
                <a:gd name="T55" fmla="*/ 124 h 587"/>
                <a:gd name="T56" fmla="*/ 2 w 242"/>
                <a:gd name="T57" fmla="*/ 152 h 587"/>
                <a:gd name="T58" fmla="*/ 0 w 242"/>
                <a:gd name="T59" fmla="*/ 170 h 587"/>
                <a:gd name="T60" fmla="*/ 10 w 242"/>
                <a:gd name="T61" fmla="*/ 192 h 587"/>
                <a:gd name="T62" fmla="*/ 22 w 242"/>
                <a:gd name="T63" fmla="*/ 216 h 587"/>
                <a:gd name="T64" fmla="*/ 20 w 242"/>
                <a:gd name="T65" fmla="*/ 238 h 587"/>
                <a:gd name="T66" fmla="*/ 20 w 242"/>
                <a:gd name="T67" fmla="*/ 258 h 587"/>
                <a:gd name="T68" fmla="*/ 18 w 242"/>
                <a:gd name="T69" fmla="*/ 276 h 587"/>
                <a:gd name="T70" fmla="*/ 28 w 242"/>
                <a:gd name="T71" fmla="*/ 304 h 587"/>
                <a:gd name="T72" fmla="*/ 26 w 242"/>
                <a:gd name="T73" fmla="*/ 322 h 587"/>
                <a:gd name="T74" fmla="*/ 28 w 242"/>
                <a:gd name="T75" fmla="*/ 338 h 587"/>
                <a:gd name="T76" fmla="*/ 36 w 242"/>
                <a:gd name="T77" fmla="*/ 364 h 587"/>
                <a:gd name="T78" fmla="*/ 46 w 242"/>
                <a:gd name="T79" fmla="*/ 384 h 587"/>
                <a:gd name="T80" fmla="*/ 64 w 242"/>
                <a:gd name="T81" fmla="*/ 402 h 587"/>
                <a:gd name="T82" fmla="*/ 66 w 242"/>
                <a:gd name="T83" fmla="*/ 417 h 587"/>
                <a:gd name="T84" fmla="*/ 72 w 242"/>
                <a:gd name="T85" fmla="*/ 441 h 587"/>
                <a:gd name="T86" fmla="*/ 70 w 242"/>
                <a:gd name="T87" fmla="*/ 461 h 587"/>
                <a:gd name="T88" fmla="*/ 70 w 242"/>
                <a:gd name="T89" fmla="*/ 483 h 587"/>
                <a:gd name="T90" fmla="*/ 82 w 242"/>
                <a:gd name="T91" fmla="*/ 511 h 587"/>
                <a:gd name="T92" fmla="*/ 98 w 242"/>
                <a:gd name="T93" fmla="*/ 521 h 587"/>
                <a:gd name="T94" fmla="*/ 140 w 242"/>
                <a:gd name="T95" fmla="*/ 537 h 587"/>
                <a:gd name="T96" fmla="*/ 140 w 242"/>
                <a:gd name="T97" fmla="*/ 527 h 587"/>
                <a:gd name="T98" fmla="*/ 138 w 242"/>
                <a:gd name="T99" fmla="*/ 507 h 587"/>
                <a:gd name="T100" fmla="*/ 142 w 242"/>
                <a:gd name="T101" fmla="*/ 501 h 587"/>
                <a:gd name="T102" fmla="*/ 162 w 242"/>
                <a:gd name="T103" fmla="*/ 465 h 587"/>
                <a:gd name="T104" fmla="*/ 144 w 242"/>
                <a:gd name="T105" fmla="*/ 449 h 587"/>
                <a:gd name="T106" fmla="*/ 144 w 242"/>
                <a:gd name="T107" fmla="*/ 413 h 587"/>
                <a:gd name="T108" fmla="*/ 148 w 242"/>
                <a:gd name="T109" fmla="*/ 378 h 587"/>
                <a:gd name="T110" fmla="*/ 160 w 242"/>
                <a:gd name="T111" fmla="*/ 372 h 587"/>
                <a:gd name="T112" fmla="*/ 146 w 242"/>
                <a:gd name="T113" fmla="*/ 366 h 587"/>
                <a:gd name="T114" fmla="*/ 128 w 242"/>
                <a:gd name="T115" fmla="*/ 338 h 587"/>
                <a:gd name="T116" fmla="*/ 164 w 242"/>
                <a:gd name="T117" fmla="*/ 332 h 587"/>
                <a:gd name="T118" fmla="*/ 156 w 242"/>
                <a:gd name="T119" fmla="*/ 304 h 587"/>
                <a:gd name="T120" fmla="*/ 228 w 242"/>
                <a:gd name="T121" fmla="*/ 28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2" h="587">
                  <a:moveTo>
                    <a:pt x="242" y="581"/>
                  </a:moveTo>
                  <a:lnTo>
                    <a:pt x="240" y="581"/>
                  </a:lnTo>
                  <a:lnTo>
                    <a:pt x="238" y="581"/>
                  </a:lnTo>
                  <a:lnTo>
                    <a:pt x="238" y="581"/>
                  </a:lnTo>
                  <a:lnTo>
                    <a:pt x="238" y="581"/>
                  </a:lnTo>
                  <a:lnTo>
                    <a:pt x="236" y="581"/>
                  </a:lnTo>
                  <a:lnTo>
                    <a:pt x="234" y="581"/>
                  </a:lnTo>
                  <a:lnTo>
                    <a:pt x="232" y="581"/>
                  </a:lnTo>
                  <a:lnTo>
                    <a:pt x="232" y="581"/>
                  </a:lnTo>
                  <a:lnTo>
                    <a:pt x="232" y="583"/>
                  </a:lnTo>
                  <a:lnTo>
                    <a:pt x="230" y="583"/>
                  </a:lnTo>
                  <a:lnTo>
                    <a:pt x="230" y="583"/>
                  </a:lnTo>
                  <a:lnTo>
                    <a:pt x="230" y="583"/>
                  </a:lnTo>
                  <a:lnTo>
                    <a:pt x="232" y="585"/>
                  </a:lnTo>
                  <a:lnTo>
                    <a:pt x="234" y="583"/>
                  </a:lnTo>
                  <a:lnTo>
                    <a:pt x="234" y="583"/>
                  </a:lnTo>
                  <a:lnTo>
                    <a:pt x="236" y="583"/>
                  </a:lnTo>
                  <a:lnTo>
                    <a:pt x="240" y="583"/>
                  </a:lnTo>
                  <a:lnTo>
                    <a:pt x="240" y="583"/>
                  </a:lnTo>
                  <a:lnTo>
                    <a:pt x="242" y="581"/>
                  </a:lnTo>
                  <a:lnTo>
                    <a:pt x="242" y="581"/>
                  </a:lnTo>
                  <a:close/>
                  <a:moveTo>
                    <a:pt x="220" y="579"/>
                  </a:moveTo>
                  <a:lnTo>
                    <a:pt x="216" y="579"/>
                  </a:lnTo>
                  <a:lnTo>
                    <a:pt x="212" y="579"/>
                  </a:lnTo>
                  <a:lnTo>
                    <a:pt x="208" y="577"/>
                  </a:lnTo>
                  <a:lnTo>
                    <a:pt x="204" y="577"/>
                  </a:lnTo>
                  <a:lnTo>
                    <a:pt x="200" y="575"/>
                  </a:lnTo>
                  <a:lnTo>
                    <a:pt x="196" y="573"/>
                  </a:lnTo>
                  <a:lnTo>
                    <a:pt x="194" y="571"/>
                  </a:lnTo>
                  <a:lnTo>
                    <a:pt x="190" y="569"/>
                  </a:lnTo>
                  <a:lnTo>
                    <a:pt x="186" y="567"/>
                  </a:lnTo>
                  <a:lnTo>
                    <a:pt x="182" y="565"/>
                  </a:lnTo>
                  <a:lnTo>
                    <a:pt x="180" y="563"/>
                  </a:lnTo>
                  <a:lnTo>
                    <a:pt x="178" y="563"/>
                  </a:lnTo>
                  <a:lnTo>
                    <a:pt x="176" y="561"/>
                  </a:lnTo>
                  <a:lnTo>
                    <a:pt x="172" y="557"/>
                  </a:lnTo>
                  <a:lnTo>
                    <a:pt x="172" y="557"/>
                  </a:lnTo>
                  <a:lnTo>
                    <a:pt x="168" y="557"/>
                  </a:lnTo>
                  <a:lnTo>
                    <a:pt x="168" y="557"/>
                  </a:lnTo>
                  <a:lnTo>
                    <a:pt x="166" y="555"/>
                  </a:lnTo>
                  <a:lnTo>
                    <a:pt x="166" y="555"/>
                  </a:lnTo>
                  <a:lnTo>
                    <a:pt x="166" y="553"/>
                  </a:lnTo>
                  <a:lnTo>
                    <a:pt x="166" y="553"/>
                  </a:lnTo>
                  <a:lnTo>
                    <a:pt x="168" y="553"/>
                  </a:lnTo>
                  <a:lnTo>
                    <a:pt x="170" y="553"/>
                  </a:lnTo>
                  <a:lnTo>
                    <a:pt x="168" y="551"/>
                  </a:lnTo>
                  <a:lnTo>
                    <a:pt x="166" y="551"/>
                  </a:lnTo>
                  <a:lnTo>
                    <a:pt x="162" y="547"/>
                  </a:lnTo>
                  <a:lnTo>
                    <a:pt x="160" y="547"/>
                  </a:lnTo>
                  <a:lnTo>
                    <a:pt x="162" y="551"/>
                  </a:lnTo>
                  <a:lnTo>
                    <a:pt x="166" y="557"/>
                  </a:lnTo>
                  <a:lnTo>
                    <a:pt x="168" y="561"/>
                  </a:lnTo>
                  <a:lnTo>
                    <a:pt x="170" y="565"/>
                  </a:lnTo>
                  <a:lnTo>
                    <a:pt x="172" y="569"/>
                  </a:lnTo>
                  <a:lnTo>
                    <a:pt x="174" y="575"/>
                  </a:lnTo>
                  <a:lnTo>
                    <a:pt x="176" y="579"/>
                  </a:lnTo>
                  <a:lnTo>
                    <a:pt x="178" y="583"/>
                  </a:lnTo>
                  <a:lnTo>
                    <a:pt x="180" y="583"/>
                  </a:lnTo>
                  <a:lnTo>
                    <a:pt x="180" y="583"/>
                  </a:lnTo>
                  <a:lnTo>
                    <a:pt x="182" y="583"/>
                  </a:lnTo>
                  <a:lnTo>
                    <a:pt x="184" y="583"/>
                  </a:lnTo>
                  <a:lnTo>
                    <a:pt x="188" y="583"/>
                  </a:lnTo>
                  <a:lnTo>
                    <a:pt x="190" y="583"/>
                  </a:lnTo>
                  <a:lnTo>
                    <a:pt x="200" y="585"/>
                  </a:lnTo>
                  <a:lnTo>
                    <a:pt x="202" y="585"/>
                  </a:lnTo>
                  <a:lnTo>
                    <a:pt x="206" y="587"/>
                  </a:lnTo>
                  <a:lnTo>
                    <a:pt x="208" y="587"/>
                  </a:lnTo>
                  <a:lnTo>
                    <a:pt x="210" y="585"/>
                  </a:lnTo>
                  <a:lnTo>
                    <a:pt x="212" y="585"/>
                  </a:lnTo>
                  <a:lnTo>
                    <a:pt x="212" y="585"/>
                  </a:lnTo>
                  <a:lnTo>
                    <a:pt x="214" y="585"/>
                  </a:lnTo>
                  <a:lnTo>
                    <a:pt x="214" y="585"/>
                  </a:lnTo>
                  <a:lnTo>
                    <a:pt x="216" y="585"/>
                  </a:lnTo>
                  <a:lnTo>
                    <a:pt x="218" y="585"/>
                  </a:lnTo>
                  <a:lnTo>
                    <a:pt x="220" y="585"/>
                  </a:lnTo>
                  <a:lnTo>
                    <a:pt x="222" y="585"/>
                  </a:lnTo>
                  <a:lnTo>
                    <a:pt x="222" y="583"/>
                  </a:lnTo>
                  <a:lnTo>
                    <a:pt x="224" y="583"/>
                  </a:lnTo>
                  <a:lnTo>
                    <a:pt x="224" y="581"/>
                  </a:lnTo>
                  <a:lnTo>
                    <a:pt x="222" y="579"/>
                  </a:lnTo>
                  <a:lnTo>
                    <a:pt x="220" y="579"/>
                  </a:lnTo>
                  <a:close/>
                  <a:moveTo>
                    <a:pt x="164" y="310"/>
                  </a:moveTo>
                  <a:lnTo>
                    <a:pt x="162" y="310"/>
                  </a:lnTo>
                  <a:lnTo>
                    <a:pt x="162" y="310"/>
                  </a:lnTo>
                  <a:lnTo>
                    <a:pt x="162" y="310"/>
                  </a:lnTo>
                  <a:lnTo>
                    <a:pt x="166" y="312"/>
                  </a:lnTo>
                  <a:lnTo>
                    <a:pt x="166" y="312"/>
                  </a:lnTo>
                  <a:lnTo>
                    <a:pt x="166" y="310"/>
                  </a:lnTo>
                  <a:lnTo>
                    <a:pt x="164" y="310"/>
                  </a:lnTo>
                  <a:lnTo>
                    <a:pt x="164" y="310"/>
                  </a:lnTo>
                  <a:close/>
                  <a:moveTo>
                    <a:pt x="230" y="268"/>
                  </a:moveTo>
                  <a:lnTo>
                    <a:pt x="230" y="266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4" y="260"/>
                  </a:lnTo>
                  <a:lnTo>
                    <a:pt x="222" y="258"/>
                  </a:lnTo>
                  <a:lnTo>
                    <a:pt x="218" y="256"/>
                  </a:lnTo>
                  <a:lnTo>
                    <a:pt x="218" y="254"/>
                  </a:lnTo>
                  <a:lnTo>
                    <a:pt x="216" y="252"/>
                  </a:lnTo>
                  <a:lnTo>
                    <a:pt x="216" y="248"/>
                  </a:lnTo>
                  <a:lnTo>
                    <a:pt x="218" y="244"/>
                  </a:lnTo>
                  <a:lnTo>
                    <a:pt x="216" y="242"/>
                  </a:lnTo>
                  <a:lnTo>
                    <a:pt x="214" y="238"/>
                  </a:lnTo>
                  <a:lnTo>
                    <a:pt x="210" y="236"/>
                  </a:lnTo>
                  <a:lnTo>
                    <a:pt x="206" y="234"/>
                  </a:lnTo>
                  <a:lnTo>
                    <a:pt x="198" y="230"/>
                  </a:lnTo>
                  <a:lnTo>
                    <a:pt x="194" y="226"/>
                  </a:lnTo>
                  <a:lnTo>
                    <a:pt x="194" y="226"/>
                  </a:lnTo>
                  <a:lnTo>
                    <a:pt x="192" y="222"/>
                  </a:lnTo>
                  <a:lnTo>
                    <a:pt x="194" y="222"/>
                  </a:lnTo>
                  <a:lnTo>
                    <a:pt x="194" y="222"/>
                  </a:lnTo>
                  <a:lnTo>
                    <a:pt x="194" y="220"/>
                  </a:lnTo>
                  <a:lnTo>
                    <a:pt x="194" y="218"/>
                  </a:lnTo>
                  <a:lnTo>
                    <a:pt x="192" y="216"/>
                  </a:lnTo>
                  <a:lnTo>
                    <a:pt x="192" y="216"/>
                  </a:lnTo>
                  <a:lnTo>
                    <a:pt x="190" y="212"/>
                  </a:lnTo>
                  <a:lnTo>
                    <a:pt x="190" y="212"/>
                  </a:lnTo>
                  <a:lnTo>
                    <a:pt x="190" y="204"/>
                  </a:lnTo>
                  <a:lnTo>
                    <a:pt x="190" y="202"/>
                  </a:lnTo>
                  <a:lnTo>
                    <a:pt x="190" y="200"/>
                  </a:lnTo>
                  <a:lnTo>
                    <a:pt x="190" y="200"/>
                  </a:lnTo>
                  <a:lnTo>
                    <a:pt x="192" y="200"/>
                  </a:lnTo>
                  <a:lnTo>
                    <a:pt x="192" y="200"/>
                  </a:lnTo>
                  <a:lnTo>
                    <a:pt x="192" y="198"/>
                  </a:lnTo>
                  <a:lnTo>
                    <a:pt x="190" y="192"/>
                  </a:lnTo>
                  <a:lnTo>
                    <a:pt x="190" y="190"/>
                  </a:lnTo>
                  <a:lnTo>
                    <a:pt x="190" y="188"/>
                  </a:lnTo>
                  <a:lnTo>
                    <a:pt x="190" y="186"/>
                  </a:lnTo>
                  <a:lnTo>
                    <a:pt x="190" y="184"/>
                  </a:lnTo>
                  <a:lnTo>
                    <a:pt x="190" y="184"/>
                  </a:lnTo>
                  <a:lnTo>
                    <a:pt x="190" y="182"/>
                  </a:lnTo>
                  <a:lnTo>
                    <a:pt x="188" y="182"/>
                  </a:lnTo>
                  <a:lnTo>
                    <a:pt x="188" y="180"/>
                  </a:lnTo>
                  <a:lnTo>
                    <a:pt x="188" y="180"/>
                  </a:lnTo>
                  <a:lnTo>
                    <a:pt x="190" y="178"/>
                  </a:lnTo>
                  <a:lnTo>
                    <a:pt x="190" y="178"/>
                  </a:lnTo>
                  <a:lnTo>
                    <a:pt x="190" y="17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88" y="172"/>
                  </a:lnTo>
                  <a:lnTo>
                    <a:pt x="188" y="170"/>
                  </a:lnTo>
                  <a:lnTo>
                    <a:pt x="190" y="168"/>
                  </a:lnTo>
                  <a:lnTo>
                    <a:pt x="190" y="168"/>
                  </a:lnTo>
                  <a:lnTo>
                    <a:pt x="190" y="166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190" y="162"/>
                  </a:lnTo>
                  <a:lnTo>
                    <a:pt x="190" y="162"/>
                  </a:lnTo>
                  <a:lnTo>
                    <a:pt x="190" y="162"/>
                  </a:lnTo>
                  <a:lnTo>
                    <a:pt x="190" y="158"/>
                  </a:lnTo>
                  <a:lnTo>
                    <a:pt x="188" y="156"/>
                  </a:lnTo>
                  <a:lnTo>
                    <a:pt x="188" y="154"/>
                  </a:lnTo>
                  <a:lnTo>
                    <a:pt x="190" y="152"/>
                  </a:lnTo>
                  <a:lnTo>
                    <a:pt x="190" y="152"/>
                  </a:lnTo>
                  <a:lnTo>
                    <a:pt x="190" y="150"/>
                  </a:lnTo>
                  <a:lnTo>
                    <a:pt x="190" y="150"/>
                  </a:lnTo>
                  <a:lnTo>
                    <a:pt x="192" y="148"/>
                  </a:lnTo>
                  <a:lnTo>
                    <a:pt x="194" y="146"/>
                  </a:lnTo>
                  <a:lnTo>
                    <a:pt x="194" y="144"/>
                  </a:lnTo>
                  <a:lnTo>
                    <a:pt x="194" y="144"/>
                  </a:lnTo>
                  <a:lnTo>
                    <a:pt x="196" y="142"/>
                  </a:lnTo>
                  <a:lnTo>
                    <a:pt x="198" y="140"/>
                  </a:lnTo>
                  <a:lnTo>
                    <a:pt x="200" y="138"/>
                  </a:lnTo>
                  <a:lnTo>
                    <a:pt x="202" y="136"/>
                  </a:lnTo>
                  <a:lnTo>
                    <a:pt x="202" y="134"/>
                  </a:lnTo>
                  <a:lnTo>
                    <a:pt x="202" y="132"/>
                  </a:lnTo>
                  <a:lnTo>
                    <a:pt x="204" y="130"/>
                  </a:lnTo>
                  <a:lnTo>
                    <a:pt x="204" y="130"/>
                  </a:lnTo>
                  <a:lnTo>
                    <a:pt x="206" y="128"/>
                  </a:lnTo>
                  <a:lnTo>
                    <a:pt x="206" y="126"/>
                  </a:lnTo>
                  <a:lnTo>
                    <a:pt x="208" y="124"/>
                  </a:lnTo>
                  <a:lnTo>
                    <a:pt x="208" y="122"/>
                  </a:lnTo>
                  <a:lnTo>
                    <a:pt x="210" y="120"/>
                  </a:lnTo>
                  <a:lnTo>
                    <a:pt x="210" y="120"/>
                  </a:lnTo>
                  <a:lnTo>
                    <a:pt x="210" y="118"/>
                  </a:lnTo>
                  <a:lnTo>
                    <a:pt x="210" y="118"/>
                  </a:lnTo>
                  <a:lnTo>
                    <a:pt x="212" y="118"/>
                  </a:lnTo>
                  <a:lnTo>
                    <a:pt x="212" y="118"/>
                  </a:lnTo>
                  <a:lnTo>
                    <a:pt x="212" y="116"/>
                  </a:lnTo>
                  <a:lnTo>
                    <a:pt x="212" y="116"/>
                  </a:lnTo>
                  <a:lnTo>
                    <a:pt x="212" y="116"/>
                  </a:lnTo>
                  <a:lnTo>
                    <a:pt x="214" y="116"/>
                  </a:lnTo>
                  <a:lnTo>
                    <a:pt x="214" y="116"/>
                  </a:lnTo>
                  <a:lnTo>
                    <a:pt x="214" y="116"/>
                  </a:lnTo>
                  <a:lnTo>
                    <a:pt x="214" y="116"/>
                  </a:lnTo>
                  <a:lnTo>
                    <a:pt x="214" y="114"/>
                  </a:lnTo>
                  <a:lnTo>
                    <a:pt x="214" y="114"/>
                  </a:lnTo>
                  <a:lnTo>
                    <a:pt x="216" y="112"/>
                  </a:lnTo>
                  <a:lnTo>
                    <a:pt x="216" y="11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20" y="108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22" y="106"/>
                  </a:lnTo>
                  <a:lnTo>
                    <a:pt x="222" y="106"/>
                  </a:lnTo>
                  <a:lnTo>
                    <a:pt x="224" y="106"/>
                  </a:lnTo>
                  <a:lnTo>
                    <a:pt x="224" y="104"/>
                  </a:lnTo>
                  <a:lnTo>
                    <a:pt x="224" y="104"/>
                  </a:lnTo>
                  <a:lnTo>
                    <a:pt x="224" y="102"/>
                  </a:lnTo>
                  <a:lnTo>
                    <a:pt x="226" y="102"/>
                  </a:lnTo>
                  <a:lnTo>
                    <a:pt x="226" y="102"/>
                  </a:lnTo>
                  <a:lnTo>
                    <a:pt x="226" y="102"/>
                  </a:lnTo>
                  <a:lnTo>
                    <a:pt x="228" y="102"/>
                  </a:lnTo>
                  <a:lnTo>
                    <a:pt x="228" y="100"/>
                  </a:lnTo>
                  <a:lnTo>
                    <a:pt x="230" y="100"/>
                  </a:lnTo>
                  <a:lnTo>
                    <a:pt x="230" y="100"/>
                  </a:lnTo>
                  <a:lnTo>
                    <a:pt x="230" y="100"/>
                  </a:lnTo>
                  <a:lnTo>
                    <a:pt x="232" y="100"/>
                  </a:lnTo>
                  <a:lnTo>
                    <a:pt x="234" y="100"/>
                  </a:lnTo>
                  <a:lnTo>
                    <a:pt x="234" y="98"/>
                  </a:lnTo>
                  <a:lnTo>
                    <a:pt x="234" y="96"/>
                  </a:lnTo>
                  <a:lnTo>
                    <a:pt x="236" y="98"/>
                  </a:lnTo>
                  <a:lnTo>
                    <a:pt x="236" y="96"/>
                  </a:lnTo>
                  <a:lnTo>
                    <a:pt x="238" y="96"/>
                  </a:lnTo>
                  <a:lnTo>
                    <a:pt x="238" y="96"/>
                  </a:lnTo>
                  <a:lnTo>
                    <a:pt x="240" y="94"/>
                  </a:lnTo>
                  <a:lnTo>
                    <a:pt x="240" y="92"/>
                  </a:lnTo>
                  <a:lnTo>
                    <a:pt x="240" y="90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0" y="86"/>
                  </a:lnTo>
                  <a:lnTo>
                    <a:pt x="240" y="82"/>
                  </a:lnTo>
                  <a:lnTo>
                    <a:pt x="240" y="80"/>
                  </a:lnTo>
                  <a:lnTo>
                    <a:pt x="240" y="80"/>
                  </a:lnTo>
                  <a:lnTo>
                    <a:pt x="240" y="78"/>
                  </a:lnTo>
                  <a:lnTo>
                    <a:pt x="238" y="76"/>
                  </a:lnTo>
                  <a:lnTo>
                    <a:pt x="236" y="74"/>
                  </a:lnTo>
                  <a:lnTo>
                    <a:pt x="236" y="70"/>
                  </a:lnTo>
                  <a:lnTo>
                    <a:pt x="234" y="68"/>
                  </a:lnTo>
                  <a:lnTo>
                    <a:pt x="234" y="68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30" y="66"/>
                  </a:lnTo>
                  <a:lnTo>
                    <a:pt x="230" y="66"/>
                  </a:lnTo>
                  <a:lnTo>
                    <a:pt x="230" y="66"/>
                  </a:lnTo>
                  <a:lnTo>
                    <a:pt x="230" y="6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26" y="68"/>
                  </a:lnTo>
                  <a:lnTo>
                    <a:pt x="226" y="68"/>
                  </a:lnTo>
                  <a:lnTo>
                    <a:pt x="224" y="66"/>
                  </a:lnTo>
                  <a:lnTo>
                    <a:pt x="224" y="66"/>
                  </a:lnTo>
                  <a:lnTo>
                    <a:pt x="224" y="74"/>
                  </a:lnTo>
                  <a:lnTo>
                    <a:pt x="224" y="80"/>
                  </a:lnTo>
                  <a:lnTo>
                    <a:pt x="224" y="84"/>
                  </a:lnTo>
                  <a:lnTo>
                    <a:pt x="222" y="86"/>
                  </a:lnTo>
                  <a:lnTo>
                    <a:pt x="222" y="86"/>
                  </a:lnTo>
                  <a:lnTo>
                    <a:pt x="222" y="86"/>
                  </a:lnTo>
                  <a:lnTo>
                    <a:pt x="222" y="88"/>
                  </a:lnTo>
                  <a:lnTo>
                    <a:pt x="220" y="88"/>
                  </a:lnTo>
                  <a:lnTo>
                    <a:pt x="220" y="90"/>
                  </a:lnTo>
                  <a:lnTo>
                    <a:pt x="218" y="90"/>
                  </a:lnTo>
                  <a:lnTo>
                    <a:pt x="218" y="90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4" y="92"/>
                  </a:lnTo>
                  <a:lnTo>
                    <a:pt x="214" y="94"/>
                  </a:lnTo>
                  <a:lnTo>
                    <a:pt x="214" y="94"/>
                  </a:lnTo>
                  <a:lnTo>
                    <a:pt x="212" y="94"/>
                  </a:lnTo>
                  <a:lnTo>
                    <a:pt x="212" y="96"/>
                  </a:lnTo>
                  <a:lnTo>
                    <a:pt x="212" y="98"/>
                  </a:lnTo>
                  <a:lnTo>
                    <a:pt x="212" y="98"/>
                  </a:lnTo>
                  <a:lnTo>
                    <a:pt x="212" y="100"/>
                  </a:lnTo>
                  <a:lnTo>
                    <a:pt x="210" y="100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98"/>
                  </a:lnTo>
                  <a:lnTo>
                    <a:pt x="204" y="98"/>
                  </a:lnTo>
                  <a:lnTo>
                    <a:pt x="204" y="98"/>
                  </a:lnTo>
                  <a:lnTo>
                    <a:pt x="202" y="100"/>
                  </a:lnTo>
                  <a:lnTo>
                    <a:pt x="202" y="102"/>
                  </a:lnTo>
                  <a:lnTo>
                    <a:pt x="200" y="102"/>
                  </a:lnTo>
                  <a:lnTo>
                    <a:pt x="200" y="100"/>
                  </a:lnTo>
                  <a:lnTo>
                    <a:pt x="198" y="100"/>
                  </a:lnTo>
                  <a:lnTo>
                    <a:pt x="196" y="102"/>
                  </a:lnTo>
                  <a:lnTo>
                    <a:pt x="194" y="100"/>
                  </a:lnTo>
                  <a:lnTo>
                    <a:pt x="194" y="100"/>
                  </a:lnTo>
                  <a:lnTo>
                    <a:pt x="192" y="100"/>
                  </a:lnTo>
                  <a:lnTo>
                    <a:pt x="190" y="100"/>
                  </a:lnTo>
                  <a:lnTo>
                    <a:pt x="186" y="100"/>
                  </a:lnTo>
                  <a:lnTo>
                    <a:pt x="178" y="98"/>
                  </a:lnTo>
                  <a:lnTo>
                    <a:pt x="174" y="98"/>
                  </a:lnTo>
                  <a:lnTo>
                    <a:pt x="166" y="98"/>
                  </a:lnTo>
                  <a:lnTo>
                    <a:pt x="166" y="96"/>
                  </a:lnTo>
                  <a:lnTo>
                    <a:pt x="166" y="94"/>
                  </a:lnTo>
                  <a:lnTo>
                    <a:pt x="168" y="94"/>
                  </a:lnTo>
                  <a:lnTo>
                    <a:pt x="168" y="92"/>
                  </a:lnTo>
                  <a:lnTo>
                    <a:pt x="168" y="92"/>
                  </a:lnTo>
                  <a:lnTo>
                    <a:pt x="168" y="90"/>
                  </a:lnTo>
                  <a:lnTo>
                    <a:pt x="170" y="90"/>
                  </a:lnTo>
                  <a:lnTo>
                    <a:pt x="170" y="90"/>
                  </a:lnTo>
                  <a:lnTo>
                    <a:pt x="170" y="90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4"/>
                  </a:lnTo>
                  <a:lnTo>
                    <a:pt x="170" y="82"/>
                  </a:lnTo>
                  <a:lnTo>
                    <a:pt x="170" y="82"/>
                  </a:lnTo>
                  <a:lnTo>
                    <a:pt x="170" y="80"/>
                  </a:lnTo>
                  <a:lnTo>
                    <a:pt x="170" y="80"/>
                  </a:lnTo>
                  <a:lnTo>
                    <a:pt x="172" y="78"/>
                  </a:lnTo>
                  <a:lnTo>
                    <a:pt x="172" y="78"/>
                  </a:lnTo>
                  <a:lnTo>
                    <a:pt x="172" y="78"/>
                  </a:lnTo>
                  <a:lnTo>
                    <a:pt x="172" y="76"/>
                  </a:lnTo>
                  <a:lnTo>
                    <a:pt x="174" y="76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74" y="72"/>
                  </a:lnTo>
                  <a:lnTo>
                    <a:pt x="176" y="70"/>
                  </a:lnTo>
                  <a:lnTo>
                    <a:pt x="176" y="70"/>
                  </a:lnTo>
                  <a:lnTo>
                    <a:pt x="176" y="68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8" y="66"/>
                  </a:lnTo>
                  <a:lnTo>
                    <a:pt x="178" y="64"/>
                  </a:lnTo>
                  <a:lnTo>
                    <a:pt x="178" y="64"/>
                  </a:lnTo>
                  <a:lnTo>
                    <a:pt x="176" y="62"/>
                  </a:lnTo>
                  <a:lnTo>
                    <a:pt x="174" y="58"/>
                  </a:lnTo>
                  <a:lnTo>
                    <a:pt x="170" y="58"/>
                  </a:lnTo>
                  <a:lnTo>
                    <a:pt x="168" y="56"/>
                  </a:lnTo>
                  <a:lnTo>
                    <a:pt x="166" y="56"/>
                  </a:lnTo>
                  <a:lnTo>
                    <a:pt x="166" y="56"/>
                  </a:lnTo>
                  <a:lnTo>
                    <a:pt x="164" y="56"/>
                  </a:lnTo>
                  <a:lnTo>
                    <a:pt x="164" y="54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48"/>
                  </a:lnTo>
                  <a:lnTo>
                    <a:pt x="148" y="46"/>
                  </a:lnTo>
                  <a:lnTo>
                    <a:pt x="146" y="46"/>
                  </a:lnTo>
                  <a:lnTo>
                    <a:pt x="144" y="44"/>
                  </a:lnTo>
                  <a:lnTo>
                    <a:pt x="140" y="40"/>
                  </a:lnTo>
                  <a:lnTo>
                    <a:pt x="136" y="38"/>
                  </a:lnTo>
                  <a:lnTo>
                    <a:pt x="134" y="38"/>
                  </a:lnTo>
                  <a:lnTo>
                    <a:pt x="130" y="38"/>
                  </a:lnTo>
                  <a:lnTo>
                    <a:pt x="124" y="36"/>
                  </a:lnTo>
                  <a:lnTo>
                    <a:pt x="120" y="34"/>
                  </a:lnTo>
                  <a:lnTo>
                    <a:pt x="120" y="32"/>
                  </a:lnTo>
                  <a:lnTo>
                    <a:pt x="118" y="30"/>
                  </a:lnTo>
                  <a:lnTo>
                    <a:pt x="114" y="28"/>
                  </a:lnTo>
                  <a:lnTo>
                    <a:pt x="112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0" y="26"/>
                  </a:lnTo>
                  <a:lnTo>
                    <a:pt x="108" y="24"/>
                  </a:lnTo>
                  <a:lnTo>
                    <a:pt x="106" y="22"/>
                  </a:lnTo>
                  <a:lnTo>
                    <a:pt x="102" y="18"/>
                  </a:lnTo>
                  <a:lnTo>
                    <a:pt x="100" y="14"/>
                  </a:lnTo>
                  <a:lnTo>
                    <a:pt x="98" y="10"/>
                  </a:lnTo>
                  <a:lnTo>
                    <a:pt x="94" y="10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2" y="8"/>
                  </a:lnTo>
                  <a:lnTo>
                    <a:pt x="92" y="6"/>
                  </a:lnTo>
                  <a:lnTo>
                    <a:pt x="90" y="6"/>
                  </a:lnTo>
                  <a:lnTo>
                    <a:pt x="90" y="4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0" y="10"/>
                  </a:lnTo>
                  <a:lnTo>
                    <a:pt x="70" y="12"/>
                  </a:lnTo>
                  <a:lnTo>
                    <a:pt x="68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4" y="10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58" y="6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26" y="32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0" y="40"/>
                  </a:lnTo>
                  <a:lnTo>
                    <a:pt x="16" y="42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0" y="48"/>
                  </a:lnTo>
                  <a:lnTo>
                    <a:pt x="8" y="48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2" y="84"/>
                  </a:lnTo>
                  <a:lnTo>
                    <a:pt x="14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6" y="94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12" y="94"/>
                  </a:lnTo>
                  <a:lnTo>
                    <a:pt x="12" y="94"/>
                  </a:lnTo>
                  <a:lnTo>
                    <a:pt x="12" y="94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10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8" y="106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6" y="110"/>
                  </a:lnTo>
                  <a:lnTo>
                    <a:pt x="6" y="112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4" y="116"/>
                  </a:lnTo>
                  <a:lnTo>
                    <a:pt x="2" y="118"/>
                  </a:lnTo>
                  <a:lnTo>
                    <a:pt x="2" y="120"/>
                  </a:lnTo>
                  <a:lnTo>
                    <a:pt x="2" y="122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0" y="130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2" y="138"/>
                  </a:lnTo>
                  <a:lnTo>
                    <a:pt x="2" y="142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48"/>
                  </a:lnTo>
                  <a:lnTo>
                    <a:pt x="4" y="148"/>
                  </a:lnTo>
                  <a:lnTo>
                    <a:pt x="6" y="148"/>
                  </a:lnTo>
                  <a:lnTo>
                    <a:pt x="6" y="148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52"/>
                  </a:lnTo>
                  <a:lnTo>
                    <a:pt x="2" y="152"/>
                  </a:lnTo>
                  <a:lnTo>
                    <a:pt x="2" y="152"/>
                  </a:lnTo>
                  <a:lnTo>
                    <a:pt x="2" y="152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158"/>
                  </a:lnTo>
                  <a:lnTo>
                    <a:pt x="2" y="160"/>
                  </a:lnTo>
                  <a:lnTo>
                    <a:pt x="0" y="162"/>
                  </a:lnTo>
                  <a:lnTo>
                    <a:pt x="2" y="162"/>
                  </a:lnTo>
                  <a:lnTo>
                    <a:pt x="2" y="164"/>
                  </a:lnTo>
                  <a:lnTo>
                    <a:pt x="2" y="164"/>
                  </a:lnTo>
                  <a:lnTo>
                    <a:pt x="2" y="164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2" y="176"/>
                  </a:lnTo>
                  <a:lnTo>
                    <a:pt x="4" y="178"/>
                  </a:lnTo>
                  <a:lnTo>
                    <a:pt x="4" y="180"/>
                  </a:lnTo>
                  <a:lnTo>
                    <a:pt x="6" y="180"/>
                  </a:lnTo>
                  <a:lnTo>
                    <a:pt x="6" y="180"/>
                  </a:lnTo>
                  <a:lnTo>
                    <a:pt x="6" y="180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6" y="184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10" y="188"/>
                  </a:lnTo>
                  <a:lnTo>
                    <a:pt x="10" y="190"/>
                  </a:lnTo>
                  <a:lnTo>
                    <a:pt x="10" y="192"/>
                  </a:lnTo>
                  <a:lnTo>
                    <a:pt x="12" y="196"/>
                  </a:lnTo>
                  <a:lnTo>
                    <a:pt x="14" y="196"/>
                  </a:lnTo>
                  <a:lnTo>
                    <a:pt x="14" y="198"/>
                  </a:lnTo>
                  <a:lnTo>
                    <a:pt x="14" y="198"/>
                  </a:lnTo>
                  <a:lnTo>
                    <a:pt x="14" y="200"/>
                  </a:lnTo>
                  <a:lnTo>
                    <a:pt x="14" y="202"/>
                  </a:lnTo>
                  <a:lnTo>
                    <a:pt x="14" y="202"/>
                  </a:lnTo>
                  <a:lnTo>
                    <a:pt x="16" y="204"/>
                  </a:lnTo>
                  <a:lnTo>
                    <a:pt x="16" y="204"/>
                  </a:lnTo>
                  <a:lnTo>
                    <a:pt x="18" y="204"/>
                  </a:lnTo>
                  <a:lnTo>
                    <a:pt x="20" y="204"/>
                  </a:lnTo>
                  <a:lnTo>
                    <a:pt x="20" y="206"/>
                  </a:lnTo>
                  <a:lnTo>
                    <a:pt x="20" y="206"/>
                  </a:lnTo>
                  <a:lnTo>
                    <a:pt x="20" y="208"/>
                  </a:lnTo>
                  <a:lnTo>
                    <a:pt x="20" y="210"/>
                  </a:lnTo>
                  <a:lnTo>
                    <a:pt x="20" y="212"/>
                  </a:lnTo>
                  <a:lnTo>
                    <a:pt x="22" y="216"/>
                  </a:lnTo>
                  <a:lnTo>
                    <a:pt x="22" y="218"/>
                  </a:lnTo>
                  <a:lnTo>
                    <a:pt x="22" y="220"/>
                  </a:lnTo>
                  <a:lnTo>
                    <a:pt x="24" y="222"/>
                  </a:lnTo>
                  <a:lnTo>
                    <a:pt x="22" y="222"/>
                  </a:lnTo>
                  <a:lnTo>
                    <a:pt x="22" y="222"/>
                  </a:lnTo>
                  <a:lnTo>
                    <a:pt x="22" y="222"/>
                  </a:lnTo>
                  <a:lnTo>
                    <a:pt x="20" y="222"/>
                  </a:lnTo>
                  <a:lnTo>
                    <a:pt x="20" y="224"/>
                  </a:lnTo>
                  <a:lnTo>
                    <a:pt x="20" y="224"/>
                  </a:lnTo>
                  <a:lnTo>
                    <a:pt x="20" y="226"/>
                  </a:lnTo>
                  <a:lnTo>
                    <a:pt x="20" y="228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0" y="232"/>
                  </a:lnTo>
                  <a:lnTo>
                    <a:pt x="20" y="234"/>
                  </a:lnTo>
                  <a:lnTo>
                    <a:pt x="20" y="238"/>
                  </a:lnTo>
                  <a:lnTo>
                    <a:pt x="18" y="238"/>
                  </a:lnTo>
                  <a:lnTo>
                    <a:pt x="18" y="238"/>
                  </a:lnTo>
                  <a:lnTo>
                    <a:pt x="18" y="240"/>
                  </a:lnTo>
                  <a:lnTo>
                    <a:pt x="18" y="240"/>
                  </a:lnTo>
                  <a:lnTo>
                    <a:pt x="20" y="240"/>
                  </a:lnTo>
                  <a:lnTo>
                    <a:pt x="20" y="242"/>
                  </a:lnTo>
                  <a:lnTo>
                    <a:pt x="20" y="244"/>
                  </a:lnTo>
                  <a:lnTo>
                    <a:pt x="22" y="244"/>
                  </a:lnTo>
                  <a:lnTo>
                    <a:pt x="22" y="246"/>
                  </a:lnTo>
                  <a:lnTo>
                    <a:pt x="22" y="250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4" y="256"/>
                  </a:lnTo>
                  <a:lnTo>
                    <a:pt x="22" y="256"/>
                  </a:lnTo>
                  <a:lnTo>
                    <a:pt x="22" y="258"/>
                  </a:lnTo>
                  <a:lnTo>
                    <a:pt x="20" y="258"/>
                  </a:lnTo>
                  <a:lnTo>
                    <a:pt x="20" y="260"/>
                  </a:lnTo>
                  <a:lnTo>
                    <a:pt x="20" y="260"/>
                  </a:lnTo>
                  <a:lnTo>
                    <a:pt x="20" y="260"/>
                  </a:lnTo>
                  <a:lnTo>
                    <a:pt x="20" y="260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6" y="262"/>
                  </a:lnTo>
                  <a:lnTo>
                    <a:pt x="16" y="264"/>
                  </a:lnTo>
                  <a:lnTo>
                    <a:pt x="18" y="264"/>
                  </a:lnTo>
                  <a:lnTo>
                    <a:pt x="16" y="266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18" y="270"/>
                  </a:lnTo>
                  <a:lnTo>
                    <a:pt x="18" y="272"/>
                  </a:lnTo>
                  <a:lnTo>
                    <a:pt x="18" y="274"/>
                  </a:lnTo>
                  <a:lnTo>
                    <a:pt x="18" y="276"/>
                  </a:lnTo>
                  <a:lnTo>
                    <a:pt x="18" y="276"/>
                  </a:lnTo>
                  <a:lnTo>
                    <a:pt x="20" y="278"/>
                  </a:lnTo>
                  <a:lnTo>
                    <a:pt x="20" y="280"/>
                  </a:lnTo>
                  <a:lnTo>
                    <a:pt x="20" y="282"/>
                  </a:lnTo>
                  <a:lnTo>
                    <a:pt x="20" y="282"/>
                  </a:lnTo>
                  <a:lnTo>
                    <a:pt x="22" y="286"/>
                  </a:lnTo>
                  <a:lnTo>
                    <a:pt x="24" y="288"/>
                  </a:lnTo>
                  <a:lnTo>
                    <a:pt x="26" y="290"/>
                  </a:lnTo>
                  <a:lnTo>
                    <a:pt x="26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0" y="298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30" y="302"/>
                  </a:lnTo>
                  <a:lnTo>
                    <a:pt x="30" y="302"/>
                  </a:lnTo>
                  <a:lnTo>
                    <a:pt x="28" y="304"/>
                  </a:lnTo>
                  <a:lnTo>
                    <a:pt x="28" y="304"/>
                  </a:lnTo>
                  <a:lnTo>
                    <a:pt x="26" y="304"/>
                  </a:lnTo>
                  <a:lnTo>
                    <a:pt x="26" y="306"/>
                  </a:lnTo>
                  <a:lnTo>
                    <a:pt x="24" y="306"/>
                  </a:lnTo>
                  <a:lnTo>
                    <a:pt x="24" y="308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6" y="314"/>
                  </a:lnTo>
                  <a:lnTo>
                    <a:pt x="26" y="316"/>
                  </a:lnTo>
                  <a:lnTo>
                    <a:pt x="26" y="316"/>
                  </a:lnTo>
                  <a:lnTo>
                    <a:pt x="26" y="318"/>
                  </a:lnTo>
                  <a:lnTo>
                    <a:pt x="26" y="318"/>
                  </a:lnTo>
                  <a:lnTo>
                    <a:pt x="26" y="318"/>
                  </a:lnTo>
                  <a:lnTo>
                    <a:pt x="26" y="318"/>
                  </a:lnTo>
                  <a:lnTo>
                    <a:pt x="24" y="318"/>
                  </a:lnTo>
                  <a:lnTo>
                    <a:pt x="24" y="318"/>
                  </a:lnTo>
                  <a:lnTo>
                    <a:pt x="26" y="320"/>
                  </a:lnTo>
                  <a:lnTo>
                    <a:pt x="26" y="322"/>
                  </a:lnTo>
                  <a:lnTo>
                    <a:pt x="28" y="324"/>
                  </a:lnTo>
                  <a:lnTo>
                    <a:pt x="28" y="324"/>
                  </a:lnTo>
                  <a:lnTo>
                    <a:pt x="28" y="324"/>
                  </a:lnTo>
                  <a:lnTo>
                    <a:pt x="28" y="326"/>
                  </a:lnTo>
                  <a:lnTo>
                    <a:pt x="26" y="326"/>
                  </a:lnTo>
                  <a:lnTo>
                    <a:pt x="26" y="326"/>
                  </a:lnTo>
                  <a:lnTo>
                    <a:pt x="26" y="328"/>
                  </a:lnTo>
                  <a:lnTo>
                    <a:pt x="26" y="328"/>
                  </a:lnTo>
                  <a:lnTo>
                    <a:pt x="28" y="330"/>
                  </a:lnTo>
                  <a:lnTo>
                    <a:pt x="30" y="330"/>
                  </a:lnTo>
                  <a:lnTo>
                    <a:pt x="30" y="330"/>
                  </a:lnTo>
                  <a:lnTo>
                    <a:pt x="28" y="332"/>
                  </a:lnTo>
                  <a:lnTo>
                    <a:pt x="28" y="332"/>
                  </a:lnTo>
                  <a:lnTo>
                    <a:pt x="28" y="334"/>
                  </a:lnTo>
                  <a:lnTo>
                    <a:pt x="28" y="334"/>
                  </a:lnTo>
                  <a:lnTo>
                    <a:pt x="28" y="336"/>
                  </a:lnTo>
                  <a:lnTo>
                    <a:pt x="28" y="338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32" y="346"/>
                  </a:lnTo>
                  <a:lnTo>
                    <a:pt x="32" y="348"/>
                  </a:lnTo>
                  <a:lnTo>
                    <a:pt x="34" y="352"/>
                  </a:lnTo>
                  <a:lnTo>
                    <a:pt x="34" y="352"/>
                  </a:lnTo>
                  <a:lnTo>
                    <a:pt x="34" y="352"/>
                  </a:lnTo>
                  <a:lnTo>
                    <a:pt x="36" y="356"/>
                  </a:lnTo>
                  <a:lnTo>
                    <a:pt x="38" y="358"/>
                  </a:lnTo>
                  <a:lnTo>
                    <a:pt x="40" y="360"/>
                  </a:lnTo>
                  <a:lnTo>
                    <a:pt x="40" y="360"/>
                  </a:lnTo>
                  <a:lnTo>
                    <a:pt x="38" y="362"/>
                  </a:lnTo>
                  <a:lnTo>
                    <a:pt x="38" y="362"/>
                  </a:lnTo>
                  <a:lnTo>
                    <a:pt x="36" y="362"/>
                  </a:lnTo>
                  <a:lnTo>
                    <a:pt x="36" y="362"/>
                  </a:lnTo>
                  <a:lnTo>
                    <a:pt x="36" y="362"/>
                  </a:lnTo>
                  <a:lnTo>
                    <a:pt x="36" y="364"/>
                  </a:lnTo>
                  <a:lnTo>
                    <a:pt x="36" y="364"/>
                  </a:lnTo>
                  <a:lnTo>
                    <a:pt x="36" y="366"/>
                  </a:lnTo>
                  <a:lnTo>
                    <a:pt x="38" y="368"/>
                  </a:lnTo>
                  <a:lnTo>
                    <a:pt x="38" y="368"/>
                  </a:lnTo>
                  <a:lnTo>
                    <a:pt x="38" y="370"/>
                  </a:lnTo>
                  <a:lnTo>
                    <a:pt x="38" y="370"/>
                  </a:lnTo>
                  <a:lnTo>
                    <a:pt x="38" y="372"/>
                  </a:lnTo>
                  <a:lnTo>
                    <a:pt x="40" y="376"/>
                  </a:lnTo>
                  <a:lnTo>
                    <a:pt x="40" y="378"/>
                  </a:lnTo>
                  <a:lnTo>
                    <a:pt x="42" y="378"/>
                  </a:lnTo>
                  <a:lnTo>
                    <a:pt x="44" y="378"/>
                  </a:lnTo>
                  <a:lnTo>
                    <a:pt x="46" y="380"/>
                  </a:lnTo>
                  <a:lnTo>
                    <a:pt x="48" y="380"/>
                  </a:lnTo>
                  <a:lnTo>
                    <a:pt x="48" y="382"/>
                  </a:lnTo>
                  <a:lnTo>
                    <a:pt x="46" y="382"/>
                  </a:lnTo>
                  <a:lnTo>
                    <a:pt x="46" y="382"/>
                  </a:lnTo>
                  <a:lnTo>
                    <a:pt x="46" y="384"/>
                  </a:lnTo>
                  <a:lnTo>
                    <a:pt x="48" y="386"/>
                  </a:lnTo>
                  <a:lnTo>
                    <a:pt x="50" y="386"/>
                  </a:lnTo>
                  <a:lnTo>
                    <a:pt x="50" y="388"/>
                  </a:lnTo>
                  <a:lnTo>
                    <a:pt x="50" y="388"/>
                  </a:lnTo>
                  <a:lnTo>
                    <a:pt x="50" y="390"/>
                  </a:lnTo>
                  <a:lnTo>
                    <a:pt x="52" y="392"/>
                  </a:lnTo>
                  <a:lnTo>
                    <a:pt x="52" y="392"/>
                  </a:lnTo>
                  <a:lnTo>
                    <a:pt x="52" y="394"/>
                  </a:lnTo>
                  <a:lnTo>
                    <a:pt x="52" y="394"/>
                  </a:lnTo>
                  <a:lnTo>
                    <a:pt x="52" y="396"/>
                  </a:lnTo>
                  <a:lnTo>
                    <a:pt x="52" y="396"/>
                  </a:lnTo>
                  <a:lnTo>
                    <a:pt x="52" y="398"/>
                  </a:lnTo>
                  <a:lnTo>
                    <a:pt x="54" y="400"/>
                  </a:lnTo>
                  <a:lnTo>
                    <a:pt x="54" y="400"/>
                  </a:lnTo>
                  <a:lnTo>
                    <a:pt x="62" y="400"/>
                  </a:lnTo>
                  <a:lnTo>
                    <a:pt x="64" y="402"/>
                  </a:lnTo>
                  <a:lnTo>
                    <a:pt x="64" y="402"/>
                  </a:lnTo>
                  <a:lnTo>
                    <a:pt x="64" y="405"/>
                  </a:lnTo>
                  <a:lnTo>
                    <a:pt x="64" y="405"/>
                  </a:lnTo>
                  <a:lnTo>
                    <a:pt x="64" y="407"/>
                  </a:lnTo>
                  <a:lnTo>
                    <a:pt x="64" y="409"/>
                  </a:lnTo>
                  <a:lnTo>
                    <a:pt x="62" y="407"/>
                  </a:lnTo>
                  <a:lnTo>
                    <a:pt x="60" y="407"/>
                  </a:lnTo>
                  <a:lnTo>
                    <a:pt x="60" y="407"/>
                  </a:lnTo>
                  <a:lnTo>
                    <a:pt x="58" y="407"/>
                  </a:lnTo>
                  <a:lnTo>
                    <a:pt x="54" y="409"/>
                  </a:lnTo>
                  <a:lnTo>
                    <a:pt x="54" y="407"/>
                  </a:lnTo>
                  <a:lnTo>
                    <a:pt x="54" y="409"/>
                  </a:lnTo>
                  <a:lnTo>
                    <a:pt x="54" y="411"/>
                  </a:lnTo>
                  <a:lnTo>
                    <a:pt x="58" y="411"/>
                  </a:lnTo>
                  <a:lnTo>
                    <a:pt x="62" y="411"/>
                  </a:lnTo>
                  <a:lnTo>
                    <a:pt x="62" y="415"/>
                  </a:lnTo>
                  <a:lnTo>
                    <a:pt x="64" y="417"/>
                  </a:lnTo>
                  <a:lnTo>
                    <a:pt x="66" y="417"/>
                  </a:lnTo>
                  <a:lnTo>
                    <a:pt x="68" y="419"/>
                  </a:lnTo>
                  <a:lnTo>
                    <a:pt x="66" y="421"/>
                  </a:lnTo>
                  <a:lnTo>
                    <a:pt x="66" y="423"/>
                  </a:lnTo>
                  <a:lnTo>
                    <a:pt x="64" y="423"/>
                  </a:lnTo>
                  <a:lnTo>
                    <a:pt x="64" y="423"/>
                  </a:lnTo>
                  <a:lnTo>
                    <a:pt x="64" y="425"/>
                  </a:lnTo>
                  <a:lnTo>
                    <a:pt x="66" y="427"/>
                  </a:lnTo>
                  <a:lnTo>
                    <a:pt x="66" y="429"/>
                  </a:lnTo>
                  <a:lnTo>
                    <a:pt x="68" y="429"/>
                  </a:lnTo>
                  <a:lnTo>
                    <a:pt x="68" y="431"/>
                  </a:lnTo>
                  <a:lnTo>
                    <a:pt x="66" y="433"/>
                  </a:lnTo>
                  <a:lnTo>
                    <a:pt x="66" y="433"/>
                  </a:lnTo>
                  <a:lnTo>
                    <a:pt x="66" y="435"/>
                  </a:lnTo>
                  <a:lnTo>
                    <a:pt x="68" y="435"/>
                  </a:lnTo>
                  <a:lnTo>
                    <a:pt x="68" y="437"/>
                  </a:lnTo>
                  <a:lnTo>
                    <a:pt x="70" y="439"/>
                  </a:lnTo>
                  <a:lnTo>
                    <a:pt x="72" y="441"/>
                  </a:lnTo>
                  <a:lnTo>
                    <a:pt x="72" y="443"/>
                  </a:lnTo>
                  <a:lnTo>
                    <a:pt x="72" y="443"/>
                  </a:lnTo>
                  <a:lnTo>
                    <a:pt x="70" y="445"/>
                  </a:lnTo>
                  <a:lnTo>
                    <a:pt x="70" y="445"/>
                  </a:lnTo>
                  <a:lnTo>
                    <a:pt x="70" y="447"/>
                  </a:lnTo>
                  <a:lnTo>
                    <a:pt x="70" y="449"/>
                  </a:lnTo>
                  <a:lnTo>
                    <a:pt x="72" y="449"/>
                  </a:lnTo>
                  <a:lnTo>
                    <a:pt x="72" y="451"/>
                  </a:lnTo>
                  <a:lnTo>
                    <a:pt x="72" y="451"/>
                  </a:lnTo>
                  <a:lnTo>
                    <a:pt x="72" y="451"/>
                  </a:lnTo>
                  <a:lnTo>
                    <a:pt x="72" y="453"/>
                  </a:lnTo>
                  <a:lnTo>
                    <a:pt x="72" y="455"/>
                  </a:lnTo>
                  <a:lnTo>
                    <a:pt x="70" y="455"/>
                  </a:lnTo>
                  <a:lnTo>
                    <a:pt x="68" y="457"/>
                  </a:lnTo>
                  <a:lnTo>
                    <a:pt x="70" y="459"/>
                  </a:lnTo>
                  <a:lnTo>
                    <a:pt x="70" y="461"/>
                  </a:lnTo>
                  <a:lnTo>
                    <a:pt x="70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72" y="465"/>
                  </a:lnTo>
                  <a:lnTo>
                    <a:pt x="74" y="467"/>
                  </a:lnTo>
                  <a:lnTo>
                    <a:pt x="76" y="469"/>
                  </a:lnTo>
                  <a:lnTo>
                    <a:pt x="76" y="471"/>
                  </a:lnTo>
                  <a:lnTo>
                    <a:pt x="74" y="473"/>
                  </a:lnTo>
                  <a:lnTo>
                    <a:pt x="72" y="473"/>
                  </a:lnTo>
                  <a:lnTo>
                    <a:pt x="72" y="475"/>
                  </a:lnTo>
                  <a:lnTo>
                    <a:pt x="74" y="477"/>
                  </a:lnTo>
                  <a:lnTo>
                    <a:pt x="74" y="479"/>
                  </a:lnTo>
                  <a:lnTo>
                    <a:pt x="74" y="479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2" y="483"/>
                  </a:lnTo>
                  <a:lnTo>
                    <a:pt x="72" y="483"/>
                  </a:lnTo>
                  <a:lnTo>
                    <a:pt x="70" y="483"/>
                  </a:lnTo>
                  <a:lnTo>
                    <a:pt x="70" y="485"/>
                  </a:lnTo>
                  <a:lnTo>
                    <a:pt x="70" y="487"/>
                  </a:lnTo>
                  <a:lnTo>
                    <a:pt x="72" y="489"/>
                  </a:lnTo>
                  <a:lnTo>
                    <a:pt x="68" y="489"/>
                  </a:lnTo>
                  <a:lnTo>
                    <a:pt x="68" y="489"/>
                  </a:lnTo>
                  <a:lnTo>
                    <a:pt x="68" y="491"/>
                  </a:lnTo>
                  <a:lnTo>
                    <a:pt x="68" y="493"/>
                  </a:lnTo>
                  <a:lnTo>
                    <a:pt x="70" y="495"/>
                  </a:lnTo>
                  <a:lnTo>
                    <a:pt x="72" y="497"/>
                  </a:lnTo>
                  <a:lnTo>
                    <a:pt x="72" y="499"/>
                  </a:lnTo>
                  <a:lnTo>
                    <a:pt x="72" y="501"/>
                  </a:lnTo>
                  <a:lnTo>
                    <a:pt x="74" y="503"/>
                  </a:lnTo>
                  <a:lnTo>
                    <a:pt x="76" y="505"/>
                  </a:lnTo>
                  <a:lnTo>
                    <a:pt x="78" y="507"/>
                  </a:lnTo>
                  <a:lnTo>
                    <a:pt x="80" y="509"/>
                  </a:lnTo>
                  <a:lnTo>
                    <a:pt x="80" y="511"/>
                  </a:lnTo>
                  <a:lnTo>
                    <a:pt x="82" y="511"/>
                  </a:lnTo>
                  <a:lnTo>
                    <a:pt x="82" y="513"/>
                  </a:lnTo>
                  <a:lnTo>
                    <a:pt x="84" y="513"/>
                  </a:lnTo>
                  <a:lnTo>
                    <a:pt x="84" y="513"/>
                  </a:lnTo>
                  <a:lnTo>
                    <a:pt x="86" y="513"/>
                  </a:lnTo>
                  <a:lnTo>
                    <a:pt x="86" y="511"/>
                  </a:lnTo>
                  <a:lnTo>
                    <a:pt x="88" y="511"/>
                  </a:lnTo>
                  <a:lnTo>
                    <a:pt x="90" y="511"/>
                  </a:lnTo>
                  <a:lnTo>
                    <a:pt x="90" y="511"/>
                  </a:lnTo>
                  <a:lnTo>
                    <a:pt x="92" y="511"/>
                  </a:lnTo>
                  <a:lnTo>
                    <a:pt x="92" y="511"/>
                  </a:lnTo>
                  <a:lnTo>
                    <a:pt x="94" y="513"/>
                  </a:lnTo>
                  <a:lnTo>
                    <a:pt x="96" y="515"/>
                  </a:lnTo>
                  <a:lnTo>
                    <a:pt x="96" y="517"/>
                  </a:lnTo>
                  <a:lnTo>
                    <a:pt x="98" y="519"/>
                  </a:lnTo>
                  <a:lnTo>
                    <a:pt x="96" y="519"/>
                  </a:lnTo>
                  <a:lnTo>
                    <a:pt x="96" y="519"/>
                  </a:lnTo>
                  <a:lnTo>
                    <a:pt x="98" y="521"/>
                  </a:lnTo>
                  <a:lnTo>
                    <a:pt x="98" y="521"/>
                  </a:lnTo>
                  <a:lnTo>
                    <a:pt x="100" y="523"/>
                  </a:lnTo>
                  <a:lnTo>
                    <a:pt x="100" y="525"/>
                  </a:lnTo>
                  <a:lnTo>
                    <a:pt x="100" y="527"/>
                  </a:lnTo>
                  <a:lnTo>
                    <a:pt x="102" y="529"/>
                  </a:lnTo>
                  <a:lnTo>
                    <a:pt x="104" y="529"/>
                  </a:lnTo>
                  <a:lnTo>
                    <a:pt x="106" y="531"/>
                  </a:lnTo>
                  <a:lnTo>
                    <a:pt x="108" y="531"/>
                  </a:lnTo>
                  <a:lnTo>
                    <a:pt x="108" y="533"/>
                  </a:lnTo>
                  <a:lnTo>
                    <a:pt x="110" y="535"/>
                  </a:lnTo>
                  <a:lnTo>
                    <a:pt x="110" y="535"/>
                  </a:lnTo>
                  <a:lnTo>
                    <a:pt x="114" y="535"/>
                  </a:lnTo>
                  <a:lnTo>
                    <a:pt x="118" y="535"/>
                  </a:lnTo>
                  <a:lnTo>
                    <a:pt x="124" y="535"/>
                  </a:lnTo>
                  <a:lnTo>
                    <a:pt x="130" y="535"/>
                  </a:lnTo>
                  <a:lnTo>
                    <a:pt x="136" y="535"/>
                  </a:lnTo>
                  <a:lnTo>
                    <a:pt x="140" y="537"/>
                  </a:lnTo>
                  <a:lnTo>
                    <a:pt x="144" y="537"/>
                  </a:lnTo>
                  <a:lnTo>
                    <a:pt x="148" y="537"/>
                  </a:lnTo>
                  <a:lnTo>
                    <a:pt x="152" y="539"/>
                  </a:lnTo>
                  <a:lnTo>
                    <a:pt x="156" y="539"/>
                  </a:lnTo>
                  <a:lnTo>
                    <a:pt x="158" y="539"/>
                  </a:lnTo>
                  <a:lnTo>
                    <a:pt x="160" y="539"/>
                  </a:lnTo>
                  <a:lnTo>
                    <a:pt x="160" y="541"/>
                  </a:lnTo>
                  <a:lnTo>
                    <a:pt x="160" y="541"/>
                  </a:lnTo>
                  <a:lnTo>
                    <a:pt x="158" y="539"/>
                  </a:lnTo>
                  <a:lnTo>
                    <a:pt x="154" y="535"/>
                  </a:lnTo>
                  <a:lnTo>
                    <a:pt x="148" y="529"/>
                  </a:lnTo>
                  <a:lnTo>
                    <a:pt x="148" y="529"/>
                  </a:lnTo>
                  <a:lnTo>
                    <a:pt x="146" y="529"/>
                  </a:lnTo>
                  <a:lnTo>
                    <a:pt x="144" y="529"/>
                  </a:lnTo>
                  <a:lnTo>
                    <a:pt x="142" y="529"/>
                  </a:lnTo>
                  <a:lnTo>
                    <a:pt x="142" y="529"/>
                  </a:lnTo>
                  <a:lnTo>
                    <a:pt x="140" y="527"/>
                  </a:lnTo>
                  <a:lnTo>
                    <a:pt x="142" y="527"/>
                  </a:lnTo>
                  <a:lnTo>
                    <a:pt x="144" y="527"/>
                  </a:lnTo>
                  <a:lnTo>
                    <a:pt x="146" y="527"/>
                  </a:lnTo>
                  <a:lnTo>
                    <a:pt x="146" y="527"/>
                  </a:lnTo>
                  <a:lnTo>
                    <a:pt x="144" y="525"/>
                  </a:lnTo>
                  <a:lnTo>
                    <a:pt x="144" y="523"/>
                  </a:lnTo>
                  <a:lnTo>
                    <a:pt x="140" y="519"/>
                  </a:lnTo>
                  <a:lnTo>
                    <a:pt x="138" y="517"/>
                  </a:lnTo>
                  <a:lnTo>
                    <a:pt x="138" y="517"/>
                  </a:lnTo>
                  <a:lnTo>
                    <a:pt x="138" y="519"/>
                  </a:lnTo>
                  <a:lnTo>
                    <a:pt x="138" y="519"/>
                  </a:lnTo>
                  <a:lnTo>
                    <a:pt x="138" y="517"/>
                  </a:lnTo>
                  <a:lnTo>
                    <a:pt x="138" y="515"/>
                  </a:lnTo>
                  <a:lnTo>
                    <a:pt x="138" y="513"/>
                  </a:lnTo>
                  <a:lnTo>
                    <a:pt x="138" y="511"/>
                  </a:lnTo>
                  <a:lnTo>
                    <a:pt x="138" y="509"/>
                  </a:lnTo>
                  <a:lnTo>
                    <a:pt x="138" y="507"/>
                  </a:lnTo>
                  <a:lnTo>
                    <a:pt x="140" y="505"/>
                  </a:lnTo>
                  <a:lnTo>
                    <a:pt x="142" y="505"/>
                  </a:lnTo>
                  <a:lnTo>
                    <a:pt x="142" y="503"/>
                  </a:lnTo>
                  <a:lnTo>
                    <a:pt x="144" y="503"/>
                  </a:lnTo>
                  <a:lnTo>
                    <a:pt x="142" y="503"/>
                  </a:lnTo>
                  <a:lnTo>
                    <a:pt x="140" y="501"/>
                  </a:lnTo>
                  <a:lnTo>
                    <a:pt x="140" y="501"/>
                  </a:lnTo>
                  <a:lnTo>
                    <a:pt x="138" y="501"/>
                  </a:lnTo>
                  <a:lnTo>
                    <a:pt x="134" y="501"/>
                  </a:lnTo>
                  <a:lnTo>
                    <a:pt x="134" y="499"/>
                  </a:lnTo>
                  <a:lnTo>
                    <a:pt x="138" y="499"/>
                  </a:lnTo>
                  <a:lnTo>
                    <a:pt x="138" y="499"/>
                  </a:lnTo>
                  <a:lnTo>
                    <a:pt x="136" y="497"/>
                  </a:lnTo>
                  <a:lnTo>
                    <a:pt x="136" y="497"/>
                  </a:lnTo>
                  <a:lnTo>
                    <a:pt x="138" y="499"/>
                  </a:lnTo>
                  <a:lnTo>
                    <a:pt x="140" y="501"/>
                  </a:lnTo>
                  <a:lnTo>
                    <a:pt x="142" y="501"/>
                  </a:lnTo>
                  <a:lnTo>
                    <a:pt x="144" y="503"/>
                  </a:lnTo>
                  <a:lnTo>
                    <a:pt x="146" y="503"/>
                  </a:lnTo>
                  <a:lnTo>
                    <a:pt x="148" y="501"/>
                  </a:lnTo>
                  <a:lnTo>
                    <a:pt x="150" y="499"/>
                  </a:lnTo>
                  <a:lnTo>
                    <a:pt x="150" y="497"/>
                  </a:lnTo>
                  <a:lnTo>
                    <a:pt x="148" y="489"/>
                  </a:lnTo>
                  <a:lnTo>
                    <a:pt x="146" y="489"/>
                  </a:lnTo>
                  <a:lnTo>
                    <a:pt x="146" y="487"/>
                  </a:lnTo>
                  <a:lnTo>
                    <a:pt x="148" y="483"/>
                  </a:lnTo>
                  <a:lnTo>
                    <a:pt x="148" y="479"/>
                  </a:lnTo>
                  <a:lnTo>
                    <a:pt x="150" y="477"/>
                  </a:lnTo>
                  <a:lnTo>
                    <a:pt x="150" y="477"/>
                  </a:lnTo>
                  <a:lnTo>
                    <a:pt x="154" y="475"/>
                  </a:lnTo>
                  <a:lnTo>
                    <a:pt x="156" y="473"/>
                  </a:lnTo>
                  <a:lnTo>
                    <a:pt x="158" y="471"/>
                  </a:lnTo>
                  <a:lnTo>
                    <a:pt x="162" y="467"/>
                  </a:lnTo>
                  <a:lnTo>
                    <a:pt x="162" y="465"/>
                  </a:lnTo>
                  <a:lnTo>
                    <a:pt x="162" y="465"/>
                  </a:lnTo>
                  <a:lnTo>
                    <a:pt x="162" y="465"/>
                  </a:lnTo>
                  <a:lnTo>
                    <a:pt x="162" y="463"/>
                  </a:lnTo>
                  <a:lnTo>
                    <a:pt x="160" y="463"/>
                  </a:lnTo>
                  <a:lnTo>
                    <a:pt x="158" y="463"/>
                  </a:lnTo>
                  <a:lnTo>
                    <a:pt x="158" y="463"/>
                  </a:lnTo>
                  <a:lnTo>
                    <a:pt x="156" y="463"/>
                  </a:lnTo>
                  <a:lnTo>
                    <a:pt x="158" y="461"/>
                  </a:lnTo>
                  <a:lnTo>
                    <a:pt x="160" y="461"/>
                  </a:lnTo>
                  <a:lnTo>
                    <a:pt x="160" y="459"/>
                  </a:lnTo>
                  <a:lnTo>
                    <a:pt x="160" y="459"/>
                  </a:lnTo>
                  <a:lnTo>
                    <a:pt x="160" y="455"/>
                  </a:lnTo>
                  <a:lnTo>
                    <a:pt x="158" y="453"/>
                  </a:lnTo>
                  <a:lnTo>
                    <a:pt x="156" y="451"/>
                  </a:lnTo>
                  <a:lnTo>
                    <a:pt x="154" y="449"/>
                  </a:lnTo>
                  <a:lnTo>
                    <a:pt x="146" y="449"/>
                  </a:lnTo>
                  <a:lnTo>
                    <a:pt x="144" y="449"/>
                  </a:lnTo>
                  <a:lnTo>
                    <a:pt x="132" y="441"/>
                  </a:lnTo>
                  <a:lnTo>
                    <a:pt x="130" y="439"/>
                  </a:lnTo>
                  <a:lnTo>
                    <a:pt x="128" y="437"/>
                  </a:lnTo>
                  <a:lnTo>
                    <a:pt x="126" y="435"/>
                  </a:lnTo>
                  <a:lnTo>
                    <a:pt x="126" y="433"/>
                  </a:lnTo>
                  <a:lnTo>
                    <a:pt x="126" y="431"/>
                  </a:lnTo>
                  <a:lnTo>
                    <a:pt x="126" y="431"/>
                  </a:lnTo>
                  <a:lnTo>
                    <a:pt x="126" y="427"/>
                  </a:lnTo>
                  <a:lnTo>
                    <a:pt x="126" y="423"/>
                  </a:lnTo>
                  <a:lnTo>
                    <a:pt x="130" y="417"/>
                  </a:lnTo>
                  <a:lnTo>
                    <a:pt x="130" y="417"/>
                  </a:lnTo>
                  <a:lnTo>
                    <a:pt x="134" y="417"/>
                  </a:lnTo>
                  <a:lnTo>
                    <a:pt x="134" y="417"/>
                  </a:lnTo>
                  <a:lnTo>
                    <a:pt x="134" y="415"/>
                  </a:lnTo>
                  <a:lnTo>
                    <a:pt x="136" y="413"/>
                  </a:lnTo>
                  <a:lnTo>
                    <a:pt x="138" y="411"/>
                  </a:lnTo>
                  <a:lnTo>
                    <a:pt x="144" y="413"/>
                  </a:lnTo>
                  <a:lnTo>
                    <a:pt x="146" y="413"/>
                  </a:lnTo>
                  <a:lnTo>
                    <a:pt x="146" y="411"/>
                  </a:lnTo>
                  <a:lnTo>
                    <a:pt x="146" y="409"/>
                  </a:lnTo>
                  <a:lnTo>
                    <a:pt x="144" y="409"/>
                  </a:lnTo>
                  <a:lnTo>
                    <a:pt x="144" y="407"/>
                  </a:lnTo>
                  <a:lnTo>
                    <a:pt x="146" y="402"/>
                  </a:lnTo>
                  <a:lnTo>
                    <a:pt x="146" y="400"/>
                  </a:lnTo>
                  <a:lnTo>
                    <a:pt x="146" y="398"/>
                  </a:lnTo>
                  <a:lnTo>
                    <a:pt x="146" y="396"/>
                  </a:lnTo>
                  <a:lnTo>
                    <a:pt x="146" y="394"/>
                  </a:lnTo>
                  <a:lnTo>
                    <a:pt x="142" y="390"/>
                  </a:lnTo>
                  <a:lnTo>
                    <a:pt x="142" y="388"/>
                  </a:lnTo>
                  <a:lnTo>
                    <a:pt x="142" y="386"/>
                  </a:lnTo>
                  <a:lnTo>
                    <a:pt x="142" y="386"/>
                  </a:lnTo>
                  <a:lnTo>
                    <a:pt x="144" y="382"/>
                  </a:lnTo>
                  <a:lnTo>
                    <a:pt x="146" y="380"/>
                  </a:lnTo>
                  <a:lnTo>
                    <a:pt x="148" y="378"/>
                  </a:lnTo>
                  <a:lnTo>
                    <a:pt x="150" y="378"/>
                  </a:lnTo>
                  <a:lnTo>
                    <a:pt x="152" y="376"/>
                  </a:lnTo>
                  <a:lnTo>
                    <a:pt x="152" y="376"/>
                  </a:lnTo>
                  <a:lnTo>
                    <a:pt x="150" y="376"/>
                  </a:lnTo>
                  <a:lnTo>
                    <a:pt x="150" y="376"/>
                  </a:lnTo>
                  <a:lnTo>
                    <a:pt x="146" y="374"/>
                  </a:lnTo>
                  <a:lnTo>
                    <a:pt x="140" y="372"/>
                  </a:lnTo>
                  <a:lnTo>
                    <a:pt x="140" y="370"/>
                  </a:lnTo>
                  <a:lnTo>
                    <a:pt x="142" y="370"/>
                  </a:lnTo>
                  <a:lnTo>
                    <a:pt x="144" y="368"/>
                  </a:lnTo>
                  <a:lnTo>
                    <a:pt x="146" y="368"/>
                  </a:lnTo>
                  <a:lnTo>
                    <a:pt x="150" y="368"/>
                  </a:lnTo>
                  <a:lnTo>
                    <a:pt x="150" y="370"/>
                  </a:lnTo>
                  <a:lnTo>
                    <a:pt x="152" y="372"/>
                  </a:lnTo>
                  <a:lnTo>
                    <a:pt x="154" y="374"/>
                  </a:lnTo>
                  <a:lnTo>
                    <a:pt x="156" y="374"/>
                  </a:lnTo>
                  <a:lnTo>
                    <a:pt x="160" y="372"/>
                  </a:lnTo>
                  <a:lnTo>
                    <a:pt x="160" y="372"/>
                  </a:lnTo>
                  <a:lnTo>
                    <a:pt x="160" y="372"/>
                  </a:lnTo>
                  <a:lnTo>
                    <a:pt x="160" y="368"/>
                  </a:lnTo>
                  <a:lnTo>
                    <a:pt x="158" y="366"/>
                  </a:lnTo>
                  <a:lnTo>
                    <a:pt x="158" y="364"/>
                  </a:lnTo>
                  <a:lnTo>
                    <a:pt x="156" y="362"/>
                  </a:lnTo>
                  <a:lnTo>
                    <a:pt x="156" y="362"/>
                  </a:lnTo>
                  <a:lnTo>
                    <a:pt x="154" y="362"/>
                  </a:lnTo>
                  <a:lnTo>
                    <a:pt x="152" y="362"/>
                  </a:lnTo>
                  <a:lnTo>
                    <a:pt x="150" y="362"/>
                  </a:lnTo>
                  <a:lnTo>
                    <a:pt x="148" y="362"/>
                  </a:lnTo>
                  <a:lnTo>
                    <a:pt x="148" y="364"/>
                  </a:lnTo>
                  <a:lnTo>
                    <a:pt x="152" y="364"/>
                  </a:lnTo>
                  <a:lnTo>
                    <a:pt x="152" y="366"/>
                  </a:lnTo>
                  <a:lnTo>
                    <a:pt x="152" y="366"/>
                  </a:lnTo>
                  <a:lnTo>
                    <a:pt x="150" y="366"/>
                  </a:lnTo>
                  <a:lnTo>
                    <a:pt x="146" y="366"/>
                  </a:lnTo>
                  <a:lnTo>
                    <a:pt x="144" y="366"/>
                  </a:lnTo>
                  <a:lnTo>
                    <a:pt x="144" y="366"/>
                  </a:lnTo>
                  <a:lnTo>
                    <a:pt x="144" y="364"/>
                  </a:lnTo>
                  <a:lnTo>
                    <a:pt x="144" y="364"/>
                  </a:lnTo>
                  <a:lnTo>
                    <a:pt x="144" y="364"/>
                  </a:lnTo>
                  <a:lnTo>
                    <a:pt x="144" y="364"/>
                  </a:lnTo>
                  <a:lnTo>
                    <a:pt x="142" y="362"/>
                  </a:lnTo>
                  <a:lnTo>
                    <a:pt x="138" y="362"/>
                  </a:lnTo>
                  <a:lnTo>
                    <a:pt x="136" y="360"/>
                  </a:lnTo>
                  <a:lnTo>
                    <a:pt x="134" y="358"/>
                  </a:lnTo>
                  <a:lnTo>
                    <a:pt x="134" y="354"/>
                  </a:lnTo>
                  <a:lnTo>
                    <a:pt x="134" y="352"/>
                  </a:lnTo>
                  <a:lnTo>
                    <a:pt x="130" y="346"/>
                  </a:lnTo>
                  <a:lnTo>
                    <a:pt x="128" y="344"/>
                  </a:lnTo>
                  <a:lnTo>
                    <a:pt x="128" y="340"/>
                  </a:lnTo>
                  <a:lnTo>
                    <a:pt x="128" y="340"/>
                  </a:lnTo>
                  <a:lnTo>
                    <a:pt x="128" y="338"/>
                  </a:lnTo>
                  <a:lnTo>
                    <a:pt x="130" y="336"/>
                  </a:lnTo>
                  <a:lnTo>
                    <a:pt x="130" y="338"/>
                  </a:lnTo>
                  <a:lnTo>
                    <a:pt x="132" y="338"/>
                  </a:lnTo>
                  <a:lnTo>
                    <a:pt x="132" y="338"/>
                  </a:lnTo>
                  <a:lnTo>
                    <a:pt x="132" y="338"/>
                  </a:lnTo>
                  <a:lnTo>
                    <a:pt x="134" y="340"/>
                  </a:lnTo>
                  <a:lnTo>
                    <a:pt x="138" y="340"/>
                  </a:lnTo>
                  <a:lnTo>
                    <a:pt x="142" y="342"/>
                  </a:lnTo>
                  <a:lnTo>
                    <a:pt x="148" y="344"/>
                  </a:lnTo>
                  <a:lnTo>
                    <a:pt x="150" y="344"/>
                  </a:lnTo>
                  <a:lnTo>
                    <a:pt x="156" y="344"/>
                  </a:lnTo>
                  <a:lnTo>
                    <a:pt x="160" y="344"/>
                  </a:lnTo>
                  <a:lnTo>
                    <a:pt x="162" y="342"/>
                  </a:lnTo>
                  <a:lnTo>
                    <a:pt x="168" y="340"/>
                  </a:lnTo>
                  <a:lnTo>
                    <a:pt x="168" y="338"/>
                  </a:lnTo>
                  <a:lnTo>
                    <a:pt x="168" y="336"/>
                  </a:lnTo>
                  <a:lnTo>
                    <a:pt x="164" y="332"/>
                  </a:lnTo>
                  <a:lnTo>
                    <a:pt x="164" y="330"/>
                  </a:lnTo>
                  <a:lnTo>
                    <a:pt x="164" y="328"/>
                  </a:lnTo>
                  <a:lnTo>
                    <a:pt x="162" y="324"/>
                  </a:lnTo>
                  <a:lnTo>
                    <a:pt x="164" y="324"/>
                  </a:lnTo>
                  <a:lnTo>
                    <a:pt x="164" y="324"/>
                  </a:lnTo>
                  <a:lnTo>
                    <a:pt x="166" y="322"/>
                  </a:lnTo>
                  <a:lnTo>
                    <a:pt x="164" y="318"/>
                  </a:lnTo>
                  <a:lnTo>
                    <a:pt x="164" y="316"/>
                  </a:lnTo>
                  <a:lnTo>
                    <a:pt x="164" y="316"/>
                  </a:lnTo>
                  <a:lnTo>
                    <a:pt x="162" y="314"/>
                  </a:lnTo>
                  <a:lnTo>
                    <a:pt x="164" y="314"/>
                  </a:lnTo>
                  <a:lnTo>
                    <a:pt x="162" y="314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310"/>
                  </a:lnTo>
                  <a:lnTo>
                    <a:pt x="158" y="308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58" y="304"/>
                  </a:lnTo>
                  <a:lnTo>
                    <a:pt x="162" y="306"/>
                  </a:lnTo>
                  <a:lnTo>
                    <a:pt x="164" y="306"/>
                  </a:lnTo>
                  <a:lnTo>
                    <a:pt x="168" y="308"/>
                  </a:lnTo>
                  <a:lnTo>
                    <a:pt x="172" y="308"/>
                  </a:lnTo>
                  <a:lnTo>
                    <a:pt x="176" y="308"/>
                  </a:lnTo>
                  <a:lnTo>
                    <a:pt x="178" y="308"/>
                  </a:lnTo>
                  <a:lnTo>
                    <a:pt x="194" y="304"/>
                  </a:lnTo>
                  <a:lnTo>
                    <a:pt x="196" y="304"/>
                  </a:lnTo>
                  <a:lnTo>
                    <a:pt x="204" y="302"/>
                  </a:lnTo>
                  <a:lnTo>
                    <a:pt x="216" y="298"/>
                  </a:lnTo>
                  <a:lnTo>
                    <a:pt x="222" y="292"/>
                  </a:lnTo>
                  <a:lnTo>
                    <a:pt x="224" y="292"/>
                  </a:lnTo>
                  <a:lnTo>
                    <a:pt x="224" y="288"/>
                  </a:lnTo>
                  <a:lnTo>
                    <a:pt x="224" y="284"/>
                  </a:lnTo>
                  <a:lnTo>
                    <a:pt x="228" y="280"/>
                  </a:lnTo>
                  <a:lnTo>
                    <a:pt x="230" y="270"/>
                  </a:lnTo>
                  <a:lnTo>
                    <a:pt x="230" y="268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2"/>
            <p:cNvSpPr>
              <a:spLocks noEditPoints="1"/>
            </p:cNvSpPr>
            <p:nvPr/>
          </p:nvSpPr>
          <p:spPr bwMode="auto">
            <a:xfrm>
              <a:off x="2505" y="1760"/>
              <a:ext cx="4" cy="12"/>
            </a:xfrm>
            <a:custGeom>
              <a:avLst/>
              <a:gdLst>
                <a:gd name="T0" fmla="*/ 2 w 4"/>
                <a:gd name="T1" fmla="*/ 10 h 12"/>
                <a:gd name="T2" fmla="*/ 2 w 4"/>
                <a:gd name="T3" fmla="*/ 10 h 12"/>
                <a:gd name="T4" fmla="*/ 0 w 4"/>
                <a:gd name="T5" fmla="*/ 10 h 12"/>
                <a:gd name="T6" fmla="*/ 0 w 4"/>
                <a:gd name="T7" fmla="*/ 12 h 12"/>
                <a:gd name="T8" fmla="*/ 0 w 4"/>
                <a:gd name="T9" fmla="*/ 12 h 12"/>
                <a:gd name="T10" fmla="*/ 2 w 4"/>
                <a:gd name="T11" fmla="*/ 12 h 12"/>
                <a:gd name="T12" fmla="*/ 4 w 4"/>
                <a:gd name="T13" fmla="*/ 12 h 12"/>
                <a:gd name="T14" fmla="*/ 4 w 4"/>
                <a:gd name="T15" fmla="*/ 12 h 12"/>
                <a:gd name="T16" fmla="*/ 4 w 4"/>
                <a:gd name="T17" fmla="*/ 12 h 12"/>
                <a:gd name="T18" fmla="*/ 4 w 4"/>
                <a:gd name="T19" fmla="*/ 10 h 12"/>
                <a:gd name="T20" fmla="*/ 4 w 4"/>
                <a:gd name="T21" fmla="*/ 10 h 12"/>
                <a:gd name="T22" fmla="*/ 2 w 4"/>
                <a:gd name="T23" fmla="*/ 10 h 12"/>
                <a:gd name="T24" fmla="*/ 4 w 4"/>
                <a:gd name="T25" fmla="*/ 2 h 12"/>
                <a:gd name="T26" fmla="*/ 4 w 4"/>
                <a:gd name="T27" fmla="*/ 2 h 12"/>
                <a:gd name="T28" fmla="*/ 4 w 4"/>
                <a:gd name="T29" fmla="*/ 0 h 12"/>
                <a:gd name="T30" fmla="*/ 4 w 4"/>
                <a:gd name="T31" fmla="*/ 0 h 12"/>
                <a:gd name="T32" fmla="*/ 2 w 4"/>
                <a:gd name="T33" fmla="*/ 0 h 12"/>
                <a:gd name="T34" fmla="*/ 2 w 4"/>
                <a:gd name="T35" fmla="*/ 0 h 12"/>
                <a:gd name="T36" fmla="*/ 2 w 4"/>
                <a:gd name="T37" fmla="*/ 0 h 12"/>
                <a:gd name="T38" fmla="*/ 2 w 4"/>
                <a:gd name="T39" fmla="*/ 0 h 12"/>
                <a:gd name="T40" fmla="*/ 2 w 4"/>
                <a:gd name="T41" fmla="*/ 2 h 12"/>
                <a:gd name="T42" fmla="*/ 4 w 4"/>
                <a:gd name="T4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2">
                  <a:moveTo>
                    <a:pt x="2" y="10"/>
                  </a:moveTo>
                  <a:lnTo>
                    <a:pt x="2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3"/>
            <p:cNvSpPr>
              <a:spLocks/>
            </p:cNvSpPr>
            <p:nvPr/>
          </p:nvSpPr>
          <p:spPr bwMode="auto">
            <a:xfrm>
              <a:off x="2487" y="1750"/>
              <a:ext cx="4" cy="2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4"/>
            <p:cNvSpPr>
              <a:spLocks noEditPoints="1"/>
            </p:cNvSpPr>
            <p:nvPr/>
          </p:nvSpPr>
          <p:spPr bwMode="auto">
            <a:xfrm>
              <a:off x="3653" y="2157"/>
              <a:ext cx="192" cy="243"/>
            </a:xfrm>
            <a:custGeom>
              <a:avLst/>
              <a:gdLst>
                <a:gd name="T0" fmla="*/ 190 w 192"/>
                <a:gd name="T1" fmla="*/ 114 h 243"/>
                <a:gd name="T2" fmla="*/ 184 w 192"/>
                <a:gd name="T3" fmla="*/ 116 h 243"/>
                <a:gd name="T4" fmla="*/ 168 w 192"/>
                <a:gd name="T5" fmla="*/ 118 h 243"/>
                <a:gd name="T6" fmla="*/ 164 w 192"/>
                <a:gd name="T7" fmla="*/ 118 h 243"/>
                <a:gd name="T8" fmla="*/ 164 w 192"/>
                <a:gd name="T9" fmla="*/ 108 h 243"/>
                <a:gd name="T10" fmla="*/ 160 w 192"/>
                <a:gd name="T11" fmla="*/ 94 h 243"/>
                <a:gd name="T12" fmla="*/ 158 w 192"/>
                <a:gd name="T13" fmla="*/ 70 h 243"/>
                <a:gd name="T14" fmla="*/ 158 w 192"/>
                <a:gd name="T15" fmla="*/ 50 h 243"/>
                <a:gd name="T16" fmla="*/ 138 w 192"/>
                <a:gd name="T17" fmla="*/ 50 h 243"/>
                <a:gd name="T18" fmla="*/ 132 w 192"/>
                <a:gd name="T19" fmla="*/ 44 h 243"/>
                <a:gd name="T20" fmla="*/ 120 w 192"/>
                <a:gd name="T21" fmla="*/ 52 h 243"/>
                <a:gd name="T22" fmla="*/ 116 w 192"/>
                <a:gd name="T23" fmla="*/ 62 h 243"/>
                <a:gd name="T24" fmla="*/ 102 w 192"/>
                <a:gd name="T25" fmla="*/ 62 h 243"/>
                <a:gd name="T26" fmla="*/ 92 w 192"/>
                <a:gd name="T27" fmla="*/ 64 h 243"/>
                <a:gd name="T28" fmla="*/ 84 w 192"/>
                <a:gd name="T29" fmla="*/ 52 h 243"/>
                <a:gd name="T30" fmla="*/ 78 w 192"/>
                <a:gd name="T31" fmla="*/ 40 h 243"/>
                <a:gd name="T32" fmla="*/ 76 w 192"/>
                <a:gd name="T33" fmla="*/ 30 h 243"/>
                <a:gd name="T34" fmla="*/ 68 w 192"/>
                <a:gd name="T35" fmla="*/ 24 h 243"/>
                <a:gd name="T36" fmla="*/ 40 w 192"/>
                <a:gd name="T37" fmla="*/ 26 h 243"/>
                <a:gd name="T38" fmla="*/ 24 w 192"/>
                <a:gd name="T39" fmla="*/ 24 h 243"/>
                <a:gd name="T40" fmla="*/ 16 w 192"/>
                <a:gd name="T41" fmla="*/ 28 h 243"/>
                <a:gd name="T42" fmla="*/ 10 w 192"/>
                <a:gd name="T43" fmla="*/ 34 h 243"/>
                <a:gd name="T44" fmla="*/ 24 w 192"/>
                <a:gd name="T45" fmla="*/ 72 h 243"/>
                <a:gd name="T46" fmla="*/ 20 w 192"/>
                <a:gd name="T47" fmla="*/ 80 h 243"/>
                <a:gd name="T48" fmla="*/ 22 w 192"/>
                <a:gd name="T49" fmla="*/ 88 h 243"/>
                <a:gd name="T50" fmla="*/ 28 w 192"/>
                <a:gd name="T51" fmla="*/ 106 h 243"/>
                <a:gd name="T52" fmla="*/ 32 w 192"/>
                <a:gd name="T53" fmla="*/ 126 h 243"/>
                <a:gd name="T54" fmla="*/ 18 w 192"/>
                <a:gd name="T55" fmla="*/ 148 h 243"/>
                <a:gd name="T56" fmla="*/ 4 w 192"/>
                <a:gd name="T57" fmla="*/ 192 h 243"/>
                <a:gd name="T58" fmla="*/ 0 w 192"/>
                <a:gd name="T59" fmla="*/ 204 h 243"/>
                <a:gd name="T60" fmla="*/ 2 w 192"/>
                <a:gd name="T61" fmla="*/ 228 h 243"/>
                <a:gd name="T62" fmla="*/ 12 w 192"/>
                <a:gd name="T63" fmla="*/ 228 h 243"/>
                <a:gd name="T64" fmla="*/ 22 w 192"/>
                <a:gd name="T65" fmla="*/ 224 h 243"/>
                <a:gd name="T66" fmla="*/ 30 w 192"/>
                <a:gd name="T67" fmla="*/ 228 h 243"/>
                <a:gd name="T68" fmla="*/ 40 w 192"/>
                <a:gd name="T69" fmla="*/ 231 h 243"/>
                <a:gd name="T70" fmla="*/ 86 w 192"/>
                <a:gd name="T71" fmla="*/ 231 h 243"/>
                <a:gd name="T72" fmla="*/ 104 w 192"/>
                <a:gd name="T73" fmla="*/ 233 h 243"/>
                <a:gd name="T74" fmla="*/ 114 w 192"/>
                <a:gd name="T75" fmla="*/ 239 h 243"/>
                <a:gd name="T76" fmla="*/ 134 w 192"/>
                <a:gd name="T77" fmla="*/ 241 h 243"/>
                <a:gd name="T78" fmla="*/ 148 w 192"/>
                <a:gd name="T79" fmla="*/ 241 h 243"/>
                <a:gd name="T80" fmla="*/ 168 w 192"/>
                <a:gd name="T81" fmla="*/ 239 h 243"/>
                <a:gd name="T82" fmla="*/ 168 w 192"/>
                <a:gd name="T83" fmla="*/ 222 h 243"/>
                <a:gd name="T84" fmla="*/ 158 w 192"/>
                <a:gd name="T85" fmla="*/ 204 h 243"/>
                <a:gd name="T86" fmla="*/ 160 w 192"/>
                <a:gd name="T87" fmla="*/ 172 h 243"/>
                <a:gd name="T88" fmla="*/ 190 w 192"/>
                <a:gd name="T89" fmla="*/ 152 h 243"/>
                <a:gd name="T90" fmla="*/ 190 w 192"/>
                <a:gd name="T91" fmla="*/ 144 h 243"/>
                <a:gd name="T92" fmla="*/ 192 w 192"/>
                <a:gd name="T93" fmla="*/ 130 h 243"/>
                <a:gd name="T94" fmla="*/ 192 w 192"/>
                <a:gd name="T95" fmla="*/ 124 h 243"/>
                <a:gd name="T96" fmla="*/ 6 w 192"/>
                <a:gd name="T97" fmla="*/ 22 h 243"/>
                <a:gd name="T98" fmla="*/ 12 w 192"/>
                <a:gd name="T99" fmla="*/ 16 h 243"/>
                <a:gd name="T100" fmla="*/ 12 w 192"/>
                <a:gd name="T101" fmla="*/ 10 h 243"/>
                <a:gd name="T102" fmla="*/ 20 w 192"/>
                <a:gd name="T103" fmla="*/ 2 h 243"/>
                <a:gd name="T104" fmla="*/ 14 w 192"/>
                <a:gd name="T105" fmla="*/ 0 h 243"/>
                <a:gd name="T106" fmla="*/ 8 w 192"/>
                <a:gd name="T107" fmla="*/ 6 h 243"/>
                <a:gd name="T108" fmla="*/ 4 w 192"/>
                <a:gd name="T109" fmla="*/ 1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43">
                  <a:moveTo>
                    <a:pt x="192" y="124"/>
                  </a:moveTo>
                  <a:lnTo>
                    <a:pt x="192" y="122"/>
                  </a:lnTo>
                  <a:lnTo>
                    <a:pt x="192" y="120"/>
                  </a:lnTo>
                  <a:lnTo>
                    <a:pt x="192" y="116"/>
                  </a:lnTo>
                  <a:lnTo>
                    <a:pt x="190" y="114"/>
                  </a:lnTo>
                  <a:lnTo>
                    <a:pt x="190" y="114"/>
                  </a:lnTo>
                  <a:lnTo>
                    <a:pt x="190" y="116"/>
                  </a:lnTo>
                  <a:lnTo>
                    <a:pt x="190" y="116"/>
                  </a:lnTo>
                  <a:lnTo>
                    <a:pt x="188" y="116"/>
                  </a:lnTo>
                  <a:lnTo>
                    <a:pt x="186" y="116"/>
                  </a:lnTo>
                  <a:lnTo>
                    <a:pt x="184" y="116"/>
                  </a:lnTo>
                  <a:lnTo>
                    <a:pt x="184" y="116"/>
                  </a:lnTo>
                  <a:lnTo>
                    <a:pt x="182" y="116"/>
                  </a:lnTo>
                  <a:lnTo>
                    <a:pt x="178" y="118"/>
                  </a:lnTo>
                  <a:lnTo>
                    <a:pt x="176" y="118"/>
                  </a:lnTo>
                  <a:lnTo>
                    <a:pt x="172" y="118"/>
                  </a:lnTo>
                  <a:lnTo>
                    <a:pt x="170" y="118"/>
                  </a:lnTo>
                  <a:lnTo>
                    <a:pt x="168" y="118"/>
                  </a:lnTo>
                  <a:lnTo>
                    <a:pt x="168" y="118"/>
                  </a:lnTo>
                  <a:lnTo>
                    <a:pt x="166" y="120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62" y="114"/>
                  </a:lnTo>
                  <a:lnTo>
                    <a:pt x="164" y="114"/>
                  </a:lnTo>
                  <a:lnTo>
                    <a:pt x="164" y="112"/>
                  </a:lnTo>
                  <a:lnTo>
                    <a:pt x="164" y="110"/>
                  </a:lnTo>
                  <a:lnTo>
                    <a:pt x="164" y="108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64" y="104"/>
                  </a:lnTo>
                  <a:lnTo>
                    <a:pt x="164" y="100"/>
                  </a:lnTo>
                  <a:lnTo>
                    <a:pt x="162" y="96"/>
                  </a:lnTo>
                  <a:lnTo>
                    <a:pt x="160" y="94"/>
                  </a:lnTo>
                  <a:lnTo>
                    <a:pt x="158" y="92"/>
                  </a:lnTo>
                  <a:lnTo>
                    <a:pt x="158" y="90"/>
                  </a:lnTo>
                  <a:lnTo>
                    <a:pt x="158" y="84"/>
                  </a:lnTo>
                  <a:lnTo>
                    <a:pt x="158" y="80"/>
                  </a:lnTo>
                  <a:lnTo>
                    <a:pt x="158" y="76"/>
                  </a:lnTo>
                  <a:lnTo>
                    <a:pt x="158" y="70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8" y="56"/>
                  </a:lnTo>
                  <a:lnTo>
                    <a:pt x="158" y="52"/>
                  </a:lnTo>
                  <a:lnTo>
                    <a:pt x="158" y="50"/>
                  </a:lnTo>
                  <a:lnTo>
                    <a:pt x="158" y="50"/>
                  </a:lnTo>
                  <a:lnTo>
                    <a:pt x="156" y="50"/>
                  </a:lnTo>
                  <a:lnTo>
                    <a:pt x="152" y="50"/>
                  </a:lnTo>
                  <a:lnTo>
                    <a:pt x="148" y="50"/>
                  </a:lnTo>
                  <a:lnTo>
                    <a:pt x="144" y="50"/>
                  </a:lnTo>
                  <a:lnTo>
                    <a:pt x="138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4"/>
                  </a:lnTo>
                  <a:lnTo>
                    <a:pt x="138" y="44"/>
                  </a:lnTo>
                  <a:lnTo>
                    <a:pt x="136" y="44"/>
                  </a:lnTo>
                  <a:lnTo>
                    <a:pt x="132" y="44"/>
                  </a:lnTo>
                  <a:lnTo>
                    <a:pt x="130" y="44"/>
                  </a:lnTo>
                  <a:lnTo>
                    <a:pt x="128" y="44"/>
                  </a:lnTo>
                  <a:lnTo>
                    <a:pt x="124" y="46"/>
                  </a:lnTo>
                  <a:lnTo>
                    <a:pt x="122" y="48"/>
                  </a:lnTo>
                  <a:lnTo>
                    <a:pt x="120" y="50"/>
                  </a:lnTo>
                  <a:lnTo>
                    <a:pt x="120" y="52"/>
                  </a:lnTo>
                  <a:lnTo>
                    <a:pt x="120" y="54"/>
                  </a:lnTo>
                  <a:lnTo>
                    <a:pt x="120" y="56"/>
                  </a:lnTo>
                  <a:lnTo>
                    <a:pt x="120" y="56"/>
                  </a:lnTo>
                  <a:lnTo>
                    <a:pt x="120" y="58"/>
                  </a:lnTo>
                  <a:lnTo>
                    <a:pt x="118" y="62"/>
                  </a:lnTo>
                  <a:lnTo>
                    <a:pt x="116" y="62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08" y="62"/>
                  </a:lnTo>
                  <a:lnTo>
                    <a:pt x="106" y="62"/>
                  </a:lnTo>
                  <a:lnTo>
                    <a:pt x="106" y="62"/>
                  </a:lnTo>
                  <a:lnTo>
                    <a:pt x="102" y="62"/>
                  </a:lnTo>
                  <a:lnTo>
                    <a:pt x="100" y="64"/>
                  </a:lnTo>
                  <a:lnTo>
                    <a:pt x="98" y="64"/>
                  </a:lnTo>
                  <a:lnTo>
                    <a:pt x="98" y="64"/>
                  </a:lnTo>
                  <a:lnTo>
                    <a:pt x="96" y="64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6" y="56"/>
                  </a:lnTo>
                  <a:lnTo>
                    <a:pt x="84" y="54"/>
                  </a:lnTo>
                  <a:lnTo>
                    <a:pt x="84" y="52"/>
                  </a:lnTo>
                  <a:lnTo>
                    <a:pt x="82" y="52"/>
                  </a:lnTo>
                  <a:lnTo>
                    <a:pt x="82" y="50"/>
                  </a:lnTo>
                  <a:lnTo>
                    <a:pt x="82" y="48"/>
                  </a:lnTo>
                  <a:lnTo>
                    <a:pt x="82" y="46"/>
                  </a:lnTo>
                  <a:lnTo>
                    <a:pt x="80" y="44"/>
                  </a:lnTo>
                  <a:lnTo>
                    <a:pt x="78" y="40"/>
                  </a:lnTo>
                  <a:lnTo>
                    <a:pt x="78" y="38"/>
                  </a:lnTo>
                  <a:lnTo>
                    <a:pt x="78" y="36"/>
                  </a:lnTo>
                  <a:lnTo>
                    <a:pt x="78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4" y="26"/>
                  </a:lnTo>
                  <a:lnTo>
                    <a:pt x="72" y="26"/>
                  </a:lnTo>
                  <a:lnTo>
                    <a:pt x="72" y="24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2" y="24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0" y="26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4"/>
                  </a:lnTo>
                  <a:lnTo>
                    <a:pt x="12" y="38"/>
                  </a:lnTo>
                  <a:lnTo>
                    <a:pt x="16" y="44"/>
                  </a:lnTo>
                  <a:lnTo>
                    <a:pt x="16" y="50"/>
                  </a:lnTo>
                  <a:lnTo>
                    <a:pt x="20" y="58"/>
                  </a:lnTo>
                  <a:lnTo>
                    <a:pt x="24" y="70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4" y="74"/>
                  </a:lnTo>
                  <a:lnTo>
                    <a:pt x="24" y="76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0" y="78"/>
                  </a:lnTo>
                  <a:lnTo>
                    <a:pt x="20" y="80"/>
                  </a:lnTo>
                  <a:lnTo>
                    <a:pt x="18" y="80"/>
                  </a:lnTo>
                  <a:lnTo>
                    <a:pt x="18" y="82"/>
                  </a:lnTo>
                  <a:lnTo>
                    <a:pt x="20" y="84"/>
                  </a:lnTo>
                  <a:lnTo>
                    <a:pt x="22" y="88"/>
                  </a:lnTo>
                  <a:lnTo>
                    <a:pt x="22" y="90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4" y="98"/>
                  </a:lnTo>
                  <a:lnTo>
                    <a:pt x="26" y="104"/>
                  </a:lnTo>
                  <a:lnTo>
                    <a:pt x="28" y="106"/>
                  </a:lnTo>
                  <a:lnTo>
                    <a:pt x="28" y="108"/>
                  </a:lnTo>
                  <a:lnTo>
                    <a:pt x="30" y="110"/>
                  </a:lnTo>
                  <a:lnTo>
                    <a:pt x="30" y="112"/>
                  </a:lnTo>
                  <a:lnTo>
                    <a:pt x="32" y="116"/>
                  </a:lnTo>
                  <a:lnTo>
                    <a:pt x="32" y="118"/>
                  </a:lnTo>
                  <a:lnTo>
                    <a:pt x="32" y="126"/>
                  </a:lnTo>
                  <a:lnTo>
                    <a:pt x="32" y="130"/>
                  </a:lnTo>
                  <a:lnTo>
                    <a:pt x="30" y="136"/>
                  </a:lnTo>
                  <a:lnTo>
                    <a:pt x="28" y="140"/>
                  </a:lnTo>
                  <a:lnTo>
                    <a:pt x="26" y="144"/>
                  </a:lnTo>
                  <a:lnTo>
                    <a:pt x="22" y="146"/>
                  </a:lnTo>
                  <a:lnTo>
                    <a:pt x="18" y="148"/>
                  </a:lnTo>
                  <a:lnTo>
                    <a:pt x="18" y="152"/>
                  </a:lnTo>
                  <a:lnTo>
                    <a:pt x="12" y="160"/>
                  </a:lnTo>
                  <a:lnTo>
                    <a:pt x="10" y="166"/>
                  </a:lnTo>
                  <a:lnTo>
                    <a:pt x="10" y="170"/>
                  </a:lnTo>
                  <a:lnTo>
                    <a:pt x="8" y="182"/>
                  </a:lnTo>
                  <a:lnTo>
                    <a:pt x="4" y="192"/>
                  </a:lnTo>
                  <a:lnTo>
                    <a:pt x="4" y="198"/>
                  </a:lnTo>
                  <a:lnTo>
                    <a:pt x="2" y="200"/>
                  </a:lnTo>
                  <a:lnTo>
                    <a:pt x="2" y="20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14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8"/>
                  </a:lnTo>
                  <a:lnTo>
                    <a:pt x="2" y="228"/>
                  </a:lnTo>
                  <a:lnTo>
                    <a:pt x="4" y="226"/>
                  </a:lnTo>
                  <a:lnTo>
                    <a:pt x="4" y="226"/>
                  </a:lnTo>
                  <a:lnTo>
                    <a:pt x="6" y="228"/>
                  </a:lnTo>
                  <a:lnTo>
                    <a:pt x="8" y="228"/>
                  </a:lnTo>
                  <a:lnTo>
                    <a:pt x="8" y="228"/>
                  </a:lnTo>
                  <a:lnTo>
                    <a:pt x="12" y="228"/>
                  </a:lnTo>
                  <a:lnTo>
                    <a:pt x="14" y="226"/>
                  </a:lnTo>
                  <a:lnTo>
                    <a:pt x="16" y="226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20" y="224"/>
                  </a:lnTo>
                  <a:lnTo>
                    <a:pt x="22" y="224"/>
                  </a:lnTo>
                  <a:lnTo>
                    <a:pt x="22" y="224"/>
                  </a:lnTo>
                  <a:lnTo>
                    <a:pt x="24" y="224"/>
                  </a:lnTo>
                  <a:lnTo>
                    <a:pt x="26" y="224"/>
                  </a:lnTo>
                  <a:lnTo>
                    <a:pt x="28" y="22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32" y="231"/>
                  </a:lnTo>
                  <a:lnTo>
                    <a:pt x="34" y="231"/>
                  </a:lnTo>
                  <a:lnTo>
                    <a:pt x="34" y="231"/>
                  </a:lnTo>
                  <a:lnTo>
                    <a:pt x="34" y="231"/>
                  </a:lnTo>
                  <a:lnTo>
                    <a:pt x="38" y="231"/>
                  </a:lnTo>
                  <a:lnTo>
                    <a:pt x="40" y="231"/>
                  </a:lnTo>
                  <a:lnTo>
                    <a:pt x="44" y="231"/>
                  </a:lnTo>
                  <a:lnTo>
                    <a:pt x="56" y="231"/>
                  </a:lnTo>
                  <a:lnTo>
                    <a:pt x="62" y="231"/>
                  </a:lnTo>
                  <a:lnTo>
                    <a:pt x="68" y="231"/>
                  </a:lnTo>
                  <a:lnTo>
                    <a:pt x="80" y="231"/>
                  </a:lnTo>
                  <a:lnTo>
                    <a:pt x="86" y="231"/>
                  </a:lnTo>
                  <a:lnTo>
                    <a:pt x="92" y="231"/>
                  </a:lnTo>
                  <a:lnTo>
                    <a:pt x="94" y="231"/>
                  </a:lnTo>
                  <a:lnTo>
                    <a:pt x="98" y="231"/>
                  </a:lnTo>
                  <a:lnTo>
                    <a:pt x="102" y="231"/>
                  </a:lnTo>
                  <a:lnTo>
                    <a:pt x="104" y="231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06" y="235"/>
                  </a:lnTo>
                  <a:lnTo>
                    <a:pt x="108" y="237"/>
                  </a:lnTo>
                  <a:lnTo>
                    <a:pt x="110" y="239"/>
                  </a:lnTo>
                  <a:lnTo>
                    <a:pt x="112" y="239"/>
                  </a:lnTo>
                  <a:lnTo>
                    <a:pt x="114" y="239"/>
                  </a:lnTo>
                  <a:lnTo>
                    <a:pt x="114" y="239"/>
                  </a:lnTo>
                  <a:lnTo>
                    <a:pt x="118" y="239"/>
                  </a:lnTo>
                  <a:lnTo>
                    <a:pt x="122" y="241"/>
                  </a:lnTo>
                  <a:lnTo>
                    <a:pt x="126" y="241"/>
                  </a:lnTo>
                  <a:lnTo>
                    <a:pt x="130" y="241"/>
                  </a:lnTo>
                  <a:lnTo>
                    <a:pt x="134" y="241"/>
                  </a:lnTo>
                  <a:lnTo>
                    <a:pt x="136" y="241"/>
                  </a:lnTo>
                  <a:lnTo>
                    <a:pt x="138" y="243"/>
                  </a:lnTo>
                  <a:lnTo>
                    <a:pt x="138" y="243"/>
                  </a:lnTo>
                  <a:lnTo>
                    <a:pt x="142" y="243"/>
                  </a:lnTo>
                  <a:lnTo>
                    <a:pt x="144" y="241"/>
                  </a:lnTo>
                  <a:lnTo>
                    <a:pt x="148" y="241"/>
                  </a:lnTo>
                  <a:lnTo>
                    <a:pt x="148" y="243"/>
                  </a:lnTo>
                  <a:lnTo>
                    <a:pt x="150" y="243"/>
                  </a:lnTo>
                  <a:lnTo>
                    <a:pt x="154" y="241"/>
                  </a:lnTo>
                  <a:lnTo>
                    <a:pt x="158" y="241"/>
                  </a:lnTo>
                  <a:lnTo>
                    <a:pt x="164" y="239"/>
                  </a:lnTo>
                  <a:lnTo>
                    <a:pt x="168" y="239"/>
                  </a:lnTo>
                  <a:lnTo>
                    <a:pt x="176" y="237"/>
                  </a:lnTo>
                  <a:lnTo>
                    <a:pt x="180" y="237"/>
                  </a:lnTo>
                  <a:lnTo>
                    <a:pt x="178" y="233"/>
                  </a:lnTo>
                  <a:lnTo>
                    <a:pt x="174" y="228"/>
                  </a:lnTo>
                  <a:lnTo>
                    <a:pt x="170" y="224"/>
                  </a:lnTo>
                  <a:lnTo>
                    <a:pt x="168" y="222"/>
                  </a:lnTo>
                  <a:lnTo>
                    <a:pt x="166" y="220"/>
                  </a:lnTo>
                  <a:lnTo>
                    <a:pt x="164" y="218"/>
                  </a:lnTo>
                  <a:lnTo>
                    <a:pt x="162" y="216"/>
                  </a:lnTo>
                  <a:lnTo>
                    <a:pt x="162" y="216"/>
                  </a:lnTo>
                  <a:lnTo>
                    <a:pt x="160" y="210"/>
                  </a:lnTo>
                  <a:lnTo>
                    <a:pt x="158" y="204"/>
                  </a:lnTo>
                  <a:lnTo>
                    <a:pt x="158" y="200"/>
                  </a:lnTo>
                  <a:lnTo>
                    <a:pt x="158" y="196"/>
                  </a:lnTo>
                  <a:lnTo>
                    <a:pt x="158" y="190"/>
                  </a:lnTo>
                  <a:lnTo>
                    <a:pt x="158" y="184"/>
                  </a:lnTo>
                  <a:lnTo>
                    <a:pt x="160" y="178"/>
                  </a:lnTo>
                  <a:lnTo>
                    <a:pt x="160" y="172"/>
                  </a:lnTo>
                  <a:lnTo>
                    <a:pt x="160" y="166"/>
                  </a:lnTo>
                  <a:lnTo>
                    <a:pt x="160" y="160"/>
                  </a:lnTo>
                  <a:lnTo>
                    <a:pt x="160" y="154"/>
                  </a:lnTo>
                  <a:lnTo>
                    <a:pt x="160" y="152"/>
                  </a:lnTo>
                  <a:lnTo>
                    <a:pt x="188" y="152"/>
                  </a:lnTo>
                  <a:lnTo>
                    <a:pt x="190" y="152"/>
                  </a:lnTo>
                  <a:lnTo>
                    <a:pt x="190" y="152"/>
                  </a:lnTo>
                  <a:lnTo>
                    <a:pt x="190" y="152"/>
                  </a:lnTo>
                  <a:lnTo>
                    <a:pt x="190" y="148"/>
                  </a:lnTo>
                  <a:lnTo>
                    <a:pt x="190" y="148"/>
                  </a:lnTo>
                  <a:lnTo>
                    <a:pt x="190" y="146"/>
                  </a:lnTo>
                  <a:lnTo>
                    <a:pt x="190" y="144"/>
                  </a:lnTo>
                  <a:lnTo>
                    <a:pt x="190" y="142"/>
                  </a:lnTo>
                  <a:lnTo>
                    <a:pt x="192" y="140"/>
                  </a:lnTo>
                  <a:lnTo>
                    <a:pt x="190" y="136"/>
                  </a:lnTo>
                  <a:lnTo>
                    <a:pt x="190" y="134"/>
                  </a:lnTo>
                  <a:lnTo>
                    <a:pt x="190" y="132"/>
                  </a:lnTo>
                  <a:lnTo>
                    <a:pt x="192" y="130"/>
                  </a:lnTo>
                  <a:lnTo>
                    <a:pt x="190" y="128"/>
                  </a:lnTo>
                  <a:lnTo>
                    <a:pt x="192" y="126"/>
                  </a:lnTo>
                  <a:lnTo>
                    <a:pt x="192" y="12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2" y="124"/>
                  </a:lnTo>
                  <a:close/>
                  <a:moveTo>
                    <a:pt x="4" y="12"/>
                  </a:move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5"/>
            <p:cNvSpPr>
              <a:spLocks/>
            </p:cNvSpPr>
            <p:nvPr/>
          </p:nvSpPr>
          <p:spPr bwMode="auto">
            <a:xfrm>
              <a:off x="3503" y="1315"/>
              <a:ext cx="4" cy="4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2 w 4"/>
                <a:gd name="T5" fmla="*/ 0 h 4"/>
                <a:gd name="T6" fmla="*/ 0 w 4"/>
                <a:gd name="T7" fmla="*/ 0 h 4"/>
                <a:gd name="T8" fmla="*/ 0 w 4"/>
                <a:gd name="T9" fmla="*/ 0 h 4"/>
                <a:gd name="T10" fmla="*/ 0 w 4"/>
                <a:gd name="T11" fmla="*/ 2 h 4"/>
                <a:gd name="T12" fmla="*/ 0 w 4"/>
                <a:gd name="T13" fmla="*/ 2 h 4"/>
                <a:gd name="T14" fmla="*/ 0 w 4"/>
                <a:gd name="T15" fmla="*/ 2 h 4"/>
                <a:gd name="T16" fmla="*/ 0 w 4"/>
                <a:gd name="T17" fmla="*/ 4 h 4"/>
                <a:gd name="T18" fmla="*/ 0 w 4"/>
                <a:gd name="T19" fmla="*/ 4 h 4"/>
                <a:gd name="T20" fmla="*/ 0 w 4"/>
                <a:gd name="T21" fmla="*/ 4 h 4"/>
                <a:gd name="T22" fmla="*/ 2 w 4"/>
                <a:gd name="T23" fmla="*/ 4 h 4"/>
                <a:gd name="T24" fmla="*/ 2 w 4"/>
                <a:gd name="T25" fmla="*/ 4 h 4"/>
                <a:gd name="T26" fmla="*/ 4 w 4"/>
                <a:gd name="T27" fmla="*/ 2 h 4"/>
                <a:gd name="T28" fmla="*/ 4 w 4"/>
                <a:gd name="T29" fmla="*/ 2 h 4"/>
                <a:gd name="T30" fmla="*/ 4 w 4"/>
                <a:gd name="T31" fmla="*/ 2 h 4"/>
                <a:gd name="T32" fmla="*/ 4 w 4"/>
                <a:gd name="T33" fmla="*/ 2 h 4"/>
                <a:gd name="T34" fmla="*/ 4 w 4"/>
                <a:gd name="T35" fmla="*/ 2 h 4"/>
                <a:gd name="T36" fmla="*/ 4 w 4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6"/>
            <p:cNvSpPr>
              <a:spLocks/>
            </p:cNvSpPr>
            <p:nvPr/>
          </p:nvSpPr>
          <p:spPr bwMode="auto">
            <a:xfrm>
              <a:off x="6428" y="2331"/>
              <a:ext cx="4" cy="2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0 w 4"/>
                <a:gd name="T5" fmla="*/ 2 h 2"/>
                <a:gd name="T6" fmla="*/ 0 w 4"/>
                <a:gd name="T7" fmla="*/ 2 h 2"/>
                <a:gd name="T8" fmla="*/ 0 w 4"/>
                <a:gd name="T9" fmla="*/ 2 h 2"/>
                <a:gd name="T10" fmla="*/ 2 w 4"/>
                <a:gd name="T11" fmla="*/ 2 h 2"/>
                <a:gd name="T12" fmla="*/ 4 w 4"/>
                <a:gd name="T13" fmla="*/ 0 h 2"/>
                <a:gd name="T14" fmla="*/ 2 w 4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7"/>
            <p:cNvSpPr>
              <a:spLocks/>
            </p:cNvSpPr>
            <p:nvPr/>
          </p:nvSpPr>
          <p:spPr bwMode="auto">
            <a:xfrm>
              <a:off x="3339" y="1413"/>
              <a:ext cx="316" cy="325"/>
            </a:xfrm>
            <a:custGeom>
              <a:avLst/>
              <a:gdLst>
                <a:gd name="T0" fmla="*/ 304 w 316"/>
                <a:gd name="T1" fmla="*/ 227 h 325"/>
                <a:gd name="T2" fmla="*/ 290 w 316"/>
                <a:gd name="T3" fmla="*/ 223 h 325"/>
                <a:gd name="T4" fmla="*/ 280 w 316"/>
                <a:gd name="T5" fmla="*/ 201 h 325"/>
                <a:gd name="T6" fmla="*/ 284 w 316"/>
                <a:gd name="T7" fmla="*/ 189 h 325"/>
                <a:gd name="T8" fmla="*/ 282 w 316"/>
                <a:gd name="T9" fmla="*/ 175 h 325"/>
                <a:gd name="T10" fmla="*/ 284 w 316"/>
                <a:gd name="T11" fmla="*/ 143 h 325"/>
                <a:gd name="T12" fmla="*/ 278 w 316"/>
                <a:gd name="T13" fmla="*/ 127 h 325"/>
                <a:gd name="T14" fmla="*/ 276 w 316"/>
                <a:gd name="T15" fmla="*/ 113 h 325"/>
                <a:gd name="T16" fmla="*/ 272 w 316"/>
                <a:gd name="T17" fmla="*/ 89 h 325"/>
                <a:gd name="T18" fmla="*/ 260 w 316"/>
                <a:gd name="T19" fmla="*/ 75 h 325"/>
                <a:gd name="T20" fmla="*/ 252 w 316"/>
                <a:gd name="T21" fmla="*/ 67 h 325"/>
                <a:gd name="T22" fmla="*/ 250 w 316"/>
                <a:gd name="T23" fmla="*/ 53 h 325"/>
                <a:gd name="T24" fmla="*/ 260 w 316"/>
                <a:gd name="T25" fmla="*/ 45 h 325"/>
                <a:gd name="T26" fmla="*/ 262 w 316"/>
                <a:gd name="T27" fmla="*/ 33 h 325"/>
                <a:gd name="T28" fmla="*/ 260 w 316"/>
                <a:gd name="T29" fmla="*/ 23 h 325"/>
                <a:gd name="T30" fmla="*/ 260 w 316"/>
                <a:gd name="T31" fmla="*/ 11 h 325"/>
                <a:gd name="T32" fmla="*/ 266 w 316"/>
                <a:gd name="T33" fmla="*/ 5 h 325"/>
                <a:gd name="T34" fmla="*/ 252 w 316"/>
                <a:gd name="T35" fmla="*/ 0 h 325"/>
                <a:gd name="T36" fmla="*/ 236 w 316"/>
                <a:gd name="T37" fmla="*/ 0 h 325"/>
                <a:gd name="T38" fmla="*/ 220 w 316"/>
                <a:gd name="T39" fmla="*/ 7 h 325"/>
                <a:gd name="T40" fmla="*/ 194 w 316"/>
                <a:gd name="T41" fmla="*/ 3 h 325"/>
                <a:gd name="T42" fmla="*/ 168 w 316"/>
                <a:gd name="T43" fmla="*/ 9 h 325"/>
                <a:gd name="T44" fmla="*/ 140 w 316"/>
                <a:gd name="T45" fmla="*/ 19 h 325"/>
                <a:gd name="T46" fmla="*/ 124 w 316"/>
                <a:gd name="T47" fmla="*/ 25 h 325"/>
                <a:gd name="T48" fmla="*/ 110 w 316"/>
                <a:gd name="T49" fmla="*/ 37 h 325"/>
                <a:gd name="T50" fmla="*/ 110 w 316"/>
                <a:gd name="T51" fmla="*/ 43 h 325"/>
                <a:gd name="T52" fmla="*/ 112 w 316"/>
                <a:gd name="T53" fmla="*/ 47 h 325"/>
                <a:gd name="T54" fmla="*/ 112 w 316"/>
                <a:gd name="T55" fmla="*/ 59 h 325"/>
                <a:gd name="T56" fmla="*/ 114 w 316"/>
                <a:gd name="T57" fmla="*/ 77 h 325"/>
                <a:gd name="T58" fmla="*/ 120 w 316"/>
                <a:gd name="T59" fmla="*/ 83 h 325"/>
                <a:gd name="T60" fmla="*/ 116 w 316"/>
                <a:gd name="T61" fmla="*/ 91 h 325"/>
                <a:gd name="T62" fmla="*/ 100 w 316"/>
                <a:gd name="T63" fmla="*/ 89 h 325"/>
                <a:gd name="T64" fmla="*/ 92 w 316"/>
                <a:gd name="T65" fmla="*/ 93 h 325"/>
                <a:gd name="T66" fmla="*/ 80 w 316"/>
                <a:gd name="T67" fmla="*/ 97 h 325"/>
                <a:gd name="T68" fmla="*/ 78 w 316"/>
                <a:gd name="T69" fmla="*/ 103 h 325"/>
                <a:gd name="T70" fmla="*/ 80 w 316"/>
                <a:gd name="T71" fmla="*/ 107 h 325"/>
                <a:gd name="T72" fmla="*/ 78 w 316"/>
                <a:gd name="T73" fmla="*/ 111 h 325"/>
                <a:gd name="T74" fmla="*/ 62 w 316"/>
                <a:gd name="T75" fmla="*/ 117 h 325"/>
                <a:gd name="T76" fmla="*/ 50 w 316"/>
                <a:gd name="T77" fmla="*/ 129 h 325"/>
                <a:gd name="T78" fmla="*/ 38 w 316"/>
                <a:gd name="T79" fmla="*/ 131 h 325"/>
                <a:gd name="T80" fmla="*/ 36 w 316"/>
                <a:gd name="T81" fmla="*/ 135 h 325"/>
                <a:gd name="T82" fmla="*/ 26 w 316"/>
                <a:gd name="T83" fmla="*/ 135 h 325"/>
                <a:gd name="T84" fmla="*/ 18 w 316"/>
                <a:gd name="T85" fmla="*/ 139 h 325"/>
                <a:gd name="T86" fmla="*/ 6 w 316"/>
                <a:gd name="T87" fmla="*/ 147 h 325"/>
                <a:gd name="T88" fmla="*/ 2 w 316"/>
                <a:gd name="T89" fmla="*/ 157 h 325"/>
                <a:gd name="T90" fmla="*/ 4 w 316"/>
                <a:gd name="T91" fmla="*/ 177 h 325"/>
                <a:gd name="T92" fmla="*/ 20 w 316"/>
                <a:gd name="T93" fmla="*/ 189 h 325"/>
                <a:gd name="T94" fmla="*/ 38 w 316"/>
                <a:gd name="T95" fmla="*/ 201 h 325"/>
                <a:gd name="T96" fmla="*/ 56 w 316"/>
                <a:gd name="T97" fmla="*/ 215 h 325"/>
                <a:gd name="T98" fmla="*/ 82 w 316"/>
                <a:gd name="T99" fmla="*/ 235 h 325"/>
                <a:gd name="T100" fmla="*/ 112 w 316"/>
                <a:gd name="T101" fmla="*/ 257 h 325"/>
                <a:gd name="T102" fmla="*/ 142 w 316"/>
                <a:gd name="T103" fmla="*/ 281 h 325"/>
                <a:gd name="T104" fmla="*/ 150 w 316"/>
                <a:gd name="T105" fmla="*/ 291 h 325"/>
                <a:gd name="T106" fmla="*/ 158 w 316"/>
                <a:gd name="T107" fmla="*/ 299 h 325"/>
                <a:gd name="T108" fmla="*/ 168 w 316"/>
                <a:gd name="T109" fmla="*/ 305 h 325"/>
                <a:gd name="T110" fmla="*/ 180 w 316"/>
                <a:gd name="T111" fmla="*/ 309 h 325"/>
                <a:gd name="T112" fmla="*/ 182 w 316"/>
                <a:gd name="T113" fmla="*/ 317 h 325"/>
                <a:gd name="T114" fmla="*/ 178 w 316"/>
                <a:gd name="T115" fmla="*/ 321 h 325"/>
                <a:gd name="T116" fmla="*/ 184 w 316"/>
                <a:gd name="T117" fmla="*/ 323 h 325"/>
                <a:gd name="T118" fmla="*/ 204 w 316"/>
                <a:gd name="T119" fmla="*/ 319 h 325"/>
                <a:gd name="T120" fmla="*/ 228 w 316"/>
                <a:gd name="T121" fmla="*/ 309 h 325"/>
                <a:gd name="T122" fmla="*/ 252 w 316"/>
                <a:gd name="T123" fmla="*/ 287 h 325"/>
                <a:gd name="T124" fmla="*/ 300 w 316"/>
                <a:gd name="T125" fmla="*/ 25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6" h="325">
                  <a:moveTo>
                    <a:pt x="314" y="239"/>
                  </a:moveTo>
                  <a:lnTo>
                    <a:pt x="314" y="237"/>
                  </a:lnTo>
                  <a:lnTo>
                    <a:pt x="312" y="233"/>
                  </a:lnTo>
                  <a:lnTo>
                    <a:pt x="310" y="229"/>
                  </a:lnTo>
                  <a:lnTo>
                    <a:pt x="310" y="229"/>
                  </a:lnTo>
                  <a:lnTo>
                    <a:pt x="304" y="227"/>
                  </a:lnTo>
                  <a:lnTo>
                    <a:pt x="296" y="225"/>
                  </a:lnTo>
                  <a:lnTo>
                    <a:pt x="292" y="225"/>
                  </a:lnTo>
                  <a:lnTo>
                    <a:pt x="292" y="225"/>
                  </a:lnTo>
                  <a:lnTo>
                    <a:pt x="292" y="225"/>
                  </a:lnTo>
                  <a:lnTo>
                    <a:pt x="290" y="223"/>
                  </a:lnTo>
                  <a:lnTo>
                    <a:pt x="290" y="223"/>
                  </a:lnTo>
                  <a:lnTo>
                    <a:pt x="288" y="221"/>
                  </a:lnTo>
                  <a:lnTo>
                    <a:pt x="286" y="215"/>
                  </a:lnTo>
                  <a:lnTo>
                    <a:pt x="286" y="213"/>
                  </a:lnTo>
                  <a:lnTo>
                    <a:pt x="286" y="211"/>
                  </a:lnTo>
                  <a:lnTo>
                    <a:pt x="282" y="205"/>
                  </a:lnTo>
                  <a:lnTo>
                    <a:pt x="280" y="201"/>
                  </a:lnTo>
                  <a:lnTo>
                    <a:pt x="278" y="197"/>
                  </a:lnTo>
                  <a:lnTo>
                    <a:pt x="278" y="197"/>
                  </a:lnTo>
                  <a:lnTo>
                    <a:pt x="278" y="195"/>
                  </a:lnTo>
                  <a:lnTo>
                    <a:pt x="278" y="193"/>
                  </a:lnTo>
                  <a:lnTo>
                    <a:pt x="282" y="191"/>
                  </a:lnTo>
                  <a:lnTo>
                    <a:pt x="284" y="189"/>
                  </a:lnTo>
                  <a:lnTo>
                    <a:pt x="284" y="187"/>
                  </a:lnTo>
                  <a:lnTo>
                    <a:pt x="284" y="183"/>
                  </a:lnTo>
                  <a:lnTo>
                    <a:pt x="284" y="183"/>
                  </a:lnTo>
                  <a:lnTo>
                    <a:pt x="284" y="181"/>
                  </a:lnTo>
                  <a:lnTo>
                    <a:pt x="282" y="177"/>
                  </a:lnTo>
                  <a:lnTo>
                    <a:pt x="282" y="175"/>
                  </a:lnTo>
                  <a:lnTo>
                    <a:pt x="284" y="171"/>
                  </a:lnTo>
                  <a:lnTo>
                    <a:pt x="284" y="167"/>
                  </a:lnTo>
                  <a:lnTo>
                    <a:pt x="284" y="163"/>
                  </a:lnTo>
                  <a:lnTo>
                    <a:pt x="284" y="153"/>
                  </a:lnTo>
                  <a:lnTo>
                    <a:pt x="284" y="145"/>
                  </a:lnTo>
                  <a:lnTo>
                    <a:pt x="284" y="143"/>
                  </a:lnTo>
                  <a:lnTo>
                    <a:pt x="284" y="143"/>
                  </a:lnTo>
                  <a:lnTo>
                    <a:pt x="282" y="139"/>
                  </a:lnTo>
                  <a:lnTo>
                    <a:pt x="282" y="135"/>
                  </a:lnTo>
                  <a:lnTo>
                    <a:pt x="280" y="133"/>
                  </a:lnTo>
                  <a:lnTo>
                    <a:pt x="280" y="131"/>
                  </a:lnTo>
                  <a:lnTo>
                    <a:pt x="278" y="127"/>
                  </a:lnTo>
                  <a:lnTo>
                    <a:pt x="276" y="125"/>
                  </a:lnTo>
                  <a:lnTo>
                    <a:pt x="278" y="125"/>
                  </a:lnTo>
                  <a:lnTo>
                    <a:pt x="280" y="123"/>
                  </a:lnTo>
                  <a:lnTo>
                    <a:pt x="278" y="119"/>
                  </a:lnTo>
                  <a:lnTo>
                    <a:pt x="278" y="115"/>
                  </a:lnTo>
                  <a:lnTo>
                    <a:pt x="276" y="113"/>
                  </a:lnTo>
                  <a:lnTo>
                    <a:pt x="276" y="107"/>
                  </a:lnTo>
                  <a:lnTo>
                    <a:pt x="274" y="103"/>
                  </a:lnTo>
                  <a:lnTo>
                    <a:pt x="274" y="99"/>
                  </a:lnTo>
                  <a:lnTo>
                    <a:pt x="272" y="95"/>
                  </a:lnTo>
                  <a:lnTo>
                    <a:pt x="272" y="91"/>
                  </a:lnTo>
                  <a:lnTo>
                    <a:pt x="272" y="89"/>
                  </a:lnTo>
                  <a:lnTo>
                    <a:pt x="270" y="89"/>
                  </a:lnTo>
                  <a:lnTo>
                    <a:pt x="266" y="87"/>
                  </a:lnTo>
                  <a:lnTo>
                    <a:pt x="264" y="85"/>
                  </a:lnTo>
                  <a:lnTo>
                    <a:pt x="262" y="83"/>
                  </a:lnTo>
                  <a:lnTo>
                    <a:pt x="260" y="79"/>
                  </a:lnTo>
                  <a:lnTo>
                    <a:pt x="260" y="75"/>
                  </a:lnTo>
                  <a:lnTo>
                    <a:pt x="258" y="73"/>
                  </a:lnTo>
                  <a:lnTo>
                    <a:pt x="258" y="73"/>
                  </a:lnTo>
                  <a:lnTo>
                    <a:pt x="254" y="71"/>
                  </a:lnTo>
                  <a:lnTo>
                    <a:pt x="252" y="69"/>
                  </a:lnTo>
                  <a:lnTo>
                    <a:pt x="252" y="69"/>
                  </a:lnTo>
                  <a:lnTo>
                    <a:pt x="252" y="67"/>
                  </a:lnTo>
                  <a:lnTo>
                    <a:pt x="250" y="65"/>
                  </a:lnTo>
                  <a:lnTo>
                    <a:pt x="250" y="61"/>
                  </a:lnTo>
                  <a:lnTo>
                    <a:pt x="250" y="59"/>
                  </a:lnTo>
                  <a:lnTo>
                    <a:pt x="250" y="57"/>
                  </a:lnTo>
                  <a:lnTo>
                    <a:pt x="250" y="55"/>
                  </a:lnTo>
                  <a:lnTo>
                    <a:pt x="250" y="53"/>
                  </a:lnTo>
                  <a:lnTo>
                    <a:pt x="252" y="51"/>
                  </a:lnTo>
                  <a:lnTo>
                    <a:pt x="254" y="49"/>
                  </a:lnTo>
                  <a:lnTo>
                    <a:pt x="256" y="47"/>
                  </a:lnTo>
                  <a:lnTo>
                    <a:pt x="258" y="47"/>
                  </a:lnTo>
                  <a:lnTo>
                    <a:pt x="258" y="45"/>
                  </a:lnTo>
                  <a:lnTo>
                    <a:pt x="260" y="45"/>
                  </a:lnTo>
                  <a:lnTo>
                    <a:pt x="260" y="43"/>
                  </a:lnTo>
                  <a:lnTo>
                    <a:pt x="260" y="41"/>
                  </a:lnTo>
                  <a:lnTo>
                    <a:pt x="260" y="39"/>
                  </a:lnTo>
                  <a:lnTo>
                    <a:pt x="262" y="37"/>
                  </a:lnTo>
                  <a:lnTo>
                    <a:pt x="262" y="35"/>
                  </a:lnTo>
                  <a:lnTo>
                    <a:pt x="262" y="33"/>
                  </a:lnTo>
                  <a:lnTo>
                    <a:pt x="262" y="31"/>
                  </a:lnTo>
                  <a:lnTo>
                    <a:pt x="262" y="27"/>
                  </a:lnTo>
                  <a:lnTo>
                    <a:pt x="262" y="27"/>
                  </a:lnTo>
                  <a:lnTo>
                    <a:pt x="262" y="25"/>
                  </a:lnTo>
                  <a:lnTo>
                    <a:pt x="260" y="23"/>
                  </a:lnTo>
                  <a:lnTo>
                    <a:pt x="260" y="23"/>
                  </a:lnTo>
                  <a:lnTo>
                    <a:pt x="262" y="19"/>
                  </a:lnTo>
                  <a:lnTo>
                    <a:pt x="262" y="17"/>
                  </a:lnTo>
                  <a:lnTo>
                    <a:pt x="262" y="13"/>
                  </a:lnTo>
                  <a:lnTo>
                    <a:pt x="262" y="13"/>
                  </a:lnTo>
                  <a:lnTo>
                    <a:pt x="262" y="11"/>
                  </a:lnTo>
                  <a:lnTo>
                    <a:pt x="260" y="11"/>
                  </a:lnTo>
                  <a:lnTo>
                    <a:pt x="260" y="11"/>
                  </a:lnTo>
                  <a:lnTo>
                    <a:pt x="260" y="11"/>
                  </a:lnTo>
                  <a:lnTo>
                    <a:pt x="262" y="9"/>
                  </a:lnTo>
                  <a:lnTo>
                    <a:pt x="264" y="7"/>
                  </a:lnTo>
                  <a:lnTo>
                    <a:pt x="264" y="5"/>
                  </a:lnTo>
                  <a:lnTo>
                    <a:pt x="266" y="5"/>
                  </a:lnTo>
                  <a:lnTo>
                    <a:pt x="266" y="3"/>
                  </a:lnTo>
                  <a:lnTo>
                    <a:pt x="266" y="3"/>
                  </a:lnTo>
                  <a:lnTo>
                    <a:pt x="260" y="3"/>
                  </a:lnTo>
                  <a:lnTo>
                    <a:pt x="256" y="5"/>
                  </a:lnTo>
                  <a:lnTo>
                    <a:pt x="254" y="3"/>
                  </a:lnTo>
                  <a:lnTo>
                    <a:pt x="252" y="0"/>
                  </a:lnTo>
                  <a:lnTo>
                    <a:pt x="248" y="0"/>
                  </a:lnTo>
                  <a:lnTo>
                    <a:pt x="246" y="0"/>
                  </a:lnTo>
                  <a:lnTo>
                    <a:pt x="246" y="3"/>
                  </a:lnTo>
                  <a:lnTo>
                    <a:pt x="244" y="3"/>
                  </a:lnTo>
                  <a:lnTo>
                    <a:pt x="242" y="3"/>
                  </a:lnTo>
                  <a:lnTo>
                    <a:pt x="236" y="0"/>
                  </a:lnTo>
                  <a:lnTo>
                    <a:pt x="234" y="0"/>
                  </a:lnTo>
                  <a:lnTo>
                    <a:pt x="232" y="0"/>
                  </a:lnTo>
                  <a:lnTo>
                    <a:pt x="232" y="3"/>
                  </a:lnTo>
                  <a:lnTo>
                    <a:pt x="228" y="5"/>
                  </a:lnTo>
                  <a:lnTo>
                    <a:pt x="224" y="5"/>
                  </a:lnTo>
                  <a:lnTo>
                    <a:pt x="220" y="7"/>
                  </a:lnTo>
                  <a:lnTo>
                    <a:pt x="218" y="9"/>
                  </a:lnTo>
                  <a:lnTo>
                    <a:pt x="216" y="7"/>
                  </a:lnTo>
                  <a:lnTo>
                    <a:pt x="212" y="5"/>
                  </a:lnTo>
                  <a:lnTo>
                    <a:pt x="212" y="5"/>
                  </a:lnTo>
                  <a:lnTo>
                    <a:pt x="210" y="3"/>
                  </a:lnTo>
                  <a:lnTo>
                    <a:pt x="194" y="3"/>
                  </a:lnTo>
                  <a:lnTo>
                    <a:pt x="192" y="5"/>
                  </a:lnTo>
                  <a:lnTo>
                    <a:pt x="182" y="5"/>
                  </a:lnTo>
                  <a:lnTo>
                    <a:pt x="182" y="7"/>
                  </a:lnTo>
                  <a:lnTo>
                    <a:pt x="178" y="9"/>
                  </a:lnTo>
                  <a:lnTo>
                    <a:pt x="174" y="9"/>
                  </a:lnTo>
                  <a:lnTo>
                    <a:pt x="168" y="9"/>
                  </a:lnTo>
                  <a:lnTo>
                    <a:pt x="158" y="11"/>
                  </a:lnTo>
                  <a:lnTo>
                    <a:pt x="154" y="11"/>
                  </a:lnTo>
                  <a:lnTo>
                    <a:pt x="150" y="13"/>
                  </a:lnTo>
                  <a:lnTo>
                    <a:pt x="146" y="15"/>
                  </a:lnTo>
                  <a:lnTo>
                    <a:pt x="144" y="17"/>
                  </a:lnTo>
                  <a:lnTo>
                    <a:pt x="140" y="19"/>
                  </a:lnTo>
                  <a:lnTo>
                    <a:pt x="140" y="21"/>
                  </a:lnTo>
                  <a:lnTo>
                    <a:pt x="138" y="23"/>
                  </a:lnTo>
                  <a:lnTo>
                    <a:pt x="136" y="23"/>
                  </a:lnTo>
                  <a:lnTo>
                    <a:pt x="134" y="23"/>
                  </a:lnTo>
                  <a:lnTo>
                    <a:pt x="132" y="23"/>
                  </a:lnTo>
                  <a:lnTo>
                    <a:pt x="124" y="25"/>
                  </a:lnTo>
                  <a:lnTo>
                    <a:pt x="122" y="27"/>
                  </a:lnTo>
                  <a:lnTo>
                    <a:pt x="120" y="29"/>
                  </a:lnTo>
                  <a:lnTo>
                    <a:pt x="118" y="31"/>
                  </a:lnTo>
                  <a:lnTo>
                    <a:pt x="116" y="33"/>
                  </a:lnTo>
                  <a:lnTo>
                    <a:pt x="114" y="35"/>
                  </a:lnTo>
                  <a:lnTo>
                    <a:pt x="110" y="37"/>
                  </a:lnTo>
                  <a:lnTo>
                    <a:pt x="108" y="37"/>
                  </a:lnTo>
                  <a:lnTo>
                    <a:pt x="104" y="37"/>
                  </a:lnTo>
                  <a:lnTo>
                    <a:pt x="106" y="37"/>
                  </a:lnTo>
                  <a:lnTo>
                    <a:pt x="106" y="39"/>
                  </a:lnTo>
                  <a:lnTo>
                    <a:pt x="110" y="41"/>
                  </a:lnTo>
                  <a:lnTo>
                    <a:pt x="110" y="43"/>
                  </a:lnTo>
                  <a:lnTo>
                    <a:pt x="110" y="43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10" y="47"/>
                  </a:lnTo>
                  <a:lnTo>
                    <a:pt x="112" y="47"/>
                  </a:lnTo>
                  <a:lnTo>
                    <a:pt x="112" y="47"/>
                  </a:lnTo>
                  <a:lnTo>
                    <a:pt x="112" y="49"/>
                  </a:lnTo>
                  <a:lnTo>
                    <a:pt x="110" y="49"/>
                  </a:lnTo>
                  <a:lnTo>
                    <a:pt x="112" y="53"/>
                  </a:lnTo>
                  <a:lnTo>
                    <a:pt x="112" y="57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12" y="61"/>
                  </a:lnTo>
                  <a:lnTo>
                    <a:pt x="112" y="63"/>
                  </a:lnTo>
                  <a:lnTo>
                    <a:pt x="112" y="69"/>
                  </a:lnTo>
                  <a:lnTo>
                    <a:pt x="112" y="71"/>
                  </a:lnTo>
                  <a:lnTo>
                    <a:pt x="114" y="73"/>
                  </a:lnTo>
                  <a:lnTo>
                    <a:pt x="114" y="77"/>
                  </a:lnTo>
                  <a:lnTo>
                    <a:pt x="114" y="77"/>
                  </a:lnTo>
                  <a:lnTo>
                    <a:pt x="116" y="79"/>
                  </a:lnTo>
                  <a:lnTo>
                    <a:pt x="116" y="79"/>
                  </a:lnTo>
                  <a:lnTo>
                    <a:pt x="118" y="81"/>
                  </a:lnTo>
                  <a:lnTo>
                    <a:pt x="120" y="81"/>
                  </a:lnTo>
                  <a:lnTo>
                    <a:pt x="120" y="83"/>
                  </a:lnTo>
                  <a:lnTo>
                    <a:pt x="118" y="85"/>
                  </a:lnTo>
                  <a:lnTo>
                    <a:pt x="118" y="85"/>
                  </a:lnTo>
                  <a:lnTo>
                    <a:pt x="118" y="87"/>
                  </a:lnTo>
                  <a:lnTo>
                    <a:pt x="118" y="89"/>
                  </a:lnTo>
                  <a:lnTo>
                    <a:pt x="118" y="89"/>
                  </a:lnTo>
                  <a:lnTo>
                    <a:pt x="116" y="91"/>
                  </a:lnTo>
                  <a:lnTo>
                    <a:pt x="114" y="91"/>
                  </a:lnTo>
                  <a:lnTo>
                    <a:pt x="112" y="91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102" y="89"/>
                  </a:lnTo>
                  <a:lnTo>
                    <a:pt x="100" y="89"/>
                  </a:lnTo>
                  <a:lnTo>
                    <a:pt x="98" y="89"/>
                  </a:lnTo>
                  <a:lnTo>
                    <a:pt x="96" y="91"/>
                  </a:lnTo>
                  <a:lnTo>
                    <a:pt x="92" y="91"/>
                  </a:lnTo>
                  <a:lnTo>
                    <a:pt x="92" y="91"/>
                  </a:lnTo>
                  <a:lnTo>
                    <a:pt x="92" y="91"/>
                  </a:lnTo>
                  <a:lnTo>
                    <a:pt x="92" y="93"/>
                  </a:lnTo>
                  <a:lnTo>
                    <a:pt x="90" y="95"/>
                  </a:lnTo>
                  <a:lnTo>
                    <a:pt x="90" y="95"/>
                  </a:lnTo>
                  <a:lnTo>
                    <a:pt x="84" y="97"/>
                  </a:lnTo>
                  <a:lnTo>
                    <a:pt x="82" y="97"/>
                  </a:lnTo>
                  <a:lnTo>
                    <a:pt x="80" y="97"/>
                  </a:lnTo>
                  <a:lnTo>
                    <a:pt x="80" y="97"/>
                  </a:lnTo>
                  <a:lnTo>
                    <a:pt x="78" y="97"/>
                  </a:lnTo>
                  <a:lnTo>
                    <a:pt x="78" y="99"/>
                  </a:lnTo>
                  <a:lnTo>
                    <a:pt x="78" y="99"/>
                  </a:lnTo>
                  <a:lnTo>
                    <a:pt x="78" y="101"/>
                  </a:lnTo>
                  <a:lnTo>
                    <a:pt x="78" y="101"/>
                  </a:lnTo>
                  <a:lnTo>
                    <a:pt x="78" y="103"/>
                  </a:lnTo>
                  <a:lnTo>
                    <a:pt x="78" y="105"/>
                  </a:lnTo>
                  <a:lnTo>
                    <a:pt x="78" y="105"/>
                  </a:lnTo>
                  <a:lnTo>
                    <a:pt x="78" y="107"/>
                  </a:lnTo>
                  <a:lnTo>
                    <a:pt x="78" y="107"/>
                  </a:lnTo>
                  <a:lnTo>
                    <a:pt x="78" y="107"/>
                  </a:lnTo>
                  <a:lnTo>
                    <a:pt x="80" y="107"/>
                  </a:lnTo>
                  <a:lnTo>
                    <a:pt x="80" y="107"/>
                  </a:lnTo>
                  <a:lnTo>
                    <a:pt x="80" y="109"/>
                  </a:lnTo>
                  <a:lnTo>
                    <a:pt x="80" y="109"/>
                  </a:lnTo>
                  <a:lnTo>
                    <a:pt x="80" y="111"/>
                  </a:lnTo>
                  <a:lnTo>
                    <a:pt x="80" y="111"/>
                  </a:lnTo>
                  <a:lnTo>
                    <a:pt x="78" y="111"/>
                  </a:lnTo>
                  <a:lnTo>
                    <a:pt x="76" y="111"/>
                  </a:lnTo>
                  <a:lnTo>
                    <a:pt x="72" y="113"/>
                  </a:lnTo>
                  <a:lnTo>
                    <a:pt x="70" y="115"/>
                  </a:lnTo>
                  <a:lnTo>
                    <a:pt x="66" y="117"/>
                  </a:lnTo>
                  <a:lnTo>
                    <a:pt x="66" y="117"/>
                  </a:lnTo>
                  <a:lnTo>
                    <a:pt x="62" y="117"/>
                  </a:lnTo>
                  <a:lnTo>
                    <a:pt x="60" y="119"/>
                  </a:lnTo>
                  <a:lnTo>
                    <a:pt x="58" y="121"/>
                  </a:lnTo>
                  <a:lnTo>
                    <a:pt x="56" y="125"/>
                  </a:lnTo>
                  <a:lnTo>
                    <a:pt x="54" y="127"/>
                  </a:lnTo>
                  <a:lnTo>
                    <a:pt x="52" y="129"/>
                  </a:lnTo>
                  <a:lnTo>
                    <a:pt x="50" y="129"/>
                  </a:lnTo>
                  <a:lnTo>
                    <a:pt x="48" y="129"/>
                  </a:lnTo>
                  <a:lnTo>
                    <a:pt x="44" y="131"/>
                  </a:lnTo>
                  <a:lnTo>
                    <a:pt x="42" y="131"/>
                  </a:lnTo>
                  <a:lnTo>
                    <a:pt x="40" y="131"/>
                  </a:lnTo>
                  <a:lnTo>
                    <a:pt x="38" y="131"/>
                  </a:lnTo>
                  <a:lnTo>
                    <a:pt x="38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36" y="133"/>
                  </a:lnTo>
                  <a:lnTo>
                    <a:pt x="36" y="133"/>
                  </a:lnTo>
                  <a:lnTo>
                    <a:pt x="36" y="135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2" y="135"/>
                  </a:lnTo>
                  <a:lnTo>
                    <a:pt x="30" y="135"/>
                  </a:lnTo>
                  <a:lnTo>
                    <a:pt x="28" y="135"/>
                  </a:lnTo>
                  <a:lnTo>
                    <a:pt x="26" y="135"/>
                  </a:lnTo>
                  <a:lnTo>
                    <a:pt x="26" y="135"/>
                  </a:lnTo>
                  <a:lnTo>
                    <a:pt x="24" y="135"/>
                  </a:lnTo>
                  <a:lnTo>
                    <a:pt x="24" y="137"/>
                  </a:lnTo>
                  <a:lnTo>
                    <a:pt x="22" y="137"/>
                  </a:lnTo>
                  <a:lnTo>
                    <a:pt x="20" y="139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14" y="143"/>
                  </a:lnTo>
                  <a:lnTo>
                    <a:pt x="12" y="143"/>
                  </a:lnTo>
                  <a:lnTo>
                    <a:pt x="8" y="145"/>
                  </a:lnTo>
                  <a:lnTo>
                    <a:pt x="8" y="147"/>
                  </a:lnTo>
                  <a:lnTo>
                    <a:pt x="6" y="147"/>
                  </a:lnTo>
                  <a:lnTo>
                    <a:pt x="4" y="149"/>
                  </a:lnTo>
                  <a:lnTo>
                    <a:pt x="2" y="151"/>
                  </a:lnTo>
                  <a:lnTo>
                    <a:pt x="2" y="151"/>
                  </a:lnTo>
                  <a:lnTo>
                    <a:pt x="2" y="151"/>
                  </a:lnTo>
                  <a:lnTo>
                    <a:pt x="2" y="155"/>
                  </a:lnTo>
                  <a:lnTo>
                    <a:pt x="2" y="157"/>
                  </a:lnTo>
                  <a:lnTo>
                    <a:pt x="2" y="161"/>
                  </a:lnTo>
                  <a:lnTo>
                    <a:pt x="2" y="165"/>
                  </a:lnTo>
                  <a:lnTo>
                    <a:pt x="2" y="169"/>
                  </a:lnTo>
                  <a:lnTo>
                    <a:pt x="2" y="173"/>
                  </a:lnTo>
                  <a:lnTo>
                    <a:pt x="0" y="175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10" y="181"/>
                  </a:lnTo>
                  <a:lnTo>
                    <a:pt x="12" y="183"/>
                  </a:lnTo>
                  <a:lnTo>
                    <a:pt x="14" y="185"/>
                  </a:lnTo>
                  <a:lnTo>
                    <a:pt x="18" y="187"/>
                  </a:lnTo>
                  <a:lnTo>
                    <a:pt x="20" y="189"/>
                  </a:lnTo>
                  <a:lnTo>
                    <a:pt x="24" y="191"/>
                  </a:lnTo>
                  <a:lnTo>
                    <a:pt x="26" y="193"/>
                  </a:lnTo>
                  <a:lnTo>
                    <a:pt x="28" y="195"/>
                  </a:lnTo>
                  <a:lnTo>
                    <a:pt x="32" y="197"/>
                  </a:lnTo>
                  <a:lnTo>
                    <a:pt x="34" y="199"/>
                  </a:lnTo>
                  <a:lnTo>
                    <a:pt x="38" y="201"/>
                  </a:lnTo>
                  <a:lnTo>
                    <a:pt x="40" y="203"/>
                  </a:lnTo>
                  <a:lnTo>
                    <a:pt x="42" y="205"/>
                  </a:lnTo>
                  <a:lnTo>
                    <a:pt x="46" y="207"/>
                  </a:lnTo>
                  <a:lnTo>
                    <a:pt x="48" y="209"/>
                  </a:lnTo>
                  <a:lnTo>
                    <a:pt x="52" y="211"/>
                  </a:lnTo>
                  <a:lnTo>
                    <a:pt x="56" y="215"/>
                  </a:lnTo>
                  <a:lnTo>
                    <a:pt x="58" y="217"/>
                  </a:lnTo>
                  <a:lnTo>
                    <a:pt x="64" y="221"/>
                  </a:lnTo>
                  <a:lnTo>
                    <a:pt x="68" y="223"/>
                  </a:lnTo>
                  <a:lnTo>
                    <a:pt x="72" y="227"/>
                  </a:lnTo>
                  <a:lnTo>
                    <a:pt x="78" y="231"/>
                  </a:lnTo>
                  <a:lnTo>
                    <a:pt x="82" y="235"/>
                  </a:lnTo>
                  <a:lnTo>
                    <a:pt x="88" y="239"/>
                  </a:lnTo>
                  <a:lnTo>
                    <a:pt x="92" y="243"/>
                  </a:lnTo>
                  <a:lnTo>
                    <a:pt x="96" y="247"/>
                  </a:lnTo>
                  <a:lnTo>
                    <a:pt x="102" y="251"/>
                  </a:lnTo>
                  <a:lnTo>
                    <a:pt x="106" y="253"/>
                  </a:lnTo>
                  <a:lnTo>
                    <a:pt x="112" y="257"/>
                  </a:lnTo>
                  <a:lnTo>
                    <a:pt x="116" y="261"/>
                  </a:lnTo>
                  <a:lnTo>
                    <a:pt x="122" y="265"/>
                  </a:lnTo>
                  <a:lnTo>
                    <a:pt x="126" y="269"/>
                  </a:lnTo>
                  <a:lnTo>
                    <a:pt x="132" y="273"/>
                  </a:lnTo>
                  <a:lnTo>
                    <a:pt x="136" y="277"/>
                  </a:lnTo>
                  <a:lnTo>
                    <a:pt x="142" y="281"/>
                  </a:lnTo>
                  <a:lnTo>
                    <a:pt x="146" y="285"/>
                  </a:lnTo>
                  <a:lnTo>
                    <a:pt x="150" y="287"/>
                  </a:lnTo>
                  <a:lnTo>
                    <a:pt x="150" y="287"/>
                  </a:lnTo>
                  <a:lnTo>
                    <a:pt x="150" y="289"/>
                  </a:lnTo>
                  <a:lnTo>
                    <a:pt x="150" y="291"/>
                  </a:lnTo>
                  <a:lnTo>
                    <a:pt x="150" y="291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7"/>
                  </a:lnTo>
                  <a:lnTo>
                    <a:pt x="156" y="297"/>
                  </a:lnTo>
                  <a:lnTo>
                    <a:pt x="156" y="297"/>
                  </a:lnTo>
                  <a:lnTo>
                    <a:pt x="158" y="299"/>
                  </a:lnTo>
                  <a:lnTo>
                    <a:pt x="158" y="301"/>
                  </a:lnTo>
                  <a:lnTo>
                    <a:pt x="160" y="301"/>
                  </a:lnTo>
                  <a:lnTo>
                    <a:pt x="160" y="301"/>
                  </a:lnTo>
                  <a:lnTo>
                    <a:pt x="166" y="301"/>
                  </a:lnTo>
                  <a:lnTo>
                    <a:pt x="166" y="303"/>
                  </a:lnTo>
                  <a:lnTo>
                    <a:pt x="168" y="305"/>
                  </a:lnTo>
                  <a:lnTo>
                    <a:pt x="170" y="305"/>
                  </a:lnTo>
                  <a:lnTo>
                    <a:pt x="172" y="307"/>
                  </a:lnTo>
                  <a:lnTo>
                    <a:pt x="174" y="307"/>
                  </a:lnTo>
                  <a:lnTo>
                    <a:pt x="176" y="307"/>
                  </a:lnTo>
                  <a:lnTo>
                    <a:pt x="178" y="307"/>
                  </a:lnTo>
                  <a:lnTo>
                    <a:pt x="180" y="309"/>
                  </a:lnTo>
                  <a:lnTo>
                    <a:pt x="180" y="309"/>
                  </a:lnTo>
                  <a:lnTo>
                    <a:pt x="180" y="311"/>
                  </a:lnTo>
                  <a:lnTo>
                    <a:pt x="180" y="311"/>
                  </a:lnTo>
                  <a:lnTo>
                    <a:pt x="180" y="313"/>
                  </a:lnTo>
                  <a:lnTo>
                    <a:pt x="180" y="315"/>
                  </a:lnTo>
                  <a:lnTo>
                    <a:pt x="182" y="317"/>
                  </a:lnTo>
                  <a:lnTo>
                    <a:pt x="182" y="317"/>
                  </a:lnTo>
                  <a:lnTo>
                    <a:pt x="180" y="317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8" y="321"/>
                  </a:lnTo>
                  <a:lnTo>
                    <a:pt x="180" y="321"/>
                  </a:lnTo>
                  <a:lnTo>
                    <a:pt x="180" y="323"/>
                  </a:lnTo>
                  <a:lnTo>
                    <a:pt x="182" y="323"/>
                  </a:lnTo>
                  <a:lnTo>
                    <a:pt x="182" y="323"/>
                  </a:lnTo>
                  <a:lnTo>
                    <a:pt x="182" y="325"/>
                  </a:lnTo>
                  <a:lnTo>
                    <a:pt x="184" y="323"/>
                  </a:lnTo>
                  <a:lnTo>
                    <a:pt x="184" y="323"/>
                  </a:lnTo>
                  <a:lnTo>
                    <a:pt x="188" y="323"/>
                  </a:lnTo>
                  <a:lnTo>
                    <a:pt x="192" y="323"/>
                  </a:lnTo>
                  <a:lnTo>
                    <a:pt x="196" y="321"/>
                  </a:lnTo>
                  <a:lnTo>
                    <a:pt x="200" y="321"/>
                  </a:lnTo>
                  <a:lnTo>
                    <a:pt x="204" y="319"/>
                  </a:lnTo>
                  <a:lnTo>
                    <a:pt x="208" y="319"/>
                  </a:lnTo>
                  <a:lnTo>
                    <a:pt x="214" y="317"/>
                  </a:lnTo>
                  <a:lnTo>
                    <a:pt x="220" y="317"/>
                  </a:lnTo>
                  <a:lnTo>
                    <a:pt x="222" y="315"/>
                  </a:lnTo>
                  <a:lnTo>
                    <a:pt x="226" y="311"/>
                  </a:lnTo>
                  <a:lnTo>
                    <a:pt x="228" y="309"/>
                  </a:lnTo>
                  <a:lnTo>
                    <a:pt x="232" y="305"/>
                  </a:lnTo>
                  <a:lnTo>
                    <a:pt x="236" y="301"/>
                  </a:lnTo>
                  <a:lnTo>
                    <a:pt x="240" y="297"/>
                  </a:lnTo>
                  <a:lnTo>
                    <a:pt x="244" y="293"/>
                  </a:lnTo>
                  <a:lnTo>
                    <a:pt x="246" y="291"/>
                  </a:lnTo>
                  <a:lnTo>
                    <a:pt x="252" y="287"/>
                  </a:lnTo>
                  <a:lnTo>
                    <a:pt x="260" y="281"/>
                  </a:lnTo>
                  <a:lnTo>
                    <a:pt x="268" y="275"/>
                  </a:lnTo>
                  <a:lnTo>
                    <a:pt x="276" y="271"/>
                  </a:lnTo>
                  <a:lnTo>
                    <a:pt x="284" y="265"/>
                  </a:lnTo>
                  <a:lnTo>
                    <a:pt x="292" y="259"/>
                  </a:lnTo>
                  <a:lnTo>
                    <a:pt x="300" y="255"/>
                  </a:lnTo>
                  <a:lnTo>
                    <a:pt x="308" y="249"/>
                  </a:lnTo>
                  <a:lnTo>
                    <a:pt x="316" y="243"/>
                  </a:lnTo>
                  <a:lnTo>
                    <a:pt x="314" y="23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8"/>
            <p:cNvSpPr>
              <a:spLocks/>
            </p:cNvSpPr>
            <p:nvPr/>
          </p:nvSpPr>
          <p:spPr bwMode="auto">
            <a:xfrm>
              <a:off x="3759" y="1315"/>
              <a:ext cx="26" cy="50"/>
            </a:xfrm>
            <a:custGeom>
              <a:avLst/>
              <a:gdLst>
                <a:gd name="T0" fmla="*/ 26 w 26"/>
                <a:gd name="T1" fmla="*/ 34 h 50"/>
                <a:gd name="T2" fmla="*/ 26 w 26"/>
                <a:gd name="T3" fmla="*/ 32 h 50"/>
                <a:gd name="T4" fmla="*/ 26 w 26"/>
                <a:gd name="T5" fmla="*/ 30 h 50"/>
                <a:gd name="T6" fmla="*/ 22 w 26"/>
                <a:gd name="T7" fmla="*/ 30 h 50"/>
                <a:gd name="T8" fmla="*/ 22 w 26"/>
                <a:gd name="T9" fmla="*/ 28 h 50"/>
                <a:gd name="T10" fmla="*/ 20 w 26"/>
                <a:gd name="T11" fmla="*/ 26 h 50"/>
                <a:gd name="T12" fmla="*/ 18 w 26"/>
                <a:gd name="T13" fmla="*/ 22 h 50"/>
                <a:gd name="T14" fmla="*/ 18 w 26"/>
                <a:gd name="T15" fmla="*/ 20 h 50"/>
                <a:gd name="T16" fmla="*/ 18 w 26"/>
                <a:gd name="T17" fmla="*/ 18 h 50"/>
                <a:gd name="T18" fmla="*/ 18 w 26"/>
                <a:gd name="T19" fmla="*/ 16 h 50"/>
                <a:gd name="T20" fmla="*/ 20 w 26"/>
                <a:gd name="T21" fmla="*/ 14 h 50"/>
                <a:gd name="T22" fmla="*/ 20 w 26"/>
                <a:gd name="T23" fmla="*/ 10 h 50"/>
                <a:gd name="T24" fmla="*/ 18 w 26"/>
                <a:gd name="T25" fmla="*/ 8 h 50"/>
                <a:gd name="T26" fmla="*/ 16 w 26"/>
                <a:gd name="T27" fmla="*/ 6 h 50"/>
                <a:gd name="T28" fmla="*/ 14 w 26"/>
                <a:gd name="T29" fmla="*/ 4 h 50"/>
                <a:gd name="T30" fmla="*/ 12 w 26"/>
                <a:gd name="T31" fmla="*/ 2 h 50"/>
                <a:gd name="T32" fmla="*/ 10 w 26"/>
                <a:gd name="T33" fmla="*/ 2 h 50"/>
                <a:gd name="T34" fmla="*/ 8 w 26"/>
                <a:gd name="T35" fmla="*/ 2 h 50"/>
                <a:gd name="T36" fmla="*/ 6 w 26"/>
                <a:gd name="T37" fmla="*/ 2 h 50"/>
                <a:gd name="T38" fmla="*/ 6 w 26"/>
                <a:gd name="T39" fmla="*/ 0 h 50"/>
                <a:gd name="T40" fmla="*/ 6 w 26"/>
                <a:gd name="T41" fmla="*/ 0 h 50"/>
                <a:gd name="T42" fmla="*/ 4 w 26"/>
                <a:gd name="T43" fmla="*/ 2 h 50"/>
                <a:gd name="T44" fmla="*/ 2 w 26"/>
                <a:gd name="T45" fmla="*/ 6 h 50"/>
                <a:gd name="T46" fmla="*/ 0 w 26"/>
                <a:gd name="T47" fmla="*/ 8 h 50"/>
                <a:gd name="T48" fmla="*/ 2 w 26"/>
                <a:gd name="T49" fmla="*/ 10 h 50"/>
                <a:gd name="T50" fmla="*/ 2 w 26"/>
                <a:gd name="T51" fmla="*/ 12 h 50"/>
                <a:gd name="T52" fmla="*/ 2 w 26"/>
                <a:gd name="T53" fmla="*/ 14 h 50"/>
                <a:gd name="T54" fmla="*/ 4 w 26"/>
                <a:gd name="T55" fmla="*/ 14 h 50"/>
                <a:gd name="T56" fmla="*/ 4 w 26"/>
                <a:gd name="T57" fmla="*/ 18 h 50"/>
                <a:gd name="T58" fmla="*/ 4 w 26"/>
                <a:gd name="T59" fmla="*/ 22 h 50"/>
                <a:gd name="T60" fmla="*/ 4 w 26"/>
                <a:gd name="T61" fmla="*/ 24 h 50"/>
                <a:gd name="T62" fmla="*/ 4 w 26"/>
                <a:gd name="T63" fmla="*/ 30 h 50"/>
                <a:gd name="T64" fmla="*/ 2 w 26"/>
                <a:gd name="T65" fmla="*/ 34 h 50"/>
                <a:gd name="T66" fmla="*/ 4 w 26"/>
                <a:gd name="T67" fmla="*/ 38 h 50"/>
                <a:gd name="T68" fmla="*/ 4 w 26"/>
                <a:gd name="T69" fmla="*/ 40 h 50"/>
                <a:gd name="T70" fmla="*/ 2 w 26"/>
                <a:gd name="T71" fmla="*/ 38 h 50"/>
                <a:gd name="T72" fmla="*/ 2 w 26"/>
                <a:gd name="T73" fmla="*/ 40 h 50"/>
                <a:gd name="T74" fmla="*/ 4 w 26"/>
                <a:gd name="T75" fmla="*/ 42 h 50"/>
                <a:gd name="T76" fmla="*/ 12 w 26"/>
                <a:gd name="T77" fmla="*/ 46 h 50"/>
                <a:gd name="T78" fmla="*/ 12 w 26"/>
                <a:gd name="T79" fmla="*/ 50 h 50"/>
                <a:gd name="T80" fmla="*/ 14 w 26"/>
                <a:gd name="T81" fmla="*/ 50 h 50"/>
                <a:gd name="T82" fmla="*/ 16 w 26"/>
                <a:gd name="T83" fmla="*/ 50 h 50"/>
                <a:gd name="T84" fmla="*/ 16 w 26"/>
                <a:gd name="T85" fmla="*/ 50 h 50"/>
                <a:gd name="T86" fmla="*/ 16 w 26"/>
                <a:gd name="T87" fmla="*/ 48 h 50"/>
                <a:gd name="T88" fmla="*/ 18 w 26"/>
                <a:gd name="T89" fmla="*/ 48 h 50"/>
                <a:gd name="T90" fmla="*/ 18 w 26"/>
                <a:gd name="T91" fmla="*/ 48 h 50"/>
                <a:gd name="T92" fmla="*/ 16 w 26"/>
                <a:gd name="T93" fmla="*/ 46 h 50"/>
                <a:gd name="T94" fmla="*/ 18 w 26"/>
                <a:gd name="T95" fmla="*/ 44 h 50"/>
                <a:gd name="T96" fmla="*/ 18 w 26"/>
                <a:gd name="T97" fmla="*/ 46 h 50"/>
                <a:gd name="T98" fmla="*/ 20 w 26"/>
                <a:gd name="T99" fmla="*/ 44 h 50"/>
                <a:gd name="T100" fmla="*/ 22 w 26"/>
                <a:gd name="T101" fmla="*/ 44 h 50"/>
                <a:gd name="T102" fmla="*/ 22 w 26"/>
                <a:gd name="T103" fmla="*/ 42 h 50"/>
                <a:gd name="T104" fmla="*/ 22 w 26"/>
                <a:gd name="T105" fmla="*/ 40 h 50"/>
                <a:gd name="T106" fmla="*/ 24 w 26"/>
                <a:gd name="T107" fmla="*/ 38 h 50"/>
                <a:gd name="T108" fmla="*/ 26 w 26"/>
                <a:gd name="T109" fmla="*/ 38 h 50"/>
                <a:gd name="T110" fmla="*/ 26 w 26"/>
                <a:gd name="T111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" h="50">
                  <a:moveTo>
                    <a:pt x="26" y="34"/>
                  </a:moveTo>
                  <a:lnTo>
                    <a:pt x="26" y="34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20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6" y="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9"/>
            <p:cNvSpPr>
              <a:spLocks noEditPoints="1"/>
            </p:cNvSpPr>
            <p:nvPr/>
          </p:nvSpPr>
          <p:spPr bwMode="auto">
            <a:xfrm>
              <a:off x="3747" y="1011"/>
              <a:ext cx="14" cy="6"/>
            </a:xfrm>
            <a:custGeom>
              <a:avLst/>
              <a:gdLst>
                <a:gd name="T0" fmla="*/ 14 w 14"/>
                <a:gd name="T1" fmla="*/ 6 h 6"/>
                <a:gd name="T2" fmla="*/ 12 w 14"/>
                <a:gd name="T3" fmla="*/ 4 h 6"/>
                <a:gd name="T4" fmla="*/ 12 w 14"/>
                <a:gd name="T5" fmla="*/ 6 h 6"/>
                <a:gd name="T6" fmla="*/ 12 w 14"/>
                <a:gd name="T7" fmla="*/ 6 h 6"/>
                <a:gd name="T8" fmla="*/ 12 w 14"/>
                <a:gd name="T9" fmla="*/ 6 h 6"/>
                <a:gd name="T10" fmla="*/ 12 w 14"/>
                <a:gd name="T11" fmla="*/ 6 h 6"/>
                <a:gd name="T12" fmla="*/ 14 w 14"/>
                <a:gd name="T13" fmla="*/ 6 h 6"/>
                <a:gd name="T14" fmla="*/ 14 w 14"/>
                <a:gd name="T15" fmla="*/ 6 h 6"/>
                <a:gd name="T16" fmla="*/ 14 w 14"/>
                <a:gd name="T17" fmla="*/ 6 h 6"/>
                <a:gd name="T18" fmla="*/ 14 w 14"/>
                <a:gd name="T19" fmla="*/ 6 h 6"/>
                <a:gd name="T20" fmla="*/ 2 w 14"/>
                <a:gd name="T21" fmla="*/ 2 h 6"/>
                <a:gd name="T22" fmla="*/ 0 w 14"/>
                <a:gd name="T23" fmla="*/ 2 h 6"/>
                <a:gd name="T24" fmla="*/ 0 w 14"/>
                <a:gd name="T25" fmla="*/ 4 h 6"/>
                <a:gd name="T26" fmla="*/ 0 w 14"/>
                <a:gd name="T27" fmla="*/ 4 h 6"/>
                <a:gd name="T28" fmla="*/ 2 w 14"/>
                <a:gd name="T29" fmla="*/ 4 h 6"/>
                <a:gd name="T30" fmla="*/ 2 w 14"/>
                <a:gd name="T31" fmla="*/ 4 h 6"/>
                <a:gd name="T32" fmla="*/ 2 w 14"/>
                <a:gd name="T33" fmla="*/ 4 h 6"/>
                <a:gd name="T34" fmla="*/ 2 w 14"/>
                <a:gd name="T35" fmla="*/ 4 h 6"/>
                <a:gd name="T36" fmla="*/ 2 w 14"/>
                <a:gd name="T37" fmla="*/ 4 h 6"/>
                <a:gd name="T38" fmla="*/ 2 w 14"/>
                <a:gd name="T39" fmla="*/ 2 h 6"/>
                <a:gd name="T40" fmla="*/ 8 w 14"/>
                <a:gd name="T41" fmla="*/ 2 h 6"/>
                <a:gd name="T42" fmla="*/ 8 w 14"/>
                <a:gd name="T43" fmla="*/ 2 h 6"/>
                <a:gd name="T44" fmla="*/ 8 w 14"/>
                <a:gd name="T45" fmla="*/ 0 h 6"/>
                <a:gd name="T46" fmla="*/ 6 w 14"/>
                <a:gd name="T47" fmla="*/ 0 h 6"/>
                <a:gd name="T48" fmla="*/ 6 w 14"/>
                <a:gd name="T49" fmla="*/ 0 h 6"/>
                <a:gd name="T50" fmla="*/ 6 w 14"/>
                <a:gd name="T51" fmla="*/ 0 h 6"/>
                <a:gd name="T52" fmla="*/ 6 w 14"/>
                <a:gd name="T53" fmla="*/ 0 h 6"/>
                <a:gd name="T54" fmla="*/ 4 w 14"/>
                <a:gd name="T55" fmla="*/ 0 h 6"/>
                <a:gd name="T56" fmla="*/ 4 w 14"/>
                <a:gd name="T57" fmla="*/ 0 h 6"/>
                <a:gd name="T58" fmla="*/ 4 w 14"/>
                <a:gd name="T59" fmla="*/ 0 h 6"/>
                <a:gd name="T60" fmla="*/ 4 w 14"/>
                <a:gd name="T61" fmla="*/ 0 h 6"/>
                <a:gd name="T62" fmla="*/ 4 w 14"/>
                <a:gd name="T63" fmla="*/ 0 h 6"/>
                <a:gd name="T64" fmla="*/ 4 w 14"/>
                <a:gd name="T65" fmla="*/ 2 h 6"/>
                <a:gd name="T66" fmla="*/ 4 w 14"/>
                <a:gd name="T67" fmla="*/ 2 h 6"/>
                <a:gd name="T68" fmla="*/ 4 w 14"/>
                <a:gd name="T69" fmla="*/ 2 h 6"/>
                <a:gd name="T70" fmla="*/ 4 w 14"/>
                <a:gd name="T71" fmla="*/ 2 h 6"/>
                <a:gd name="T72" fmla="*/ 4 w 14"/>
                <a:gd name="T73" fmla="*/ 2 h 6"/>
                <a:gd name="T74" fmla="*/ 4 w 14"/>
                <a:gd name="T75" fmla="*/ 2 h 6"/>
                <a:gd name="T76" fmla="*/ 2 w 14"/>
                <a:gd name="T77" fmla="*/ 2 h 6"/>
                <a:gd name="T78" fmla="*/ 2 w 14"/>
                <a:gd name="T79" fmla="*/ 2 h 6"/>
                <a:gd name="T80" fmla="*/ 4 w 14"/>
                <a:gd name="T81" fmla="*/ 4 h 6"/>
                <a:gd name="T82" fmla="*/ 4 w 14"/>
                <a:gd name="T83" fmla="*/ 4 h 6"/>
                <a:gd name="T84" fmla="*/ 8 w 14"/>
                <a:gd name="T85" fmla="*/ 4 h 6"/>
                <a:gd name="T86" fmla="*/ 8 w 14"/>
                <a:gd name="T87" fmla="*/ 4 h 6"/>
                <a:gd name="T88" fmla="*/ 8 w 14"/>
                <a:gd name="T89" fmla="*/ 4 h 6"/>
                <a:gd name="T90" fmla="*/ 8 w 14"/>
                <a:gd name="T91" fmla="*/ 4 h 6"/>
                <a:gd name="T92" fmla="*/ 8 w 14"/>
                <a:gd name="T93" fmla="*/ 2 h 6"/>
                <a:gd name="T94" fmla="*/ 8 w 14"/>
                <a:gd name="T95" fmla="*/ 4 h 6"/>
                <a:gd name="T96" fmla="*/ 10 w 14"/>
                <a:gd name="T97" fmla="*/ 4 h 6"/>
                <a:gd name="T98" fmla="*/ 10 w 14"/>
                <a:gd name="T99" fmla="*/ 2 h 6"/>
                <a:gd name="T100" fmla="*/ 10 w 14"/>
                <a:gd name="T101" fmla="*/ 2 h 6"/>
                <a:gd name="T102" fmla="*/ 8 w 14"/>
                <a:gd name="T10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" h="6">
                  <a:moveTo>
                    <a:pt x="14" y="6"/>
                  </a:moveTo>
                  <a:lnTo>
                    <a:pt x="12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close/>
                  <a:moveTo>
                    <a:pt x="2" y="2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0"/>
            <p:cNvSpPr>
              <a:spLocks/>
            </p:cNvSpPr>
            <p:nvPr/>
          </p:nvSpPr>
          <p:spPr bwMode="auto">
            <a:xfrm>
              <a:off x="4379" y="1387"/>
              <a:ext cx="202" cy="165"/>
            </a:xfrm>
            <a:custGeom>
              <a:avLst/>
              <a:gdLst>
                <a:gd name="T0" fmla="*/ 194 w 202"/>
                <a:gd name="T1" fmla="*/ 20 h 165"/>
                <a:gd name="T2" fmla="*/ 184 w 202"/>
                <a:gd name="T3" fmla="*/ 22 h 165"/>
                <a:gd name="T4" fmla="*/ 184 w 202"/>
                <a:gd name="T5" fmla="*/ 18 h 165"/>
                <a:gd name="T6" fmla="*/ 170 w 202"/>
                <a:gd name="T7" fmla="*/ 26 h 165"/>
                <a:gd name="T8" fmla="*/ 156 w 202"/>
                <a:gd name="T9" fmla="*/ 33 h 165"/>
                <a:gd name="T10" fmla="*/ 152 w 202"/>
                <a:gd name="T11" fmla="*/ 12 h 165"/>
                <a:gd name="T12" fmla="*/ 146 w 202"/>
                <a:gd name="T13" fmla="*/ 10 h 165"/>
                <a:gd name="T14" fmla="*/ 136 w 202"/>
                <a:gd name="T15" fmla="*/ 2 h 165"/>
                <a:gd name="T16" fmla="*/ 132 w 202"/>
                <a:gd name="T17" fmla="*/ 12 h 165"/>
                <a:gd name="T18" fmla="*/ 126 w 202"/>
                <a:gd name="T19" fmla="*/ 16 h 165"/>
                <a:gd name="T20" fmla="*/ 122 w 202"/>
                <a:gd name="T21" fmla="*/ 24 h 165"/>
                <a:gd name="T22" fmla="*/ 114 w 202"/>
                <a:gd name="T23" fmla="*/ 20 h 165"/>
                <a:gd name="T24" fmla="*/ 110 w 202"/>
                <a:gd name="T25" fmla="*/ 22 h 165"/>
                <a:gd name="T26" fmla="*/ 104 w 202"/>
                <a:gd name="T27" fmla="*/ 29 h 165"/>
                <a:gd name="T28" fmla="*/ 96 w 202"/>
                <a:gd name="T29" fmla="*/ 22 h 165"/>
                <a:gd name="T30" fmla="*/ 84 w 202"/>
                <a:gd name="T31" fmla="*/ 20 h 165"/>
                <a:gd name="T32" fmla="*/ 66 w 202"/>
                <a:gd name="T33" fmla="*/ 16 h 165"/>
                <a:gd name="T34" fmla="*/ 56 w 202"/>
                <a:gd name="T35" fmla="*/ 24 h 165"/>
                <a:gd name="T36" fmla="*/ 52 w 202"/>
                <a:gd name="T37" fmla="*/ 39 h 165"/>
                <a:gd name="T38" fmla="*/ 46 w 202"/>
                <a:gd name="T39" fmla="*/ 45 h 165"/>
                <a:gd name="T40" fmla="*/ 34 w 202"/>
                <a:gd name="T41" fmla="*/ 49 h 165"/>
                <a:gd name="T42" fmla="*/ 34 w 202"/>
                <a:gd name="T43" fmla="*/ 57 h 165"/>
                <a:gd name="T44" fmla="*/ 26 w 202"/>
                <a:gd name="T45" fmla="*/ 59 h 165"/>
                <a:gd name="T46" fmla="*/ 18 w 202"/>
                <a:gd name="T47" fmla="*/ 55 h 165"/>
                <a:gd name="T48" fmla="*/ 8 w 202"/>
                <a:gd name="T49" fmla="*/ 53 h 165"/>
                <a:gd name="T50" fmla="*/ 6 w 202"/>
                <a:gd name="T51" fmla="*/ 59 h 165"/>
                <a:gd name="T52" fmla="*/ 6 w 202"/>
                <a:gd name="T53" fmla="*/ 65 h 165"/>
                <a:gd name="T54" fmla="*/ 4 w 202"/>
                <a:gd name="T55" fmla="*/ 71 h 165"/>
                <a:gd name="T56" fmla="*/ 4 w 202"/>
                <a:gd name="T57" fmla="*/ 75 h 165"/>
                <a:gd name="T58" fmla="*/ 2 w 202"/>
                <a:gd name="T59" fmla="*/ 89 h 165"/>
                <a:gd name="T60" fmla="*/ 6 w 202"/>
                <a:gd name="T61" fmla="*/ 93 h 165"/>
                <a:gd name="T62" fmla="*/ 10 w 202"/>
                <a:gd name="T63" fmla="*/ 113 h 165"/>
                <a:gd name="T64" fmla="*/ 12 w 202"/>
                <a:gd name="T65" fmla="*/ 127 h 165"/>
                <a:gd name="T66" fmla="*/ 28 w 202"/>
                <a:gd name="T67" fmla="*/ 139 h 165"/>
                <a:gd name="T68" fmla="*/ 36 w 202"/>
                <a:gd name="T69" fmla="*/ 161 h 165"/>
                <a:gd name="T70" fmla="*/ 68 w 202"/>
                <a:gd name="T71" fmla="*/ 163 h 165"/>
                <a:gd name="T72" fmla="*/ 82 w 202"/>
                <a:gd name="T73" fmla="*/ 161 h 165"/>
                <a:gd name="T74" fmla="*/ 100 w 202"/>
                <a:gd name="T75" fmla="*/ 155 h 165"/>
                <a:gd name="T76" fmla="*/ 98 w 202"/>
                <a:gd name="T77" fmla="*/ 143 h 165"/>
                <a:gd name="T78" fmla="*/ 102 w 202"/>
                <a:gd name="T79" fmla="*/ 133 h 165"/>
                <a:gd name="T80" fmla="*/ 116 w 202"/>
                <a:gd name="T81" fmla="*/ 131 h 165"/>
                <a:gd name="T82" fmla="*/ 114 w 202"/>
                <a:gd name="T83" fmla="*/ 125 h 165"/>
                <a:gd name="T84" fmla="*/ 126 w 202"/>
                <a:gd name="T85" fmla="*/ 123 h 165"/>
                <a:gd name="T86" fmla="*/ 134 w 202"/>
                <a:gd name="T87" fmla="*/ 123 h 165"/>
                <a:gd name="T88" fmla="*/ 138 w 202"/>
                <a:gd name="T89" fmla="*/ 107 h 165"/>
                <a:gd name="T90" fmla="*/ 144 w 202"/>
                <a:gd name="T91" fmla="*/ 97 h 165"/>
                <a:gd name="T92" fmla="*/ 140 w 202"/>
                <a:gd name="T93" fmla="*/ 83 h 165"/>
                <a:gd name="T94" fmla="*/ 156 w 202"/>
                <a:gd name="T95" fmla="*/ 83 h 165"/>
                <a:gd name="T96" fmla="*/ 156 w 202"/>
                <a:gd name="T97" fmla="*/ 73 h 165"/>
                <a:gd name="T98" fmla="*/ 160 w 202"/>
                <a:gd name="T99" fmla="*/ 65 h 165"/>
                <a:gd name="T100" fmla="*/ 162 w 202"/>
                <a:gd name="T101" fmla="*/ 59 h 165"/>
                <a:gd name="T102" fmla="*/ 160 w 202"/>
                <a:gd name="T103" fmla="*/ 53 h 165"/>
                <a:gd name="T104" fmla="*/ 154 w 202"/>
                <a:gd name="T105" fmla="*/ 43 h 165"/>
                <a:gd name="T106" fmla="*/ 160 w 202"/>
                <a:gd name="T107" fmla="*/ 37 h 165"/>
                <a:gd name="T108" fmla="*/ 170 w 202"/>
                <a:gd name="T109" fmla="*/ 31 h 165"/>
                <a:gd name="T110" fmla="*/ 188 w 202"/>
                <a:gd name="T111" fmla="*/ 29 h 165"/>
                <a:gd name="T112" fmla="*/ 198 w 202"/>
                <a:gd name="T113" fmla="*/ 26 h 165"/>
                <a:gd name="T114" fmla="*/ 200 w 202"/>
                <a:gd name="T115" fmla="*/ 2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2" h="165">
                  <a:moveTo>
                    <a:pt x="202" y="22"/>
                  </a:moveTo>
                  <a:lnTo>
                    <a:pt x="202" y="22"/>
                  </a:lnTo>
                  <a:lnTo>
                    <a:pt x="200" y="20"/>
                  </a:lnTo>
                  <a:lnTo>
                    <a:pt x="198" y="20"/>
                  </a:lnTo>
                  <a:lnTo>
                    <a:pt x="196" y="20"/>
                  </a:lnTo>
                  <a:lnTo>
                    <a:pt x="196" y="20"/>
                  </a:lnTo>
                  <a:lnTo>
                    <a:pt x="194" y="20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0" y="20"/>
                  </a:lnTo>
                  <a:lnTo>
                    <a:pt x="188" y="22"/>
                  </a:lnTo>
                  <a:lnTo>
                    <a:pt x="186" y="22"/>
                  </a:lnTo>
                  <a:lnTo>
                    <a:pt x="184" y="22"/>
                  </a:lnTo>
                  <a:lnTo>
                    <a:pt x="184" y="22"/>
                  </a:lnTo>
                  <a:lnTo>
                    <a:pt x="184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8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80" y="18"/>
                  </a:lnTo>
                  <a:lnTo>
                    <a:pt x="178" y="20"/>
                  </a:lnTo>
                  <a:lnTo>
                    <a:pt x="174" y="22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66" y="29"/>
                  </a:lnTo>
                  <a:lnTo>
                    <a:pt x="164" y="29"/>
                  </a:lnTo>
                  <a:lnTo>
                    <a:pt x="162" y="31"/>
                  </a:lnTo>
                  <a:lnTo>
                    <a:pt x="160" y="33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4" y="31"/>
                  </a:lnTo>
                  <a:lnTo>
                    <a:pt x="154" y="26"/>
                  </a:lnTo>
                  <a:lnTo>
                    <a:pt x="152" y="24"/>
                  </a:lnTo>
                  <a:lnTo>
                    <a:pt x="152" y="22"/>
                  </a:lnTo>
                  <a:lnTo>
                    <a:pt x="152" y="18"/>
                  </a:lnTo>
                  <a:lnTo>
                    <a:pt x="152" y="16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6" y="10"/>
                  </a:lnTo>
                  <a:lnTo>
                    <a:pt x="146" y="8"/>
                  </a:lnTo>
                  <a:lnTo>
                    <a:pt x="146" y="6"/>
                  </a:lnTo>
                  <a:lnTo>
                    <a:pt x="144" y="4"/>
                  </a:lnTo>
                  <a:lnTo>
                    <a:pt x="142" y="2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6" y="2"/>
                  </a:lnTo>
                  <a:lnTo>
                    <a:pt x="134" y="6"/>
                  </a:lnTo>
                  <a:lnTo>
                    <a:pt x="134" y="8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32" y="12"/>
                  </a:lnTo>
                  <a:lnTo>
                    <a:pt x="132" y="14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4" y="16"/>
                  </a:lnTo>
                  <a:lnTo>
                    <a:pt x="122" y="16"/>
                  </a:lnTo>
                  <a:lnTo>
                    <a:pt x="122" y="18"/>
                  </a:lnTo>
                  <a:lnTo>
                    <a:pt x="122" y="20"/>
                  </a:lnTo>
                  <a:lnTo>
                    <a:pt x="122" y="22"/>
                  </a:lnTo>
                  <a:lnTo>
                    <a:pt x="122" y="22"/>
                  </a:lnTo>
                  <a:lnTo>
                    <a:pt x="122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4"/>
                  </a:lnTo>
                  <a:lnTo>
                    <a:pt x="116" y="22"/>
                  </a:lnTo>
                  <a:lnTo>
                    <a:pt x="116" y="20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0" y="22"/>
                  </a:lnTo>
                  <a:lnTo>
                    <a:pt x="110" y="24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04" y="29"/>
                  </a:lnTo>
                  <a:lnTo>
                    <a:pt x="102" y="29"/>
                  </a:lnTo>
                  <a:lnTo>
                    <a:pt x="100" y="26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0" y="22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6" y="20"/>
                  </a:lnTo>
                  <a:lnTo>
                    <a:pt x="72" y="20"/>
                  </a:lnTo>
                  <a:lnTo>
                    <a:pt x="70" y="18"/>
                  </a:lnTo>
                  <a:lnTo>
                    <a:pt x="68" y="16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0"/>
                  </a:lnTo>
                  <a:lnTo>
                    <a:pt x="66" y="22"/>
                  </a:lnTo>
                  <a:lnTo>
                    <a:pt x="62" y="22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26"/>
                  </a:lnTo>
                  <a:lnTo>
                    <a:pt x="54" y="29"/>
                  </a:lnTo>
                  <a:lnTo>
                    <a:pt x="54" y="33"/>
                  </a:lnTo>
                  <a:lnTo>
                    <a:pt x="54" y="35"/>
                  </a:lnTo>
                  <a:lnTo>
                    <a:pt x="54" y="39"/>
                  </a:lnTo>
                  <a:lnTo>
                    <a:pt x="52" y="39"/>
                  </a:lnTo>
                  <a:lnTo>
                    <a:pt x="52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44" y="45"/>
                  </a:lnTo>
                  <a:lnTo>
                    <a:pt x="42" y="47"/>
                  </a:lnTo>
                  <a:lnTo>
                    <a:pt x="40" y="47"/>
                  </a:lnTo>
                  <a:lnTo>
                    <a:pt x="36" y="49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34" y="51"/>
                  </a:lnTo>
                  <a:lnTo>
                    <a:pt x="34" y="51"/>
                  </a:lnTo>
                  <a:lnTo>
                    <a:pt x="36" y="51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2" y="57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4" y="61"/>
                  </a:lnTo>
                  <a:lnTo>
                    <a:pt x="24" y="61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0" y="57"/>
                  </a:lnTo>
                  <a:lnTo>
                    <a:pt x="18" y="57"/>
                  </a:lnTo>
                  <a:lnTo>
                    <a:pt x="18" y="55"/>
                  </a:lnTo>
                  <a:lnTo>
                    <a:pt x="16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2" y="55"/>
                  </a:lnTo>
                  <a:lnTo>
                    <a:pt x="10" y="55"/>
                  </a:lnTo>
                  <a:lnTo>
                    <a:pt x="8" y="53"/>
                  </a:lnTo>
                  <a:lnTo>
                    <a:pt x="8" y="53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8" y="63"/>
                  </a:lnTo>
                  <a:lnTo>
                    <a:pt x="6" y="63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9"/>
                  </a:lnTo>
                  <a:lnTo>
                    <a:pt x="6" y="69"/>
                  </a:lnTo>
                  <a:lnTo>
                    <a:pt x="6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3"/>
                  </a:lnTo>
                  <a:lnTo>
                    <a:pt x="2" y="73"/>
                  </a:lnTo>
                  <a:lnTo>
                    <a:pt x="2" y="73"/>
                  </a:lnTo>
                  <a:lnTo>
                    <a:pt x="2" y="73"/>
                  </a:lnTo>
                  <a:lnTo>
                    <a:pt x="4" y="73"/>
                  </a:lnTo>
                  <a:lnTo>
                    <a:pt x="4" y="75"/>
                  </a:lnTo>
                  <a:lnTo>
                    <a:pt x="6" y="77"/>
                  </a:lnTo>
                  <a:lnTo>
                    <a:pt x="2" y="77"/>
                  </a:lnTo>
                  <a:lnTo>
                    <a:pt x="2" y="79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2" y="87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8" y="91"/>
                  </a:lnTo>
                  <a:lnTo>
                    <a:pt x="8" y="91"/>
                  </a:lnTo>
                  <a:lnTo>
                    <a:pt x="8" y="91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8" y="107"/>
                  </a:lnTo>
                  <a:lnTo>
                    <a:pt x="10" y="113"/>
                  </a:lnTo>
                  <a:lnTo>
                    <a:pt x="10" y="115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2" y="123"/>
                  </a:lnTo>
                  <a:lnTo>
                    <a:pt x="12" y="123"/>
                  </a:lnTo>
                  <a:lnTo>
                    <a:pt x="12" y="127"/>
                  </a:lnTo>
                  <a:lnTo>
                    <a:pt x="12" y="127"/>
                  </a:lnTo>
                  <a:lnTo>
                    <a:pt x="16" y="127"/>
                  </a:lnTo>
                  <a:lnTo>
                    <a:pt x="20" y="129"/>
                  </a:lnTo>
                  <a:lnTo>
                    <a:pt x="26" y="129"/>
                  </a:lnTo>
                  <a:lnTo>
                    <a:pt x="26" y="131"/>
                  </a:lnTo>
                  <a:lnTo>
                    <a:pt x="28" y="135"/>
                  </a:lnTo>
                  <a:lnTo>
                    <a:pt x="28" y="137"/>
                  </a:lnTo>
                  <a:lnTo>
                    <a:pt x="28" y="139"/>
                  </a:lnTo>
                  <a:lnTo>
                    <a:pt x="26" y="143"/>
                  </a:lnTo>
                  <a:lnTo>
                    <a:pt x="22" y="147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22" y="157"/>
                  </a:lnTo>
                  <a:lnTo>
                    <a:pt x="28" y="159"/>
                  </a:lnTo>
                  <a:lnTo>
                    <a:pt x="36" y="161"/>
                  </a:lnTo>
                  <a:lnTo>
                    <a:pt x="40" y="163"/>
                  </a:lnTo>
                  <a:lnTo>
                    <a:pt x="42" y="163"/>
                  </a:lnTo>
                  <a:lnTo>
                    <a:pt x="58" y="163"/>
                  </a:lnTo>
                  <a:lnTo>
                    <a:pt x="66" y="163"/>
                  </a:lnTo>
                  <a:lnTo>
                    <a:pt x="68" y="165"/>
                  </a:lnTo>
                  <a:lnTo>
                    <a:pt x="68" y="163"/>
                  </a:lnTo>
                  <a:lnTo>
                    <a:pt x="68" y="163"/>
                  </a:lnTo>
                  <a:lnTo>
                    <a:pt x="70" y="163"/>
                  </a:lnTo>
                  <a:lnTo>
                    <a:pt x="72" y="161"/>
                  </a:lnTo>
                  <a:lnTo>
                    <a:pt x="74" y="161"/>
                  </a:lnTo>
                  <a:lnTo>
                    <a:pt x="76" y="161"/>
                  </a:lnTo>
                  <a:lnTo>
                    <a:pt x="78" y="161"/>
                  </a:lnTo>
                  <a:lnTo>
                    <a:pt x="80" y="161"/>
                  </a:lnTo>
                  <a:lnTo>
                    <a:pt x="82" y="161"/>
                  </a:lnTo>
                  <a:lnTo>
                    <a:pt x="84" y="161"/>
                  </a:lnTo>
                  <a:lnTo>
                    <a:pt x="88" y="159"/>
                  </a:lnTo>
                  <a:lnTo>
                    <a:pt x="90" y="159"/>
                  </a:lnTo>
                  <a:lnTo>
                    <a:pt x="94" y="157"/>
                  </a:lnTo>
                  <a:lnTo>
                    <a:pt x="98" y="157"/>
                  </a:lnTo>
                  <a:lnTo>
                    <a:pt x="98" y="155"/>
                  </a:lnTo>
                  <a:lnTo>
                    <a:pt x="100" y="155"/>
                  </a:lnTo>
                  <a:lnTo>
                    <a:pt x="100" y="153"/>
                  </a:lnTo>
                  <a:lnTo>
                    <a:pt x="98" y="153"/>
                  </a:lnTo>
                  <a:lnTo>
                    <a:pt x="98" y="151"/>
                  </a:lnTo>
                  <a:lnTo>
                    <a:pt x="98" y="149"/>
                  </a:lnTo>
                  <a:lnTo>
                    <a:pt x="98" y="147"/>
                  </a:lnTo>
                  <a:lnTo>
                    <a:pt x="98" y="145"/>
                  </a:lnTo>
                  <a:lnTo>
                    <a:pt x="98" y="143"/>
                  </a:lnTo>
                  <a:lnTo>
                    <a:pt x="98" y="139"/>
                  </a:lnTo>
                  <a:lnTo>
                    <a:pt x="98" y="137"/>
                  </a:lnTo>
                  <a:lnTo>
                    <a:pt x="100" y="137"/>
                  </a:lnTo>
                  <a:lnTo>
                    <a:pt x="100" y="135"/>
                  </a:lnTo>
                  <a:lnTo>
                    <a:pt x="100" y="135"/>
                  </a:lnTo>
                  <a:lnTo>
                    <a:pt x="102" y="135"/>
                  </a:lnTo>
                  <a:lnTo>
                    <a:pt x="102" y="133"/>
                  </a:lnTo>
                  <a:lnTo>
                    <a:pt x="104" y="131"/>
                  </a:lnTo>
                  <a:lnTo>
                    <a:pt x="104" y="131"/>
                  </a:lnTo>
                  <a:lnTo>
                    <a:pt x="106" y="131"/>
                  </a:lnTo>
                  <a:lnTo>
                    <a:pt x="108" y="131"/>
                  </a:lnTo>
                  <a:lnTo>
                    <a:pt x="110" y="131"/>
                  </a:lnTo>
                  <a:lnTo>
                    <a:pt x="114" y="131"/>
                  </a:lnTo>
                  <a:lnTo>
                    <a:pt x="116" y="131"/>
                  </a:lnTo>
                  <a:lnTo>
                    <a:pt x="116" y="131"/>
                  </a:lnTo>
                  <a:lnTo>
                    <a:pt x="118" y="129"/>
                  </a:lnTo>
                  <a:lnTo>
                    <a:pt x="116" y="129"/>
                  </a:lnTo>
                  <a:lnTo>
                    <a:pt x="116" y="129"/>
                  </a:lnTo>
                  <a:lnTo>
                    <a:pt x="114" y="127"/>
                  </a:lnTo>
                  <a:lnTo>
                    <a:pt x="114" y="127"/>
                  </a:lnTo>
                  <a:lnTo>
                    <a:pt x="114" y="125"/>
                  </a:lnTo>
                  <a:lnTo>
                    <a:pt x="116" y="125"/>
                  </a:lnTo>
                  <a:lnTo>
                    <a:pt x="120" y="123"/>
                  </a:lnTo>
                  <a:lnTo>
                    <a:pt x="122" y="123"/>
                  </a:lnTo>
                  <a:lnTo>
                    <a:pt x="122" y="121"/>
                  </a:lnTo>
                  <a:lnTo>
                    <a:pt x="122" y="121"/>
                  </a:lnTo>
                  <a:lnTo>
                    <a:pt x="124" y="121"/>
                  </a:lnTo>
                  <a:lnTo>
                    <a:pt x="126" y="123"/>
                  </a:lnTo>
                  <a:lnTo>
                    <a:pt x="128" y="121"/>
                  </a:lnTo>
                  <a:lnTo>
                    <a:pt x="128" y="121"/>
                  </a:lnTo>
                  <a:lnTo>
                    <a:pt x="130" y="123"/>
                  </a:lnTo>
                  <a:lnTo>
                    <a:pt x="130" y="123"/>
                  </a:lnTo>
                  <a:lnTo>
                    <a:pt x="132" y="125"/>
                  </a:lnTo>
                  <a:lnTo>
                    <a:pt x="134" y="125"/>
                  </a:lnTo>
                  <a:lnTo>
                    <a:pt x="134" y="123"/>
                  </a:lnTo>
                  <a:lnTo>
                    <a:pt x="136" y="123"/>
                  </a:lnTo>
                  <a:lnTo>
                    <a:pt x="138" y="121"/>
                  </a:lnTo>
                  <a:lnTo>
                    <a:pt x="138" y="119"/>
                  </a:lnTo>
                  <a:lnTo>
                    <a:pt x="138" y="113"/>
                  </a:lnTo>
                  <a:lnTo>
                    <a:pt x="136" y="111"/>
                  </a:lnTo>
                  <a:lnTo>
                    <a:pt x="136" y="109"/>
                  </a:lnTo>
                  <a:lnTo>
                    <a:pt x="138" y="107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38" y="103"/>
                  </a:lnTo>
                  <a:lnTo>
                    <a:pt x="138" y="99"/>
                  </a:lnTo>
                  <a:lnTo>
                    <a:pt x="140" y="99"/>
                  </a:lnTo>
                  <a:lnTo>
                    <a:pt x="142" y="99"/>
                  </a:lnTo>
                  <a:lnTo>
                    <a:pt x="144" y="97"/>
                  </a:lnTo>
                  <a:lnTo>
                    <a:pt x="146" y="97"/>
                  </a:lnTo>
                  <a:lnTo>
                    <a:pt x="148" y="95"/>
                  </a:lnTo>
                  <a:lnTo>
                    <a:pt x="148" y="93"/>
                  </a:lnTo>
                  <a:lnTo>
                    <a:pt x="148" y="91"/>
                  </a:lnTo>
                  <a:lnTo>
                    <a:pt x="146" y="89"/>
                  </a:lnTo>
                  <a:lnTo>
                    <a:pt x="144" y="87"/>
                  </a:lnTo>
                  <a:lnTo>
                    <a:pt x="140" y="83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6" y="83"/>
                  </a:lnTo>
                  <a:lnTo>
                    <a:pt x="148" y="83"/>
                  </a:lnTo>
                  <a:lnTo>
                    <a:pt x="148" y="83"/>
                  </a:lnTo>
                  <a:lnTo>
                    <a:pt x="152" y="83"/>
                  </a:lnTo>
                  <a:lnTo>
                    <a:pt x="156" y="83"/>
                  </a:lnTo>
                  <a:lnTo>
                    <a:pt x="158" y="81"/>
                  </a:lnTo>
                  <a:lnTo>
                    <a:pt x="158" y="79"/>
                  </a:lnTo>
                  <a:lnTo>
                    <a:pt x="158" y="79"/>
                  </a:lnTo>
                  <a:lnTo>
                    <a:pt x="158" y="77"/>
                  </a:lnTo>
                  <a:lnTo>
                    <a:pt x="158" y="75"/>
                  </a:lnTo>
                  <a:lnTo>
                    <a:pt x="156" y="75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56" y="71"/>
                  </a:lnTo>
                  <a:lnTo>
                    <a:pt x="156" y="69"/>
                  </a:lnTo>
                  <a:lnTo>
                    <a:pt x="158" y="69"/>
                  </a:lnTo>
                  <a:lnTo>
                    <a:pt x="158" y="67"/>
                  </a:lnTo>
                  <a:lnTo>
                    <a:pt x="160" y="65"/>
                  </a:lnTo>
                  <a:lnTo>
                    <a:pt x="160" y="65"/>
                  </a:lnTo>
                  <a:lnTo>
                    <a:pt x="162" y="63"/>
                  </a:lnTo>
                  <a:lnTo>
                    <a:pt x="162" y="63"/>
                  </a:lnTo>
                  <a:lnTo>
                    <a:pt x="162" y="61"/>
                  </a:lnTo>
                  <a:lnTo>
                    <a:pt x="162" y="61"/>
                  </a:lnTo>
                  <a:lnTo>
                    <a:pt x="162" y="61"/>
                  </a:lnTo>
                  <a:lnTo>
                    <a:pt x="162" y="59"/>
                  </a:lnTo>
                  <a:lnTo>
                    <a:pt x="160" y="59"/>
                  </a:lnTo>
                  <a:lnTo>
                    <a:pt x="160" y="59"/>
                  </a:lnTo>
                  <a:lnTo>
                    <a:pt x="162" y="57"/>
                  </a:lnTo>
                  <a:lnTo>
                    <a:pt x="162" y="57"/>
                  </a:lnTo>
                  <a:lnTo>
                    <a:pt x="160" y="55"/>
                  </a:lnTo>
                  <a:lnTo>
                    <a:pt x="160" y="55"/>
                  </a:lnTo>
                  <a:lnTo>
                    <a:pt x="160" y="53"/>
                  </a:lnTo>
                  <a:lnTo>
                    <a:pt x="158" y="51"/>
                  </a:lnTo>
                  <a:lnTo>
                    <a:pt x="158" y="49"/>
                  </a:lnTo>
                  <a:lnTo>
                    <a:pt x="156" y="49"/>
                  </a:lnTo>
                  <a:lnTo>
                    <a:pt x="156" y="47"/>
                  </a:lnTo>
                  <a:lnTo>
                    <a:pt x="154" y="45"/>
                  </a:lnTo>
                  <a:lnTo>
                    <a:pt x="152" y="45"/>
                  </a:lnTo>
                  <a:lnTo>
                    <a:pt x="154" y="43"/>
                  </a:lnTo>
                  <a:lnTo>
                    <a:pt x="154" y="43"/>
                  </a:lnTo>
                  <a:lnTo>
                    <a:pt x="156" y="41"/>
                  </a:lnTo>
                  <a:lnTo>
                    <a:pt x="156" y="39"/>
                  </a:lnTo>
                  <a:lnTo>
                    <a:pt x="158" y="39"/>
                  </a:lnTo>
                  <a:lnTo>
                    <a:pt x="160" y="39"/>
                  </a:lnTo>
                  <a:lnTo>
                    <a:pt x="160" y="39"/>
                  </a:lnTo>
                  <a:lnTo>
                    <a:pt x="160" y="37"/>
                  </a:lnTo>
                  <a:lnTo>
                    <a:pt x="162" y="37"/>
                  </a:lnTo>
                  <a:lnTo>
                    <a:pt x="164" y="35"/>
                  </a:lnTo>
                  <a:lnTo>
                    <a:pt x="164" y="33"/>
                  </a:lnTo>
                  <a:lnTo>
                    <a:pt x="166" y="33"/>
                  </a:lnTo>
                  <a:lnTo>
                    <a:pt x="166" y="33"/>
                  </a:lnTo>
                  <a:lnTo>
                    <a:pt x="168" y="33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174" y="31"/>
                  </a:lnTo>
                  <a:lnTo>
                    <a:pt x="176" y="31"/>
                  </a:lnTo>
                  <a:lnTo>
                    <a:pt x="178" y="31"/>
                  </a:lnTo>
                  <a:lnTo>
                    <a:pt x="182" y="29"/>
                  </a:lnTo>
                  <a:lnTo>
                    <a:pt x="188" y="29"/>
                  </a:lnTo>
                  <a:lnTo>
                    <a:pt x="188" y="29"/>
                  </a:lnTo>
                  <a:lnTo>
                    <a:pt x="190" y="31"/>
                  </a:lnTo>
                  <a:lnTo>
                    <a:pt x="192" y="31"/>
                  </a:lnTo>
                  <a:lnTo>
                    <a:pt x="192" y="31"/>
                  </a:lnTo>
                  <a:lnTo>
                    <a:pt x="194" y="29"/>
                  </a:lnTo>
                  <a:lnTo>
                    <a:pt x="198" y="29"/>
                  </a:lnTo>
                  <a:lnTo>
                    <a:pt x="198" y="26"/>
                  </a:lnTo>
                  <a:lnTo>
                    <a:pt x="198" y="26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6" y="24"/>
                  </a:lnTo>
                  <a:lnTo>
                    <a:pt x="198" y="22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2" y="2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8" name="Oval 297"/>
          <p:cNvSpPr/>
          <p:nvPr/>
        </p:nvSpPr>
        <p:spPr>
          <a:xfrm>
            <a:off x="5109139" y="1673917"/>
            <a:ext cx="1463040" cy="1463040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8392747" y="1235375"/>
            <a:ext cx="1463040" cy="1463040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7709567" y="3006745"/>
            <a:ext cx="731520" cy="731520"/>
          </a:xfrm>
          <a:prstGeom prst="ellipse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5431428" y="3547755"/>
            <a:ext cx="1463040" cy="1463040"/>
          </a:xfrm>
          <a:prstGeom prst="ellipse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4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8682284" y="3561166"/>
            <a:ext cx="1828800" cy="182880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6664257" y="1420691"/>
            <a:ext cx="548640" cy="54864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9" name="Group 278"/>
          <p:cNvGrpSpPr/>
          <p:nvPr/>
        </p:nvGrpSpPr>
        <p:grpSpPr>
          <a:xfrm>
            <a:off x="5665119" y="2182062"/>
            <a:ext cx="875170" cy="749985"/>
            <a:chOff x="8945633" y="22034"/>
            <a:chExt cx="875170" cy="749985"/>
          </a:xfrm>
        </p:grpSpPr>
        <p:sp>
          <p:nvSpPr>
            <p:cNvPr id="280" name="Right Triangle 279"/>
            <p:cNvSpPr/>
            <p:nvPr/>
          </p:nvSpPr>
          <p:spPr>
            <a:xfrm flipH="1" flipV="1">
              <a:off x="8967666" y="535577"/>
              <a:ext cx="91862" cy="236442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8945633" y="22034"/>
              <a:ext cx="875170" cy="5288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Text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6854355" y="1047404"/>
            <a:ext cx="875170" cy="749985"/>
            <a:chOff x="8945633" y="22034"/>
            <a:chExt cx="875170" cy="749985"/>
          </a:xfrm>
        </p:grpSpPr>
        <p:sp>
          <p:nvSpPr>
            <p:cNvPr id="268" name="Right Triangle 267"/>
            <p:cNvSpPr/>
            <p:nvPr/>
          </p:nvSpPr>
          <p:spPr>
            <a:xfrm flipH="1" flipV="1">
              <a:off x="8967666" y="535577"/>
              <a:ext cx="91862" cy="23644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945633" y="22034"/>
              <a:ext cx="875170" cy="5288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Text</a:t>
              </a:r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9320918" y="3922476"/>
            <a:ext cx="875170" cy="749985"/>
            <a:chOff x="8945633" y="22034"/>
            <a:chExt cx="875170" cy="749985"/>
          </a:xfrm>
        </p:grpSpPr>
        <p:sp>
          <p:nvSpPr>
            <p:cNvPr id="292" name="Right Triangle 291"/>
            <p:cNvSpPr/>
            <p:nvPr/>
          </p:nvSpPr>
          <p:spPr>
            <a:xfrm flipH="1" flipV="1">
              <a:off x="8967666" y="535577"/>
              <a:ext cx="91862" cy="23644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8945633" y="22034"/>
              <a:ext cx="875170" cy="5288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Text</a:t>
              </a: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957415" y="2810853"/>
            <a:ext cx="875170" cy="749985"/>
            <a:chOff x="8945633" y="22034"/>
            <a:chExt cx="875170" cy="749985"/>
          </a:xfrm>
        </p:grpSpPr>
        <p:sp>
          <p:nvSpPr>
            <p:cNvPr id="286" name="Right Triangle 285"/>
            <p:cNvSpPr/>
            <p:nvPr/>
          </p:nvSpPr>
          <p:spPr>
            <a:xfrm flipH="1" flipV="1">
              <a:off x="8967666" y="535577"/>
              <a:ext cx="91862" cy="236442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8945633" y="22034"/>
              <a:ext cx="875170" cy="5288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Text</a:t>
              </a: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8916337" y="1466079"/>
            <a:ext cx="875170" cy="749985"/>
            <a:chOff x="8945633" y="22034"/>
            <a:chExt cx="875170" cy="749985"/>
          </a:xfrm>
        </p:grpSpPr>
        <p:sp>
          <p:nvSpPr>
            <p:cNvPr id="283" name="Right Triangle 282"/>
            <p:cNvSpPr/>
            <p:nvPr/>
          </p:nvSpPr>
          <p:spPr>
            <a:xfrm flipH="1" flipV="1">
              <a:off x="8967666" y="535577"/>
              <a:ext cx="91862" cy="236442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8945633" y="22034"/>
              <a:ext cx="875170" cy="5288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Text</a:t>
              </a: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6225424" y="3504998"/>
            <a:ext cx="875170" cy="749985"/>
            <a:chOff x="8945633" y="22034"/>
            <a:chExt cx="875170" cy="749985"/>
          </a:xfrm>
        </p:grpSpPr>
        <p:sp>
          <p:nvSpPr>
            <p:cNvPr id="289" name="Right Triangle 288"/>
            <p:cNvSpPr/>
            <p:nvPr/>
          </p:nvSpPr>
          <p:spPr>
            <a:xfrm flipH="1" flipV="1">
              <a:off x="8967666" y="535577"/>
              <a:ext cx="91862" cy="236442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8945633" y="22034"/>
              <a:ext cx="875170" cy="5288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Text</a:t>
              </a:r>
            </a:p>
          </p:txBody>
        </p:sp>
      </p:grpSp>
      <p:sp>
        <p:nvSpPr>
          <p:cNvPr id="305" name="Rectangle 304"/>
          <p:cNvSpPr/>
          <p:nvPr/>
        </p:nvSpPr>
        <p:spPr>
          <a:xfrm>
            <a:off x="0" y="0"/>
            <a:ext cx="390667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6" name="Group 305"/>
          <p:cNvGrpSpPr/>
          <p:nvPr/>
        </p:nvGrpSpPr>
        <p:grpSpPr>
          <a:xfrm>
            <a:off x="551540" y="632411"/>
            <a:ext cx="2743200" cy="2743200"/>
            <a:chOff x="583891" y="2057400"/>
            <a:chExt cx="2743200" cy="2743200"/>
          </a:xfrm>
          <a:noFill/>
        </p:grpSpPr>
        <p:sp>
          <p:nvSpPr>
            <p:cNvPr id="307" name="Oval 306"/>
            <p:cNvSpPr/>
            <p:nvPr/>
          </p:nvSpPr>
          <p:spPr>
            <a:xfrm>
              <a:off x="583891" y="2057400"/>
              <a:ext cx="2743200" cy="2743200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848293" y="2321004"/>
              <a:ext cx="2214395" cy="221599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800" b="1" spc="-300" dirty="0">
                  <a:solidFill>
                    <a:schemeClr val="accent3"/>
                  </a:solidFill>
                </a:rPr>
                <a:t>06</a:t>
              </a: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692380" y="4373696"/>
            <a:ext cx="2710264" cy="0"/>
            <a:chOff x="705080" y="4373696"/>
            <a:chExt cx="2710264" cy="0"/>
          </a:xfrm>
        </p:grpSpPr>
        <p:cxnSp>
          <p:nvCxnSpPr>
            <p:cNvPr id="310" name="Straight Connector 309"/>
            <p:cNvCxnSpPr/>
            <p:nvPr/>
          </p:nvCxnSpPr>
          <p:spPr>
            <a:xfrm>
              <a:off x="1520443" y="4373696"/>
              <a:ext cx="1894901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705080" y="4373696"/>
              <a:ext cx="18949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311"/>
          <p:cNvGrpSpPr/>
          <p:nvPr/>
        </p:nvGrpSpPr>
        <p:grpSpPr>
          <a:xfrm>
            <a:off x="692380" y="5135696"/>
            <a:ext cx="2710264" cy="0"/>
            <a:chOff x="705080" y="4373696"/>
            <a:chExt cx="2710264" cy="0"/>
          </a:xfrm>
        </p:grpSpPr>
        <p:cxnSp>
          <p:nvCxnSpPr>
            <p:cNvPr id="313" name="Straight Connector 312"/>
            <p:cNvCxnSpPr/>
            <p:nvPr/>
          </p:nvCxnSpPr>
          <p:spPr>
            <a:xfrm>
              <a:off x="1520443" y="4373696"/>
              <a:ext cx="1894901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705080" y="4373696"/>
              <a:ext cx="1188720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>
            <a:off x="692380" y="5897696"/>
            <a:ext cx="2710264" cy="0"/>
            <a:chOff x="705080" y="4373696"/>
            <a:chExt cx="2710264" cy="0"/>
          </a:xfrm>
        </p:grpSpPr>
        <p:cxnSp>
          <p:nvCxnSpPr>
            <p:cNvPr id="316" name="Straight Connector 315"/>
            <p:cNvCxnSpPr/>
            <p:nvPr/>
          </p:nvCxnSpPr>
          <p:spPr>
            <a:xfrm>
              <a:off x="1520443" y="4373696"/>
              <a:ext cx="1894901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705080" y="4373696"/>
              <a:ext cx="13716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90051" y="3906777"/>
            <a:ext cx="2712593" cy="461665"/>
            <a:chOff x="690051" y="3906777"/>
            <a:chExt cx="2712593" cy="461665"/>
          </a:xfrm>
        </p:grpSpPr>
        <p:sp>
          <p:nvSpPr>
            <p:cNvPr id="318" name="Rectangle 317"/>
            <p:cNvSpPr/>
            <p:nvPr/>
          </p:nvSpPr>
          <p:spPr>
            <a:xfrm>
              <a:off x="2740283" y="3906777"/>
              <a:ext cx="662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b="1" spc="-150" dirty="0">
                  <a:solidFill>
                    <a:schemeClr val="accent1"/>
                  </a:solidFill>
                </a:rPr>
                <a:t>62%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90051" y="3952943"/>
              <a:ext cx="13601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0" dirty="0">
                  <a:solidFill>
                    <a:schemeClr val="bg1"/>
                  </a:solidFill>
                </a:rPr>
                <a:t>Enter text here.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3799" y="4668776"/>
            <a:ext cx="2698845" cy="461665"/>
            <a:chOff x="703799" y="4668776"/>
            <a:chExt cx="2698845" cy="461665"/>
          </a:xfrm>
        </p:grpSpPr>
        <p:sp>
          <p:nvSpPr>
            <p:cNvPr id="319" name="Rectangle 318"/>
            <p:cNvSpPr/>
            <p:nvPr/>
          </p:nvSpPr>
          <p:spPr>
            <a:xfrm>
              <a:off x="2740283" y="4668776"/>
              <a:ext cx="662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b="1" spc="-150" dirty="0">
                  <a:solidFill>
                    <a:schemeClr val="accent4"/>
                  </a:solidFill>
                </a:rPr>
                <a:t>40%</a:t>
              </a:r>
              <a:endParaRPr 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703799" y="4714941"/>
              <a:ext cx="13601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0" dirty="0">
                  <a:solidFill>
                    <a:schemeClr val="bg1"/>
                  </a:solidFill>
                </a:rPr>
                <a:t>Enter text here.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0050" y="5439746"/>
            <a:ext cx="2712594" cy="461665"/>
            <a:chOff x="690050" y="5439746"/>
            <a:chExt cx="2712594" cy="461665"/>
          </a:xfrm>
        </p:grpSpPr>
        <p:sp>
          <p:nvSpPr>
            <p:cNvPr id="320" name="Rectangle 319"/>
            <p:cNvSpPr/>
            <p:nvPr/>
          </p:nvSpPr>
          <p:spPr>
            <a:xfrm>
              <a:off x="2740283" y="5439746"/>
              <a:ext cx="6623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b="1" spc="-150" dirty="0">
                  <a:solidFill>
                    <a:schemeClr val="accent3"/>
                  </a:solidFill>
                </a:rPr>
                <a:t>50%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90050" y="5485912"/>
              <a:ext cx="13601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0" dirty="0">
                  <a:solidFill>
                    <a:schemeClr val="bg1"/>
                  </a:solidFill>
                </a:rPr>
                <a:t>Enter text here.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4" name="Diamond 323"/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7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5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5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0" grpId="0" animBg="1"/>
      <p:bldP spid="301" grpId="0" animBg="1"/>
      <p:bldP spid="303" grpId="0" animBg="1"/>
      <p:bldP spid="304" grpId="0" animBg="1"/>
      <p:bldP spid="3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5215" y="154518"/>
            <a:ext cx="2214395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800" b="1" spc="-300" dirty="0">
                <a:solidFill>
                  <a:schemeClr val="accent2"/>
                </a:solidFill>
              </a:rPr>
              <a:t>07</a:t>
            </a:r>
          </a:p>
        </p:txBody>
      </p:sp>
      <p:sp>
        <p:nvSpPr>
          <p:cNvPr id="4" name="Diamond 3"/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517793" y="2050973"/>
            <a:ext cx="3735302" cy="1107996"/>
            <a:chOff x="517793" y="2050973"/>
            <a:chExt cx="3735302" cy="1107996"/>
          </a:xfrm>
        </p:grpSpPr>
        <p:sp>
          <p:nvSpPr>
            <p:cNvPr id="49" name="Rectangle 48"/>
            <p:cNvSpPr/>
            <p:nvPr/>
          </p:nvSpPr>
          <p:spPr>
            <a:xfrm>
              <a:off x="517793" y="2120413"/>
              <a:ext cx="3478751" cy="9691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7793" y="2050973"/>
              <a:ext cx="3735302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600" b="1" spc="-300" dirty="0">
                  <a:solidFill>
                    <a:schemeClr val="bg1"/>
                  </a:solidFill>
                </a:rPr>
                <a:t>26 Million</a:t>
              </a:r>
            </a:p>
          </p:txBody>
        </p:sp>
      </p:grp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123963065"/>
              </p:ext>
            </p:extLst>
          </p:nvPr>
        </p:nvGraphicFramePr>
        <p:xfrm>
          <a:off x="517793" y="3303805"/>
          <a:ext cx="5928163" cy="26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6" name="Group 135"/>
          <p:cNvGrpSpPr/>
          <p:nvPr/>
        </p:nvGrpSpPr>
        <p:grpSpPr>
          <a:xfrm>
            <a:off x="7189525" y="3172489"/>
            <a:ext cx="3811116" cy="877283"/>
            <a:chOff x="7189525" y="3172489"/>
            <a:chExt cx="3811116" cy="877283"/>
          </a:xfrm>
        </p:grpSpPr>
        <p:grpSp>
          <p:nvGrpSpPr>
            <p:cNvPr id="30" name="Group 29"/>
            <p:cNvGrpSpPr/>
            <p:nvPr/>
          </p:nvGrpSpPr>
          <p:grpSpPr>
            <a:xfrm>
              <a:off x="7732891" y="3630016"/>
              <a:ext cx="2449689" cy="292938"/>
              <a:chOff x="7382932" y="2822223"/>
              <a:chExt cx="2449689" cy="29293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38293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53109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67926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82743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97560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12376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8271934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8420101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856826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716435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86460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901276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916093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930910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945727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60543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975359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7732891" y="3172489"/>
              <a:ext cx="1224847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4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Item 01</a:t>
              </a:r>
              <a:endParaRPr lang="en-US" sz="2400" dirty="0"/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7189525" y="3593605"/>
              <a:ext cx="366125" cy="365760"/>
              <a:chOff x="767" y="456"/>
              <a:chExt cx="3010" cy="300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126" y="648"/>
                <a:ext cx="1651" cy="2815"/>
              </a:xfrm>
              <a:custGeom>
                <a:avLst/>
                <a:gdLst>
                  <a:gd name="T0" fmla="*/ 2186 w 3302"/>
                  <a:gd name="T1" fmla="*/ 18 h 5630"/>
                  <a:gd name="T2" fmla="*/ 2334 w 3302"/>
                  <a:gd name="T3" fmla="*/ 144 h 5630"/>
                  <a:gd name="T4" fmla="*/ 2369 w 3302"/>
                  <a:gd name="T5" fmla="*/ 343 h 5630"/>
                  <a:gd name="T6" fmla="*/ 2263 w 3302"/>
                  <a:gd name="T7" fmla="*/ 517 h 5630"/>
                  <a:gd name="T8" fmla="*/ 2118 w 3302"/>
                  <a:gd name="T9" fmla="*/ 2046 h 5630"/>
                  <a:gd name="T10" fmla="*/ 2577 w 3302"/>
                  <a:gd name="T11" fmla="*/ 2303 h 5630"/>
                  <a:gd name="T12" fmla="*/ 2939 w 3302"/>
                  <a:gd name="T13" fmla="*/ 2672 h 5630"/>
                  <a:gd name="T14" fmla="*/ 3186 w 3302"/>
                  <a:gd name="T15" fmla="*/ 3127 h 5630"/>
                  <a:gd name="T16" fmla="*/ 3298 w 3302"/>
                  <a:gd name="T17" fmla="*/ 3641 h 5630"/>
                  <a:gd name="T18" fmla="*/ 3254 w 3302"/>
                  <a:gd name="T19" fmla="*/ 4200 h 5630"/>
                  <a:gd name="T20" fmla="*/ 3049 w 3302"/>
                  <a:gd name="T21" fmla="*/ 4709 h 5630"/>
                  <a:gd name="T22" fmla="*/ 2709 w 3302"/>
                  <a:gd name="T23" fmla="*/ 5133 h 5630"/>
                  <a:gd name="T24" fmla="*/ 2261 w 3302"/>
                  <a:gd name="T25" fmla="*/ 5440 h 5630"/>
                  <a:gd name="T26" fmla="*/ 1732 w 3302"/>
                  <a:gd name="T27" fmla="*/ 5608 h 5630"/>
                  <a:gd name="T28" fmla="*/ 1160 w 3302"/>
                  <a:gd name="T29" fmla="*/ 5608 h 5630"/>
                  <a:gd name="T30" fmla="*/ 724 w 3302"/>
                  <a:gd name="T31" fmla="*/ 5480 h 5630"/>
                  <a:gd name="T32" fmla="*/ 688 w 3302"/>
                  <a:gd name="T33" fmla="*/ 5393 h 5630"/>
                  <a:gd name="T34" fmla="*/ 744 w 3302"/>
                  <a:gd name="T35" fmla="*/ 5316 h 5630"/>
                  <a:gd name="T36" fmla="*/ 940 w 3302"/>
                  <a:gd name="T37" fmla="*/ 5360 h 5630"/>
                  <a:gd name="T38" fmla="*/ 1445 w 3302"/>
                  <a:gd name="T39" fmla="*/ 5438 h 5630"/>
                  <a:gd name="T40" fmla="*/ 1972 w 3302"/>
                  <a:gd name="T41" fmla="*/ 5352 h 5630"/>
                  <a:gd name="T42" fmla="*/ 2427 w 3302"/>
                  <a:gd name="T43" fmla="*/ 5117 h 5630"/>
                  <a:gd name="T44" fmla="*/ 2789 w 3302"/>
                  <a:gd name="T45" fmla="*/ 4757 h 5630"/>
                  <a:gd name="T46" fmla="*/ 3025 w 3302"/>
                  <a:gd name="T47" fmla="*/ 4300 h 5630"/>
                  <a:gd name="T48" fmla="*/ 3109 w 3302"/>
                  <a:gd name="T49" fmla="*/ 3774 h 5630"/>
                  <a:gd name="T50" fmla="*/ 3029 w 3302"/>
                  <a:gd name="T51" fmla="*/ 3262 h 5630"/>
                  <a:gd name="T52" fmla="*/ 2802 w 3302"/>
                  <a:gd name="T53" fmla="*/ 2809 h 5630"/>
                  <a:gd name="T54" fmla="*/ 2447 w 3302"/>
                  <a:gd name="T55" fmla="*/ 2446 h 5630"/>
                  <a:gd name="T56" fmla="*/ 1990 w 3302"/>
                  <a:gd name="T57" fmla="*/ 2203 h 5630"/>
                  <a:gd name="T58" fmla="*/ 1926 w 3302"/>
                  <a:gd name="T59" fmla="*/ 2112 h 5630"/>
                  <a:gd name="T60" fmla="*/ 1836 w 3302"/>
                  <a:gd name="T61" fmla="*/ 557 h 5630"/>
                  <a:gd name="T62" fmla="*/ 1802 w 3302"/>
                  <a:gd name="T63" fmla="*/ 449 h 5630"/>
                  <a:gd name="T64" fmla="*/ 1893 w 3302"/>
                  <a:gd name="T65" fmla="*/ 385 h 5630"/>
                  <a:gd name="T66" fmla="*/ 2164 w 3302"/>
                  <a:gd name="T67" fmla="*/ 345 h 5630"/>
                  <a:gd name="T68" fmla="*/ 2164 w 3302"/>
                  <a:gd name="T69" fmla="*/ 232 h 5630"/>
                  <a:gd name="T70" fmla="*/ 805 w 3302"/>
                  <a:gd name="T71" fmla="*/ 192 h 5630"/>
                  <a:gd name="T72" fmla="*/ 713 w 3302"/>
                  <a:gd name="T73" fmla="*/ 257 h 5630"/>
                  <a:gd name="T74" fmla="*/ 748 w 3302"/>
                  <a:gd name="T75" fmla="*/ 365 h 5630"/>
                  <a:gd name="T76" fmla="*/ 1540 w 3302"/>
                  <a:gd name="T77" fmla="*/ 389 h 5630"/>
                  <a:gd name="T78" fmla="*/ 1606 w 3302"/>
                  <a:gd name="T79" fmla="*/ 480 h 5630"/>
                  <a:gd name="T80" fmla="*/ 1540 w 3302"/>
                  <a:gd name="T81" fmla="*/ 572 h 5630"/>
                  <a:gd name="T82" fmla="*/ 960 w 3302"/>
                  <a:gd name="T83" fmla="*/ 2141 h 5630"/>
                  <a:gd name="T84" fmla="*/ 781 w 3302"/>
                  <a:gd name="T85" fmla="*/ 2249 h 5630"/>
                  <a:gd name="T86" fmla="*/ 349 w 3302"/>
                  <a:gd name="T87" fmla="*/ 2523 h 5630"/>
                  <a:gd name="T88" fmla="*/ 123 w 3302"/>
                  <a:gd name="T89" fmla="*/ 2736 h 5630"/>
                  <a:gd name="T90" fmla="*/ 35 w 3302"/>
                  <a:gd name="T91" fmla="*/ 2718 h 5630"/>
                  <a:gd name="T92" fmla="*/ 0 w 3302"/>
                  <a:gd name="T93" fmla="*/ 2629 h 5630"/>
                  <a:gd name="T94" fmla="*/ 209 w 3302"/>
                  <a:gd name="T95" fmla="*/ 2391 h 5630"/>
                  <a:gd name="T96" fmla="*/ 649 w 3302"/>
                  <a:gd name="T97" fmla="*/ 2097 h 5630"/>
                  <a:gd name="T98" fmla="*/ 671 w 3302"/>
                  <a:gd name="T99" fmla="*/ 544 h 5630"/>
                  <a:gd name="T100" fmla="*/ 536 w 3302"/>
                  <a:gd name="T101" fmla="*/ 393 h 5630"/>
                  <a:gd name="T102" fmla="*/ 534 w 3302"/>
                  <a:gd name="T103" fmla="*/ 188 h 5630"/>
                  <a:gd name="T104" fmla="*/ 659 w 3302"/>
                  <a:gd name="T105" fmla="*/ 40 h 5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02" h="5630">
                    <a:moveTo>
                      <a:pt x="805" y="0"/>
                    </a:moveTo>
                    <a:lnTo>
                      <a:pt x="2085" y="0"/>
                    </a:lnTo>
                    <a:lnTo>
                      <a:pt x="2136" y="5"/>
                    </a:lnTo>
                    <a:lnTo>
                      <a:pt x="2186" y="18"/>
                    </a:lnTo>
                    <a:lnTo>
                      <a:pt x="2232" y="40"/>
                    </a:lnTo>
                    <a:lnTo>
                      <a:pt x="2272" y="69"/>
                    </a:lnTo>
                    <a:lnTo>
                      <a:pt x="2307" y="104"/>
                    </a:lnTo>
                    <a:lnTo>
                      <a:pt x="2334" y="144"/>
                    </a:lnTo>
                    <a:lnTo>
                      <a:pt x="2356" y="188"/>
                    </a:lnTo>
                    <a:lnTo>
                      <a:pt x="2369" y="237"/>
                    </a:lnTo>
                    <a:lnTo>
                      <a:pt x="2374" y="288"/>
                    </a:lnTo>
                    <a:lnTo>
                      <a:pt x="2369" y="343"/>
                    </a:lnTo>
                    <a:lnTo>
                      <a:pt x="2354" y="393"/>
                    </a:lnTo>
                    <a:lnTo>
                      <a:pt x="2330" y="440"/>
                    </a:lnTo>
                    <a:lnTo>
                      <a:pt x="2299" y="480"/>
                    </a:lnTo>
                    <a:lnTo>
                      <a:pt x="2263" y="517"/>
                    </a:lnTo>
                    <a:lnTo>
                      <a:pt x="2219" y="544"/>
                    </a:lnTo>
                    <a:lnTo>
                      <a:pt x="2169" y="564"/>
                    </a:lnTo>
                    <a:lnTo>
                      <a:pt x="2118" y="575"/>
                    </a:lnTo>
                    <a:lnTo>
                      <a:pt x="2118" y="2046"/>
                    </a:lnTo>
                    <a:lnTo>
                      <a:pt x="2241" y="2097"/>
                    </a:lnTo>
                    <a:lnTo>
                      <a:pt x="2358" y="2159"/>
                    </a:lnTo>
                    <a:lnTo>
                      <a:pt x="2471" y="2227"/>
                    </a:lnTo>
                    <a:lnTo>
                      <a:pt x="2577" y="2303"/>
                    </a:lnTo>
                    <a:lnTo>
                      <a:pt x="2678" y="2386"/>
                    </a:lnTo>
                    <a:lnTo>
                      <a:pt x="2771" y="2475"/>
                    </a:lnTo>
                    <a:lnTo>
                      <a:pt x="2859" y="2572"/>
                    </a:lnTo>
                    <a:lnTo>
                      <a:pt x="2939" y="2672"/>
                    </a:lnTo>
                    <a:lnTo>
                      <a:pt x="3013" y="2780"/>
                    </a:lnTo>
                    <a:lnTo>
                      <a:pt x="3078" y="2892"/>
                    </a:lnTo>
                    <a:lnTo>
                      <a:pt x="3135" y="3007"/>
                    </a:lnTo>
                    <a:lnTo>
                      <a:pt x="3186" y="3127"/>
                    </a:lnTo>
                    <a:lnTo>
                      <a:pt x="3227" y="3250"/>
                    </a:lnTo>
                    <a:lnTo>
                      <a:pt x="3259" y="3378"/>
                    </a:lnTo>
                    <a:lnTo>
                      <a:pt x="3283" y="3507"/>
                    </a:lnTo>
                    <a:lnTo>
                      <a:pt x="3298" y="3641"/>
                    </a:lnTo>
                    <a:lnTo>
                      <a:pt x="3302" y="3774"/>
                    </a:lnTo>
                    <a:lnTo>
                      <a:pt x="3296" y="3918"/>
                    </a:lnTo>
                    <a:lnTo>
                      <a:pt x="3280" y="4061"/>
                    </a:lnTo>
                    <a:lnTo>
                      <a:pt x="3254" y="4200"/>
                    </a:lnTo>
                    <a:lnTo>
                      <a:pt x="3216" y="4333"/>
                    </a:lnTo>
                    <a:lnTo>
                      <a:pt x="3170" y="4465"/>
                    </a:lnTo>
                    <a:lnTo>
                      <a:pt x="3113" y="4589"/>
                    </a:lnTo>
                    <a:lnTo>
                      <a:pt x="3049" y="4709"/>
                    </a:lnTo>
                    <a:lnTo>
                      <a:pt x="2976" y="4824"/>
                    </a:lnTo>
                    <a:lnTo>
                      <a:pt x="2894" y="4934"/>
                    </a:lnTo>
                    <a:lnTo>
                      <a:pt x="2806" y="5036"/>
                    </a:lnTo>
                    <a:lnTo>
                      <a:pt x="2709" y="5133"/>
                    </a:lnTo>
                    <a:lnTo>
                      <a:pt x="2606" y="5221"/>
                    </a:lnTo>
                    <a:lnTo>
                      <a:pt x="2497" y="5303"/>
                    </a:lnTo>
                    <a:lnTo>
                      <a:pt x="2382" y="5376"/>
                    </a:lnTo>
                    <a:lnTo>
                      <a:pt x="2261" y="5440"/>
                    </a:lnTo>
                    <a:lnTo>
                      <a:pt x="2135" y="5497"/>
                    </a:lnTo>
                    <a:lnTo>
                      <a:pt x="2005" y="5542"/>
                    </a:lnTo>
                    <a:lnTo>
                      <a:pt x="1871" y="5581"/>
                    </a:lnTo>
                    <a:lnTo>
                      <a:pt x="1732" y="5608"/>
                    </a:lnTo>
                    <a:lnTo>
                      <a:pt x="1590" y="5625"/>
                    </a:lnTo>
                    <a:lnTo>
                      <a:pt x="1445" y="5630"/>
                    </a:lnTo>
                    <a:lnTo>
                      <a:pt x="1301" y="5625"/>
                    </a:lnTo>
                    <a:lnTo>
                      <a:pt x="1160" y="5608"/>
                    </a:lnTo>
                    <a:lnTo>
                      <a:pt x="1019" y="5581"/>
                    </a:lnTo>
                    <a:lnTo>
                      <a:pt x="882" y="5542"/>
                    </a:lnTo>
                    <a:lnTo>
                      <a:pt x="746" y="5493"/>
                    </a:lnTo>
                    <a:lnTo>
                      <a:pt x="724" y="5480"/>
                    </a:lnTo>
                    <a:lnTo>
                      <a:pt x="706" y="5464"/>
                    </a:lnTo>
                    <a:lnTo>
                      <a:pt x="695" y="5442"/>
                    </a:lnTo>
                    <a:lnTo>
                      <a:pt x="688" y="5418"/>
                    </a:lnTo>
                    <a:lnTo>
                      <a:pt x="688" y="5393"/>
                    </a:lnTo>
                    <a:lnTo>
                      <a:pt x="693" y="5369"/>
                    </a:lnTo>
                    <a:lnTo>
                      <a:pt x="706" y="5347"/>
                    </a:lnTo>
                    <a:lnTo>
                      <a:pt x="724" y="5329"/>
                    </a:lnTo>
                    <a:lnTo>
                      <a:pt x="744" y="5316"/>
                    </a:lnTo>
                    <a:lnTo>
                      <a:pt x="768" y="5310"/>
                    </a:lnTo>
                    <a:lnTo>
                      <a:pt x="794" y="5308"/>
                    </a:lnTo>
                    <a:lnTo>
                      <a:pt x="819" y="5316"/>
                    </a:lnTo>
                    <a:lnTo>
                      <a:pt x="940" y="5360"/>
                    </a:lnTo>
                    <a:lnTo>
                      <a:pt x="1063" y="5394"/>
                    </a:lnTo>
                    <a:lnTo>
                      <a:pt x="1189" y="5418"/>
                    </a:lnTo>
                    <a:lnTo>
                      <a:pt x="1315" y="5433"/>
                    </a:lnTo>
                    <a:lnTo>
                      <a:pt x="1445" y="5438"/>
                    </a:lnTo>
                    <a:lnTo>
                      <a:pt x="1582" y="5433"/>
                    </a:lnTo>
                    <a:lnTo>
                      <a:pt x="1716" y="5416"/>
                    </a:lnTo>
                    <a:lnTo>
                      <a:pt x="1846" y="5389"/>
                    </a:lnTo>
                    <a:lnTo>
                      <a:pt x="1972" y="5352"/>
                    </a:lnTo>
                    <a:lnTo>
                      <a:pt x="2093" y="5307"/>
                    </a:lnTo>
                    <a:lnTo>
                      <a:pt x="2210" y="5252"/>
                    </a:lnTo>
                    <a:lnTo>
                      <a:pt x="2321" y="5188"/>
                    </a:lnTo>
                    <a:lnTo>
                      <a:pt x="2427" y="5117"/>
                    </a:lnTo>
                    <a:lnTo>
                      <a:pt x="2528" y="5036"/>
                    </a:lnTo>
                    <a:lnTo>
                      <a:pt x="2621" y="4950"/>
                    </a:lnTo>
                    <a:lnTo>
                      <a:pt x="2709" y="4855"/>
                    </a:lnTo>
                    <a:lnTo>
                      <a:pt x="2789" y="4757"/>
                    </a:lnTo>
                    <a:lnTo>
                      <a:pt x="2861" y="4649"/>
                    </a:lnTo>
                    <a:lnTo>
                      <a:pt x="2925" y="4538"/>
                    </a:lnTo>
                    <a:lnTo>
                      <a:pt x="2980" y="4421"/>
                    </a:lnTo>
                    <a:lnTo>
                      <a:pt x="3025" y="4300"/>
                    </a:lnTo>
                    <a:lnTo>
                      <a:pt x="3062" y="4174"/>
                    </a:lnTo>
                    <a:lnTo>
                      <a:pt x="3088" y="4044"/>
                    </a:lnTo>
                    <a:lnTo>
                      <a:pt x="3104" y="3911"/>
                    </a:lnTo>
                    <a:lnTo>
                      <a:pt x="3109" y="3774"/>
                    </a:lnTo>
                    <a:lnTo>
                      <a:pt x="3106" y="3642"/>
                    </a:lnTo>
                    <a:lnTo>
                      <a:pt x="3089" y="3513"/>
                    </a:lnTo>
                    <a:lnTo>
                      <a:pt x="3064" y="3387"/>
                    </a:lnTo>
                    <a:lnTo>
                      <a:pt x="3029" y="3262"/>
                    </a:lnTo>
                    <a:lnTo>
                      <a:pt x="2985" y="3142"/>
                    </a:lnTo>
                    <a:lnTo>
                      <a:pt x="2932" y="3027"/>
                    </a:lnTo>
                    <a:lnTo>
                      <a:pt x="2872" y="2915"/>
                    </a:lnTo>
                    <a:lnTo>
                      <a:pt x="2802" y="2809"/>
                    </a:lnTo>
                    <a:lnTo>
                      <a:pt x="2724" y="2709"/>
                    </a:lnTo>
                    <a:lnTo>
                      <a:pt x="2639" y="2616"/>
                    </a:lnTo>
                    <a:lnTo>
                      <a:pt x="2546" y="2526"/>
                    </a:lnTo>
                    <a:lnTo>
                      <a:pt x="2447" y="2446"/>
                    </a:lnTo>
                    <a:lnTo>
                      <a:pt x="2343" y="2373"/>
                    </a:lnTo>
                    <a:lnTo>
                      <a:pt x="2230" y="2307"/>
                    </a:lnTo>
                    <a:lnTo>
                      <a:pt x="2113" y="2250"/>
                    </a:lnTo>
                    <a:lnTo>
                      <a:pt x="1990" y="2203"/>
                    </a:lnTo>
                    <a:lnTo>
                      <a:pt x="1964" y="2188"/>
                    </a:lnTo>
                    <a:lnTo>
                      <a:pt x="1943" y="2168"/>
                    </a:lnTo>
                    <a:lnTo>
                      <a:pt x="1930" y="2141"/>
                    </a:lnTo>
                    <a:lnTo>
                      <a:pt x="1926" y="2112"/>
                    </a:lnTo>
                    <a:lnTo>
                      <a:pt x="1926" y="577"/>
                    </a:lnTo>
                    <a:lnTo>
                      <a:pt x="1893" y="577"/>
                    </a:lnTo>
                    <a:lnTo>
                      <a:pt x="1864" y="572"/>
                    </a:lnTo>
                    <a:lnTo>
                      <a:pt x="1836" y="557"/>
                    </a:lnTo>
                    <a:lnTo>
                      <a:pt x="1816" y="537"/>
                    </a:lnTo>
                    <a:lnTo>
                      <a:pt x="1802" y="511"/>
                    </a:lnTo>
                    <a:lnTo>
                      <a:pt x="1798" y="480"/>
                    </a:lnTo>
                    <a:lnTo>
                      <a:pt x="1802" y="449"/>
                    </a:lnTo>
                    <a:lnTo>
                      <a:pt x="1816" y="424"/>
                    </a:lnTo>
                    <a:lnTo>
                      <a:pt x="1836" y="404"/>
                    </a:lnTo>
                    <a:lnTo>
                      <a:pt x="1864" y="389"/>
                    </a:lnTo>
                    <a:lnTo>
                      <a:pt x="1893" y="385"/>
                    </a:lnTo>
                    <a:lnTo>
                      <a:pt x="2085" y="385"/>
                    </a:lnTo>
                    <a:lnTo>
                      <a:pt x="2116" y="380"/>
                    </a:lnTo>
                    <a:lnTo>
                      <a:pt x="2142" y="365"/>
                    </a:lnTo>
                    <a:lnTo>
                      <a:pt x="2164" y="345"/>
                    </a:lnTo>
                    <a:lnTo>
                      <a:pt x="2177" y="319"/>
                    </a:lnTo>
                    <a:lnTo>
                      <a:pt x="2182" y="288"/>
                    </a:lnTo>
                    <a:lnTo>
                      <a:pt x="2177" y="257"/>
                    </a:lnTo>
                    <a:lnTo>
                      <a:pt x="2164" y="232"/>
                    </a:lnTo>
                    <a:lnTo>
                      <a:pt x="2142" y="212"/>
                    </a:lnTo>
                    <a:lnTo>
                      <a:pt x="2116" y="197"/>
                    </a:lnTo>
                    <a:lnTo>
                      <a:pt x="2085" y="192"/>
                    </a:lnTo>
                    <a:lnTo>
                      <a:pt x="805" y="192"/>
                    </a:lnTo>
                    <a:lnTo>
                      <a:pt x="774" y="197"/>
                    </a:lnTo>
                    <a:lnTo>
                      <a:pt x="748" y="212"/>
                    </a:lnTo>
                    <a:lnTo>
                      <a:pt x="728" y="232"/>
                    </a:lnTo>
                    <a:lnTo>
                      <a:pt x="713" y="257"/>
                    </a:lnTo>
                    <a:lnTo>
                      <a:pt x="708" y="288"/>
                    </a:lnTo>
                    <a:lnTo>
                      <a:pt x="713" y="319"/>
                    </a:lnTo>
                    <a:lnTo>
                      <a:pt x="728" y="345"/>
                    </a:lnTo>
                    <a:lnTo>
                      <a:pt x="748" y="365"/>
                    </a:lnTo>
                    <a:lnTo>
                      <a:pt x="774" y="380"/>
                    </a:lnTo>
                    <a:lnTo>
                      <a:pt x="805" y="385"/>
                    </a:lnTo>
                    <a:lnTo>
                      <a:pt x="1509" y="385"/>
                    </a:lnTo>
                    <a:lnTo>
                      <a:pt x="1540" y="389"/>
                    </a:lnTo>
                    <a:lnTo>
                      <a:pt x="1566" y="404"/>
                    </a:lnTo>
                    <a:lnTo>
                      <a:pt x="1586" y="424"/>
                    </a:lnTo>
                    <a:lnTo>
                      <a:pt x="1600" y="449"/>
                    </a:lnTo>
                    <a:lnTo>
                      <a:pt x="1606" y="480"/>
                    </a:lnTo>
                    <a:lnTo>
                      <a:pt x="1600" y="511"/>
                    </a:lnTo>
                    <a:lnTo>
                      <a:pt x="1586" y="537"/>
                    </a:lnTo>
                    <a:lnTo>
                      <a:pt x="1566" y="557"/>
                    </a:lnTo>
                    <a:lnTo>
                      <a:pt x="1540" y="572"/>
                    </a:lnTo>
                    <a:lnTo>
                      <a:pt x="1509" y="577"/>
                    </a:lnTo>
                    <a:lnTo>
                      <a:pt x="964" y="577"/>
                    </a:lnTo>
                    <a:lnTo>
                      <a:pt x="964" y="2112"/>
                    </a:lnTo>
                    <a:lnTo>
                      <a:pt x="960" y="2141"/>
                    </a:lnTo>
                    <a:lnTo>
                      <a:pt x="947" y="2168"/>
                    </a:lnTo>
                    <a:lnTo>
                      <a:pt x="927" y="2188"/>
                    </a:lnTo>
                    <a:lnTo>
                      <a:pt x="900" y="2203"/>
                    </a:lnTo>
                    <a:lnTo>
                      <a:pt x="781" y="2249"/>
                    </a:lnTo>
                    <a:lnTo>
                      <a:pt x="666" y="2305"/>
                    </a:lnTo>
                    <a:lnTo>
                      <a:pt x="554" y="2369"/>
                    </a:lnTo>
                    <a:lnTo>
                      <a:pt x="448" y="2442"/>
                    </a:lnTo>
                    <a:lnTo>
                      <a:pt x="349" y="2523"/>
                    </a:lnTo>
                    <a:lnTo>
                      <a:pt x="256" y="2610"/>
                    </a:lnTo>
                    <a:lnTo>
                      <a:pt x="168" y="2705"/>
                    </a:lnTo>
                    <a:lnTo>
                      <a:pt x="148" y="2725"/>
                    </a:lnTo>
                    <a:lnTo>
                      <a:pt x="123" y="2736"/>
                    </a:lnTo>
                    <a:lnTo>
                      <a:pt x="95" y="2740"/>
                    </a:lnTo>
                    <a:lnTo>
                      <a:pt x="73" y="2738"/>
                    </a:lnTo>
                    <a:lnTo>
                      <a:pt x="53" y="2731"/>
                    </a:lnTo>
                    <a:lnTo>
                      <a:pt x="35" y="2718"/>
                    </a:lnTo>
                    <a:lnTo>
                      <a:pt x="16" y="2698"/>
                    </a:lnTo>
                    <a:lnTo>
                      <a:pt x="6" y="2676"/>
                    </a:lnTo>
                    <a:lnTo>
                      <a:pt x="0" y="2652"/>
                    </a:lnTo>
                    <a:lnTo>
                      <a:pt x="0" y="2629"/>
                    </a:lnTo>
                    <a:lnTo>
                      <a:pt x="9" y="2605"/>
                    </a:lnTo>
                    <a:lnTo>
                      <a:pt x="22" y="2583"/>
                    </a:lnTo>
                    <a:lnTo>
                      <a:pt x="112" y="2482"/>
                    </a:lnTo>
                    <a:lnTo>
                      <a:pt x="209" y="2391"/>
                    </a:lnTo>
                    <a:lnTo>
                      <a:pt x="311" y="2305"/>
                    </a:lnTo>
                    <a:lnTo>
                      <a:pt x="419" y="2228"/>
                    </a:lnTo>
                    <a:lnTo>
                      <a:pt x="532" y="2159"/>
                    </a:lnTo>
                    <a:lnTo>
                      <a:pt x="649" y="2097"/>
                    </a:lnTo>
                    <a:lnTo>
                      <a:pt x="772" y="2046"/>
                    </a:lnTo>
                    <a:lnTo>
                      <a:pt x="772" y="575"/>
                    </a:lnTo>
                    <a:lnTo>
                      <a:pt x="721" y="564"/>
                    </a:lnTo>
                    <a:lnTo>
                      <a:pt x="671" y="544"/>
                    </a:lnTo>
                    <a:lnTo>
                      <a:pt x="629" y="517"/>
                    </a:lnTo>
                    <a:lnTo>
                      <a:pt x="591" y="480"/>
                    </a:lnTo>
                    <a:lnTo>
                      <a:pt x="560" y="440"/>
                    </a:lnTo>
                    <a:lnTo>
                      <a:pt x="536" y="393"/>
                    </a:lnTo>
                    <a:lnTo>
                      <a:pt x="521" y="343"/>
                    </a:lnTo>
                    <a:lnTo>
                      <a:pt x="516" y="288"/>
                    </a:lnTo>
                    <a:lnTo>
                      <a:pt x="521" y="237"/>
                    </a:lnTo>
                    <a:lnTo>
                      <a:pt x="534" y="188"/>
                    </a:lnTo>
                    <a:lnTo>
                      <a:pt x="556" y="144"/>
                    </a:lnTo>
                    <a:lnTo>
                      <a:pt x="584" y="104"/>
                    </a:lnTo>
                    <a:lnTo>
                      <a:pt x="618" y="69"/>
                    </a:lnTo>
                    <a:lnTo>
                      <a:pt x="659" y="40"/>
                    </a:lnTo>
                    <a:lnTo>
                      <a:pt x="704" y="18"/>
                    </a:lnTo>
                    <a:lnTo>
                      <a:pt x="754" y="5"/>
                    </a:lnTo>
                    <a:lnTo>
                      <a:pt x="8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3159" y="2656"/>
                <a:ext cx="96" cy="95"/>
              </a:xfrm>
              <a:custGeom>
                <a:avLst/>
                <a:gdLst>
                  <a:gd name="T0" fmla="*/ 95 w 192"/>
                  <a:gd name="T1" fmla="*/ 0 h 192"/>
                  <a:gd name="T2" fmla="*/ 126 w 192"/>
                  <a:gd name="T3" fmla="*/ 6 h 192"/>
                  <a:gd name="T4" fmla="*/ 152 w 192"/>
                  <a:gd name="T5" fmla="*/ 20 h 192"/>
                  <a:gd name="T6" fmla="*/ 174 w 192"/>
                  <a:gd name="T7" fmla="*/ 40 h 192"/>
                  <a:gd name="T8" fmla="*/ 187 w 192"/>
                  <a:gd name="T9" fmla="*/ 66 h 192"/>
                  <a:gd name="T10" fmla="*/ 192 w 192"/>
                  <a:gd name="T11" fmla="*/ 97 h 192"/>
                  <a:gd name="T12" fmla="*/ 187 w 192"/>
                  <a:gd name="T13" fmla="*/ 128 h 192"/>
                  <a:gd name="T14" fmla="*/ 174 w 192"/>
                  <a:gd name="T15" fmla="*/ 154 h 192"/>
                  <a:gd name="T16" fmla="*/ 152 w 192"/>
                  <a:gd name="T17" fmla="*/ 174 h 192"/>
                  <a:gd name="T18" fmla="*/ 126 w 192"/>
                  <a:gd name="T19" fmla="*/ 188 h 192"/>
                  <a:gd name="T20" fmla="*/ 95 w 192"/>
                  <a:gd name="T21" fmla="*/ 192 h 192"/>
                  <a:gd name="T22" fmla="*/ 66 w 192"/>
                  <a:gd name="T23" fmla="*/ 188 h 192"/>
                  <a:gd name="T24" fmla="*/ 38 w 192"/>
                  <a:gd name="T25" fmla="*/ 174 h 192"/>
                  <a:gd name="T26" fmla="*/ 18 w 192"/>
                  <a:gd name="T27" fmla="*/ 154 h 192"/>
                  <a:gd name="T28" fmla="*/ 6 w 192"/>
                  <a:gd name="T29" fmla="*/ 128 h 192"/>
                  <a:gd name="T30" fmla="*/ 0 w 192"/>
                  <a:gd name="T31" fmla="*/ 97 h 192"/>
                  <a:gd name="T32" fmla="*/ 6 w 192"/>
                  <a:gd name="T33" fmla="*/ 66 h 192"/>
                  <a:gd name="T34" fmla="*/ 18 w 192"/>
                  <a:gd name="T35" fmla="*/ 40 h 192"/>
                  <a:gd name="T36" fmla="*/ 38 w 192"/>
                  <a:gd name="T37" fmla="*/ 20 h 192"/>
                  <a:gd name="T38" fmla="*/ 66 w 192"/>
                  <a:gd name="T39" fmla="*/ 6 h 192"/>
                  <a:gd name="T40" fmla="*/ 95 w 192"/>
                  <a:gd name="T4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2" h="192">
                    <a:moveTo>
                      <a:pt x="95" y="0"/>
                    </a:moveTo>
                    <a:lnTo>
                      <a:pt x="126" y="6"/>
                    </a:lnTo>
                    <a:lnTo>
                      <a:pt x="152" y="20"/>
                    </a:lnTo>
                    <a:lnTo>
                      <a:pt x="174" y="40"/>
                    </a:lnTo>
                    <a:lnTo>
                      <a:pt x="187" y="66"/>
                    </a:lnTo>
                    <a:lnTo>
                      <a:pt x="192" y="97"/>
                    </a:lnTo>
                    <a:lnTo>
                      <a:pt x="187" y="128"/>
                    </a:lnTo>
                    <a:lnTo>
                      <a:pt x="174" y="154"/>
                    </a:lnTo>
                    <a:lnTo>
                      <a:pt x="152" y="174"/>
                    </a:lnTo>
                    <a:lnTo>
                      <a:pt x="126" y="188"/>
                    </a:lnTo>
                    <a:lnTo>
                      <a:pt x="95" y="192"/>
                    </a:lnTo>
                    <a:lnTo>
                      <a:pt x="66" y="188"/>
                    </a:lnTo>
                    <a:lnTo>
                      <a:pt x="38" y="174"/>
                    </a:lnTo>
                    <a:lnTo>
                      <a:pt x="18" y="154"/>
                    </a:lnTo>
                    <a:lnTo>
                      <a:pt x="6" y="128"/>
                    </a:lnTo>
                    <a:lnTo>
                      <a:pt x="0" y="97"/>
                    </a:lnTo>
                    <a:lnTo>
                      <a:pt x="6" y="66"/>
                    </a:lnTo>
                    <a:lnTo>
                      <a:pt x="18" y="40"/>
                    </a:lnTo>
                    <a:lnTo>
                      <a:pt x="38" y="20"/>
                    </a:lnTo>
                    <a:lnTo>
                      <a:pt x="66" y="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"/>
              <p:cNvSpPr>
                <a:spLocks/>
              </p:cNvSpPr>
              <p:nvPr/>
            </p:nvSpPr>
            <p:spPr bwMode="auto">
              <a:xfrm>
                <a:off x="2966" y="2848"/>
                <a:ext cx="97" cy="96"/>
              </a:xfrm>
              <a:custGeom>
                <a:avLst/>
                <a:gdLst>
                  <a:gd name="T0" fmla="*/ 95 w 192"/>
                  <a:gd name="T1" fmla="*/ 0 h 191"/>
                  <a:gd name="T2" fmla="*/ 126 w 192"/>
                  <a:gd name="T3" fmla="*/ 3 h 191"/>
                  <a:gd name="T4" fmla="*/ 152 w 192"/>
                  <a:gd name="T5" fmla="*/ 18 h 191"/>
                  <a:gd name="T6" fmla="*/ 174 w 192"/>
                  <a:gd name="T7" fmla="*/ 38 h 191"/>
                  <a:gd name="T8" fmla="*/ 187 w 192"/>
                  <a:gd name="T9" fmla="*/ 64 h 191"/>
                  <a:gd name="T10" fmla="*/ 192 w 192"/>
                  <a:gd name="T11" fmla="*/ 95 h 191"/>
                  <a:gd name="T12" fmla="*/ 187 w 192"/>
                  <a:gd name="T13" fmla="*/ 126 h 191"/>
                  <a:gd name="T14" fmla="*/ 174 w 192"/>
                  <a:gd name="T15" fmla="*/ 151 h 191"/>
                  <a:gd name="T16" fmla="*/ 152 w 192"/>
                  <a:gd name="T17" fmla="*/ 171 h 191"/>
                  <a:gd name="T18" fmla="*/ 126 w 192"/>
                  <a:gd name="T19" fmla="*/ 186 h 191"/>
                  <a:gd name="T20" fmla="*/ 95 w 192"/>
                  <a:gd name="T21" fmla="*/ 191 h 191"/>
                  <a:gd name="T22" fmla="*/ 66 w 192"/>
                  <a:gd name="T23" fmla="*/ 186 h 191"/>
                  <a:gd name="T24" fmla="*/ 38 w 192"/>
                  <a:gd name="T25" fmla="*/ 171 h 191"/>
                  <a:gd name="T26" fmla="*/ 18 w 192"/>
                  <a:gd name="T27" fmla="*/ 151 h 191"/>
                  <a:gd name="T28" fmla="*/ 5 w 192"/>
                  <a:gd name="T29" fmla="*/ 126 h 191"/>
                  <a:gd name="T30" fmla="*/ 0 w 192"/>
                  <a:gd name="T31" fmla="*/ 95 h 191"/>
                  <a:gd name="T32" fmla="*/ 5 w 192"/>
                  <a:gd name="T33" fmla="*/ 64 h 191"/>
                  <a:gd name="T34" fmla="*/ 18 w 192"/>
                  <a:gd name="T35" fmla="*/ 38 h 191"/>
                  <a:gd name="T36" fmla="*/ 38 w 192"/>
                  <a:gd name="T37" fmla="*/ 18 h 191"/>
                  <a:gd name="T38" fmla="*/ 66 w 192"/>
                  <a:gd name="T39" fmla="*/ 3 h 191"/>
                  <a:gd name="T40" fmla="*/ 95 w 192"/>
                  <a:gd name="T41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2" h="191">
                    <a:moveTo>
                      <a:pt x="95" y="0"/>
                    </a:moveTo>
                    <a:lnTo>
                      <a:pt x="126" y="3"/>
                    </a:lnTo>
                    <a:lnTo>
                      <a:pt x="152" y="18"/>
                    </a:lnTo>
                    <a:lnTo>
                      <a:pt x="174" y="38"/>
                    </a:lnTo>
                    <a:lnTo>
                      <a:pt x="187" y="64"/>
                    </a:lnTo>
                    <a:lnTo>
                      <a:pt x="192" y="95"/>
                    </a:lnTo>
                    <a:lnTo>
                      <a:pt x="187" y="126"/>
                    </a:lnTo>
                    <a:lnTo>
                      <a:pt x="174" y="151"/>
                    </a:lnTo>
                    <a:lnTo>
                      <a:pt x="152" y="171"/>
                    </a:lnTo>
                    <a:lnTo>
                      <a:pt x="126" y="186"/>
                    </a:lnTo>
                    <a:lnTo>
                      <a:pt x="95" y="191"/>
                    </a:lnTo>
                    <a:lnTo>
                      <a:pt x="66" y="186"/>
                    </a:lnTo>
                    <a:lnTo>
                      <a:pt x="38" y="171"/>
                    </a:lnTo>
                    <a:lnTo>
                      <a:pt x="18" y="151"/>
                    </a:lnTo>
                    <a:lnTo>
                      <a:pt x="5" y="126"/>
                    </a:lnTo>
                    <a:lnTo>
                      <a:pt x="0" y="95"/>
                    </a:lnTo>
                    <a:lnTo>
                      <a:pt x="5" y="64"/>
                    </a:lnTo>
                    <a:lnTo>
                      <a:pt x="18" y="38"/>
                    </a:lnTo>
                    <a:lnTo>
                      <a:pt x="38" y="18"/>
                    </a:lnTo>
                    <a:lnTo>
                      <a:pt x="66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203" y="2143"/>
                <a:ext cx="1382" cy="1128"/>
              </a:xfrm>
              <a:custGeom>
                <a:avLst/>
                <a:gdLst>
                  <a:gd name="T0" fmla="*/ 1450 w 2763"/>
                  <a:gd name="T1" fmla="*/ 26 h 2256"/>
                  <a:gd name="T2" fmla="*/ 1596 w 2763"/>
                  <a:gd name="T3" fmla="*/ 106 h 2256"/>
                  <a:gd name="T4" fmla="*/ 1710 w 2763"/>
                  <a:gd name="T5" fmla="*/ 199 h 2256"/>
                  <a:gd name="T6" fmla="*/ 1842 w 2763"/>
                  <a:gd name="T7" fmla="*/ 254 h 2256"/>
                  <a:gd name="T8" fmla="*/ 2006 w 2763"/>
                  <a:gd name="T9" fmla="*/ 241 h 2256"/>
                  <a:gd name="T10" fmla="*/ 2110 w 2763"/>
                  <a:gd name="T11" fmla="*/ 185 h 2256"/>
                  <a:gd name="T12" fmla="*/ 2229 w 2763"/>
                  <a:gd name="T13" fmla="*/ 95 h 2256"/>
                  <a:gd name="T14" fmla="*/ 2423 w 2763"/>
                  <a:gd name="T15" fmla="*/ 9 h 2256"/>
                  <a:gd name="T16" fmla="*/ 2526 w 2763"/>
                  <a:gd name="T17" fmla="*/ 11 h 2256"/>
                  <a:gd name="T18" fmla="*/ 2663 w 2763"/>
                  <a:gd name="T19" fmla="*/ 247 h 2256"/>
                  <a:gd name="T20" fmla="*/ 2760 w 2763"/>
                  <a:gd name="T21" fmla="*/ 674 h 2256"/>
                  <a:gd name="T22" fmla="*/ 2716 w 2763"/>
                  <a:gd name="T23" fmla="*/ 1155 h 2256"/>
                  <a:gd name="T24" fmla="*/ 2520 w 2763"/>
                  <a:gd name="T25" fmla="*/ 1593 h 2256"/>
                  <a:gd name="T26" fmla="*/ 2198 w 2763"/>
                  <a:gd name="T27" fmla="*/ 1942 h 2256"/>
                  <a:gd name="T28" fmla="*/ 1779 w 2763"/>
                  <a:gd name="T29" fmla="*/ 2172 h 2256"/>
                  <a:gd name="T30" fmla="*/ 1291 w 2763"/>
                  <a:gd name="T31" fmla="*/ 2256 h 2256"/>
                  <a:gd name="T32" fmla="*/ 786 w 2763"/>
                  <a:gd name="T33" fmla="*/ 2167 h 2256"/>
                  <a:gd name="T34" fmla="*/ 618 w 2763"/>
                  <a:gd name="T35" fmla="*/ 2063 h 2256"/>
                  <a:gd name="T36" fmla="*/ 634 w 2763"/>
                  <a:gd name="T37" fmla="*/ 1968 h 2256"/>
                  <a:gd name="T38" fmla="*/ 724 w 2763"/>
                  <a:gd name="T39" fmla="*/ 1935 h 2256"/>
                  <a:gd name="T40" fmla="*/ 1068 w 2763"/>
                  <a:gd name="T41" fmla="*/ 2044 h 2256"/>
                  <a:gd name="T42" fmla="*/ 1521 w 2763"/>
                  <a:gd name="T43" fmla="*/ 2043 h 2256"/>
                  <a:gd name="T44" fmla="*/ 1937 w 2763"/>
                  <a:gd name="T45" fmla="*/ 1889 h 2256"/>
                  <a:gd name="T46" fmla="*/ 2270 w 2763"/>
                  <a:gd name="T47" fmla="*/ 1608 h 2256"/>
                  <a:gd name="T48" fmla="*/ 2491 w 2763"/>
                  <a:gd name="T49" fmla="*/ 1230 h 2256"/>
                  <a:gd name="T50" fmla="*/ 2571 w 2763"/>
                  <a:gd name="T51" fmla="*/ 784 h 2256"/>
                  <a:gd name="T52" fmla="*/ 2511 w 2763"/>
                  <a:gd name="T53" fmla="*/ 391 h 2256"/>
                  <a:gd name="T54" fmla="*/ 2350 w 2763"/>
                  <a:gd name="T55" fmla="*/ 245 h 2256"/>
                  <a:gd name="T56" fmla="*/ 2229 w 2763"/>
                  <a:gd name="T57" fmla="*/ 336 h 2256"/>
                  <a:gd name="T58" fmla="*/ 2096 w 2763"/>
                  <a:gd name="T59" fmla="*/ 415 h 2256"/>
                  <a:gd name="T60" fmla="*/ 1887 w 2763"/>
                  <a:gd name="T61" fmla="*/ 448 h 2256"/>
                  <a:gd name="T62" fmla="*/ 1686 w 2763"/>
                  <a:gd name="T63" fmla="*/ 408 h 2256"/>
                  <a:gd name="T64" fmla="*/ 1554 w 2763"/>
                  <a:gd name="T65" fmla="*/ 320 h 2256"/>
                  <a:gd name="T66" fmla="*/ 1439 w 2763"/>
                  <a:gd name="T67" fmla="*/ 230 h 2256"/>
                  <a:gd name="T68" fmla="*/ 1291 w 2763"/>
                  <a:gd name="T69" fmla="*/ 192 h 2256"/>
                  <a:gd name="T70" fmla="*/ 1143 w 2763"/>
                  <a:gd name="T71" fmla="*/ 230 h 2256"/>
                  <a:gd name="T72" fmla="*/ 1029 w 2763"/>
                  <a:gd name="T73" fmla="*/ 320 h 2256"/>
                  <a:gd name="T74" fmla="*/ 896 w 2763"/>
                  <a:gd name="T75" fmla="*/ 408 h 2256"/>
                  <a:gd name="T76" fmla="*/ 695 w 2763"/>
                  <a:gd name="T77" fmla="*/ 448 h 2256"/>
                  <a:gd name="T78" fmla="*/ 486 w 2763"/>
                  <a:gd name="T79" fmla="*/ 415 h 2256"/>
                  <a:gd name="T80" fmla="*/ 355 w 2763"/>
                  <a:gd name="T81" fmla="*/ 336 h 2256"/>
                  <a:gd name="T82" fmla="*/ 237 w 2763"/>
                  <a:gd name="T83" fmla="*/ 249 h 2256"/>
                  <a:gd name="T84" fmla="*/ 111 w 2763"/>
                  <a:gd name="T85" fmla="*/ 196 h 2256"/>
                  <a:gd name="T86" fmla="*/ 27 w 2763"/>
                  <a:gd name="T87" fmla="*/ 168 h 2256"/>
                  <a:gd name="T88" fmla="*/ 3 w 2763"/>
                  <a:gd name="T89" fmla="*/ 77 h 2256"/>
                  <a:gd name="T90" fmla="*/ 56 w 2763"/>
                  <a:gd name="T91" fmla="*/ 11 h 2256"/>
                  <a:gd name="T92" fmla="*/ 159 w 2763"/>
                  <a:gd name="T93" fmla="*/ 9 h 2256"/>
                  <a:gd name="T94" fmla="*/ 353 w 2763"/>
                  <a:gd name="T95" fmla="*/ 95 h 2256"/>
                  <a:gd name="T96" fmla="*/ 472 w 2763"/>
                  <a:gd name="T97" fmla="*/ 185 h 2256"/>
                  <a:gd name="T98" fmla="*/ 576 w 2763"/>
                  <a:gd name="T99" fmla="*/ 241 h 2256"/>
                  <a:gd name="T100" fmla="*/ 740 w 2763"/>
                  <a:gd name="T101" fmla="*/ 254 h 2256"/>
                  <a:gd name="T102" fmla="*/ 872 w 2763"/>
                  <a:gd name="T103" fmla="*/ 199 h 2256"/>
                  <a:gd name="T104" fmla="*/ 986 w 2763"/>
                  <a:gd name="T105" fmla="*/ 106 h 2256"/>
                  <a:gd name="T106" fmla="*/ 1134 w 2763"/>
                  <a:gd name="T107" fmla="*/ 26 h 2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63" h="2256">
                    <a:moveTo>
                      <a:pt x="1291" y="0"/>
                    </a:moveTo>
                    <a:lnTo>
                      <a:pt x="1350" y="4"/>
                    </a:lnTo>
                    <a:lnTo>
                      <a:pt x="1403" y="13"/>
                    </a:lnTo>
                    <a:lnTo>
                      <a:pt x="1450" y="26"/>
                    </a:lnTo>
                    <a:lnTo>
                      <a:pt x="1492" y="42"/>
                    </a:lnTo>
                    <a:lnTo>
                      <a:pt x="1531" y="61"/>
                    </a:lnTo>
                    <a:lnTo>
                      <a:pt x="1565" y="82"/>
                    </a:lnTo>
                    <a:lnTo>
                      <a:pt x="1596" y="106"/>
                    </a:lnTo>
                    <a:lnTo>
                      <a:pt x="1626" y="128"/>
                    </a:lnTo>
                    <a:lnTo>
                      <a:pt x="1651" y="152"/>
                    </a:lnTo>
                    <a:lnTo>
                      <a:pt x="1681" y="177"/>
                    </a:lnTo>
                    <a:lnTo>
                      <a:pt x="1710" y="199"/>
                    </a:lnTo>
                    <a:lnTo>
                      <a:pt x="1739" y="219"/>
                    </a:lnTo>
                    <a:lnTo>
                      <a:pt x="1770" y="234"/>
                    </a:lnTo>
                    <a:lnTo>
                      <a:pt x="1803" y="247"/>
                    </a:lnTo>
                    <a:lnTo>
                      <a:pt x="1842" y="254"/>
                    </a:lnTo>
                    <a:lnTo>
                      <a:pt x="1887" y="256"/>
                    </a:lnTo>
                    <a:lnTo>
                      <a:pt x="1933" y="254"/>
                    </a:lnTo>
                    <a:lnTo>
                      <a:pt x="1973" y="251"/>
                    </a:lnTo>
                    <a:lnTo>
                      <a:pt x="2006" y="241"/>
                    </a:lnTo>
                    <a:lnTo>
                      <a:pt x="2035" y="230"/>
                    </a:lnTo>
                    <a:lnTo>
                      <a:pt x="2061" y="218"/>
                    </a:lnTo>
                    <a:lnTo>
                      <a:pt x="2087" y="201"/>
                    </a:lnTo>
                    <a:lnTo>
                      <a:pt x="2110" y="185"/>
                    </a:lnTo>
                    <a:lnTo>
                      <a:pt x="2136" y="165"/>
                    </a:lnTo>
                    <a:lnTo>
                      <a:pt x="2163" y="141"/>
                    </a:lnTo>
                    <a:lnTo>
                      <a:pt x="2195" y="119"/>
                    </a:lnTo>
                    <a:lnTo>
                      <a:pt x="2229" y="95"/>
                    </a:lnTo>
                    <a:lnTo>
                      <a:pt x="2270" y="72"/>
                    </a:lnTo>
                    <a:lnTo>
                      <a:pt x="2313" y="50"/>
                    </a:lnTo>
                    <a:lnTo>
                      <a:pt x="2365" y="28"/>
                    </a:lnTo>
                    <a:lnTo>
                      <a:pt x="2423" y="9"/>
                    </a:lnTo>
                    <a:lnTo>
                      <a:pt x="2436" y="8"/>
                    </a:lnTo>
                    <a:lnTo>
                      <a:pt x="2471" y="2"/>
                    </a:lnTo>
                    <a:lnTo>
                      <a:pt x="2500" y="2"/>
                    </a:lnTo>
                    <a:lnTo>
                      <a:pt x="2526" y="11"/>
                    </a:lnTo>
                    <a:lnTo>
                      <a:pt x="2549" y="26"/>
                    </a:lnTo>
                    <a:lnTo>
                      <a:pt x="2568" y="50"/>
                    </a:lnTo>
                    <a:lnTo>
                      <a:pt x="2619" y="146"/>
                    </a:lnTo>
                    <a:lnTo>
                      <a:pt x="2663" y="247"/>
                    </a:lnTo>
                    <a:lnTo>
                      <a:pt x="2699" y="351"/>
                    </a:lnTo>
                    <a:lnTo>
                      <a:pt x="2727" y="457"/>
                    </a:lnTo>
                    <a:lnTo>
                      <a:pt x="2747" y="565"/>
                    </a:lnTo>
                    <a:lnTo>
                      <a:pt x="2760" y="674"/>
                    </a:lnTo>
                    <a:lnTo>
                      <a:pt x="2763" y="784"/>
                    </a:lnTo>
                    <a:lnTo>
                      <a:pt x="2758" y="912"/>
                    </a:lnTo>
                    <a:lnTo>
                      <a:pt x="2743" y="1034"/>
                    </a:lnTo>
                    <a:lnTo>
                      <a:pt x="2716" y="1155"/>
                    </a:lnTo>
                    <a:lnTo>
                      <a:pt x="2681" y="1272"/>
                    </a:lnTo>
                    <a:lnTo>
                      <a:pt x="2635" y="1385"/>
                    </a:lnTo>
                    <a:lnTo>
                      <a:pt x="2582" y="1491"/>
                    </a:lnTo>
                    <a:lnTo>
                      <a:pt x="2520" y="1593"/>
                    </a:lnTo>
                    <a:lnTo>
                      <a:pt x="2451" y="1690"/>
                    </a:lnTo>
                    <a:lnTo>
                      <a:pt x="2374" y="1781"/>
                    </a:lnTo>
                    <a:lnTo>
                      <a:pt x="2290" y="1865"/>
                    </a:lnTo>
                    <a:lnTo>
                      <a:pt x="2198" y="1942"/>
                    </a:lnTo>
                    <a:lnTo>
                      <a:pt x="2101" y="2012"/>
                    </a:lnTo>
                    <a:lnTo>
                      <a:pt x="1999" y="2074"/>
                    </a:lnTo>
                    <a:lnTo>
                      <a:pt x="1891" y="2128"/>
                    </a:lnTo>
                    <a:lnTo>
                      <a:pt x="1779" y="2172"/>
                    </a:lnTo>
                    <a:lnTo>
                      <a:pt x="1662" y="2209"/>
                    </a:lnTo>
                    <a:lnTo>
                      <a:pt x="1542" y="2234"/>
                    </a:lnTo>
                    <a:lnTo>
                      <a:pt x="1417" y="2251"/>
                    </a:lnTo>
                    <a:lnTo>
                      <a:pt x="1291" y="2256"/>
                    </a:lnTo>
                    <a:lnTo>
                      <a:pt x="1161" y="2249"/>
                    </a:lnTo>
                    <a:lnTo>
                      <a:pt x="1033" y="2233"/>
                    </a:lnTo>
                    <a:lnTo>
                      <a:pt x="909" y="2205"/>
                    </a:lnTo>
                    <a:lnTo>
                      <a:pt x="786" y="2167"/>
                    </a:lnTo>
                    <a:lnTo>
                      <a:pt x="667" y="2118"/>
                    </a:lnTo>
                    <a:lnTo>
                      <a:pt x="645" y="2103"/>
                    </a:lnTo>
                    <a:lnTo>
                      <a:pt x="629" y="2085"/>
                    </a:lnTo>
                    <a:lnTo>
                      <a:pt x="618" y="2063"/>
                    </a:lnTo>
                    <a:lnTo>
                      <a:pt x="612" y="2039"/>
                    </a:lnTo>
                    <a:lnTo>
                      <a:pt x="612" y="2013"/>
                    </a:lnTo>
                    <a:lnTo>
                      <a:pt x="622" y="1990"/>
                    </a:lnTo>
                    <a:lnTo>
                      <a:pt x="634" y="1968"/>
                    </a:lnTo>
                    <a:lnTo>
                      <a:pt x="653" y="1951"/>
                    </a:lnTo>
                    <a:lnTo>
                      <a:pt x="675" y="1940"/>
                    </a:lnTo>
                    <a:lnTo>
                      <a:pt x="698" y="1935"/>
                    </a:lnTo>
                    <a:lnTo>
                      <a:pt x="724" y="1935"/>
                    </a:lnTo>
                    <a:lnTo>
                      <a:pt x="748" y="1944"/>
                    </a:lnTo>
                    <a:lnTo>
                      <a:pt x="852" y="1986"/>
                    </a:lnTo>
                    <a:lnTo>
                      <a:pt x="958" y="2021"/>
                    </a:lnTo>
                    <a:lnTo>
                      <a:pt x="1068" y="2044"/>
                    </a:lnTo>
                    <a:lnTo>
                      <a:pt x="1178" y="2059"/>
                    </a:lnTo>
                    <a:lnTo>
                      <a:pt x="1291" y="2065"/>
                    </a:lnTo>
                    <a:lnTo>
                      <a:pt x="1408" y="2059"/>
                    </a:lnTo>
                    <a:lnTo>
                      <a:pt x="1521" y="2043"/>
                    </a:lnTo>
                    <a:lnTo>
                      <a:pt x="1631" y="2017"/>
                    </a:lnTo>
                    <a:lnTo>
                      <a:pt x="1737" y="1984"/>
                    </a:lnTo>
                    <a:lnTo>
                      <a:pt x="1840" y="1940"/>
                    </a:lnTo>
                    <a:lnTo>
                      <a:pt x="1937" y="1889"/>
                    </a:lnTo>
                    <a:lnTo>
                      <a:pt x="2030" y="1829"/>
                    </a:lnTo>
                    <a:lnTo>
                      <a:pt x="2116" y="1763"/>
                    </a:lnTo>
                    <a:lnTo>
                      <a:pt x="2196" y="1688"/>
                    </a:lnTo>
                    <a:lnTo>
                      <a:pt x="2270" y="1608"/>
                    </a:lnTo>
                    <a:lnTo>
                      <a:pt x="2337" y="1522"/>
                    </a:lnTo>
                    <a:lnTo>
                      <a:pt x="2398" y="1429"/>
                    </a:lnTo>
                    <a:lnTo>
                      <a:pt x="2449" y="1332"/>
                    </a:lnTo>
                    <a:lnTo>
                      <a:pt x="2491" y="1230"/>
                    </a:lnTo>
                    <a:lnTo>
                      <a:pt x="2526" y="1124"/>
                    </a:lnTo>
                    <a:lnTo>
                      <a:pt x="2551" y="1014"/>
                    </a:lnTo>
                    <a:lnTo>
                      <a:pt x="2566" y="901"/>
                    </a:lnTo>
                    <a:lnTo>
                      <a:pt x="2571" y="784"/>
                    </a:lnTo>
                    <a:lnTo>
                      <a:pt x="2568" y="683"/>
                    </a:lnTo>
                    <a:lnTo>
                      <a:pt x="2557" y="585"/>
                    </a:lnTo>
                    <a:lnTo>
                      <a:pt x="2537" y="486"/>
                    </a:lnTo>
                    <a:lnTo>
                      <a:pt x="2511" y="391"/>
                    </a:lnTo>
                    <a:lnTo>
                      <a:pt x="2476" y="298"/>
                    </a:lnTo>
                    <a:lnTo>
                      <a:pt x="2434" y="207"/>
                    </a:lnTo>
                    <a:lnTo>
                      <a:pt x="2388" y="225"/>
                    </a:lnTo>
                    <a:lnTo>
                      <a:pt x="2350" y="245"/>
                    </a:lnTo>
                    <a:lnTo>
                      <a:pt x="2317" y="267"/>
                    </a:lnTo>
                    <a:lnTo>
                      <a:pt x="2286" y="291"/>
                    </a:lnTo>
                    <a:lnTo>
                      <a:pt x="2257" y="313"/>
                    </a:lnTo>
                    <a:lnTo>
                      <a:pt x="2229" y="336"/>
                    </a:lnTo>
                    <a:lnTo>
                      <a:pt x="2200" y="356"/>
                    </a:lnTo>
                    <a:lnTo>
                      <a:pt x="2169" y="378"/>
                    </a:lnTo>
                    <a:lnTo>
                      <a:pt x="2134" y="397"/>
                    </a:lnTo>
                    <a:lnTo>
                      <a:pt x="2096" y="415"/>
                    </a:lnTo>
                    <a:lnTo>
                      <a:pt x="2054" y="428"/>
                    </a:lnTo>
                    <a:lnTo>
                      <a:pt x="2006" y="439"/>
                    </a:lnTo>
                    <a:lnTo>
                      <a:pt x="1949" y="446"/>
                    </a:lnTo>
                    <a:lnTo>
                      <a:pt x="1887" y="448"/>
                    </a:lnTo>
                    <a:lnTo>
                      <a:pt x="1829" y="446"/>
                    </a:lnTo>
                    <a:lnTo>
                      <a:pt x="1776" y="437"/>
                    </a:lnTo>
                    <a:lnTo>
                      <a:pt x="1730" y="424"/>
                    </a:lnTo>
                    <a:lnTo>
                      <a:pt x="1686" y="408"/>
                    </a:lnTo>
                    <a:lnTo>
                      <a:pt x="1648" y="388"/>
                    </a:lnTo>
                    <a:lnTo>
                      <a:pt x="1615" y="367"/>
                    </a:lnTo>
                    <a:lnTo>
                      <a:pt x="1582" y="344"/>
                    </a:lnTo>
                    <a:lnTo>
                      <a:pt x="1554" y="320"/>
                    </a:lnTo>
                    <a:lnTo>
                      <a:pt x="1527" y="298"/>
                    </a:lnTo>
                    <a:lnTo>
                      <a:pt x="1498" y="272"/>
                    </a:lnTo>
                    <a:lnTo>
                      <a:pt x="1468" y="251"/>
                    </a:lnTo>
                    <a:lnTo>
                      <a:pt x="1439" y="230"/>
                    </a:lnTo>
                    <a:lnTo>
                      <a:pt x="1410" y="214"/>
                    </a:lnTo>
                    <a:lnTo>
                      <a:pt x="1375" y="203"/>
                    </a:lnTo>
                    <a:lnTo>
                      <a:pt x="1337" y="196"/>
                    </a:lnTo>
                    <a:lnTo>
                      <a:pt x="1291" y="192"/>
                    </a:lnTo>
                    <a:lnTo>
                      <a:pt x="1245" y="196"/>
                    </a:lnTo>
                    <a:lnTo>
                      <a:pt x="1207" y="203"/>
                    </a:lnTo>
                    <a:lnTo>
                      <a:pt x="1174" y="214"/>
                    </a:lnTo>
                    <a:lnTo>
                      <a:pt x="1143" y="230"/>
                    </a:lnTo>
                    <a:lnTo>
                      <a:pt x="1114" y="251"/>
                    </a:lnTo>
                    <a:lnTo>
                      <a:pt x="1084" y="272"/>
                    </a:lnTo>
                    <a:lnTo>
                      <a:pt x="1055" y="298"/>
                    </a:lnTo>
                    <a:lnTo>
                      <a:pt x="1029" y="320"/>
                    </a:lnTo>
                    <a:lnTo>
                      <a:pt x="1000" y="344"/>
                    </a:lnTo>
                    <a:lnTo>
                      <a:pt x="969" y="367"/>
                    </a:lnTo>
                    <a:lnTo>
                      <a:pt x="934" y="388"/>
                    </a:lnTo>
                    <a:lnTo>
                      <a:pt x="896" y="408"/>
                    </a:lnTo>
                    <a:lnTo>
                      <a:pt x="854" y="424"/>
                    </a:lnTo>
                    <a:lnTo>
                      <a:pt x="806" y="437"/>
                    </a:lnTo>
                    <a:lnTo>
                      <a:pt x="753" y="446"/>
                    </a:lnTo>
                    <a:lnTo>
                      <a:pt x="695" y="448"/>
                    </a:lnTo>
                    <a:lnTo>
                      <a:pt x="633" y="446"/>
                    </a:lnTo>
                    <a:lnTo>
                      <a:pt x="578" y="439"/>
                    </a:lnTo>
                    <a:lnTo>
                      <a:pt x="528" y="428"/>
                    </a:lnTo>
                    <a:lnTo>
                      <a:pt x="486" y="415"/>
                    </a:lnTo>
                    <a:lnTo>
                      <a:pt x="448" y="397"/>
                    </a:lnTo>
                    <a:lnTo>
                      <a:pt x="413" y="378"/>
                    </a:lnTo>
                    <a:lnTo>
                      <a:pt x="382" y="356"/>
                    </a:lnTo>
                    <a:lnTo>
                      <a:pt x="355" y="336"/>
                    </a:lnTo>
                    <a:lnTo>
                      <a:pt x="325" y="313"/>
                    </a:lnTo>
                    <a:lnTo>
                      <a:pt x="298" y="291"/>
                    </a:lnTo>
                    <a:lnTo>
                      <a:pt x="269" y="271"/>
                    </a:lnTo>
                    <a:lnTo>
                      <a:pt x="237" y="249"/>
                    </a:lnTo>
                    <a:lnTo>
                      <a:pt x="203" y="230"/>
                    </a:lnTo>
                    <a:lnTo>
                      <a:pt x="161" y="212"/>
                    </a:lnTo>
                    <a:lnTo>
                      <a:pt x="113" y="196"/>
                    </a:lnTo>
                    <a:lnTo>
                      <a:pt x="111" y="196"/>
                    </a:lnTo>
                    <a:lnTo>
                      <a:pt x="91" y="198"/>
                    </a:lnTo>
                    <a:lnTo>
                      <a:pt x="69" y="192"/>
                    </a:lnTo>
                    <a:lnTo>
                      <a:pt x="49" y="185"/>
                    </a:lnTo>
                    <a:lnTo>
                      <a:pt x="27" y="168"/>
                    </a:lnTo>
                    <a:lnTo>
                      <a:pt x="12" y="148"/>
                    </a:lnTo>
                    <a:lnTo>
                      <a:pt x="3" y="126"/>
                    </a:lnTo>
                    <a:lnTo>
                      <a:pt x="0" y="101"/>
                    </a:lnTo>
                    <a:lnTo>
                      <a:pt x="3" y="77"/>
                    </a:lnTo>
                    <a:lnTo>
                      <a:pt x="12" y="53"/>
                    </a:lnTo>
                    <a:lnTo>
                      <a:pt x="16" y="48"/>
                    </a:lnTo>
                    <a:lnTo>
                      <a:pt x="33" y="26"/>
                    </a:lnTo>
                    <a:lnTo>
                      <a:pt x="56" y="11"/>
                    </a:lnTo>
                    <a:lnTo>
                      <a:pt x="84" y="2"/>
                    </a:lnTo>
                    <a:lnTo>
                      <a:pt x="111" y="2"/>
                    </a:lnTo>
                    <a:lnTo>
                      <a:pt x="146" y="8"/>
                    </a:lnTo>
                    <a:lnTo>
                      <a:pt x="159" y="9"/>
                    </a:lnTo>
                    <a:lnTo>
                      <a:pt x="217" y="28"/>
                    </a:lnTo>
                    <a:lnTo>
                      <a:pt x="269" y="50"/>
                    </a:lnTo>
                    <a:lnTo>
                      <a:pt x="314" y="72"/>
                    </a:lnTo>
                    <a:lnTo>
                      <a:pt x="353" y="95"/>
                    </a:lnTo>
                    <a:lnTo>
                      <a:pt x="387" y="119"/>
                    </a:lnTo>
                    <a:lnTo>
                      <a:pt x="419" y="141"/>
                    </a:lnTo>
                    <a:lnTo>
                      <a:pt x="446" y="165"/>
                    </a:lnTo>
                    <a:lnTo>
                      <a:pt x="472" y="185"/>
                    </a:lnTo>
                    <a:lnTo>
                      <a:pt x="495" y="201"/>
                    </a:lnTo>
                    <a:lnTo>
                      <a:pt x="521" y="218"/>
                    </a:lnTo>
                    <a:lnTo>
                      <a:pt x="547" y="230"/>
                    </a:lnTo>
                    <a:lnTo>
                      <a:pt x="576" y="241"/>
                    </a:lnTo>
                    <a:lnTo>
                      <a:pt x="611" y="251"/>
                    </a:lnTo>
                    <a:lnTo>
                      <a:pt x="649" y="254"/>
                    </a:lnTo>
                    <a:lnTo>
                      <a:pt x="695" y="256"/>
                    </a:lnTo>
                    <a:lnTo>
                      <a:pt x="740" y="254"/>
                    </a:lnTo>
                    <a:lnTo>
                      <a:pt x="779" y="247"/>
                    </a:lnTo>
                    <a:lnTo>
                      <a:pt x="814" y="234"/>
                    </a:lnTo>
                    <a:lnTo>
                      <a:pt x="843" y="219"/>
                    </a:lnTo>
                    <a:lnTo>
                      <a:pt x="872" y="199"/>
                    </a:lnTo>
                    <a:lnTo>
                      <a:pt x="901" y="177"/>
                    </a:lnTo>
                    <a:lnTo>
                      <a:pt x="931" y="152"/>
                    </a:lnTo>
                    <a:lnTo>
                      <a:pt x="958" y="128"/>
                    </a:lnTo>
                    <a:lnTo>
                      <a:pt x="986" y="106"/>
                    </a:lnTo>
                    <a:lnTo>
                      <a:pt x="1018" y="82"/>
                    </a:lnTo>
                    <a:lnTo>
                      <a:pt x="1051" y="61"/>
                    </a:lnTo>
                    <a:lnTo>
                      <a:pt x="1090" y="42"/>
                    </a:lnTo>
                    <a:lnTo>
                      <a:pt x="1134" y="26"/>
                    </a:lnTo>
                    <a:lnTo>
                      <a:pt x="1179" y="13"/>
                    </a:lnTo>
                    <a:lnTo>
                      <a:pt x="1232" y="4"/>
                    </a:lnTo>
                    <a:lnTo>
                      <a:pt x="12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767" y="456"/>
                <a:ext cx="1646" cy="3007"/>
              </a:xfrm>
              <a:custGeom>
                <a:avLst/>
                <a:gdLst>
                  <a:gd name="T0" fmla="*/ 2338 w 3292"/>
                  <a:gd name="T1" fmla="*/ 6 h 6014"/>
                  <a:gd name="T2" fmla="*/ 2473 w 3292"/>
                  <a:gd name="T3" fmla="*/ 68 h 6014"/>
                  <a:gd name="T4" fmla="*/ 2557 w 3292"/>
                  <a:gd name="T5" fmla="*/ 188 h 6014"/>
                  <a:gd name="T6" fmla="*/ 2570 w 3292"/>
                  <a:gd name="T7" fmla="*/ 344 h 6014"/>
                  <a:gd name="T8" fmla="*/ 2500 w 3292"/>
                  <a:gd name="T9" fmla="*/ 481 h 6014"/>
                  <a:gd name="T10" fmla="*/ 2371 w 3292"/>
                  <a:gd name="T11" fmla="*/ 565 h 6014"/>
                  <a:gd name="T12" fmla="*/ 3247 w 3292"/>
                  <a:gd name="T13" fmla="*/ 5161 h 6014"/>
                  <a:gd name="T14" fmla="*/ 3292 w 3292"/>
                  <a:gd name="T15" fmla="*/ 5406 h 6014"/>
                  <a:gd name="T16" fmla="*/ 3256 w 3292"/>
                  <a:gd name="T17" fmla="*/ 5629 h 6014"/>
                  <a:gd name="T18" fmla="*/ 3139 w 3292"/>
                  <a:gd name="T19" fmla="*/ 5819 h 6014"/>
                  <a:gd name="T20" fmla="*/ 2958 w 3292"/>
                  <a:gd name="T21" fmla="*/ 5948 h 6014"/>
                  <a:gd name="T22" fmla="*/ 2725 w 3292"/>
                  <a:gd name="T23" fmla="*/ 6009 h 6014"/>
                  <a:gd name="T24" fmla="*/ 567 w 3292"/>
                  <a:gd name="T25" fmla="*/ 6009 h 6014"/>
                  <a:gd name="T26" fmla="*/ 335 w 3292"/>
                  <a:gd name="T27" fmla="*/ 5948 h 6014"/>
                  <a:gd name="T28" fmla="*/ 154 w 3292"/>
                  <a:gd name="T29" fmla="*/ 5819 h 6014"/>
                  <a:gd name="T30" fmla="*/ 37 w 3292"/>
                  <a:gd name="T31" fmla="*/ 5629 h 6014"/>
                  <a:gd name="T32" fmla="*/ 0 w 3292"/>
                  <a:gd name="T33" fmla="*/ 5406 h 6014"/>
                  <a:gd name="T34" fmla="*/ 46 w 3292"/>
                  <a:gd name="T35" fmla="*/ 5161 h 6014"/>
                  <a:gd name="T36" fmla="*/ 1008 w 3292"/>
                  <a:gd name="T37" fmla="*/ 2423 h 6014"/>
                  <a:gd name="T38" fmla="*/ 1076 w 3292"/>
                  <a:gd name="T39" fmla="*/ 2401 h 6014"/>
                  <a:gd name="T40" fmla="*/ 1143 w 3292"/>
                  <a:gd name="T41" fmla="*/ 2433 h 6014"/>
                  <a:gd name="T42" fmla="*/ 1165 w 3292"/>
                  <a:gd name="T43" fmla="*/ 2503 h 6014"/>
                  <a:gd name="T44" fmla="*/ 207 w 3292"/>
                  <a:gd name="T45" fmla="*/ 5292 h 6014"/>
                  <a:gd name="T46" fmla="*/ 198 w 3292"/>
                  <a:gd name="T47" fmla="*/ 5486 h 6014"/>
                  <a:gd name="T48" fmla="*/ 263 w 3292"/>
                  <a:gd name="T49" fmla="*/ 5649 h 6014"/>
                  <a:gd name="T50" fmla="*/ 395 w 3292"/>
                  <a:gd name="T51" fmla="*/ 5764 h 6014"/>
                  <a:gd name="T52" fmla="*/ 582 w 3292"/>
                  <a:gd name="T53" fmla="*/ 5819 h 6014"/>
                  <a:gd name="T54" fmla="*/ 2711 w 3292"/>
                  <a:gd name="T55" fmla="*/ 5819 h 6014"/>
                  <a:gd name="T56" fmla="*/ 2897 w 3292"/>
                  <a:gd name="T57" fmla="*/ 5764 h 6014"/>
                  <a:gd name="T58" fmla="*/ 3029 w 3292"/>
                  <a:gd name="T59" fmla="*/ 5649 h 6014"/>
                  <a:gd name="T60" fmla="*/ 3095 w 3292"/>
                  <a:gd name="T61" fmla="*/ 5486 h 6014"/>
                  <a:gd name="T62" fmla="*/ 3086 w 3292"/>
                  <a:gd name="T63" fmla="*/ 5292 h 6014"/>
                  <a:gd name="T64" fmla="*/ 2127 w 3292"/>
                  <a:gd name="T65" fmla="*/ 2496 h 6014"/>
                  <a:gd name="T66" fmla="*/ 2065 w 3292"/>
                  <a:gd name="T67" fmla="*/ 572 h 6014"/>
                  <a:gd name="T68" fmla="*/ 2003 w 3292"/>
                  <a:gd name="T69" fmla="*/ 512 h 6014"/>
                  <a:gd name="T70" fmla="*/ 2017 w 3292"/>
                  <a:gd name="T71" fmla="*/ 424 h 6014"/>
                  <a:gd name="T72" fmla="*/ 2094 w 3292"/>
                  <a:gd name="T73" fmla="*/ 384 h 6014"/>
                  <a:gd name="T74" fmla="*/ 2343 w 3292"/>
                  <a:gd name="T75" fmla="*/ 366 h 6014"/>
                  <a:gd name="T76" fmla="*/ 2383 w 3292"/>
                  <a:gd name="T77" fmla="*/ 289 h 6014"/>
                  <a:gd name="T78" fmla="*/ 2343 w 3292"/>
                  <a:gd name="T79" fmla="*/ 212 h 6014"/>
                  <a:gd name="T80" fmla="*/ 1006 w 3292"/>
                  <a:gd name="T81" fmla="*/ 192 h 6014"/>
                  <a:gd name="T82" fmla="*/ 929 w 3292"/>
                  <a:gd name="T83" fmla="*/ 232 h 6014"/>
                  <a:gd name="T84" fmla="*/ 915 w 3292"/>
                  <a:gd name="T85" fmla="*/ 320 h 6014"/>
                  <a:gd name="T86" fmla="*/ 975 w 3292"/>
                  <a:gd name="T87" fmla="*/ 380 h 6014"/>
                  <a:gd name="T88" fmla="*/ 1741 w 3292"/>
                  <a:gd name="T89" fmla="*/ 389 h 6014"/>
                  <a:gd name="T90" fmla="*/ 1802 w 3292"/>
                  <a:gd name="T91" fmla="*/ 450 h 6014"/>
                  <a:gd name="T92" fmla="*/ 1787 w 3292"/>
                  <a:gd name="T93" fmla="*/ 537 h 6014"/>
                  <a:gd name="T94" fmla="*/ 1710 w 3292"/>
                  <a:gd name="T95" fmla="*/ 576 h 6014"/>
                  <a:gd name="T96" fmla="*/ 1161 w 3292"/>
                  <a:gd name="T97" fmla="*/ 2143 h 6014"/>
                  <a:gd name="T98" fmla="*/ 1101 w 3292"/>
                  <a:gd name="T99" fmla="*/ 2203 h 6014"/>
                  <a:gd name="T100" fmla="*/ 1013 w 3292"/>
                  <a:gd name="T101" fmla="*/ 2191 h 6014"/>
                  <a:gd name="T102" fmla="*/ 973 w 3292"/>
                  <a:gd name="T103" fmla="*/ 2112 h 6014"/>
                  <a:gd name="T104" fmla="*/ 872 w 3292"/>
                  <a:gd name="T105" fmla="*/ 545 h 6014"/>
                  <a:gd name="T106" fmla="*/ 761 w 3292"/>
                  <a:gd name="T107" fmla="*/ 440 h 6014"/>
                  <a:gd name="T108" fmla="*/ 717 w 3292"/>
                  <a:gd name="T109" fmla="*/ 289 h 6014"/>
                  <a:gd name="T110" fmla="*/ 757 w 3292"/>
                  <a:gd name="T111" fmla="*/ 143 h 6014"/>
                  <a:gd name="T112" fmla="*/ 860 w 3292"/>
                  <a:gd name="T113" fmla="*/ 40 h 6014"/>
                  <a:gd name="T114" fmla="*/ 1006 w 3292"/>
                  <a:gd name="T115" fmla="*/ 0 h 6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92" h="6014">
                    <a:moveTo>
                      <a:pt x="1006" y="0"/>
                    </a:moveTo>
                    <a:lnTo>
                      <a:pt x="2286" y="0"/>
                    </a:lnTo>
                    <a:lnTo>
                      <a:pt x="2338" y="6"/>
                    </a:lnTo>
                    <a:lnTo>
                      <a:pt x="2387" y="18"/>
                    </a:lnTo>
                    <a:lnTo>
                      <a:pt x="2433" y="40"/>
                    </a:lnTo>
                    <a:lnTo>
                      <a:pt x="2473" y="68"/>
                    </a:lnTo>
                    <a:lnTo>
                      <a:pt x="2508" y="102"/>
                    </a:lnTo>
                    <a:lnTo>
                      <a:pt x="2535" y="143"/>
                    </a:lnTo>
                    <a:lnTo>
                      <a:pt x="2557" y="188"/>
                    </a:lnTo>
                    <a:lnTo>
                      <a:pt x="2570" y="238"/>
                    </a:lnTo>
                    <a:lnTo>
                      <a:pt x="2575" y="289"/>
                    </a:lnTo>
                    <a:lnTo>
                      <a:pt x="2570" y="344"/>
                    </a:lnTo>
                    <a:lnTo>
                      <a:pt x="2555" y="393"/>
                    </a:lnTo>
                    <a:lnTo>
                      <a:pt x="2531" y="440"/>
                    </a:lnTo>
                    <a:lnTo>
                      <a:pt x="2500" y="481"/>
                    </a:lnTo>
                    <a:lnTo>
                      <a:pt x="2464" y="515"/>
                    </a:lnTo>
                    <a:lnTo>
                      <a:pt x="2420" y="545"/>
                    </a:lnTo>
                    <a:lnTo>
                      <a:pt x="2371" y="565"/>
                    </a:lnTo>
                    <a:lnTo>
                      <a:pt x="2319" y="576"/>
                    </a:lnTo>
                    <a:lnTo>
                      <a:pt x="2319" y="2479"/>
                    </a:lnTo>
                    <a:lnTo>
                      <a:pt x="3247" y="5161"/>
                    </a:lnTo>
                    <a:lnTo>
                      <a:pt x="3272" y="5243"/>
                    </a:lnTo>
                    <a:lnTo>
                      <a:pt x="3287" y="5325"/>
                    </a:lnTo>
                    <a:lnTo>
                      <a:pt x="3292" y="5406"/>
                    </a:lnTo>
                    <a:lnTo>
                      <a:pt x="3289" y="5482"/>
                    </a:lnTo>
                    <a:lnTo>
                      <a:pt x="3278" y="5557"/>
                    </a:lnTo>
                    <a:lnTo>
                      <a:pt x="3256" y="5629"/>
                    </a:lnTo>
                    <a:lnTo>
                      <a:pt x="3225" y="5696"/>
                    </a:lnTo>
                    <a:lnTo>
                      <a:pt x="3186" y="5760"/>
                    </a:lnTo>
                    <a:lnTo>
                      <a:pt x="3139" y="5819"/>
                    </a:lnTo>
                    <a:lnTo>
                      <a:pt x="3084" y="5868"/>
                    </a:lnTo>
                    <a:lnTo>
                      <a:pt x="3023" y="5912"/>
                    </a:lnTo>
                    <a:lnTo>
                      <a:pt x="2958" y="5948"/>
                    </a:lnTo>
                    <a:lnTo>
                      <a:pt x="2884" y="5976"/>
                    </a:lnTo>
                    <a:lnTo>
                      <a:pt x="2808" y="5998"/>
                    </a:lnTo>
                    <a:lnTo>
                      <a:pt x="2725" y="6009"/>
                    </a:lnTo>
                    <a:lnTo>
                      <a:pt x="2639" y="6014"/>
                    </a:lnTo>
                    <a:lnTo>
                      <a:pt x="653" y="6014"/>
                    </a:lnTo>
                    <a:lnTo>
                      <a:pt x="567" y="6009"/>
                    </a:lnTo>
                    <a:lnTo>
                      <a:pt x="485" y="5998"/>
                    </a:lnTo>
                    <a:lnTo>
                      <a:pt x="408" y="5976"/>
                    </a:lnTo>
                    <a:lnTo>
                      <a:pt x="335" y="5948"/>
                    </a:lnTo>
                    <a:lnTo>
                      <a:pt x="269" y="5912"/>
                    </a:lnTo>
                    <a:lnTo>
                      <a:pt x="209" y="5868"/>
                    </a:lnTo>
                    <a:lnTo>
                      <a:pt x="154" y="5819"/>
                    </a:lnTo>
                    <a:lnTo>
                      <a:pt x="106" y="5760"/>
                    </a:lnTo>
                    <a:lnTo>
                      <a:pt x="68" y="5696"/>
                    </a:lnTo>
                    <a:lnTo>
                      <a:pt x="37" y="5629"/>
                    </a:lnTo>
                    <a:lnTo>
                      <a:pt x="15" y="5557"/>
                    </a:lnTo>
                    <a:lnTo>
                      <a:pt x="4" y="5482"/>
                    </a:lnTo>
                    <a:lnTo>
                      <a:pt x="0" y="5406"/>
                    </a:lnTo>
                    <a:lnTo>
                      <a:pt x="5" y="5325"/>
                    </a:lnTo>
                    <a:lnTo>
                      <a:pt x="22" y="5243"/>
                    </a:lnTo>
                    <a:lnTo>
                      <a:pt x="46" y="5161"/>
                    </a:lnTo>
                    <a:lnTo>
                      <a:pt x="979" y="2465"/>
                    </a:lnTo>
                    <a:lnTo>
                      <a:pt x="991" y="2441"/>
                    </a:lnTo>
                    <a:lnTo>
                      <a:pt x="1008" y="2423"/>
                    </a:lnTo>
                    <a:lnTo>
                      <a:pt x="1028" y="2410"/>
                    </a:lnTo>
                    <a:lnTo>
                      <a:pt x="1052" y="2402"/>
                    </a:lnTo>
                    <a:lnTo>
                      <a:pt x="1076" y="2401"/>
                    </a:lnTo>
                    <a:lnTo>
                      <a:pt x="1101" y="2406"/>
                    </a:lnTo>
                    <a:lnTo>
                      <a:pt x="1125" y="2417"/>
                    </a:lnTo>
                    <a:lnTo>
                      <a:pt x="1143" y="2433"/>
                    </a:lnTo>
                    <a:lnTo>
                      <a:pt x="1156" y="2454"/>
                    </a:lnTo>
                    <a:lnTo>
                      <a:pt x="1163" y="2477"/>
                    </a:lnTo>
                    <a:lnTo>
                      <a:pt x="1165" y="2503"/>
                    </a:lnTo>
                    <a:lnTo>
                      <a:pt x="1161" y="2527"/>
                    </a:lnTo>
                    <a:lnTo>
                      <a:pt x="227" y="5223"/>
                    </a:lnTo>
                    <a:lnTo>
                      <a:pt x="207" y="5292"/>
                    </a:lnTo>
                    <a:lnTo>
                      <a:pt x="196" y="5360"/>
                    </a:lnTo>
                    <a:lnTo>
                      <a:pt x="192" y="5424"/>
                    </a:lnTo>
                    <a:lnTo>
                      <a:pt x="198" y="5486"/>
                    </a:lnTo>
                    <a:lnTo>
                      <a:pt x="210" y="5545"/>
                    </a:lnTo>
                    <a:lnTo>
                      <a:pt x="232" y="5599"/>
                    </a:lnTo>
                    <a:lnTo>
                      <a:pt x="263" y="5649"/>
                    </a:lnTo>
                    <a:lnTo>
                      <a:pt x="300" y="5692"/>
                    </a:lnTo>
                    <a:lnTo>
                      <a:pt x="346" y="5731"/>
                    </a:lnTo>
                    <a:lnTo>
                      <a:pt x="395" y="5764"/>
                    </a:lnTo>
                    <a:lnTo>
                      <a:pt x="452" y="5789"/>
                    </a:lnTo>
                    <a:lnTo>
                      <a:pt x="514" y="5808"/>
                    </a:lnTo>
                    <a:lnTo>
                      <a:pt x="582" y="5819"/>
                    </a:lnTo>
                    <a:lnTo>
                      <a:pt x="653" y="5822"/>
                    </a:lnTo>
                    <a:lnTo>
                      <a:pt x="2639" y="5822"/>
                    </a:lnTo>
                    <a:lnTo>
                      <a:pt x="2711" y="5819"/>
                    </a:lnTo>
                    <a:lnTo>
                      <a:pt x="2778" y="5808"/>
                    </a:lnTo>
                    <a:lnTo>
                      <a:pt x="2841" y="5789"/>
                    </a:lnTo>
                    <a:lnTo>
                      <a:pt x="2897" y="5764"/>
                    </a:lnTo>
                    <a:lnTo>
                      <a:pt x="2948" y="5731"/>
                    </a:lnTo>
                    <a:lnTo>
                      <a:pt x="2992" y="5692"/>
                    </a:lnTo>
                    <a:lnTo>
                      <a:pt x="3029" y="5649"/>
                    </a:lnTo>
                    <a:lnTo>
                      <a:pt x="3060" y="5599"/>
                    </a:lnTo>
                    <a:lnTo>
                      <a:pt x="3082" y="5545"/>
                    </a:lnTo>
                    <a:lnTo>
                      <a:pt x="3095" y="5486"/>
                    </a:lnTo>
                    <a:lnTo>
                      <a:pt x="3100" y="5424"/>
                    </a:lnTo>
                    <a:lnTo>
                      <a:pt x="3097" y="5360"/>
                    </a:lnTo>
                    <a:lnTo>
                      <a:pt x="3086" y="5292"/>
                    </a:lnTo>
                    <a:lnTo>
                      <a:pt x="3066" y="5223"/>
                    </a:lnTo>
                    <a:lnTo>
                      <a:pt x="2133" y="2527"/>
                    </a:lnTo>
                    <a:lnTo>
                      <a:pt x="2127" y="2496"/>
                    </a:lnTo>
                    <a:lnTo>
                      <a:pt x="2127" y="576"/>
                    </a:lnTo>
                    <a:lnTo>
                      <a:pt x="2094" y="576"/>
                    </a:lnTo>
                    <a:lnTo>
                      <a:pt x="2065" y="572"/>
                    </a:lnTo>
                    <a:lnTo>
                      <a:pt x="2038" y="557"/>
                    </a:lnTo>
                    <a:lnTo>
                      <a:pt x="2017" y="537"/>
                    </a:lnTo>
                    <a:lnTo>
                      <a:pt x="2003" y="512"/>
                    </a:lnTo>
                    <a:lnTo>
                      <a:pt x="1999" y="481"/>
                    </a:lnTo>
                    <a:lnTo>
                      <a:pt x="2003" y="450"/>
                    </a:lnTo>
                    <a:lnTo>
                      <a:pt x="2017" y="424"/>
                    </a:lnTo>
                    <a:lnTo>
                      <a:pt x="2038" y="404"/>
                    </a:lnTo>
                    <a:lnTo>
                      <a:pt x="2065" y="389"/>
                    </a:lnTo>
                    <a:lnTo>
                      <a:pt x="2094" y="384"/>
                    </a:lnTo>
                    <a:lnTo>
                      <a:pt x="2286" y="384"/>
                    </a:lnTo>
                    <a:lnTo>
                      <a:pt x="2317" y="380"/>
                    </a:lnTo>
                    <a:lnTo>
                      <a:pt x="2343" y="366"/>
                    </a:lnTo>
                    <a:lnTo>
                      <a:pt x="2365" y="345"/>
                    </a:lnTo>
                    <a:lnTo>
                      <a:pt x="2378" y="320"/>
                    </a:lnTo>
                    <a:lnTo>
                      <a:pt x="2383" y="289"/>
                    </a:lnTo>
                    <a:lnTo>
                      <a:pt x="2378" y="258"/>
                    </a:lnTo>
                    <a:lnTo>
                      <a:pt x="2365" y="232"/>
                    </a:lnTo>
                    <a:lnTo>
                      <a:pt x="2343" y="212"/>
                    </a:lnTo>
                    <a:lnTo>
                      <a:pt x="2317" y="197"/>
                    </a:lnTo>
                    <a:lnTo>
                      <a:pt x="2286" y="192"/>
                    </a:lnTo>
                    <a:lnTo>
                      <a:pt x="1006" y="192"/>
                    </a:lnTo>
                    <a:lnTo>
                      <a:pt x="975" y="197"/>
                    </a:lnTo>
                    <a:lnTo>
                      <a:pt x="949" y="212"/>
                    </a:lnTo>
                    <a:lnTo>
                      <a:pt x="929" y="232"/>
                    </a:lnTo>
                    <a:lnTo>
                      <a:pt x="915" y="258"/>
                    </a:lnTo>
                    <a:lnTo>
                      <a:pt x="909" y="289"/>
                    </a:lnTo>
                    <a:lnTo>
                      <a:pt x="915" y="320"/>
                    </a:lnTo>
                    <a:lnTo>
                      <a:pt x="929" y="345"/>
                    </a:lnTo>
                    <a:lnTo>
                      <a:pt x="949" y="366"/>
                    </a:lnTo>
                    <a:lnTo>
                      <a:pt x="975" y="380"/>
                    </a:lnTo>
                    <a:lnTo>
                      <a:pt x="1006" y="384"/>
                    </a:lnTo>
                    <a:lnTo>
                      <a:pt x="1710" y="384"/>
                    </a:lnTo>
                    <a:lnTo>
                      <a:pt x="1741" y="389"/>
                    </a:lnTo>
                    <a:lnTo>
                      <a:pt x="1767" y="404"/>
                    </a:lnTo>
                    <a:lnTo>
                      <a:pt x="1787" y="424"/>
                    </a:lnTo>
                    <a:lnTo>
                      <a:pt x="1802" y="450"/>
                    </a:lnTo>
                    <a:lnTo>
                      <a:pt x="1807" y="481"/>
                    </a:lnTo>
                    <a:lnTo>
                      <a:pt x="1802" y="512"/>
                    </a:lnTo>
                    <a:lnTo>
                      <a:pt x="1787" y="537"/>
                    </a:lnTo>
                    <a:lnTo>
                      <a:pt x="1767" y="557"/>
                    </a:lnTo>
                    <a:lnTo>
                      <a:pt x="1741" y="572"/>
                    </a:lnTo>
                    <a:lnTo>
                      <a:pt x="1710" y="576"/>
                    </a:lnTo>
                    <a:lnTo>
                      <a:pt x="1165" y="576"/>
                    </a:lnTo>
                    <a:lnTo>
                      <a:pt x="1165" y="2112"/>
                    </a:lnTo>
                    <a:lnTo>
                      <a:pt x="1161" y="2143"/>
                    </a:lnTo>
                    <a:lnTo>
                      <a:pt x="1147" y="2169"/>
                    </a:lnTo>
                    <a:lnTo>
                      <a:pt x="1127" y="2191"/>
                    </a:lnTo>
                    <a:lnTo>
                      <a:pt x="1101" y="2203"/>
                    </a:lnTo>
                    <a:lnTo>
                      <a:pt x="1070" y="2209"/>
                    </a:lnTo>
                    <a:lnTo>
                      <a:pt x="1039" y="2203"/>
                    </a:lnTo>
                    <a:lnTo>
                      <a:pt x="1013" y="2191"/>
                    </a:lnTo>
                    <a:lnTo>
                      <a:pt x="993" y="2169"/>
                    </a:lnTo>
                    <a:lnTo>
                      <a:pt x="979" y="2143"/>
                    </a:lnTo>
                    <a:lnTo>
                      <a:pt x="973" y="2112"/>
                    </a:lnTo>
                    <a:lnTo>
                      <a:pt x="973" y="576"/>
                    </a:lnTo>
                    <a:lnTo>
                      <a:pt x="922" y="565"/>
                    </a:lnTo>
                    <a:lnTo>
                      <a:pt x="872" y="545"/>
                    </a:lnTo>
                    <a:lnTo>
                      <a:pt x="830" y="515"/>
                    </a:lnTo>
                    <a:lnTo>
                      <a:pt x="792" y="481"/>
                    </a:lnTo>
                    <a:lnTo>
                      <a:pt x="761" y="440"/>
                    </a:lnTo>
                    <a:lnTo>
                      <a:pt x="737" y="393"/>
                    </a:lnTo>
                    <a:lnTo>
                      <a:pt x="722" y="344"/>
                    </a:lnTo>
                    <a:lnTo>
                      <a:pt x="717" y="289"/>
                    </a:lnTo>
                    <a:lnTo>
                      <a:pt x="722" y="238"/>
                    </a:lnTo>
                    <a:lnTo>
                      <a:pt x="735" y="188"/>
                    </a:lnTo>
                    <a:lnTo>
                      <a:pt x="757" y="143"/>
                    </a:lnTo>
                    <a:lnTo>
                      <a:pt x="785" y="102"/>
                    </a:lnTo>
                    <a:lnTo>
                      <a:pt x="819" y="68"/>
                    </a:lnTo>
                    <a:lnTo>
                      <a:pt x="860" y="40"/>
                    </a:lnTo>
                    <a:lnTo>
                      <a:pt x="905" y="18"/>
                    </a:lnTo>
                    <a:lnTo>
                      <a:pt x="955" y="6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1"/>
              <p:cNvSpPr>
                <a:spLocks noEditPoints="1"/>
              </p:cNvSpPr>
              <p:nvPr/>
            </p:nvSpPr>
            <p:spPr bwMode="auto">
              <a:xfrm>
                <a:off x="959" y="2595"/>
                <a:ext cx="1262" cy="676"/>
              </a:xfrm>
              <a:custGeom>
                <a:avLst/>
                <a:gdLst>
                  <a:gd name="T0" fmla="*/ 1178 w 2524"/>
                  <a:gd name="T1" fmla="*/ 200 h 1351"/>
                  <a:gd name="T2" fmla="*/ 1085 w 2524"/>
                  <a:gd name="T3" fmla="*/ 248 h 1351"/>
                  <a:gd name="T4" fmla="*/ 1001 w 2524"/>
                  <a:gd name="T5" fmla="*/ 319 h 1351"/>
                  <a:gd name="T6" fmla="*/ 906 w 2524"/>
                  <a:gd name="T7" fmla="*/ 387 h 1351"/>
                  <a:gd name="T8" fmla="*/ 777 w 2524"/>
                  <a:gd name="T9" fmla="*/ 436 h 1351"/>
                  <a:gd name="T10" fmla="*/ 609 w 2524"/>
                  <a:gd name="T11" fmla="*/ 445 h 1351"/>
                  <a:gd name="T12" fmla="*/ 472 w 2524"/>
                  <a:gd name="T13" fmla="*/ 418 h 1351"/>
                  <a:gd name="T14" fmla="*/ 198 w 2524"/>
                  <a:gd name="T15" fmla="*/ 1097 h 1351"/>
                  <a:gd name="T16" fmla="*/ 194 w 2524"/>
                  <a:gd name="T17" fmla="*/ 1147 h 1351"/>
                  <a:gd name="T18" fmla="*/ 242 w 2524"/>
                  <a:gd name="T19" fmla="*/ 1158 h 1351"/>
                  <a:gd name="T20" fmla="*/ 2283 w 2524"/>
                  <a:gd name="T21" fmla="*/ 1158 h 1351"/>
                  <a:gd name="T22" fmla="*/ 2332 w 2524"/>
                  <a:gd name="T23" fmla="*/ 1147 h 1351"/>
                  <a:gd name="T24" fmla="*/ 2327 w 2524"/>
                  <a:gd name="T25" fmla="*/ 1097 h 1351"/>
                  <a:gd name="T26" fmla="*/ 2052 w 2524"/>
                  <a:gd name="T27" fmla="*/ 418 h 1351"/>
                  <a:gd name="T28" fmla="*/ 1915 w 2524"/>
                  <a:gd name="T29" fmla="*/ 445 h 1351"/>
                  <a:gd name="T30" fmla="*/ 1747 w 2524"/>
                  <a:gd name="T31" fmla="*/ 436 h 1351"/>
                  <a:gd name="T32" fmla="*/ 1619 w 2524"/>
                  <a:gd name="T33" fmla="*/ 387 h 1351"/>
                  <a:gd name="T34" fmla="*/ 1526 w 2524"/>
                  <a:gd name="T35" fmla="*/ 319 h 1351"/>
                  <a:gd name="T36" fmla="*/ 1440 w 2524"/>
                  <a:gd name="T37" fmla="*/ 248 h 1351"/>
                  <a:gd name="T38" fmla="*/ 1346 w 2524"/>
                  <a:gd name="T39" fmla="*/ 200 h 1351"/>
                  <a:gd name="T40" fmla="*/ 1262 w 2524"/>
                  <a:gd name="T41" fmla="*/ 0 h 1351"/>
                  <a:gd name="T42" fmla="*/ 1419 w 2524"/>
                  <a:gd name="T43" fmla="*/ 23 h 1351"/>
                  <a:gd name="T44" fmla="*/ 1535 w 2524"/>
                  <a:gd name="T45" fmla="*/ 82 h 1351"/>
                  <a:gd name="T46" fmla="*/ 1623 w 2524"/>
                  <a:gd name="T47" fmla="*/ 151 h 1351"/>
                  <a:gd name="T48" fmla="*/ 1710 w 2524"/>
                  <a:gd name="T49" fmla="*/ 217 h 1351"/>
                  <a:gd name="T50" fmla="*/ 1813 w 2524"/>
                  <a:gd name="T51" fmla="*/ 253 h 1351"/>
                  <a:gd name="T52" fmla="*/ 1946 w 2524"/>
                  <a:gd name="T53" fmla="*/ 248 h 1351"/>
                  <a:gd name="T54" fmla="*/ 2034 w 2524"/>
                  <a:gd name="T55" fmla="*/ 215 h 1351"/>
                  <a:gd name="T56" fmla="*/ 2107 w 2524"/>
                  <a:gd name="T57" fmla="*/ 169 h 1351"/>
                  <a:gd name="T58" fmla="*/ 2193 w 2524"/>
                  <a:gd name="T59" fmla="*/ 180 h 1351"/>
                  <a:gd name="T60" fmla="*/ 2500 w 2524"/>
                  <a:gd name="T61" fmla="*/ 1008 h 1351"/>
                  <a:gd name="T62" fmla="*/ 2524 w 2524"/>
                  <a:gd name="T63" fmla="*/ 1149 h 1351"/>
                  <a:gd name="T64" fmla="*/ 2490 w 2524"/>
                  <a:gd name="T65" fmla="*/ 1258 h 1351"/>
                  <a:gd name="T66" fmla="*/ 2396 w 2524"/>
                  <a:gd name="T67" fmla="*/ 1328 h 1351"/>
                  <a:gd name="T68" fmla="*/ 2255 w 2524"/>
                  <a:gd name="T69" fmla="*/ 1351 h 1351"/>
                  <a:gd name="T70" fmla="*/ 170 w 2524"/>
                  <a:gd name="T71" fmla="*/ 1340 h 1351"/>
                  <a:gd name="T72" fmla="*/ 60 w 2524"/>
                  <a:gd name="T73" fmla="*/ 1286 h 1351"/>
                  <a:gd name="T74" fmla="*/ 6 w 2524"/>
                  <a:gd name="T75" fmla="*/ 1189 h 1351"/>
                  <a:gd name="T76" fmla="*/ 9 w 2524"/>
                  <a:gd name="T77" fmla="*/ 1057 h 1351"/>
                  <a:gd name="T78" fmla="*/ 309 w 2524"/>
                  <a:gd name="T79" fmla="*/ 200 h 1351"/>
                  <a:gd name="T80" fmla="*/ 388 w 2524"/>
                  <a:gd name="T81" fmla="*/ 164 h 1351"/>
                  <a:gd name="T82" fmla="*/ 467 w 2524"/>
                  <a:gd name="T83" fmla="*/ 200 h 1351"/>
                  <a:gd name="T84" fmla="*/ 545 w 2524"/>
                  <a:gd name="T85" fmla="*/ 241 h 1351"/>
                  <a:gd name="T86" fmla="*/ 666 w 2524"/>
                  <a:gd name="T87" fmla="*/ 255 h 1351"/>
                  <a:gd name="T88" fmla="*/ 785 w 2524"/>
                  <a:gd name="T89" fmla="*/ 233 h 1351"/>
                  <a:gd name="T90" fmla="*/ 873 w 2524"/>
                  <a:gd name="T91" fmla="*/ 175 h 1351"/>
                  <a:gd name="T92" fmla="*/ 957 w 2524"/>
                  <a:gd name="T93" fmla="*/ 104 h 1351"/>
                  <a:gd name="T94" fmla="*/ 1061 w 2524"/>
                  <a:gd name="T95" fmla="*/ 40 h 1351"/>
                  <a:gd name="T96" fmla="*/ 1204 w 2524"/>
                  <a:gd name="T97" fmla="*/ 3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24" h="1351">
                    <a:moveTo>
                      <a:pt x="1262" y="191"/>
                    </a:moveTo>
                    <a:lnTo>
                      <a:pt x="1216" y="193"/>
                    </a:lnTo>
                    <a:lnTo>
                      <a:pt x="1178" y="200"/>
                    </a:lnTo>
                    <a:lnTo>
                      <a:pt x="1143" y="213"/>
                    </a:lnTo>
                    <a:lnTo>
                      <a:pt x="1114" y="230"/>
                    </a:lnTo>
                    <a:lnTo>
                      <a:pt x="1085" y="248"/>
                    </a:lnTo>
                    <a:lnTo>
                      <a:pt x="1055" y="272"/>
                    </a:lnTo>
                    <a:lnTo>
                      <a:pt x="1026" y="295"/>
                    </a:lnTo>
                    <a:lnTo>
                      <a:pt x="1001" y="319"/>
                    </a:lnTo>
                    <a:lnTo>
                      <a:pt x="971" y="343"/>
                    </a:lnTo>
                    <a:lnTo>
                      <a:pt x="938" y="365"/>
                    </a:lnTo>
                    <a:lnTo>
                      <a:pt x="906" y="387"/>
                    </a:lnTo>
                    <a:lnTo>
                      <a:pt x="867" y="407"/>
                    </a:lnTo>
                    <a:lnTo>
                      <a:pt x="825" y="423"/>
                    </a:lnTo>
                    <a:lnTo>
                      <a:pt x="777" y="436"/>
                    </a:lnTo>
                    <a:lnTo>
                      <a:pt x="724" y="443"/>
                    </a:lnTo>
                    <a:lnTo>
                      <a:pt x="666" y="447"/>
                    </a:lnTo>
                    <a:lnTo>
                      <a:pt x="609" y="445"/>
                    </a:lnTo>
                    <a:lnTo>
                      <a:pt x="558" y="440"/>
                    </a:lnTo>
                    <a:lnTo>
                      <a:pt x="512" y="431"/>
                    </a:lnTo>
                    <a:lnTo>
                      <a:pt x="472" y="418"/>
                    </a:lnTo>
                    <a:lnTo>
                      <a:pt x="437" y="403"/>
                    </a:lnTo>
                    <a:lnTo>
                      <a:pt x="207" y="1070"/>
                    </a:lnTo>
                    <a:lnTo>
                      <a:pt x="198" y="1097"/>
                    </a:lnTo>
                    <a:lnTo>
                      <a:pt x="194" y="1119"/>
                    </a:lnTo>
                    <a:lnTo>
                      <a:pt x="192" y="1136"/>
                    </a:lnTo>
                    <a:lnTo>
                      <a:pt x="194" y="1147"/>
                    </a:lnTo>
                    <a:lnTo>
                      <a:pt x="203" y="1150"/>
                    </a:lnTo>
                    <a:lnTo>
                      <a:pt x="220" y="1154"/>
                    </a:lnTo>
                    <a:lnTo>
                      <a:pt x="242" y="1158"/>
                    </a:lnTo>
                    <a:lnTo>
                      <a:pt x="269" y="1160"/>
                    </a:lnTo>
                    <a:lnTo>
                      <a:pt x="2255" y="1160"/>
                    </a:lnTo>
                    <a:lnTo>
                      <a:pt x="2283" y="1158"/>
                    </a:lnTo>
                    <a:lnTo>
                      <a:pt x="2305" y="1154"/>
                    </a:lnTo>
                    <a:lnTo>
                      <a:pt x="2321" y="1150"/>
                    </a:lnTo>
                    <a:lnTo>
                      <a:pt x="2332" y="1147"/>
                    </a:lnTo>
                    <a:lnTo>
                      <a:pt x="2332" y="1136"/>
                    </a:lnTo>
                    <a:lnTo>
                      <a:pt x="2330" y="1119"/>
                    </a:lnTo>
                    <a:lnTo>
                      <a:pt x="2327" y="1097"/>
                    </a:lnTo>
                    <a:lnTo>
                      <a:pt x="2318" y="1070"/>
                    </a:lnTo>
                    <a:lnTo>
                      <a:pt x="2087" y="403"/>
                    </a:lnTo>
                    <a:lnTo>
                      <a:pt x="2052" y="418"/>
                    </a:lnTo>
                    <a:lnTo>
                      <a:pt x="2012" y="431"/>
                    </a:lnTo>
                    <a:lnTo>
                      <a:pt x="1966" y="440"/>
                    </a:lnTo>
                    <a:lnTo>
                      <a:pt x="1915" y="445"/>
                    </a:lnTo>
                    <a:lnTo>
                      <a:pt x="1858" y="447"/>
                    </a:lnTo>
                    <a:lnTo>
                      <a:pt x="1800" y="443"/>
                    </a:lnTo>
                    <a:lnTo>
                      <a:pt x="1747" y="436"/>
                    </a:lnTo>
                    <a:lnTo>
                      <a:pt x="1701" y="423"/>
                    </a:lnTo>
                    <a:lnTo>
                      <a:pt x="1657" y="407"/>
                    </a:lnTo>
                    <a:lnTo>
                      <a:pt x="1619" y="387"/>
                    </a:lnTo>
                    <a:lnTo>
                      <a:pt x="1586" y="365"/>
                    </a:lnTo>
                    <a:lnTo>
                      <a:pt x="1553" y="343"/>
                    </a:lnTo>
                    <a:lnTo>
                      <a:pt x="1526" y="319"/>
                    </a:lnTo>
                    <a:lnTo>
                      <a:pt x="1498" y="295"/>
                    </a:lnTo>
                    <a:lnTo>
                      <a:pt x="1469" y="272"/>
                    </a:lnTo>
                    <a:lnTo>
                      <a:pt x="1440" y="248"/>
                    </a:lnTo>
                    <a:lnTo>
                      <a:pt x="1410" y="230"/>
                    </a:lnTo>
                    <a:lnTo>
                      <a:pt x="1381" y="213"/>
                    </a:lnTo>
                    <a:lnTo>
                      <a:pt x="1346" y="200"/>
                    </a:lnTo>
                    <a:lnTo>
                      <a:pt x="1308" y="193"/>
                    </a:lnTo>
                    <a:lnTo>
                      <a:pt x="1262" y="191"/>
                    </a:lnTo>
                    <a:close/>
                    <a:moveTo>
                      <a:pt x="1262" y="0"/>
                    </a:moveTo>
                    <a:lnTo>
                      <a:pt x="1321" y="3"/>
                    </a:lnTo>
                    <a:lnTo>
                      <a:pt x="1374" y="11"/>
                    </a:lnTo>
                    <a:lnTo>
                      <a:pt x="1419" y="23"/>
                    </a:lnTo>
                    <a:lnTo>
                      <a:pt x="1463" y="40"/>
                    </a:lnTo>
                    <a:lnTo>
                      <a:pt x="1502" y="60"/>
                    </a:lnTo>
                    <a:lnTo>
                      <a:pt x="1535" y="82"/>
                    </a:lnTo>
                    <a:lnTo>
                      <a:pt x="1568" y="104"/>
                    </a:lnTo>
                    <a:lnTo>
                      <a:pt x="1597" y="127"/>
                    </a:lnTo>
                    <a:lnTo>
                      <a:pt x="1623" y="151"/>
                    </a:lnTo>
                    <a:lnTo>
                      <a:pt x="1652" y="175"/>
                    </a:lnTo>
                    <a:lnTo>
                      <a:pt x="1681" y="199"/>
                    </a:lnTo>
                    <a:lnTo>
                      <a:pt x="1710" y="217"/>
                    </a:lnTo>
                    <a:lnTo>
                      <a:pt x="1741" y="233"/>
                    </a:lnTo>
                    <a:lnTo>
                      <a:pt x="1774" y="244"/>
                    </a:lnTo>
                    <a:lnTo>
                      <a:pt x="1813" y="253"/>
                    </a:lnTo>
                    <a:lnTo>
                      <a:pt x="1858" y="255"/>
                    </a:lnTo>
                    <a:lnTo>
                      <a:pt x="1906" y="253"/>
                    </a:lnTo>
                    <a:lnTo>
                      <a:pt x="1946" y="248"/>
                    </a:lnTo>
                    <a:lnTo>
                      <a:pt x="1979" y="241"/>
                    </a:lnTo>
                    <a:lnTo>
                      <a:pt x="2008" y="228"/>
                    </a:lnTo>
                    <a:lnTo>
                      <a:pt x="2034" y="215"/>
                    </a:lnTo>
                    <a:lnTo>
                      <a:pt x="2058" y="200"/>
                    </a:lnTo>
                    <a:lnTo>
                      <a:pt x="2080" y="184"/>
                    </a:lnTo>
                    <a:lnTo>
                      <a:pt x="2107" y="169"/>
                    </a:lnTo>
                    <a:lnTo>
                      <a:pt x="2136" y="164"/>
                    </a:lnTo>
                    <a:lnTo>
                      <a:pt x="2168" y="168"/>
                    </a:lnTo>
                    <a:lnTo>
                      <a:pt x="2193" y="180"/>
                    </a:lnTo>
                    <a:lnTo>
                      <a:pt x="2215" y="200"/>
                    </a:lnTo>
                    <a:lnTo>
                      <a:pt x="2230" y="228"/>
                    </a:lnTo>
                    <a:lnTo>
                      <a:pt x="2500" y="1008"/>
                    </a:lnTo>
                    <a:lnTo>
                      <a:pt x="2515" y="1057"/>
                    </a:lnTo>
                    <a:lnTo>
                      <a:pt x="2522" y="1105"/>
                    </a:lnTo>
                    <a:lnTo>
                      <a:pt x="2524" y="1149"/>
                    </a:lnTo>
                    <a:lnTo>
                      <a:pt x="2519" y="1189"/>
                    </a:lnTo>
                    <a:lnTo>
                      <a:pt x="2508" y="1225"/>
                    </a:lnTo>
                    <a:lnTo>
                      <a:pt x="2490" y="1258"/>
                    </a:lnTo>
                    <a:lnTo>
                      <a:pt x="2464" y="1286"/>
                    </a:lnTo>
                    <a:lnTo>
                      <a:pt x="2435" y="1309"/>
                    </a:lnTo>
                    <a:lnTo>
                      <a:pt x="2396" y="1328"/>
                    </a:lnTo>
                    <a:lnTo>
                      <a:pt x="2354" y="1340"/>
                    </a:lnTo>
                    <a:lnTo>
                      <a:pt x="2307" y="1348"/>
                    </a:lnTo>
                    <a:lnTo>
                      <a:pt x="2255" y="1351"/>
                    </a:lnTo>
                    <a:lnTo>
                      <a:pt x="269" y="1351"/>
                    </a:lnTo>
                    <a:lnTo>
                      <a:pt x="218" y="1348"/>
                    </a:lnTo>
                    <a:lnTo>
                      <a:pt x="170" y="1340"/>
                    </a:lnTo>
                    <a:lnTo>
                      <a:pt x="128" y="1328"/>
                    </a:lnTo>
                    <a:lnTo>
                      <a:pt x="92" y="1309"/>
                    </a:lnTo>
                    <a:lnTo>
                      <a:pt x="60" y="1286"/>
                    </a:lnTo>
                    <a:lnTo>
                      <a:pt x="35" y="1258"/>
                    </a:lnTo>
                    <a:lnTo>
                      <a:pt x="17" y="1225"/>
                    </a:lnTo>
                    <a:lnTo>
                      <a:pt x="6" y="1189"/>
                    </a:lnTo>
                    <a:lnTo>
                      <a:pt x="0" y="1149"/>
                    </a:lnTo>
                    <a:lnTo>
                      <a:pt x="2" y="1105"/>
                    </a:lnTo>
                    <a:lnTo>
                      <a:pt x="9" y="1057"/>
                    </a:lnTo>
                    <a:lnTo>
                      <a:pt x="24" y="1008"/>
                    </a:lnTo>
                    <a:lnTo>
                      <a:pt x="295" y="228"/>
                    </a:lnTo>
                    <a:lnTo>
                      <a:pt x="309" y="200"/>
                    </a:lnTo>
                    <a:lnTo>
                      <a:pt x="331" y="180"/>
                    </a:lnTo>
                    <a:lnTo>
                      <a:pt x="359" y="168"/>
                    </a:lnTo>
                    <a:lnTo>
                      <a:pt x="388" y="164"/>
                    </a:lnTo>
                    <a:lnTo>
                      <a:pt x="417" y="169"/>
                    </a:lnTo>
                    <a:lnTo>
                      <a:pt x="445" y="184"/>
                    </a:lnTo>
                    <a:lnTo>
                      <a:pt x="467" y="200"/>
                    </a:lnTo>
                    <a:lnTo>
                      <a:pt x="490" y="215"/>
                    </a:lnTo>
                    <a:lnTo>
                      <a:pt x="516" y="228"/>
                    </a:lnTo>
                    <a:lnTo>
                      <a:pt x="545" y="241"/>
                    </a:lnTo>
                    <a:lnTo>
                      <a:pt x="578" y="248"/>
                    </a:lnTo>
                    <a:lnTo>
                      <a:pt x="618" y="253"/>
                    </a:lnTo>
                    <a:lnTo>
                      <a:pt x="666" y="255"/>
                    </a:lnTo>
                    <a:lnTo>
                      <a:pt x="712" y="253"/>
                    </a:lnTo>
                    <a:lnTo>
                      <a:pt x="750" y="244"/>
                    </a:lnTo>
                    <a:lnTo>
                      <a:pt x="785" y="233"/>
                    </a:lnTo>
                    <a:lnTo>
                      <a:pt x="814" y="217"/>
                    </a:lnTo>
                    <a:lnTo>
                      <a:pt x="843" y="199"/>
                    </a:lnTo>
                    <a:lnTo>
                      <a:pt x="873" y="175"/>
                    </a:lnTo>
                    <a:lnTo>
                      <a:pt x="902" y="151"/>
                    </a:lnTo>
                    <a:lnTo>
                      <a:pt x="929" y="127"/>
                    </a:lnTo>
                    <a:lnTo>
                      <a:pt x="957" y="104"/>
                    </a:lnTo>
                    <a:lnTo>
                      <a:pt x="990" y="82"/>
                    </a:lnTo>
                    <a:lnTo>
                      <a:pt x="1023" y="60"/>
                    </a:lnTo>
                    <a:lnTo>
                      <a:pt x="1061" y="40"/>
                    </a:lnTo>
                    <a:lnTo>
                      <a:pt x="1105" y="23"/>
                    </a:lnTo>
                    <a:lnTo>
                      <a:pt x="1151" y="11"/>
                    </a:lnTo>
                    <a:lnTo>
                      <a:pt x="1204" y="3"/>
                    </a:lnTo>
                    <a:lnTo>
                      <a:pt x="12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10251718" y="3526552"/>
              <a:ext cx="748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65%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230025" y="4076862"/>
            <a:ext cx="3775425" cy="865605"/>
            <a:chOff x="7230025" y="4076862"/>
            <a:chExt cx="3775425" cy="865605"/>
          </a:xfrm>
        </p:grpSpPr>
        <p:grpSp>
          <p:nvGrpSpPr>
            <p:cNvPr id="31" name="Group 30"/>
            <p:cNvGrpSpPr/>
            <p:nvPr/>
          </p:nvGrpSpPr>
          <p:grpSpPr>
            <a:xfrm>
              <a:off x="7732891" y="4534389"/>
              <a:ext cx="2449689" cy="292938"/>
              <a:chOff x="7382932" y="2822223"/>
              <a:chExt cx="2449689" cy="29293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8293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753109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67926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82743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97560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812376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271934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8420101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856826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8716435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886460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901276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916093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930910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45727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960543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75359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732891" y="4076862"/>
              <a:ext cx="1224847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4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Item 02</a:t>
              </a:r>
              <a:endParaRPr lang="en-US" sz="2400" dirty="0"/>
            </a:p>
          </p:txBody>
        </p:sp>
        <p:grpSp>
          <p:nvGrpSpPr>
            <p:cNvPr id="77" name="Group 14"/>
            <p:cNvGrpSpPr>
              <a:grpSpLocks noChangeAspect="1"/>
            </p:cNvGrpSpPr>
            <p:nvPr/>
          </p:nvGrpSpPr>
          <p:grpSpPr bwMode="auto">
            <a:xfrm>
              <a:off x="7230025" y="4506962"/>
              <a:ext cx="285124" cy="347791"/>
              <a:chOff x="1942" y="639"/>
              <a:chExt cx="2466" cy="300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1942" y="639"/>
                <a:ext cx="2130" cy="3008"/>
              </a:xfrm>
              <a:custGeom>
                <a:avLst/>
                <a:gdLst>
                  <a:gd name="T0" fmla="*/ 1646 w 4260"/>
                  <a:gd name="T1" fmla="*/ 5672 h 6015"/>
                  <a:gd name="T2" fmla="*/ 1521 w 4260"/>
                  <a:gd name="T3" fmla="*/ 5824 h 6015"/>
                  <a:gd name="T4" fmla="*/ 3838 w 4260"/>
                  <a:gd name="T5" fmla="*/ 5701 h 6015"/>
                  <a:gd name="T6" fmla="*/ 3651 w 4260"/>
                  <a:gd name="T7" fmla="*/ 5632 h 6015"/>
                  <a:gd name="T8" fmla="*/ 1754 w 4260"/>
                  <a:gd name="T9" fmla="*/ 7 h 6015"/>
                  <a:gd name="T10" fmla="*/ 1855 w 4260"/>
                  <a:gd name="T11" fmla="*/ 177 h 6015"/>
                  <a:gd name="T12" fmla="*/ 1842 w 4260"/>
                  <a:gd name="T13" fmla="*/ 271 h 6015"/>
                  <a:gd name="T14" fmla="*/ 1752 w 4260"/>
                  <a:gd name="T15" fmla="*/ 309 h 6015"/>
                  <a:gd name="T16" fmla="*/ 1677 w 4260"/>
                  <a:gd name="T17" fmla="*/ 251 h 6015"/>
                  <a:gd name="T18" fmla="*/ 1268 w 4260"/>
                  <a:gd name="T19" fmla="*/ 451 h 6015"/>
                  <a:gd name="T20" fmla="*/ 824 w 4260"/>
                  <a:gd name="T21" fmla="*/ 848 h 6015"/>
                  <a:gd name="T22" fmla="*/ 490 w 4260"/>
                  <a:gd name="T23" fmla="*/ 1328 h 6015"/>
                  <a:gd name="T24" fmla="*/ 277 w 4260"/>
                  <a:gd name="T25" fmla="*/ 1871 h 6015"/>
                  <a:gd name="T26" fmla="*/ 193 w 4260"/>
                  <a:gd name="T27" fmla="*/ 2452 h 6015"/>
                  <a:gd name="T28" fmla="*/ 246 w 4260"/>
                  <a:gd name="T29" fmla="*/ 3046 h 6015"/>
                  <a:gd name="T30" fmla="*/ 450 w 4260"/>
                  <a:gd name="T31" fmla="*/ 3632 h 6015"/>
                  <a:gd name="T32" fmla="*/ 789 w 4260"/>
                  <a:gd name="T33" fmla="*/ 4151 h 6015"/>
                  <a:gd name="T34" fmla="*/ 1231 w 4260"/>
                  <a:gd name="T35" fmla="*/ 4561 h 6015"/>
                  <a:gd name="T36" fmla="*/ 1752 w 4260"/>
                  <a:gd name="T37" fmla="*/ 4853 h 6015"/>
                  <a:gd name="T38" fmla="*/ 2327 w 4260"/>
                  <a:gd name="T39" fmla="*/ 5016 h 6015"/>
                  <a:gd name="T40" fmla="*/ 2631 w 4260"/>
                  <a:gd name="T41" fmla="*/ 4985 h 6015"/>
                  <a:gd name="T42" fmla="*/ 2723 w 4260"/>
                  <a:gd name="T43" fmla="*/ 4919 h 6015"/>
                  <a:gd name="T44" fmla="*/ 2813 w 4260"/>
                  <a:gd name="T45" fmla="*/ 4985 h 6015"/>
                  <a:gd name="T46" fmla="*/ 3132 w 4260"/>
                  <a:gd name="T47" fmla="*/ 5014 h 6015"/>
                  <a:gd name="T48" fmla="*/ 3589 w 4260"/>
                  <a:gd name="T49" fmla="*/ 4862 h 6015"/>
                  <a:gd name="T50" fmla="*/ 3602 w 4260"/>
                  <a:gd name="T51" fmla="*/ 4767 h 6015"/>
                  <a:gd name="T52" fmla="*/ 3692 w 4260"/>
                  <a:gd name="T53" fmla="*/ 4730 h 6015"/>
                  <a:gd name="T54" fmla="*/ 3767 w 4260"/>
                  <a:gd name="T55" fmla="*/ 4789 h 6015"/>
                  <a:gd name="T56" fmla="*/ 3816 w 4260"/>
                  <a:gd name="T57" fmla="*/ 4981 h 6015"/>
                  <a:gd name="T58" fmla="*/ 3609 w 4260"/>
                  <a:gd name="T59" fmla="*/ 5091 h 6015"/>
                  <a:gd name="T60" fmla="*/ 2976 w 4260"/>
                  <a:gd name="T61" fmla="*/ 5228 h 6015"/>
                  <a:gd name="T62" fmla="*/ 3719 w 4260"/>
                  <a:gd name="T63" fmla="*/ 5445 h 6015"/>
                  <a:gd name="T64" fmla="*/ 3958 w 4260"/>
                  <a:gd name="T65" fmla="*/ 5549 h 6015"/>
                  <a:gd name="T66" fmla="*/ 4104 w 4260"/>
                  <a:gd name="T67" fmla="*/ 5760 h 6015"/>
                  <a:gd name="T68" fmla="*/ 4220 w 4260"/>
                  <a:gd name="T69" fmla="*/ 5842 h 6015"/>
                  <a:gd name="T70" fmla="*/ 4255 w 4260"/>
                  <a:gd name="T71" fmla="*/ 5949 h 6015"/>
                  <a:gd name="T72" fmla="*/ 4163 w 4260"/>
                  <a:gd name="T73" fmla="*/ 6015 h 6015"/>
                  <a:gd name="T74" fmla="*/ 1204 w 4260"/>
                  <a:gd name="T75" fmla="*/ 5976 h 6015"/>
                  <a:gd name="T76" fmla="*/ 1204 w 4260"/>
                  <a:gd name="T77" fmla="*/ 5863 h 6015"/>
                  <a:gd name="T78" fmla="*/ 1323 w 4260"/>
                  <a:gd name="T79" fmla="*/ 5824 h 6015"/>
                  <a:gd name="T80" fmla="*/ 1440 w 4260"/>
                  <a:gd name="T81" fmla="*/ 5593 h 6015"/>
                  <a:gd name="T82" fmla="*/ 1659 w 4260"/>
                  <a:gd name="T83" fmla="*/ 5458 h 6015"/>
                  <a:gd name="T84" fmla="*/ 2626 w 4260"/>
                  <a:gd name="T85" fmla="*/ 5238 h 6015"/>
                  <a:gd name="T86" fmla="*/ 2018 w 4260"/>
                  <a:gd name="T87" fmla="*/ 5146 h 6015"/>
                  <a:gd name="T88" fmla="*/ 1450 w 4260"/>
                  <a:gd name="T89" fmla="*/ 4922 h 6015"/>
                  <a:gd name="T90" fmla="*/ 943 w 4260"/>
                  <a:gd name="T91" fmla="*/ 4578 h 6015"/>
                  <a:gd name="T92" fmla="*/ 521 w 4260"/>
                  <a:gd name="T93" fmla="*/ 4120 h 6015"/>
                  <a:gd name="T94" fmla="*/ 207 w 4260"/>
                  <a:gd name="T95" fmla="*/ 3561 h 6015"/>
                  <a:gd name="T96" fmla="*/ 31 w 4260"/>
                  <a:gd name="T97" fmla="*/ 2934 h 6015"/>
                  <a:gd name="T98" fmla="*/ 7 w 4260"/>
                  <a:gd name="T99" fmla="*/ 2305 h 6015"/>
                  <a:gd name="T100" fmla="*/ 128 w 4260"/>
                  <a:gd name="T101" fmla="*/ 1697 h 6015"/>
                  <a:gd name="T102" fmla="*/ 382 w 4260"/>
                  <a:gd name="T103" fmla="*/ 1132 h 6015"/>
                  <a:gd name="T104" fmla="*/ 756 w 4260"/>
                  <a:gd name="T105" fmla="*/ 637 h 6015"/>
                  <a:gd name="T106" fmla="*/ 1246 w 4260"/>
                  <a:gd name="T107" fmla="*/ 234 h 6015"/>
                  <a:gd name="T108" fmla="*/ 1705 w 4260"/>
                  <a:gd name="T109" fmla="*/ 0 h 6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0" h="6015">
                    <a:moveTo>
                      <a:pt x="1793" y="5632"/>
                    </a:moveTo>
                    <a:lnTo>
                      <a:pt x="1741" y="5635"/>
                    </a:lnTo>
                    <a:lnTo>
                      <a:pt x="1692" y="5650"/>
                    </a:lnTo>
                    <a:lnTo>
                      <a:pt x="1646" y="5672"/>
                    </a:lnTo>
                    <a:lnTo>
                      <a:pt x="1605" y="5701"/>
                    </a:lnTo>
                    <a:lnTo>
                      <a:pt x="1571" y="5736"/>
                    </a:lnTo>
                    <a:lnTo>
                      <a:pt x="1543" y="5778"/>
                    </a:lnTo>
                    <a:lnTo>
                      <a:pt x="1521" y="5824"/>
                    </a:lnTo>
                    <a:lnTo>
                      <a:pt x="3923" y="5824"/>
                    </a:lnTo>
                    <a:lnTo>
                      <a:pt x="3903" y="5778"/>
                    </a:lnTo>
                    <a:lnTo>
                      <a:pt x="3873" y="5736"/>
                    </a:lnTo>
                    <a:lnTo>
                      <a:pt x="3838" y="5701"/>
                    </a:lnTo>
                    <a:lnTo>
                      <a:pt x="3798" y="5672"/>
                    </a:lnTo>
                    <a:lnTo>
                      <a:pt x="3752" y="5650"/>
                    </a:lnTo>
                    <a:lnTo>
                      <a:pt x="3705" y="5635"/>
                    </a:lnTo>
                    <a:lnTo>
                      <a:pt x="3651" y="5632"/>
                    </a:lnTo>
                    <a:lnTo>
                      <a:pt x="1793" y="5632"/>
                    </a:lnTo>
                    <a:close/>
                    <a:moveTo>
                      <a:pt x="1705" y="0"/>
                    </a:moveTo>
                    <a:lnTo>
                      <a:pt x="1730" y="0"/>
                    </a:lnTo>
                    <a:lnTo>
                      <a:pt x="1754" y="7"/>
                    </a:lnTo>
                    <a:lnTo>
                      <a:pt x="1774" y="18"/>
                    </a:lnTo>
                    <a:lnTo>
                      <a:pt x="1793" y="36"/>
                    </a:lnTo>
                    <a:lnTo>
                      <a:pt x="1805" y="58"/>
                    </a:lnTo>
                    <a:lnTo>
                      <a:pt x="1855" y="177"/>
                    </a:lnTo>
                    <a:lnTo>
                      <a:pt x="1861" y="201"/>
                    </a:lnTo>
                    <a:lnTo>
                      <a:pt x="1861" y="227"/>
                    </a:lnTo>
                    <a:lnTo>
                      <a:pt x="1855" y="251"/>
                    </a:lnTo>
                    <a:lnTo>
                      <a:pt x="1842" y="271"/>
                    </a:lnTo>
                    <a:lnTo>
                      <a:pt x="1826" y="289"/>
                    </a:lnTo>
                    <a:lnTo>
                      <a:pt x="1804" y="302"/>
                    </a:lnTo>
                    <a:lnTo>
                      <a:pt x="1778" y="309"/>
                    </a:lnTo>
                    <a:lnTo>
                      <a:pt x="1752" y="309"/>
                    </a:lnTo>
                    <a:lnTo>
                      <a:pt x="1728" y="302"/>
                    </a:lnTo>
                    <a:lnTo>
                      <a:pt x="1708" y="289"/>
                    </a:lnTo>
                    <a:lnTo>
                      <a:pt x="1690" y="273"/>
                    </a:lnTo>
                    <a:lnTo>
                      <a:pt x="1677" y="251"/>
                    </a:lnTo>
                    <a:lnTo>
                      <a:pt x="1666" y="221"/>
                    </a:lnTo>
                    <a:lnTo>
                      <a:pt x="1527" y="291"/>
                    </a:lnTo>
                    <a:lnTo>
                      <a:pt x="1394" y="368"/>
                    </a:lnTo>
                    <a:lnTo>
                      <a:pt x="1268" y="451"/>
                    </a:lnTo>
                    <a:lnTo>
                      <a:pt x="1147" y="540"/>
                    </a:lnTo>
                    <a:lnTo>
                      <a:pt x="1033" y="637"/>
                    </a:lnTo>
                    <a:lnTo>
                      <a:pt x="925" y="740"/>
                    </a:lnTo>
                    <a:lnTo>
                      <a:pt x="824" y="848"/>
                    </a:lnTo>
                    <a:lnTo>
                      <a:pt x="730" y="962"/>
                    </a:lnTo>
                    <a:lnTo>
                      <a:pt x="642" y="1079"/>
                    </a:lnTo>
                    <a:lnTo>
                      <a:pt x="563" y="1202"/>
                    </a:lnTo>
                    <a:lnTo>
                      <a:pt x="490" y="1328"/>
                    </a:lnTo>
                    <a:lnTo>
                      <a:pt x="426" y="1460"/>
                    </a:lnTo>
                    <a:lnTo>
                      <a:pt x="369" y="1594"/>
                    </a:lnTo>
                    <a:lnTo>
                      <a:pt x="319" y="1732"/>
                    </a:lnTo>
                    <a:lnTo>
                      <a:pt x="277" y="1871"/>
                    </a:lnTo>
                    <a:lnTo>
                      <a:pt x="244" y="2014"/>
                    </a:lnTo>
                    <a:lnTo>
                      <a:pt x="218" y="2159"/>
                    </a:lnTo>
                    <a:lnTo>
                      <a:pt x="202" y="2303"/>
                    </a:lnTo>
                    <a:lnTo>
                      <a:pt x="193" y="2452"/>
                    </a:lnTo>
                    <a:lnTo>
                      <a:pt x="193" y="2598"/>
                    </a:lnTo>
                    <a:lnTo>
                      <a:pt x="202" y="2749"/>
                    </a:lnTo>
                    <a:lnTo>
                      <a:pt x="220" y="2897"/>
                    </a:lnTo>
                    <a:lnTo>
                      <a:pt x="246" y="3046"/>
                    </a:lnTo>
                    <a:lnTo>
                      <a:pt x="283" y="3194"/>
                    </a:lnTo>
                    <a:lnTo>
                      <a:pt x="328" y="3341"/>
                    </a:lnTo>
                    <a:lnTo>
                      <a:pt x="383" y="3487"/>
                    </a:lnTo>
                    <a:lnTo>
                      <a:pt x="450" y="3632"/>
                    </a:lnTo>
                    <a:lnTo>
                      <a:pt x="523" y="3771"/>
                    </a:lnTo>
                    <a:lnTo>
                      <a:pt x="605" y="3905"/>
                    </a:lnTo>
                    <a:lnTo>
                      <a:pt x="694" y="4032"/>
                    </a:lnTo>
                    <a:lnTo>
                      <a:pt x="789" y="4151"/>
                    </a:lnTo>
                    <a:lnTo>
                      <a:pt x="890" y="4264"/>
                    </a:lnTo>
                    <a:lnTo>
                      <a:pt x="998" y="4371"/>
                    </a:lnTo>
                    <a:lnTo>
                      <a:pt x="1112" y="4470"/>
                    </a:lnTo>
                    <a:lnTo>
                      <a:pt x="1231" y="4561"/>
                    </a:lnTo>
                    <a:lnTo>
                      <a:pt x="1356" y="4646"/>
                    </a:lnTo>
                    <a:lnTo>
                      <a:pt x="1483" y="4723"/>
                    </a:lnTo>
                    <a:lnTo>
                      <a:pt x="1616" y="4792"/>
                    </a:lnTo>
                    <a:lnTo>
                      <a:pt x="1752" y="4853"/>
                    </a:lnTo>
                    <a:lnTo>
                      <a:pt x="1892" y="4906"/>
                    </a:lnTo>
                    <a:lnTo>
                      <a:pt x="2035" y="4952"/>
                    </a:lnTo>
                    <a:lnTo>
                      <a:pt x="2180" y="4988"/>
                    </a:lnTo>
                    <a:lnTo>
                      <a:pt x="2327" y="5016"/>
                    </a:lnTo>
                    <a:lnTo>
                      <a:pt x="2475" y="5034"/>
                    </a:lnTo>
                    <a:lnTo>
                      <a:pt x="2626" y="5045"/>
                    </a:lnTo>
                    <a:lnTo>
                      <a:pt x="2626" y="5016"/>
                    </a:lnTo>
                    <a:lnTo>
                      <a:pt x="2631" y="4985"/>
                    </a:lnTo>
                    <a:lnTo>
                      <a:pt x="2644" y="4959"/>
                    </a:lnTo>
                    <a:lnTo>
                      <a:pt x="2666" y="4937"/>
                    </a:lnTo>
                    <a:lnTo>
                      <a:pt x="2692" y="4924"/>
                    </a:lnTo>
                    <a:lnTo>
                      <a:pt x="2723" y="4919"/>
                    </a:lnTo>
                    <a:lnTo>
                      <a:pt x="2752" y="4924"/>
                    </a:lnTo>
                    <a:lnTo>
                      <a:pt x="2780" y="4937"/>
                    </a:lnTo>
                    <a:lnTo>
                      <a:pt x="2800" y="4959"/>
                    </a:lnTo>
                    <a:lnTo>
                      <a:pt x="2813" y="4985"/>
                    </a:lnTo>
                    <a:lnTo>
                      <a:pt x="2818" y="5016"/>
                    </a:lnTo>
                    <a:lnTo>
                      <a:pt x="2818" y="5045"/>
                    </a:lnTo>
                    <a:lnTo>
                      <a:pt x="2976" y="5034"/>
                    </a:lnTo>
                    <a:lnTo>
                      <a:pt x="3132" y="5014"/>
                    </a:lnTo>
                    <a:lnTo>
                      <a:pt x="3290" y="4983"/>
                    </a:lnTo>
                    <a:lnTo>
                      <a:pt x="3446" y="4943"/>
                    </a:lnTo>
                    <a:lnTo>
                      <a:pt x="3602" y="4889"/>
                    </a:lnTo>
                    <a:lnTo>
                      <a:pt x="3589" y="4862"/>
                    </a:lnTo>
                    <a:lnTo>
                      <a:pt x="3583" y="4838"/>
                    </a:lnTo>
                    <a:lnTo>
                      <a:pt x="3583" y="4812"/>
                    </a:lnTo>
                    <a:lnTo>
                      <a:pt x="3589" y="4789"/>
                    </a:lnTo>
                    <a:lnTo>
                      <a:pt x="3602" y="4767"/>
                    </a:lnTo>
                    <a:lnTo>
                      <a:pt x="3620" y="4750"/>
                    </a:lnTo>
                    <a:lnTo>
                      <a:pt x="3642" y="4737"/>
                    </a:lnTo>
                    <a:lnTo>
                      <a:pt x="3666" y="4730"/>
                    </a:lnTo>
                    <a:lnTo>
                      <a:pt x="3692" y="4730"/>
                    </a:lnTo>
                    <a:lnTo>
                      <a:pt x="3716" y="4737"/>
                    </a:lnTo>
                    <a:lnTo>
                      <a:pt x="3738" y="4748"/>
                    </a:lnTo>
                    <a:lnTo>
                      <a:pt x="3754" y="4767"/>
                    </a:lnTo>
                    <a:lnTo>
                      <a:pt x="3767" y="4789"/>
                    </a:lnTo>
                    <a:lnTo>
                      <a:pt x="3816" y="4908"/>
                    </a:lnTo>
                    <a:lnTo>
                      <a:pt x="3824" y="4932"/>
                    </a:lnTo>
                    <a:lnTo>
                      <a:pt x="3824" y="4955"/>
                    </a:lnTo>
                    <a:lnTo>
                      <a:pt x="3816" y="4981"/>
                    </a:lnTo>
                    <a:lnTo>
                      <a:pt x="3804" y="5003"/>
                    </a:lnTo>
                    <a:lnTo>
                      <a:pt x="3787" y="5020"/>
                    </a:lnTo>
                    <a:lnTo>
                      <a:pt x="3765" y="5032"/>
                    </a:lnTo>
                    <a:lnTo>
                      <a:pt x="3609" y="5091"/>
                    </a:lnTo>
                    <a:lnTo>
                      <a:pt x="3451" y="5140"/>
                    </a:lnTo>
                    <a:lnTo>
                      <a:pt x="3294" y="5179"/>
                    </a:lnTo>
                    <a:lnTo>
                      <a:pt x="3136" y="5208"/>
                    </a:lnTo>
                    <a:lnTo>
                      <a:pt x="2976" y="5228"/>
                    </a:lnTo>
                    <a:lnTo>
                      <a:pt x="2818" y="5238"/>
                    </a:lnTo>
                    <a:lnTo>
                      <a:pt x="2818" y="5439"/>
                    </a:lnTo>
                    <a:lnTo>
                      <a:pt x="3651" y="5439"/>
                    </a:lnTo>
                    <a:lnTo>
                      <a:pt x="3719" y="5445"/>
                    </a:lnTo>
                    <a:lnTo>
                      <a:pt x="3785" y="5458"/>
                    </a:lnTo>
                    <a:lnTo>
                      <a:pt x="3848" y="5481"/>
                    </a:lnTo>
                    <a:lnTo>
                      <a:pt x="3905" y="5511"/>
                    </a:lnTo>
                    <a:lnTo>
                      <a:pt x="3958" y="5549"/>
                    </a:lnTo>
                    <a:lnTo>
                      <a:pt x="4004" y="5593"/>
                    </a:lnTo>
                    <a:lnTo>
                      <a:pt x="4044" y="5644"/>
                    </a:lnTo>
                    <a:lnTo>
                      <a:pt x="4079" y="5699"/>
                    </a:lnTo>
                    <a:lnTo>
                      <a:pt x="4104" y="5760"/>
                    </a:lnTo>
                    <a:lnTo>
                      <a:pt x="4123" y="5824"/>
                    </a:lnTo>
                    <a:lnTo>
                      <a:pt x="4163" y="5824"/>
                    </a:lnTo>
                    <a:lnTo>
                      <a:pt x="4194" y="5828"/>
                    </a:lnTo>
                    <a:lnTo>
                      <a:pt x="4220" y="5842"/>
                    </a:lnTo>
                    <a:lnTo>
                      <a:pt x="4242" y="5863"/>
                    </a:lnTo>
                    <a:lnTo>
                      <a:pt x="4255" y="5888"/>
                    </a:lnTo>
                    <a:lnTo>
                      <a:pt x="4260" y="5919"/>
                    </a:lnTo>
                    <a:lnTo>
                      <a:pt x="4255" y="5949"/>
                    </a:lnTo>
                    <a:lnTo>
                      <a:pt x="4242" y="5976"/>
                    </a:lnTo>
                    <a:lnTo>
                      <a:pt x="4220" y="5996"/>
                    </a:lnTo>
                    <a:lnTo>
                      <a:pt x="4194" y="6011"/>
                    </a:lnTo>
                    <a:lnTo>
                      <a:pt x="4163" y="6015"/>
                    </a:lnTo>
                    <a:lnTo>
                      <a:pt x="1281" y="6015"/>
                    </a:lnTo>
                    <a:lnTo>
                      <a:pt x="1250" y="6011"/>
                    </a:lnTo>
                    <a:lnTo>
                      <a:pt x="1224" y="5996"/>
                    </a:lnTo>
                    <a:lnTo>
                      <a:pt x="1204" y="5976"/>
                    </a:lnTo>
                    <a:lnTo>
                      <a:pt x="1189" y="5949"/>
                    </a:lnTo>
                    <a:lnTo>
                      <a:pt x="1185" y="5919"/>
                    </a:lnTo>
                    <a:lnTo>
                      <a:pt x="1189" y="5888"/>
                    </a:lnTo>
                    <a:lnTo>
                      <a:pt x="1204" y="5863"/>
                    </a:lnTo>
                    <a:lnTo>
                      <a:pt x="1224" y="5842"/>
                    </a:lnTo>
                    <a:lnTo>
                      <a:pt x="1250" y="5828"/>
                    </a:lnTo>
                    <a:lnTo>
                      <a:pt x="1281" y="5824"/>
                    </a:lnTo>
                    <a:lnTo>
                      <a:pt x="1323" y="5824"/>
                    </a:lnTo>
                    <a:lnTo>
                      <a:pt x="1339" y="5760"/>
                    </a:lnTo>
                    <a:lnTo>
                      <a:pt x="1367" y="5699"/>
                    </a:lnTo>
                    <a:lnTo>
                      <a:pt x="1400" y="5644"/>
                    </a:lnTo>
                    <a:lnTo>
                      <a:pt x="1440" y="5593"/>
                    </a:lnTo>
                    <a:lnTo>
                      <a:pt x="1488" y="5549"/>
                    </a:lnTo>
                    <a:lnTo>
                      <a:pt x="1539" y="5511"/>
                    </a:lnTo>
                    <a:lnTo>
                      <a:pt x="1598" y="5481"/>
                    </a:lnTo>
                    <a:lnTo>
                      <a:pt x="1659" y="5458"/>
                    </a:lnTo>
                    <a:lnTo>
                      <a:pt x="1725" y="5445"/>
                    </a:lnTo>
                    <a:lnTo>
                      <a:pt x="1793" y="5439"/>
                    </a:lnTo>
                    <a:lnTo>
                      <a:pt x="2626" y="5439"/>
                    </a:lnTo>
                    <a:lnTo>
                      <a:pt x="2626" y="5238"/>
                    </a:lnTo>
                    <a:lnTo>
                      <a:pt x="2472" y="5228"/>
                    </a:lnTo>
                    <a:lnTo>
                      <a:pt x="2319" y="5208"/>
                    </a:lnTo>
                    <a:lnTo>
                      <a:pt x="2167" y="5181"/>
                    </a:lnTo>
                    <a:lnTo>
                      <a:pt x="2018" y="5146"/>
                    </a:lnTo>
                    <a:lnTo>
                      <a:pt x="1872" y="5102"/>
                    </a:lnTo>
                    <a:lnTo>
                      <a:pt x="1728" y="5051"/>
                    </a:lnTo>
                    <a:lnTo>
                      <a:pt x="1587" y="4990"/>
                    </a:lnTo>
                    <a:lnTo>
                      <a:pt x="1450" y="4922"/>
                    </a:lnTo>
                    <a:lnTo>
                      <a:pt x="1316" y="4847"/>
                    </a:lnTo>
                    <a:lnTo>
                      <a:pt x="1187" y="4765"/>
                    </a:lnTo>
                    <a:lnTo>
                      <a:pt x="1062" y="4675"/>
                    </a:lnTo>
                    <a:lnTo>
                      <a:pt x="943" y="4578"/>
                    </a:lnTo>
                    <a:lnTo>
                      <a:pt x="828" y="4473"/>
                    </a:lnTo>
                    <a:lnTo>
                      <a:pt x="719" y="4363"/>
                    </a:lnTo>
                    <a:lnTo>
                      <a:pt x="617" y="4244"/>
                    </a:lnTo>
                    <a:lnTo>
                      <a:pt x="521" y="4120"/>
                    </a:lnTo>
                    <a:lnTo>
                      <a:pt x="431" y="3990"/>
                    </a:lnTo>
                    <a:lnTo>
                      <a:pt x="349" y="3852"/>
                    </a:lnTo>
                    <a:lnTo>
                      <a:pt x="273" y="3709"/>
                    </a:lnTo>
                    <a:lnTo>
                      <a:pt x="207" y="3561"/>
                    </a:lnTo>
                    <a:lnTo>
                      <a:pt x="147" y="3405"/>
                    </a:lnTo>
                    <a:lnTo>
                      <a:pt x="99" y="3249"/>
                    </a:lnTo>
                    <a:lnTo>
                      <a:pt x="61" y="3093"/>
                    </a:lnTo>
                    <a:lnTo>
                      <a:pt x="31" y="2934"/>
                    </a:lnTo>
                    <a:lnTo>
                      <a:pt x="11" y="2776"/>
                    </a:lnTo>
                    <a:lnTo>
                      <a:pt x="0" y="2619"/>
                    </a:lnTo>
                    <a:lnTo>
                      <a:pt x="0" y="2463"/>
                    </a:lnTo>
                    <a:lnTo>
                      <a:pt x="7" y="2305"/>
                    </a:lnTo>
                    <a:lnTo>
                      <a:pt x="26" y="2151"/>
                    </a:lnTo>
                    <a:lnTo>
                      <a:pt x="51" y="1997"/>
                    </a:lnTo>
                    <a:lnTo>
                      <a:pt x="84" y="1845"/>
                    </a:lnTo>
                    <a:lnTo>
                      <a:pt x="128" y="1697"/>
                    </a:lnTo>
                    <a:lnTo>
                      <a:pt x="180" y="1550"/>
                    </a:lnTo>
                    <a:lnTo>
                      <a:pt x="239" y="1407"/>
                    </a:lnTo>
                    <a:lnTo>
                      <a:pt x="306" y="1268"/>
                    </a:lnTo>
                    <a:lnTo>
                      <a:pt x="382" y="1132"/>
                    </a:lnTo>
                    <a:lnTo>
                      <a:pt x="464" y="1002"/>
                    </a:lnTo>
                    <a:lnTo>
                      <a:pt x="554" y="876"/>
                    </a:lnTo>
                    <a:lnTo>
                      <a:pt x="651" y="753"/>
                    </a:lnTo>
                    <a:lnTo>
                      <a:pt x="756" y="637"/>
                    </a:lnTo>
                    <a:lnTo>
                      <a:pt x="868" y="527"/>
                    </a:lnTo>
                    <a:lnTo>
                      <a:pt x="987" y="423"/>
                    </a:lnTo>
                    <a:lnTo>
                      <a:pt x="1114" y="324"/>
                    </a:lnTo>
                    <a:lnTo>
                      <a:pt x="1246" y="234"/>
                    </a:lnTo>
                    <a:lnTo>
                      <a:pt x="1383" y="150"/>
                    </a:lnTo>
                    <a:lnTo>
                      <a:pt x="1528" y="75"/>
                    </a:lnTo>
                    <a:lnTo>
                      <a:pt x="1681" y="7"/>
                    </a:lnTo>
                    <a:lnTo>
                      <a:pt x="17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2198" y="795"/>
                <a:ext cx="2210" cy="2209"/>
              </a:xfrm>
              <a:custGeom>
                <a:avLst/>
                <a:gdLst>
                  <a:gd name="T0" fmla="*/ 2071 w 4420"/>
                  <a:gd name="T1" fmla="*/ 4221 h 4417"/>
                  <a:gd name="T2" fmla="*/ 2029 w 4420"/>
                  <a:gd name="T3" fmla="*/ 3946 h 4417"/>
                  <a:gd name="T4" fmla="*/ 2123 w 4420"/>
                  <a:gd name="T5" fmla="*/ 3594 h 4417"/>
                  <a:gd name="T6" fmla="*/ 2503 w 4420"/>
                  <a:gd name="T7" fmla="*/ 4032 h 4417"/>
                  <a:gd name="T8" fmla="*/ 3574 w 4420"/>
                  <a:gd name="T9" fmla="*/ 3125 h 4417"/>
                  <a:gd name="T10" fmla="*/ 3570 w 4420"/>
                  <a:gd name="T11" fmla="*/ 3699 h 4417"/>
                  <a:gd name="T12" fmla="*/ 3708 w 4420"/>
                  <a:gd name="T13" fmla="*/ 3140 h 4417"/>
                  <a:gd name="T14" fmla="*/ 2741 w 4420"/>
                  <a:gd name="T15" fmla="*/ 3239 h 4417"/>
                  <a:gd name="T16" fmla="*/ 3317 w 4420"/>
                  <a:gd name="T17" fmla="*/ 3635 h 4417"/>
                  <a:gd name="T18" fmla="*/ 385 w 4420"/>
                  <a:gd name="T19" fmla="*/ 3068 h 4417"/>
                  <a:gd name="T20" fmla="*/ 996 w 4420"/>
                  <a:gd name="T21" fmla="*/ 3820 h 4417"/>
                  <a:gd name="T22" fmla="*/ 1684 w 4420"/>
                  <a:gd name="T23" fmla="*/ 3774 h 4417"/>
                  <a:gd name="T24" fmla="*/ 1183 w 4420"/>
                  <a:gd name="T25" fmla="*/ 2738 h 4417"/>
                  <a:gd name="T26" fmla="*/ 1796 w 4420"/>
                  <a:gd name="T27" fmla="*/ 3413 h 4417"/>
                  <a:gd name="T28" fmla="*/ 2158 w 4420"/>
                  <a:gd name="T29" fmla="*/ 2333 h 4417"/>
                  <a:gd name="T30" fmla="*/ 3409 w 4420"/>
                  <a:gd name="T31" fmla="*/ 2275 h 4417"/>
                  <a:gd name="T32" fmla="*/ 3242 w 4420"/>
                  <a:gd name="T33" fmla="*/ 2243 h 4417"/>
                  <a:gd name="T34" fmla="*/ 3088 w 4420"/>
                  <a:gd name="T35" fmla="*/ 2953 h 4417"/>
                  <a:gd name="T36" fmla="*/ 3337 w 4420"/>
                  <a:gd name="T37" fmla="*/ 2548 h 4417"/>
                  <a:gd name="T38" fmla="*/ 3508 w 4420"/>
                  <a:gd name="T39" fmla="*/ 2542 h 4417"/>
                  <a:gd name="T40" fmla="*/ 3936 w 4420"/>
                  <a:gd name="T41" fmla="*/ 2988 h 4417"/>
                  <a:gd name="T42" fmla="*/ 4227 w 4420"/>
                  <a:gd name="T43" fmla="*/ 2137 h 4417"/>
                  <a:gd name="T44" fmla="*/ 293 w 4420"/>
                  <a:gd name="T45" fmla="*/ 1578 h 4417"/>
                  <a:gd name="T46" fmla="*/ 231 w 4420"/>
                  <a:gd name="T47" fmla="*/ 2603 h 4417"/>
                  <a:gd name="T48" fmla="*/ 921 w 4420"/>
                  <a:gd name="T49" fmla="*/ 1936 h 4417"/>
                  <a:gd name="T50" fmla="*/ 363 w 4420"/>
                  <a:gd name="T51" fmla="*/ 1397 h 4417"/>
                  <a:gd name="T52" fmla="*/ 1064 w 4420"/>
                  <a:gd name="T53" fmla="*/ 1648 h 4417"/>
                  <a:gd name="T54" fmla="*/ 1752 w 4420"/>
                  <a:gd name="T55" fmla="*/ 1356 h 4417"/>
                  <a:gd name="T56" fmla="*/ 2262 w 4420"/>
                  <a:gd name="T57" fmla="*/ 2082 h 4417"/>
                  <a:gd name="T58" fmla="*/ 2523 w 4420"/>
                  <a:gd name="T59" fmla="*/ 878 h 4417"/>
                  <a:gd name="T60" fmla="*/ 449 w 4420"/>
                  <a:gd name="T61" fmla="*/ 1223 h 4417"/>
                  <a:gd name="T62" fmla="*/ 877 w 4420"/>
                  <a:gd name="T63" fmla="*/ 902 h 4417"/>
                  <a:gd name="T64" fmla="*/ 1213 w 4420"/>
                  <a:gd name="T65" fmla="*/ 537 h 4417"/>
                  <a:gd name="T66" fmla="*/ 1044 w 4420"/>
                  <a:gd name="T67" fmla="*/ 1122 h 4417"/>
                  <a:gd name="T68" fmla="*/ 1679 w 4420"/>
                  <a:gd name="T69" fmla="*/ 1179 h 4417"/>
                  <a:gd name="T70" fmla="*/ 2767 w 4420"/>
                  <a:gd name="T71" fmla="*/ 873 h 4417"/>
                  <a:gd name="T72" fmla="*/ 3970 w 4420"/>
                  <a:gd name="T73" fmla="*/ 1223 h 4417"/>
                  <a:gd name="T74" fmla="*/ 3312 w 4420"/>
                  <a:gd name="T75" fmla="*/ 517 h 4417"/>
                  <a:gd name="T76" fmla="*/ 1974 w 4420"/>
                  <a:gd name="T77" fmla="*/ 1045 h 4417"/>
                  <a:gd name="T78" fmla="*/ 2178 w 4420"/>
                  <a:gd name="T79" fmla="*/ 543 h 4417"/>
                  <a:gd name="T80" fmla="*/ 1604 w 4420"/>
                  <a:gd name="T81" fmla="*/ 312 h 4417"/>
                  <a:gd name="T82" fmla="*/ 2393 w 4420"/>
                  <a:gd name="T83" fmla="*/ 471 h 4417"/>
                  <a:gd name="T84" fmla="*/ 2488 w 4420"/>
                  <a:gd name="T85" fmla="*/ 211 h 4417"/>
                  <a:gd name="T86" fmla="*/ 2789 w 4420"/>
                  <a:gd name="T87" fmla="*/ 77 h 4417"/>
                  <a:gd name="T88" fmla="*/ 3666 w 4420"/>
                  <a:gd name="T89" fmla="*/ 545 h 4417"/>
                  <a:gd name="T90" fmla="*/ 4253 w 4420"/>
                  <a:gd name="T91" fmla="*/ 1364 h 4417"/>
                  <a:gd name="T92" fmla="*/ 4409 w 4420"/>
                  <a:gd name="T93" fmla="*/ 2440 h 4417"/>
                  <a:gd name="T94" fmla="*/ 4194 w 4420"/>
                  <a:gd name="T95" fmla="*/ 3180 h 4417"/>
                  <a:gd name="T96" fmla="*/ 3677 w 4420"/>
                  <a:gd name="T97" fmla="*/ 3862 h 4417"/>
                  <a:gd name="T98" fmla="*/ 2782 w 4420"/>
                  <a:gd name="T99" fmla="*/ 4342 h 4417"/>
                  <a:gd name="T100" fmla="*/ 1772 w 4420"/>
                  <a:gd name="T101" fmla="*/ 4373 h 4417"/>
                  <a:gd name="T102" fmla="*/ 866 w 4420"/>
                  <a:gd name="T103" fmla="*/ 3963 h 4417"/>
                  <a:gd name="T104" fmla="*/ 229 w 4420"/>
                  <a:gd name="T105" fmla="*/ 3189 h 4417"/>
                  <a:gd name="T106" fmla="*/ 0 w 4420"/>
                  <a:gd name="T107" fmla="*/ 2130 h 4417"/>
                  <a:gd name="T108" fmla="*/ 297 w 4420"/>
                  <a:gd name="T109" fmla="*/ 1102 h 4417"/>
                  <a:gd name="T110" fmla="*/ 980 w 4420"/>
                  <a:gd name="T111" fmla="*/ 374 h 4417"/>
                  <a:gd name="T112" fmla="*/ 1921 w 4420"/>
                  <a:gd name="T113" fmla="*/ 19 h 4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20" h="4417">
                    <a:moveTo>
                      <a:pt x="1893" y="3820"/>
                    </a:moveTo>
                    <a:lnTo>
                      <a:pt x="1811" y="3924"/>
                    </a:lnTo>
                    <a:lnTo>
                      <a:pt x="1734" y="4034"/>
                    </a:lnTo>
                    <a:lnTo>
                      <a:pt x="1664" y="4150"/>
                    </a:lnTo>
                    <a:lnTo>
                      <a:pt x="1796" y="4183"/>
                    </a:lnTo>
                    <a:lnTo>
                      <a:pt x="1932" y="4206"/>
                    </a:lnTo>
                    <a:lnTo>
                      <a:pt x="2071" y="4221"/>
                    </a:lnTo>
                    <a:lnTo>
                      <a:pt x="2211" y="4225"/>
                    </a:lnTo>
                    <a:lnTo>
                      <a:pt x="2323" y="4221"/>
                    </a:lnTo>
                    <a:lnTo>
                      <a:pt x="2435" y="4212"/>
                    </a:lnTo>
                    <a:lnTo>
                      <a:pt x="2334" y="4162"/>
                    </a:lnTo>
                    <a:lnTo>
                      <a:pt x="2233" y="4102"/>
                    </a:lnTo>
                    <a:lnTo>
                      <a:pt x="2132" y="4030"/>
                    </a:lnTo>
                    <a:lnTo>
                      <a:pt x="2029" y="3946"/>
                    </a:lnTo>
                    <a:lnTo>
                      <a:pt x="1961" y="3886"/>
                    </a:lnTo>
                    <a:lnTo>
                      <a:pt x="1893" y="3820"/>
                    </a:lnTo>
                    <a:close/>
                    <a:moveTo>
                      <a:pt x="2563" y="3312"/>
                    </a:moveTo>
                    <a:lnTo>
                      <a:pt x="2446" y="3372"/>
                    </a:lnTo>
                    <a:lnTo>
                      <a:pt x="2334" y="3438"/>
                    </a:lnTo>
                    <a:lnTo>
                      <a:pt x="2226" y="3514"/>
                    </a:lnTo>
                    <a:lnTo>
                      <a:pt x="2123" y="3594"/>
                    </a:lnTo>
                    <a:lnTo>
                      <a:pt x="2027" y="3680"/>
                    </a:lnTo>
                    <a:lnTo>
                      <a:pt x="2090" y="3743"/>
                    </a:lnTo>
                    <a:lnTo>
                      <a:pt x="2154" y="3801"/>
                    </a:lnTo>
                    <a:lnTo>
                      <a:pt x="2244" y="3875"/>
                    </a:lnTo>
                    <a:lnTo>
                      <a:pt x="2332" y="3937"/>
                    </a:lnTo>
                    <a:lnTo>
                      <a:pt x="2418" y="3990"/>
                    </a:lnTo>
                    <a:lnTo>
                      <a:pt x="2503" y="4032"/>
                    </a:lnTo>
                    <a:lnTo>
                      <a:pt x="2585" y="4067"/>
                    </a:lnTo>
                    <a:lnTo>
                      <a:pt x="2666" y="4089"/>
                    </a:lnTo>
                    <a:lnTo>
                      <a:pt x="2743" y="4102"/>
                    </a:lnTo>
                    <a:lnTo>
                      <a:pt x="2818" y="4106"/>
                    </a:lnTo>
                    <a:lnTo>
                      <a:pt x="2890" y="4098"/>
                    </a:lnTo>
                    <a:lnTo>
                      <a:pt x="2563" y="3312"/>
                    </a:lnTo>
                    <a:close/>
                    <a:moveTo>
                      <a:pt x="3574" y="3125"/>
                    </a:moveTo>
                    <a:lnTo>
                      <a:pt x="3572" y="3257"/>
                    </a:lnTo>
                    <a:lnTo>
                      <a:pt x="3563" y="3385"/>
                    </a:lnTo>
                    <a:lnTo>
                      <a:pt x="3545" y="3506"/>
                    </a:lnTo>
                    <a:lnTo>
                      <a:pt x="3521" y="3622"/>
                    </a:lnTo>
                    <a:lnTo>
                      <a:pt x="3497" y="3704"/>
                    </a:lnTo>
                    <a:lnTo>
                      <a:pt x="3471" y="3783"/>
                    </a:lnTo>
                    <a:lnTo>
                      <a:pt x="3570" y="3699"/>
                    </a:lnTo>
                    <a:lnTo>
                      <a:pt x="3664" y="3607"/>
                    </a:lnTo>
                    <a:lnTo>
                      <a:pt x="3750" y="3512"/>
                    </a:lnTo>
                    <a:lnTo>
                      <a:pt x="3831" y="3411"/>
                    </a:lnTo>
                    <a:lnTo>
                      <a:pt x="3903" y="3305"/>
                    </a:lnTo>
                    <a:lnTo>
                      <a:pt x="3970" y="3195"/>
                    </a:lnTo>
                    <a:lnTo>
                      <a:pt x="3838" y="3162"/>
                    </a:lnTo>
                    <a:lnTo>
                      <a:pt x="3708" y="3140"/>
                    </a:lnTo>
                    <a:lnTo>
                      <a:pt x="3574" y="3125"/>
                    </a:lnTo>
                    <a:close/>
                    <a:moveTo>
                      <a:pt x="3381" y="3120"/>
                    </a:moveTo>
                    <a:lnTo>
                      <a:pt x="3251" y="3127"/>
                    </a:lnTo>
                    <a:lnTo>
                      <a:pt x="3123" y="3142"/>
                    </a:lnTo>
                    <a:lnTo>
                      <a:pt x="2994" y="3165"/>
                    </a:lnTo>
                    <a:lnTo>
                      <a:pt x="2866" y="3198"/>
                    </a:lnTo>
                    <a:lnTo>
                      <a:pt x="2741" y="3239"/>
                    </a:lnTo>
                    <a:lnTo>
                      <a:pt x="3068" y="4025"/>
                    </a:lnTo>
                    <a:lnTo>
                      <a:pt x="3121" y="3979"/>
                    </a:lnTo>
                    <a:lnTo>
                      <a:pt x="3170" y="3928"/>
                    </a:lnTo>
                    <a:lnTo>
                      <a:pt x="3215" y="3865"/>
                    </a:lnTo>
                    <a:lnTo>
                      <a:pt x="3253" y="3796"/>
                    </a:lnTo>
                    <a:lnTo>
                      <a:pt x="3288" y="3719"/>
                    </a:lnTo>
                    <a:lnTo>
                      <a:pt x="3317" y="3635"/>
                    </a:lnTo>
                    <a:lnTo>
                      <a:pt x="3341" y="3545"/>
                    </a:lnTo>
                    <a:lnTo>
                      <a:pt x="3359" y="3448"/>
                    </a:lnTo>
                    <a:lnTo>
                      <a:pt x="3372" y="3343"/>
                    </a:lnTo>
                    <a:lnTo>
                      <a:pt x="3380" y="3235"/>
                    </a:lnTo>
                    <a:lnTo>
                      <a:pt x="3381" y="3120"/>
                    </a:lnTo>
                    <a:close/>
                    <a:moveTo>
                      <a:pt x="1183" y="2738"/>
                    </a:moveTo>
                    <a:lnTo>
                      <a:pt x="385" y="3068"/>
                    </a:lnTo>
                    <a:lnTo>
                      <a:pt x="449" y="3195"/>
                    </a:lnTo>
                    <a:lnTo>
                      <a:pt x="523" y="3316"/>
                    </a:lnTo>
                    <a:lnTo>
                      <a:pt x="604" y="3431"/>
                    </a:lnTo>
                    <a:lnTo>
                      <a:pt x="692" y="3539"/>
                    </a:lnTo>
                    <a:lnTo>
                      <a:pt x="787" y="3640"/>
                    </a:lnTo>
                    <a:lnTo>
                      <a:pt x="890" y="3733"/>
                    </a:lnTo>
                    <a:lnTo>
                      <a:pt x="996" y="3820"/>
                    </a:lnTo>
                    <a:lnTo>
                      <a:pt x="1110" y="3900"/>
                    </a:lnTo>
                    <a:lnTo>
                      <a:pt x="1227" y="3972"/>
                    </a:lnTo>
                    <a:lnTo>
                      <a:pt x="1350" y="4034"/>
                    </a:lnTo>
                    <a:lnTo>
                      <a:pt x="1479" y="4089"/>
                    </a:lnTo>
                    <a:lnTo>
                      <a:pt x="1541" y="3979"/>
                    </a:lnTo>
                    <a:lnTo>
                      <a:pt x="1609" y="3875"/>
                    </a:lnTo>
                    <a:lnTo>
                      <a:pt x="1684" y="3774"/>
                    </a:lnTo>
                    <a:lnTo>
                      <a:pt x="1763" y="3679"/>
                    </a:lnTo>
                    <a:lnTo>
                      <a:pt x="1653" y="3543"/>
                    </a:lnTo>
                    <a:lnTo>
                      <a:pt x="1549" y="3400"/>
                    </a:lnTo>
                    <a:lnTo>
                      <a:pt x="1449" y="3246"/>
                    </a:lnTo>
                    <a:lnTo>
                      <a:pt x="1354" y="3083"/>
                    </a:lnTo>
                    <a:lnTo>
                      <a:pt x="1266" y="2914"/>
                    </a:lnTo>
                    <a:lnTo>
                      <a:pt x="1183" y="2738"/>
                    </a:lnTo>
                    <a:close/>
                    <a:moveTo>
                      <a:pt x="2158" y="2333"/>
                    </a:moveTo>
                    <a:lnTo>
                      <a:pt x="1360" y="2663"/>
                    </a:lnTo>
                    <a:lnTo>
                      <a:pt x="1437" y="2828"/>
                    </a:lnTo>
                    <a:lnTo>
                      <a:pt x="1519" y="2986"/>
                    </a:lnTo>
                    <a:lnTo>
                      <a:pt x="1607" y="3136"/>
                    </a:lnTo>
                    <a:lnTo>
                      <a:pt x="1699" y="3279"/>
                    </a:lnTo>
                    <a:lnTo>
                      <a:pt x="1796" y="3413"/>
                    </a:lnTo>
                    <a:lnTo>
                      <a:pt x="1897" y="3539"/>
                    </a:lnTo>
                    <a:lnTo>
                      <a:pt x="2004" y="3444"/>
                    </a:lnTo>
                    <a:lnTo>
                      <a:pt x="2117" y="3354"/>
                    </a:lnTo>
                    <a:lnTo>
                      <a:pt x="2237" y="3273"/>
                    </a:lnTo>
                    <a:lnTo>
                      <a:pt x="2361" y="3200"/>
                    </a:lnTo>
                    <a:lnTo>
                      <a:pt x="2490" y="3134"/>
                    </a:lnTo>
                    <a:lnTo>
                      <a:pt x="2158" y="2333"/>
                    </a:lnTo>
                    <a:close/>
                    <a:moveTo>
                      <a:pt x="4110" y="1527"/>
                    </a:moveTo>
                    <a:lnTo>
                      <a:pt x="3312" y="1857"/>
                    </a:lnTo>
                    <a:lnTo>
                      <a:pt x="3372" y="2022"/>
                    </a:lnTo>
                    <a:lnTo>
                      <a:pt x="3426" y="2189"/>
                    </a:lnTo>
                    <a:lnTo>
                      <a:pt x="3429" y="2220"/>
                    </a:lnTo>
                    <a:lnTo>
                      <a:pt x="3424" y="2249"/>
                    </a:lnTo>
                    <a:lnTo>
                      <a:pt x="3409" y="2275"/>
                    </a:lnTo>
                    <a:lnTo>
                      <a:pt x="3389" y="2295"/>
                    </a:lnTo>
                    <a:lnTo>
                      <a:pt x="3361" y="2308"/>
                    </a:lnTo>
                    <a:lnTo>
                      <a:pt x="3330" y="2311"/>
                    </a:lnTo>
                    <a:lnTo>
                      <a:pt x="3301" y="2306"/>
                    </a:lnTo>
                    <a:lnTo>
                      <a:pt x="3275" y="2293"/>
                    </a:lnTo>
                    <a:lnTo>
                      <a:pt x="3255" y="2271"/>
                    </a:lnTo>
                    <a:lnTo>
                      <a:pt x="3242" y="2243"/>
                    </a:lnTo>
                    <a:lnTo>
                      <a:pt x="3191" y="2086"/>
                    </a:lnTo>
                    <a:lnTo>
                      <a:pt x="3134" y="1930"/>
                    </a:lnTo>
                    <a:lnTo>
                      <a:pt x="2336" y="2260"/>
                    </a:lnTo>
                    <a:lnTo>
                      <a:pt x="2668" y="3061"/>
                    </a:lnTo>
                    <a:lnTo>
                      <a:pt x="2805" y="3015"/>
                    </a:lnTo>
                    <a:lnTo>
                      <a:pt x="2945" y="2980"/>
                    </a:lnTo>
                    <a:lnTo>
                      <a:pt x="3088" y="2953"/>
                    </a:lnTo>
                    <a:lnTo>
                      <a:pt x="3229" y="2936"/>
                    </a:lnTo>
                    <a:lnTo>
                      <a:pt x="3374" y="2927"/>
                    </a:lnTo>
                    <a:lnTo>
                      <a:pt x="3363" y="2823"/>
                    </a:lnTo>
                    <a:lnTo>
                      <a:pt x="3348" y="2716"/>
                    </a:lnTo>
                    <a:lnTo>
                      <a:pt x="3330" y="2606"/>
                    </a:lnTo>
                    <a:lnTo>
                      <a:pt x="3328" y="2577"/>
                    </a:lnTo>
                    <a:lnTo>
                      <a:pt x="3337" y="2548"/>
                    </a:lnTo>
                    <a:lnTo>
                      <a:pt x="3354" y="2524"/>
                    </a:lnTo>
                    <a:lnTo>
                      <a:pt x="3378" y="2506"/>
                    </a:lnTo>
                    <a:lnTo>
                      <a:pt x="3407" y="2495"/>
                    </a:lnTo>
                    <a:lnTo>
                      <a:pt x="3437" y="2495"/>
                    </a:lnTo>
                    <a:lnTo>
                      <a:pt x="3466" y="2502"/>
                    </a:lnTo>
                    <a:lnTo>
                      <a:pt x="3490" y="2520"/>
                    </a:lnTo>
                    <a:lnTo>
                      <a:pt x="3508" y="2542"/>
                    </a:lnTo>
                    <a:lnTo>
                      <a:pt x="3519" y="2572"/>
                    </a:lnTo>
                    <a:lnTo>
                      <a:pt x="3539" y="2694"/>
                    </a:lnTo>
                    <a:lnTo>
                      <a:pt x="3556" y="2813"/>
                    </a:lnTo>
                    <a:lnTo>
                      <a:pt x="3567" y="2933"/>
                    </a:lnTo>
                    <a:lnTo>
                      <a:pt x="3690" y="2944"/>
                    </a:lnTo>
                    <a:lnTo>
                      <a:pt x="3813" y="2962"/>
                    </a:lnTo>
                    <a:lnTo>
                      <a:pt x="3936" y="2988"/>
                    </a:lnTo>
                    <a:lnTo>
                      <a:pt x="4057" y="3021"/>
                    </a:lnTo>
                    <a:lnTo>
                      <a:pt x="4112" y="2879"/>
                    </a:lnTo>
                    <a:lnTo>
                      <a:pt x="4158" y="2736"/>
                    </a:lnTo>
                    <a:lnTo>
                      <a:pt x="4191" y="2590"/>
                    </a:lnTo>
                    <a:lnTo>
                      <a:pt x="4215" y="2441"/>
                    </a:lnTo>
                    <a:lnTo>
                      <a:pt x="4227" y="2289"/>
                    </a:lnTo>
                    <a:lnTo>
                      <a:pt x="4227" y="2137"/>
                    </a:lnTo>
                    <a:lnTo>
                      <a:pt x="4216" y="1983"/>
                    </a:lnTo>
                    <a:lnTo>
                      <a:pt x="4192" y="1831"/>
                    </a:lnTo>
                    <a:lnTo>
                      <a:pt x="4158" y="1677"/>
                    </a:lnTo>
                    <a:lnTo>
                      <a:pt x="4110" y="1527"/>
                    </a:lnTo>
                    <a:close/>
                    <a:moveTo>
                      <a:pt x="363" y="1397"/>
                    </a:moveTo>
                    <a:lnTo>
                      <a:pt x="345" y="1437"/>
                    </a:lnTo>
                    <a:lnTo>
                      <a:pt x="293" y="1578"/>
                    </a:lnTo>
                    <a:lnTo>
                      <a:pt x="251" y="1723"/>
                    </a:lnTo>
                    <a:lnTo>
                      <a:pt x="220" y="1868"/>
                    </a:lnTo>
                    <a:lnTo>
                      <a:pt x="200" y="2014"/>
                    </a:lnTo>
                    <a:lnTo>
                      <a:pt x="191" y="2161"/>
                    </a:lnTo>
                    <a:lnTo>
                      <a:pt x="194" y="2309"/>
                    </a:lnTo>
                    <a:lnTo>
                      <a:pt x="207" y="2456"/>
                    </a:lnTo>
                    <a:lnTo>
                      <a:pt x="231" y="2603"/>
                    </a:lnTo>
                    <a:lnTo>
                      <a:pt x="266" y="2747"/>
                    </a:lnTo>
                    <a:lnTo>
                      <a:pt x="312" y="2890"/>
                    </a:lnTo>
                    <a:lnTo>
                      <a:pt x="1108" y="2561"/>
                    </a:lnTo>
                    <a:lnTo>
                      <a:pt x="1051" y="2403"/>
                    </a:lnTo>
                    <a:lnTo>
                      <a:pt x="1000" y="2247"/>
                    </a:lnTo>
                    <a:lnTo>
                      <a:pt x="958" y="2091"/>
                    </a:lnTo>
                    <a:lnTo>
                      <a:pt x="921" y="1936"/>
                    </a:lnTo>
                    <a:lnTo>
                      <a:pt x="892" y="1783"/>
                    </a:lnTo>
                    <a:lnTo>
                      <a:pt x="868" y="1633"/>
                    </a:lnTo>
                    <a:lnTo>
                      <a:pt x="853" y="1485"/>
                    </a:lnTo>
                    <a:lnTo>
                      <a:pt x="730" y="1474"/>
                    </a:lnTo>
                    <a:lnTo>
                      <a:pt x="607" y="1455"/>
                    </a:lnTo>
                    <a:lnTo>
                      <a:pt x="484" y="1430"/>
                    </a:lnTo>
                    <a:lnTo>
                      <a:pt x="363" y="1397"/>
                    </a:lnTo>
                    <a:close/>
                    <a:moveTo>
                      <a:pt x="1752" y="1356"/>
                    </a:moveTo>
                    <a:lnTo>
                      <a:pt x="1615" y="1402"/>
                    </a:lnTo>
                    <a:lnTo>
                      <a:pt x="1475" y="1437"/>
                    </a:lnTo>
                    <a:lnTo>
                      <a:pt x="1334" y="1465"/>
                    </a:lnTo>
                    <a:lnTo>
                      <a:pt x="1191" y="1481"/>
                    </a:lnTo>
                    <a:lnTo>
                      <a:pt x="1048" y="1488"/>
                    </a:lnTo>
                    <a:lnTo>
                      <a:pt x="1064" y="1648"/>
                    </a:lnTo>
                    <a:lnTo>
                      <a:pt x="1092" y="1813"/>
                    </a:lnTo>
                    <a:lnTo>
                      <a:pt x="1126" y="1978"/>
                    </a:lnTo>
                    <a:lnTo>
                      <a:pt x="1171" y="2146"/>
                    </a:lnTo>
                    <a:lnTo>
                      <a:pt x="1226" y="2317"/>
                    </a:lnTo>
                    <a:lnTo>
                      <a:pt x="1286" y="2487"/>
                    </a:lnTo>
                    <a:lnTo>
                      <a:pt x="2084" y="2157"/>
                    </a:lnTo>
                    <a:lnTo>
                      <a:pt x="1752" y="1356"/>
                    </a:lnTo>
                    <a:close/>
                    <a:moveTo>
                      <a:pt x="2523" y="878"/>
                    </a:moveTo>
                    <a:lnTo>
                      <a:pt x="2416" y="973"/>
                    </a:lnTo>
                    <a:lnTo>
                      <a:pt x="2303" y="1063"/>
                    </a:lnTo>
                    <a:lnTo>
                      <a:pt x="2185" y="1144"/>
                    </a:lnTo>
                    <a:lnTo>
                      <a:pt x="2060" y="1217"/>
                    </a:lnTo>
                    <a:lnTo>
                      <a:pt x="1930" y="1283"/>
                    </a:lnTo>
                    <a:lnTo>
                      <a:pt x="2262" y="2082"/>
                    </a:lnTo>
                    <a:lnTo>
                      <a:pt x="3060" y="1752"/>
                    </a:lnTo>
                    <a:lnTo>
                      <a:pt x="2983" y="1589"/>
                    </a:lnTo>
                    <a:lnTo>
                      <a:pt x="2901" y="1432"/>
                    </a:lnTo>
                    <a:lnTo>
                      <a:pt x="2813" y="1279"/>
                    </a:lnTo>
                    <a:lnTo>
                      <a:pt x="2721" y="1138"/>
                    </a:lnTo>
                    <a:lnTo>
                      <a:pt x="2624" y="1003"/>
                    </a:lnTo>
                    <a:lnTo>
                      <a:pt x="2523" y="878"/>
                    </a:lnTo>
                    <a:close/>
                    <a:moveTo>
                      <a:pt x="950" y="633"/>
                    </a:moveTo>
                    <a:lnTo>
                      <a:pt x="851" y="717"/>
                    </a:lnTo>
                    <a:lnTo>
                      <a:pt x="760" y="807"/>
                    </a:lnTo>
                    <a:lnTo>
                      <a:pt x="671" y="902"/>
                    </a:lnTo>
                    <a:lnTo>
                      <a:pt x="591" y="1003"/>
                    </a:lnTo>
                    <a:lnTo>
                      <a:pt x="517" y="1111"/>
                    </a:lnTo>
                    <a:lnTo>
                      <a:pt x="449" y="1223"/>
                    </a:lnTo>
                    <a:lnTo>
                      <a:pt x="582" y="1254"/>
                    </a:lnTo>
                    <a:lnTo>
                      <a:pt x="714" y="1278"/>
                    </a:lnTo>
                    <a:lnTo>
                      <a:pt x="846" y="1292"/>
                    </a:lnTo>
                    <a:lnTo>
                      <a:pt x="848" y="1199"/>
                    </a:lnTo>
                    <a:lnTo>
                      <a:pt x="851" y="1107"/>
                    </a:lnTo>
                    <a:lnTo>
                      <a:pt x="862" y="1003"/>
                    </a:lnTo>
                    <a:lnTo>
                      <a:pt x="877" y="902"/>
                    </a:lnTo>
                    <a:lnTo>
                      <a:pt x="897" y="807"/>
                    </a:lnTo>
                    <a:lnTo>
                      <a:pt x="921" y="717"/>
                    </a:lnTo>
                    <a:lnTo>
                      <a:pt x="950" y="633"/>
                    </a:lnTo>
                    <a:close/>
                    <a:moveTo>
                      <a:pt x="1354" y="392"/>
                    </a:moveTo>
                    <a:lnTo>
                      <a:pt x="1303" y="433"/>
                    </a:lnTo>
                    <a:lnTo>
                      <a:pt x="1257" y="480"/>
                    </a:lnTo>
                    <a:lnTo>
                      <a:pt x="1213" y="537"/>
                    </a:lnTo>
                    <a:lnTo>
                      <a:pt x="1176" y="600"/>
                    </a:lnTo>
                    <a:lnTo>
                      <a:pt x="1141" y="671"/>
                    </a:lnTo>
                    <a:lnTo>
                      <a:pt x="1112" y="748"/>
                    </a:lnTo>
                    <a:lnTo>
                      <a:pt x="1088" y="830"/>
                    </a:lnTo>
                    <a:lnTo>
                      <a:pt x="1068" y="922"/>
                    </a:lnTo>
                    <a:lnTo>
                      <a:pt x="1053" y="1019"/>
                    </a:lnTo>
                    <a:lnTo>
                      <a:pt x="1044" y="1122"/>
                    </a:lnTo>
                    <a:lnTo>
                      <a:pt x="1038" y="1208"/>
                    </a:lnTo>
                    <a:lnTo>
                      <a:pt x="1038" y="1298"/>
                    </a:lnTo>
                    <a:lnTo>
                      <a:pt x="1169" y="1290"/>
                    </a:lnTo>
                    <a:lnTo>
                      <a:pt x="1297" y="1276"/>
                    </a:lnTo>
                    <a:lnTo>
                      <a:pt x="1427" y="1252"/>
                    </a:lnTo>
                    <a:lnTo>
                      <a:pt x="1554" y="1219"/>
                    </a:lnTo>
                    <a:lnTo>
                      <a:pt x="1679" y="1179"/>
                    </a:lnTo>
                    <a:lnTo>
                      <a:pt x="1354" y="392"/>
                    </a:lnTo>
                    <a:close/>
                    <a:moveTo>
                      <a:pt x="2943" y="328"/>
                    </a:moveTo>
                    <a:lnTo>
                      <a:pt x="2881" y="438"/>
                    </a:lnTo>
                    <a:lnTo>
                      <a:pt x="2811" y="543"/>
                    </a:lnTo>
                    <a:lnTo>
                      <a:pt x="2737" y="644"/>
                    </a:lnTo>
                    <a:lnTo>
                      <a:pt x="2657" y="739"/>
                    </a:lnTo>
                    <a:lnTo>
                      <a:pt x="2767" y="873"/>
                    </a:lnTo>
                    <a:lnTo>
                      <a:pt x="2871" y="1017"/>
                    </a:lnTo>
                    <a:lnTo>
                      <a:pt x="2972" y="1171"/>
                    </a:lnTo>
                    <a:lnTo>
                      <a:pt x="3066" y="1333"/>
                    </a:lnTo>
                    <a:lnTo>
                      <a:pt x="3156" y="1503"/>
                    </a:lnTo>
                    <a:lnTo>
                      <a:pt x="3238" y="1679"/>
                    </a:lnTo>
                    <a:lnTo>
                      <a:pt x="4037" y="1349"/>
                    </a:lnTo>
                    <a:lnTo>
                      <a:pt x="3970" y="1223"/>
                    </a:lnTo>
                    <a:lnTo>
                      <a:pt x="3897" y="1102"/>
                    </a:lnTo>
                    <a:lnTo>
                      <a:pt x="3816" y="986"/>
                    </a:lnTo>
                    <a:lnTo>
                      <a:pt x="3728" y="878"/>
                    </a:lnTo>
                    <a:lnTo>
                      <a:pt x="3633" y="777"/>
                    </a:lnTo>
                    <a:lnTo>
                      <a:pt x="3532" y="684"/>
                    </a:lnTo>
                    <a:lnTo>
                      <a:pt x="3424" y="596"/>
                    </a:lnTo>
                    <a:lnTo>
                      <a:pt x="3312" y="517"/>
                    </a:lnTo>
                    <a:lnTo>
                      <a:pt x="3193" y="446"/>
                    </a:lnTo>
                    <a:lnTo>
                      <a:pt x="3070" y="383"/>
                    </a:lnTo>
                    <a:lnTo>
                      <a:pt x="2943" y="328"/>
                    </a:lnTo>
                    <a:close/>
                    <a:moveTo>
                      <a:pt x="1604" y="312"/>
                    </a:moveTo>
                    <a:lnTo>
                      <a:pt x="1530" y="319"/>
                    </a:lnTo>
                    <a:lnTo>
                      <a:pt x="1857" y="1105"/>
                    </a:lnTo>
                    <a:lnTo>
                      <a:pt x="1974" y="1045"/>
                    </a:lnTo>
                    <a:lnTo>
                      <a:pt x="2086" y="979"/>
                    </a:lnTo>
                    <a:lnTo>
                      <a:pt x="2194" y="904"/>
                    </a:lnTo>
                    <a:lnTo>
                      <a:pt x="2297" y="823"/>
                    </a:lnTo>
                    <a:lnTo>
                      <a:pt x="2394" y="735"/>
                    </a:lnTo>
                    <a:lnTo>
                      <a:pt x="2330" y="675"/>
                    </a:lnTo>
                    <a:lnTo>
                      <a:pt x="2266" y="616"/>
                    </a:lnTo>
                    <a:lnTo>
                      <a:pt x="2178" y="543"/>
                    </a:lnTo>
                    <a:lnTo>
                      <a:pt x="2090" y="480"/>
                    </a:lnTo>
                    <a:lnTo>
                      <a:pt x="2004" y="427"/>
                    </a:lnTo>
                    <a:lnTo>
                      <a:pt x="1919" y="383"/>
                    </a:lnTo>
                    <a:lnTo>
                      <a:pt x="1837" y="350"/>
                    </a:lnTo>
                    <a:lnTo>
                      <a:pt x="1756" y="328"/>
                    </a:lnTo>
                    <a:lnTo>
                      <a:pt x="1677" y="314"/>
                    </a:lnTo>
                    <a:lnTo>
                      <a:pt x="1604" y="312"/>
                    </a:lnTo>
                    <a:close/>
                    <a:moveTo>
                      <a:pt x="2209" y="193"/>
                    </a:moveTo>
                    <a:lnTo>
                      <a:pt x="2097" y="194"/>
                    </a:lnTo>
                    <a:lnTo>
                      <a:pt x="1987" y="204"/>
                    </a:lnTo>
                    <a:lnTo>
                      <a:pt x="2086" y="255"/>
                    </a:lnTo>
                    <a:lnTo>
                      <a:pt x="2187" y="315"/>
                    </a:lnTo>
                    <a:lnTo>
                      <a:pt x="2290" y="387"/>
                    </a:lnTo>
                    <a:lnTo>
                      <a:pt x="2393" y="471"/>
                    </a:lnTo>
                    <a:lnTo>
                      <a:pt x="2460" y="532"/>
                    </a:lnTo>
                    <a:lnTo>
                      <a:pt x="2526" y="596"/>
                    </a:lnTo>
                    <a:lnTo>
                      <a:pt x="2611" y="493"/>
                    </a:lnTo>
                    <a:lnTo>
                      <a:pt x="2688" y="383"/>
                    </a:lnTo>
                    <a:lnTo>
                      <a:pt x="2758" y="268"/>
                    </a:lnTo>
                    <a:lnTo>
                      <a:pt x="2624" y="235"/>
                    </a:lnTo>
                    <a:lnTo>
                      <a:pt x="2488" y="211"/>
                    </a:lnTo>
                    <a:lnTo>
                      <a:pt x="2350" y="196"/>
                    </a:lnTo>
                    <a:lnTo>
                      <a:pt x="2209" y="193"/>
                    </a:lnTo>
                    <a:close/>
                    <a:moveTo>
                      <a:pt x="2209" y="0"/>
                    </a:moveTo>
                    <a:lnTo>
                      <a:pt x="2358" y="4"/>
                    </a:lnTo>
                    <a:lnTo>
                      <a:pt x="2504" y="19"/>
                    </a:lnTo>
                    <a:lnTo>
                      <a:pt x="2649" y="44"/>
                    </a:lnTo>
                    <a:lnTo>
                      <a:pt x="2789" y="77"/>
                    </a:lnTo>
                    <a:lnTo>
                      <a:pt x="2928" y="119"/>
                    </a:lnTo>
                    <a:lnTo>
                      <a:pt x="3062" y="169"/>
                    </a:lnTo>
                    <a:lnTo>
                      <a:pt x="3193" y="229"/>
                    </a:lnTo>
                    <a:lnTo>
                      <a:pt x="3317" y="295"/>
                    </a:lnTo>
                    <a:lnTo>
                      <a:pt x="3438" y="370"/>
                    </a:lnTo>
                    <a:lnTo>
                      <a:pt x="3554" y="455"/>
                    </a:lnTo>
                    <a:lnTo>
                      <a:pt x="3666" y="545"/>
                    </a:lnTo>
                    <a:lnTo>
                      <a:pt x="3770" y="642"/>
                    </a:lnTo>
                    <a:lnTo>
                      <a:pt x="3868" y="746"/>
                    </a:lnTo>
                    <a:lnTo>
                      <a:pt x="3959" y="858"/>
                    </a:lnTo>
                    <a:lnTo>
                      <a:pt x="4044" y="975"/>
                    </a:lnTo>
                    <a:lnTo>
                      <a:pt x="4121" y="1098"/>
                    </a:lnTo>
                    <a:lnTo>
                      <a:pt x="4191" y="1228"/>
                    </a:lnTo>
                    <a:lnTo>
                      <a:pt x="4253" y="1364"/>
                    </a:lnTo>
                    <a:lnTo>
                      <a:pt x="4310" y="1516"/>
                    </a:lnTo>
                    <a:lnTo>
                      <a:pt x="4354" y="1668"/>
                    </a:lnTo>
                    <a:lnTo>
                      <a:pt x="4387" y="1824"/>
                    </a:lnTo>
                    <a:lnTo>
                      <a:pt x="4409" y="1978"/>
                    </a:lnTo>
                    <a:lnTo>
                      <a:pt x="4420" y="2132"/>
                    </a:lnTo>
                    <a:lnTo>
                      <a:pt x="4420" y="2286"/>
                    </a:lnTo>
                    <a:lnTo>
                      <a:pt x="4409" y="2440"/>
                    </a:lnTo>
                    <a:lnTo>
                      <a:pt x="4387" y="2590"/>
                    </a:lnTo>
                    <a:lnTo>
                      <a:pt x="4356" y="2738"/>
                    </a:lnTo>
                    <a:lnTo>
                      <a:pt x="4314" y="2885"/>
                    </a:lnTo>
                    <a:lnTo>
                      <a:pt x="4262" y="3028"/>
                    </a:lnTo>
                    <a:lnTo>
                      <a:pt x="4200" y="3167"/>
                    </a:lnTo>
                    <a:lnTo>
                      <a:pt x="4200" y="3169"/>
                    </a:lnTo>
                    <a:lnTo>
                      <a:pt x="4194" y="3180"/>
                    </a:lnTo>
                    <a:lnTo>
                      <a:pt x="4189" y="3191"/>
                    </a:lnTo>
                    <a:lnTo>
                      <a:pt x="4123" y="3316"/>
                    </a:lnTo>
                    <a:lnTo>
                      <a:pt x="4048" y="3435"/>
                    </a:lnTo>
                    <a:lnTo>
                      <a:pt x="3967" y="3548"/>
                    </a:lnTo>
                    <a:lnTo>
                      <a:pt x="3877" y="3658"/>
                    </a:lnTo>
                    <a:lnTo>
                      <a:pt x="3780" y="3763"/>
                    </a:lnTo>
                    <a:lnTo>
                      <a:pt x="3677" y="3862"/>
                    </a:lnTo>
                    <a:lnTo>
                      <a:pt x="3565" y="3953"/>
                    </a:lnTo>
                    <a:lnTo>
                      <a:pt x="3448" y="4038"/>
                    </a:lnTo>
                    <a:lnTo>
                      <a:pt x="3323" y="4117"/>
                    </a:lnTo>
                    <a:lnTo>
                      <a:pt x="3193" y="4186"/>
                    </a:lnTo>
                    <a:lnTo>
                      <a:pt x="3057" y="4248"/>
                    </a:lnTo>
                    <a:lnTo>
                      <a:pt x="2919" y="4300"/>
                    </a:lnTo>
                    <a:lnTo>
                      <a:pt x="2782" y="4342"/>
                    </a:lnTo>
                    <a:lnTo>
                      <a:pt x="2642" y="4375"/>
                    </a:lnTo>
                    <a:lnTo>
                      <a:pt x="2499" y="4399"/>
                    </a:lnTo>
                    <a:lnTo>
                      <a:pt x="2356" y="4412"/>
                    </a:lnTo>
                    <a:lnTo>
                      <a:pt x="2211" y="4417"/>
                    </a:lnTo>
                    <a:lnTo>
                      <a:pt x="2062" y="4412"/>
                    </a:lnTo>
                    <a:lnTo>
                      <a:pt x="1915" y="4397"/>
                    </a:lnTo>
                    <a:lnTo>
                      <a:pt x="1772" y="4373"/>
                    </a:lnTo>
                    <a:lnTo>
                      <a:pt x="1631" y="4340"/>
                    </a:lnTo>
                    <a:lnTo>
                      <a:pt x="1493" y="4298"/>
                    </a:lnTo>
                    <a:lnTo>
                      <a:pt x="1360" y="4247"/>
                    </a:lnTo>
                    <a:lnTo>
                      <a:pt x="1229" y="4188"/>
                    </a:lnTo>
                    <a:lnTo>
                      <a:pt x="1103" y="4120"/>
                    </a:lnTo>
                    <a:lnTo>
                      <a:pt x="982" y="4045"/>
                    </a:lnTo>
                    <a:lnTo>
                      <a:pt x="866" y="3963"/>
                    </a:lnTo>
                    <a:lnTo>
                      <a:pt x="756" y="3873"/>
                    </a:lnTo>
                    <a:lnTo>
                      <a:pt x="651" y="3776"/>
                    </a:lnTo>
                    <a:lnTo>
                      <a:pt x="552" y="3671"/>
                    </a:lnTo>
                    <a:lnTo>
                      <a:pt x="460" y="3559"/>
                    </a:lnTo>
                    <a:lnTo>
                      <a:pt x="376" y="3442"/>
                    </a:lnTo>
                    <a:lnTo>
                      <a:pt x="299" y="3317"/>
                    </a:lnTo>
                    <a:lnTo>
                      <a:pt x="229" y="3189"/>
                    </a:lnTo>
                    <a:lnTo>
                      <a:pt x="169" y="3054"/>
                    </a:lnTo>
                    <a:lnTo>
                      <a:pt x="112" y="2903"/>
                    </a:lnTo>
                    <a:lnTo>
                      <a:pt x="68" y="2751"/>
                    </a:lnTo>
                    <a:lnTo>
                      <a:pt x="33" y="2597"/>
                    </a:lnTo>
                    <a:lnTo>
                      <a:pt x="11" y="2443"/>
                    </a:lnTo>
                    <a:lnTo>
                      <a:pt x="0" y="2286"/>
                    </a:lnTo>
                    <a:lnTo>
                      <a:pt x="0" y="2130"/>
                    </a:lnTo>
                    <a:lnTo>
                      <a:pt x="11" y="1974"/>
                    </a:lnTo>
                    <a:lnTo>
                      <a:pt x="33" y="1820"/>
                    </a:lnTo>
                    <a:lnTo>
                      <a:pt x="68" y="1666"/>
                    </a:lnTo>
                    <a:lnTo>
                      <a:pt x="112" y="1514"/>
                    </a:lnTo>
                    <a:lnTo>
                      <a:pt x="169" y="1364"/>
                    </a:lnTo>
                    <a:lnTo>
                      <a:pt x="229" y="1230"/>
                    </a:lnTo>
                    <a:lnTo>
                      <a:pt x="297" y="1102"/>
                    </a:lnTo>
                    <a:lnTo>
                      <a:pt x="374" y="979"/>
                    </a:lnTo>
                    <a:lnTo>
                      <a:pt x="457" y="862"/>
                    </a:lnTo>
                    <a:lnTo>
                      <a:pt x="549" y="752"/>
                    </a:lnTo>
                    <a:lnTo>
                      <a:pt x="646" y="647"/>
                    </a:lnTo>
                    <a:lnTo>
                      <a:pt x="750" y="548"/>
                    </a:lnTo>
                    <a:lnTo>
                      <a:pt x="862" y="458"/>
                    </a:lnTo>
                    <a:lnTo>
                      <a:pt x="980" y="374"/>
                    </a:lnTo>
                    <a:lnTo>
                      <a:pt x="1103" y="297"/>
                    </a:lnTo>
                    <a:lnTo>
                      <a:pt x="1231" y="229"/>
                    </a:lnTo>
                    <a:lnTo>
                      <a:pt x="1365" y="169"/>
                    </a:lnTo>
                    <a:lnTo>
                      <a:pt x="1501" y="118"/>
                    </a:lnTo>
                    <a:lnTo>
                      <a:pt x="1638" y="75"/>
                    </a:lnTo>
                    <a:lnTo>
                      <a:pt x="1780" y="42"/>
                    </a:lnTo>
                    <a:lnTo>
                      <a:pt x="1921" y="19"/>
                    </a:lnTo>
                    <a:lnTo>
                      <a:pt x="2064" y="4"/>
                    </a:lnTo>
                    <a:lnTo>
                      <a:pt x="2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10251718" y="4419247"/>
              <a:ext cx="753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45%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201226" y="4981235"/>
            <a:ext cx="3804224" cy="872123"/>
            <a:chOff x="7201226" y="4981235"/>
            <a:chExt cx="3804224" cy="872123"/>
          </a:xfrm>
        </p:grpSpPr>
        <p:grpSp>
          <p:nvGrpSpPr>
            <p:cNvPr id="50" name="Group 49"/>
            <p:cNvGrpSpPr/>
            <p:nvPr/>
          </p:nvGrpSpPr>
          <p:grpSpPr>
            <a:xfrm>
              <a:off x="7732891" y="5438763"/>
              <a:ext cx="2449689" cy="292938"/>
              <a:chOff x="7382932" y="2822223"/>
              <a:chExt cx="2449689" cy="292938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738293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753109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767926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82743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797560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12376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8271934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8420101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856826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716435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864602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9012769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9160936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9309103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9457270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605437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9753598" y="2822223"/>
                <a:ext cx="79023" cy="29293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732891" y="4981235"/>
              <a:ext cx="1224847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4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Item 03</a:t>
              </a:r>
              <a:endParaRPr lang="en-US" sz="2400" dirty="0"/>
            </a:p>
          </p:txBody>
        </p:sp>
        <p:grpSp>
          <p:nvGrpSpPr>
            <p:cNvPr id="83" name="Group 20"/>
            <p:cNvGrpSpPr>
              <a:grpSpLocks noChangeAspect="1"/>
            </p:cNvGrpSpPr>
            <p:nvPr/>
          </p:nvGrpSpPr>
          <p:grpSpPr bwMode="auto">
            <a:xfrm>
              <a:off x="7201226" y="5420387"/>
              <a:ext cx="342723" cy="342723"/>
              <a:chOff x="2337" y="657"/>
              <a:chExt cx="3006" cy="300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6" name="Freeform 22"/>
              <p:cNvSpPr>
                <a:spLocks noEditPoints="1"/>
              </p:cNvSpPr>
              <p:nvPr/>
            </p:nvSpPr>
            <p:spPr bwMode="auto">
              <a:xfrm>
                <a:off x="2337" y="1164"/>
                <a:ext cx="1788" cy="2499"/>
              </a:xfrm>
              <a:custGeom>
                <a:avLst/>
                <a:gdLst>
                  <a:gd name="T0" fmla="*/ 210 w 3576"/>
                  <a:gd name="T1" fmla="*/ 4671 h 4997"/>
                  <a:gd name="T2" fmla="*/ 326 w 3576"/>
                  <a:gd name="T3" fmla="*/ 4787 h 4997"/>
                  <a:gd name="T4" fmla="*/ 3208 w 3576"/>
                  <a:gd name="T5" fmla="*/ 4800 h 4997"/>
                  <a:gd name="T6" fmla="*/ 3347 w 3576"/>
                  <a:gd name="T7" fmla="*/ 4707 h 4997"/>
                  <a:gd name="T8" fmla="*/ 3385 w 3576"/>
                  <a:gd name="T9" fmla="*/ 4363 h 4997"/>
                  <a:gd name="T10" fmla="*/ 3385 w 3576"/>
                  <a:gd name="T11" fmla="*/ 4172 h 4997"/>
                  <a:gd name="T12" fmla="*/ 525 w 3576"/>
                  <a:gd name="T13" fmla="*/ 1144 h 4997"/>
                  <a:gd name="T14" fmla="*/ 475 w 3576"/>
                  <a:gd name="T15" fmla="*/ 1226 h 4997"/>
                  <a:gd name="T16" fmla="*/ 228 w 3576"/>
                  <a:gd name="T17" fmla="*/ 1415 h 4997"/>
                  <a:gd name="T18" fmla="*/ 191 w 3576"/>
                  <a:gd name="T19" fmla="*/ 2122 h 4997"/>
                  <a:gd name="T20" fmla="*/ 3369 w 3576"/>
                  <a:gd name="T21" fmla="*/ 1459 h 4997"/>
                  <a:gd name="T22" fmla="*/ 3267 w 3576"/>
                  <a:gd name="T23" fmla="*/ 1322 h 4997"/>
                  <a:gd name="T24" fmla="*/ 3055 w 3576"/>
                  <a:gd name="T25" fmla="*/ 1168 h 4997"/>
                  <a:gd name="T26" fmla="*/ 359 w 3576"/>
                  <a:gd name="T27" fmla="*/ 193 h 4997"/>
                  <a:gd name="T28" fmla="*/ 295 w 3576"/>
                  <a:gd name="T29" fmla="*/ 255 h 4997"/>
                  <a:gd name="T30" fmla="*/ 3276 w 3576"/>
                  <a:gd name="T31" fmla="*/ 231 h 4997"/>
                  <a:gd name="T32" fmla="*/ 2837 w 3576"/>
                  <a:gd name="T33" fmla="*/ 193 h 4997"/>
                  <a:gd name="T34" fmla="*/ 2798 w 3576"/>
                  <a:gd name="T35" fmla="*/ 457 h 4997"/>
                  <a:gd name="T36" fmla="*/ 2685 w 3576"/>
                  <a:gd name="T37" fmla="*/ 457 h 4997"/>
                  <a:gd name="T38" fmla="*/ 2645 w 3576"/>
                  <a:gd name="T39" fmla="*/ 193 h 4997"/>
                  <a:gd name="T40" fmla="*/ 2183 w 3576"/>
                  <a:gd name="T41" fmla="*/ 435 h 4997"/>
                  <a:gd name="T42" fmla="*/ 2075 w 3576"/>
                  <a:gd name="T43" fmla="*/ 470 h 4997"/>
                  <a:gd name="T44" fmla="*/ 2009 w 3576"/>
                  <a:gd name="T45" fmla="*/ 379 h 4997"/>
                  <a:gd name="T46" fmla="*/ 1561 w 3576"/>
                  <a:gd name="T47" fmla="*/ 410 h 4997"/>
                  <a:gd name="T48" fmla="*/ 1470 w 3576"/>
                  <a:gd name="T49" fmla="*/ 475 h 4997"/>
                  <a:gd name="T50" fmla="*/ 1379 w 3576"/>
                  <a:gd name="T51" fmla="*/ 410 h 4997"/>
                  <a:gd name="T52" fmla="*/ 931 w 3576"/>
                  <a:gd name="T53" fmla="*/ 379 h 4997"/>
                  <a:gd name="T54" fmla="*/ 865 w 3576"/>
                  <a:gd name="T55" fmla="*/ 470 h 4997"/>
                  <a:gd name="T56" fmla="*/ 758 w 3576"/>
                  <a:gd name="T57" fmla="*/ 435 h 4997"/>
                  <a:gd name="T58" fmla="*/ 359 w 3576"/>
                  <a:gd name="T59" fmla="*/ 193 h 4997"/>
                  <a:gd name="T60" fmla="*/ 3318 w 3576"/>
                  <a:gd name="T61" fmla="*/ 20 h 4997"/>
                  <a:gd name="T62" fmla="*/ 3452 w 3576"/>
                  <a:gd name="T63" fmla="*/ 156 h 4997"/>
                  <a:gd name="T64" fmla="*/ 3480 w 3576"/>
                  <a:gd name="T65" fmla="*/ 667 h 4997"/>
                  <a:gd name="T66" fmla="*/ 3571 w 3576"/>
                  <a:gd name="T67" fmla="*/ 732 h 4997"/>
                  <a:gd name="T68" fmla="*/ 3538 w 3576"/>
                  <a:gd name="T69" fmla="*/ 840 h 4997"/>
                  <a:gd name="T70" fmla="*/ 3245 w 3576"/>
                  <a:gd name="T71" fmla="*/ 1087 h 4997"/>
                  <a:gd name="T72" fmla="*/ 3483 w 3576"/>
                  <a:gd name="T73" fmla="*/ 1270 h 4997"/>
                  <a:gd name="T74" fmla="*/ 3573 w 3576"/>
                  <a:gd name="T75" fmla="*/ 1488 h 4997"/>
                  <a:gd name="T76" fmla="*/ 3556 w 3576"/>
                  <a:gd name="T77" fmla="*/ 4715 h 4997"/>
                  <a:gd name="T78" fmla="*/ 3407 w 3576"/>
                  <a:gd name="T79" fmla="*/ 4917 h 4997"/>
                  <a:gd name="T80" fmla="*/ 3164 w 3576"/>
                  <a:gd name="T81" fmla="*/ 4997 h 4997"/>
                  <a:gd name="T82" fmla="*/ 224 w 3576"/>
                  <a:gd name="T83" fmla="*/ 4951 h 4997"/>
                  <a:gd name="T84" fmla="*/ 46 w 3576"/>
                  <a:gd name="T85" fmla="*/ 4773 h 4997"/>
                  <a:gd name="T86" fmla="*/ 0 w 3576"/>
                  <a:gd name="T87" fmla="*/ 1545 h 4997"/>
                  <a:gd name="T88" fmla="*/ 62 w 3576"/>
                  <a:gd name="T89" fmla="*/ 1319 h 4997"/>
                  <a:gd name="T90" fmla="*/ 215 w 3576"/>
                  <a:gd name="T91" fmla="*/ 1155 h 4997"/>
                  <a:gd name="T92" fmla="*/ 66 w 3576"/>
                  <a:gd name="T93" fmla="*/ 854 h 4997"/>
                  <a:gd name="T94" fmla="*/ 0 w 3576"/>
                  <a:gd name="T95" fmla="*/ 763 h 4997"/>
                  <a:gd name="T96" fmla="*/ 66 w 3576"/>
                  <a:gd name="T97" fmla="*/ 672 h 4997"/>
                  <a:gd name="T98" fmla="*/ 109 w 3576"/>
                  <a:gd name="T99" fmla="*/ 204 h 4997"/>
                  <a:gd name="T100" fmla="*/ 217 w 3576"/>
                  <a:gd name="T101" fmla="*/ 43 h 4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76" h="4997">
                    <a:moveTo>
                      <a:pt x="191" y="4363"/>
                    </a:moveTo>
                    <a:lnTo>
                      <a:pt x="191" y="4583"/>
                    </a:lnTo>
                    <a:lnTo>
                      <a:pt x="197" y="4629"/>
                    </a:lnTo>
                    <a:lnTo>
                      <a:pt x="210" y="4671"/>
                    </a:lnTo>
                    <a:lnTo>
                      <a:pt x="230" y="4707"/>
                    </a:lnTo>
                    <a:lnTo>
                      <a:pt x="257" y="4740"/>
                    </a:lnTo>
                    <a:lnTo>
                      <a:pt x="290" y="4767"/>
                    </a:lnTo>
                    <a:lnTo>
                      <a:pt x="326" y="4787"/>
                    </a:lnTo>
                    <a:lnTo>
                      <a:pt x="368" y="4800"/>
                    </a:lnTo>
                    <a:lnTo>
                      <a:pt x="414" y="4806"/>
                    </a:lnTo>
                    <a:lnTo>
                      <a:pt x="3164" y="4806"/>
                    </a:lnTo>
                    <a:lnTo>
                      <a:pt x="3208" y="4800"/>
                    </a:lnTo>
                    <a:lnTo>
                      <a:pt x="3250" y="4787"/>
                    </a:lnTo>
                    <a:lnTo>
                      <a:pt x="3287" y="4767"/>
                    </a:lnTo>
                    <a:lnTo>
                      <a:pt x="3319" y="4740"/>
                    </a:lnTo>
                    <a:lnTo>
                      <a:pt x="3347" y="4707"/>
                    </a:lnTo>
                    <a:lnTo>
                      <a:pt x="3367" y="4671"/>
                    </a:lnTo>
                    <a:lnTo>
                      <a:pt x="3379" y="4629"/>
                    </a:lnTo>
                    <a:lnTo>
                      <a:pt x="3385" y="4583"/>
                    </a:lnTo>
                    <a:lnTo>
                      <a:pt x="3385" y="4363"/>
                    </a:lnTo>
                    <a:lnTo>
                      <a:pt x="191" y="4363"/>
                    </a:lnTo>
                    <a:close/>
                    <a:moveTo>
                      <a:pt x="191" y="2315"/>
                    </a:moveTo>
                    <a:lnTo>
                      <a:pt x="191" y="4172"/>
                    </a:lnTo>
                    <a:lnTo>
                      <a:pt x="3385" y="4172"/>
                    </a:lnTo>
                    <a:lnTo>
                      <a:pt x="3385" y="2315"/>
                    </a:lnTo>
                    <a:lnTo>
                      <a:pt x="191" y="2315"/>
                    </a:lnTo>
                    <a:close/>
                    <a:moveTo>
                      <a:pt x="525" y="858"/>
                    </a:moveTo>
                    <a:lnTo>
                      <a:pt x="525" y="1144"/>
                    </a:lnTo>
                    <a:lnTo>
                      <a:pt x="521" y="1168"/>
                    </a:lnTo>
                    <a:lnTo>
                      <a:pt x="510" y="1191"/>
                    </a:lnTo>
                    <a:lnTo>
                      <a:pt x="496" y="1211"/>
                    </a:lnTo>
                    <a:lnTo>
                      <a:pt x="475" y="1226"/>
                    </a:lnTo>
                    <a:lnTo>
                      <a:pt x="310" y="1322"/>
                    </a:lnTo>
                    <a:lnTo>
                      <a:pt x="279" y="1344"/>
                    </a:lnTo>
                    <a:lnTo>
                      <a:pt x="251" y="1377"/>
                    </a:lnTo>
                    <a:lnTo>
                      <a:pt x="228" y="1415"/>
                    </a:lnTo>
                    <a:lnTo>
                      <a:pt x="210" y="1459"/>
                    </a:lnTo>
                    <a:lnTo>
                      <a:pt x="197" y="1503"/>
                    </a:lnTo>
                    <a:lnTo>
                      <a:pt x="191" y="1545"/>
                    </a:lnTo>
                    <a:lnTo>
                      <a:pt x="191" y="2122"/>
                    </a:lnTo>
                    <a:lnTo>
                      <a:pt x="3385" y="2122"/>
                    </a:lnTo>
                    <a:lnTo>
                      <a:pt x="3385" y="1545"/>
                    </a:lnTo>
                    <a:lnTo>
                      <a:pt x="3379" y="1503"/>
                    </a:lnTo>
                    <a:lnTo>
                      <a:pt x="3369" y="1459"/>
                    </a:lnTo>
                    <a:lnTo>
                      <a:pt x="3349" y="1415"/>
                    </a:lnTo>
                    <a:lnTo>
                      <a:pt x="3325" y="1377"/>
                    </a:lnTo>
                    <a:lnTo>
                      <a:pt x="3297" y="1344"/>
                    </a:lnTo>
                    <a:lnTo>
                      <a:pt x="3267" y="1322"/>
                    </a:lnTo>
                    <a:lnTo>
                      <a:pt x="3101" y="1226"/>
                    </a:lnTo>
                    <a:lnTo>
                      <a:pt x="3081" y="1211"/>
                    </a:lnTo>
                    <a:lnTo>
                      <a:pt x="3066" y="1191"/>
                    </a:lnTo>
                    <a:lnTo>
                      <a:pt x="3055" y="1168"/>
                    </a:lnTo>
                    <a:lnTo>
                      <a:pt x="3053" y="1144"/>
                    </a:lnTo>
                    <a:lnTo>
                      <a:pt x="3053" y="858"/>
                    </a:lnTo>
                    <a:lnTo>
                      <a:pt x="525" y="858"/>
                    </a:lnTo>
                    <a:close/>
                    <a:moveTo>
                      <a:pt x="359" y="193"/>
                    </a:moveTo>
                    <a:lnTo>
                      <a:pt x="333" y="197"/>
                    </a:lnTo>
                    <a:lnTo>
                      <a:pt x="315" y="211"/>
                    </a:lnTo>
                    <a:lnTo>
                      <a:pt x="301" y="231"/>
                    </a:lnTo>
                    <a:lnTo>
                      <a:pt x="295" y="255"/>
                    </a:lnTo>
                    <a:lnTo>
                      <a:pt x="295" y="667"/>
                    </a:lnTo>
                    <a:lnTo>
                      <a:pt x="3281" y="667"/>
                    </a:lnTo>
                    <a:lnTo>
                      <a:pt x="3281" y="255"/>
                    </a:lnTo>
                    <a:lnTo>
                      <a:pt x="3276" y="231"/>
                    </a:lnTo>
                    <a:lnTo>
                      <a:pt x="3263" y="211"/>
                    </a:lnTo>
                    <a:lnTo>
                      <a:pt x="3243" y="197"/>
                    </a:lnTo>
                    <a:lnTo>
                      <a:pt x="3217" y="193"/>
                    </a:lnTo>
                    <a:lnTo>
                      <a:pt x="2837" y="193"/>
                    </a:lnTo>
                    <a:lnTo>
                      <a:pt x="2837" y="379"/>
                    </a:lnTo>
                    <a:lnTo>
                      <a:pt x="2833" y="410"/>
                    </a:lnTo>
                    <a:lnTo>
                      <a:pt x="2818" y="435"/>
                    </a:lnTo>
                    <a:lnTo>
                      <a:pt x="2798" y="457"/>
                    </a:lnTo>
                    <a:lnTo>
                      <a:pt x="2771" y="470"/>
                    </a:lnTo>
                    <a:lnTo>
                      <a:pt x="2742" y="475"/>
                    </a:lnTo>
                    <a:lnTo>
                      <a:pt x="2711" y="470"/>
                    </a:lnTo>
                    <a:lnTo>
                      <a:pt x="2685" y="457"/>
                    </a:lnTo>
                    <a:lnTo>
                      <a:pt x="2663" y="435"/>
                    </a:lnTo>
                    <a:lnTo>
                      <a:pt x="2651" y="410"/>
                    </a:lnTo>
                    <a:lnTo>
                      <a:pt x="2645" y="379"/>
                    </a:lnTo>
                    <a:lnTo>
                      <a:pt x="2645" y="193"/>
                    </a:lnTo>
                    <a:lnTo>
                      <a:pt x="2203" y="193"/>
                    </a:lnTo>
                    <a:lnTo>
                      <a:pt x="2203" y="379"/>
                    </a:lnTo>
                    <a:lnTo>
                      <a:pt x="2197" y="410"/>
                    </a:lnTo>
                    <a:lnTo>
                      <a:pt x="2183" y="435"/>
                    </a:lnTo>
                    <a:lnTo>
                      <a:pt x="2162" y="457"/>
                    </a:lnTo>
                    <a:lnTo>
                      <a:pt x="2137" y="470"/>
                    </a:lnTo>
                    <a:lnTo>
                      <a:pt x="2106" y="475"/>
                    </a:lnTo>
                    <a:lnTo>
                      <a:pt x="2075" y="470"/>
                    </a:lnTo>
                    <a:lnTo>
                      <a:pt x="2050" y="457"/>
                    </a:lnTo>
                    <a:lnTo>
                      <a:pt x="2028" y="435"/>
                    </a:lnTo>
                    <a:lnTo>
                      <a:pt x="2015" y="410"/>
                    </a:lnTo>
                    <a:lnTo>
                      <a:pt x="2009" y="379"/>
                    </a:lnTo>
                    <a:lnTo>
                      <a:pt x="2009" y="193"/>
                    </a:lnTo>
                    <a:lnTo>
                      <a:pt x="1567" y="193"/>
                    </a:lnTo>
                    <a:lnTo>
                      <a:pt x="1567" y="379"/>
                    </a:lnTo>
                    <a:lnTo>
                      <a:pt x="1561" y="410"/>
                    </a:lnTo>
                    <a:lnTo>
                      <a:pt x="1549" y="435"/>
                    </a:lnTo>
                    <a:lnTo>
                      <a:pt x="1527" y="457"/>
                    </a:lnTo>
                    <a:lnTo>
                      <a:pt x="1501" y="470"/>
                    </a:lnTo>
                    <a:lnTo>
                      <a:pt x="1470" y="475"/>
                    </a:lnTo>
                    <a:lnTo>
                      <a:pt x="1441" y="470"/>
                    </a:lnTo>
                    <a:lnTo>
                      <a:pt x="1414" y="457"/>
                    </a:lnTo>
                    <a:lnTo>
                      <a:pt x="1394" y="435"/>
                    </a:lnTo>
                    <a:lnTo>
                      <a:pt x="1379" y="410"/>
                    </a:lnTo>
                    <a:lnTo>
                      <a:pt x="1375" y="379"/>
                    </a:lnTo>
                    <a:lnTo>
                      <a:pt x="1375" y="193"/>
                    </a:lnTo>
                    <a:lnTo>
                      <a:pt x="931" y="193"/>
                    </a:lnTo>
                    <a:lnTo>
                      <a:pt x="931" y="379"/>
                    </a:lnTo>
                    <a:lnTo>
                      <a:pt x="925" y="410"/>
                    </a:lnTo>
                    <a:lnTo>
                      <a:pt x="913" y="435"/>
                    </a:lnTo>
                    <a:lnTo>
                      <a:pt x="893" y="457"/>
                    </a:lnTo>
                    <a:lnTo>
                      <a:pt x="865" y="470"/>
                    </a:lnTo>
                    <a:lnTo>
                      <a:pt x="834" y="475"/>
                    </a:lnTo>
                    <a:lnTo>
                      <a:pt x="805" y="470"/>
                    </a:lnTo>
                    <a:lnTo>
                      <a:pt x="778" y="457"/>
                    </a:lnTo>
                    <a:lnTo>
                      <a:pt x="758" y="435"/>
                    </a:lnTo>
                    <a:lnTo>
                      <a:pt x="743" y="410"/>
                    </a:lnTo>
                    <a:lnTo>
                      <a:pt x="740" y="379"/>
                    </a:lnTo>
                    <a:lnTo>
                      <a:pt x="740" y="193"/>
                    </a:lnTo>
                    <a:lnTo>
                      <a:pt x="359" y="193"/>
                    </a:lnTo>
                    <a:close/>
                    <a:moveTo>
                      <a:pt x="359" y="0"/>
                    </a:moveTo>
                    <a:lnTo>
                      <a:pt x="3217" y="0"/>
                    </a:lnTo>
                    <a:lnTo>
                      <a:pt x="3270" y="5"/>
                    </a:lnTo>
                    <a:lnTo>
                      <a:pt x="3318" y="20"/>
                    </a:lnTo>
                    <a:lnTo>
                      <a:pt x="3359" y="43"/>
                    </a:lnTo>
                    <a:lnTo>
                      <a:pt x="3398" y="74"/>
                    </a:lnTo>
                    <a:lnTo>
                      <a:pt x="3429" y="113"/>
                    </a:lnTo>
                    <a:lnTo>
                      <a:pt x="3452" y="156"/>
                    </a:lnTo>
                    <a:lnTo>
                      <a:pt x="3467" y="204"/>
                    </a:lnTo>
                    <a:lnTo>
                      <a:pt x="3472" y="255"/>
                    </a:lnTo>
                    <a:lnTo>
                      <a:pt x="3472" y="667"/>
                    </a:lnTo>
                    <a:lnTo>
                      <a:pt x="3480" y="667"/>
                    </a:lnTo>
                    <a:lnTo>
                      <a:pt x="3511" y="672"/>
                    </a:lnTo>
                    <a:lnTo>
                      <a:pt x="3538" y="685"/>
                    </a:lnTo>
                    <a:lnTo>
                      <a:pt x="3558" y="707"/>
                    </a:lnTo>
                    <a:lnTo>
                      <a:pt x="3571" y="732"/>
                    </a:lnTo>
                    <a:lnTo>
                      <a:pt x="3576" y="763"/>
                    </a:lnTo>
                    <a:lnTo>
                      <a:pt x="3571" y="792"/>
                    </a:lnTo>
                    <a:lnTo>
                      <a:pt x="3558" y="820"/>
                    </a:lnTo>
                    <a:lnTo>
                      <a:pt x="3538" y="840"/>
                    </a:lnTo>
                    <a:lnTo>
                      <a:pt x="3511" y="854"/>
                    </a:lnTo>
                    <a:lnTo>
                      <a:pt x="3480" y="858"/>
                    </a:lnTo>
                    <a:lnTo>
                      <a:pt x="3245" y="858"/>
                    </a:lnTo>
                    <a:lnTo>
                      <a:pt x="3245" y="1087"/>
                    </a:lnTo>
                    <a:lnTo>
                      <a:pt x="3361" y="1155"/>
                    </a:lnTo>
                    <a:lnTo>
                      <a:pt x="3405" y="1186"/>
                    </a:lnTo>
                    <a:lnTo>
                      <a:pt x="3447" y="1224"/>
                    </a:lnTo>
                    <a:lnTo>
                      <a:pt x="3483" y="1270"/>
                    </a:lnTo>
                    <a:lnTo>
                      <a:pt x="3514" y="1319"/>
                    </a:lnTo>
                    <a:lnTo>
                      <a:pt x="3540" y="1373"/>
                    </a:lnTo>
                    <a:lnTo>
                      <a:pt x="3560" y="1430"/>
                    </a:lnTo>
                    <a:lnTo>
                      <a:pt x="3573" y="1488"/>
                    </a:lnTo>
                    <a:lnTo>
                      <a:pt x="3576" y="1545"/>
                    </a:lnTo>
                    <a:lnTo>
                      <a:pt x="3576" y="4583"/>
                    </a:lnTo>
                    <a:lnTo>
                      <a:pt x="3571" y="4651"/>
                    </a:lnTo>
                    <a:lnTo>
                      <a:pt x="3556" y="4715"/>
                    </a:lnTo>
                    <a:lnTo>
                      <a:pt x="3531" y="4773"/>
                    </a:lnTo>
                    <a:lnTo>
                      <a:pt x="3496" y="4828"/>
                    </a:lnTo>
                    <a:lnTo>
                      <a:pt x="3456" y="4877"/>
                    </a:lnTo>
                    <a:lnTo>
                      <a:pt x="3407" y="4917"/>
                    </a:lnTo>
                    <a:lnTo>
                      <a:pt x="3354" y="4951"/>
                    </a:lnTo>
                    <a:lnTo>
                      <a:pt x="3294" y="4975"/>
                    </a:lnTo>
                    <a:lnTo>
                      <a:pt x="3230" y="4992"/>
                    </a:lnTo>
                    <a:lnTo>
                      <a:pt x="3164" y="4997"/>
                    </a:lnTo>
                    <a:lnTo>
                      <a:pt x="414" y="4997"/>
                    </a:lnTo>
                    <a:lnTo>
                      <a:pt x="346" y="4992"/>
                    </a:lnTo>
                    <a:lnTo>
                      <a:pt x="282" y="4975"/>
                    </a:lnTo>
                    <a:lnTo>
                      <a:pt x="224" y="4951"/>
                    </a:lnTo>
                    <a:lnTo>
                      <a:pt x="169" y="4917"/>
                    </a:lnTo>
                    <a:lnTo>
                      <a:pt x="120" y="4877"/>
                    </a:lnTo>
                    <a:lnTo>
                      <a:pt x="80" y="4828"/>
                    </a:lnTo>
                    <a:lnTo>
                      <a:pt x="46" y="4773"/>
                    </a:lnTo>
                    <a:lnTo>
                      <a:pt x="22" y="4715"/>
                    </a:lnTo>
                    <a:lnTo>
                      <a:pt x="5" y="4651"/>
                    </a:lnTo>
                    <a:lnTo>
                      <a:pt x="0" y="4583"/>
                    </a:lnTo>
                    <a:lnTo>
                      <a:pt x="0" y="1545"/>
                    </a:lnTo>
                    <a:lnTo>
                      <a:pt x="4" y="1488"/>
                    </a:lnTo>
                    <a:lnTo>
                      <a:pt x="16" y="1430"/>
                    </a:lnTo>
                    <a:lnTo>
                      <a:pt x="36" y="1373"/>
                    </a:lnTo>
                    <a:lnTo>
                      <a:pt x="62" y="1319"/>
                    </a:lnTo>
                    <a:lnTo>
                      <a:pt x="93" y="1270"/>
                    </a:lnTo>
                    <a:lnTo>
                      <a:pt x="129" y="1224"/>
                    </a:lnTo>
                    <a:lnTo>
                      <a:pt x="171" y="1186"/>
                    </a:lnTo>
                    <a:lnTo>
                      <a:pt x="215" y="1155"/>
                    </a:lnTo>
                    <a:lnTo>
                      <a:pt x="332" y="1087"/>
                    </a:lnTo>
                    <a:lnTo>
                      <a:pt x="332" y="858"/>
                    </a:lnTo>
                    <a:lnTo>
                      <a:pt x="97" y="858"/>
                    </a:lnTo>
                    <a:lnTo>
                      <a:pt x="66" y="854"/>
                    </a:lnTo>
                    <a:lnTo>
                      <a:pt x="40" y="840"/>
                    </a:lnTo>
                    <a:lnTo>
                      <a:pt x="18" y="820"/>
                    </a:lnTo>
                    <a:lnTo>
                      <a:pt x="5" y="792"/>
                    </a:lnTo>
                    <a:lnTo>
                      <a:pt x="0" y="763"/>
                    </a:lnTo>
                    <a:lnTo>
                      <a:pt x="5" y="732"/>
                    </a:lnTo>
                    <a:lnTo>
                      <a:pt x="18" y="707"/>
                    </a:lnTo>
                    <a:lnTo>
                      <a:pt x="40" y="685"/>
                    </a:lnTo>
                    <a:lnTo>
                      <a:pt x="66" y="672"/>
                    </a:lnTo>
                    <a:lnTo>
                      <a:pt x="97" y="667"/>
                    </a:lnTo>
                    <a:lnTo>
                      <a:pt x="104" y="667"/>
                    </a:lnTo>
                    <a:lnTo>
                      <a:pt x="104" y="255"/>
                    </a:lnTo>
                    <a:lnTo>
                      <a:pt x="109" y="204"/>
                    </a:lnTo>
                    <a:lnTo>
                      <a:pt x="124" y="156"/>
                    </a:lnTo>
                    <a:lnTo>
                      <a:pt x="148" y="113"/>
                    </a:lnTo>
                    <a:lnTo>
                      <a:pt x="179" y="74"/>
                    </a:lnTo>
                    <a:lnTo>
                      <a:pt x="217" y="43"/>
                    </a:lnTo>
                    <a:lnTo>
                      <a:pt x="259" y="20"/>
                    </a:lnTo>
                    <a:lnTo>
                      <a:pt x="308" y="5"/>
                    </a:lnTo>
                    <a:lnTo>
                      <a:pt x="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3"/>
              <p:cNvSpPr>
                <a:spLocks noEditPoints="1"/>
              </p:cNvSpPr>
              <p:nvPr/>
            </p:nvSpPr>
            <p:spPr bwMode="auto">
              <a:xfrm>
                <a:off x="2653" y="2495"/>
                <a:ext cx="1156" cy="582"/>
              </a:xfrm>
              <a:custGeom>
                <a:avLst/>
                <a:gdLst>
                  <a:gd name="T0" fmla="*/ 1252 w 2312"/>
                  <a:gd name="T1" fmla="*/ 971 h 1165"/>
                  <a:gd name="T2" fmla="*/ 1793 w 2312"/>
                  <a:gd name="T3" fmla="*/ 966 h 1165"/>
                  <a:gd name="T4" fmla="*/ 1909 w 2312"/>
                  <a:gd name="T5" fmla="*/ 928 h 1165"/>
                  <a:gd name="T6" fmla="*/ 2006 w 2312"/>
                  <a:gd name="T7" fmla="*/ 857 h 1165"/>
                  <a:gd name="T8" fmla="*/ 2077 w 2312"/>
                  <a:gd name="T9" fmla="*/ 760 h 1165"/>
                  <a:gd name="T10" fmla="*/ 2115 w 2312"/>
                  <a:gd name="T11" fmla="*/ 645 h 1165"/>
                  <a:gd name="T12" fmla="*/ 2115 w 2312"/>
                  <a:gd name="T13" fmla="*/ 520 h 1165"/>
                  <a:gd name="T14" fmla="*/ 2077 w 2312"/>
                  <a:gd name="T15" fmla="*/ 403 h 1165"/>
                  <a:gd name="T16" fmla="*/ 2006 w 2312"/>
                  <a:gd name="T17" fmla="*/ 306 h 1165"/>
                  <a:gd name="T18" fmla="*/ 1909 w 2312"/>
                  <a:gd name="T19" fmla="*/ 235 h 1165"/>
                  <a:gd name="T20" fmla="*/ 1793 w 2312"/>
                  <a:gd name="T21" fmla="*/ 197 h 1165"/>
                  <a:gd name="T22" fmla="*/ 1252 w 2312"/>
                  <a:gd name="T23" fmla="*/ 192 h 1165"/>
                  <a:gd name="T24" fmla="*/ 519 w 2312"/>
                  <a:gd name="T25" fmla="*/ 197 h 1165"/>
                  <a:gd name="T26" fmla="*/ 403 w 2312"/>
                  <a:gd name="T27" fmla="*/ 235 h 1165"/>
                  <a:gd name="T28" fmla="*/ 306 w 2312"/>
                  <a:gd name="T29" fmla="*/ 306 h 1165"/>
                  <a:gd name="T30" fmla="*/ 235 w 2312"/>
                  <a:gd name="T31" fmla="*/ 403 h 1165"/>
                  <a:gd name="T32" fmla="*/ 197 w 2312"/>
                  <a:gd name="T33" fmla="*/ 520 h 1165"/>
                  <a:gd name="T34" fmla="*/ 197 w 2312"/>
                  <a:gd name="T35" fmla="*/ 645 h 1165"/>
                  <a:gd name="T36" fmla="*/ 235 w 2312"/>
                  <a:gd name="T37" fmla="*/ 760 h 1165"/>
                  <a:gd name="T38" fmla="*/ 306 w 2312"/>
                  <a:gd name="T39" fmla="*/ 857 h 1165"/>
                  <a:gd name="T40" fmla="*/ 403 w 2312"/>
                  <a:gd name="T41" fmla="*/ 928 h 1165"/>
                  <a:gd name="T42" fmla="*/ 519 w 2312"/>
                  <a:gd name="T43" fmla="*/ 966 h 1165"/>
                  <a:gd name="T44" fmla="*/ 1060 w 2312"/>
                  <a:gd name="T45" fmla="*/ 971 h 1165"/>
                  <a:gd name="T46" fmla="*/ 583 w 2312"/>
                  <a:gd name="T47" fmla="*/ 192 h 1165"/>
                  <a:gd name="T48" fmla="*/ 1731 w 2312"/>
                  <a:gd name="T49" fmla="*/ 0 h 1165"/>
                  <a:gd name="T50" fmla="*/ 1884 w 2312"/>
                  <a:gd name="T51" fmla="*/ 20 h 1165"/>
                  <a:gd name="T52" fmla="*/ 2024 w 2312"/>
                  <a:gd name="T53" fmla="*/ 81 h 1165"/>
                  <a:gd name="T54" fmla="*/ 2141 w 2312"/>
                  <a:gd name="T55" fmla="*/ 172 h 1165"/>
                  <a:gd name="T56" fmla="*/ 2232 w 2312"/>
                  <a:gd name="T57" fmla="*/ 288 h 1165"/>
                  <a:gd name="T58" fmla="*/ 2290 w 2312"/>
                  <a:gd name="T59" fmla="*/ 427 h 1165"/>
                  <a:gd name="T60" fmla="*/ 2312 w 2312"/>
                  <a:gd name="T61" fmla="*/ 582 h 1165"/>
                  <a:gd name="T62" fmla="*/ 2290 w 2312"/>
                  <a:gd name="T63" fmla="*/ 736 h 1165"/>
                  <a:gd name="T64" fmla="*/ 2232 w 2312"/>
                  <a:gd name="T65" fmla="*/ 875 h 1165"/>
                  <a:gd name="T66" fmla="*/ 2141 w 2312"/>
                  <a:gd name="T67" fmla="*/ 993 h 1165"/>
                  <a:gd name="T68" fmla="*/ 2024 w 2312"/>
                  <a:gd name="T69" fmla="*/ 1084 h 1165"/>
                  <a:gd name="T70" fmla="*/ 1884 w 2312"/>
                  <a:gd name="T71" fmla="*/ 1143 h 1165"/>
                  <a:gd name="T72" fmla="*/ 1731 w 2312"/>
                  <a:gd name="T73" fmla="*/ 1165 h 1165"/>
                  <a:gd name="T74" fmla="*/ 503 w 2312"/>
                  <a:gd name="T75" fmla="*/ 1159 h 1165"/>
                  <a:gd name="T76" fmla="*/ 355 w 2312"/>
                  <a:gd name="T77" fmla="*/ 1117 h 1165"/>
                  <a:gd name="T78" fmla="*/ 228 w 2312"/>
                  <a:gd name="T79" fmla="*/ 1043 h 1165"/>
                  <a:gd name="T80" fmla="*/ 122 w 2312"/>
                  <a:gd name="T81" fmla="*/ 937 h 1165"/>
                  <a:gd name="T82" fmla="*/ 46 w 2312"/>
                  <a:gd name="T83" fmla="*/ 807 h 1165"/>
                  <a:gd name="T84" fmla="*/ 6 w 2312"/>
                  <a:gd name="T85" fmla="*/ 662 h 1165"/>
                  <a:gd name="T86" fmla="*/ 6 w 2312"/>
                  <a:gd name="T87" fmla="*/ 503 h 1165"/>
                  <a:gd name="T88" fmla="*/ 46 w 2312"/>
                  <a:gd name="T89" fmla="*/ 356 h 1165"/>
                  <a:gd name="T90" fmla="*/ 122 w 2312"/>
                  <a:gd name="T91" fmla="*/ 226 h 1165"/>
                  <a:gd name="T92" fmla="*/ 228 w 2312"/>
                  <a:gd name="T93" fmla="*/ 122 h 1165"/>
                  <a:gd name="T94" fmla="*/ 355 w 2312"/>
                  <a:gd name="T95" fmla="*/ 46 h 1165"/>
                  <a:gd name="T96" fmla="*/ 503 w 2312"/>
                  <a:gd name="T97" fmla="*/ 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2" h="1165">
                    <a:moveTo>
                      <a:pt x="1252" y="192"/>
                    </a:moveTo>
                    <a:lnTo>
                      <a:pt x="1252" y="971"/>
                    </a:lnTo>
                    <a:lnTo>
                      <a:pt x="1731" y="971"/>
                    </a:lnTo>
                    <a:lnTo>
                      <a:pt x="1793" y="966"/>
                    </a:lnTo>
                    <a:lnTo>
                      <a:pt x="1853" y="951"/>
                    </a:lnTo>
                    <a:lnTo>
                      <a:pt x="1909" y="928"/>
                    </a:lnTo>
                    <a:lnTo>
                      <a:pt x="1960" y="897"/>
                    </a:lnTo>
                    <a:lnTo>
                      <a:pt x="2006" y="857"/>
                    </a:lnTo>
                    <a:lnTo>
                      <a:pt x="2044" y="813"/>
                    </a:lnTo>
                    <a:lnTo>
                      <a:pt x="2077" y="760"/>
                    </a:lnTo>
                    <a:lnTo>
                      <a:pt x="2101" y="705"/>
                    </a:lnTo>
                    <a:lnTo>
                      <a:pt x="2115" y="645"/>
                    </a:lnTo>
                    <a:lnTo>
                      <a:pt x="2119" y="582"/>
                    </a:lnTo>
                    <a:lnTo>
                      <a:pt x="2115" y="520"/>
                    </a:lnTo>
                    <a:lnTo>
                      <a:pt x="2101" y="460"/>
                    </a:lnTo>
                    <a:lnTo>
                      <a:pt x="2077" y="403"/>
                    </a:lnTo>
                    <a:lnTo>
                      <a:pt x="2044" y="352"/>
                    </a:lnTo>
                    <a:lnTo>
                      <a:pt x="2006" y="306"/>
                    </a:lnTo>
                    <a:lnTo>
                      <a:pt x="1960" y="268"/>
                    </a:lnTo>
                    <a:lnTo>
                      <a:pt x="1909" y="235"/>
                    </a:lnTo>
                    <a:lnTo>
                      <a:pt x="1853" y="212"/>
                    </a:lnTo>
                    <a:lnTo>
                      <a:pt x="1793" y="197"/>
                    </a:lnTo>
                    <a:lnTo>
                      <a:pt x="1731" y="192"/>
                    </a:lnTo>
                    <a:lnTo>
                      <a:pt x="1252" y="192"/>
                    </a:lnTo>
                    <a:close/>
                    <a:moveTo>
                      <a:pt x="583" y="192"/>
                    </a:moveTo>
                    <a:lnTo>
                      <a:pt x="519" y="197"/>
                    </a:lnTo>
                    <a:lnTo>
                      <a:pt x="459" y="212"/>
                    </a:lnTo>
                    <a:lnTo>
                      <a:pt x="403" y="235"/>
                    </a:lnTo>
                    <a:lnTo>
                      <a:pt x="352" y="268"/>
                    </a:lnTo>
                    <a:lnTo>
                      <a:pt x="306" y="306"/>
                    </a:lnTo>
                    <a:lnTo>
                      <a:pt x="268" y="352"/>
                    </a:lnTo>
                    <a:lnTo>
                      <a:pt x="235" y="403"/>
                    </a:lnTo>
                    <a:lnTo>
                      <a:pt x="212" y="460"/>
                    </a:lnTo>
                    <a:lnTo>
                      <a:pt x="197" y="520"/>
                    </a:lnTo>
                    <a:lnTo>
                      <a:pt x="193" y="582"/>
                    </a:lnTo>
                    <a:lnTo>
                      <a:pt x="197" y="645"/>
                    </a:lnTo>
                    <a:lnTo>
                      <a:pt x="212" y="705"/>
                    </a:lnTo>
                    <a:lnTo>
                      <a:pt x="235" y="760"/>
                    </a:lnTo>
                    <a:lnTo>
                      <a:pt x="268" y="813"/>
                    </a:lnTo>
                    <a:lnTo>
                      <a:pt x="306" y="857"/>
                    </a:lnTo>
                    <a:lnTo>
                      <a:pt x="352" y="897"/>
                    </a:lnTo>
                    <a:lnTo>
                      <a:pt x="403" y="928"/>
                    </a:lnTo>
                    <a:lnTo>
                      <a:pt x="459" y="951"/>
                    </a:lnTo>
                    <a:lnTo>
                      <a:pt x="519" y="966"/>
                    </a:lnTo>
                    <a:lnTo>
                      <a:pt x="583" y="971"/>
                    </a:lnTo>
                    <a:lnTo>
                      <a:pt x="1060" y="971"/>
                    </a:lnTo>
                    <a:lnTo>
                      <a:pt x="1060" y="192"/>
                    </a:lnTo>
                    <a:lnTo>
                      <a:pt x="583" y="192"/>
                    </a:lnTo>
                    <a:close/>
                    <a:moveTo>
                      <a:pt x="583" y="0"/>
                    </a:moveTo>
                    <a:lnTo>
                      <a:pt x="1731" y="0"/>
                    </a:lnTo>
                    <a:lnTo>
                      <a:pt x="1809" y="6"/>
                    </a:lnTo>
                    <a:lnTo>
                      <a:pt x="1884" y="20"/>
                    </a:lnTo>
                    <a:lnTo>
                      <a:pt x="1957" y="46"/>
                    </a:lnTo>
                    <a:lnTo>
                      <a:pt x="2024" y="81"/>
                    </a:lnTo>
                    <a:lnTo>
                      <a:pt x="2086" y="122"/>
                    </a:lnTo>
                    <a:lnTo>
                      <a:pt x="2141" y="172"/>
                    </a:lnTo>
                    <a:lnTo>
                      <a:pt x="2190" y="226"/>
                    </a:lnTo>
                    <a:lnTo>
                      <a:pt x="2232" y="288"/>
                    </a:lnTo>
                    <a:lnTo>
                      <a:pt x="2267" y="356"/>
                    </a:lnTo>
                    <a:lnTo>
                      <a:pt x="2290" y="427"/>
                    </a:lnTo>
                    <a:lnTo>
                      <a:pt x="2307" y="503"/>
                    </a:lnTo>
                    <a:lnTo>
                      <a:pt x="2312" y="582"/>
                    </a:lnTo>
                    <a:lnTo>
                      <a:pt x="2307" y="662"/>
                    </a:lnTo>
                    <a:lnTo>
                      <a:pt x="2290" y="736"/>
                    </a:lnTo>
                    <a:lnTo>
                      <a:pt x="2267" y="807"/>
                    </a:lnTo>
                    <a:lnTo>
                      <a:pt x="2232" y="875"/>
                    </a:lnTo>
                    <a:lnTo>
                      <a:pt x="2190" y="937"/>
                    </a:lnTo>
                    <a:lnTo>
                      <a:pt x="2141" y="993"/>
                    </a:lnTo>
                    <a:lnTo>
                      <a:pt x="2086" y="1043"/>
                    </a:lnTo>
                    <a:lnTo>
                      <a:pt x="2024" y="1084"/>
                    </a:lnTo>
                    <a:lnTo>
                      <a:pt x="1957" y="1117"/>
                    </a:lnTo>
                    <a:lnTo>
                      <a:pt x="1884" y="1143"/>
                    </a:lnTo>
                    <a:lnTo>
                      <a:pt x="1809" y="1159"/>
                    </a:lnTo>
                    <a:lnTo>
                      <a:pt x="1731" y="1165"/>
                    </a:lnTo>
                    <a:lnTo>
                      <a:pt x="583" y="1165"/>
                    </a:lnTo>
                    <a:lnTo>
                      <a:pt x="503" y="1159"/>
                    </a:lnTo>
                    <a:lnTo>
                      <a:pt x="428" y="1143"/>
                    </a:lnTo>
                    <a:lnTo>
                      <a:pt x="355" y="1117"/>
                    </a:lnTo>
                    <a:lnTo>
                      <a:pt x="288" y="1084"/>
                    </a:lnTo>
                    <a:lnTo>
                      <a:pt x="228" y="1043"/>
                    </a:lnTo>
                    <a:lnTo>
                      <a:pt x="171" y="993"/>
                    </a:lnTo>
                    <a:lnTo>
                      <a:pt x="122" y="937"/>
                    </a:lnTo>
                    <a:lnTo>
                      <a:pt x="80" y="875"/>
                    </a:lnTo>
                    <a:lnTo>
                      <a:pt x="46" y="807"/>
                    </a:lnTo>
                    <a:lnTo>
                      <a:pt x="22" y="736"/>
                    </a:lnTo>
                    <a:lnTo>
                      <a:pt x="6" y="662"/>
                    </a:lnTo>
                    <a:lnTo>
                      <a:pt x="0" y="582"/>
                    </a:lnTo>
                    <a:lnTo>
                      <a:pt x="6" y="503"/>
                    </a:lnTo>
                    <a:lnTo>
                      <a:pt x="22" y="427"/>
                    </a:lnTo>
                    <a:lnTo>
                      <a:pt x="46" y="356"/>
                    </a:lnTo>
                    <a:lnTo>
                      <a:pt x="80" y="288"/>
                    </a:lnTo>
                    <a:lnTo>
                      <a:pt x="122" y="226"/>
                    </a:lnTo>
                    <a:lnTo>
                      <a:pt x="171" y="172"/>
                    </a:lnTo>
                    <a:lnTo>
                      <a:pt x="228" y="122"/>
                    </a:lnTo>
                    <a:lnTo>
                      <a:pt x="288" y="81"/>
                    </a:lnTo>
                    <a:lnTo>
                      <a:pt x="355" y="46"/>
                    </a:lnTo>
                    <a:lnTo>
                      <a:pt x="428" y="20"/>
                    </a:lnTo>
                    <a:lnTo>
                      <a:pt x="503" y="6"/>
                    </a:lnTo>
                    <a:lnTo>
                      <a:pt x="5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4"/>
              <p:cNvSpPr>
                <a:spLocks/>
              </p:cNvSpPr>
              <p:nvPr/>
            </p:nvSpPr>
            <p:spPr bwMode="auto">
              <a:xfrm>
                <a:off x="3078" y="1688"/>
                <a:ext cx="689" cy="96"/>
              </a:xfrm>
              <a:custGeom>
                <a:avLst/>
                <a:gdLst>
                  <a:gd name="T0" fmla="*/ 97 w 1377"/>
                  <a:gd name="T1" fmla="*/ 0 h 192"/>
                  <a:gd name="T2" fmla="*/ 1283 w 1377"/>
                  <a:gd name="T3" fmla="*/ 0 h 192"/>
                  <a:gd name="T4" fmla="*/ 1312 w 1377"/>
                  <a:gd name="T5" fmla="*/ 6 h 192"/>
                  <a:gd name="T6" fmla="*/ 1339 w 1377"/>
                  <a:gd name="T7" fmla="*/ 19 h 192"/>
                  <a:gd name="T8" fmla="*/ 1359 w 1377"/>
                  <a:gd name="T9" fmla="*/ 40 h 192"/>
                  <a:gd name="T10" fmla="*/ 1374 w 1377"/>
                  <a:gd name="T11" fmla="*/ 66 h 192"/>
                  <a:gd name="T12" fmla="*/ 1377 w 1377"/>
                  <a:gd name="T13" fmla="*/ 97 h 192"/>
                  <a:gd name="T14" fmla="*/ 1374 w 1377"/>
                  <a:gd name="T15" fmla="*/ 126 h 192"/>
                  <a:gd name="T16" fmla="*/ 1359 w 1377"/>
                  <a:gd name="T17" fmla="*/ 153 h 192"/>
                  <a:gd name="T18" fmla="*/ 1339 w 1377"/>
                  <a:gd name="T19" fmla="*/ 173 h 192"/>
                  <a:gd name="T20" fmla="*/ 1312 w 1377"/>
                  <a:gd name="T21" fmla="*/ 188 h 192"/>
                  <a:gd name="T22" fmla="*/ 1283 w 1377"/>
                  <a:gd name="T23" fmla="*/ 192 h 192"/>
                  <a:gd name="T24" fmla="*/ 97 w 1377"/>
                  <a:gd name="T25" fmla="*/ 192 h 192"/>
                  <a:gd name="T26" fmla="*/ 66 w 1377"/>
                  <a:gd name="T27" fmla="*/ 188 h 192"/>
                  <a:gd name="T28" fmla="*/ 40 w 1377"/>
                  <a:gd name="T29" fmla="*/ 173 h 192"/>
                  <a:gd name="T30" fmla="*/ 18 w 1377"/>
                  <a:gd name="T31" fmla="*/ 153 h 192"/>
                  <a:gd name="T32" fmla="*/ 5 w 1377"/>
                  <a:gd name="T33" fmla="*/ 126 h 192"/>
                  <a:gd name="T34" fmla="*/ 0 w 1377"/>
                  <a:gd name="T35" fmla="*/ 97 h 192"/>
                  <a:gd name="T36" fmla="*/ 5 w 1377"/>
                  <a:gd name="T37" fmla="*/ 66 h 192"/>
                  <a:gd name="T38" fmla="*/ 18 w 1377"/>
                  <a:gd name="T39" fmla="*/ 40 h 192"/>
                  <a:gd name="T40" fmla="*/ 40 w 1377"/>
                  <a:gd name="T41" fmla="*/ 19 h 192"/>
                  <a:gd name="T42" fmla="*/ 66 w 1377"/>
                  <a:gd name="T43" fmla="*/ 6 h 192"/>
                  <a:gd name="T44" fmla="*/ 97 w 1377"/>
                  <a:gd name="T4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7" h="192">
                    <a:moveTo>
                      <a:pt x="97" y="0"/>
                    </a:moveTo>
                    <a:lnTo>
                      <a:pt x="1283" y="0"/>
                    </a:lnTo>
                    <a:lnTo>
                      <a:pt x="1312" y="6"/>
                    </a:lnTo>
                    <a:lnTo>
                      <a:pt x="1339" y="19"/>
                    </a:lnTo>
                    <a:lnTo>
                      <a:pt x="1359" y="40"/>
                    </a:lnTo>
                    <a:lnTo>
                      <a:pt x="1374" y="66"/>
                    </a:lnTo>
                    <a:lnTo>
                      <a:pt x="1377" y="97"/>
                    </a:lnTo>
                    <a:lnTo>
                      <a:pt x="1374" y="126"/>
                    </a:lnTo>
                    <a:lnTo>
                      <a:pt x="1359" y="153"/>
                    </a:lnTo>
                    <a:lnTo>
                      <a:pt x="1339" y="173"/>
                    </a:lnTo>
                    <a:lnTo>
                      <a:pt x="1312" y="188"/>
                    </a:lnTo>
                    <a:lnTo>
                      <a:pt x="1283" y="192"/>
                    </a:lnTo>
                    <a:lnTo>
                      <a:pt x="97" y="192"/>
                    </a:lnTo>
                    <a:lnTo>
                      <a:pt x="66" y="188"/>
                    </a:lnTo>
                    <a:lnTo>
                      <a:pt x="40" y="173"/>
                    </a:lnTo>
                    <a:lnTo>
                      <a:pt x="18" y="153"/>
                    </a:lnTo>
                    <a:lnTo>
                      <a:pt x="5" y="126"/>
                    </a:lnTo>
                    <a:lnTo>
                      <a:pt x="0" y="97"/>
                    </a:lnTo>
                    <a:lnTo>
                      <a:pt x="5" y="66"/>
                    </a:lnTo>
                    <a:lnTo>
                      <a:pt x="18" y="40"/>
                    </a:lnTo>
                    <a:lnTo>
                      <a:pt x="40" y="19"/>
                    </a:lnTo>
                    <a:lnTo>
                      <a:pt x="66" y="6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"/>
              <p:cNvSpPr>
                <a:spLocks/>
              </p:cNvSpPr>
              <p:nvPr/>
            </p:nvSpPr>
            <p:spPr bwMode="auto">
              <a:xfrm>
                <a:off x="2695" y="1688"/>
                <a:ext cx="288" cy="96"/>
              </a:xfrm>
              <a:custGeom>
                <a:avLst/>
                <a:gdLst>
                  <a:gd name="T0" fmla="*/ 97 w 576"/>
                  <a:gd name="T1" fmla="*/ 0 h 192"/>
                  <a:gd name="T2" fmla="*/ 479 w 576"/>
                  <a:gd name="T3" fmla="*/ 0 h 192"/>
                  <a:gd name="T4" fmla="*/ 510 w 576"/>
                  <a:gd name="T5" fmla="*/ 6 h 192"/>
                  <a:gd name="T6" fmla="*/ 536 w 576"/>
                  <a:gd name="T7" fmla="*/ 19 h 192"/>
                  <a:gd name="T8" fmla="*/ 557 w 576"/>
                  <a:gd name="T9" fmla="*/ 40 h 192"/>
                  <a:gd name="T10" fmla="*/ 570 w 576"/>
                  <a:gd name="T11" fmla="*/ 66 h 192"/>
                  <a:gd name="T12" fmla="*/ 576 w 576"/>
                  <a:gd name="T13" fmla="*/ 97 h 192"/>
                  <a:gd name="T14" fmla="*/ 570 w 576"/>
                  <a:gd name="T15" fmla="*/ 126 h 192"/>
                  <a:gd name="T16" fmla="*/ 557 w 576"/>
                  <a:gd name="T17" fmla="*/ 153 h 192"/>
                  <a:gd name="T18" fmla="*/ 536 w 576"/>
                  <a:gd name="T19" fmla="*/ 173 h 192"/>
                  <a:gd name="T20" fmla="*/ 510 w 576"/>
                  <a:gd name="T21" fmla="*/ 188 h 192"/>
                  <a:gd name="T22" fmla="*/ 479 w 576"/>
                  <a:gd name="T23" fmla="*/ 192 h 192"/>
                  <a:gd name="T24" fmla="*/ 97 w 576"/>
                  <a:gd name="T25" fmla="*/ 192 h 192"/>
                  <a:gd name="T26" fmla="*/ 66 w 576"/>
                  <a:gd name="T27" fmla="*/ 188 h 192"/>
                  <a:gd name="T28" fmla="*/ 38 w 576"/>
                  <a:gd name="T29" fmla="*/ 173 h 192"/>
                  <a:gd name="T30" fmla="*/ 18 w 576"/>
                  <a:gd name="T31" fmla="*/ 153 h 192"/>
                  <a:gd name="T32" fmla="*/ 5 w 576"/>
                  <a:gd name="T33" fmla="*/ 126 h 192"/>
                  <a:gd name="T34" fmla="*/ 0 w 576"/>
                  <a:gd name="T35" fmla="*/ 97 h 192"/>
                  <a:gd name="T36" fmla="*/ 5 w 576"/>
                  <a:gd name="T37" fmla="*/ 66 h 192"/>
                  <a:gd name="T38" fmla="*/ 18 w 576"/>
                  <a:gd name="T39" fmla="*/ 40 h 192"/>
                  <a:gd name="T40" fmla="*/ 38 w 576"/>
                  <a:gd name="T41" fmla="*/ 19 h 192"/>
                  <a:gd name="T42" fmla="*/ 66 w 576"/>
                  <a:gd name="T43" fmla="*/ 6 h 192"/>
                  <a:gd name="T44" fmla="*/ 97 w 576"/>
                  <a:gd name="T4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6" h="192">
                    <a:moveTo>
                      <a:pt x="97" y="0"/>
                    </a:moveTo>
                    <a:lnTo>
                      <a:pt x="479" y="0"/>
                    </a:lnTo>
                    <a:lnTo>
                      <a:pt x="510" y="6"/>
                    </a:lnTo>
                    <a:lnTo>
                      <a:pt x="536" y="19"/>
                    </a:lnTo>
                    <a:lnTo>
                      <a:pt x="557" y="40"/>
                    </a:lnTo>
                    <a:lnTo>
                      <a:pt x="570" y="66"/>
                    </a:lnTo>
                    <a:lnTo>
                      <a:pt x="576" y="97"/>
                    </a:lnTo>
                    <a:lnTo>
                      <a:pt x="570" y="126"/>
                    </a:lnTo>
                    <a:lnTo>
                      <a:pt x="557" y="153"/>
                    </a:lnTo>
                    <a:lnTo>
                      <a:pt x="536" y="173"/>
                    </a:lnTo>
                    <a:lnTo>
                      <a:pt x="510" y="188"/>
                    </a:lnTo>
                    <a:lnTo>
                      <a:pt x="479" y="192"/>
                    </a:lnTo>
                    <a:lnTo>
                      <a:pt x="97" y="192"/>
                    </a:lnTo>
                    <a:lnTo>
                      <a:pt x="66" y="188"/>
                    </a:lnTo>
                    <a:lnTo>
                      <a:pt x="38" y="173"/>
                    </a:lnTo>
                    <a:lnTo>
                      <a:pt x="18" y="153"/>
                    </a:lnTo>
                    <a:lnTo>
                      <a:pt x="5" y="126"/>
                    </a:lnTo>
                    <a:lnTo>
                      <a:pt x="0" y="97"/>
                    </a:lnTo>
                    <a:lnTo>
                      <a:pt x="5" y="66"/>
                    </a:lnTo>
                    <a:lnTo>
                      <a:pt x="18" y="40"/>
                    </a:lnTo>
                    <a:lnTo>
                      <a:pt x="38" y="19"/>
                    </a:lnTo>
                    <a:lnTo>
                      <a:pt x="66" y="6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6"/>
              <p:cNvSpPr>
                <a:spLocks/>
              </p:cNvSpPr>
              <p:nvPr/>
            </p:nvSpPr>
            <p:spPr bwMode="auto">
              <a:xfrm>
                <a:off x="4295" y="2992"/>
                <a:ext cx="95" cy="479"/>
              </a:xfrm>
              <a:custGeom>
                <a:avLst/>
                <a:gdLst>
                  <a:gd name="T0" fmla="*/ 97 w 191"/>
                  <a:gd name="T1" fmla="*/ 0 h 959"/>
                  <a:gd name="T2" fmla="*/ 126 w 191"/>
                  <a:gd name="T3" fmla="*/ 4 h 959"/>
                  <a:gd name="T4" fmla="*/ 153 w 191"/>
                  <a:gd name="T5" fmla="*/ 19 h 959"/>
                  <a:gd name="T6" fmla="*/ 173 w 191"/>
                  <a:gd name="T7" fmla="*/ 39 h 959"/>
                  <a:gd name="T8" fmla="*/ 188 w 191"/>
                  <a:gd name="T9" fmla="*/ 66 h 959"/>
                  <a:gd name="T10" fmla="*/ 191 w 191"/>
                  <a:gd name="T11" fmla="*/ 95 h 959"/>
                  <a:gd name="T12" fmla="*/ 191 w 191"/>
                  <a:gd name="T13" fmla="*/ 864 h 959"/>
                  <a:gd name="T14" fmla="*/ 188 w 191"/>
                  <a:gd name="T15" fmla="*/ 893 h 959"/>
                  <a:gd name="T16" fmla="*/ 173 w 191"/>
                  <a:gd name="T17" fmla="*/ 920 h 959"/>
                  <a:gd name="T18" fmla="*/ 153 w 191"/>
                  <a:gd name="T19" fmla="*/ 940 h 959"/>
                  <a:gd name="T20" fmla="*/ 126 w 191"/>
                  <a:gd name="T21" fmla="*/ 955 h 959"/>
                  <a:gd name="T22" fmla="*/ 97 w 191"/>
                  <a:gd name="T23" fmla="*/ 959 h 959"/>
                  <a:gd name="T24" fmla="*/ 66 w 191"/>
                  <a:gd name="T25" fmla="*/ 955 h 959"/>
                  <a:gd name="T26" fmla="*/ 40 w 191"/>
                  <a:gd name="T27" fmla="*/ 940 h 959"/>
                  <a:gd name="T28" fmla="*/ 18 w 191"/>
                  <a:gd name="T29" fmla="*/ 920 h 959"/>
                  <a:gd name="T30" fmla="*/ 6 w 191"/>
                  <a:gd name="T31" fmla="*/ 893 h 959"/>
                  <a:gd name="T32" fmla="*/ 0 w 191"/>
                  <a:gd name="T33" fmla="*/ 864 h 959"/>
                  <a:gd name="T34" fmla="*/ 0 w 191"/>
                  <a:gd name="T35" fmla="*/ 95 h 959"/>
                  <a:gd name="T36" fmla="*/ 6 w 191"/>
                  <a:gd name="T37" fmla="*/ 66 h 959"/>
                  <a:gd name="T38" fmla="*/ 18 w 191"/>
                  <a:gd name="T39" fmla="*/ 39 h 959"/>
                  <a:gd name="T40" fmla="*/ 40 w 191"/>
                  <a:gd name="T41" fmla="*/ 19 h 959"/>
                  <a:gd name="T42" fmla="*/ 66 w 191"/>
                  <a:gd name="T43" fmla="*/ 4 h 959"/>
                  <a:gd name="T44" fmla="*/ 97 w 191"/>
                  <a:gd name="T45" fmla="*/ 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959">
                    <a:moveTo>
                      <a:pt x="97" y="0"/>
                    </a:moveTo>
                    <a:lnTo>
                      <a:pt x="126" y="4"/>
                    </a:lnTo>
                    <a:lnTo>
                      <a:pt x="153" y="19"/>
                    </a:lnTo>
                    <a:lnTo>
                      <a:pt x="173" y="39"/>
                    </a:lnTo>
                    <a:lnTo>
                      <a:pt x="188" y="66"/>
                    </a:lnTo>
                    <a:lnTo>
                      <a:pt x="191" y="95"/>
                    </a:lnTo>
                    <a:lnTo>
                      <a:pt x="191" y="864"/>
                    </a:lnTo>
                    <a:lnTo>
                      <a:pt x="188" y="893"/>
                    </a:lnTo>
                    <a:lnTo>
                      <a:pt x="173" y="920"/>
                    </a:lnTo>
                    <a:lnTo>
                      <a:pt x="153" y="940"/>
                    </a:lnTo>
                    <a:lnTo>
                      <a:pt x="126" y="955"/>
                    </a:lnTo>
                    <a:lnTo>
                      <a:pt x="97" y="959"/>
                    </a:lnTo>
                    <a:lnTo>
                      <a:pt x="66" y="955"/>
                    </a:lnTo>
                    <a:lnTo>
                      <a:pt x="40" y="940"/>
                    </a:lnTo>
                    <a:lnTo>
                      <a:pt x="18" y="920"/>
                    </a:lnTo>
                    <a:lnTo>
                      <a:pt x="6" y="893"/>
                    </a:lnTo>
                    <a:lnTo>
                      <a:pt x="0" y="864"/>
                    </a:lnTo>
                    <a:lnTo>
                      <a:pt x="0" y="95"/>
                    </a:lnTo>
                    <a:lnTo>
                      <a:pt x="6" y="66"/>
                    </a:lnTo>
                    <a:lnTo>
                      <a:pt x="18" y="39"/>
                    </a:lnTo>
                    <a:lnTo>
                      <a:pt x="40" y="19"/>
                    </a:lnTo>
                    <a:lnTo>
                      <a:pt x="66" y="4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7"/>
              <p:cNvSpPr>
                <a:spLocks/>
              </p:cNvSpPr>
              <p:nvPr/>
            </p:nvSpPr>
            <p:spPr bwMode="auto">
              <a:xfrm>
                <a:off x="4295" y="849"/>
                <a:ext cx="95" cy="2046"/>
              </a:xfrm>
              <a:custGeom>
                <a:avLst/>
                <a:gdLst>
                  <a:gd name="T0" fmla="*/ 97 w 191"/>
                  <a:gd name="T1" fmla="*/ 0 h 4092"/>
                  <a:gd name="T2" fmla="*/ 126 w 191"/>
                  <a:gd name="T3" fmla="*/ 4 h 4092"/>
                  <a:gd name="T4" fmla="*/ 153 w 191"/>
                  <a:gd name="T5" fmla="*/ 19 h 4092"/>
                  <a:gd name="T6" fmla="*/ 173 w 191"/>
                  <a:gd name="T7" fmla="*/ 39 h 4092"/>
                  <a:gd name="T8" fmla="*/ 188 w 191"/>
                  <a:gd name="T9" fmla="*/ 66 h 4092"/>
                  <a:gd name="T10" fmla="*/ 191 w 191"/>
                  <a:gd name="T11" fmla="*/ 95 h 4092"/>
                  <a:gd name="T12" fmla="*/ 191 w 191"/>
                  <a:gd name="T13" fmla="*/ 3997 h 4092"/>
                  <a:gd name="T14" fmla="*/ 188 w 191"/>
                  <a:gd name="T15" fmla="*/ 4027 h 4092"/>
                  <a:gd name="T16" fmla="*/ 173 w 191"/>
                  <a:gd name="T17" fmla="*/ 4054 h 4092"/>
                  <a:gd name="T18" fmla="*/ 153 w 191"/>
                  <a:gd name="T19" fmla="*/ 4074 h 4092"/>
                  <a:gd name="T20" fmla="*/ 126 w 191"/>
                  <a:gd name="T21" fmla="*/ 4089 h 4092"/>
                  <a:gd name="T22" fmla="*/ 97 w 191"/>
                  <a:gd name="T23" fmla="*/ 4092 h 4092"/>
                  <a:gd name="T24" fmla="*/ 66 w 191"/>
                  <a:gd name="T25" fmla="*/ 4089 h 4092"/>
                  <a:gd name="T26" fmla="*/ 40 w 191"/>
                  <a:gd name="T27" fmla="*/ 4074 h 4092"/>
                  <a:gd name="T28" fmla="*/ 18 w 191"/>
                  <a:gd name="T29" fmla="*/ 4054 h 4092"/>
                  <a:gd name="T30" fmla="*/ 6 w 191"/>
                  <a:gd name="T31" fmla="*/ 4027 h 4092"/>
                  <a:gd name="T32" fmla="*/ 0 w 191"/>
                  <a:gd name="T33" fmla="*/ 3997 h 4092"/>
                  <a:gd name="T34" fmla="*/ 0 w 191"/>
                  <a:gd name="T35" fmla="*/ 95 h 4092"/>
                  <a:gd name="T36" fmla="*/ 6 w 191"/>
                  <a:gd name="T37" fmla="*/ 66 h 4092"/>
                  <a:gd name="T38" fmla="*/ 18 w 191"/>
                  <a:gd name="T39" fmla="*/ 39 h 4092"/>
                  <a:gd name="T40" fmla="*/ 40 w 191"/>
                  <a:gd name="T41" fmla="*/ 19 h 4092"/>
                  <a:gd name="T42" fmla="*/ 66 w 191"/>
                  <a:gd name="T43" fmla="*/ 4 h 4092"/>
                  <a:gd name="T44" fmla="*/ 97 w 191"/>
                  <a:gd name="T45" fmla="*/ 0 h 4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" h="4092">
                    <a:moveTo>
                      <a:pt x="97" y="0"/>
                    </a:moveTo>
                    <a:lnTo>
                      <a:pt x="126" y="4"/>
                    </a:lnTo>
                    <a:lnTo>
                      <a:pt x="153" y="19"/>
                    </a:lnTo>
                    <a:lnTo>
                      <a:pt x="173" y="39"/>
                    </a:lnTo>
                    <a:lnTo>
                      <a:pt x="188" y="66"/>
                    </a:lnTo>
                    <a:lnTo>
                      <a:pt x="191" y="95"/>
                    </a:lnTo>
                    <a:lnTo>
                      <a:pt x="191" y="3997"/>
                    </a:lnTo>
                    <a:lnTo>
                      <a:pt x="188" y="4027"/>
                    </a:lnTo>
                    <a:lnTo>
                      <a:pt x="173" y="4054"/>
                    </a:lnTo>
                    <a:lnTo>
                      <a:pt x="153" y="4074"/>
                    </a:lnTo>
                    <a:lnTo>
                      <a:pt x="126" y="4089"/>
                    </a:lnTo>
                    <a:lnTo>
                      <a:pt x="97" y="4092"/>
                    </a:lnTo>
                    <a:lnTo>
                      <a:pt x="66" y="4089"/>
                    </a:lnTo>
                    <a:lnTo>
                      <a:pt x="40" y="4074"/>
                    </a:lnTo>
                    <a:lnTo>
                      <a:pt x="18" y="4054"/>
                    </a:lnTo>
                    <a:lnTo>
                      <a:pt x="6" y="4027"/>
                    </a:lnTo>
                    <a:lnTo>
                      <a:pt x="0" y="3997"/>
                    </a:lnTo>
                    <a:lnTo>
                      <a:pt x="0" y="95"/>
                    </a:lnTo>
                    <a:lnTo>
                      <a:pt x="6" y="66"/>
                    </a:lnTo>
                    <a:lnTo>
                      <a:pt x="18" y="39"/>
                    </a:lnTo>
                    <a:lnTo>
                      <a:pt x="40" y="19"/>
                    </a:lnTo>
                    <a:lnTo>
                      <a:pt x="66" y="4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>
                <a:off x="3342" y="657"/>
                <a:ext cx="2001" cy="3006"/>
              </a:xfrm>
              <a:custGeom>
                <a:avLst/>
                <a:gdLst>
                  <a:gd name="T0" fmla="*/ 3280 w 4003"/>
                  <a:gd name="T1" fmla="*/ 0 h 6012"/>
                  <a:gd name="T2" fmla="*/ 3458 w 4003"/>
                  <a:gd name="T3" fmla="*/ 22 h 6012"/>
                  <a:gd name="T4" fmla="*/ 3620 w 4003"/>
                  <a:gd name="T5" fmla="*/ 86 h 6012"/>
                  <a:gd name="T6" fmla="*/ 3761 w 4003"/>
                  <a:gd name="T7" fmla="*/ 182 h 6012"/>
                  <a:gd name="T8" fmla="*/ 3874 w 4003"/>
                  <a:gd name="T9" fmla="*/ 310 h 6012"/>
                  <a:gd name="T10" fmla="*/ 3954 w 4003"/>
                  <a:gd name="T11" fmla="*/ 461 h 6012"/>
                  <a:gd name="T12" fmla="*/ 3998 w 4003"/>
                  <a:gd name="T13" fmla="*/ 632 h 6012"/>
                  <a:gd name="T14" fmla="*/ 4003 w 4003"/>
                  <a:gd name="T15" fmla="*/ 5289 h 6012"/>
                  <a:gd name="T16" fmla="*/ 3981 w 4003"/>
                  <a:gd name="T17" fmla="*/ 5467 h 6012"/>
                  <a:gd name="T18" fmla="*/ 3917 w 4003"/>
                  <a:gd name="T19" fmla="*/ 5629 h 6012"/>
                  <a:gd name="T20" fmla="*/ 3821 w 4003"/>
                  <a:gd name="T21" fmla="*/ 5770 h 6012"/>
                  <a:gd name="T22" fmla="*/ 3693 w 4003"/>
                  <a:gd name="T23" fmla="*/ 5883 h 6012"/>
                  <a:gd name="T24" fmla="*/ 3542 w 4003"/>
                  <a:gd name="T25" fmla="*/ 5963 h 6012"/>
                  <a:gd name="T26" fmla="*/ 3371 w 4003"/>
                  <a:gd name="T27" fmla="*/ 6007 h 6012"/>
                  <a:gd name="T28" fmla="*/ 1780 w 4003"/>
                  <a:gd name="T29" fmla="*/ 6012 h 6012"/>
                  <a:gd name="T30" fmla="*/ 1724 w 4003"/>
                  <a:gd name="T31" fmla="*/ 5994 h 6012"/>
                  <a:gd name="T32" fmla="*/ 1689 w 4003"/>
                  <a:gd name="T33" fmla="*/ 5946 h 6012"/>
                  <a:gd name="T34" fmla="*/ 1689 w 4003"/>
                  <a:gd name="T35" fmla="*/ 5886 h 6012"/>
                  <a:gd name="T36" fmla="*/ 1724 w 4003"/>
                  <a:gd name="T37" fmla="*/ 5839 h 6012"/>
                  <a:gd name="T38" fmla="*/ 1780 w 4003"/>
                  <a:gd name="T39" fmla="*/ 5821 h 6012"/>
                  <a:gd name="T40" fmla="*/ 3358 w 4003"/>
                  <a:gd name="T41" fmla="*/ 5815 h 6012"/>
                  <a:gd name="T42" fmla="*/ 3504 w 4003"/>
                  <a:gd name="T43" fmla="*/ 5772 h 6012"/>
                  <a:gd name="T44" fmla="*/ 3628 w 4003"/>
                  <a:gd name="T45" fmla="*/ 5690 h 6012"/>
                  <a:gd name="T46" fmla="*/ 3726 w 4003"/>
                  <a:gd name="T47" fmla="*/ 5578 h 6012"/>
                  <a:gd name="T48" fmla="*/ 3788 w 4003"/>
                  <a:gd name="T49" fmla="*/ 5442 h 6012"/>
                  <a:gd name="T50" fmla="*/ 3812 w 4003"/>
                  <a:gd name="T51" fmla="*/ 5289 h 6012"/>
                  <a:gd name="T52" fmla="*/ 3806 w 4003"/>
                  <a:gd name="T53" fmla="*/ 645 h 6012"/>
                  <a:gd name="T54" fmla="*/ 3763 w 4003"/>
                  <a:gd name="T55" fmla="*/ 499 h 6012"/>
                  <a:gd name="T56" fmla="*/ 3681 w 4003"/>
                  <a:gd name="T57" fmla="*/ 375 h 6012"/>
                  <a:gd name="T58" fmla="*/ 3569 w 4003"/>
                  <a:gd name="T59" fmla="*/ 277 h 6012"/>
                  <a:gd name="T60" fmla="*/ 3433 w 4003"/>
                  <a:gd name="T61" fmla="*/ 215 h 6012"/>
                  <a:gd name="T62" fmla="*/ 3280 w 4003"/>
                  <a:gd name="T63" fmla="*/ 191 h 6012"/>
                  <a:gd name="T64" fmla="*/ 645 w 4003"/>
                  <a:gd name="T65" fmla="*/ 197 h 6012"/>
                  <a:gd name="T66" fmla="*/ 500 w 4003"/>
                  <a:gd name="T67" fmla="*/ 240 h 6012"/>
                  <a:gd name="T68" fmla="*/ 376 w 4003"/>
                  <a:gd name="T69" fmla="*/ 322 h 6012"/>
                  <a:gd name="T70" fmla="*/ 279 w 4003"/>
                  <a:gd name="T71" fmla="*/ 434 h 6012"/>
                  <a:gd name="T72" fmla="*/ 215 w 4003"/>
                  <a:gd name="T73" fmla="*/ 570 h 6012"/>
                  <a:gd name="T74" fmla="*/ 194 w 4003"/>
                  <a:gd name="T75" fmla="*/ 723 h 6012"/>
                  <a:gd name="T76" fmla="*/ 174 w 4003"/>
                  <a:gd name="T77" fmla="*/ 780 h 6012"/>
                  <a:gd name="T78" fmla="*/ 128 w 4003"/>
                  <a:gd name="T79" fmla="*/ 814 h 6012"/>
                  <a:gd name="T80" fmla="*/ 66 w 4003"/>
                  <a:gd name="T81" fmla="*/ 814 h 6012"/>
                  <a:gd name="T82" fmla="*/ 19 w 4003"/>
                  <a:gd name="T83" fmla="*/ 780 h 6012"/>
                  <a:gd name="T84" fmla="*/ 0 w 4003"/>
                  <a:gd name="T85" fmla="*/ 723 h 6012"/>
                  <a:gd name="T86" fmla="*/ 22 w 4003"/>
                  <a:gd name="T87" fmla="*/ 545 h 6012"/>
                  <a:gd name="T88" fmla="*/ 86 w 4003"/>
                  <a:gd name="T89" fmla="*/ 383 h 6012"/>
                  <a:gd name="T90" fmla="*/ 183 w 4003"/>
                  <a:gd name="T91" fmla="*/ 242 h 6012"/>
                  <a:gd name="T92" fmla="*/ 310 w 4003"/>
                  <a:gd name="T93" fmla="*/ 129 h 6012"/>
                  <a:gd name="T94" fmla="*/ 463 w 4003"/>
                  <a:gd name="T95" fmla="*/ 49 h 6012"/>
                  <a:gd name="T96" fmla="*/ 633 w 4003"/>
                  <a:gd name="T97" fmla="*/ 5 h 6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003" h="6012">
                    <a:moveTo>
                      <a:pt x="724" y="0"/>
                    </a:moveTo>
                    <a:lnTo>
                      <a:pt x="3280" y="0"/>
                    </a:lnTo>
                    <a:lnTo>
                      <a:pt x="3371" y="5"/>
                    </a:lnTo>
                    <a:lnTo>
                      <a:pt x="3458" y="22"/>
                    </a:lnTo>
                    <a:lnTo>
                      <a:pt x="3542" y="49"/>
                    </a:lnTo>
                    <a:lnTo>
                      <a:pt x="3620" y="86"/>
                    </a:lnTo>
                    <a:lnTo>
                      <a:pt x="3693" y="129"/>
                    </a:lnTo>
                    <a:lnTo>
                      <a:pt x="3761" y="182"/>
                    </a:lnTo>
                    <a:lnTo>
                      <a:pt x="3821" y="242"/>
                    </a:lnTo>
                    <a:lnTo>
                      <a:pt x="3874" y="310"/>
                    </a:lnTo>
                    <a:lnTo>
                      <a:pt x="3917" y="383"/>
                    </a:lnTo>
                    <a:lnTo>
                      <a:pt x="3954" y="461"/>
                    </a:lnTo>
                    <a:lnTo>
                      <a:pt x="3981" y="545"/>
                    </a:lnTo>
                    <a:lnTo>
                      <a:pt x="3998" y="632"/>
                    </a:lnTo>
                    <a:lnTo>
                      <a:pt x="4003" y="723"/>
                    </a:lnTo>
                    <a:lnTo>
                      <a:pt x="4003" y="5289"/>
                    </a:lnTo>
                    <a:lnTo>
                      <a:pt x="3998" y="5380"/>
                    </a:lnTo>
                    <a:lnTo>
                      <a:pt x="3981" y="5467"/>
                    </a:lnTo>
                    <a:lnTo>
                      <a:pt x="3954" y="5551"/>
                    </a:lnTo>
                    <a:lnTo>
                      <a:pt x="3917" y="5629"/>
                    </a:lnTo>
                    <a:lnTo>
                      <a:pt x="3874" y="5702"/>
                    </a:lnTo>
                    <a:lnTo>
                      <a:pt x="3821" y="5770"/>
                    </a:lnTo>
                    <a:lnTo>
                      <a:pt x="3761" y="5830"/>
                    </a:lnTo>
                    <a:lnTo>
                      <a:pt x="3693" y="5883"/>
                    </a:lnTo>
                    <a:lnTo>
                      <a:pt x="3620" y="5926"/>
                    </a:lnTo>
                    <a:lnTo>
                      <a:pt x="3542" y="5963"/>
                    </a:lnTo>
                    <a:lnTo>
                      <a:pt x="3458" y="5990"/>
                    </a:lnTo>
                    <a:lnTo>
                      <a:pt x="3371" y="6007"/>
                    </a:lnTo>
                    <a:lnTo>
                      <a:pt x="3280" y="6012"/>
                    </a:lnTo>
                    <a:lnTo>
                      <a:pt x="1780" y="6012"/>
                    </a:lnTo>
                    <a:lnTo>
                      <a:pt x="1751" y="6007"/>
                    </a:lnTo>
                    <a:lnTo>
                      <a:pt x="1724" y="5994"/>
                    </a:lnTo>
                    <a:lnTo>
                      <a:pt x="1704" y="5972"/>
                    </a:lnTo>
                    <a:lnTo>
                      <a:pt x="1689" y="5946"/>
                    </a:lnTo>
                    <a:lnTo>
                      <a:pt x="1686" y="5915"/>
                    </a:lnTo>
                    <a:lnTo>
                      <a:pt x="1689" y="5886"/>
                    </a:lnTo>
                    <a:lnTo>
                      <a:pt x="1704" y="5859"/>
                    </a:lnTo>
                    <a:lnTo>
                      <a:pt x="1724" y="5839"/>
                    </a:lnTo>
                    <a:lnTo>
                      <a:pt x="1751" y="5824"/>
                    </a:lnTo>
                    <a:lnTo>
                      <a:pt x="1780" y="5821"/>
                    </a:lnTo>
                    <a:lnTo>
                      <a:pt x="3280" y="5821"/>
                    </a:lnTo>
                    <a:lnTo>
                      <a:pt x="3358" y="5815"/>
                    </a:lnTo>
                    <a:lnTo>
                      <a:pt x="3433" y="5797"/>
                    </a:lnTo>
                    <a:lnTo>
                      <a:pt x="3504" y="5772"/>
                    </a:lnTo>
                    <a:lnTo>
                      <a:pt x="3569" y="5735"/>
                    </a:lnTo>
                    <a:lnTo>
                      <a:pt x="3628" y="5690"/>
                    </a:lnTo>
                    <a:lnTo>
                      <a:pt x="3681" y="5637"/>
                    </a:lnTo>
                    <a:lnTo>
                      <a:pt x="3726" y="5578"/>
                    </a:lnTo>
                    <a:lnTo>
                      <a:pt x="3763" y="5513"/>
                    </a:lnTo>
                    <a:lnTo>
                      <a:pt x="3788" y="5442"/>
                    </a:lnTo>
                    <a:lnTo>
                      <a:pt x="3806" y="5367"/>
                    </a:lnTo>
                    <a:lnTo>
                      <a:pt x="3812" y="5289"/>
                    </a:lnTo>
                    <a:lnTo>
                      <a:pt x="3812" y="723"/>
                    </a:lnTo>
                    <a:lnTo>
                      <a:pt x="3806" y="645"/>
                    </a:lnTo>
                    <a:lnTo>
                      <a:pt x="3788" y="570"/>
                    </a:lnTo>
                    <a:lnTo>
                      <a:pt x="3763" y="499"/>
                    </a:lnTo>
                    <a:lnTo>
                      <a:pt x="3726" y="434"/>
                    </a:lnTo>
                    <a:lnTo>
                      <a:pt x="3681" y="375"/>
                    </a:lnTo>
                    <a:lnTo>
                      <a:pt x="3628" y="322"/>
                    </a:lnTo>
                    <a:lnTo>
                      <a:pt x="3569" y="277"/>
                    </a:lnTo>
                    <a:lnTo>
                      <a:pt x="3504" y="240"/>
                    </a:lnTo>
                    <a:lnTo>
                      <a:pt x="3433" y="215"/>
                    </a:lnTo>
                    <a:lnTo>
                      <a:pt x="3358" y="197"/>
                    </a:lnTo>
                    <a:lnTo>
                      <a:pt x="3280" y="191"/>
                    </a:lnTo>
                    <a:lnTo>
                      <a:pt x="724" y="191"/>
                    </a:lnTo>
                    <a:lnTo>
                      <a:pt x="645" y="197"/>
                    </a:lnTo>
                    <a:lnTo>
                      <a:pt x="571" y="215"/>
                    </a:lnTo>
                    <a:lnTo>
                      <a:pt x="500" y="240"/>
                    </a:lnTo>
                    <a:lnTo>
                      <a:pt x="434" y="277"/>
                    </a:lnTo>
                    <a:lnTo>
                      <a:pt x="376" y="322"/>
                    </a:lnTo>
                    <a:lnTo>
                      <a:pt x="323" y="375"/>
                    </a:lnTo>
                    <a:lnTo>
                      <a:pt x="279" y="434"/>
                    </a:lnTo>
                    <a:lnTo>
                      <a:pt x="243" y="499"/>
                    </a:lnTo>
                    <a:lnTo>
                      <a:pt x="215" y="570"/>
                    </a:lnTo>
                    <a:lnTo>
                      <a:pt x="199" y="645"/>
                    </a:lnTo>
                    <a:lnTo>
                      <a:pt x="194" y="723"/>
                    </a:lnTo>
                    <a:lnTo>
                      <a:pt x="188" y="752"/>
                    </a:lnTo>
                    <a:lnTo>
                      <a:pt x="174" y="780"/>
                    </a:lnTo>
                    <a:lnTo>
                      <a:pt x="153" y="800"/>
                    </a:lnTo>
                    <a:lnTo>
                      <a:pt x="128" y="814"/>
                    </a:lnTo>
                    <a:lnTo>
                      <a:pt x="97" y="818"/>
                    </a:lnTo>
                    <a:lnTo>
                      <a:pt x="66" y="814"/>
                    </a:lnTo>
                    <a:lnTo>
                      <a:pt x="41" y="800"/>
                    </a:lnTo>
                    <a:lnTo>
                      <a:pt x="19" y="780"/>
                    </a:lnTo>
                    <a:lnTo>
                      <a:pt x="6" y="752"/>
                    </a:lnTo>
                    <a:lnTo>
                      <a:pt x="0" y="723"/>
                    </a:lnTo>
                    <a:lnTo>
                      <a:pt x="6" y="632"/>
                    </a:lnTo>
                    <a:lnTo>
                      <a:pt x="22" y="545"/>
                    </a:lnTo>
                    <a:lnTo>
                      <a:pt x="50" y="461"/>
                    </a:lnTo>
                    <a:lnTo>
                      <a:pt x="86" y="383"/>
                    </a:lnTo>
                    <a:lnTo>
                      <a:pt x="130" y="310"/>
                    </a:lnTo>
                    <a:lnTo>
                      <a:pt x="183" y="242"/>
                    </a:lnTo>
                    <a:lnTo>
                      <a:pt x="245" y="182"/>
                    </a:lnTo>
                    <a:lnTo>
                      <a:pt x="310" y="129"/>
                    </a:lnTo>
                    <a:lnTo>
                      <a:pt x="385" y="86"/>
                    </a:lnTo>
                    <a:lnTo>
                      <a:pt x="463" y="49"/>
                    </a:lnTo>
                    <a:lnTo>
                      <a:pt x="545" y="22"/>
                    </a:lnTo>
                    <a:lnTo>
                      <a:pt x="633" y="5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9"/>
              <p:cNvSpPr>
                <a:spLocks noEditPoints="1"/>
              </p:cNvSpPr>
              <p:nvPr/>
            </p:nvSpPr>
            <p:spPr bwMode="auto">
              <a:xfrm>
                <a:off x="4584" y="941"/>
                <a:ext cx="469" cy="468"/>
              </a:xfrm>
              <a:custGeom>
                <a:avLst/>
                <a:gdLst>
                  <a:gd name="T0" fmla="*/ 414 w 939"/>
                  <a:gd name="T1" fmla="*/ 197 h 937"/>
                  <a:gd name="T2" fmla="*/ 316 w 939"/>
                  <a:gd name="T3" fmla="*/ 239 h 937"/>
                  <a:gd name="T4" fmla="*/ 241 w 939"/>
                  <a:gd name="T5" fmla="*/ 314 h 937"/>
                  <a:gd name="T6" fmla="*/ 199 w 939"/>
                  <a:gd name="T7" fmla="*/ 412 h 937"/>
                  <a:gd name="T8" fmla="*/ 199 w 939"/>
                  <a:gd name="T9" fmla="*/ 523 h 937"/>
                  <a:gd name="T10" fmla="*/ 241 w 939"/>
                  <a:gd name="T11" fmla="*/ 623 h 937"/>
                  <a:gd name="T12" fmla="*/ 316 w 939"/>
                  <a:gd name="T13" fmla="*/ 698 h 937"/>
                  <a:gd name="T14" fmla="*/ 414 w 939"/>
                  <a:gd name="T15" fmla="*/ 740 h 937"/>
                  <a:gd name="T16" fmla="*/ 525 w 939"/>
                  <a:gd name="T17" fmla="*/ 740 h 937"/>
                  <a:gd name="T18" fmla="*/ 623 w 939"/>
                  <a:gd name="T19" fmla="*/ 698 h 937"/>
                  <a:gd name="T20" fmla="*/ 698 w 939"/>
                  <a:gd name="T21" fmla="*/ 623 h 937"/>
                  <a:gd name="T22" fmla="*/ 740 w 939"/>
                  <a:gd name="T23" fmla="*/ 523 h 937"/>
                  <a:gd name="T24" fmla="*/ 740 w 939"/>
                  <a:gd name="T25" fmla="*/ 412 h 937"/>
                  <a:gd name="T26" fmla="*/ 698 w 939"/>
                  <a:gd name="T27" fmla="*/ 314 h 937"/>
                  <a:gd name="T28" fmla="*/ 623 w 939"/>
                  <a:gd name="T29" fmla="*/ 239 h 937"/>
                  <a:gd name="T30" fmla="*/ 525 w 939"/>
                  <a:gd name="T31" fmla="*/ 197 h 937"/>
                  <a:gd name="T32" fmla="*/ 469 w 939"/>
                  <a:gd name="T33" fmla="*/ 0 h 937"/>
                  <a:gd name="T34" fmla="*/ 605 w 939"/>
                  <a:gd name="T35" fmla="*/ 20 h 937"/>
                  <a:gd name="T36" fmla="*/ 724 w 939"/>
                  <a:gd name="T37" fmla="*/ 75 h 937"/>
                  <a:gd name="T38" fmla="*/ 822 w 939"/>
                  <a:gd name="T39" fmla="*/ 161 h 937"/>
                  <a:gd name="T40" fmla="*/ 895 w 939"/>
                  <a:gd name="T41" fmla="*/ 272 h 937"/>
                  <a:gd name="T42" fmla="*/ 933 w 939"/>
                  <a:gd name="T43" fmla="*/ 399 h 937"/>
                  <a:gd name="T44" fmla="*/ 933 w 939"/>
                  <a:gd name="T45" fmla="*/ 538 h 937"/>
                  <a:gd name="T46" fmla="*/ 895 w 939"/>
                  <a:gd name="T47" fmla="*/ 665 h 937"/>
                  <a:gd name="T48" fmla="*/ 822 w 939"/>
                  <a:gd name="T49" fmla="*/ 777 h 937"/>
                  <a:gd name="T50" fmla="*/ 724 w 939"/>
                  <a:gd name="T51" fmla="*/ 862 h 937"/>
                  <a:gd name="T52" fmla="*/ 605 w 939"/>
                  <a:gd name="T53" fmla="*/ 917 h 937"/>
                  <a:gd name="T54" fmla="*/ 469 w 939"/>
                  <a:gd name="T55" fmla="*/ 937 h 937"/>
                  <a:gd name="T56" fmla="*/ 334 w 939"/>
                  <a:gd name="T57" fmla="*/ 917 h 937"/>
                  <a:gd name="T58" fmla="*/ 215 w 939"/>
                  <a:gd name="T59" fmla="*/ 862 h 937"/>
                  <a:gd name="T60" fmla="*/ 117 w 939"/>
                  <a:gd name="T61" fmla="*/ 777 h 937"/>
                  <a:gd name="T62" fmla="*/ 44 w 939"/>
                  <a:gd name="T63" fmla="*/ 665 h 937"/>
                  <a:gd name="T64" fmla="*/ 6 w 939"/>
                  <a:gd name="T65" fmla="*/ 538 h 937"/>
                  <a:gd name="T66" fmla="*/ 6 w 939"/>
                  <a:gd name="T67" fmla="*/ 399 h 937"/>
                  <a:gd name="T68" fmla="*/ 44 w 939"/>
                  <a:gd name="T69" fmla="*/ 272 h 937"/>
                  <a:gd name="T70" fmla="*/ 117 w 939"/>
                  <a:gd name="T71" fmla="*/ 161 h 937"/>
                  <a:gd name="T72" fmla="*/ 215 w 939"/>
                  <a:gd name="T73" fmla="*/ 75 h 937"/>
                  <a:gd name="T74" fmla="*/ 334 w 939"/>
                  <a:gd name="T75" fmla="*/ 20 h 937"/>
                  <a:gd name="T76" fmla="*/ 469 w 939"/>
                  <a:gd name="T77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9" h="937">
                    <a:moveTo>
                      <a:pt x="469" y="192"/>
                    </a:moveTo>
                    <a:lnTo>
                      <a:pt x="414" y="197"/>
                    </a:lnTo>
                    <a:lnTo>
                      <a:pt x="361" y="214"/>
                    </a:lnTo>
                    <a:lnTo>
                      <a:pt x="316" y="239"/>
                    </a:lnTo>
                    <a:lnTo>
                      <a:pt x="274" y="274"/>
                    </a:lnTo>
                    <a:lnTo>
                      <a:pt x="241" y="314"/>
                    </a:lnTo>
                    <a:lnTo>
                      <a:pt x="215" y="361"/>
                    </a:lnTo>
                    <a:lnTo>
                      <a:pt x="199" y="412"/>
                    </a:lnTo>
                    <a:lnTo>
                      <a:pt x="194" y="469"/>
                    </a:lnTo>
                    <a:lnTo>
                      <a:pt x="199" y="523"/>
                    </a:lnTo>
                    <a:lnTo>
                      <a:pt x="215" y="576"/>
                    </a:lnTo>
                    <a:lnTo>
                      <a:pt x="241" y="623"/>
                    </a:lnTo>
                    <a:lnTo>
                      <a:pt x="274" y="664"/>
                    </a:lnTo>
                    <a:lnTo>
                      <a:pt x="316" y="698"/>
                    </a:lnTo>
                    <a:lnTo>
                      <a:pt x="361" y="724"/>
                    </a:lnTo>
                    <a:lnTo>
                      <a:pt x="414" y="740"/>
                    </a:lnTo>
                    <a:lnTo>
                      <a:pt x="469" y="746"/>
                    </a:lnTo>
                    <a:lnTo>
                      <a:pt x="525" y="740"/>
                    </a:lnTo>
                    <a:lnTo>
                      <a:pt x="576" y="724"/>
                    </a:lnTo>
                    <a:lnTo>
                      <a:pt x="623" y="698"/>
                    </a:lnTo>
                    <a:lnTo>
                      <a:pt x="665" y="664"/>
                    </a:lnTo>
                    <a:lnTo>
                      <a:pt x="698" y="623"/>
                    </a:lnTo>
                    <a:lnTo>
                      <a:pt x="724" y="576"/>
                    </a:lnTo>
                    <a:lnTo>
                      <a:pt x="740" y="523"/>
                    </a:lnTo>
                    <a:lnTo>
                      <a:pt x="746" y="469"/>
                    </a:lnTo>
                    <a:lnTo>
                      <a:pt x="740" y="412"/>
                    </a:lnTo>
                    <a:lnTo>
                      <a:pt x="724" y="361"/>
                    </a:lnTo>
                    <a:lnTo>
                      <a:pt x="698" y="314"/>
                    </a:lnTo>
                    <a:lnTo>
                      <a:pt x="665" y="274"/>
                    </a:lnTo>
                    <a:lnTo>
                      <a:pt x="623" y="239"/>
                    </a:lnTo>
                    <a:lnTo>
                      <a:pt x="576" y="214"/>
                    </a:lnTo>
                    <a:lnTo>
                      <a:pt x="525" y="197"/>
                    </a:lnTo>
                    <a:lnTo>
                      <a:pt x="469" y="192"/>
                    </a:lnTo>
                    <a:close/>
                    <a:moveTo>
                      <a:pt x="469" y="0"/>
                    </a:moveTo>
                    <a:lnTo>
                      <a:pt x="538" y="6"/>
                    </a:lnTo>
                    <a:lnTo>
                      <a:pt x="605" y="20"/>
                    </a:lnTo>
                    <a:lnTo>
                      <a:pt x="667" y="44"/>
                    </a:lnTo>
                    <a:lnTo>
                      <a:pt x="724" y="75"/>
                    </a:lnTo>
                    <a:lnTo>
                      <a:pt x="777" y="115"/>
                    </a:lnTo>
                    <a:lnTo>
                      <a:pt x="822" y="161"/>
                    </a:lnTo>
                    <a:lnTo>
                      <a:pt x="862" y="214"/>
                    </a:lnTo>
                    <a:lnTo>
                      <a:pt x="895" y="272"/>
                    </a:lnTo>
                    <a:lnTo>
                      <a:pt x="919" y="334"/>
                    </a:lnTo>
                    <a:lnTo>
                      <a:pt x="933" y="399"/>
                    </a:lnTo>
                    <a:lnTo>
                      <a:pt x="939" y="469"/>
                    </a:lnTo>
                    <a:lnTo>
                      <a:pt x="933" y="538"/>
                    </a:lnTo>
                    <a:lnTo>
                      <a:pt x="919" y="603"/>
                    </a:lnTo>
                    <a:lnTo>
                      <a:pt x="895" y="665"/>
                    </a:lnTo>
                    <a:lnTo>
                      <a:pt x="862" y="724"/>
                    </a:lnTo>
                    <a:lnTo>
                      <a:pt x="822" y="777"/>
                    </a:lnTo>
                    <a:lnTo>
                      <a:pt x="777" y="822"/>
                    </a:lnTo>
                    <a:lnTo>
                      <a:pt x="724" y="862"/>
                    </a:lnTo>
                    <a:lnTo>
                      <a:pt x="667" y="893"/>
                    </a:lnTo>
                    <a:lnTo>
                      <a:pt x="605" y="917"/>
                    </a:lnTo>
                    <a:lnTo>
                      <a:pt x="538" y="931"/>
                    </a:lnTo>
                    <a:lnTo>
                      <a:pt x="469" y="937"/>
                    </a:lnTo>
                    <a:lnTo>
                      <a:pt x="401" y="931"/>
                    </a:lnTo>
                    <a:lnTo>
                      <a:pt x="334" y="917"/>
                    </a:lnTo>
                    <a:lnTo>
                      <a:pt x="272" y="893"/>
                    </a:lnTo>
                    <a:lnTo>
                      <a:pt x="215" y="862"/>
                    </a:lnTo>
                    <a:lnTo>
                      <a:pt x="163" y="822"/>
                    </a:lnTo>
                    <a:lnTo>
                      <a:pt x="117" y="777"/>
                    </a:lnTo>
                    <a:lnTo>
                      <a:pt x="77" y="724"/>
                    </a:lnTo>
                    <a:lnTo>
                      <a:pt x="44" y="665"/>
                    </a:lnTo>
                    <a:lnTo>
                      <a:pt x="20" y="603"/>
                    </a:lnTo>
                    <a:lnTo>
                      <a:pt x="6" y="538"/>
                    </a:lnTo>
                    <a:lnTo>
                      <a:pt x="0" y="469"/>
                    </a:lnTo>
                    <a:lnTo>
                      <a:pt x="6" y="399"/>
                    </a:lnTo>
                    <a:lnTo>
                      <a:pt x="20" y="334"/>
                    </a:lnTo>
                    <a:lnTo>
                      <a:pt x="44" y="272"/>
                    </a:lnTo>
                    <a:lnTo>
                      <a:pt x="77" y="214"/>
                    </a:lnTo>
                    <a:lnTo>
                      <a:pt x="117" y="161"/>
                    </a:lnTo>
                    <a:lnTo>
                      <a:pt x="163" y="115"/>
                    </a:lnTo>
                    <a:lnTo>
                      <a:pt x="215" y="75"/>
                    </a:lnTo>
                    <a:lnTo>
                      <a:pt x="272" y="44"/>
                    </a:lnTo>
                    <a:lnTo>
                      <a:pt x="334" y="20"/>
                    </a:lnTo>
                    <a:lnTo>
                      <a:pt x="401" y="6"/>
                    </a:lnTo>
                    <a:lnTo>
                      <a:pt x="4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0"/>
              <p:cNvSpPr>
                <a:spLocks noEditPoints="1"/>
              </p:cNvSpPr>
              <p:nvPr/>
            </p:nvSpPr>
            <p:spPr bwMode="auto">
              <a:xfrm>
                <a:off x="4584" y="1598"/>
                <a:ext cx="469" cy="468"/>
              </a:xfrm>
              <a:custGeom>
                <a:avLst/>
                <a:gdLst>
                  <a:gd name="T0" fmla="*/ 414 w 939"/>
                  <a:gd name="T1" fmla="*/ 197 h 936"/>
                  <a:gd name="T2" fmla="*/ 316 w 939"/>
                  <a:gd name="T3" fmla="*/ 239 h 936"/>
                  <a:gd name="T4" fmla="*/ 241 w 939"/>
                  <a:gd name="T5" fmla="*/ 313 h 936"/>
                  <a:gd name="T6" fmla="*/ 199 w 939"/>
                  <a:gd name="T7" fmla="*/ 412 h 936"/>
                  <a:gd name="T8" fmla="*/ 199 w 939"/>
                  <a:gd name="T9" fmla="*/ 523 h 936"/>
                  <a:gd name="T10" fmla="*/ 241 w 939"/>
                  <a:gd name="T11" fmla="*/ 621 h 936"/>
                  <a:gd name="T12" fmla="*/ 316 w 939"/>
                  <a:gd name="T13" fmla="*/ 696 h 936"/>
                  <a:gd name="T14" fmla="*/ 414 w 939"/>
                  <a:gd name="T15" fmla="*/ 738 h 936"/>
                  <a:gd name="T16" fmla="*/ 525 w 939"/>
                  <a:gd name="T17" fmla="*/ 738 h 936"/>
                  <a:gd name="T18" fmla="*/ 623 w 939"/>
                  <a:gd name="T19" fmla="*/ 696 h 936"/>
                  <a:gd name="T20" fmla="*/ 698 w 939"/>
                  <a:gd name="T21" fmla="*/ 621 h 936"/>
                  <a:gd name="T22" fmla="*/ 740 w 939"/>
                  <a:gd name="T23" fmla="*/ 523 h 936"/>
                  <a:gd name="T24" fmla="*/ 740 w 939"/>
                  <a:gd name="T25" fmla="*/ 412 h 936"/>
                  <a:gd name="T26" fmla="*/ 698 w 939"/>
                  <a:gd name="T27" fmla="*/ 313 h 936"/>
                  <a:gd name="T28" fmla="*/ 623 w 939"/>
                  <a:gd name="T29" fmla="*/ 239 h 936"/>
                  <a:gd name="T30" fmla="*/ 525 w 939"/>
                  <a:gd name="T31" fmla="*/ 197 h 936"/>
                  <a:gd name="T32" fmla="*/ 469 w 939"/>
                  <a:gd name="T33" fmla="*/ 0 h 936"/>
                  <a:gd name="T34" fmla="*/ 605 w 939"/>
                  <a:gd name="T35" fmla="*/ 18 h 936"/>
                  <a:gd name="T36" fmla="*/ 724 w 939"/>
                  <a:gd name="T37" fmla="*/ 75 h 936"/>
                  <a:gd name="T38" fmla="*/ 822 w 939"/>
                  <a:gd name="T39" fmla="*/ 160 h 936"/>
                  <a:gd name="T40" fmla="*/ 895 w 939"/>
                  <a:gd name="T41" fmla="*/ 270 h 936"/>
                  <a:gd name="T42" fmla="*/ 933 w 939"/>
                  <a:gd name="T43" fmla="*/ 399 h 936"/>
                  <a:gd name="T44" fmla="*/ 933 w 939"/>
                  <a:gd name="T45" fmla="*/ 537 h 936"/>
                  <a:gd name="T46" fmla="*/ 895 w 939"/>
                  <a:gd name="T47" fmla="*/ 665 h 936"/>
                  <a:gd name="T48" fmla="*/ 822 w 939"/>
                  <a:gd name="T49" fmla="*/ 774 h 936"/>
                  <a:gd name="T50" fmla="*/ 724 w 939"/>
                  <a:gd name="T51" fmla="*/ 860 h 936"/>
                  <a:gd name="T52" fmla="*/ 605 w 939"/>
                  <a:gd name="T53" fmla="*/ 916 h 936"/>
                  <a:gd name="T54" fmla="*/ 469 w 939"/>
                  <a:gd name="T55" fmla="*/ 936 h 936"/>
                  <a:gd name="T56" fmla="*/ 334 w 939"/>
                  <a:gd name="T57" fmla="*/ 916 h 936"/>
                  <a:gd name="T58" fmla="*/ 215 w 939"/>
                  <a:gd name="T59" fmla="*/ 860 h 936"/>
                  <a:gd name="T60" fmla="*/ 117 w 939"/>
                  <a:gd name="T61" fmla="*/ 774 h 936"/>
                  <a:gd name="T62" fmla="*/ 44 w 939"/>
                  <a:gd name="T63" fmla="*/ 665 h 936"/>
                  <a:gd name="T64" fmla="*/ 6 w 939"/>
                  <a:gd name="T65" fmla="*/ 537 h 936"/>
                  <a:gd name="T66" fmla="*/ 6 w 939"/>
                  <a:gd name="T67" fmla="*/ 399 h 936"/>
                  <a:gd name="T68" fmla="*/ 44 w 939"/>
                  <a:gd name="T69" fmla="*/ 270 h 936"/>
                  <a:gd name="T70" fmla="*/ 117 w 939"/>
                  <a:gd name="T71" fmla="*/ 160 h 936"/>
                  <a:gd name="T72" fmla="*/ 215 w 939"/>
                  <a:gd name="T73" fmla="*/ 75 h 936"/>
                  <a:gd name="T74" fmla="*/ 334 w 939"/>
                  <a:gd name="T75" fmla="*/ 18 h 936"/>
                  <a:gd name="T76" fmla="*/ 469 w 939"/>
                  <a:gd name="T77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9" h="936">
                    <a:moveTo>
                      <a:pt x="469" y="191"/>
                    </a:moveTo>
                    <a:lnTo>
                      <a:pt x="414" y="197"/>
                    </a:lnTo>
                    <a:lnTo>
                      <a:pt x="361" y="213"/>
                    </a:lnTo>
                    <a:lnTo>
                      <a:pt x="316" y="239"/>
                    </a:lnTo>
                    <a:lnTo>
                      <a:pt x="274" y="271"/>
                    </a:lnTo>
                    <a:lnTo>
                      <a:pt x="241" y="313"/>
                    </a:lnTo>
                    <a:lnTo>
                      <a:pt x="215" y="361"/>
                    </a:lnTo>
                    <a:lnTo>
                      <a:pt x="199" y="412"/>
                    </a:lnTo>
                    <a:lnTo>
                      <a:pt x="194" y="468"/>
                    </a:lnTo>
                    <a:lnTo>
                      <a:pt x="199" y="523"/>
                    </a:lnTo>
                    <a:lnTo>
                      <a:pt x="215" y="576"/>
                    </a:lnTo>
                    <a:lnTo>
                      <a:pt x="241" y="621"/>
                    </a:lnTo>
                    <a:lnTo>
                      <a:pt x="274" y="663"/>
                    </a:lnTo>
                    <a:lnTo>
                      <a:pt x="316" y="696"/>
                    </a:lnTo>
                    <a:lnTo>
                      <a:pt x="361" y="721"/>
                    </a:lnTo>
                    <a:lnTo>
                      <a:pt x="414" y="738"/>
                    </a:lnTo>
                    <a:lnTo>
                      <a:pt x="469" y="743"/>
                    </a:lnTo>
                    <a:lnTo>
                      <a:pt x="525" y="738"/>
                    </a:lnTo>
                    <a:lnTo>
                      <a:pt x="576" y="721"/>
                    </a:lnTo>
                    <a:lnTo>
                      <a:pt x="623" y="696"/>
                    </a:lnTo>
                    <a:lnTo>
                      <a:pt x="665" y="663"/>
                    </a:lnTo>
                    <a:lnTo>
                      <a:pt x="698" y="621"/>
                    </a:lnTo>
                    <a:lnTo>
                      <a:pt x="724" y="576"/>
                    </a:lnTo>
                    <a:lnTo>
                      <a:pt x="740" y="523"/>
                    </a:lnTo>
                    <a:lnTo>
                      <a:pt x="746" y="468"/>
                    </a:lnTo>
                    <a:lnTo>
                      <a:pt x="740" y="412"/>
                    </a:lnTo>
                    <a:lnTo>
                      <a:pt x="724" y="361"/>
                    </a:lnTo>
                    <a:lnTo>
                      <a:pt x="698" y="313"/>
                    </a:lnTo>
                    <a:lnTo>
                      <a:pt x="665" y="271"/>
                    </a:lnTo>
                    <a:lnTo>
                      <a:pt x="623" y="239"/>
                    </a:lnTo>
                    <a:lnTo>
                      <a:pt x="576" y="213"/>
                    </a:lnTo>
                    <a:lnTo>
                      <a:pt x="525" y="197"/>
                    </a:lnTo>
                    <a:lnTo>
                      <a:pt x="469" y="191"/>
                    </a:lnTo>
                    <a:close/>
                    <a:moveTo>
                      <a:pt x="469" y="0"/>
                    </a:moveTo>
                    <a:lnTo>
                      <a:pt x="538" y="4"/>
                    </a:lnTo>
                    <a:lnTo>
                      <a:pt x="605" y="18"/>
                    </a:lnTo>
                    <a:lnTo>
                      <a:pt x="667" y="44"/>
                    </a:lnTo>
                    <a:lnTo>
                      <a:pt x="724" y="75"/>
                    </a:lnTo>
                    <a:lnTo>
                      <a:pt x="777" y="115"/>
                    </a:lnTo>
                    <a:lnTo>
                      <a:pt x="822" y="160"/>
                    </a:lnTo>
                    <a:lnTo>
                      <a:pt x="862" y="213"/>
                    </a:lnTo>
                    <a:lnTo>
                      <a:pt x="895" y="270"/>
                    </a:lnTo>
                    <a:lnTo>
                      <a:pt x="919" y="332"/>
                    </a:lnTo>
                    <a:lnTo>
                      <a:pt x="933" y="399"/>
                    </a:lnTo>
                    <a:lnTo>
                      <a:pt x="939" y="468"/>
                    </a:lnTo>
                    <a:lnTo>
                      <a:pt x="933" y="537"/>
                    </a:lnTo>
                    <a:lnTo>
                      <a:pt x="919" y="603"/>
                    </a:lnTo>
                    <a:lnTo>
                      <a:pt x="895" y="665"/>
                    </a:lnTo>
                    <a:lnTo>
                      <a:pt x="862" y="723"/>
                    </a:lnTo>
                    <a:lnTo>
                      <a:pt x="822" y="774"/>
                    </a:lnTo>
                    <a:lnTo>
                      <a:pt x="777" y="822"/>
                    </a:lnTo>
                    <a:lnTo>
                      <a:pt x="724" y="860"/>
                    </a:lnTo>
                    <a:lnTo>
                      <a:pt x="667" y="893"/>
                    </a:lnTo>
                    <a:lnTo>
                      <a:pt x="605" y="916"/>
                    </a:lnTo>
                    <a:lnTo>
                      <a:pt x="538" y="931"/>
                    </a:lnTo>
                    <a:lnTo>
                      <a:pt x="469" y="936"/>
                    </a:lnTo>
                    <a:lnTo>
                      <a:pt x="401" y="931"/>
                    </a:lnTo>
                    <a:lnTo>
                      <a:pt x="334" y="916"/>
                    </a:lnTo>
                    <a:lnTo>
                      <a:pt x="272" y="893"/>
                    </a:lnTo>
                    <a:lnTo>
                      <a:pt x="215" y="860"/>
                    </a:lnTo>
                    <a:lnTo>
                      <a:pt x="163" y="822"/>
                    </a:lnTo>
                    <a:lnTo>
                      <a:pt x="117" y="774"/>
                    </a:lnTo>
                    <a:lnTo>
                      <a:pt x="77" y="723"/>
                    </a:lnTo>
                    <a:lnTo>
                      <a:pt x="44" y="665"/>
                    </a:lnTo>
                    <a:lnTo>
                      <a:pt x="20" y="603"/>
                    </a:lnTo>
                    <a:lnTo>
                      <a:pt x="6" y="537"/>
                    </a:lnTo>
                    <a:lnTo>
                      <a:pt x="0" y="468"/>
                    </a:lnTo>
                    <a:lnTo>
                      <a:pt x="6" y="399"/>
                    </a:lnTo>
                    <a:lnTo>
                      <a:pt x="20" y="332"/>
                    </a:lnTo>
                    <a:lnTo>
                      <a:pt x="44" y="270"/>
                    </a:lnTo>
                    <a:lnTo>
                      <a:pt x="77" y="213"/>
                    </a:lnTo>
                    <a:lnTo>
                      <a:pt x="117" y="160"/>
                    </a:lnTo>
                    <a:lnTo>
                      <a:pt x="163" y="115"/>
                    </a:lnTo>
                    <a:lnTo>
                      <a:pt x="215" y="75"/>
                    </a:lnTo>
                    <a:lnTo>
                      <a:pt x="272" y="44"/>
                    </a:lnTo>
                    <a:lnTo>
                      <a:pt x="334" y="18"/>
                    </a:lnTo>
                    <a:lnTo>
                      <a:pt x="401" y="4"/>
                    </a:lnTo>
                    <a:lnTo>
                      <a:pt x="4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1"/>
              <p:cNvSpPr>
                <a:spLocks noEditPoints="1"/>
              </p:cNvSpPr>
              <p:nvPr/>
            </p:nvSpPr>
            <p:spPr bwMode="auto">
              <a:xfrm>
                <a:off x="4584" y="2254"/>
                <a:ext cx="469" cy="468"/>
              </a:xfrm>
              <a:custGeom>
                <a:avLst/>
                <a:gdLst>
                  <a:gd name="T0" fmla="*/ 414 w 939"/>
                  <a:gd name="T1" fmla="*/ 198 h 936"/>
                  <a:gd name="T2" fmla="*/ 316 w 939"/>
                  <a:gd name="T3" fmla="*/ 240 h 936"/>
                  <a:gd name="T4" fmla="*/ 241 w 939"/>
                  <a:gd name="T5" fmla="*/ 315 h 936"/>
                  <a:gd name="T6" fmla="*/ 199 w 939"/>
                  <a:gd name="T7" fmla="*/ 413 h 936"/>
                  <a:gd name="T8" fmla="*/ 199 w 939"/>
                  <a:gd name="T9" fmla="*/ 524 h 936"/>
                  <a:gd name="T10" fmla="*/ 241 w 939"/>
                  <a:gd name="T11" fmla="*/ 623 h 936"/>
                  <a:gd name="T12" fmla="*/ 316 w 939"/>
                  <a:gd name="T13" fmla="*/ 697 h 936"/>
                  <a:gd name="T14" fmla="*/ 414 w 939"/>
                  <a:gd name="T15" fmla="*/ 739 h 936"/>
                  <a:gd name="T16" fmla="*/ 525 w 939"/>
                  <a:gd name="T17" fmla="*/ 739 h 936"/>
                  <a:gd name="T18" fmla="*/ 623 w 939"/>
                  <a:gd name="T19" fmla="*/ 697 h 936"/>
                  <a:gd name="T20" fmla="*/ 698 w 939"/>
                  <a:gd name="T21" fmla="*/ 623 h 936"/>
                  <a:gd name="T22" fmla="*/ 740 w 939"/>
                  <a:gd name="T23" fmla="*/ 524 h 936"/>
                  <a:gd name="T24" fmla="*/ 740 w 939"/>
                  <a:gd name="T25" fmla="*/ 413 h 936"/>
                  <a:gd name="T26" fmla="*/ 698 w 939"/>
                  <a:gd name="T27" fmla="*/ 315 h 936"/>
                  <a:gd name="T28" fmla="*/ 623 w 939"/>
                  <a:gd name="T29" fmla="*/ 240 h 936"/>
                  <a:gd name="T30" fmla="*/ 525 w 939"/>
                  <a:gd name="T31" fmla="*/ 198 h 936"/>
                  <a:gd name="T32" fmla="*/ 469 w 939"/>
                  <a:gd name="T33" fmla="*/ 0 h 936"/>
                  <a:gd name="T34" fmla="*/ 605 w 939"/>
                  <a:gd name="T35" fmla="*/ 20 h 936"/>
                  <a:gd name="T36" fmla="*/ 724 w 939"/>
                  <a:gd name="T37" fmla="*/ 76 h 936"/>
                  <a:gd name="T38" fmla="*/ 822 w 939"/>
                  <a:gd name="T39" fmla="*/ 162 h 936"/>
                  <a:gd name="T40" fmla="*/ 895 w 939"/>
                  <a:gd name="T41" fmla="*/ 271 h 936"/>
                  <a:gd name="T42" fmla="*/ 933 w 939"/>
                  <a:gd name="T43" fmla="*/ 399 h 936"/>
                  <a:gd name="T44" fmla="*/ 933 w 939"/>
                  <a:gd name="T45" fmla="*/ 537 h 936"/>
                  <a:gd name="T46" fmla="*/ 895 w 939"/>
                  <a:gd name="T47" fmla="*/ 666 h 936"/>
                  <a:gd name="T48" fmla="*/ 822 w 939"/>
                  <a:gd name="T49" fmla="*/ 776 h 936"/>
                  <a:gd name="T50" fmla="*/ 724 w 939"/>
                  <a:gd name="T51" fmla="*/ 861 h 936"/>
                  <a:gd name="T52" fmla="*/ 605 w 939"/>
                  <a:gd name="T53" fmla="*/ 918 h 936"/>
                  <a:gd name="T54" fmla="*/ 469 w 939"/>
                  <a:gd name="T55" fmla="*/ 936 h 936"/>
                  <a:gd name="T56" fmla="*/ 334 w 939"/>
                  <a:gd name="T57" fmla="*/ 918 h 936"/>
                  <a:gd name="T58" fmla="*/ 215 w 939"/>
                  <a:gd name="T59" fmla="*/ 861 h 936"/>
                  <a:gd name="T60" fmla="*/ 117 w 939"/>
                  <a:gd name="T61" fmla="*/ 776 h 936"/>
                  <a:gd name="T62" fmla="*/ 44 w 939"/>
                  <a:gd name="T63" fmla="*/ 666 h 936"/>
                  <a:gd name="T64" fmla="*/ 6 w 939"/>
                  <a:gd name="T65" fmla="*/ 537 h 936"/>
                  <a:gd name="T66" fmla="*/ 6 w 939"/>
                  <a:gd name="T67" fmla="*/ 399 h 936"/>
                  <a:gd name="T68" fmla="*/ 44 w 939"/>
                  <a:gd name="T69" fmla="*/ 271 h 936"/>
                  <a:gd name="T70" fmla="*/ 117 w 939"/>
                  <a:gd name="T71" fmla="*/ 162 h 936"/>
                  <a:gd name="T72" fmla="*/ 215 w 939"/>
                  <a:gd name="T73" fmla="*/ 76 h 936"/>
                  <a:gd name="T74" fmla="*/ 334 w 939"/>
                  <a:gd name="T75" fmla="*/ 20 h 936"/>
                  <a:gd name="T76" fmla="*/ 469 w 939"/>
                  <a:gd name="T77" fmla="*/ 0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9" h="936">
                    <a:moveTo>
                      <a:pt x="469" y="193"/>
                    </a:moveTo>
                    <a:lnTo>
                      <a:pt x="414" y="198"/>
                    </a:lnTo>
                    <a:lnTo>
                      <a:pt x="361" y="215"/>
                    </a:lnTo>
                    <a:lnTo>
                      <a:pt x="316" y="240"/>
                    </a:lnTo>
                    <a:lnTo>
                      <a:pt x="274" y="273"/>
                    </a:lnTo>
                    <a:lnTo>
                      <a:pt x="241" y="315"/>
                    </a:lnTo>
                    <a:lnTo>
                      <a:pt x="215" y="360"/>
                    </a:lnTo>
                    <a:lnTo>
                      <a:pt x="199" y="413"/>
                    </a:lnTo>
                    <a:lnTo>
                      <a:pt x="194" y="468"/>
                    </a:lnTo>
                    <a:lnTo>
                      <a:pt x="199" y="524"/>
                    </a:lnTo>
                    <a:lnTo>
                      <a:pt x="215" y="575"/>
                    </a:lnTo>
                    <a:lnTo>
                      <a:pt x="241" y="623"/>
                    </a:lnTo>
                    <a:lnTo>
                      <a:pt x="274" y="665"/>
                    </a:lnTo>
                    <a:lnTo>
                      <a:pt x="316" y="697"/>
                    </a:lnTo>
                    <a:lnTo>
                      <a:pt x="361" y="723"/>
                    </a:lnTo>
                    <a:lnTo>
                      <a:pt x="414" y="739"/>
                    </a:lnTo>
                    <a:lnTo>
                      <a:pt x="469" y="745"/>
                    </a:lnTo>
                    <a:lnTo>
                      <a:pt x="525" y="739"/>
                    </a:lnTo>
                    <a:lnTo>
                      <a:pt x="576" y="723"/>
                    </a:lnTo>
                    <a:lnTo>
                      <a:pt x="623" y="697"/>
                    </a:lnTo>
                    <a:lnTo>
                      <a:pt x="665" y="665"/>
                    </a:lnTo>
                    <a:lnTo>
                      <a:pt x="698" y="623"/>
                    </a:lnTo>
                    <a:lnTo>
                      <a:pt x="724" y="575"/>
                    </a:lnTo>
                    <a:lnTo>
                      <a:pt x="740" y="524"/>
                    </a:lnTo>
                    <a:lnTo>
                      <a:pt x="746" y="468"/>
                    </a:lnTo>
                    <a:lnTo>
                      <a:pt x="740" y="413"/>
                    </a:lnTo>
                    <a:lnTo>
                      <a:pt x="724" y="360"/>
                    </a:lnTo>
                    <a:lnTo>
                      <a:pt x="698" y="315"/>
                    </a:lnTo>
                    <a:lnTo>
                      <a:pt x="665" y="273"/>
                    </a:lnTo>
                    <a:lnTo>
                      <a:pt x="623" y="240"/>
                    </a:lnTo>
                    <a:lnTo>
                      <a:pt x="576" y="215"/>
                    </a:lnTo>
                    <a:lnTo>
                      <a:pt x="525" y="198"/>
                    </a:lnTo>
                    <a:lnTo>
                      <a:pt x="469" y="193"/>
                    </a:lnTo>
                    <a:close/>
                    <a:moveTo>
                      <a:pt x="469" y="0"/>
                    </a:moveTo>
                    <a:lnTo>
                      <a:pt x="538" y="5"/>
                    </a:lnTo>
                    <a:lnTo>
                      <a:pt x="605" y="20"/>
                    </a:lnTo>
                    <a:lnTo>
                      <a:pt x="667" y="43"/>
                    </a:lnTo>
                    <a:lnTo>
                      <a:pt x="724" y="76"/>
                    </a:lnTo>
                    <a:lnTo>
                      <a:pt x="777" y="114"/>
                    </a:lnTo>
                    <a:lnTo>
                      <a:pt x="822" y="162"/>
                    </a:lnTo>
                    <a:lnTo>
                      <a:pt x="862" y="213"/>
                    </a:lnTo>
                    <a:lnTo>
                      <a:pt x="895" y="271"/>
                    </a:lnTo>
                    <a:lnTo>
                      <a:pt x="919" y="333"/>
                    </a:lnTo>
                    <a:lnTo>
                      <a:pt x="933" y="399"/>
                    </a:lnTo>
                    <a:lnTo>
                      <a:pt x="939" y="468"/>
                    </a:lnTo>
                    <a:lnTo>
                      <a:pt x="933" y="537"/>
                    </a:lnTo>
                    <a:lnTo>
                      <a:pt x="919" y="604"/>
                    </a:lnTo>
                    <a:lnTo>
                      <a:pt x="895" y="666"/>
                    </a:lnTo>
                    <a:lnTo>
                      <a:pt x="862" y="723"/>
                    </a:lnTo>
                    <a:lnTo>
                      <a:pt x="822" y="776"/>
                    </a:lnTo>
                    <a:lnTo>
                      <a:pt x="777" y="821"/>
                    </a:lnTo>
                    <a:lnTo>
                      <a:pt x="724" y="861"/>
                    </a:lnTo>
                    <a:lnTo>
                      <a:pt x="667" y="892"/>
                    </a:lnTo>
                    <a:lnTo>
                      <a:pt x="605" y="918"/>
                    </a:lnTo>
                    <a:lnTo>
                      <a:pt x="538" y="932"/>
                    </a:lnTo>
                    <a:lnTo>
                      <a:pt x="469" y="936"/>
                    </a:lnTo>
                    <a:lnTo>
                      <a:pt x="401" y="932"/>
                    </a:lnTo>
                    <a:lnTo>
                      <a:pt x="334" y="918"/>
                    </a:lnTo>
                    <a:lnTo>
                      <a:pt x="272" y="892"/>
                    </a:lnTo>
                    <a:lnTo>
                      <a:pt x="215" y="861"/>
                    </a:lnTo>
                    <a:lnTo>
                      <a:pt x="163" y="821"/>
                    </a:lnTo>
                    <a:lnTo>
                      <a:pt x="117" y="776"/>
                    </a:lnTo>
                    <a:lnTo>
                      <a:pt x="77" y="723"/>
                    </a:lnTo>
                    <a:lnTo>
                      <a:pt x="44" y="666"/>
                    </a:lnTo>
                    <a:lnTo>
                      <a:pt x="20" y="604"/>
                    </a:lnTo>
                    <a:lnTo>
                      <a:pt x="6" y="537"/>
                    </a:lnTo>
                    <a:lnTo>
                      <a:pt x="0" y="468"/>
                    </a:lnTo>
                    <a:lnTo>
                      <a:pt x="6" y="399"/>
                    </a:lnTo>
                    <a:lnTo>
                      <a:pt x="20" y="333"/>
                    </a:lnTo>
                    <a:lnTo>
                      <a:pt x="44" y="271"/>
                    </a:lnTo>
                    <a:lnTo>
                      <a:pt x="77" y="213"/>
                    </a:lnTo>
                    <a:lnTo>
                      <a:pt x="117" y="162"/>
                    </a:lnTo>
                    <a:lnTo>
                      <a:pt x="163" y="114"/>
                    </a:lnTo>
                    <a:lnTo>
                      <a:pt x="215" y="76"/>
                    </a:lnTo>
                    <a:lnTo>
                      <a:pt x="272" y="43"/>
                    </a:lnTo>
                    <a:lnTo>
                      <a:pt x="334" y="20"/>
                    </a:lnTo>
                    <a:lnTo>
                      <a:pt x="401" y="5"/>
                    </a:lnTo>
                    <a:lnTo>
                      <a:pt x="4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2"/>
              <p:cNvSpPr>
                <a:spLocks noEditPoints="1"/>
              </p:cNvSpPr>
              <p:nvPr/>
            </p:nvSpPr>
            <p:spPr bwMode="auto">
              <a:xfrm>
                <a:off x="4584" y="2911"/>
                <a:ext cx="469" cy="468"/>
              </a:xfrm>
              <a:custGeom>
                <a:avLst/>
                <a:gdLst>
                  <a:gd name="T0" fmla="*/ 414 w 939"/>
                  <a:gd name="T1" fmla="*/ 197 h 937"/>
                  <a:gd name="T2" fmla="*/ 316 w 939"/>
                  <a:gd name="T3" fmla="*/ 239 h 937"/>
                  <a:gd name="T4" fmla="*/ 241 w 939"/>
                  <a:gd name="T5" fmla="*/ 314 h 937"/>
                  <a:gd name="T6" fmla="*/ 199 w 939"/>
                  <a:gd name="T7" fmla="*/ 414 h 937"/>
                  <a:gd name="T8" fmla="*/ 199 w 939"/>
                  <a:gd name="T9" fmla="*/ 525 h 937"/>
                  <a:gd name="T10" fmla="*/ 241 w 939"/>
                  <a:gd name="T11" fmla="*/ 623 h 937"/>
                  <a:gd name="T12" fmla="*/ 316 w 939"/>
                  <a:gd name="T13" fmla="*/ 698 h 937"/>
                  <a:gd name="T14" fmla="*/ 414 w 939"/>
                  <a:gd name="T15" fmla="*/ 740 h 937"/>
                  <a:gd name="T16" fmla="*/ 525 w 939"/>
                  <a:gd name="T17" fmla="*/ 740 h 937"/>
                  <a:gd name="T18" fmla="*/ 623 w 939"/>
                  <a:gd name="T19" fmla="*/ 698 h 937"/>
                  <a:gd name="T20" fmla="*/ 698 w 939"/>
                  <a:gd name="T21" fmla="*/ 623 h 937"/>
                  <a:gd name="T22" fmla="*/ 740 w 939"/>
                  <a:gd name="T23" fmla="*/ 525 h 937"/>
                  <a:gd name="T24" fmla="*/ 740 w 939"/>
                  <a:gd name="T25" fmla="*/ 414 h 937"/>
                  <a:gd name="T26" fmla="*/ 698 w 939"/>
                  <a:gd name="T27" fmla="*/ 314 h 937"/>
                  <a:gd name="T28" fmla="*/ 623 w 939"/>
                  <a:gd name="T29" fmla="*/ 239 h 937"/>
                  <a:gd name="T30" fmla="*/ 525 w 939"/>
                  <a:gd name="T31" fmla="*/ 197 h 937"/>
                  <a:gd name="T32" fmla="*/ 469 w 939"/>
                  <a:gd name="T33" fmla="*/ 0 h 937"/>
                  <a:gd name="T34" fmla="*/ 605 w 939"/>
                  <a:gd name="T35" fmla="*/ 20 h 937"/>
                  <a:gd name="T36" fmla="*/ 724 w 939"/>
                  <a:gd name="T37" fmla="*/ 75 h 937"/>
                  <a:gd name="T38" fmla="*/ 822 w 939"/>
                  <a:gd name="T39" fmla="*/ 160 h 937"/>
                  <a:gd name="T40" fmla="*/ 895 w 939"/>
                  <a:gd name="T41" fmla="*/ 272 h 937"/>
                  <a:gd name="T42" fmla="*/ 933 w 939"/>
                  <a:gd name="T43" fmla="*/ 399 h 937"/>
                  <a:gd name="T44" fmla="*/ 933 w 939"/>
                  <a:gd name="T45" fmla="*/ 538 h 937"/>
                  <a:gd name="T46" fmla="*/ 895 w 939"/>
                  <a:gd name="T47" fmla="*/ 665 h 937"/>
                  <a:gd name="T48" fmla="*/ 822 w 939"/>
                  <a:gd name="T49" fmla="*/ 776 h 937"/>
                  <a:gd name="T50" fmla="*/ 724 w 939"/>
                  <a:gd name="T51" fmla="*/ 862 h 937"/>
                  <a:gd name="T52" fmla="*/ 605 w 939"/>
                  <a:gd name="T53" fmla="*/ 917 h 937"/>
                  <a:gd name="T54" fmla="*/ 469 w 939"/>
                  <a:gd name="T55" fmla="*/ 937 h 937"/>
                  <a:gd name="T56" fmla="*/ 334 w 939"/>
                  <a:gd name="T57" fmla="*/ 917 h 937"/>
                  <a:gd name="T58" fmla="*/ 215 w 939"/>
                  <a:gd name="T59" fmla="*/ 862 h 937"/>
                  <a:gd name="T60" fmla="*/ 117 w 939"/>
                  <a:gd name="T61" fmla="*/ 776 h 937"/>
                  <a:gd name="T62" fmla="*/ 44 w 939"/>
                  <a:gd name="T63" fmla="*/ 665 h 937"/>
                  <a:gd name="T64" fmla="*/ 6 w 939"/>
                  <a:gd name="T65" fmla="*/ 538 h 937"/>
                  <a:gd name="T66" fmla="*/ 6 w 939"/>
                  <a:gd name="T67" fmla="*/ 399 h 937"/>
                  <a:gd name="T68" fmla="*/ 44 w 939"/>
                  <a:gd name="T69" fmla="*/ 272 h 937"/>
                  <a:gd name="T70" fmla="*/ 117 w 939"/>
                  <a:gd name="T71" fmla="*/ 160 h 937"/>
                  <a:gd name="T72" fmla="*/ 215 w 939"/>
                  <a:gd name="T73" fmla="*/ 75 h 937"/>
                  <a:gd name="T74" fmla="*/ 334 w 939"/>
                  <a:gd name="T75" fmla="*/ 20 h 937"/>
                  <a:gd name="T76" fmla="*/ 469 w 939"/>
                  <a:gd name="T77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9" h="937">
                    <a:moveTo>
                      <a:pt x="469" y="191"/>
                    </a:moveTo>
                    <a:lnTo>
                      <a:pt x="414" y="197"/>
                    </a:lnTo>
                    <a:lnTo>
                      <a:pt x="361" y="213"/>
                    </a:lnTo>
                    <a:lnTo>
                      <a:pt x="316" y="239"/>
                    </a:lnTo>
                    <a:lnTo>
                      <a:pt x="274" y="273"/>
                    </a:lnTo>
                    <a:lnTo>
                      <a:pt x="241" y="314"/>
                    </a:lnTo>
                    <a:lnTo>
                      <a:pt x="215" y="361"/>
                    </a:lnTo>
                    <a:lnTo>
                      <a:pt x="199" y="414"/>
                    </a:lnTo>
                    <a:lnTo>
                      <a:pt x="194" y="468"/>
                    </a:lnTo>
                    <a:lnTo>
                      <a:pt x="199" y="525"/>
                    </a:lnTo>
                    <a:lnTo>
                      <a:pt x="215" y="576"/>
                    </a:lnTo>
                    <a:lnTo>
                      <a:pt x="241" y="623"/>
                    </a:lnTo>
                    <a:lnTo>
                      <a:pt x="274" y="663"/>
                    </a:lnTo>
                    <a:lnTo>
                      <a:pt x="316" y="698"/>
                    </a:lnTo>
                    <a:lnTo>
                      <a:pt x="361" y="723"/>
                    </a:lnTo>
                    <a:lnTo>
                      <a:pt x="414" y="740"/>
                    </a:lnTo>
                    <a:lnTo>
                      <a:pt x="469" y="745"/>
                    </a:lnTo>
                    <a:lnTo>
                      <a:pt x="525" y="740"/>
                    </a:lnTo>
                    <a:lnTo>
                      <a:pt x="576" y="723"/>
                    </a:lnTo>
                    <a:lnTo>
                      <a:pt x="623" y="698"/>
                    </a:lnTo>
                    <a:lnTo>
                      <a:pt x="665" y="663"/>
                    </a:lnTo>
                    <a:lnTo>
                      <a:pt x="698" y="623"/>
                    </a:lnTo>
                    <a:lnTo>
                      <a:pt x="724" y="576"/>
                    </a:lnTo>
                    <a:lnTo>
                      <a:pt x="740" y="525"/>
                    </a:lnTo>
                    <a:lnTo>
                      <a:pt x="746" y="468"/>
                    </a:lnTo>
                    <a:lnTo>
                      <a:pt x="740" y="414"/>
                    </a:lnTo>
                    <a:lnTo>
                      <a:pt x="724" y="361"/>
                    </a:lnTo>
                    <a:lnTo>
                      <a:pt x="698" y="314"/>
                    </a:lnTo>
                    <a:lnTo>
                      <a:pt x="665" y="273"/>
                    </a:lnTo>
                    <a:lnTo>
                      <a:pt x="623" y="239"/>
                    </a:lnTo>
                    <a:lnTo>
                      <a:pt x="576" y="213"/>
                    </a:lnTo>
                    <a:lnTo>
                      <a:pt x="525" y="197"/>
                    </a:lnTo>
                    <a:lnTo>
                      <a:pt x="469" y="191"/>
                    </a:lnTo>
                    <a:close/>
                    <a:moveTo>
                      <a:pt x="469" y="0"/>
                    </a:moveTo>
                    <a:lnTo>
                      <a:pt x="538" y="6"/>
                    </a:lnTo>
                    <a:lnTo>
                      <a:pt x="605" y="20"/>
                    </a:lnTo>
                    <a:lnTo>
                      <a:pt x="667" y="44"/>
                    </a:lnTo>
                    <a:lnTo>
                      <a:pt x="724" y="75"/>
                    </a:lnTo>
                    <a:lnTo>
                      <a:pt x="777" y="115"/>
                    </a:lnTo>
                    <a:lnTo>
                      <a:pt x="822" y="160"/>
                    </a:lnTo>
                    <a:lnTo>
                      <a:pt x="862" y="213"/>
                    </a:lnTo>
                    <a:lnTo>
                      <a:pt x="895" y="272"/>
                    </a:lnTo>
                    <a:lnTo>
                      <a:pt x="919" y="334"/>
                    </a:lnTo>
                    <a:lnTo>
                      <a:pt x="933" y="399"/>
                    </a:lnTo>
                    <a:lnTo>
                      <a:pt x="939" y="468"/>
                    </a:lnTo>
                    <a:lnTo>
                      <a:pt x="933" y="538"/>
                    </a:lnTo>
                    <a:lnTo>
                      <a:pt x="919" y="603"/>
                    </a:lnTo>
                    <a:lnTo>
                      <a:pt x="895" y="665"/>
                    </a:lnTo>
                    <a:lnTo>
                      <a:pt x="862" y="723"/>
                    </a:lnTo>
                    <a:lnTo>
                      <a:pt x="822" y="776"/>
                    </a:lnTo>
                    <a:lnTo>
                      <a:pt x="777" y="822"/>
                    </a:lnTo>
                    <a:lnTo>
                      <a:pt x="724" y="862"/>
                    </a:lnTo>
                    <a:lnTo>
                      <a:pt x="667" y="893"/>
                    </a:lnTo>
                    <a:lnTo>
                      <a:pt x="605" y="917"/>
                    </a:lnTo>
                    <a:lnTo>
                      <a:pt x="538" y="931"/>
                    </a:lnTo>
                    <a:lnTo>
                      <a:pt x="469" y="937"/>
                    </a:lnTo>
                    <a:lnTo>
                      <a:pt x="401" y="931"/>
                    </a:lnTo>
                    <a:lnTo>
                      <a:pt x="334" y="917"/>
                    </a:lnTo>
                    <a:lnTo>
                      <a:pt x="272" y="893"/>
                    </a:lnTo>
                    <a:lnTo>
                      <a:pt x="215" y="862"/>
                    </a:lnTo>
                    <a:lnTo>
                      <a:pt x="163" y="822"/>
                    </a:lnTo>
                    <a:lnTo>
                      <a:pt x="117" y="776"/>
                    </a:lnTo>
                    <a:lnTo>
                      <a:pt x="77" y="723"/>
                    </a:lnTo>
                    <a:lnTo>
                      <a:pt x="44" y="665"/>
                    </a:lnTo>
                    <a:lnTo>
                      <a:pt x="20" y="603"/>
                    </a:lnTo>
                    <a:lnTo>
                      <a:pt x="6" y="538"/>
                    </a:lnTo>
                    <a:lnTo>
                      <a:pt x="0" y="468"/>
                    </a:lnTo>
                    <a:lnTo>
                      <a:pt x="6" y="399"/>
                    </a:lnTo>
                    <a:lnTo>
                      <a:pt x="20" y="334"/>
                    </a:lnTo>
                    <a:lnTo>
                      <a:pt x="44" y="272"/>
                    </a:lnTo>
                    <a:lnTo>
                      <a:pt x="77" y="213"/>
                    </a:lnTo>
                    <a:lnTo>
                      <a:pt x="117" y="160"/>
                    </a:lnTo>
                    <a:lnTo>
                      <a:pt x="163" y="115"/>
                    </a:lnTo>
                    <a:lnTo>
                      <a:pt x="215" y="75"/>
                    </a:lnTo>
                    <a:lnTo>
                      <a:pt x="272" y="44"/>
                    </a:lnTo>
                    <a:lnTo>
                      <a:pt x="334" y="20"/>
                    </a:lnTo>
                    <a:lnTo>
                      <a:pt x="401" y="6"/>
                    </a:lnTo>
                    <a:lnTo>
                      <a:pt x="4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"/>
              <p:cNvSpPr>
                <a:spLocks/>
              </p:cNvSpPr>
              <p:nvPr/>
            </p:nvSpPr>
            <p:spPr bwMode="auto">
              <a:xfrm>
                <a:off x="3714" y="941"/>
                <a:ext cx="305" cy="129"/>
              </a:xfrm>
              <a:custGeom>
                <a:avLst/>
                <a:gdLst>
                  <a:gd name="T0" fmla="*/ 304 w 610"/>
                  <a:gd name="T1" fmla="*/ 0 h 257"/>
                  <a:gd name="T2" fmla="*/ 360 w 610"/>
                  <a:gd name="T3" fmla="*/ 4 h 257"/>
                  <a:gd name="T4" fmla="*/ 417 w 610"/>
                  <a:gd name="T5" fmla="*/ 13 h 257"/>
                  <a:gd name="T6" fmla="*/ 470 w 610"/>
                  <a:gd name="T7" fmla="*/ 31 h 257"/>
                  <a:gd name="T8" fmla="*/ 521 w 610"/>
                  <a:gd name="T9" fmla="*/ 53 h 257"/>
                  <a:gd name="T10" fmla="*/ 570 w 610"/>
                  <a:gd name="T11" fmla="*/ 82 h 257"/>
                  <a:gd name="T12" fmla="*/ 588 w 610"/>
                  <a:gd name="T13" fmla="*/ 101 h 257"/>
                  <a:gd name="T14" fmla="*/ 603 w 610"/>
                  <a:gd name="T15" fmla="*/ 121 h 257"/>
                  <a:gd name="T16" fmla="*/ 610 w 610"/>
                  <a:gd name="T17" fmla="*/ 144 h 257"/>
                  <a:gd name="T18" fmla="*/ 610 w 610"/>
                  <a:gd name="T19" fmla="*/ 170 h 257"/>
                  <a:gd name="T20" fmla="*/ 606 w 610"/>
                  <a:gd name="T21" fmla="*/ 194 h 257"/>
                  <a:gd name="T22" fmla="*/ 594 w 610"/>
                  <a:gd name="T23" fmla="*/ 217 h 257"/>
                  <a:gd name="T24" fmla="*/ 579 w 610"/>
                  <a:gd name="T25" fmla="*/ 234 h 257"/>
                  <a:gd name="T26" fmla="*/ 559 w 610"/>
                  <a:gd name="T27" fmla="*/ 248 h 257"/>
                  <a:gd name="T28" fmla="*/ 537 w 610"/>
                  <a:gd name="T29" fmla="*/ 255 h 257"/>
                  <a:gd name="T30" fmla="*/ 515 w 610"/>
                  <a:gd name="T31" fmla="*/ 257 h 257"/>
                  <a:gd name="T32" fmla="*/ 488 w 610"/>
                  <a:gd name="T33" fmla="*/ 254 h 257"/>
                  <a:gd name="T34" fmla="*/ 461 w 610"/>
                  <a:gd name="T35" fmla="*/ 241 h 257"/>
                  <a:gd name="T36" fmla="*/ 424 w 610"/>
                  <a:gd name="T37" fmla="*/ 219 h 257"/>
                  <a:gd name="T38" fmla="*/ 386 w 610"/>
                  <a:gd name="T39" fmla="*/ 204 h 257"/>
                  <a:gd name="T40" fmla="*/ 346 w 610"/>
                  <a:gd name="T41" fmla="*/ 195 h 257"/>
                  <a:gd name="T42" fmla="*/ 304 w 610"/>
                  <a:gd name="T43" fmla="*/ 192 h 257"/>
                  <a:gd name="T44" fmla="*/ 262 w 610"/>
                  <a:gd name="T45" fmla="*/ 195 h 257"/>
                  <a:gd name="T46" fmla="*/ 222 w 610"/>
                  <a:gd name="T47" fmla="*/ 204 h 257"/>
                  <a:gd name="T48" fmla="*/ 185 w 610"/>
                  <a:gd name="T49" fmla="*/ 219 h 257"/>
                  <a:gd name="T50" fmla="*/ 149 w 610"/>
                  <a:gd name="T51" fmla="*/ 239 h 257"/>
                  <a:gd name="T52" fmla="*/ 125 w 610"/>
                  <a:gd name="T53" fmla="*/ 250 h 257"/>
                  <a:gd name="T54" fmla="*/ 102 w 610"/>
                  <a:gd name="T55" fmla="*/ 255 h 257"/>
                  <a:gd name="T56" fmla="*/ 78 w 610"/>
                  <a:gd name="T57" fmla="*/ 254 h 257"/>
                  <a:gd name="T58" fmla="*/ 54 w 610"/>
                  <a:gd name="T59" fmla="*/ 246 h 257"/>
                  <a:gd name="T60" fmla="*/ 32 w 610"/>
                  <a:gd name="T61" fmla="*/ 232 h 257"/>
                  <a:gd name="T62" fmla="*/ 16 w 610"/>
                  <a:gd name="T63" fmla="*/ 214 h 257"/>
                  <a:gd name="T64" fmla="*/ 5 w 610"/>
                  <a:gd name="T65" fmla="*/ 190 h 257"/>
                  <a:gd name="T66" fmla="*/ 0 w 610"/>
                  <a:gd name="T67" fmla="*/ 166 h 257"/>
                  <a:gd name="T68" fmla="*/ 1 w 610"/>
                  <a:gd name="T69" fmla="*/ 141 h 257"/>
                  <a:gd name="T70" fmla="*/ 9 w 610"/>
                  <a:gd name="T71" fmla="*/ 119 h 257"/>
                  <a:gd name="T72" fmla="*/ 21 w 610"/>
                  <a:gd name="T73" fmla="*/ 97 h 257"/>
                  <a:gd name="T74" fmla="*/ 41 w 610"/>
                  <a:gd name="T75" fmla="*/ 81 h 257"/>
                  <a:gd name="T76" fmla="*/ 102 w 610"/>
                  <a:gd name="T77" fmla="*/ 46 h 257"/>
                  <a:gd name="T78" fmla="*/ 167 w 610"/>
                  <a:gd name="T79" fmla="*/ 20 h 257"/>
                  <a:gd name="T80" fmla="*/ 235 w 610"/>
                  <a:gd name="T81" fmla="*/ 6 h 257"/>
                  <a:gd name="T82" fmla="*/ 304 w 610"/>
                  <a:gd name="T83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10" h="257">
                    <a:moveTo>
                      <a:pt x="304" y="0"/>
                    </a:moveTo>
                    <a:lnTo>
                      <a:pt x="360" y="4"/>
                    </a:lnTo>
                    <a:lnTo>
                      <a:pt x="417" y="13"/>
                    </a:lnTo>
                    <a:lnTo>
                      <a:pt x="470" y="31"/>
                    </a:lnTo>
                    <a:lnTo>
                      <a:pt x="521" y="53"/>
                    </a:lnTo>
                    <a:lnTo>
                      <a:pt x="570" y="82"/>
                    </a:lnTo>
                    <a:lnTo>
                      <a:pt x="588" y="101"/>
                    </a:lnTo>
                    <a:lnTo>
                      <a:pt x="603" y="121"/>
                    </a:lnTo>
                    <a:lnTo>
                      <a:pt x="610" y="144"/>
                    </a:lnTo>
                    <a:lnTo>
                      <a:pt x="610" y="170"/>
                    </a:lnTo>
                    <a:lnTo>
                      <a:pt x="606" y="194"/>
                    </a:lnTo>
                    <a:lnTo>
                      <a:pt x="594" y="217"/>
                    </a:lnTo>
                    <a:lnTo>
                      <a:pt x="579" y="234"/>
                    </a:lnTo>
                    <a:lnTo>
                      <a:pt x="559" y="248"/>
                    </a:lnTo>
                    <a:lnTo>
                      <a:pt x="537" y="255"/>
                    </a:lnTo>
                    <a:lnTo>
                      <a:pt x="515" y="257"/>
                    </a:lnTo>
                    <a:lnTo>
                      <a:pt x="488" y="254"/>
                    </a:lnTo>
                    <a:lnTo>
                      <a:pt x="461" y="241"/>
                    </a:lnTo>
                    <a:lnTo>
                      <a:pt x="424" y="219"/>
                    </a:lnTo>
                    <a:lnTo>
                      <a:pt x="386" y="204"/>
                    </a:lnTo>
                    <a:lnTo>
                      <a:pt x="346" y="195"/>
                    </a:lnTo>
                    <a:lnTo>
                      <a:pt x="304" y="192"/>
                    </a:lnTo>
                    <a:lnTo>
                      <a:pt x="262" y="195"/>
                    </a:lnTo>
                    <a:lnTo>
                      <a:pt x="222" y="204"/>
                    </a:lnTo>
                    <a:lnTo>
                      <a:pt x="185" y="219"/>
                    </a:lnTo>
                    <a:lnTo>
                      <a:pt x="149" y="239"/>
                    </a:lnTo>
                    <a:lnTo>
                      <a:pt x="125" y="250"/>
                    </a:lnTo>
                    <a:lnTo>
                      <a:pt x="102" y="255"/>
                    </a:lnTo>
                    <a:lnTo>
                      <a:pt x="78" y="254"/>
                    </a:lnTo>
                    <a:lnTo>
                      <a:pt x="54" y="246"/>
                    </a:lnTo>
                    <a:lnTo>
                      <a:pt x="32" y="232"/>
                    </a:lnTo>
                    <a:lnTo>
                      <a:pt x="16" y="214"/>
                    </a:lnTo>
                    <a:lnTo>
                      <a:pt x="5" y="190"/>
                    </a:lnTo>
                    <a:lnTo>
                      <a:pt x="0" y="166"/>
                    </a:lnTo>
                    <a:lnTo>
                      <a:pt x="1" y="141"/>
                    </a:lnTo>
                    <a:lnTo>
                      <a:pt x="9" y="119"/>
                    </a:lnTo>
                    <a:lnTo>
                      <a:pt x="21" y="97"/>
                    </a:lnTo>
                    <a:lnTo>
                      <a:pt x="41" y="81"/>
                    </a:lnTo>
                    <a:lnTo>
                      <a:pt x="102" y="46"/>
                    </a:lnTo>
                    <a:lnTo>
                      <a:pt x="167" y="20"/>
                    </a:lnTo>
                    <a:lnTo>
                      <a:pt x="235" y="6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10251718" y="5330138"/>
              <a:ext cx="7537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83%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570595" y="970509"/>
            <a:ext cx="1188721" cy="1957627"/>
            <a:chOff x="4570595" y="970509"/>
            <a:chExt cx="1188721" cy="1957627"/>
          </a:xfrm>
        </p:grpSpPr>
        <p:sp>
          <p:nvSpPr>
            <p:cNvPr id="104" name="Rectangle 103"/>
            <p:cNvSpPr/>
            <p:nvPr/>
          </p:nvSpPr>
          <p:spPr>
            <a:xfrm>
              <a:off x="4570596" y="2281805"/>
              <a:ext cx="11887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</a:t>
              </a:r>
              <a:endParaRPr lang="en-US" b="1" dirty="0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4570595" y="970509"/>
              <a:ext cx="1188720" cy="1188720"/>
              <a:chOff x="4570595" y="970509"/>
              <a:chExt cx="1188720" cy="1188720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4570595" y="970509"/>
                <a:ext cx="1188720" cy="118872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36"/>
              <p:cNvGrpSpPr>
                <a:grpSpLocks noChangeAspect="1"/>
              </p:cNvGrpSpPr>
              <p:nvPr/>
            </p:nvGrpSpPr>
            <p:grpSpPr bwMode="auto">
              <a:xfrm>
                <a:off x="4783070" y="1165584"/>
                <a:ext cx="763769" cy="798570"/>
                <a:chOff x="-917" y="-627"/>
                <a:chExt cx="2875" cy="3006"/>
              </a:xfrm>
              <a:solidFill>
                <a:schemeClr val="bg1"/>
              </a:solidFill>
            </p:grpSpPr>
            <p:sp>
              <p:nvSpPr>
                <p:cNvPr id="111" name="Freeform 38"/>
                <p:cNvSpPr>
                  <a:spLocks/>
                </p:cNvSpPr>
                <p:nvPr/>
              </p:nvSpPr>
              <p:spPr bwMode="auto">
                <a:xfrm>
                  <a:off x="598" y="395"/>
                  <a:ext cx="283" cy="203"/>
                </a:xfrm>
                <a:custGeom>
                  <a:avLst/>
                  <a:gdLst>
                    <a:gd name="T0" fmla="*/ 94 w 565"/>
                    <a:gd name="T1" fmla="*/ 0 h 406"/>
                    <a:gd name="T2" fmla="*/ 120 w 565"/>
                    <a:gd name="T3" fmla="*/ 2 h 406"/>
                    <a:gd name="T4" fmla="*/ 144 w 565"/>
                    <a:gd name="T5" fmla="*/ 13 h 406"/>
                    <a:gd name="T6" fmla="*/ 517 w 565"/>
                    <a:gd name="T7" fmla="*/ 228 h 406"/>
                    <a:gd name="T8" fmla="*/ 537 w 565"/>
                    <a:gd name="T9" fmla="*/ 244 h 406"/>
                    <a:gd name="T10" fmla="*/ 552 w 565"/>
                    <a:gd name="T11" fmla="*/ 264 h 406"/>
                    <a:gd name="T12" fmla="*/ 563 w 565"/>
                    <a:gd name="T13" fmla="*/ 286 h 406"/>
                    <a:gd name="T14" fmla="*/ 565 w 565"/>
                    <a:gd name="T15" fmla="*/ 310 h 406"/>
                    <a:gd name="T16" fmla="*/ 563 w 565"/>
                    <a:gd name="T17" fmla="*/ 335 h 406"/>
                    <a:gd name="T18" fmla="*/ 552 w 565"/>
                    <a:gd name="T19" fmla="*/ 359 h 406"/>
                    <a:gd name="T20" fmla="*/ 537 w 565"/>
                    <a:gd name="T21" fmla="*/ 379 h 406"/>
                    <a:gd name="T22" fmla="*/ 517 w 565"/>
                    <a:gd name="T23" fmla="*/ 394 h 406"/>
                    <a:gd name="T24" fmla="*/ 494 w 565"/>
                    <a:gd name="T25" fmla="*/ 405 h 406"/>
                    <a:gd name="T26" fmla="*/ 470 w 565"/>
                    <a:gd name="T27" fmla="*/ 406 h 406"/>
                    <a:gd name="T28" fmla="*/ 445 w 565"/>
                    <a:gd name="T29" fmla="*/ 405 h 406"/>
                    <a:gd name="T30" fmla="*/ 421 w 565"/>
                    <a:gd name="T31" fmla="*/ 394 h 406"/>
                    <a:gd name="T32" fmla="*/ 47 w 565"/>
                    <a:gd name="T33" fmla="*/ 179 h 406"/>
                    <a:gd name="T34" fmla="*/ 27 w 565"/>
                    <a:gd name="T35" fmla="*/ 162 h 406"/>
                    <a:gd name="T36" fmla="*/ 12 w 565"/>
                    <a:gd name="T37" fmla="*/ 142 h 406"/>
                    <a:gd name="T38" fmla="*/ 3 w 565"/>
                    <a:gd name="T39" fmla="*/ 120 h 406"/>
                    <a:gd name="T40" fmla="*/ 0 w 565"/>
                    <a:gd name="T41" fmla="*/ 95 h 406"/>
                    <a:gd name="T42" fmla="*/ 3 w 565"/>
                    <a:gd name="T43" fmla="*/ 71 h 406"/>
                    <a:gd name="T44" fmla="*/ 12 w 565"/>
                    <a:gd name="T45" fmla="*/ 47 h 406"/>
                    <a:gd name="T46" fmla="*/ 29 w 565"/>
                    <a:gd name="T47" fmla="*/ 27 h 406"/>
                    <a:gd name="T48" fmla="*/ 47 w 565"/>
                    <a:gd name="T49" fmla="*/ 11 h 406"/>
                    <a:gd name="T50" fmla="*/ 71 w 565"/>
                    <a:gd name="T51" fmla="*/ 2 h 406"/>
                    <a:gd name="T52" fmla="*/ 94 w 565"/>
                    <a:gd name="T53" fmla="*/ 0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65" h="406">
                      <a:moveTo>
                        <a:pt x="94" y="0"/>
                      </a:moveTo>
                      <a:lnTo>
                        <a:pt x="120" y="2"/>
                      </a:lnTo>
                      <a:lnTo>
                        <a:pt x="144" y="13"/>
                      </a:lnTo>
                      <a:lnTo>
                        <a:pt x="517" y="228"/>
                      </a:lnTo>
                      <a:lnTo>
                        <a:pt x="537" y="244"/>
                      </a:lnTo>
                      <a:lnTo>
                        <a:pt x="552" y="264"/>
                      </a:lnTo>
                      <a:lnTo>
                        <a:pt x="563" y="286"/>
                      </a:lnTo>
                      <a:lnTo>
                        <a:pt x="565" y="310"/>
                      </a:lnTo>
                      <a:lnTo>
                        <a:pt x="563" y="335"/>
                      </a:lnTo>
                      <a:lnTo>
                        <a:pt x="552" y="359"/>
                      </a:lnTo>
                      <a:lnTo>
                        <a:pt x="537" y="379"/>
                      </a:lnTo>
                      <a:lnTo>
                        <a:pt x="517" y="394"/>
                      </a:lnTo>
                      <a:lnTo>
                        <a:pt x="494" y="405"/>
                      </a:lnTo>
                      <a:lnTo>
                        <a:pt x="470" y="406"/>
                      </a:lnTo>
                      <a:lnTo>
                        <a:pt x="445" y="405"/>
                      </a:lnTo>
                      <a:lnTo>
                        <a:pt x="421" y="394"/>
                      </a:lnTo>
                      <a:lnTo>
                        <a:pt x="47" y="179"/>
                      </a:lnTo>
                      <a:lnTo>
                        <a:pt x="27" y="162"/>
                      </a:lnTo>
                      <a:lnTo>
                        <a:pt x="12" y="142"/>
                      </a:lnTo>
                      <a:lnTo>
                        <a:pt x="3" y="120"/>
                      </a:lnTo>
                      <a:lnTo>
                        <a:pt x="0" y="95"/>
                      </a:lnTo>
                      <a:lnTo>
                        <a:pt x="3" y="71"/>
                      </a:lnTo>
                      <a:lnTo>
                        <a:pt x="12" y="47"/>
                      </a:lnTo>
                      <a:lnTo>
                        <a:pt x="29" y="27"/>
                      </a:lnTo>
                      <a:lnTo>
                        <a:pt x="47" y="11"/>
                      </a:lnTo>
                      <a:lnTo>
                        <a:pt x="71" y="2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39"/>
                <p:cNvSpPr>
                  <a:spLocks/>
                </p:cNvSpPr>
                <p:nvPr/>
              </p:nvSpPr>
              <p:spPr bwMode="auto">
                <a:xfrm>
                  <a:off x="34" y="720"/>
                  <a:ext cx="96" cy="312"/>
                </a:xfrm>
                <a:custGeom>
                  <a:avLst/>
                  <a:gdLst>
                    <a:gd name="T0" fmla="*/ 97 w 191"/>
                    <a:gd name="T1" fmla="*/ 0 h 624"/>
                    <a:gd name="T2" fmla="*/ 126 w 191"/>
                    <a:gd name="T3" fmla="*/ 6 h 624"/>
                    <a:gd name="T4" fmla="*/ 153 w 191"/>
                    <a:gd name="T5" fmla="*/ 19 h 624"/>
                    <a:gd name="T6" fmla="*/ 173 w 191"/>
                    <a:gd name="T7" fmla="*/ 39 h 624"/>
                    <a:gd name="T8" fmla="*/ 188 w 191"/>
                    <a:gd name="T9" fmla="*/ 66 h 624"/>
                    <a:gd name="T10" fmla="*/ 191 w 191"/>
                    <a:gd name="T11" fmla="*/ 97 h 624"/>
                    <a:gd name="T12" fmla="*/ 191 w 191"/>
                    <a:gd name="T13" fmla="*/ 527 h 624"/>
                    <a:gd name="T14" fmla="*/ 188 w 191"/>
                    <a:gd name="T15" fmla="*/ 558 h 624"/>
                    <a:gd name="T16" fmla="*/ 173 w 191"/>
                    <a:gd name="T17" fmla="*/ 585 h 624"/>
                    <a:gd name="T18" fmla="*/ 153 w 191"/>
                    <a:gd name="T19" fmla="*/ 605 h 624"/>
                    <a:gd name="T20" fmla="*/ 126 w 191"/>
                    <a:gd name="T21" fmla="*/ 618 h 624"/>
                    <a:gd name="T22" fmla="*/ 97 w 191"/>
                    <a:gd name="T23" fmla="*/ 624 h 624"/>
                    <a:gd name="T24" fmla="*/ 66 w 191"/>
                    <a:gd name="T25" fmla="*/ 618 h 624"/>
                    <a:gd name="T26" fmla="*/ 38 w 191"/>
                    <a:gd name="T27" fmla="*/ 605 h 624"/>
                    <a:gd name="T28" fmla="*/ 18 w 191"/>
                    <a:gd name="T29" fmla="*/ 585 h 624"/>
                    <a:gd name="T30" fmla="*/ 5 w 191"/>
                    <a:gd name="T31" fmla="*/ 558 h 624"/>
                    <a:gd name="T32" fmla="*/ 0 w 191"/>
                    <a:gd name="T33" fmla="*/ 527 h 624"/>
                    <a:gd name="T34" fmla="*/ 0 w 191"/>
                    <a:gd name="T35" fmla="*/ 97 h 624"/>
                    <a:gd name="T36" fmla="*/ 5 w 191"/>
                    <a:gd name="T37" fmla="*/ 66 h 624"/>
                    <a:gd name="T38" fmla="*/ 18 w 191"/>
                    <a:gd name="T39" fmla="*/ 39 h 624"/>
                    <a:gd name="T40" fmla="*/ 38 w 191"/>
                    <a:gd name="T41" fmla="*/ 19 h 624"/>
                    <a:gd name="T42" fmla="*/ 66 w 191"/>
                    <a:gd name="T43" fmla="*/ 6 h 624"/>
                    <a:gd name="T44" fmla="*/ 97 w 191"/>
                    <a:gd name="T45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1" h="624">
                      <a:moveTo>
                        <a:pt x="97" y="0"/>
                      </a:moveTo>
                      <a:lnTo>
                        <a:pt x="126" y="6"/>
                      </a:lnTo>
                      <a:lnTo>
                        <a:pt x="153" y="19"/>
                      </a:lnTo>
                      <a:lnTo>
                        <a:pt x="173" y="39"/>
                      </a:lnTo>
                      <a:lnTo>
                        <a:pt x="188" y="66"/>
                      </a:lnTo>
                      <a:lnTo>
                        <a:pt x="191" y="97"/>
                      </a:lnTo>
                      <a:lnTo>
                        <a:pt x="191" y="527"/>
                      </a:lnTo>
                      <a:lnTo>
                        <a:pt x="188" y="558"/>
                      </a:lnTo>
                      <a:lnTo>
                        <a:pt x="173" y="585"/>
                      </a:lnTo>
                      <a:lnTo>
                        <a:pt x="153" y="605"/>
                      </a:lnTo>
                      <a:lnTo>
                        <a:pt x="126" y="618"/>
                      </a:lnTo>
                      <a:lnTo>
                        <a:pt x="97" y="624"/>
                      </a:lnTo>
                      <a:lnTo>
                        <a:pt x="66" y="618"/>
                      </a:lnTo>
                      <a:lnTo>
                        <a:pt x="38" y="605"/>
                      </a:lnTo>
                      <a:lnTo>
                        <a:pt x="18" y="585"/>
                      </a:lnTo>
                      <a:lnTo>
                        <a:pt x="5" y="558"/>
                      </a:lnTo>
                      <a:lnTo>
                        <a:pt x="0" y="527"/>
                      </a:lnTo>
                      <a:lnTo>
                        <a:pt x="0" y="97"/>
                      </a:lnTo>
                      <a:lnTo>
                        <a:pt x="5" y="66"/>
                      </a:lnTo>
                      <a:lnTo>
                        <a:pt x="18" y="39"/>
                      </a:lnTo>
                      <a:lnTo>
                        <a:pt x="38" y="19"/>
                      </a:lnTo>
                      <a:lnTo>
                        <a:pt x="66" y="6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40"/>
                <p:cNvSpPr>
                  <a:spLocks/>
                </p:cNvSpPr>
                <p:nvPr/>
              </p:nvSpPr>
              <p:spPr bwMode="auto">
                <a:xfrm>
                  <a:off x="598" y="1154"/>
                  <a:ext cx="283" cy="203"/>
                </a:xfrm>
                <a:custGeom>
                  <a:avLst/>
                  <a:gdLst>
                    <a:gd name="T0" fmla="*/ 470 w 565"/>
                    <a:gd name="T1" fmla="*/ 0 h 406"/>
                    <a:gd name="T2" fmla="*/ 494 w 565"/>
                    <a:gd name="T3" fmla="*/ 1 h 406"/>
                    <a:gd name="T4" fmla="*/ 517 w 565"/>
                    <a:gd name="T5" fmla="*/ 12 h 406"/>
                    <a:gd name="T6" fmla="*/ 537 w 565"/>
                    <a:gd name="T7" fmla="*/ 27 h 406"/>
                    <a:gd name="T8" fmla="*/ 552 w 565"/>
                    <a:gd name="T9" fmla="*/ 47 h 406"/>
                    <a:gd name="T10" fmla="*/ 563 w 565"/>
                    <a:gd name="T11" fmla="*/ 71 h 406"/>
                    <a:gd name="T12" fmla="*/ 565 w 565"/>
                    <a:gd name="T13" fmla="*/ 96 h 406"/>
                    <a:gd name="T14" fmla="*/ 563 w 565"/>
                    <a:gd name="T15" fmla="*/ 120 h 406"/>
                    <a:gd name="T16" fmla="*/ 552 w 565"/>
                    <a:gd name="T17" fmla="*/ 142 h 406"/>
                    <a:gd name="T18" fmla="*/ 537 w 565"/>
                    <a:gd name="T19" fmla="*/ 162 h 406"/>
                    <a:gd name="T20" fmla="*/ 517 w 565"/>
                    <a:gd name="T21" fmla="*/ 178 h 406"/>
                    <a:gd name="T22" fmla="*/ 144 w 565"/>
                    <a:gd name="T23" fmla="*/ 393 h 406"/>
                    <a:gd name="T24" fmla="*/ 120 w 565"/>
                    <a:gd name="T25" fmla="*/ 404 h 406"/>
                    <a:gd name="T26" fmla="*/ 96 w 565"/>
                    <a:gd name="T27" fmla="*/ 406 h 406"/>
                    <a:gd name="T28" fmla="*/ 71 w 565"/>
                    <a:gd name="T29" fmla="*/ 404 h 406"/>
                    <a:gd name="T30" fmla="*/ 49 w 565"/>
                    <a:gd name="T31" fmla="*/ 395 h 406"/>
                    <a:gd name="T32" fmla="*/ 29 w 565"/>
                    <a:gd name="T33" fmla="*/ 379 h 406"/>
                    <a:gd name="T34" fmla="*/ 12 w 565"/>
                    <a:gd name="T35" fmla="*/ 359 h 406"/>
                    <a:gd name="T36" fmla="*/ 3 w 565"/>
                    <a:gd name="T37" fmla="*/ 335 h 406"/>
                    <a:gd name="T38" fmla="*/ 0 w 565"/>
                    <a:gd name="T39" fmla="*/ 311 h 406"/>
                    <a:gd name="T40" fmla="*/ 3 w 565"/>
                    <a:gd name="T41" fmla="*/ 286 h 406"/>
                    <a:gd name="T42" fmla="*/ 12 w 565"/>
                    <a:gd name="T43" fmla="*/ 264 h 406"/>
                    <a:gd name="T44" fmla="*/ 27 w 565"/>
                    <a:gd name="T45" fmla="*/ 244 h 406"/>
                    <a:gd name="T46" fmla="*/ 47 w 565"/>
                    <a:gd name="T47" fmla="*/ 227 h 406"/>
                    <a:gd name="T48" fmla="*/ 421 w 565"/>
                    <a:gd name="T49" fmla="*/ 12 h 406"/>
                    <a:gd name="T50" fmla="*/ 445 w 565"/>
                    <a:gd name="T51" fmla="*/ 1 h 406"/>
                    <a:gd name="T52" fmla="*/ 470 w 565"/>
                    <a:gd name="T53" fmla="*/ 0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65" h="406">
                      <a:moveTo>
                        <a:pt x="470" y="0"/>
                      </a:moveTo>
                      <a:lnTo>
                        <a:pt x="494" y="1"/>
                      </a:lnTo>
                      <a:lnTo>
                        <a:pt x="517" y="12"/>
                      </a:lnTo>
                      <a:lnTo>
                        <a:pt x="537" y="27"/>
                      </a:lnTo>
                      <a:lnTo>
                        <a:pt x="552" y="47"/>
                      </a:lnTo>
                      <a:lnTo>
                        <a:pt x="563" y="71"/>
                      </a:lnTo>
                      <a:lnTo>
                        <a:pt x="565" y="96"/>
                      </a:lnTo>
                      <a:lnTo>
                        <a:pt x="563" y="120"/>
                      </a:lnTo>
                      <a:lnTo>
                        <a:pt x="552" y="142"/>
                      </a:lnTo>
                      <a:lnTo>
                        <a:pt x="537" y="162"/>
                      </a:lnTo>
                      <a:lnTo>
                        <a:pt x="517" y="178"/>
                      </a:lnTo>
                      <a:lnTo>
                        <a:pt x="144" y="393"/>
                      </a:lnTo>
                      <a:lnTo>
                        <a:pt x="120" y="404"/>
                      </a:lnTo>
                      <a:lnTo>
                        <a:pt x="96" y="406"/>
                      </a:lnTo>
                      <a:lnTo>
                        <a:pt x="71" y="404"/>
                      </a:lnTo>
                      <a:lnTo>
                        <a:pt x="49" y="395"/>
                      </a:lnTo>
                      <a:lnTo>
                        <a:pt x="29" y="379"/>
                      </a:lnTo>
                      <a:lnTo>
                        <a:pt x="12" y="359"/>
                      </a:lnTo>
                      <a:lnTo>
                        <a:pt x="3" y="335"/>
                      </a:lnTo>
                      <a:lnTo>
                        <a:pt x="0" y="311"/>
                      </a:lnTo>
                      <a:lnTo>
                        <a:pt x="3" y="286"/>
                      </a:lnTo>
                      <a:lnTo>
                        <a:pt x="12" y="264"/>
                      </a:lnTo>
                      <a:lnTo>
                        <a:pt x="27" y="244"/>
                      </a:lnTo>
                      <a:lnTo>
                        <a:pt x="47" y="227"/>
                      </a:lnTo>
                      <a:lnTo>
                        <a:pt x="421" y="12"/>
                      </a:lnTo>
                      <a:lnTo>
                        <a:pt x="445" y="1"/>
                      </a:lnTo>
                      <a:lnTo>
                        <a:pt x="4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41"/>
                <p:cNvSpPr>
                  <a:spLocks noEditPoints="1"/>
                </p:cNvSpPr>
                <p:nvPr/>
              </p:nvSpPr>
              <p:spPr bwMode="auto">
                <a:xfrm>
                  <a:off x="-917" y="-627"/>
                  <a:ext cx="2875" cy="3006"/>
                </a:xfrm>
                <a:custGeom>
                  <a:avLst/>
                  <a:gdLst>
                    <a:gd name="T0" fmla="*/ 5272 w 5749"/>
                    <a:gd name="T1" fmla="*/ 4562 h 6012"/>
                    <a:gd name="T2" fmla="*/ 5558 w 5749"/>
                    <a:gd name="T3" fmla="*/ 4462 h 6012"/>
                    <a:gd name="T4" fmla="*/ 2775 w 5749"/>
                    <a:gd name="T5" fmla="*/ 4336 h 6012"/>
                    <a:gd name="T6" fmla="*/ 2876 w 5749"/>
                    <a:gd name="T7" fmla="*/ 4620 h 6012"/>
                    <a:gd name="T8" fmla="*/ 2974 w 5749"/>
                    <a:gd name="T9" fmla="*/ 4336 h 6012"/>
                    <a:gd name="T10" fmla="*/ 192 w 5749"/>
                    <a:gd name="T11" fmla="*/ 4462 h 6012"/>
                    <a:gd name="T12" fmla="*/ 478 w 5749"/>
                    <a:gd name="T13" fmla="*/ 4562 h 6012"/>
                    <a:gd name="T14" fmla="*/ 4136 w 5749"/>
                    <a:gd name="T15" fmla="*/ 3574 h 6012"/>
                    <a:gd name="T16" fmla="*/ 4035 w 5749"/>
                    <a:gd name="T17" fmla="*/ 3859 h 6012"/>
                    <a:gd name="T18" fmla="*/ 4292 w 5749"/>
                    <a:gd name="T19" fmla="*/ 3696 h 6012"/>
                    <a:gd name="T20" fmla="*/ 1488 w 5749"/>
                    <a:gd name="T21" fmla="*/ 3633 h 6012"/>
                    <a:gd name="T22" fmla="*/ 1650 w 5749"/>
                    <a:gd name="T23" fmla="*/ 3890 h 6012"/>
                    <a:gd name="T24" fmla="*/ 1685 w 5749"/>
                    <a:gd name="T25" fmla="*/ 3591 h 6012"/>
                    <a:gd name="T26" fmla="*/ 3981 w 5749"/>
                    <a:gd name="T27" fmla="*/ 2316 h 6012"/>
                    <a:gd name="T28" fmla="*/ 4280 w 5749"/>
                    <a:gd name="T29" fmla="*/ 2348 h 6012"/>
                    <a:gd name="T30" fmla="*/ 1577 w 5749"/>
                    <a:gd name="T31" fmla="*/ 2122 h 6012"/>
                    <a:gd name="T32" fmla="*/ 1543 w 5749"/>
                    <a:gd name="T33" fmla="*/ 2421 h 6012"/>
                    <a:gd name="T34" fmla="*/ 1758 w 5749"/>
                    <a:gd name="T35" fmla="*/ 2208 h 6012"/>
                    <a:gd name="T36" fmla="*/ 1946 w 5749"/>
                    <a:gd name="T37" fmla="*/ 2394 h 6012"/>
                    <a:gd name="T38" fmla="*/ 1893 w 5749"/>
                    <a:gd name="T39" fmla="*/ 3520 h 6012"/>
                    <a:gd name="T40" fmla="*/ 2819 w 5749"/>
                    <a:gd name="T41" fmla="*/ 4114 h 6012"/>
                    <a:gd name="T42" fmla="*/ 3804 w 5749"/>
                    <a:gd name="T43" fmla="*/ 3618 h 6012"/>
                    <a:gd name="T44" fmla="*/ 3857 w 5749"/>
                    <a:gd name="T45" fmla="*/ 2492 h 6012"/>
                    <a:gd name="T46" fmla="*/ 2930 w 5749"/>
                    <a:gd name="T47" fmla="*/ 1898 h 6012"/>
                    <a:gd name="T48" fmla="*/ 5272 w 5749"/>
                    <a:gd name="T49" fmla="*/ 1450 h 6012"/>
                    <a:gd name="T50" fmla="*/ 5434 w 5749"/>
                    <a:gd name="T51" fmla="*/ 1707 h 6012"/>
                    <a:gd name="T52" fmla="*/ 5468 w 5749"/>
                    <a:gd name="T53" fmla="*/ 1406 h 6012"/>
                    <a:gd name="T54" fmla="*/ 2719 w 5749"/>
                    <a:gd name="T55" fmla="*/ 1587 h 6012"/>
                    <a:gd name="T56" fmla="*/ 3018 w 5749"/>
                    <a:gd name="T57" fmla="*/ 1621 h 6012"/>
                    <a:gd name="T58" fmla="*/ 316 w 5749"/>
                    <a:gd name="T59" fmla="*/ 1396 h 6012"/>
                    <a:gd name="T60" fmla="*/ 283 w 5749"/>
                    <a:gd name="T61" fmla="*/ 1694 h 6012"/>
                    <a:gd name="T62" fmla="*/ 496 w 5749"/>
                    <a:gd name="T63" fmla="*/ 1481 h 6012"/>
                    <a:gd name="T64" fmla="*/ 2970 w 5749"/>
                    <a:gd name="T65" fmla="*/ 97 h 6012"/>
                    <a:gd name="T66" fmla="*/ 3217 w 5749"/>
                    <a:gd name="T67" fmla="*/ 1638 h 6012"/>
                    <a:gd name="T68" fmla="*/ 4382 w 5749"/>
                    <a:gd name="T69" fmla="*/ 2026 h 6012"/>
                    <a:gd name="T70" fmla="*/ 5334 w 5749"/>
                    <a:gd name="T71" fmla="*/ 1204 h 6012"/>
                    <a:gd name="T72" fmla="*/ 5744 w 5749"/>
                    <a:gd name="T73" fmla="*/ 1614 h 6012"/>
                    <a:gd name="T74" fmla="*/ 5239 w 5749"/>
                    <a:gd name="T75" fmla="*/ 1866 h 6012"/>
                    <a:gd name="T76" fmla="*/ 4334 w 5749"/>
                    <a:gd name="T77" fmla="*/ 2569 h 6012"/>
                    <a:gd name="T78" fmla="*/ 4487 w 5749"/>
                    <a:gd name="T79" fmla="*/ 3733 h 6012"/>
                    <a:gd name="T80" fmla="*/ 5574 w 5749"/>
                    <a:gd name="T81" fmla="*/ 4157 h 6012"/>
                    <a:gd name="T82" fmla="*/ 5623 w 5749"/>
                    <a:gd name="T83" fmla="*/ 4729 h 6012"/>
                    <a:gd name="T84" fmla="*/ 5067 w 5749"/>
                    <a:gd name="T85" fmla="*/ 4584 h 6012"/>
                    <a:gd name="T86" fmla="*/ 4081 w 5749"/>
                    <a:gd name="T87" fmla="*/ 4081 h 6012"/>
                    <a:gd name="T88" fmla="*/ 3155 w 5749"/>
                    <a:gd name="T89" fmla="*/ 4675 h 6012"/>
                    <a:gd name="T90" fmla="*/ 2845 w 5749"/>
                    <a:gd name="T91" fmla="*/ 6007 h 6012"/>
                    <a:gd name="T92" fmla="*/ 2542 w 5749"/>
                    <a:gd name="T93" fmla="*/ 4576 h 6012"/>
                    <a:gd name="T94" fmla="*/ 1557 w 5749"/>
                    <a:gd name="T95" fmla="*/ 4081 h 6012"/>
                    <a:gd name="T96" fmla="*/ 622 w 5749"/>
                    <a:gd name="T97" fmla="*/ 4688 h 6012"/>
                    <a:gd name="T98" fmla="*/ 49 w 5749"/>
                    <a:gd name="T99" fmla="*/ 4638 h 6012"/>
                    <a:gd name="T100" fmla="*/ 290 w 5749"/>
                    <a:gd name="T101" fmla="*/ 4115 h 6012"/>
                    <a:gd name="T102" fmla="*/ 1280 w 5749"/>
                    <a:gd name="T103" fmla="*/ 3618 h 6012"/>
                    <a:gd name="T104" fmla="*/ 1335 w 5749"/>
                    <a:gd name="T105" fmla="*/ 2492 h 6012"/>
                    <a:gd name="T106" fmla="*/ 409 w 5749"/>
                    <a:gd name="T107" fmla="*/ 1898 h 6012"/>
                    <a:gd name="T108" fmla="*/ 6 w 5749"/>
                    <a:gd name="T109" fmla="*/ 1488 h 6012"/>
                    <a:gd name="T110" fmla="*/ 531 w 5749"/>
                    <a:gd name="T111" fmla="*/ 1248 h 6012"/>
                    <a:gd name="T112" fmla="*/ 1455 w 5749"/>
                    <a:gd name="T113" fmla="*/ 1964 h 6012"/>
                    <a:gd name="T114" fmla="*/ 2524 w 5749"/>
                    <a:gd name="T115" fmla="*/ 1550 h 6012"/>
                    <a:gd name="T116" fmla="*/ 2797 w 5749"/>
                    <a:gd name="T117" fmla="*/ 40 h 60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749" h="6012">
                      <a:moveTo>
                        <a:pt x="5397" y="4301"/>
                      </a:moveTo>
                      <a:lnTo>
                        <a:pt x="5361" y="4305"/>
                      </a:lnTo>
                      <a:lnTo>
                        <a:pt x="5326" y="4318"/>
                      </a:lnTo>
                      <a:lnTo>
                        <a:pt x="5297" y="4336"/>
                      </a:lnTo>
                      <a:lnTo>
                        <a:pt x="5272" y="4361"/>
                      </a:lnTo>
                      <a:lnTo>
                        <a:pt x="5253" y="4391"/>
                      </a:lnTo>
                      <a:lnTo>
                        <a:pt x="5242" y="4425"/>
                      </a:lnTo>
                      <a:lnTo>
                        <a:pt x="5237" y="4462"/>
                      </a:lnTo>
                      <a:lnTo>
                        <a:pt x="5242" y="4498"/>
                      </a:lnTo>
                      <a:lnTo>
                        <a:pt x="5253" y="4531"/>
                      </a:lnTo>
                      <a:lnTo>
                        <a:pt x="5272" y="4562"/>
                      </a:lnTo>
                      <a:lnTo>
                        <a:pt x="5297" y="4586"/>
                      </a:lnTo>
                      <a:lnTo>
                        <a:pt x="5326" y="4606"/>
                      </a:lnTo>
                      <a:lnTo>
                        <a:pt x="5361" y="4616"/>
                      </a:lnTo>
                      <a:lnTo>
                        <a:pt x="5397" y="4620"/>
                      </a:lnTo>
                      <a:lnTo>
                        <a:pt x="5434" y="4616"/>
                      </a:lnTo>
                      <a:lnTo>
                        <a:pt x="5468" y="4606"/>
                      </a:lnTo>
                      <a:lnTo>
                        <a:pt x="5498" y="4586"/>
                      </a:lnTo>
                      <a:lnTo>
                        <a:pt x="5521" y="4562"/>
                      </a:lnTo>
                      <a:lnTo>
                        <a:pt x="5541" y="4531"/>
                      </a:lnTo>
                      <a:lnTo>
                        <a:pt x="5552" y="4498"/>
                      </a:lnTo>
                      <a:lnTo>
                        <a:pt x="5558" y="4462"/>
                      </a:lnTo>
                      <a:lnTo>
                        <a:pt x="5552" y="4425"/>
                      </a:lnTo>
                      <a:lnTo>
                        <a:pt x="5541" y="4391"/>
                      </a:lnTo>
                      <a:lnTo>
                        <a:pt x="5521" y="4361"/>
                      </a:lnTo>
                      <a:lnTo>
                        <a:pt x="5498" y="4336"/>
                      </a:lnTo>
                      <a:lnTo>
                        <a:pt x="5468" y="4318"/>
                      </a:lnTo>
                      <a:lnTo>
                        <a:pt x="5434" y="4305"/>
                      </a:lnTo>
                      <a:lnTo>
                        <a:pt x="5397" y="4301"/>
                      </a:lnTo>
                      <a:close/>
                      <a:moveTo>
                        <a:pt x="2876" y="4301"/>
                      </a:moveTo>
                      <a:lnTo>
                        <a:pt x="2839" y="4305"/>
                      </a:lnTo>
                      <a:lnTo>
                        <a:pt x="2805" y="4318"/>
                      </a:lnTo>
                      <a:lnTo>
                        <a:pt x="2775" y="4336"/>
                      </a:lnTo>
                      <a:lnTo>
                        <a:pt x="2750" y="4361"/>
                      </a:lnTo>
                      <a:lnTo>
                        <a:pt x="2732" y="4391"/>
                      </a:lnTo>
                      <a:lnTo>
                        <a:pt x="2719" y="4425"/>
                      </a:lnTo>
                      <a:lnTo>
                        <a:pt x="2715" y="4462"/>
                      </a:lnTo>
                      <a:lnTo>
                        <a:pt x="2719" y="4498"/>
                      </a:lnTo>
                      <a:lnTo>
                        <a:pt x="2732" y="4531"/>
                      </a:lnTo>
                      <a:lnTo>
                        <a:pt x="2750" y="4562"/>
                      </a:lnTo>
                      <a:lnTo>
                        <a:pt x="2775" y="4586"/>
                      </a:lnTo>
                      <a:lnTo>
                        <a:pt x="2805" y="4606"/>
                      </a:lnTo>
                      <a:lnTo>
                        <a:pt x="2839" y="4616"/>
                      </a:lnTo>
                      <a:lnTo>
                        <a:pt x="2876" y="4620"/>
                      </a:lnTo>
                      <a:lnTo>
                        <a:pt x="2912" y="4616"/>
                      </a:lnTo>
                      <a:lnTo>
                        <a:pt x="2945" y="4606"/>
                      </a:lnTo>
                      <a:lnTo>
                        <a:pt x="2974" y="4586"/>
                      </a:lnTo>
                      <a:lnTo>
                        <a:pt x="3000" y="4562"/>
                      </a:lnTo>
                      <a:lnTo>
                        <a:pt x="3018" y="4531"/>
                      </a:lnTo>
                      <a:lnTo>
                        <a:pt x="3031" y="4498"/>
                      </a:lnTo>
                      <a:lnTo>
                        <a:pt x="3034" y="4462"/>
                      </a:lnTo>
                      <a:lnTo>
                        <a:pt x="3031" y="4425"/>
                      </a:lnTo>
                      <a:lnTo>
                        <a:pt x="3018" y="4391"/>
                      </a:lnTo>
                      <a:lnTo>
                        <a:pt x="3000" y="4361"/>
                      </a:lnTo>
                      <a:lnTo>
                        <a:pt x="2974" y="4336"/>
                      </a:lnTo>
                      <a:lnTo>
                        <a:pt x="2945" y="4318"/>
                      </a:lnTo>
                      <a:lnTo>
                        <a:pt x="2912" y="4305"/>
                      </a:lnTo>
                      <a:lnTo>
                        <a:pt x="2876" y="4301"/>
                      </a:lnTo>
                      <a:close/>
                      <a:moveTo>
                        <a:pt x="352" y="4301"/>
                      </a:moveTo>
                      <a:lnTo>
                        <a:pt x="316" y="4305"/>
                      </a:lnTo>
                      <a:lnTo>
                        <a:pt x="283" y="4318"/>
                      </a:lnTo>
                      <a:lnTo>
                        <a:pt x="252" y="4336"/>
                      </a:lnTo>
                      <a:lnTo>
                        <a:pt x="228" y="4361"/>
                      </a:lnTo>
                      <a:lnTo>
                        <a:pt x="208" y="4391"/>
                      </a:lnTo>
                      <a:lnTo>
                        <a:pt x="197" y="4425"/>
                      </a:lnTo>
                      <a:lnTo>
                        <a:pt x="192" y="4462"/>
                      </a:lnTo>
                      <a:lnTo>
                        <a:pt x="197" y="4498"/>
                      </a:lnTo>
                      <a:lnTo>
                        <a:pt x="208" y="4531"/>
                      </a:lnTo>
                      <a:lnTo>
                        <a:pt x="228" y="4562"/>
                      </a:lnTo>
                      <a:lnTo>
                        <a:pt x="252" y="4586"/>
                      </a:lnTo>
                      <a:lnTo>
                        <a:pt x="283" y="4606"/>
                      </a:lnTo>
                      <a:lnTo>
                        <a:pt x="316" y="4616"/>
                      </a:lnTo>
                      <a:lnTo>
                        <a:pt x="352" y="4620"/>
                      </a:lnTo>
                      <a:lnTo>
                        <a:pt x="389" y="4616"/>
                      </a:lnTo>
                      <a:lnTo>
                        <a:pt x="423" y="4606"/>
                      </a:lnTo>
                      <a:lnTo>
                        <a:pt x="452" y="4586"/>
                      </a:lnTo>
                      <a:lnTo>
                        <a:pt x="478" y="4562"/>
                      </a:lnTo>
                      <a:lnTo>
                        <a:pt x="496" y="4531"/>
                      </a:lnTo>
                      <a:lnTo>
                        <a:pt x="509" y="4498"/>
                      </a:lnTo>
                      <a:lnTo>
                        <a:pt x="513" y="4462"/>
                      </a:lnTo>
                      <a:lnTo>
                        <a:pt x="509" y="4425"/>
                      </a:lnTo>
                      <a:lnTo>
                        <a:pt x="496" y="4391"/>
                      </a:lnTo>
                      <a:lnTo>
                        <a:pt x="478" y="4361"/>
                      </a:lnTo>
                      <a:lnTo>
                        <a:pt x="452" y="4336"/>
                      </a:lnTo>
                      <a:lnTo>
                        <a:pt x="423" y="4318"/>
                      </a:lnTo>
                      <a:lnTo>
                        <a:pt x="389" y="4305"/>
                      </a:lnTo>
                      <a:lnTo>
                        <a:pt x="352" y="4301"/>
                      </a:lnTo>
                      <a:close/>
                      <a:moveTo>
                        <a:pt x="4136" y="3574"/>
                      </a:moveTo>
                      <a:lnTo>
                        <a:pt x="4099" y="3578"/>
                      </a:lnTo>
                      <a:lnTo>
                        <a:pt x="4066" y="3591"/>
                      </a:lnTo>
                      <a:lnTo>
                        <a:pt x="4035" y="3609"/>
                      </a:lnTo>
                      <a:lnTo>
                        <a:pt x="4012" y="3633"/>
                      </a:lnTo>
                      <a:lnTo>
                        <a:pt x="3992" y="3664"/>
                      </a:lnTo>
                      <a:lnTo>
                        <a:pt x="3981" y="3696"/>
                      </a:lnTo>
                      <a:lnTo>
                        <a:pt x="3977" y="3733"/>
                      </a:lnTo>
                      <a:lnTo>
                        <a:pt x="3981" y="3769"/>
                      </a:lnTo>
                      <a:lnTo>
                        <a:pt x="3992" y="3804"/>
                      </a:lnTo>
                      <a:lnTo>
                        <a:pt x="4012" y="3833"/>
                      </a:lnTo>
                      <a:lnTo>
                        <a:pt x="4035" y="3859"/>
                      </a:lnTo>
                      <a:lnTo>
                        <a:pt x="4066" y="3877"/>
                      </a:lnTo>
                      <a:lnTo>
                        <a:pt x="4099" y="3890"/>
                      </a:lnTo>
                      <a:lnTo>
                        <a:pt x="4136" y="3893"/>
                      </a:lnTo>
                      <a:lnTo>
                        <a:pt x="4172" y="3890"/>
                      </a:lnTo>
                      <a:lnTo>
                        <a:pt x="4207" y="3877"/>
                      </a:lnTo>
                      <a:lnTo>
                        <a:pt x="4236" y="3859"/>
                      </a:lnTo>
                      <a:lnTo>
                        <a:pt x="4261" y="3833"/>
                      </a:lnTo>
                      <a:lnTo>
                        <a:pt x="4280" y="3804"/>
                      </a:lnTo>
                      <a:lnTo>
                        <a:pt x="4292" y="3769"/>
                      </a:lnTo>
                      <a:lnTo>
                        <a:pt x="4296" y="3733"/>
                      </a:lnTo>
                      <a:lnTo>
                        <a:pt x="4292" y="3696"/>
                      </a:lnTo>
                      <a:lnTo>
                        <a:pt x="4280" y="3664"/>
                      </a:lnTo>
                      <a:lnTo>
                        <a:pt x="4261" y="3633"/>
                      </a:lnTo>
                      <a:lnTo>
                        <a:pt x="4236" y="3609"/>
                      </a:lnTo>
                      <a:lnTo>
                        <a:pt x="4207" y="3591"/>
                      </a:lnTo>
                      <a:lnTo>
                        <a:pt x="4172" y="3578"/>
                      </a:lnTo>
                      <a:lnTo>
                        <a:pt x="4136" y="3574"/>
                      </a:lnTo>
                      <a:close/>
                      <a:moveTo>
                        <a:pt x="1614" y="3574"/>
                      </a:moveTo>
                      <a:lnTo>
                        <a:pt x="1577" y="3578"/>
                      </a:lnTo>
                      <a:lnTo>
                        <a:pt x="1543" y="3591"/>
                      </a:lnTo>
                      <a:lnTo>
                        <a:pt x="1514" y="3609"/>
                      </a:lnTo>
                      <a:lnTo>
                        <a:pt x="1488" y="3633"/>
                      </a:lnTo>
                      <a:lnTo>
                        <a:pt x="1470" y="3664"/>
                      </a:lnTo>
                      <a:lnTo>
                        <a:pt x="1457" y="3696"/>
                      </a:lnTo>
                      <a:lnTo>
                        <a:pt x="1453" y="3733"/>
                      </a:lnTo>
                      <a:lnTo>
                        <a:pt x="1457" y="3769"/>
                      </a:lnTo>
                      <a:lnTo>
                        <a:pt x="1470" y="3804"/>
                      </a:lnTo>
                      <a:lnTo>
                        <a:pt x="1488" y="3833"/>
                      </a:lnTo>
                      <a:lnTo>
                        <a:pt x="1514" y="3859"/>
                      </a:lnTo>
                      <a:lnTo>
                        <a:pt x="1543" y="3877"/>
                      </a:lnTo>
                      <a:lnTo>
                        <a:pt x="1577" y="3890"/>
                      </a:lnTo>
                      <a:lnTo>
                        <a:pt x="1614" y="3893"/>
                      </a:lnTo>
                      <a:lnTo>
                        <a:pt x="1650" y="3890"/>
                      </a:lnTo>
                      <a:lnTo>
                        <a:pt x="1685" y="3877"/>
                      </a:lnTo>
                      <a:lnTo>
                        <a:pt x="1714" y="3859"/>
                      </a:lnTo>
                      <a:lnTo>
                        <a:pt x="1738" y="3833"/>
                      </a:lnTo>
                      <a:lnTo>
                        <a:pt x="1758" y="3804"/>
                      </a:lnTo>
                      <a:lnTo>
                        <a:pt x="1769" y="3769"/>
                      </a:lnTo>
                      <a:lnTo>
                        <a:pt x="1774" y="3733"/>
                      </a:lnTo>
                      <a:lnTo>
                        <a:pt x="1769" y="3696"/>
                      </a:lnTo>
                      <a:lnTo>
                        <a:pt x="1758" y="3664"/>
                      </a:lnTo>
                      <a:lnTo>
                        <a:pt x="1738" y="3633"/>
                      </a:lnTo>
                      <a:lnTo>
                        <a:pt x="1714" y="3609"/>
                      </a:lnTo>
                      <a:lnTo>
                        <a:pt x="1685" y="3591"/>
                      </a:lnTo>
                      <a:lnTo>
                        <a:pt x="1650" y="3578"/>
                      </a:lnTo>
                      <a:lnTo>
                        <a:pt x="1614" y="3574"/>
                      </a:lnTo>
                      <a:close/>
                      <a:moveTo>
                        <a:pt x="4136" y="2119"/>
                      </a:moveTo>
                      <a:lnTo>
                        <a:pt x="4099" y="2122"/>
                      </a:lnTo>
                      <a:lnTo>
                        <a:pt x="4066" y="2135"/>
                      </a:lnTo>
                      <a:lnTo>
                        <a:pt x="4035" y="2153"/>
                      </a:lnTo>
                      <a:lnTo>
                        <a:pt x="4012" y="2179"/>
                      </a:lnTo>
                      <a:lnTo>
                        <a:pt x="3992" y="2208"/>
                      </a:lnTo>
                      <a:lnTo>
                        <a:pt x="3981" y="2243"/>
                      </a:lnTo>
                      <a:lnTo>
                        <a:pt x="3977" y="2279"/>
                      </a:lnTo>
                      <a:lnTo>
                        <a:pt x="3981" y="2316"/>
                      </a:lnTo>
                      <a:lnTo>
                        <a:pt x="3992" y="2348"/>
                      </a:lnTo>
                      <a:lnTo>
                        <a:pt x="4012" y="2379"/>
                      </a:lnTo>
                      <a:lnTo>
                        <a:pt x="4035" y="2403"/>
                      </a:lnTo>
                      <a:lnTo>
                        <a:pt x="4066" y="2421"/>
                      </a:lnTo>
                      <a:lnTo>
                        <a:pt x="4099" y="2434"/>
                      </a:lnTo>
                      <a:lnTo>
                        <a:pt x="4136" y="2438"/>
                      </a:lnTo>
                      <a:lnTo>
                        <a:pt x="4172" y="2434"/>
                      </a:lnTo>
                      <a:lnTo>
                        <a:pt x="4207" y="2421"/>
                      </a:lnTo>
                      <a:lnTo>
                        <a:pt x="4236" y="2403"/>
                      </a:lnTo>
                      <a:lnTo>
                        <a:pt x="4261" y="2379"/>
                      </a:lnTo>
                      <a:lnTo>
                        <a:pt x="4280" y="2348"/>
                      </a:lnTo>
                      <a:lnTo>
                        <a:pt x="4292" y="2316"/>
                      </a:lnTo>
                      <a:lnTo>
                        <a:pt x="4296" y="2279"/>
                      </a:lnTo>
                      <a:lnTo>
                        <a:pt x="4292" y="2243"/>
                      </a:lnTo>
                      <a:lnTo>
                        <a:pt x="4280" y="2208"/>
                      </a:lnTo>
                      <a:lnTo>
                        <a:pt x="4261" y="2179"/>
                      </a:lnTo>
                      <a:lnTo>
                        <a:pt x="4236" y="2153"/>
                      </a:lnTo>
                      <a:lnTo>
                        <a:pt x="4207" y="2135"/>
                      </a:lnTo>
                      <a:lnTo>
                        <a:pt x="4172" y="2122"/>
                      </a:lnTo>
                      <a:lnTo>
                        <a:pt x="4136" y="2119"/>
                      </a:lnTo>
                      <a:close/>
                      <a:moveTo>
                        <a:pt x="1614" y="2119"/>
                      </a:moveTo>
                      <a:lnTo>
                        <a:pt x="1577" y="2122"/>
                      </a:lnTo>
                      <a:lnTo>
                        <a:pt x="1543" y="2135"/>
                      </a:lnTo>
                      <a:lnTo>
                        <a:pt x="1514" y="2153"/>
                      </a:lnTo>
                      <a:lnTo>
                        <a:pt x="1488" y="2179"/>
                      </a:lnTo>
                      <a:lnTo>
                        <a:pt x="1470" y="2208"/>
                      </a:lnTo>
                      <a:lnTo>
                        <a:pt x="1457" y="2243"/>
                      </a:lnTo>
                      <a:lnTo>
                        <a:pt x="1453" y="2279"/>
                      </a:lnTo>
                      <a:lnTo>
                        <a:pt x="1457" y="2316"/>
                      </a:lnTo>
                      <a:lnTo>
                        <a:pt x="1470" y="2348"/>
                      </a:lnTo>
                      <a:lnTo>
                        <a:pt x="1488" y="2379"/>
                      </a:lnTo>
                      <a:lnTo>
                        <a:pt x="1514" y="2403"/>
                      </a:lnTo>
                      <a:lnTo>
                        <a:pt x="1543" y="2421"/>
                      </a:lnTo>
                      <a:lnTo>
                        <a:pt x="1577" y="2434"/>
                      </a:lnTo>
                      <a:lnTo>
                        <a:pt x="1614" y="2438"/>
                      </a:lnTo>
                      <a:lnTo>
                        <a:pt x="1650" y="2434"/>
                      </a:lnTo>
                      <a:lnTo>
                        <a:pt x="1685" y="2421"/>
                      </a:lnTo>
                      <a:lnTo>
                        <a:pt x="1714" y="2403"/>
                      </a:lnTo>
                      <a:lnTo>
                        <a:pt x="1738" y="2379"/>
                      </a:lnTo>
                      <a:lnTo>
                        <a:pt x="1758" y="2348"/>
                      </a:lnTo>
                      <a:lnTo>
                        <a:pt x="1769" y="2316"/>
                      </a:lnTo>
                      <a:lnTo>
                        <a:pt x="1774" y="2279"/>
                      </a:lnTo>
                      <a:lnTo>
                        <a:pt x="1769" y="2243"/>
                      </a:lnTo>
                      <a:lnTo>
                        <a:pt x="1758" y="2208"/>
                      </a:lnTo>
                      <a:lnTo>
                        <a:pt x="1738" y="2179"/>
                      </a:lnTo>
                      <a:lnTo>
                        <a:pt x="1714" y="2153"/>
                      </a:lnTo>
                      <a:lnTo>
                        <a:pt x="1685" y="2135"/>
                      </a:lnTo>
                      <a:lnTo>
                        <a:pt x="1650" y="2122"/>
                      </a:lnTo>
                      <a:lnTo>
                        <a:pt x="1614" y="2119"/>
                      </a:lnTo>
                      <a:close/>
                      <a:moveTo>
                        <a:pt x="2629" y="1804"/>
                      </a:moveTo>
                      <a:lnTo>
                        <a:pt x="1955" y="2192"/>
                      </a:lnTo>
                      <a:lnTo>
                        <a:pt x="1964" y="2235"/>
                      </a:lnTo>
                      <a:lnTo>
                        <a:pt x="1966" y="2279"/>
                      </a:lnTo>
                      <a:lnTo>
                        <a:pt x="1960" y="2337"/>
                      </a:lnTo>
                      <a:lnTo>
                        <a:pt x="1946" y="2394"/>
                      </a:lnTo>
                      <a:lnTo>
                        <a:pt x="1924" y="2445"/>
                      </a:lnTo>
                      <a:lnTo>
                        <a:pt x="1893" y="2492"/>
                      </a:lnTo>
                      <a:lnTo>
                        <a:pt x="1856" y="2534"/>
                      </a:lnTo>
                      <a:lnTo>
                        <a:pt x="1813" y="2569"/>
                      </a:lnTo>
                      <a:lnTo>
                        <a:pt x="1763" y="2596"/>
                      </a:lnTo>
                      <a:lnTo>
                        <a:pt x="1710" y="2616"/>
                      </a:lnTo>
                      <a:lnTo>
                        <a:pt x="1710" y="3396"/>
                      </a:lnTo>
                      <a:lnTo>
                        <a:pt x="1763" y="3416"/>
                      </a:lnTo>
                      <a:lnTo>
                        <a:pt x="1813" y="3443"/>
                      </a:lnTo>
                      <a:lnTo>
                        <a:pt x="1856" y="3478"/>
                      </a:lnTo>
                      <a:lnTo>
                        <a:pt x="1893" y="3520"/>
                      </a:lnTo>
                      <a:lnTo>
                        <a:pt x="1924" y="3567"/>
                      </a:lnTo>
                      <a:lnTo>
                        <a:pt x="1946" y="3618"/>
                      </a:lnTo>
                      <a:lnTo>
                        <a:pt x="1960" y="3675"/>
                      </a:lnTo>
                      <a:lnTo>
                        <a:pt x="1966" y="3733"/>
                      </a:lnTo>
                      <a:lnTo>
                        <a:pt x="1964" y="3777"/>
                      </a:lnTo>
                      <a:lnTo>
                        <a:pt x="1955" y="3820"/>
                      </a:lnTo>
                      <a:lnTo>
                        <a:pt x="2629" y="4208"/>
                      </a:lnTo>
                      <a:lnTo>
                        <a:pt x="2671" y="4176"/>
                      </a:lnTo>
                      <a:lnTo>
                        <a:pt x="2715" y="4146"/>
                      </a:lnTo>
                      <a:lnTo>
                        <a:pt x="2766" y="4126"/>
                      </a:lnTo>
                      <a:lnTo>
                        <a:pt x="2819" y="4114"/>
                      </a:lnTo>
                      <a:lnTo>
                        <a:pt x="2876" y="4110"/>
                      </a:lnTo>
                      <a:lnTo>
                        <a:pt x="2930" y="4114"/>
                      </a:lnTo>
                      <a:lnTo>
                        <a:pt x="2983" y="4126"/>
                      </a:lnTo>
                      <a:lnTo>
                        <a:pt x="3034" y="4146"/>
                      </a:lnTo>
                      <a:lnTo>
                        <a:pt x="3080" y="4176"/>
                      </a:lnTo>
                      <a:lnTo>
                        <a:pt x="3120" y="4208"/>
                      </a:lnTo>
                      <a:lnTo>
                        <a:pt x="3795" y="3820"/>
                      </a:lnTo>
                      <a:lnTo>
                        <a:pt x="3787" y="3777"/>
                      </a:lnTo>
                      <a:lnTo>
                        <a:pt x="3784" y="3733"/>
                      </a:lnTo>
                      <a:lnTo>
                        <a:pt x="3789" y="3675"/>
                      </a:lnTo>
                      <a:lnTo>
                        <a:pt x="3804" y="3618"/>
                      </a:lnTo>
                      <a:lnTo>
                        <a:pt x="3826" y="3567"/>
                      </a:lnTo>
                      <a:lnTo>
                        <a:pt x="3857" y="3520"/>
                      </a:lnTo>
                      <a:lnTo>
                        <a:pt x="3895" y="3478"/>
                      </a:lnTo>
                      <a:lnTo>
                        <a:pt x="3939" y="3443"/>
                      </a:lnTo>
                      <a:lnTo>
                        <a:pt x="3986" y="3416"/>
                      </a:lnTo>
                      <a:lnTo>
                        <a:pt x="4041" y="3396"/>
                      </a:lnTo>
                      <a:lnTo>
                        <a:pt x="4041" y="2616"/>
                      </a:lnTo>
                      <a:lnTo>
                        <a:pt x="3986" y="2596"/>
                      </a:lnTo>
                      <a:lnTo>
                        <a:pt x="3939" y="2569"/>
                      </a:lnTo>
                      <a:lnTo>
                        <a:pt x="3895" y="2534"/>
                      </a:lnTo>
                      <a:lnTo>
                        <a:pt x="3857" y="2492"/>
                      </a:lnTo>
                      <a:lnTo>
                        <a:pt x="3826" y="2445"/>
                      </a:lnTo>
                      <a:lnTo>
                        <a:pt x="3804" y="2394"/>
                      </a:lnTo>
                      <a:lnTo>
                        <a:pt x="3789" y="2337"/>
                      </a:lnTo>
                      <a:lnTo>
                        <a:pt x="3784" y="2279"/>
                      </a:lnTo>
                      <a:lnTo>
                        <a:pt x="3787" y="2235"/>
                      </a:lnTo>
                      <a:lnTo>
                        <a:pt x="3795" y="2192"/>
                      </a:lnTo>
                      <a:lnTo>
                        <a:pt x="3120" y="1804"/>
                      </a:lnTo>
                      <a:lnTo>
                        <a:pt x="3080" y="1836"/>
                      </a:lnTo>
                      <a:lnTo>
                        <a:pt x="3034" y="1866"/>
                      </a:lnTo>
                      <a:lnTo>
                        <a:pt x="2983" y="1886"/>
                      </a:lnTo>
                      <a:lnTo>
                        <a:pt x="2930" y="1898"/>
                      </a:lnTo>
                      <a:lnTo>
                        <a:pt x="2876" y="1902"/>
                      </a:lnTo>
                      <a:lnTo>
                        <a:pt x="2819" y="1898"/>
                      </a:lnTo>
                      <a:lnTo>
                        <a:pt x="2766" y="1886"/>
                      </a:lnTo>
                      <a:lnTo>
                        <a:pt x="2715" y="1866"/>
                      </a:lnTo>
                      <a:lnTo>
                        <a:pt x="2671" y="1836"/>
                      </a:lnTo>
                      <a:lnTo>
                        <a:pt x="2629" y="1804"/>
                      </a:lnTo>
                      <a:close/>
                      <a:moveTo>
                        <a:pt x="5397" y="1392"/>
                      </a:moveTo>
                      <a:lnTo>
                        <a:pt x="5361" y="1396"/>
                      </a:lnTo>
                      <a:lnTo>
                        <a:pt x="5326" y="1406"/>
                      </a:lnTo>
                      <a:lnTo>
                        <a:pt x="5297" y="1426"/>
                      </a:lnTo>
                      <a:lnTo>
                        <a:pt x="5272" y="1450"/>
                      </a:lnTo>
                      <a:lnTo>
                        <a:pt x="5253" y="1481"/>
                      </a:lnTo>
                      <a:lnTo>
                        <a:pt x="5242" y="1514"/>
                      </a:lnTo>
                      <a:lnTo>
                        <a:pt x="5237" y="1550"/>
                      </a:lnTo>
                      <a:lnTo>
                        <a:pt x="5242" y="1587"/>
                      </a:lnTo>
                      <a:lnTo>
                        <a:pt x="5253" y="1621"/>
                      </a:lnTo>
                      <a:lnTo>
                        <a:pt x="5272" y="1651"/>
                      </a:lnTo>
                      <a:lnTo>
                        <a:pt x="5297" y="1676"/>
                      </a:lnTo>
                      <a:lnTo>
                        <a:pt x="5326" y="1694"/>
                      </a:lnTo>
                      <a:lnTo>
                        <a:pt x="5361" y="1707"/>
                      </a:lnTo>
                      <a:lnTo>
                        <a:pt x="5397" y="1711"/>
                      </a:lnTo>
                      <a:lnTo>
                        <a:pt x="5434" y="1707"/>
                      </a:lnTo>
                      <a:lnTo>
                        <a:pt x="5468" y="1694"/>
                      </a:lnTo>
                      <a:lnTo>
                        <a:pt x="5498" y="1676"/>
                      </a:lnTo>
                      <a:lnTo>
                        <a:pt x="5521" y="1651"/>
                      </a:lnTo>
                      <a:lnTo>
                        <a:pt x="5541" y="1621"/>
                      </a:lnTo>
                      <a:lnTo>
                        <a:pt x="5552" y="1587"/>
                      </a:lnTo>
                      <a:lnTo>
                        <a:pt x="5558" y="1550"/>
                      </a:lnTo>
                      <a:lnTo>
                        <a:pt x="5552" y="1514"/>
                      </a:lnTo>
                      <a:lnTo>
                        <a:pt x="5541" y="1481"/>
                      </a:lnTo>
                      <a:lnTo>
                        <a:pt x="5521" y="1450"/>
                      </a:lnTo>
                      <a:lnTo>
                        <a:pt x="5498" y="1426"/>
                      </a:lnTo>
                      <a:lnTo>
                        <a:pt x="5468" y="1406"/>
                      </a:lnTo>
                      <a:lnTo>
                        <a:pt x="5434" y="1396"/>
                      </a:lnTo>
                      <a:lnTo>
                        <a:pt x="5397" y="1392"/>
                      </a:lnTo>
                      <a:close/>
                      <a:moveTo>
                        <a:pt x="2876" y="1392"/>
                      </a:moveTo>
                      <a:lnTo>
                        <a:pt x="2839" y="1396"/>
                      </a:lnTo>
                      <a:lnTo>
                        <a:pt x="2805" y="1406"/>
                      </a:lnTo>
                      <a:lnTo>
                        <a:pt x="2775" y="1426"/>
                      </a:lnTo>
                      <a:lnTo>
                        <a:pt x="2750" y="1450"/>
                      </a:lnTo>
                      <a:lnTo>
                        <a:pt x="2732" y="1481"/>
                      </a:lnTo>
                      <a:lnTo>
                        <a:pt x="2719" y="1514"/>
                      </a:lnTo>
                      <a:lnTo>
                        <a:pt x="2715" y="1550"/>
                      </a:lnTo>
                      <a:lnTo>
                        <a:pt x="2719" y="1587"/>
                      </a:lnTo>
                      <a:lnTo>
                        <a:pt x="2732" y="1621"/>
                      </a:lnTo>
                      <a:lnTo>
                        <a:pt x="2750" y="1651"/>
                      </a:lnTo>
                      <a:lnTo>
                        <a:pt x="2775" y="1676"/>
                      </a:lnTo>
                      <a:lnTo>
                        <a:pt x="2805" y="1694"/>
                      </a:lnTo>
                      <a:lnTo>
                        <a:pt x="2839" y="1707"/>
                      </a:lnTo>
                      <a:lnTo>
                        <a:pt x="2876" y="1711"/>
                      </a:lnTo>
                      <a:lnTo>
                        <a:pt x="2912" y="1707"/>
                      </a:lnTo>
                      <a:lnTo>
                        <a:pt x="2945" y="1694"/>
                      </a:lnTo>
                      <a:lnTo>
                        <a:pt x="2974" y="1676"/>
                      </a:lnTo>
                      <a:lnTo>
                        <a:pt x="3000" y="1651"/>
                      </a:lnTo>
                      <a:lnTo>
                        <a:pt x="3018" y="1621"/>
                      </a:lnTo>
                      <a:lnTo>
                        <a:pt x="3031" y="1587"/>
                      </a:lnTo>
                      <a:lnTo>
                        <a:pt x="3034" y="1550"/>
                      </a:lnTo>
                      <a:lnTo>
                        <a:pt x="3031" y="1514"/>
                      </a:lnTo>
                      <a:lnTo>
                        <a:pt x="3018" y="1481"/>
                      </a:lnTo>
                      <a:lnTo>
                        <a:pt x="3000" y="1450"/>
                      </a:lnTo>
                      <a:lnTo>
                        <a:pt x="2974" y="1426"/>
                      </a:lnTo>
                      <a:lnTo>
                        <a:pt x="2945" y="1406"/>
                      </a:lnTo>
                      <a:lnTo>
                        <a:pt x="2912" y="1396"/>
                      </a:lnTo>
                      <a:lnTo>
                        <a:pt x="2876" y="1392"/>
                      </a:lnTo>
                      <a:close/>
                      <a:moveTo>
                        <a:pt x="352" y="1392"/>
                      </a:moveTo>
                      <a:lnTo>
                        <a:pt x="316" y="1396"/>
                      </a:lnTo>
                      <a:lnTo>
                        <a:pt x="283" y="1406"/>
                      </a:lnTo>
                      <a:lnTo>
                        <a:pt x="252" y="1426"/>
                      </a:lnTo>
                      <a:lnTo>
                        <a:pt x="228" y="1450"/>
                      </a:lnTo>
                      <a:lnTo>
                        <a:pt x="208" y="1481"/>
                      </a:lnTo>
                      <a:lnTo>
                        <a:pt x="197" y="1514"/>
                      </a:lnTo>
                      <a:lnTo>
                        <a:pt x="192" y="1550"/>
                      </a:lnTo>
                      <a:lnTo>
                        <a:pt x="197" y="1587"/>
                      </a:lnTo>
                      <a:lnTo>
                        <a:pt x="208" y="1621"/>
                      </a:lnTo>
                      <a:lnTo>
                        <a:pt x="228" y="1651"/>
                      </a:lnTo>
                      <a:lnTo>
                        <a:pt x="252" y="1676"/>
                      </a:lnTo>
                      <a:lnTo>
                        <a:pt x="283" y="1694"/>
                      </a:lnTo>
                      <a:lnTo>
                        <a:pt x="316" y="1707"/>
                      </a:lnTo>
                      <a:lnTo>
                        <a:pt x="352" y="1711"/>
                      </a:lnTo>
                      <a:lnTo>
                        <a:pt x="389" y="1707"/>
                      </a:lnTo>
                      <a:lnTo>
                        <a:pt x="423" y="1694"/>
                      </a:lnTo>
                      <a:lnTo>
                        <a:pt x="452" y="1676"/>
                      </a:lnTo>
                      <a:lnTo>
                        <a:pt x="478" y="1651"/>
                      </a:lnTo>
                      <a:lnTo>
                        <a:pt x="496" y="1621"/>
                      </a:lnTo>
                      <a:lnTo>
                        <a:pt x="509" y="1587"/>
                      </a:lnTo>
                      <a:lnTo>
                        <a:pt x="513" y="1550"/>
                      </a:lnTo>
                      <a:lnTo>
                        <a:pt x="509" y="1514"/>
                      </a:lnTo>
                      <a:lnTo>
                        <a:pt x="496" y="1481"/>
                      </a:lnTo>
                      <a:lnTo>
                        <a:pt x="478" y="1450"/>
                      </a:lnTo>
                      <a:lnTo>
                        <a:pt x="452" y="1426"/>
                      </a:lnTo>
                      <a:lnTo>
                        <a:pt x="423" y="1406"/>
                      </a:lnTo>
                      <a:lnTo>
                        <a:pt x="389" y="1396"/>
                      </a:lnTo>
                      <a:lnTo>
                        <a:pt x="352" y="1392"/>
                      </a:lnTo>
                      <a:close/>
                      <a:moveTo>
                        <a:pt x="2876" y="0"/>
                      </a:moveTo>
                      <a:lnTo>
                        <a:pt x="2905" y="5"/>
                      </a:lnTo>
                      <a:lnTo>
                        <a:pt x="2932" y="18"/>
                      </a:lnTo>
                      <a:lnTo>
                        <a:pt x="2952" y="40"/>
                      </a:lnTo>
                      <a:lnTo>
                        <a:pt x="2967" y="66"/>
                      </a:lnTo>
                      <a:lnTo>
                        <a:pt x="2970" y="97"/>
                      </a:lnTo>
                      <a:lnTo>
                        <a:pt x="2970" y="1213"/>
                      </a:lnTo>
                      <a:lnTo>
                        <a:pt x="3025" y="1233"/>
                      </a:lnTo>
                      <a:lnTo>
                        <a:pt x="3073" y="1261"/>
                      </a:lnTo>
                      <a:lnTo>
                        <a:pt x="3116" y="1295"/>
                      </a:lnTo>
                      <a:lnTo>
                        <a:pt x="3155" y="1337"/>
                      </a:lnTo>
                      <a:lnTo>
                        <a:pt x="3186" y="1385"/>
                      </a:lnTo>
                      <a:lnTo>
                        <a:pt x="3207" y="1436"/>
                      </a:lnTo>
                      <a:lnTo>
                        <a:pt x="3222" y="1492"/>
                      </a:lnTo>
                      <a:lnTo>
                        <a:pt x="3228" y="1550"/>
                      </a:lnTo>
                      <a:lnTo>
                        <a:pt x="3224" y="1594"/>
                      </a:lnTo>
                      <a:lnTo>
                        <a:pt x="3217" y="1638"/>
                      </a:lnTo>
                      <a:lnTo>
                        <a:pt x="3891" y="2026"/>
                      </a:lnTo>
                      <a:lnTo>
                        <a:pt x="3931" y="1993"/>
                      </a:lnTo>
                      <a:lnTo>
                        <a:pt x="3977" y="1964"/>
                      </a:lnTo>
                      <a:lnTo>
                        <a:pt x="4026" y="1944"/>
                      </a:lnTo>
                      <a:lnTo>
                        <a:pt x="4081" y="1931"/>
                      </a:lnTo>
                      <a:lnTo>
                        <a:pt x="4136" y="1927"/>
                      </a:lnTo>
                      <a:lnTo>
                        <a:pt x="4192" y="1931"/>
                      </a:lnTo>
                      <a:lnTo>
                        <a:pt x="4245" y="1944"/>
                      </a:lnTo>
                      <a:lnTo>
                        <a:pt x="4294" y="1964"/>
                      </a:lnTo>
                      <a:lnTo>
                        <a:pt x="4340" y="1993"/>
                      </a:lnTo>
                      <a:lnTo>
                        <a:pt x="4382" y="2026"/>
                      </a:lnTo>
                      <a:lnTo>
                        <a:pt x="5056" y="1638"/>
                      </a:lnTo>
                      <a:lnTo>
                        <a:pt x="5047" y="1594"/>
                      </a:lnTo>
                      <a:lnTo>
                        <a:pt x="5045" y="1550"/>
                      </a:lnTo>
                      <a:lnTo>
                        <a:pt x="5051" y="1488"/>
                      </a:lnTo>
                      <a:lnTo>
                        <a:pt x="5067" y="1428"/>
                      </a:lnTo>
                      <a:lnTo>
                        <a:pt x="5093" y="1374"/>
                      </a:lnTo>
                      <a:lnTo>
                        <a:pt x="5127" y="1324"/>
                      </a:lnTo>
                      <a:lnTo>
                        <a:pt x="5171" y="1283"/>
                      </a:lnTo>
                      <a:lnTo>
                        <a:pt x="5220" y="1248"/>
                      </a:lnTo>
                      <a:lnTo>
                        <a:pt x="5275" y="1221"/>
                      </a:lnTo>
                      <a:lnTo>
                        <a:pt x="5334" y="1204"/>
                      </a:lnTo>
                      <a:lnTo>
                        <a:pt x="5397" y="1199"/>
                      </a:lnTo>
                      <a:lnTo>
                        <a:pt x="5461" y="1204"/>
                      </a:lnTo>
                      <a:lnTo>
                        <a:pt x="5519" y="1221"/>
                      </a:lnTo>
                      <a:lnTo>
                        <a:pt x="5574" y="1248"/>
                      </a:lnTo>
                      <a:lnTo>
                        <a:pt x="5623" y="1283"/>
                      </a:lnTo>
                      <a:lnTo>
                        <a:pt x="5667" y="1324"/>
                      </a:lnTo>
                      <a:lnTo>
                        <a:pt x="5702" y="1374"/>
                      </a:lnTo>
                      <a:lnTo>
                        <a:pt x="5727" y="1428"/>
                      </a:lnTo>
                      <a:lnTo>
                        <a:pt x="5744" y="1488"/>
                      </a:lnTo>
                      <a:lnTo>
                        <a:pt x="5749" y="1550"/>
                      </a:lnTo>
                      <a:lnTo>
                        <a:pt x="5744" y="1614"/>
                      </a:lnTo>
                      <a:lnTo>
                        <a:pt x="5727" y="1674"/>
                      </a:lnTo>
                      <a:lnTo>
                        <a:pt x="5702" y="1729"/>
                      </a:lnTo>
                      <a:lnTo>
                        <a:pt x="5667" y="1778"/>
                      </a:lnTo>
                      <a:lnTo>
                        <a:pt x="5623" y="1820"/>
                      </a:lnTo>
                      <a:lnTo>
                        <a:pt x="5574" y="1855"/>
                      </a:lnTo>
                      <a:lnTo>
                        <a:pt x="5519" y="1880"/>
                      </a:lnTo>
                      <a:lnTo>
                        <a:pt x="5461" y="1897"/>
                      </a:lnTo>
                      <a:lnTo>
                        <a:pt x="5397" y="1902"/>
                      </a:lnTo>
                      <a:lnTo>
                        <a:pt x="5341" y="1898"/>
                      </a:lnTo>
                      <a:lnTo>
                        <a:pt x="5288" y="1886"/>
                      </a:lnTo>
                      <a:lnTo>
                        <a:pt x="5239" y="1866"/>
                      </a:lnTo>
                      <a:lnTo>
                        <a:pt x="5193" y="1836"/>
                      </a:lnTo>
                      <a:lnTo>
                        <a:pt x="5153" y="1804"/>
                      </a:lnTo>
                      <a:lnTo>
                        <a:pt x="4478" y="2192"/>
                      </a:lnTo>
                      <a:lnTo>
                        <a:pt x="4486" y="2235"/>
                      </a:lnTo>
                      <a:lnTo>
                        <a:pt x="4487" y="2279"/>
                      </a:lnTo>
                      <a:lnTo>
                        <a:pt x="4484" y="2337"/>
                      </a:lnTo>
                      <a:lnTo>
                        <a:pt x="4469" y="2394"/>
                      </a:lnTo>
                      <a:lnTo>
                        <a:pt x="4446" y="2445"/>
                      </a:lnTo>
                      <a:lnTo>
                        <a:pt x="4416" y="2492"/>
                      </a:lnTo>
                      <a:lnTo>
                        <a:pt x="4378" y="2534"/>
                      </a:lnTo>
                      <a:lnTo>
                        <a:pt x="4334" y="2569"/>
                      </a:lnTo>
                      <a:lnTo>
                        <a:pt x="4285" y="2596"/>
                      </a:lnTo>
                      <a:lnTo>
                        <a:pt x="4232" y="2616"/>
                      </a:lnTo>
                      <a:lnTo>
                        <a:pt x="4232" y="3396"/>
                      </a:lnTo>
                      <a:lnTo>
                        <a:pt x="4285" y="3416"/>
                      </a:lnTo>
                      <a:lnTo>
                        <a:pt x="4334" y="3443"/>
                      </a:lnTo>
                      <a:lnTo>
                        <a:pt x="4378" y="3478"/>
                      </a:lnTo>
                      <a:lnTo>
                        <a:pt x="4416" y="3520"/>
                      </a:lnTo>
                      <a:lnTo>
                        <a:pt x="4446" y="3567"/>
                      </a:lnTo>
                      <a:lnTo>
                        <a:pt x="4469" y="3618"/>
                      </a:lnTo>
                      <a:lnTo>
                        <a:pt x="4484" y="3675"/>
                      </a:lnTo>
                      <a:lnTo>
                        <a:pt x="4487" y="3733"/>
                      </a:lnTo>
                      <a:lnTo>
                        <a:pt x="4486" y="3777"/>
                      </a:lnTo>
                      <a:lnTo>
                        <a:pt x="4478" y="3820"/>
                      </a:lnTo>
                      <a:lnTo>
                        <a:pt x="5153" y="4208"/>
                      </a:lnTo>
                      <a:lnTo>
                        <a:pt x="5193" y="4176"/>
                      </a:lnTo>
                      <a:lnTo>
                        <a:pt x="5239" y="4146"/>
                      </a:lnTo>
                      <a:lnTo>
                        <a:pt x="5288" y="4126"/>
                      </a:lnTo>
                      <a:lnTo>
                        <a:pt x="5341" y="4114"/>
                      </a:lnTo>
                      <a:lnTo>
                        <a:pt x="5397" y="4110"/>
                      </a:lnTo>
                      <a:lnTo>
                        <a:pt x="5461" y="4115"/>
                      </a:lnTo>
                      <a:lnTo>
                        <a:pt x="5519" y="4132"/>
                      </a:lnTo>
                      <a:lnTo>
                        <a:pt x="5574" y="4157"/>
                      </a:lnTo>
                      <a:lnTo>
                        <a:pt x="5623" y="4192"/>
                      </a:lnTo>
                      <a:lnTo>
                        <a:pt x="5667" y="4234"/>
                      </a:lnTo>
                      <a:lnTo>
                        <a:pt x="5702" y="4283"/>
                      </a:lnTo>
                      <a:lnTo>
                        <a:pt x="5727" y="4338"/>
                      </a:lnTo>
                      <a:lnTo>
                        <a:pt x="5744" y="4398"/>
                      </a:lnTo>
                      <a:lnTo>
                        <a:pt x="5749" y="4462"/>
                      </a:lnTo>
                      <a:lnTo>
                        <a:pt x="5744" y="4524"/>
                      </a:lnTo>
                      <a:lnTo>
                        <a:pt x="5727" y="4584"/>
                      </a:lnTo>
                      <a:lnTo>
                        <a:pt x="5702" y="4638"/>
                      </a:lnTo>
                      <a:lnTo>
                        <a:pt x="5667" y="4688"/>
                      </a:lnTo>
                      <a:lnTo>
                        <a:pt x="5623" y="4729"/>
                      </a:lnTo>
                      <a:lnTo>
                        <a:pt x="5574" y="4764"/>
                      </a:lnTo>
                      <a:lnTo>
                        <a:pt x="5519" y="4791"/>
                      </a:lnTo>
                      <a:lnTo>
                        <a:pt x="5461" y="4808"/>
                      </a:lnTo>
                      <a:lnTo>
                        <a:pt x="5397" y="4813"/>
                      </a:lnTo>
                      <a:lnTo>
                        <a:pt x="5334" y="4808"/>
                      </a:lnTo>
                      <a:lnTo>
                        <a:pt x="5275" y="4791"/>
                      </a:lnTo>
                      <a:lnTo>
                        <a:pt x="5220" y="4764"/>
                      </a:lnTo>
                      <a:lnTo>
                        <a:pt x="5171" y="4729"/>
                      </a:lnTo>
                      <a:lnTo>
                        <a:pt x="5127" y="4688"/>
                      </a:lnTo>
                      <a:lnTo>
                        <a:pt x="5093" y="4638"/>
                      </a:lnTo>
                      <a:lnTo>
                        <a:pt x="5067" y="4584"/>
                      </a:lnTo>
                      <a:lnTo>
                        <a:pt x="5051" y="4524"/>
                      </a:lnTo>
                      <a:lnTo>
                        <a:pt x="5045" y="4462"/>
                      </a:lnTo>
                      <a:lnTo>
                        <a:pt x="5047" y="4418"/>
                      </a:lnTo>
                      <a:lnTo>
                        <a:pt x="5056" y="4374"/>
                      </a:lnTo>
                      <a:lnTo>
                        <a:pt x="4382" y="3986"/>
                      </a:lnTo>
                      <a:lnTo>
                        <a:pt x="4340" y="4019"/>
                      </a:lnTo>
                      <a:lnTo>
                        <a:pt x="4294" y="4048"/>
                      </a:lnTo>
                      <a:lnTo>
                        <a:pt x="4245" y="4068"/>
                      </a:lnTo>
                      <a:lnTo>
                        <a:pt x="4192" y="4081"/>
                      </a:lnTo>
                      <a:lnTo>
                        <a:pt x="4136" y="4085"/>
                      </a:lnTo>
                      <a:lnTo>
                        <a:pt x="4081" y="4081"/>
                      </a:lnTo>
                      <a:lnTo>
                        <a:pt x="4026" y="4068"/>
                      </a:lnTo>
                      <a:lnTo>
                        <a:pt x="3977" y="4048"/>
                      </a:lnTo>
                      <a:lnTo>
                        <a:pt x="3931" y="4019"/>
                      </a:lnTo>
                      <a:lnTo>
                        <a:pt x="3891" y="3986"/>
                      </a:lnTo>
                      <a:lnTo>
                        <a:pt x="3217" y="4374"/>
                      </a:lnTo>
                      <a:lnTo>
                        <a:pt x="3224" y="4418"/>
                      </a:lnTo>
                      <a:lnTo>
                        <a:pt x="3228" y="4462"/>
                      </a:lnTo>
                      <a:lnTo>
                        <a:pt x="3222" y="4520"/>
                      </a:lnTo>
                      <a:lnTo>
                        <a:pt x="3207" y="4576"/>
                      </a:lnTo>
                      <a:lnTo>
                        <a:pt x="3186" y="4627"/>
                      </a:lnTo>
                      <a:lnTo>
                        <a:pt x="3155" y="4675"/>
                      </a:lnTo>
                      <a:lnTo>
                        <a:pt x="3116" y="4717"/>
                      </a:lnTo>
                      <a:lnTo>
                        <a:pt x="3073" y="4751"/>
                      </a:lnTo>
                      <a:lnTo>
                        <a:pt x="3025" y="4779"/>
                      </a:lnTo>
                      <a:lnTo>
                        <a:pt x="2970" y="4799"/>
                      </a:lnTo>
                      <a:lnTo>
                        <a:pt x="2970" y="5915"/>
                      </a:lnTo>
                      <a:lnTo>
                        <a:pt x="2967" y="5946"/>
                      </a:lnTo>
                      <a:lnTo>
                        <a:pt x="2952" y="5972"/>
                      </a:lnTo>
                      <a:lnTo>
                        <a:pt x="2932" y="5994"/>
                      </a:lnTo>
                      <a:lnTo>
                        <a:pt x="2905" y="6007"/>
                      </a:lnTo>
                      <a:lnTo>
                        <a:pt x="2876" y="6012"/>
                      </a:lnTo>
                      <a:lnTo>
                        <a:pt x="2845" y="6007"/>
                      </a:lnTo>
                      <a:lnTo>
                        <a:pt x="2819" y="5994"/>
                      </a:lnTo>
                      <a:lnTo>
                        <a:pt x="2797" y="5972"/>
                      </a:lnTo>
                      <a:lnTo>
                        <a:pt x="2784" y="5946"/>
                      </a:lnTo>
                      <a:lnTo>
                        <a:pt x="2779" y="5915"/>
                      </a:lnTo>
                      <a:lnTo>
                        <a:pt x="2779" y="4799"/>
                      </a:lnTo>
                      <a:lnTo>
                        <a:pt x="2726" y="4779"/>
                      </a:lnTo>
                      <a:lnTo>
                        <a:pt x="2677" y="4751"/>
                      </a:lnTo>
                      <a:lnTo>
                        <a:pt x="2633" y="4717"/>
                      </a:lnTo>
                      <a:lnTo>
                        <a:pt x="2595" y="4675"/>
                      </a:lnTo>
                      <a:lnTo>
                        <a:pt x="2566" y="4627"/>
                      </a:lnTo>
                      <a:lnTo>
                        <a:pt x="2542" y="4576"/>
                      </a:lnTo>
                      <a:lnTo>
                        <a:pt x="2527" y="4520"/>
                      </a:lnTo>
                      <a:lnTo>
                        <a:pt x="2524" y="4462"/>
                      </a:lnTo>
                      <a:lnTo>
                        <a:pt x="2526" y="4418"/>
                      </a:lnTo>
                      <a:lnTo>
                        <a:pt x="2533" y="4374"/>
                      </a:lnTo>
                      <a:lnTo>
                        <a:pt x="1858" y="3986"/>
                      </a:lnTo>
                      <a:lnTo>
                        <a:pt x="1818" y="4019"/>
                      </a:lnTo>
                      <a:lnTo>
                        <a:pt x="1772" y="4048"/>
                      </a:lnTo>
                      <a:lnTo>
                        <a:pt x="1723" y="4068"/>
                      </a:lnTo>
                      <a:lnTo>
                        <a:pt x="1670" y="4081"/>
                      </a:lnTo>
                      <a:lnTo>
                        <a:pt x="1614" y="4085"/>
                      </a:lnTo>
                      <a:lnTo>
                        <a:pt x="1557" y="4081"/>
                      </a:lnTo>
                      <a:lnTo>
                        <a:pt x="1504" y="4068"/>
                      </a:lnTo>
                      <a:lnTo>
                        <a:pt x="1455" y="4048"/>
                      </a:lnTo>
                      <a:lnTo>
                        <a:pt x="1410" y="4019"/>
                      </a:lnTo>
                      <a:lnTo>
                        <a:pt x="1370" y="3986"/>
                      </a:lnTo>
                      <a:lnTo>
                        <a:pt x="695" y="4374"/>
                      </a:lnTo>
                      <a:lnTo>
                        <a:pt x="702" y="4418"/>
                      </a:lnTo>
                      <a:lnTo>
                        <a:pt x="704" y="4462"/>
                      </a:lnTo>
                      <a:lnTo>
                        <a:pt x="699" y="4524"/>
                      </a:lnTo>
                      <a:lnTo>
                        <a:pt x="682" y="4584"/>
                      </a:lnTo>
                      <a:lnTo>
                        <a:pt x="657" y="4638"/>
                      </a:lnTo>
                      <a:lnTo>
                        <a:pt x="622" y="4688"/>
                      </a:lnTo>
                      <a:lnTo>
                        <a:pt x="580" y="4729"/>
                      </a:lnTo>
                      <a:lnTo>
                        <a:pt x="531" y="4764"/>
                      </a:lnTo>
                      <a:lnTo>
                        <a:pt x="476" y="4791"/>
                      </a:lnTo>
                      <a:lnTo>
                        <a:pt x="416" y="4808"/>
                      </a:lnTo>
                      <a:lnTo>
                        <a:pt x="352" y="4813"/>
                      </a:lnTo>
                      <a:lnTo>
                        <a:pt x="290" y="4808"/>
                      </a:lnTo>
                      <a:lnTo>
                        <a:pt x="230" y="4791"/>
                      </a:lnTo>
                      <a:lnTo>
                        <a:pt x="175" y="4764"/>
                      </a:lnTo>
                      <a:lnTo>
                        <a:pt x="126" y="4729"/>
                      </a:lnTo>
                      <a:lnTo>
                        <a:pt x="84" y="4688"/>
                      </a:lnTo>
                      <a:lnTo>
                        <a:pt x="49" y="4638"/>
                      </a:lnTo>
                      <a:lnTo>
                        <a:pt x="22" y="4584"/>
                      </a:lnTo>
                      <a:lnTo>
                        <a:pt x="6" y="4524"/>
                      </a:lnTo>
                      <a:lnTo>
                        <a:pt x="0" y="4462"/>
                      </a:lnTo>
                      <a:lnTo>
                        <a:pt x="6" y="4398"/>
                      </a:lnTo>
                      <a:lnTo>
                        <a:pt x="22" y="4338"/>
                      </a:lnTo>
                      <a:lnTo>
                        <a:pt x="49" y="4283"/>
                      </a:lnTo>
                      <a:lnTo>
                        <a:pt x="84" y="4234"/>
                      </a:lnTo>
                      <a:lnTo>
                        <a:pt x="126" y="4192"/>
                      </a:lnTo>
                      <a:lnTo>
                        <a:pt x="175" y="4157"/>
                      </a:lnTo>
                      <a:lnTo>
                        <a:pt x="230" y="4132"/>
                      </a:lnTo>
                      <a:lnTo>
                        <a:pt x="290" y="4115"/>
                      </a:lnTo>
                      <a:lnTo>
                        <a:pt x="352" y="4110"/>
                      </a:lnTo>
                      <a:lnTo>
                        <a:pt x="409" y="4114"/>
                      </a:lnTo>
                      <a:lnTo>
                        <a:pt x="461" y="4126"/>
                      </a:lnTo>
                      <a:lnTo>
                        <a:pt x="511" y="4146"/>
                      </a:lnTo>
                      <a:lnTo>
                        <a:pt x="556" y="4176"/>
                      </a:lnTo>
                      <a:lnTo>
                        <a:pt x="598" y="4208"/>
                      </a:lnTo>
                      <a:lnTo>
                        <a:pt x="1273" y="3820"/>
                      </a:lnTo>
                      <a:lnTo>
                        <a:pt x="1264" y="3777"/>
                      </a:lnTo>
                      <a:lnTo>
                        <a:pt x="1262" y="3733"/>
                      </a:lnTo>
                      <a:lnTo>
                        <a:pt x="1267" y="3675"/>
                      </a:lnTo>
                      <a:lnTo>
                        <a:pt x="1280" y="3618"/>
                      </a:lnTo>
                      <a:lnTo>
                        <a:pt x="1304" y="3567"/>
                      </a:lnTo>
                      <a:lnTo>
                        <a:pt x="1335" y="3520"/>
                      </a:lnTo>
                      <a:lnTo>
                        <a:pt x="1371" y="3478"/>
                      </a:lnTo>
                      <a:lnTo>
                        <a:pt x="1415" y="3443"/>
                      </a:lnTo>
                      <a:lnTo>
                        <a:pt x="1464" y="3416"/>
                      </a:lnTo>
                      <a:lnTo>
                        <a:pt x="1517" y="3396"/>
                      </a:lnTo>
                      <a:lnTo>
                        <a:pt x="1517" y="2616"/>
                      </a:lnTo>
                      <a:lnTo>
                        <a:pt x="1464" y="2596"/>
                      </a:lnTo>
                      <a:lnTo>
                        <a:pt x="1415" y="2569"/>
                      </a:lnTo>
                      <a:lnTo>
                        <a:pt x="1371" y="2534"/>
                      </a:lnTo>
                      <a:lnTo>
                        <a:pt x="1335" y="2492"/>
                      </a:lnTo>
                      <a:lnTo>
                        <a:pt x="1304" y="2445"/>
                      </a:lnTo>
                      <a:lnTo>
                        <a:pt x="1280" y="2394"/>
                      </a:lnTo>
                      <a:lnTo>
                        <a:pt x="1267" y="2337"/>
                      </a:lnTo>
                      <a:lnTo>
                        <a:pt x="1262" y="2279"/>
                      </a:lnTo>
                      <a:lnTo>
                        <a:pt x="1264" y="2235"/>
                      </a:lnTo>
                      <a:lnTo>
                        <a:pt x="1273" y="2192"/>
                      </a:lnTo>
                      <a:lnTo>
                        <a:pt x="598" y="1804"/>
                      </a:lnTo>
                      <a:lnTo>
                        <a:pt x="556" y="1836"/>
                      </a:lnTo>
                      <a:lnTo>
                        <a:pt x="511" y="1866"/>
                      </a:lnTo>
                      <a:lnTo>
                        <a:pt x="461" y="1886"/>
                      </a:lnTo>
                      <a:lnTo>
                        <a:pt x="409" y="1898"/>
                      </a:lnTo>
                      <a:lnTo>
                        <a:pt x="352" y="1902"/>
                      </a:lnTo>
                      <a:lnTo>
                        <a:pt x="290" y="1897"/>
                      </a:lnTo>
                      <a:lnTo>
                        <a:pt x="230" y="1880"/>
                      </a:lnTo>
                      <a:lnTo>
                        <a:pt x="175" y="1855"/>
                      </a:lnTo>
                      <a:lnTo>
                        <a:pt x="126" y="1820"/>
                      </a:lnTo>
                      <a:lnTo>
                        <a:pt x="84" y="1778"/>
                      </a:lnTo>
                      <a:lnTo>
                        <a:pt x="49" y="1729"/>
                      </a:lnTo>
                      <a:lnTo>
                        <a:pt x="22" y="1674"/>
                      </a:lnTo>
                      <a:lnTo>
                        <a:pt x="6" y="1614"/>
                      </a:lnTo>
                      <a:lnTo>
                        <a:pt x="0" y="1550"/>
                      </a:lnTo>
                      <a:lnTo>
                        <a:pt x="6" y="1488"/>
                      </a:lnTo>
                      <a:lnTo>
                        <a:pt x="22" y="1428"/>
                      </a:lnTo>
                      <a:lnTo>
                        <a:pt x="49" y="1374"/>
                      </a:lnTo>
                      <a:lnTo>
                        <a:pt x="84" y="1324"/>
                      </a:lnTo>
                      <a:lnTo>
                        <a:pt x="126" y="1283"/>
                      </a:lnTo>
                      <a:lnTo>
                        <a:pt x="175" y="1248"/>
                      </a:lnTo>
                      <a:lnTo>
                        <a:pt x="230" y="1221"/>
                      </a:lnTo>
                      <a:lnTo>
                        <a:pt x="290" y="1204"/>
                      </a:lnTo>
                      <a:lnTo>
                        <a:pt x="352" y="1199"/>
                      </a:lnTo>
                      <a:lnTo>
                        <a:pt x="416" y="1204"/>
                      </a:lnTo>
                      <a:lnTo>
                        <a:pt x="476" y="1221"/>
                      </a:lnTo>
                      <a:lnTo>
                        <a:pt x="531" y="1248"/>
                      </a:lnTo>
                      <a:lnTo>
                        <a:pt x="580" y="1283"/>
                      </a:lnTo>
                      <a:lnTo>
                        <a:pt x="622" y="1324"/>
                      </a:lnTo>
                      <a:lnTo>
                        <a:pt x="657" y="1374"/>
                      </a:lnTo>
                      <a:lnTo>
                        <a:pt x="682" y="1428"/>
                      </a:lnTo>
                      <a:lnTo>
                        <a:pt x="699" y="1488"/>
                      </a:lnTo>
                      <a:lnTo>
                        <a:pt x="704" y="1550"/>
                      </a:lnTo>
                      <a:lnTo>
                        <a:pt x="702" y="1594"/>
                      </a:lnTo>
                      <a:lnTo>
                        <a:pt x="695" y="1638"/>
                      </a:lnTo>
                      <a:lnTo>
                        <a:pt x="1370" y="2026"/>
                      </a:lnTo>
                      <a:lnTo>
                        <a:pt x="1410" y="1993"/>
                      </a:lnTo>
                      <a:lnTo>
                        <a:pt x="1455" y="1964"/>
                      </a:lnTo>
                      <a:lnTo>
                        <a:pt x="1504" y="1944"/>
                      </a:lnTo>
                      <a:lnTo>
                        <a:pt x="1557" y="1931"/>
                      </a:lnTo>
                      <a:lnTo>
                        <a:pt x="1614" y="1927"/>
                      </a:lnTo>
                      <a:lnTo>
                        <a:pt x="1670" y="1931"/>
                      </a:lnTo>
                      <a:lnTo>
                        <a:pt x="1723" y="1944"/>
                      </a:lnTo>
                      <a:lnTo>
                        <a:pt x="1772" y="1964"/>
                      </a:lnTo>
                      <a:lnTo>
                        <a:pt x="1818" y="1993"/>
                      </a:lnTo>
                      <a:lnTo>
                        <a:pt x="1858" y="2026"/>
                      </a:lnTo>
                      <a:lnTo>
                        <a:pt x="2533" y="1638"/>
                      </a:lnTo>
                      <a:lnTo>
                        <a:pt x="2526" y="1594"/>
                      </a:lnTo>
                      <a:lnTo>
                        <a:pt x="2524" y="1550"/>
                      </a:lnTo>
                      <a:lnTo>
                        <a:pt x="2527" y="1492"/>
                      </a:lnTo>
                      <a:lnTo>
                        <a:pt x="2542" y="1436"/>
                      </a:lnTo>
                      <a:lnTo>
                        <a:pt x="2566" y="1385"/>
                      </a:lnTo>
                      <a:lnTo>
                        <a:pt x="2595" y="1337"/>
                      </a:lnTo>
                      <a:lnTo>
                        <a:pt x="2633" y="1295"/>
                      </a:lnTo>
                      <a:lnTo>
                        <a:pt x="2677" y="1261"/>
                      </a:lnTo>
                      <a:lnTo>
                        <a:pt x="2726" y="1233"/>
                      </a:lnTo>
                      <a:lnTo>
                        <a:pt x="2779" y="1213"/>
                      </a:lnTo>
                      <a:lnTo>
                        <a:pt x="2779" y="97"/>
                      </a:lnTo>
                      <a:lnTo>
                        <a:pt x="2784" y="66"/>
                      </a:lnTo>
                      <a:lnTo>
                        <a:pt x="2797" y="40"/>
                      </a:lnTo>
                      <a:lnTo>
                        <a:pt x="2819" y="18"/>
                      </a:lnTo>
                      <a:lnTo>
                        <a:pt x="2845" y="5"/>
                      </a:lnTo>
                      <a:lnTo>
                        <a:pt x="287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4" name="Group 133"/>
          <p:cNvGrpSpPr/>
          <p:nvPr/>
        </p:nvGrpSpPr>
        <p:grpSpPr>
          <a:xfrm>
            <a:off x="6373994" y="970509"/>
            <a:ext cx="1188720" cy="1957627"/>
            <a:chOff x="6373994" y="970509"/>
            <a:chExt cx="1188720" cy="1957627"/>
          </a:xfrm>
        </p:grpSpPr>
        <p:sp>
          <p:nvSpPr>
            <p:cNvPr id="105" name="Rectangle 104"/>
            <p:cNvSpPr/>
            <p:nvPr/>
          </p:nvSpPr>
          <p:spPr>
            <a:xfrm>
              <a:off x="6373994" y="2281805"/>
              <a:ext cx="11887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</a:t>
              </a:r>
              <a:endParaRPr lang="en-US" b="1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6373994" y="970509"/>
              <a:ext cx="1188720" cy="1188720"/>
              <a:chOff x="6373994" y="970509"/>
              <a:chExt cx="1188720" cy="118872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6373994" y="970509"/>
                <a:ext cx="1188720" cy="11887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" name="Group 44"/>
              <p:cNvGrpSpPr>
                <a:grpSpLocks noChangeAspect="1"/>
              </p:cNvGrpSpPr>
              <p:nvPr/>
            </p:nvGrpSpPr>
            <p:grpSpPr bwMode="auto">
              <a:xfrm>
                <a:off x="6655344" y="1251859"/>
                <a:ext cx="626021" cy="626021"/>
                <a:chOff x="1113" y="217"/>
                <a:chExt cx="3006" cy="3006"/>
              </a:xfrm>
              <a:solidFill>
                <a:schemeClr val="bg1"/>
              </a:solidFill>
            </p:grpSpPr>
            <p:sp>
              <p:nvSpPr>
                <p:cNvPr id="119" name="Freeform 46"/>
                <p:cNvSpPr>
                  <a:spLocks noEditPoints="1"/>
                </p:cNvSpPr>
                <p:nvPr/>
              </p:nvSpPr>
              <p:spPr bwMode="auto">
                <a:xfrm>
                  <a:off x="1113" y="217"/>
                  <a:ext cx="3006" cy="3006"/>
                </a:xfrm>
                <a:custGeom>
                  <a:avLst/>
                  <a:gdLst>
                    <a:gd name="T0" fmla="*/ 4352 w 6012"/>
                    <a:gd name="T1" fmla="*/ 1920 h 6012"/>
                    <a:gd name="T2" fmla="*/ 1660 w 6012"/>
                    <a:gd name="T3" fmla="*/ 1920 h 6012"/>
                    <a:gd name="T4" fmla="*/ 4447 w 6012"/>
                    <a:gd name="T5" fmla="*/ 359 h 6012"/>
                    <a:gd name="T6" fmla="*/ 4114 w 6012"/>
                    <a:gd name="T7" fmla="*/ 871 h 6012"/>
                    <a:gd name="T8" fmla="*/ 4212 w 6012"/>
                    <a:gd name="T9" fmla="*/ 1490 h 6012"/>
                    <a:gd name="T10" fmla="*/ 4684 w 6012"/>
                    <a:gd name="T11" fmla="*/ 1875 h 6012"/>
                    <a:gd name="T12" fmla="*/ 5312 w 6012"/>
                    <a:gd name="T13" fmla="*/ 1842 h 6012"/>
                    <a:gd name="T14" fmla="*/ 5742 w 6012"/>
                    <a:gd name="T15" fmla="*/ 1412 h 6012"/>
                    <a:gd name="T16" fmla="*/ 5775 w 6012"/>
                    <a:gd name="T17" fmla="*/ 783 h 6012"/>
                    <a:gd name="T18" fmla="*/ 5393 w 6012"/>
                    <a:gd name="T19" fmla="*/ 310 h 6012"/>
                    <a:gd name="T20" fmla="*/ 1159 w 6012"/>
                    <a:gd name="T21" fmla="*/ 5 h 6012"/>
                    <a:gd name="T22" fmla="*/ 1671 w 6012"/>
                    <a:gd name="T23" fmla="*/ 213 h 6012"/>
                    <a:gd name="T24" fmla="*/ 1603 w 6012"/>
                    <a:gd name="T25" fmla="*/ 350 h 6012"/>
                    <a:gd name="T26" fmla="*/ 1222 w 6012"/>
                    <a:gd name="T27" fmla="*/ 208 h 6012"/>
                    <a:gd name="T28" fmla="*/ 619 w 6012"/>
                    <a:gd name="T29" fmla="*/ 310 h 6012"/>
                    <a:gd name="T30" fmla="*/ 237 w 6012"/>
                    <a:gd name="T31" fmla="*/ 783 h 6012"/>
                    <a:gd name="T32" fmla="*/ 270 w 6012"/>
                    <a:gd name="T33" fmla="*/ 1412 h 6012"/>
                    <a:gd name="T34" fmla="*/ 700 w 6012"/>
                    <a:gd name="T35" fmla="*/ 1842 h 6012"/>
                    <a:gd name="T36" fmla="*/ 1328 w 6012"/>
                    <a:gd name="T37" fmla="*/ 1875 h 6012"/>
                    <a:gd name="T38" fmla="*/ 1800 w 6012"/>
                    <a:gd name="T39" fmla="*/ 1490 h 6012"/>
                    <a:gd name="T40" fmla="*/ 1902 w 6012"/>
                    <a:gd name="T41" fmla="*/ 887 h 6012"/>
                    <a:gd name="T42" fmla="*/ 1762 w 6012"/>
                    <a:gd name="T43" fmla="*/ 506 h 6012"/>
                    <a:gd name="T44" fmla="*/ 1898 w 6012"/>
                    <a:gd name="T45" fmla="*/ 441 h 6012"/>
                    <a:gd name="T46" fmla="*/ 2106 w 6012"/>
                    <a:gd name="T47" fmla="*/ 953 h 6012"/>
                    <a:gd name="T48" fmla="*/ 1935 w 6012"/>
                    <a:gd name="T49" fmla="*/ 1640 h 6012"/>
                    <a:gd name="T50" fmla="*/ 3006 w 6012"/>
                    <a:gd name="T51" fmla="*/ 2942 h 6012"/>
                    <a:gd name="T52" fmla="*/ 4077 w 6012"/>
                    <a:gd name="T53" fmla="*/ 1640 h 6012"/>
                    <a:gd name="T54" fmla="*/ 3906 w 6012"/>
                    <a:gd name="T55" fmla="*/ 947 h 6012"/>
                    <a:gd name="T56" fmla="*/ 4210 w 6012"/>
                    <a:gd name="T57" fmla="*/ 310 h 6012"/>
                    <a:gd name="T58" fmla="*/ 4850 w 6012"/>
                    <a:gd name="T59" fmla="*/ 5 h 6012"/>
                    <a:gd name="T60" fmla="*/ 5546 w 6012"/>
                    <a:gd name="T61" fmla="*/ 180 h 6012"/>
                    <a:gd name="T62" fmla="*/ 5965 w 6012"/>
                    <a:gd name="T63" fmla="*/ 741 h 6012"/>
                    <a:gd name="T64" fmla="*/ 5928 w 6012"/>
                    <a:gd name="T65" fmla="*/ 1467 h 6012"/>
                    <a:gd name="T66" fmla="*/ 5460 w 6012"/>
                    <a:gd name="T67" fmla="*/ 1982 h 6012"/>
                    <a:gd name="T68" fmla="*/ 4786 w 6012"/>
                    <a:gd name="T69" fmla="*/ 2097 h 6012"/>
                    <a:gd name="T70" fmla="*/ 4369 w 6012"/>
                    <a:gd name="T71" fmla="*/ 3771 h 6012"/>
                    <a:gd name="T72" fmla="*/ 4536 w 6012"/>
                    <a:gd name="T73" fmla="*/ 4604 h 6012"/>
                    <a:gd name="T74" fmla="*/ 4227 w 6012"/>
                    <a:gd name="T75" fmla="*/ 5407 h 6012"/>
                    <a:gd name="T76" fmla="*/ 4074 w 6012"/>
                    <a:gd name="T77" fmla="*/ 5407 h 6012"/>
                    <a:gd name="T78" fmla="*/ 4192 w 6012"/>
                    <a:gd name="T79" fmla="*/ 5107 h 6012"/>
                    <a:gd name="T80" fmla="*/ 4343 w 6012"/>
                    <a:gd name="T81" fmla="*/ 4354 h 6012"/>
                    <a:gd name="T82" fmla="*/ 4034 w 6012"/>
                    <a:gd name="T83" fmla="*/ 3613 h 6012"/>
                    <a:gd name="T84" fmla="*/ 3363 w 6012"/>
                    <a:gd name="T85" fmla="*/ 3183 h 6012"/>
                    <a:gd name="T86" fmla="*/ 2538 w 6012"/>
                    <a:gd name="T87" fmla="*/ 3217 h 6012"/>
                    <a:gd name="T88" fmla="*/ 1909 w 6012"/>
                    <a:gd name="T89" fmla="*/ 3704 h 6012"/>
                    <a:gd name="T90" fmla="*/ 1663 w 6012"/>
                    <a:gd name="T91" fmla="*/ 4476 h 6012"/>
                    <a:gd name="T92" fmla="*/ 1909 w 6012"/>
                    <a:gd name="T93" fmla="*/ 5250 h 6012"/>
                    <a:gd name="T94" fmla="*/ 2538 w 6012"/>
                    <a:gd name="T95" fmla="*/ 5735 h 6012"/>
                    <a:gd name="T96" fmla="*/ 3332 w 6012"/>
                    <a:gd name="T97" fmla="*/ 5781 h 6012"/>
                    <a:gd name="T98" fmla="*/ 3868 w 6012"/>
                    <a:gd name="T99" fmla="*/ 5526 h 6012"/>
                    <a:gd name="T100" fmla="*/ 3973 w 6012"/>
                    <a:gd name="T101" fmla="*/ 5633 h 6012"/>
                    <a:gd name="T102" fmla="*/ 3498 w 6012"/>
                    <a:gd name="T103" fmla="*/ 5932 h 6012"/>
                    <a:gd name="T104" fmla="*/ 2620 w 6012"/>
                    <a:gd name="T105" fmla="*/ 5963 h 6012"/>
                    <a:gd name="T106" fmla="*/ 1878 w 6012"/>
                    <a:gd name="T107" fmla="*/ 5516 h 6012"/>
                    <a:gd name="T108" fmla="*/ 1494 w 6012"/>
                    <a:gd name="T109" fmla="*/ 4739 h 6012"/>
                    <a:gd name="T110" fmla="*/ 1592 w 6012"/>
                    <a:gd name="T111" fmla="*/ 3879 h 6012"/>
                    <a:gd name="T112" fmla="*/ 1308 w 6012"/>
                    <a:gd name="T113" fmla="*/ 2081 h 6012"/>
                    <a:gd name="T114" fmla="*/ 645 w 6012"/>
                    <a:gd name="T115" fmla="*/ 2028 h 6012"/>
                    <a:gd name="T116" fmla="*/ 128 w 6012"/>
                    <a:gd name="T117" fmla="*/ 1558 h 6012"/>
                    <a:gd name="T118" fmla="*/ 22 w 6012"/>
                    <a:gd name="T119" fmla="*/ 844 h 6012"/>
                    <a:gd name="T120" fmla="*/ 384 w 6012"/>
                    <a:gd name="T121" fmla="*/ 240 h 6012"/>
                    <a:gd name="T122" fmla="*/ 1055 w 6012"/>
                    <a:gd name="T123" fmla="*/ 0 h 60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012" h="6012">
                      <a:moveTo>
                        <a:pt x="4352" y="1920"/>
                      </a:moveTo>
                      <a:lnTo>
                        <a:pt x="3682" y="3099"/>
                      </a:lnTo>
                      <a:lnTo>
                        <a:pt x="3766" y="3144"/>
                      </a:lnTo>
                      <a:lnTo>
                        <a:pt x="3848" y="3194"/>
                      </a:lnTo>
                      <a:lnTo>
                        <a:pt x="4520" y="2015"/>
                      </a:lnTo>
                      <a:lnTo>
                        <a:pt x="4434" y="1971"/>
                      </a:lnTo>
                      <a:lnTo>
                        <a:pt x="4352" y="1920"/>
                      </a:lnTo>
                      <a:close/>
                      <a:moveTo>
                        <a:pt x="1660" y="1920"/>
                      </a:moveTo>
                      <a:lnTo>
                        <a:pt x="1578" y="1971"/>
                      </a:lnTo>
                      <a:lnTo>
                        <a:pt x="1492" y="2015"/>
                      </a:lnTo>
                      <a:lnTo>
                        <a:pt x="2164" y="3194"/>
                      </a:lnTo>
                      <a:lnTo>
                        <a:pt x="2246" y="3144"/>
                      </a:lnTo>
                      <a:lnTo>
                        <a:pt x="2330" y="3099"/>
                      </a:lnTo>
                      <a:lnTo>
                        <a:pt x="1660" y="1920"/>
                      </a:lnTo>
                      <a:close/>
                      <a:moveTo>
                        <a:pt x="4957" y="191"/>
                      </a:moveTo>
                      <a:lnTo>
                        <a:pt x="4862" y="197"/>
                      </a:lnTo>
                      <a:lnTo>
                        <a:pt x="4771" y="211"/>
                      </a:lnTo>
                      <a:lnTo>
                        <a:pt x="4684" y="237"/>
                      </a:lnTo>
                      <a:lnTo>
                        <a:pt x="4600" y="270"/>
                      </a:lnTo>
                      <a:lnTo>
                        <a:pt x="4522" y="310"/>
                      </a:lnTo>
                      <a:lnTo>
                        <a:pt x="4447" y="359"/>
                      </a:lnTo>
                      <a:lnTo>
                        <a:pt x="4378" y="415"/>
                      </a:lnTo>
                      <a:lnTo>
                        <a:pt x="4316" y="477"/>
                      </a:lnTo>
                      <a:lnTo>
                        <a:pt x="4259" y="547"/>
                      </a:lnTo>
                      <a:lnTo>
                        <a:pt x="4212" y="619"/>
                      </a:lnTo>
                      <a:lnTo>
                        <a:pt x="4170" y="700"/>
                      </a:lnTo>
                      <a:lnTo>
                        <a:pt x="4137" y="783"/>
                      </a:lnTo>
                      <a:lnTo>
                        <a:pt x="4114" y="871"/>
                      </a:lnTo>
                      <a:lnTo>
                        <a:pt x="4099" y="962"/>
                      </a:lnTo>
                      <a:lnTo>
                        <a:pt x="4094" y="1055"/>
                      </a:lnTo>
                      <a:lnTo>
                        <a:pt x="4099" y="1150"/>
                      </a:lnTo>
                      <a:lnTo>
                        <a:pt x="4114" y="1241"/>
                      </a:lnTo>
                      <a:lnTo>
                        <a:pt x="4137" y="1328"/>
                      </a:lnTo>
                      <a:lnTo>
                        <a:pt x="4170" y="1412"/>
                      </a:lnTo>
                      <a:lnTo>
                        <a:pt x="4212" y="1490"/>
                      </a:lnTo>
                      <a:lnTo>
                        <a:pt x="4259" y="1565"/>
                      </a:lnTo>
                      <a:lnTo>
                        <a:pt x="4316" y="1634"/>
                      </a:lnTo>
                      <a:lnTo>
                        <a:pt x="4378" y="1696"/>
                      </a:lnTo>
                      <a:lnTo>
                        <a:pt x="4447" y="1753"/>
                      </a:lnTo>
                      <a:lnTo>
                        <a:pt x="4522" y="1800"/>
                      </a:lnTo>
                      <a:lnTo>
                        <a:pt x="4600" y="1842"/>
                      </a:lnTo>
                      <a:lnTo>
                        <a:pt x="4684" y="1875"/>
                      </a:lnTo>
                      <a:lnTo>
                        <a:pt x="4771" y="1898"/>
                      </a:lnTo>
                      <a:lnTo>
                        <a:pt x="4862" y="1913"/>
                      </a:lnTo>
                      <a:lnTo>
                        <a:pt x="4957" y="1918"/>
                      </a:lnTo>
                      <a:lnTo>
                        <a:pt x="5050" y="1913"/>
                      </a:lnTo>
                      <a:lnTo>
                        <a:pt x="5141" y="1898"/>
                      </a:lnTo>
                      <a:lnTo>
                        <a:pt x="5229" y="1875"/>
                      </a:lnTo>
                      <a:lnTo>
                        <a:pt x="5312" y="1842"/>
                      </a:lnTo>
                      <a:lnTo>
                        <a:pt x="5393" y="1800"/>
                      </a:lnTo>
                      <a:lnTo>
                        <a:pt x="5465" y="1753"/>
                      </a:lnTo>
                      <a:lnTo>
                        <a:pt x="5535" y="1696"/>
                      </a:lnTo>
                      <a:lnTo>
                        <a:pt x="5597" y="1634"/>
                      </a:lnTo>
                      <a:lnTo>
                        <a:pt x="5653" y="1565"/>
                      </a:lnTo>
                      <a:lnTo>
                        <a:pt x="5702" y="1490"/>
                      </a:lnTo>
                      <a:lnTo>
                        <a:pt x="5742" y="1412"/>
                      </a:lnTo>
                      <a:lnTo>
                        <a:pt x="5775" y="1328"/>
                      </a:lnTo>
                      <a:lnTo>
                        <a:pt x="5801" y="1241"/>
                      </a:lnTo>
                      <a:lnTo>
                        <a:pt x="5815" y="1150"/>
                      </a:lnTo>
                      <a:lnTo>
                        <a:pt x="5821" y="1055"/>
                      </a:lnTo>
                      <a:lnTo>
                        <a:pt x="5815" y="962"/>
                      </a:lnTo>
                      <a:lnTo>
                        <a:pt x="5801" y="871"/>
                      </a:lnTo>
                      <a:lnTo>
                        <a:pt x="5775" y="783"/>
                      </a:lnTo>
                      <a:lnTo>
                        <a:pt x="5742" y="700"/>
                      </a:lnTo>
                      <a:lnTo>
                        <a:pt x="5702" y="619"/>
                      </a:lnTo>
                      <a:lnTo>
                        <a:pt x="5653" y="547"/>
                      </a:lnTo>
                      <a:lnTo>
                        <a:pt x="5597" y="477"/>
                      </a:lnTo>
                      <a:lnTo>
                        <a:pt x="5535" y="415"/>
                      </a:lnTo>
                      <a:lnTo>
                        <a:pt x="5465" y="359"/>
                      </a:lnTo>
                      <a:lnTo>
                        <a:pt x="5393" y="310"/>
                      </a:lnTo>
                      <a:lnTo>
                        <a:pt x="5312" y="270"/>
                      </a:lnTo>
                      <a:lnTo>
                        <a:pt x="5229" y="237"/>
                      </a:lnTo>
                      <a:lnTo>
                        <a:pt x="5141" y="211"/>
                      </a:lnTo>
                      <a:lnTo>
                        <a:pt x="5050" y="197"/>
                      </a:lnTo>
                      <a:lnTo>
                        <a:pt x="4957" y="191"/>
                      </a:lnTo>
                      <a:close/>
                      <a:moveTo>
                        <a:pt x="1055" y="0"/>
                      </a:moveTo>
                      <a:lnTo>
                        <a:pt x="1159" y="5"/>
                      </a:lnTo>
                      <a:lnTo>
                        <a:pt x="1261" y="20"/>
                      </a:lnTo>
                      <a:lnTo>
                        <a:pt x="1359" y="44"/>
                      </a:lnTo>
                      <a:lnTo>
                        <a:pt x="1456" y="78"/>
                      </a:lnTo>
                      <a:lnTo>
                        <a:pt x="1549" y="122"/>
                      </a:lnTo>
                      <a:lnTo>
                        <a:pt x="1638" y="175"/>
                      </a:lnTo>
                      <a:lnTo>
                        <a:pt x="1656" y="191"/>
                      </a:lnTo>
                      <a:lnTo>
                        <a:pt x="1671" y="213"/>
                      </a:lnTo>
                      <a:lnTo>
                        <a:pt x="1678" y="235"/>
                      </a:lnTo>
                      <a:lnTo>
                        <a:pt x="1680" y="261"/>
                      </a:lnTo>
                      <a:lnTo>
                        <a:pt x="1676" y="284"/>
                      </a:lnTo>
                      <a:lnTo>
                        <a:pt x="1665" y="308"/>
                      </a:lnTo>
                      <a:lnTo>
                        <a:pt x="1647" y="328"/>
                      </a:lnTo>
                      <a:lnTo>
                        <a:pt x="1627" y="341"/>
                      </a:lnTo>
                      <a:lnTo>
                        <a:pt x="1603" y="350"/>
                      </a:lnTo>
                      <a:lnTo>
                        <a:pt x="1580" y="352"/>
                      </a:lnTo>
                      <a:lnTo>
                        <a:pt x="1554" y="346"/>
                      </a:lnTo>
                      <a:lnTo>
                        <a:pt x="1532" y="335"/>
                      </a:lnTo>
                      <a:lnTo>
                        <a:pt x="1459" y="291"/>
                      </a:lnTo>
                      <a:lnTo>
                        <a:pt x="1383" y="257"/>
                      </a:lnTo>
                      <a:lnTo>
                        <a:pt x="1304" y="228"/>
                      </a:lnTo>
                      <a:lnTo>
                        <a:pt x="1222" y="208"/>
                      </a:lnTo>
                      <a:lnTo>
                        <a:pt x="1140" y="197"/>
                      </a:lnTo>
                      <a:lnTo>
                        <a:pt x="1055" y="191"/>
                      </a:lnTo>
                      <a:lnTo>
                        <a:pt x="962" y="197"/>
                      </a:lnTo>
                      <a:lnTo>
                        <a:pt x="871" y="211"/>
                      </a:lnTo>
                      <a:lnTo>
                        <a:pt x="783" y="237"/>
                      </a:lnTo>
                      <a:lnTo>
                        <a:pt x="700" y="270"/>
                      </a:lnTo>
                      <a:lnTo>
                        <a:pt x="619" y="310"/>
                      </a:lnTo>
                      <a:lnTo>
                        <a:pt x="547" y="359"/>
                      </a:lnTo>
                      <a:lnTo>
                        <a:pt x="477" y="415"/>
                      </a:lnTo>
                      <a:lnTo>
                        <a:pt x="415" y="477"/>
                      </a:lnTo>
                      <a:lnTo>
                        <a:pt x="359" y="547"/>
                      </a:lnTo>
                      <a:lnTo>
                        <a:pt x="310" y="619"/>
                      </a:lnTo>
                      <a:lnTo>
                        <a:pt x="270" y="700"/>
                      </a:lnTo>
                      <a:lnTo>
                        <a:pt x="237" y="783"/>
                      </a:lnTo>
                      <a:lnTo>
                        <a:pt x="211" y="871"/>
                      </a:lnTo>
                      <a:lnTo>
                        <a:pt x="197" y="962"/>
                      </a:lnTo>
                      <a:lnTo>
                        <a:pt x="191" y="1055"/>
                      </a:lnTo>
                      <a:lnTo>
                        <a:pt x="197" y="1150"/>
                      </a:lnTo>
                      <a:lnTo>
                        <a:pt x="211" y="1241"/>
                      </a:lnTo>
                      <a:lnTo>
                        <a:pt x="237" y="1328"/>
                      </a:lnTo>
                      <a:lnTo>
                        <a:pt x="270" y="1412"/>
                      </a:lnTo>
                      <a:lnTo>
                        <a:pt x="310" y="1490"/>
                      </a:lnTo>
                      <a:lnTo>
                        <a:pt x="359" y="1565"/>
                      </a:lnTo>
                      <a:lnTo>
                        <a:pt x="415" y="1634"/>
                      </a:lnTo>
                      <a:lnTo>
                        <a:pt x="477" y="1696"/>
                      </a:lnTo>
                      <a:lnTo>
                        <a:pt x="547" y="1753"/>
                      </a:lnTo>
                      <a:lnTo>
                        <a:pt x="619" y="1800"/>
                      </a:lnTo>
                      <a:lnTo>
                        <a:pt x="700" y="1842"/>
                      </a:lnTo>
                      <a:lnTo>
                        <a:pt x="783" y="1875"/>
                      </a:lnTo>
                      <a:lnTo>
                        <a:pt x="871" y="1898"/>
                      </a:lnTo>
                      <a:lnTo>
                        <a:pt x="962" y="1913"/>
                      </a:lnTo>
                      <a:lnTo>
                        <a:pt x="1055" y="1918"/>
                      </a:lnTo>
                      <a:lnTo>
                        <a:pt x="1150" y="1913"/>
                      </a:lnTo>
                      <a:lnTo>
                        <a:pt x="1241" y="1898"/>
                      </a:lnTo>
                      <a:lnTo>
                        <a:pt x="1328" y="1875"/>
                      </a:lnTo>
                      <a:lnTo>
                        <a:pt x="1412" y="1842"/>
                      </a:lnTo>
                      <a:lnTo>
                        <a:pt x="1490" y="1800"/>
                      </a:lnTo>
                      <a:lnTo>
                        <a:pt x="1565" y="1753"/>
                      </a:lnTo>
                      <a:lnTo>
                        <a:pt x="1634" y="1696"/>
                      </a:lnTo>
                      <a:lnTo>
                        <a:pt x="1696" y="1634"/>
                      </a:lnTo>
                      <a:lnTo>
                        <a:pt x="1753" y="1565"/>
                      </a:lnTo>
                      <a:lnTo>
                        <a:pt x="1800" y="1490"/>
                      </a:lnTo>
                      <a:lnTo>
                        <a:pt x="1842" y="1412"/>
                      </a:lnTo>
                      <a:lnTo>
                        <a:pt x="1875" y="1328"/>
                      </a:lnTo>
                      <a:lnTo>
                        <a:pt x="1898" y="1241"/>
                      </a:lnTo>
                      <a:lnTo>
                        <a:pt x="1913" y="1150"/>
                      </a:lnTo>
                      <a:lnTo>
                        <a:pt x="1918" y="1055"/>
                      </a:lnTo>
                      <a:lnTo>
                        <a:pt x="1915" y="971"/>
                      </a:lnTo>
                      <a:lnTo>
                        <a:pt x="1902" y="887"/>
                      </a:lnTo>
                      <a:lnTo>
                        <a:pt x="1882" y="807"/>
                      </a:lnTo>
                      <a:lnTo>
                        <a:pt x="1855" y="727"/>
                      </a:lnTo>
                      <a:lnTo>
                        <a:pt x="1818" y="652"/>
                      </a:lnTo>
                      <a:lnTo>
                        <a:pt x="1776" y="579"/>
                      </a:lnTo>
                      <a:lnTo>
                        <a:pt x="1764" y="556"/>
                      </a:lnTo>
                      <a:lnTo>
                        <a:pt x="1760" y="532"/>
                      </a:lnTo>
                      <a:lnTo>
                        <a:pt x="1762" y="506"/>
                      </a:lnTo>
                      <a:lnTo>
                        <a:pt x="1769" y="485"/>
                      </a:lnTo>
                      <a:lnTo>
                        <a:pt x="1784" y="463"/>
                      </a:lnTo>
                      <a:lnTo>
                        <a:pt x="1802" y="446"/>
                      </a:lnTo>
                      <a:lnTo>
                        <a:pt x="1825" y="435"/>
                      </a:lnTo>
                      <a:lnTo>
                        <a:pt x="1851" y="430"/>
                      </a:lnTo>
                      <a:lnTo>
                        <a:pt x="1875" y="432"/>
                      </a:lnTo>
                      <a:lnTo>
                        <a:pt x="1898" y="441"/>
                      </a:lnTo>
                      <a:lnTo>
                        <a:pt x="1918" y="454"/>
                      </a:lnTo>
                      <a:lnTo>
                        <a:pt x="1935" y="474"/>
                      </a:lnTo>
                      <a:lnTo>
                        <a:pt x="1988" y="563"/>
                      </a:lnTo>
                      <a:lnTo>
                        <a:pt x="2031" y="654"/>
                      </a:lnTo>
                      <a:lnTo>
                        <a:pt x="2066" y="751"/>
                      </a:lnTo>
                      <a:lnTo>
                        <a:pt x="2091" y="851"/>
                      </a:lnTo>
                      <a:lnTo>
                        <a:pt x="2106" y="953"/>
                      </a:lnTo>
                      <a:lnTo>
                        <a:pt x="2111" y="1055"/>
                      </a:lnTo>
                      <a:lnTo>
                        <a:pt x="2106" y="1162"/>
                      </a:lnTo>
                      <a:lnTo>
                        <a:pt x="2090" y="1264"/>
                      </a:lnTo>
                      <a:lnTo>
                        <a:pt x="2064" y="1365"/>
                      </a:lnTo>
                      <a:lnTo>
                        <a:pt x="2030" y="1461"/>
                      </a:lnTo>
                      <a:lnTo>
                        <a:pt x="1986" y="1552"/>
                      </a:lnTo>
                      <a:lnTo>
                        <a:pt x="1935" y="1640"/>
                      </a:lnTo>
                      <a:lnTo>
                        <a:pt x="1875" y="1720"/>
                      </a:lnTo>
                      <a:lnTo>
                        <a:pt x="1807" y="1794"/>
                      </a:lnTo>
                      <a:lnTo>
                        <a:pt x="2509" y="3024"/>
                      </a:lnTo>
                      <a:lnTo>
                        <a:pt x="2629" y="2990"/>
                      </a:lnTo>
                      <a:lnTo>
                        <a:pt x="2751" y="2964"/>
                      </a:lnTo>
                      <a:lnTo>
                        <a:pt x="2877" y="2948"/>
                      </a:lnTo>
                      <a:lnTo>
                        <a:pt x="3006" y="2942"/>
                      </a:lnTo>
                      <a:lnTo>
                        <a:pt x="3135" y="2948"/>
                      </a:lnTo>
                      <a:lnTo>
                        <a:pt x="3261" y="2964"/>
                      </a:lnTo>
                      <a:lnTo>
                        <a:pt x="3383" y="2990"/>
                      </a:lnTo>
                      <a:lnTo>
                        <a:pt x="3503" y="3024"/>
                      </a:lnTo>
                      <a:lnTo>
                        <a:pt x="4205" y="1794"/>
                      </a:lnTo>
                      <a:lnTo>
                        <a:pt x="4137" y="1720"/>
                      </a:lnTo>
                      <a:lnTo>
                        <a:pt x="4077" y="1640"/>
                      </a:lnTo>
                      <a:lnTo>
                        <a:pt x="4026" y="1552"/>
                      </a:lnTo>
                      <a:lnTo>
                        <a:pt x="3982" y="1461"/>
                      </a:lnTo>
                      <a:lnTo>
                        <a:pt x="3948" y="1365"/>
                      </a:lnTo>
                      <a:lnTo>
                        <a:pt x="3922" y="1264"/>
                      </a:lnTo>
                      <a:lnTo>
                        <a:pt x="3906" y="1162"/>
                      </a:lnTo>
                      <a:lnTo>
                        <a:pt x="3901" y="1055"/>
                      </a:lnTo>
                      <a:lnTo>
                        <a:pt x="3906" y="947"/>
                      </a:lnTo>
                      <a:lnTo>
                        <a:pt x="3922" y="844"/>
                      </a:lnTo>
                      <a:lnTo>
                        <a:pt x="3950" y="741"/>
                      </a:lnTo>
                      <a:lnTo>
                        <a:pt x="3984" y="645"/>
                      </a:lnTo>
                      <a:lnTo>
                        <a:pt x="4030" y="552"/>
                      </a:lnTo>
                      <a:lnTo>
                        <a:pt x="4083" y="466"/>
                      </a:lnTo>
                      <a:lnTo>
                        <a:pt x="4143" y="384"/>
                      </a:lnTo>
                      <a:lnTo>
                        <a:pt x="4210" y="310"/>
                      </a:lnTo>
                      <a:lnTo>
                        <a:pt x="4287" y="240"/>
                      </a:lnTo>
                      <a:lnTo>
                        <a:pt x="4367" y="180"/>
                      </a:lnTo>
                      <a:lnTo>
                        <a:pt x="4454" y="128"/>
                      </a:lnTo>
                      <a:lnTo>
                        <a:pt x="4545" y="84"/>
                      </a:lnTo>
                      <a:lnTo>
                        <a:pt x="4644" y="47"/>
                      </a:lnTo>
                      <a:lnTo>
                        <a:pt x="4744" y="22"/>
                      </a:lnTo>
                      <a:lnTo>
                        <a:pt x="4850" y="5"/>
                      </a:lnTo>
                      <a:lnTo>
                        <a:pt x="4957" y="0"/>
                      </a:lnTo>
                      <a:lnTo>
                        <a:pt x="5065" y="5"/>
                      </a:lnTo>
                      <a:lnTo>
                        <a:pt x="5168" y="22"/>
                      </a:lnTo>
                      <a:lnTo>
                        <a:pt x="5271" y="47"/>
                      </a:lnTo>
                      <a:lnTo>
                        <a:pt x="5367" y="84"/>
                      </a:lnTo>
                      <a:lnTo>
                        <a:pt x="5460" y="128"/>
                      </a:lnTo>
                      <a:lnTo>
                        <a:pt x="5546" y="180"/>
                      </a:lnTo>
                      <a:lnTo>
                        <a:pt x="5628" y="240"/>
                      </a:lnTo>
                      <a:lnTo>
                        <a:pt x="5702" y="310"/>
                      </a:lnTo>
                      <a:lnTo>
                        <a:pt x="5772" y="384"/>
                      </a:lnTo>
                      <a:lnTo>
                        <a:pt x="5832" y="466"/>
                      </a:lnTo>
                      <a:lnTo>
                        <a:pt x="5884" y="552"/>
                      </a:lnTo>
                      <a:lnTo>
                        <a:pt x="5928" y="645"/>
                      </a:lnTo>
                      <a:lnTo>
                        <a:pt x="5965" y="741"/>
                      </a:lnTo>
                      <a:lnTo>
                        <a:pt x="5990" y="844"/>
                      </a:lnTo>
                      <a:lnTo>
                        <a:pt x="6007" y="947"/>
                      </a:lnTo>
                      <a:lnTo>
                        <a:pt x="6012" y="1055"/>
                      </a:lnTo>
                      <a:lnTo>
                        <a:pt x="6007" y="1162"/>
                      </a:lnTo>
                      <a:lnTo>
                        <a:pt x="5990" y="1268"/>
                      </a:lnTo>
                      <a:lnTo>
                        <a:pt x="5965" y="1368"/>
                      </a:lnTo>
                      <a:lnTo>
                        <a:pt x="5928" y="1467"/>
                      </a:lnTo>
                      <a:lnTo>
                        <a:pt x="5884" y="1558"/>
                      </a:lnTo>
                      <a:lnTo>
                        <a:pt x="5832" y="1645"/>
                      </a:lnTo>
                      <a:lnTo>
                        <a:pt x="5772" y="1725"/>
                      </a:lnTo>
                      <a:lnTo>
                        <a:pt x="5702" y="1802"/>
                      </a:lnTo>
                      <a:lnTo>
                        <a:pt x="5628" y="1869"/>
                      </a:lnTo>
                      <a:lnTo>
                        <a:pt x="5546" y="1929"/>
                      </a:lnTo>
                      <a:lnTo>
                        <a:pt x="5460" y="1982"/>
                      </a:lnTo>
                      <a:lnTo>
                        <a:pt x="5367" y="2028"/>
                      </a:lnTo>
                      <a:lnTo>
                        <a:pt x="5271" y="2062"/>
                      </a:lnTo>
                      <a:lnTo>
                        <a:pt x="5168" y="2090"/>
                      </a:lnTo>
                      <a:lnTo>
                        <a:pt x="5065" y="2106"/>
                      </a:lnTo>
                      <a:lnTo>
                        <a:pt x="4957" y="2111"/>
                      </a:lnTo>
                      <a:lnTo>
                        <a:pt x="4870" y="2108"/>
                      </a:lnTo>
                      <a:lnTo>
                        <a:pt x="4786" y="2097"/>
                      </a:lnTo>
                      <a:lnTo>
                        <a:pt x="4704" y="2081"/>
                      </a:lnTo>
                      <a:lnTo>
                        <a:pt x="4003" y="3310"/>
                      </a:lnTo>
                      <a:lnTo>
                        <a:pt x="4090" y="3390"/>
                      </a:lnTo>
                      <a:lnTo>
                        <a:pt x="4170" y="3478"/>
                      </a:lnTo>
                      <a:lnTo>
                        <a:pt x="4243" y="3569"/>
                      </a:lnTo>
                      <a:lnTo>
                        <a:pt x="4310" y="3667"/>
                      </a:lnTo>
                      <a:lnTo>
                        <a:pt x="4369" y="3771"/>
                      </a:lnTo>
                      <a:lnTo>
                        <a:pt x="4420" y="3879"/>
                      </a:lnTo>
                      <a:lnTo>
                        <a:pt x="4462" y="3992"/>
                      </a:lnTo>
                      <a:lnTo>
                        <a:pt x="4496" y="4108"/>
                      </a:lnTo>
                      <a:lnTo>
                        <a:pt x="4520" y="4228"/>
                      </a:lnTo>
                      <a:lnTo>
                        <a:pt x="4536" y="4351"/>
                      </a:lnTo>
                      <a:lnTo>
                        <a:pt x="4542" y="4476"/>
                      </a:lnTo>
                      <a:lnTo>
                        <a:pt x="4536" y="4604"/>
                      </a:lnTo>
                      <a:lnTo>
                        <a:pt x="4520" y="4728"/>
                      </a:lnTo>
                      <a:lnTo>
                        <a:pt x="4496" y="4850"/>
                      </a:lnTo>
                      <a:lnTo>
                        <a:pt x="4462" y="4968"/>
                      </a:lnTo>
                      <a:lnTo>
                        <a:pt x="4416" y="5085"/>
                      </a:lnTo>
                      <a:lnTo>
                        <a:pt x="4363" y="5196"/>
                      </a:lnTo>
                      <a:lnTo>
                        <a:pt x="4299" y="5305"/>
                      </a:lnTo>
                      <a:lnTo>
                        <a:pt x="4227" y="5407"/>
                      </a:lnTo>
                      <a:lnTo>
                        <a:pt x="4208" y="5425"/>
                      </a:lnTo>
                      <a:lnTo>
                        <a:pt x="4187" y="5438"/>
                      </a:lnTo>
                      <a:lnTo>
                        <a:pt x="4163" y="5445"/>
                      </a:lnTo>
                      <a:lnTo>
                        <a:pt x="4139" y="5445"/>
                      </a:lnTo>
                      <a:lnTo>
                        <a:pt x="4114" y="5438"/>
                      </a:lnTo>
                      <a:lnTo>
                        <a:pt x="4092" y="5425"/>
                      </a:lnTo>
                      <a:lnTo>
                        <a:pt x="4074" y="5407"/>
                      </a:lnTo>
                      <a:lnTo>
                        <a:pt x="4061" y="5387"/>
                      </a:lnTo>
                      <a:lnTo>
                        <a:pt x="4055" y="5362"/>
                      </a:lnTo>
                      <a:lnTo>
                        <a:pt x="4055" y="5338"/>
                      </a:lnTo>
                      <a:lnTo>
                        <a:pt x="4061" y="5314"/>
                      </a:lnTo>
                      <a:lnTo>
                        <a:pt x="4074" y="5292"/>
                      </a:lnTo>
                      <a:lnTo>
                        <a:pt x="4137" y="5201"/>
                      </a:lnTo>
                      <a:lnTo>
                        <a:pt x="4192" y="5107"/>
                      </a:lnTo>
                      <a:lnTo>
                        <a:pt x="4239" y="5008"/>
                      </a:lnTo>
                      <a:lnTo>
                        <a:pt x="4279" y="4908"/>
                      </a:lnTo>
                      <a:lnTo>
                        <a:pt x="4309" y="4804"/>
                      </a:lnTo>
                      <a:lnTo>
                        <a:pt x="4332" y="4697"/>
                      </a:lnTo>
                      <a:lnTo>
                        <a:pt x="4345" y="4587"/>
                      </a:lnTo>
                      <a:lnTo>
                        <a:pt x="4349" y="4476"/>
                      </a:lnTo>
                      <a:lnTo>
                        <a:pt x="4343" y="4354"/>
                      </a:lnTo>
                      <a:lnTo>
                        <a:pt x="4327" y="4236"/>
                      </a:lnTo>
                      <a:lnTo>
                        <a:pt x="4301" y="4121"/>
                      </a:lnTo>
                      <a:lnTo>
                        <a:pt x="4265" y="4008"/>
                      </a:lnTo>
                      <a:lnTo>
                        <a:pt x="4219" y="3902"/>
                      </a:lnTo>
                      <a:lnTo>
                        <a:pt x="4165" y="3800"/>
                      </a:lnTo>
                      <a:lnTo>
                        <a:pt x="4103" y="3704"/>
                      </a:lnTo>
                      <a:lnTo>
                        <a:pt x="4034" y="3613"/>
                      </a:lnTo>
                      <a:lnTo>
                        <a:pt x="3955" y="3527"/>
                      </a:lnTo>
                      <a:lnTo>
                        <a:pt x="3871" y="3451"/>
                      </a:lnTo>
                      <a:lnTo>
                        <a:pt x="3780" y="3379"/>
                      </a:lnTo>
                      <a:lnTo>
                        <a:pt x="3684" y="3318"/>
                      </a:lnTo>
                      <a:lnTo>
                        <a:pt x="3582" y="3263"/>
                      </a:lnTo>
                      <a:lnTo>
                        <a:pt x="3474" y="3217"/>
                      </a:lnTo>
                      <a:lnTo>
                        <a:pt x="3363" y="3183"/>
                      </a:lnTo>
                      <a:lnTo>
                        <a:pt x="3246" y="3155"/>
                      </a:lnTo>
                      <a:lnTo>
                        <a:pt x="3128" y="3139"/>
                      </a:lnTo>
                      <a:lnTo>
                        <a:pt x="3006" y="3134"/>
                      </a:lnTo>
                      <a:lnTo>
                        <a:pt x="2884" y="3139"/>
                      </a:lnTo>
                      <a:lnTo>
                        <a:pt x="2766" y="3155"/>
                      </a:lnTo>
                      <a:lnTo>
                        <a:pt x="2649" y="3183"/>
                      </a:lnTo>
                      <a:lnTo>
                        <a:pt x="2538" y="3217"/>
                      </a:lnTo>
                      <a:lnTo>
                        <a:pt x="2430" y="3263"/>
                      </a:lnTo>
                      <a:lnTo>
                        <a:pt x="2328" y="3318"/>
                      </a:lnTo>
                      <a:lnTo>
                        <a:pt x="2232" y="3379"/>
                      </a:lnTo>
                      <a:lnTo>
                        <a:pt x="2141" y="3451"/>
                      </a:lnTo>
                      <a:lnTo>
                        <a:pt x="2057" y="3527"/>
                      </a:lnTo>
                      <a:lnTo>
                        <a:pt x="1978" y="3613"/>
                      </a:lnTo>
                      <a:lnTo>
                        <a:pt x="1909" y="3704"/>
                      </a:lnTo>
                      <a:lnTo>
                        <a:pt x="1847" y="3800"/>
                      </a:lnTo>
                      <a:lnTo>
                        <a:pt x="1793" y="3902"/>
                      </a:lnTo>
                      <a:lnTo>
                        <a:pt x="1747" y="4008"/>
                      </a:lnTo>
                      <a:lnTo>
                        <a:pt x="1711" y="4121"/>
                      </a:lnTo>
                      <a:lnTo>
                        <a:pt x="1685" y="4236"/>
                      </a:lnTo>
                      <a:lnTo>
                        <a:pt x="1669" y="4354"/>
                      </a:lnTo>
                      <a:lnTo>
                        <a:pt x="1663" y="4476"/>
                      </a:lnTo>
                      <a:lnTo>
                        <a:pt x="1669" y="4598"/>
                      </a:lnTo>
                      <a:lnTo>
                        <a:pt x="1685" y="4719"/>
                      </a:lnTo>
                      <a:lnTo>
                        <a:pt x="1711" y="4833"/>
                      </a:lnTo>
                      <a:lnTo>
                        <a:pt x="1747" y="4944"/>
                      </a:lnTo>
                      <a:lnTo>
                        <a:pt x="1793" y="5052"/>
                      </a:lnTo>
                      <a:lnTo>
                        <a:pt x="1847" y="5154"/>
                      </a:lnTo>
                      <a:lnTo>
                        <a:pt x="1909" y="5250"/>
                      </a:lnTo>
                      <a:lnTo>
                        <a:pt x="1978" y="5342"/>
                      </a:lnTo>
                      <a:lnTo>
                        <a:pt x="2057" y="5427"/>
                      </a:lnTo>
                      <a:lnTo>
                        <a:pt x="2141" y="5504"/>
                      </a:lnTo>
                      <a:lnTo>
                        <a:pt x="2232" y="5575"/>
                      </a:lnTo>
                      <a:lnTo>
                        <a:pt x="2328" y="5637"/>
                      </a:lnTo>
                      <a:lnTo>
                        <a:pt x="2430" y="5691"/>
                      </a:lnTo>
                      <a:lnTo>
                        <a:pt x="2538" y="5735"/>
                      </a:lnTo>
                      <a:lnTo>
                        <a:pt x="2649" y="5772"/>
                      </a:lnTo>
                      <a:lnTo>
                        <a:pt x="2766" y="5799"/>
                      </a:lnTo>
                      <a:lnTo>
                        <a:pt x="2884" y="5815"/>
                      </a:lnTo>
                      <a:lnTo>
                        <a:pt x="3006" y="5821"/>
                      </a:lnTo>
                      <a:lnTo>
                        <a:pt x="3117" y="5815"/>
                      </a:lnTo>
                      <a:lnTo>
                        <a:pt x="3225" y="5802"/>
                      </a:lnTo>
                      <a:lnTo>
                        <a:pt x="3332" y="5781"/>
                      </a:lnTo>
                      <a:lnTo>
                        <a:pt x="3436" y="5750"/>
                      </a:lnTo>
                      <a:lnTo>
                        <a:pt x="3538" y="5711"/>
                      </a:lnTo>
                      <a:lnTo>
                        <a:pt x="3636" y="5664"/>
                      </a:lnTo>
                      <a:lnTo>
                        <a:pt x="3729" y="5608"/>
                      </a:lnTo>
                      <a:lnTo>
                        <a:pt x="3820" y="5546"/>
                      </a:lnTo>
                      <a:lnTo>
                        <a:pt x="3842" y="5533"/>
                      </a:lnTo>
                      <a:lnTo>
                        <a:pt x="3868" y="5526"/>
                      </a:lnTo>
                      <a:lnTo>
                        <a:pt x="3891" y="5526"/>
                      </a:lnTo>
                      <a:lnTo>
                        <a:pt x="3915" y="5533"/>
                      </a:lnTo>
                      <a:lnTo>
                        <a:pt x="3937" y="5546"/>
                      </a:lnTo>
                      <a:lnTo>
                        <a:pt x="3955" y="5564"/>
                      </a:lnTo>
                      <a:lnTo>
                        <a:pt x="3968" y="5586"/>
                      </a:lnTo>
                      <a:lnTo>
                        <a:pt x="3973" y="5609"/>
                      </a:lnTo>
                      <a:lnTo>
                        <a:pt x="3973" y="5633"/>
                      </a:lnTo>
                      <a:lnTo>
                        <a:pt x="3968" y="5657"/>
                      </a:lnTo>
                      <a:lnTo>
                        <a:pt x="3955" y="5679"/>
                      </a:lnTo>
                      <a:lnTo>
                        <a:pt x="3937" y="5697"/>
                      </a:lnTo>
                      <a:lnTo>
                        <a:pt x="3833" y="5770"/>
                      </a:lnTo>
                      <a:lnTo>
                        <a:pt x="3726" y="5833"/>
                      </a:lnTo>
                      <a:lnTo>
                        <a:pt x="3614" y="5888"/>
                      </a:lnTo>
                      <a:lnTo>
                        <a:pt x="3498" y="5932"/>
                      </a:lnTo>
                      <a:lnTo>
                        <a:pt x="3379" y="5966"/>
                      </a:lnTo>
                      <a:lnTo>
                        <a:pt x="3257" y="5992"/>
                      </a:lnTo>
                      <a:lnTo>
                        <a:pt x="3132" y="6007"/>
                      </a:lnTo>
                      <a:lnTo>
                        <a:pt x="3006" y="6012"/>
                      </a:lnTo>
                      <a:lnTo>
                        <a:pt x="2873" y="6007"/>
                      </a:lnTo>
                      <a:lnTo>
                        <a:pt x="2745" y="5990"/>
                      </a:lnTo>
                      <a:lnTo>
                        <a:pt x="2620" y="5963"/>
                      </a:lnTo>
                      <a:lnTo>
                        <a:pt x="2498" y="5925"/>
                      </a:lnTo>
                      <a:lnTo>
                        <a:pt x="2381" y="5879"/>
                      </a:lnTo>
                      <a:lnTo>
                        <a:pt x="2268" y="5823"/>
                      </a:lnTo>
                      <a:lnTo>
                        <a:pt x="2161" y="5759"/>
                      </a:lnTo>
                      <a:lnTo>
                        <a:pt x="2060" y="5686"/>
                      </a:lnTo>
                      <a:lnTo>
                        <a:pt x="1966" y="5606"/>
                      </a:lnTo>
                      <a:lnTo>
                        <a:pt x="1878" y="5516"/>
                      </a:lnTo>
                      <a:lnTo>
                        <a:pt x="1798" y="5422"/>
                      </a:lnTo>
                      <a:lnTo>
                        <a:pt x="1725" y="5322"/>
                      </a:lnTo>
                      <a:lnTo>
                        <a:pt x="1660" y="5214"/>
                      </a:lnTo>
                      <a:lnTo>
                        <a:pt x="1605" y="5103"/>
                      </a:lnTo>
                      <a:lnTo>
                        <a:pt x="1558" y="4986"/>
                      </a:lnTo>
                      <a:lnTo>
                        <a:pt x="1521" y="4864"/>
                      </a:lnTo>
                      <a:lnTo>
                        <a:pt x="1494" y="4739"/>
                      </a:lnTo>
                      <a:lnTo>
                        <a:pt x="1477" y="4609"/>
                      </a:lnTo>
                      <a:lnTo>
                        <a:pt x="1470" y="4476"/>
                      </a:lnTo>
                      <a:lnTo>
                        <a:pt x="1476" y="4351"/>
                      </a:lnTo>
                      <a:lnTo>
                        <a:pt x="1492" y="4228"/>
                      </a:lnTo>
                      <a:lnTo>
                        <a:pt x="1516" y="4108"/>
                      </a:lnTo>
                      <a:lnTo>
                        <a:pt x="1550" y="3992"/>
                      </a:lnTo>
                      <a:lnTo>
                        <a:pt x="1592" y="3879"/>
                      </a:lnTo>
                      <a:lnTo>
                        <a:pt x="1643" y="3771"/>
                      </a:lnTo>
                      <a:lnTo>
                        <a:pt x="1702" y="3667"/>
                      </a:lnTo>
                      <a:lnTo>
                        <a:pt x="1769" y="3569"/>
                      </a:lnTo>
                      <a:lnTo>
                        <a:pt x="1842" y="3478"/>
                      </a:lnTo>
                      <a:lnTo>
                        <a:pt x="1922" y="3390"/>
                      </a:lnTo>
                      <a:lnTo>
                        <a:pt x="2009" y="3310"/>
                      </a:lnTo>
                      <a:lnTo>
                        <a:pt x="1308" y="2081"/>
                      </a:lnTo>
                      <a:lnTo>
                        <a:pt x="1226" y="2097"/>
                      </a:lnTo>
                      <a:lnTo>
                        <a:pt x="1142" y="2108"/>
                      </a:lnTo>
                      <a:lnTo>
                        <a:pt x="1055" y="2111"/>
                      </a:lnTo>
                      <a:lnTo>
                        <a:pt x="947" y="2106"/>
                      </a:lnTo>
                      <a:lnTo>
                        <a:pt x="844" y="2090"/>
                      </a:lnTo>
                      <a:lnTo>
                        <a:pt x="741" y="2062"/>
                      </a:lnTo>
                      <a:lnTo>
                        <a:pt x="645" y="2028"/>
                      </a:lnTo>
                      <a:lnTo>
                        <a:pt x="552" y="1982"/>
                      </a:lnTo>
                      <a:lnTo>
                        <a:pt x="466" y="1929"/>
                      </a:lnTo>
                      <a:lnTo>
                        <a:pt x="384" y="1869"/>
                      </a:lnTo>
                      <a:lnTo>
                        <a:pt x="310" y="1802"/>
                      </a:lnTo>
                      <a:lnTo>
                        <a:pt x="240" y="1725"/>
                      </a:lnTo>
                      <a:lnTo>
                        <a:pt x="180" y="1645"/>
                      </a:lnTo>
                      <a:lnTo>
                        <a:pt x="128" y="1558"/>
                      </a:lnTo>
                      <a:lnTo>
                        <a:pt x="84" y="1467"/>
                      </a:lnTo>
                      <a:lnTo>
                        <a:pt x="47" y="1368"/>
                      </a:lnTo>
                      <a:lnTo>
                        <a:pt x="22" y="1268"/>
                      </a:lnTo>
                      <a:lnTo>
                        <a:pt x="5" y="1162"/>
                      </a:lnTo>
                      <a:lnTo>
                        <a:pt x="0" y="1055"/>
                      </a:lnTo>
                      <a:lnTo>
                        <a:pt x="5" y="947"/>
                      </a:lnTo>
                      <a:lnTo>
                        <a:pt x="22" y="844"/>
                      </a:lnTo>
                      <a:lnTo>
                        <a:pt x="47" y="741"/>
                      </a:lnTo>
                      <a:lnTo>
                        <a:pt x="84" y="645"/>
                      </a:lnTo>
                      <a:lnTo>
                        <a:pt x="128" y="552"/>
                      </a:lnTo>
                      <a:lnTo>
                        <a:pt x="180" y="466"/>
                      </a:lnTo>
                      <a:lnTo>
                        <a:pt x="240" y="384"/>
                      </a:lnTo>
                      <a:lnTo>
                        <a:pt x="310" y="310"/>
                      </a:lnTo>
                      <a:lnTo>
                        <a:pt x="384" y="240"/>
                      </a:lnTo>
                      <a:lnTo>
                        <a:pt x="466" y="180"/>
                      </a:lnTo>
                      <a:lnTo>
                        <a:pt x="552" y="128"/>
                      </a:lnTo>
                      <a:lnTo>
                        <a:pt x="645" y="84"/>
                      </a:lnTo>
                      <a:lnTo>
                        <a:pt x="741" y="47"/>
                      </a:lnTo>
                      <a:lnTo>
                        <a:pt x="844" y="22"/>
                      </a:lnTo>
                      <a:lnTo>
                        <a:pt x="947" y="5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47"/>
                <p:cNvSpPr>
                  <a:spLocks/>
                </p:cNvSpPr>
                <p:nvPr/>
              </p:nvSpPr>
              <p:spPr bwMode="auto">
                <a:xfrm>
                  <a:off x="2373" y="2795"/>
                  <a:ext cx="96" cy="96"/>
                </a:xfrm>
                <a:custGeom>
                  <a:avLst/>
                  <a:gdLst>
                    <a:gd name="T0" fmla="*/ 96 w 193"/>
                    <a:gd name="T1" fmla="*/ 0 h 191"/>
                    <a:gd name="T2" fmla="*/ 127 w 193"/>
                    <a:gd name="T3" fmla="*/ 3 h 191"/>
                    <a:gd name="T4" fmla="*/ 153 w 193"/>
                    <a:gd name="T5" fmla="*/ 18 h 191"/>
                    <a:gd name="T6" fmla="*/ 173 w 193"/>
                    <a:gd name="T7" fmla="*/ 38 h 191"/>
                    <a:gd name="T8" fmla="*/ 187 w 193"/>
                    <a:gd name="T9" fmla="*/ 65 h 191"/>
                    <a:gd name="T10" fmla="*/ 193 w 193"/>
                    <a:gd name="T11" fmla="*/ 94 h 191"/>
                    <a:gd name="T12" fmla="*/ 187 w 193"/>
                    <a:gd name="T13" fmla="*/ 125 h 191"/>
                    <a:gd name="T14" fmla="*/ 173 w 193"/>
                    <a:gd name="T15" fmla="*/ 151 h 191"/>
                    <a:gd name="T16" fmla="*/ 153 w 193"/>
                    <a:gd name="T17" fmla="*/ 173 h 191"/>
                    <a:gd name="T18" fmla="*/ 127 w 193"/>
                    <a:gd name="T19" fmla="*/ 186 h 191"/>
                    <a:gd name="T20" fmla="*/ 96 w 193"/>
                    <a:gd name="T21" fmla="*/ 191 h 191"/>
                    <a:gd name="T22" fmla="*/ 65 w 193"/>
                    <a:gd name="T23" fmla="*/ 186 h 191"/>
                    <a:gd name="T24" fmla="*/ 40 w 193"/>
                    <a:gd name="T25" fmla="*/ 173 h 191"/>
                    <a:gd name="T26" fmla="*/ 18 w 193"/>
                    <a:gd name="T27" fmla="*/ 151 h 191"/>
                    <a:gd name="T28" fmla="*/ 5 w 193"/>
                    <a:gd name="T29" fmla="*/ 125 h 191"/>
                    <a:gd name="T30" fmla="*/ 0 w 193"/>
                    <a:gd name="T31" fmla="*/ 94 h 191"/>
                    <a:gd name="T32" fmla="*/ 5 w 193"/>
                    <a:gd name="T33" fmla="*/ 65 h 191"/>
                    <a:gd name="T34" fmla="*/ 18 w 193"/>
                    <a:gd name="T35" fmla="*/ 38 h 191"/>
                    <a:gd name="T36" fmla="*/ 40 w 193"/>
                    <a:gd name="T37" fmla="*/ 18 h 191"/>
                    <a:gd name="T38" fmla="*/ 65 w 193"/>
                    <a:gd name="T39" fmla="*/ 3 h 191"/>
                    <a:gd name="T40" fmla="*/ 96 w 193"/>
                    <a:gd name="T41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3" h="191">
                      <a:moveTo>
                        <a:pt x="96" y="0"/>
                      </a:moveTo>
                      <a:lnTo>
                        <a:pt x="127" y="3"/>
                      </a:lnTo>
                      <a:lnTo>
                        <a:pt x="153" y="18"/>
                      </a:lnTo>
                      <a:lnTo>
                        <a:pt x="173" y="38"/>
                      </a:lnTo>
                      <a:lnTo>
                        <a:pt x="187" y="65"/>
                      </a:lnTo>
                      <a:lnTo>
                        <a:pt x="193" y="94"/>
                      </a:lnTo>
                      <a:lnTo>
                        <a:pt x="187" y="125"/>
                      </a:lnTo>
                      <a:lnTo>
                        <a:pt x="173" y="151"/>
                      </a:lnTo>
                      <a:lnTo>
                        <a:pt x="153" y="173"/>
                      </a:lnTo>
                      <a:lnTo>
                        <a:pt x="127" y="186"/>
                      </a:lnTo>
                      <a:lnTo>
                        <a:pt x="96" y="191"/>
                      </a:lnTo>
                      <a:lnTo>
                        <a:pt x="65" y="186"/>
                      </a:lnTo>
                      <a:lnTo>
                        <a:pt x="40" y="173"/>
                      </a:lnTo>
                      <a:lnTo>
                        <a:pt x="18" y="151"/>
                      </a:lnTo>
                      <a:lnTo>
                        <a:pt x="5" y="125"/>
                      </a:lnTo>
                      <a:lnTo>
                        <a:pt x="0" y="94"/>
                      </a:lnTo>
                      <a:lnTo>
                        <a:pt x="5" y="65"/>
                      </a:lnTo>
                      <a:lnTo>
                        <a:pt x="18" y="38"/>
                      </a:lnTo>
                      <a:lnTo>
                        <a:pt x="40" y="18"/>
                      </a:lnTo>
                      <a:lnTo>
                        <a:pt x="65" y="3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48"/>
                <p:cNvSpPr>
                  <a:spLocks/>
                </p:cNvSpPr>
                <p:nvPr/>
              </p:nvSpPr>
              <p:spPr bwMode="auto">
                <a:xfrm>
                  <a:off x="2181" y="2603"/>
                  <a:ext cx="96" cy="95"/>
                </a:xfrm>
                <a:custGeom>
                  <a:avLst/>
                  <a:gdLst>
                    <a:gd name="T0" fmla="*/ 95 w 191"/>
                    <a:gd name="T1" fmla="*/ 0 h 192"/>
                    <a:gd name="T2" fmla="*/ 126 w 191"/>
                    <a:gd name="T3" fmla="*/ 6 h 192"/>
                    <a:gd name="T4" fmla="*/ 151 w 191"/>
                    <a:gd name="T5" fmla="*/ 19 h 192"/>
                    <a:gd name="T6" fmla="*/ 173 w 191"/>
                    <a:gd name="T7" fmla="*/ 39 h 192"/>
                    <a:gd name="T8" fmla="*/ 186 w 191"/>
                    <a:gd name="T9" fmla="*/ 66 h 192"/>
                    <a:gd name="T10" fmla="*/ 191 w 191"/>
                    <a:gd name="T11" fmla="*/ 97 h 192"/>
                    <a:gd name="T12" fmla="*/ 186 w 191"/>
                    <a:gd name="T13" fmla="*/ 126 h 192"/>
                    <a:gd name="T14" fmla="*/ 173 w 191"/>
                    <a:gd name="T15" fmla="*/ 153 h 192"/>
                    <a:gd name="T16" fmla="*/ 151 w 191"/>
                    <a:gd name="T17" fmla="*/ 173 h 192"/>
                    <a:gd name="T18" fmla="*/ 126 w 191"/>
                    <a:gd name="T19" fmla="*/ 188 h 192"/>
                    <a:gd name="T20" fmla="*/ 95 w 191"/>
                    <a:gd name="T21" fmla="*/ 192 h 192"/>
                    <a:gd name="T22" fmla="*/ 66 w 191"/>
                    <a:gd name="T23" fmla="*/ 188 h 192"/>
                    <a:gd name="T24" fmla="*/ 38 w 191"/>
                    <a:gd name="T25" fmla="*/ 173 h 192"/>
                    <a:gd name="T26" fmla="*/ 18 w 191"/>
                    <a:gd name="T27" fmla="*/ 153 h 192"/>
                    <a:gd name="T28" fmla="*/ 4 w 191"/>
                    <a:gd name="T29" fmla="*/ 126 h 192"/>
                    <a:gd name="T30" fmla="*/ 0 w 191"/>
                    <a:gd name="T31" fmla="*/ 97 h 192"/>
                    <a:gd name="T32" fmla="*/ 4 w 191"/>
                    <a:gd name="T33" fmla="*/ 66 h 192"/>
                    <a:gd name="T34" fmla="*/ 18 w 191"/>
                    <a:gd name="T35" fmla="*/ 39 h 192"/>
                    <a:gd name="T36" fmla="*/ 38 w 191"/>
                    <a:gd name="T37" fmla="*/ 19 h 192"/>
                    <a:gd name="T38" fmla="*/ 66 w 191"/>
                    <a:gd name="T39" fmla="*/ 6 h 192"/>
                    <a:gd name="T40" fmla="*/ 95 w 191"/>
                    <a:gd name="T41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1" h="192">
                      <a:moveTo>
                        <a:pt x="95" y="0"/>
                      </a:moveTo>
                      <a:lnTo>
                        <a:pt x="126" y="6"/>
                      </a:lnTo>
                      <a:lnTo>
                        <a:pt x="151" y="19"/>
                      </a:lnTo>
                      <a:lnTo>
                        <a:pt x="173" y="39"/>
                      </a:lnTo>
                      <a:lnTo>
                        <a:pt x="186" y="66"/>
                      </a:lnTo>
                      <a:lnTo>
                        <a:pt x="191" y="97"/>
                      </a:lnTo>
                      <a:lnTo>
                        <a:pt x="186" y="126"/>
                      </a:lnTo>
                      <a:lnTo>
                        <a:pt x="173" y="153"/>
                      </a:lnTo>
                      <a:lnTo>
                        <a:pt x="151" y="173"/>
                      </a:lnTo>
                      <a:lnTo>
                        <a:pt x="126" y="188"/>
                      </a:lnTo>
                      <a:lnTo>
                        <a:pt x="95" y="192"/>
                      </a:lnTo>
                      <a:lnTo>
                        <a:pt x="66" y="188"/>
                      </a:lnTo>
                      <a:lnTo>
                        <a:pt x="38" y="173"/>
                      </a:lnTo>
                      <a:lnTo>
                        <a:pt x="18" y="153"/>
                      </a:lnTo>
                      <a:lnTo>
                        <a:pt x="4" y="126"/>
                      </a:lnTo>
                      <a:lnTo>
                        <a:pt x="0" y="97"/>
                      </a:lnTo>
                      <a:lnTo>
                        <a:pt x="4" y="66"/>
                      </a:lnTo>
                      <a:lnTo>
                        <a:pt x="18" y="39"/>
                      </a:lnTo>
                      <a:lnTo>
                        <a:pt x="38" y="19"/>
                      </a:lnTo>
                      <a:lnTo>
                        <a:pt x="66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5" name="Group 134"/>
          <p:cNvGrpSpPr/>
          <p:nvPr/>
        </p:nvGrpSpPr>
        <p:grpSpPr>
          <a:xfrm>
            <a:off x="8177392" y="970509"/>
            <a:ext cx="1188720" cy="1957627"/>
            <a:chOff x="8177392" y="970509"/>
            <a:chExt cx="1188720" cy="1957627"/>
          </a:xfrm>
        </p:grpSpPr>
        <p:sp>
          <p:nvSpPr>
            <p:cNvPr id="106" name="Rectangle 105"/>
            <p:cNvSpPr/>
            <p:nvPr/>
          </p:nvSpPr>
          <p:spPr>
            <a:xfrm>
              <a:off x="8177392" y="2281805"/>
              <a:ext cx="11887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a sample text</a:t>
              </a:r>
              <a:endParaRPr lang="en-US" b="1" dirty="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8177392" y="970509"/>
              <a:ext cx="1188720" cy="1188720"/>
              <a:chOff x="8177392" y="970509"/>
              <a:chExt cx="1188720" cy="118872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8177392" y="970509"/>
                <a:ext cx="1188720" cy="118872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3" name="Group 51"/>
              <p:cNvGrpSpPr>
                <a:grpSpLocks noChangeAspect="1"/>
              </p:cNvGrpSpPr>
              <p:nvPr/>
            </p:nvGrpSpPr>
            <p:grpSpPr bwMode="auto">
              <a:xfrm>
                <a:off x="8484615" y="1277731"/>
                <a:ext cx="574275" cy="574276"/>
                <a:chOff x="4325" y="-133"/>
                <a:chExt cx="989" cy="989"/>
              </a:xfrm>
              <a:solidFill>
                <a:schemeClr val="bg1"/>
              </a:solidFill>
            </p:grpSpPr>
            <p:sp>
              <p:nvSpPr>
                <p:cNvPr id="126" name="Freeform 53"/>
                <p:cNvSpPr>
                  <a:spLocks noEditPoints="1"/>
                </p:cNvSpPr>
                <p:nvPr/>
              </p:nvSpPr>
              <p:spPr bwMode="auto">
                <a:xfrm>
                  <a:off x="4325" y="-133"/>
                  <a:ext cx="989" cy="989"/>
                </a:xfrm>
                <a:custGeom>
                  <a:avLst/>
                  <a:gdLst>
                    <a:gd name="T0" fmla="*/ 3179 w 3956"/>
                    <a:gd name="T1" fmla="*/ 2997 h 3956"/>
                    <a:gd name="T2" fmla="*/ 430 w 3956"/>
                    <a:gd name="T3" fmla="*/ 3391 h 3956"/>
                    <a:gd name="T4" fmla="*/ 3693 w 3956"/>
                    <a:gd name="T5" fmla="*/ 3332 h 3956"/>
                    <a:gd name="T6" fmla="*/ 1231 w 3956"/>
                    <a:gd name="T7" fmla="*/ 2815 h 3956"/>
                    <a:gd name="T8" fmla="*/ 1435 w 3956"/>
                    <a:gd name="T9" fmla="*/ 3757 h 3956"/>
                    <a:gd name="T10" fmla="*/ 1364 w 3956"/>
                    <a:gd name="T11" fmla="*/ 3272 h 3956"/>
                    <a:gd name="T12" fmla="*/ 1097 w 3956"/>
                    <a:gd name="T13" fmla="*/ 2858 h 3956"/>
                    <a:gd name="T14" fmla="*/ 774 w 3956"/>
                    <a:gd name="T15" fmla="*/ 2630 h 3956"/>
                    <a:gd name="T16" fmla="*/ 277 w 3956"/>
                    <a:gd name="T17" fmla="*/ 2518 h 3956"/>
                    <a:gd name="T18" fmla="*/ 3063 w 3956"/>
                    <a:gd name="T19" fmla="*/ 2739 h 3956"/>
                    <a:gd name="T20" fmla="*/ 2985 w 3956"/>
                    <a:gd name="T21" fmla="*/ 2791 h 3956"/>
                    <a:gd name="T22" fmla="*/ 2844 w 3956"/>
                    <a:gd name="T23" fmla="*/ 2886 h 3956"/>
                    <a:gd name="T24" fmla="*/ 2831 w 3956"/>
                    <a:gd name="T25" fmla="*/ 2985 h 3956"/>
                    <a:gd name="T26" fmla="*/ 2464 w 3956"/>
                    <a:gd name="T27" fmla="*/ 2684 h 3956"/>
                    <a:gd name="T28" fmla="*/ 735 w 3956"/>
                    <a:gd name="T29" fmla="*/ 1179 h 3956"/>
                    <a:gd name="T30" fmla="*/ 1694 w 3956"/>
                    <a:gd name="T31" fmla="*/ 2920 h 3956"/>
                    <a:gd name="T32" fmla="*/ 1417 w 3956"/>
                    <a:gd name="T33" fmla="*/ 1346 h 3956"/>
                    <a:gd name="T34" fmla="*/ 3126 w 3956"/>
                    <a:gd name="T35" fmla="*/ 950 h 3956"/>
                    <a:gd name="T36" fmla="*/ 3064 w 3956"/>
                    <a:gd name="T37" fmla="*/ 1023 h 3956"/>
                    <a:gd name="T38" fmla="*/ 3029 w 3956"/>
                    <a:gd name="T39" fmla="*/ 1431 h 3956"/>
                    <a:gd name="T40" fmla="*/ 3218 w 3956"/>
                    <a:gd name="T41" fmla="*/ 872 h 3956"/>
                    <a:gd name="T42" fmla="*/ 3046 w 3956"/>
                    <a:gd name="T43" fmla="*/ 720 h 3956"/>
                    <a:gd name="T44" fmla="*/ 1673 w 3956"/>
                    <a:gd name="T45" fmla="*/ 1090 h 3956"/>
                    <a:gd name="T46" fmla="*/ 933 w 3956"/>
                    <a:gd name="T47" fmla="*/ 588 h 3956"/>
                    <a:gd name="T48" fmla="*/ 870 w 3956"/>
                    <a:gd name="T49" fmla="*/ 662 h 3956"/>
                    <a:gd name="T50" fmla="*/ 714 w 3956"/>
                    <a:gd name="T51" fmla="*/ 754 h 3956"/>
                    <a:gd name="T52" fmla="*/ 701 w 3956"/>
                    <a:gd name="T53" fmla="*/ 854 h 3956"/>
                    <a:gd name="T54" fmla="*/ 334 w 3956"/>
                    <a:gd name="T55" fmla="*/ 553 h 3956"/>
                    <a:gd name="T56" fmla="*/ 735 w 3956"/>
                    <a:gd name="T57" fmla="*/ 152 h 3956"/>
                    <a:gd name="T58" fmla="*/ 1820 w 3956"/>
                    <a:gd name="T59" fmla="*/ 1062 h 3956"/>
                    <a:gd name="T60" fmla="*/ 1641 w 3956"/>
                    <a:gd name="T61" fmla="*/ 1480 h 3956"/>
                    <a:gd name="T62" fmla="*/ 2404 w 3956"/>
                    <a:gd name="T63" fmla="*/ 806 h 3956"/>
                    <a:gd name="T64" fmla="*/ 2700 w 3956"/>
                    <a:gd name="T65" fmla="*/ 575 h 3956"/>
                    <a:gd name="T66" fmla="*/ 2719 w 3956"/>
                    <a:gd name="T67" fmla="*/ 567 h 3956"/>
                    <a:gd name="T68" fmla="*/ 2738 w 3956"/>
                    <a:gd name="T69" fmla="*/ 565 h 3956"/>
                    <a:gd name="T70" fmla="*/ 3183 w 3956"/>
                    <a:gd name="T71" fmla="*/ 656 h 3956"/>
                    <a:gd name="T72" fmla="*/ 3363 w 3956"/>
                    <a:gd name="T73" fmla="*/ 910 h 3956"/>
                    <a:gd name="T74" fmla="*/ 3150 w 3956"/>
                    <a:gd name="T75" fmla="*/ 1553 h 3956"/>
                    <a:gd name="T76" fmla="*/ 2476 w 3956"/>
                    <a:gd name="T77" fmla="*/ 2316 h 3956"/>
                    <a:gd name="T78" fmla="*/ 2894 w 3956"/>
                    <a:gd name="T79" fmla="*/ 2137 h 3956"/>
                    <a:gd name="T80" fmla="*/ 3950 w 3956"/>
                    <a:gd name="T81" fmla="*/ 3249 h 3956"/>
                    <a:gd name="T82" fmla="*/ 3275 w 3956"/>
                    <a:gd name="T83" fmla="*/ 3884 h 3956"/>
                    <a:gd name="T84" fmla="*/ 2201 w 3956"/>
                    <a:gd name="T85" fmla="*/ 2786 h 3956"/>
                    <a:gd name="T86" fmla="*/ 1725 w 3956"/>
                    <a:gd name="T87" fmla="*/ 3064 h 3956"/>
                    <a:gd name="T88" fmla="*/ 1456 w 3956"/>
                    <a:gd name="T89" fmla="*/ 2858 h 3956"/>
                    <a:gd name="T90" fmla="*/ 1526 w 3956"/>
                    <a:gd name="T91" fmla="*/ 3371 h 3956"/>
                    <a:gd name="T92" fmla="*/ 1544 w 3956"/>
                    <a:gd name="T93" fmla="*/ 3904 h 3956"/>
                    <a:gd name="T94" fmla="*/ 1482 w 3956"/>
                    <a:gd name="T95" fmla="*/ 3956 h 3956"/>
                    <a:gd name="T96" fmla="*/ 543 w 3956"/>
                    <a:gd name="T97" fmla="*/ 3656 h 3956"/>
                    <a:gd name="T98" fmla="*/ 302 w 3956"/>
                    <a:gd name="T99" fmla="*/ 3426 h 3956"/>
                    <a:gd name="T100" fmla="*/ 0 w 3956"/>
                    <a:gd name="T101" fmla="*/ 2472 h 3956"/>
                    <a:gd name="T102" fmla="*/ 127 w 3956"/>
                    <a:gd name="T103" fmla="*/ 2401 h 3956"/>
                    <a:gd name="T104" fmla="*/ 630 w 3956"/>
                    <a:gd name="T105" fmla="*/ 2441 h 3956"/>
                    <a:gd name="T106" fmla="*/ 1127 w 3956"/>
                    <a:gd name="T107" fmla="*/ 2531 h 3956"/>
                    <a:gd name="T108" fmla="*/ 904 w 3956"/>
                    <a:gd name="T109" fmla="*/ 2217 h 3956"/>
                    <a:gd name="T110" fmla="*/ 1160 w 3956"/>
                    <a:gd name="T111" fmla="*/ 1756 h 3956"/>
                    <a:gd name="T112" fmla="*/ 71 w 3956"/>
                    <a:gd name="T113" fmla="*/ 675 h 3956"/>
                    <a:gd name="T114" fmla="*/ 726 w 3956"/>
                    <a:gd name="T115" fmla="*/ 0 h 39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956" h="3956">
                      <a:moveTo>
                        <a:pt x="2979" y="3199"/>
                      </a:moveTo>
                      <a:lnTo>
                        <a:pt x="2867" y="3309"/>
                      </a:lnTo>
                      <a:lnTo>
                        <a:pt x="3291" y="3734"/>
                      </a:lnTo>
                      <a:lnTo>
                        <a:pt x="3403" y="3623"/>
                      </a:lnTo>
                      <a:lnTo>
                        <a:pt x="2979" y="3199"/>
                      </a:lnTo>
                      <a:close/>
                      <a:moveTo>
                        <a:pt x="3179" y="2997"/>
                      </a:moveTo>
                      <a:lnTo>
                        <a:pt x="3067" y="3108"/>
                      </a:lnTo>
                      <a:lnTo>
                        <a:pt x="3492" y="3533"/>
                      </a:lnTo>
                      <a:lnTo>
                        <a:pt x="3604" y="3421"/>
                      </a:lnTo>
                      <a:lnTo>
                        <a:pt x="3179" y="2997"/>
                      </a:lnTo>
                      <a:close/>
                      <a:moveTo>
                        <a:pt x="472" y="2973"/>
                      </a:moveTo>
                      <a:lnTo>
                        <a:pt x="430" y="3391"/>
                      </a:lnTo>
                      <a:lnTo>
                        <a:pt x="566" y="3527"/>
                      </a:lnTo>
                      <a:lnTo>
                        <a:pt x="983" y="3484"/>
                      </a:lnTo>
                      <a:lnTo>
                        <a:pt x="472" y="2973"/>
                      </a:lnTo>
                      <a:close/>
                      <a:moveTo>
                        <a:pt x="3380" y="2796"/>
                      </a:moveTo>
                      <a:lnTo>
                        <a:pt x="3268" y="2908"/>
                      </a:lnTo>
                      <a:lnTo>
                        <a:pt x="3693" y="3332"/>
                      </a:lnTo>
                      <a:lnTo>
                        <a:pt x="3804" y="3220"/>
                      </a:lnTo>
                      <a:lnTo>
                        <a:pt x="3380" y="2796"/>
                      </a:lnTo>
                      <a:close/>
                      <a:moveTo>
                        <a:pt x="1217" y="2620"/>
                      </a:moveTo>
                      <a:lnTo>
                        <a:pt x="1126" y="2712"/>
                      </a:lnTo>
                      <a:lnTo>
                        <a:pt x="1187" y="2769"/>
                      </a:lnTo>
                      <a:lnTo>
                        <a:pt x="1231" y="2815"/>
                      </a:lnTo>
                      <a:lnTo>
                        <a:pt x="1272" y="2863"/>
                      </a:lnTo>
                      <a:lnTo>
                        <a:pt x="1365" y="2769"/>
                      </a:lnTo>
                      <a:lnTo>
                        <a:pt x="1217" y="2620"/>
                      </a:lnTo>
                      <a:close/>
                      <a:moveTo>
                        <a:pt x="277" y="2518"/>
                      </a:moveTo>
                      <a:lnTo>
                        <a:pt x="199" y="2522"/>
                      </a:lnTo>
                      <a:lnTo>
                        <a:pt x="1435" y="3757"/>
                      </a:lnTo>
                      <a:lnTo>
                        <a:pt x="1437" y="3674"/>
                      </a:lnTo>
                      <a:lnTo>
                        <a:pt x="1434" y="3592"/>
                      </a:lnTo>
                      <a:lnTo>
                        <a:pt x="1425" y="3510"/>
                      </a:lnTo>
                      <a:lnTo>
                        <a:pt x="1410" y="3430"/>
                      </a:lnTo>
                      <a:lnTo>
                        <a:pt x="1389" y="3350"/>
                      </a:lnTo>
                      <a:lnTo>
                        <a:pt x="1364" y="3272"/>
                      </a:lnTo>
                      <a:lnTo>
                        <a:pt x="1333" y="3196"/>
                      </a:lnTo>
                      <a:lnTo>
                        <a:pt x="1296" y="3123"/>
                      </a:lnTo>
                      <a:lnTo>
                        <a:pt x="1254" y="3053"/>
                      </a:lnTo>
                      <a:lnTo>
                        <a:pt x="1207" y="2985"/>
                      </a:lnTo>
                      <a:lnTo>
                        <a:pt x="1155" y="2920"/>
                      </a:lnTo>
                      <a:lnTo>
                        <a:pt x="1097" y="2858"/>
                      </a:lnTo>
                      <a:lnTo>
                        <a:pt x="1047" y="2810"/>
                      </a:lnTo>
                      <a:lnTo>
                        <a:pt x="993" y="2766"/>
                      </a:lnTo>
                      <a:lnTo>
                        <a:pt x="992" y="2765"/>
                      </a:lnTo>
                      <a:lnTo>
                        <a:pt x="923" y="2714"/>
                      </a:lnTo>
                      <a:lnTo>
                        <a:pt x="850" y="2670"/>
                      </a:lnTo>
                      <a:lnTo>
                        <a:pt x="774" y="2630"/>
                      </a:lnTo>
                      <a:lnTo>
                        <a:pt x="697" y="2596"/>
                      </a:lnTo>
                      <a:lnTo>
                        <a:pt x="616" y="2569"/>
                      </a:lnTo>
                      <a:lnTo>
                        <a:pt x="534" y="2547"/>
                      </a:lnTo>
                      <a:lnTo>
                        <a:pt x="449" y="2531"/>
                      </a:lnTo>
                      <a:lnTo>
                        <a:pt x="364" y="2522"/>
                      </a:lnTo>
                      <a:lnTo>
                        <a:pt x="277" y="2518"/>
                      </a:lnTo>
                      <a:close/>
                      <a:moveTo>
                        <a:pt x="2867" y="2282"/>
                      </a:moveTo>
                      <a:lnTo>
                        <a:pt x="2755" y="2394"/>
                      </a:lnTo>
                      <a:lnTo>
                        <a:pt x="3045" y="2685"/>
                      </a:lnTo>
                      <a:lnTo>
                        <a:pt x="3057" y="2701"/>
                      </a:lnTo>
                      <a:lnTo>
                        <a:pt x="3063" y="2720"/>
                      </a:lnTo>
                      <a:lnTo>
                        <a:pt x="3063" y="2739"/>
                      </a:lnTo>
                      <a:lnTo>
                        <a:pt x="3057" y="2757"/>
                      </a:lnTo>
                      <a:lnTo>
                        <a:pt x="3045" y="2774"/>
                      </a:lnTo>
                      <a:lnTo>
                        <a:pt x="3031" y="2784"/>
                      </a:lnTo>
                      <a:lnTo>
                        <a:pt x="3017" y="2791"/>
                      </a:lnTo>
                      <a:lnTo>
                        <a:pt x="3000" y="2792"/>
                      </a:lnTo>
                      <a:lnTo>
                        <a:pt x="2985" y="2791"/>
                      </a:lnTo>
                      <a:lnTo>
                        <a:pt x="2969" y="2784"/>
                      </a:lnTo>
                      <a:lnTo>
                        <a:pt x="2956" y="2774"/>
                      </a:lnTo>
                      <a:lnTo>
                        <a:pt x="2666" y="2483"/>
                      </a:lnTo>
                      <a:lnTo>
                        <a:pt x="2609" y="2540"/>
                      </a:lnTo>
                      <a:lnTo>
                        <a:pt x="2554" y="2595"/>
                      </a:lnTo>
                      <a:lnTo>
                        <a:pt x="2844" y="2886"/>
                      </a:lnTo>
                      <a:lnTo>
                        <a:pt x="2856" y="2902"/>
                      </a:lnTo>
                      <a:lnTo>
                        <a:pt x="2862" y="2921"/>
                      </a:lnTo>
                      <a:lnTo>
                        <a:pt x="2862" y="2940"/>
                      </a:lnTo>
                      <a:lnTo>
                        <a:pt x="2856" y="2958"/>
                      </a:lnTo>
                      <a:lnTo>
                        <a:pt x="2844" y="2975"/>
                      </a:lnTo>
                      <a:lnTo>
                        <a:pt x="2831" y="2985"/>
                      </a:lnTo>
                      <a:lnTo>
                        <a:pt x="2815" y="2992"/>
                      </a:lnTo>
                      <a:lnTo>
                        <a:pt x="2799" y="2993"/>
                      </a:lnTo>
                      <a:lnTo>
                        <a:pt x="2784" y="2992"/>
                      </a:lnTo>
                      <a:lnTo>
                        <a:pt x="2768" y="2985"/>
                      </a:lnTo>
                      <a:lnTo>
                        <a:pt x="2755" y="2975"/>
                      </a:lnTo>
                      <a:lnTo>
                        <a:pt x="2464" y="2684"/>
                      </a:lnTo>
                      <a:lnTo>
                        <a:pt x="2353" y="2796"/>
                      </a:lnTo>
                      <a:lnTo>
                        <a:pt x="2778" y="3220"/>
                      </a:lnTo>
                      <a:lnTo>
                        <a:pt x="3291" y="2707"/>
                      </a:lnTo>
                      <a:lnTo>
                        <a:pt x="2867" y="2282"/>
                      </a:lnTo>
                      <a:close/>
                      <a:moveTo>
                        <a:pt x="847" y="1067"/>
                      </a:moveTo>
                      <a:lnTo>
                        <a:pt x="735" y="1179"/>
                      </a:lnTo>
                      <a:lnTo>
                        <a:pt x="1160" y="1603"/>
                      </a:lnTo>
                      <a:lnTo>
                        <a:pt x="1272" y="1491"/>
                      </a:lnTo>
                      <a:lnTo>
                        <a:pt x="847" y="1067"/>
                      </a:lnTo>
                      <a:close/>
                      <a:moveTo>
                        <a:pt x="2359" y="939"/>
                      </a:moveTo>
                      <a:lnTo>
                        <a:pt x="1037" y="2262"/>
                      </a:lnTo>
                      <a:lnTo>
                        <a:pt x="1694" y="2920"/>
                      </a:lnTo>
                      <a:lnTo>
                        <a:pt x="3016" y="1597"/>
                      </a:lnTo>
                      <a:lnTo>
                        <a:pt x="2359" y="939"/>
                      </a:lnTo>
                      <a:close/>
                      <a:moveTo>
                        <a:pt x="1048" y="866"/>
                      </a:moveTo>
                      <a:lnTo>
                        <a:pt x="937" y="978"/>
                      </a:lnTo>
                      <a:lnTo>
                        <a:pt x="1362" y="1402"/>
                      </a:lnTo>
                      <a:lnTo>
                        <a:pt x="1417" y="1346"/>
                      </a:lnTo>
                      <a:lnTo>
                        <a:pt x="1472" y="1290"/>
                      </a:lnTo>
                      <a:lnTo>
                        <a:pt x="1048" y="866"/>
                      </a:lnTo>
                      <a:close/>
                      <a:moveTo>
                        <a:pt x="2899" y="706"/>
                      </a:moveTo>
                      <a:lnTo>
                        <a:pt x="3108" y="915"/>
                      </a:lnTo>
                      <a:lnTo>
                        <a:pt x="3120" y="932"/>
                      </a:lnTo>
                      <a:lnTo>
                        <a:pt x="3126" y="950"/>
                      </a:lnTo>
                      <a:lnTo>
                        <a:pt x="3126" y="969"/>
                      </a:lnTo>
                      <a:lnTo>
                        <a:pt x="3120" y="989"/>
                      </a:lnTo>
                      <a:lnTo>
                        <a:pt x="3108" y="1004"/>
                      </a:lnTo>
                      <a:lnTo>
                        <a:pt x="3095" y="1015"/>
                      </a:lnTo>
                      <a:lnTo>
                        <a:pt x="3079" y="1021"/>
                      </a:lnTo>
                      <a:lnTo>
                        <a:pt x="3064" y="1023"/>
                      </a:lnTo>
                      <a:lnTo>
                        <a:pt x="3048" y="1021"/>
                      </a:lnTo>
                      <a:lnTo>
                        <a:pt x="3033" y="1015"/>
                      </a:lnTo>
                      <a:lnTo>
                        <a:pt x="3019" y="1004"/>
                      </a:lnTo>
                      <a:lnTo>
                        <a:pt x="2733" y="718"/>
                      </a:lnTo>
                      <a:lnTo>
                        <a:pt x="2524" y="926"/>
                      </a:lnTo>
                      <a:lnTo>
                        <a:pt x="3029" y="1431"/>
                      </a:lnTo>
                      <a:lnTo>
                        <a:pt x="3262" y="1199"/>
                      </a:lnTo>
                      <a:lnTo>
                        <a:pt x="3238" y="921"/>
                      </a:lnTo>
                      <a:lnTo>
                        <a:pt x="3236" y="909"/>
                      </a:lnTo>
                      <a:lnTo>
                        <a:pt x="3231" y="896"/>
                      </a:lnTo>
                      <a:lnTo>
                        <a:pt x="3225" y="883"/>
                      </a:lnTo>
                      <a:lnTo>
                        <a:pt x="3218" y="872"/>
                      </a:lnTo>
                      <a:lnTo>
                        <a:pt x="3211" y="862"/>
                      </a:lnTo>
                      <a:lnTo>
                        <a:pt x="3094" y="746"/>
                      </a:lnTo>
                      <a:lnTo>
                        <a:pt x="3084" y="738"/>
                      </a:lnTo>
                      <a:lnTo>
                        <a:pt x="3072" y="731"/>
                      </a:lnTo>
                      <a:lnTo>
                        <a:pt x="3059" y="725"/>
                      </a:lnTo>
                      <a:lnTo>
                        <a:pt x="3046" y="720"/>
                      </a:lnTo>
                      <a:lnTo>
                        <a:pt x="3035" y="718"/>
                      </a:lnTo>
                      <a:lnTo>
                        <a:pt x="2899" y="706"/>
                      </a:lnTo>
                      <a:close/>
                      <a:moveTo>
                        <a:pt x="1249" y="665"/>
                      </a:moveTo>
                      <a:lnTo>
                        <a:pt x="1138" y="777"/>
                      </a:lnTo>
                      <a:lnTo>
                        <a:pt x="1562" y="1201"/>
                      </a:lnTo>
                      <a:lnTo>
                        <a:pt x="1673" y="1090"/>
                      </a:lnTo>
                      <a:lnTo>
                        <a:pt x="1249" y="665"/>
                      </a:lnTo>
                      <a:close/>
                      <a:moveTo>
                        <a:pt x="735" y="152"/>
                      </a:moveTo>
                      <a:lnTo>
                        <a:pt x="624" y="264"/>
                      </a:lnTo>
                      <a:lnTo>
                        <a:pt x="915" y="553"/>
                      </a:lnTo>
                      <a:lnTo>
                        <a:pt x="927" y="570"/>
                      </a:lnTo>
                      <a:lnTo>
                        <a:pt x="933" y="588"/>
                      </a:lnTo>
                      <a:lnTo>
                        <a:pt x="933" y="607"/>
                      </a:lnTo>
                      <a:lnTo>
                        <a:pt x="927" y="627"/>
                      </a:lnTo>
                      <a:lnTo>
                        <a:pt x="915" y="642"/>
                      </a:lnTo>
                      <a:lnTo>
                        <a:pt x="901" y="653"/>
                      </a:lnTo>
                      <a:lnTo>
                        <a:pt x="886" y="659"/>
                      </a:lnTo>
                      <a:lnTo>
                        <a:pt x="870" y="662"/>
                      </a:lnTo>
                      <a:lnTo>
                        <a:pt x="854" y="659"/>
                      </a:lnTo>
                      <a:lnTo>
                        <a:pt x="839" y="653"/>
                      </a:lnTo>
                      <a:lnTo>
                        <a:pt x="826" y="642"/>
                      </a:lnTo>
                      <a:lnTo>
                        <a:pt x="535" y="353"/>
                      </a:lnTo>
                      <a:lnTo>
                        <a:pt x="423" y="464"/>
                      </a:lnTo>
                      <a:lnTo>
                        <a:pt x="714" y="754"/>
                      </a:lnTo>
                      <a:lnTo>
                        <a:pt x="726" y="771"/>
                      </a:lnTo>
                      <a:lnTo>
                        <a:pt x="732" y="789"/>
                      </a:lnTo>
                      <a:lnTo>
                        <a:pt x="732" y="808"/>
                      </a:lnTo>
                      <a:lnTo>
                        <a:pt x="726" y="827"/>
                      </a:lnTo>
                      <a:lnTo>
                        <a:pt x="714" y="844"/>
                      </a:lnTo>
                      <a:lnTo>
                        <a:pt x="701" y="854"/>
                      </a:lnTo>
                      <a:lnTo>
                        <a:pt x="685" y="860"/>
                      </a:lnTo>
                      <a:lnTo>
                        <a:pt x="669" y="862"/>
                      </a:lnTo>
                      <a:lnTo>
                        <a:pt x="653" y="860"/>
                      </a:lnTo>
                      <a:lnTo>
                        <a:pt x="638" y="854"/>
                      </a:lnTo>
                      <a:lnTo>
                        <a:pt x="625" y="844"/>
                      </a:lnTo>
                      <a:lnTo>
                        <a:pt x="334" y="553"/>
                      </a:lnTo>
                      <a:lnTo>
                        <a:pt x="222" y="665"/>
                      </a:lnTo>
                      <a:lnTo>
                        <a:pt x="647" y="1090"/>
                      </a:lnTo>
                      <a:lnTo>
                        <a:pt x="803" y="933"/>
                      </a:lnTo>
                      <a:lnTo>
                        <a:pt x="1004" y="732"/>
                      </a:lnTo>
                      <a:lnTo>
                        <a:pt x="1160" y="576"/>
                      </a:lnTo>
                      <a:lnTo>
                        <a:pt x="735" y="152"/>
                      </a:lnTo>
                      <a:close/>
                      <a:moveTo>
                        <a:pt x="726" y="0"/>
                      </a:moveTo>
                      <a:lnTo>
                        <a:pt x="745" y="0"/>
                      </a:lnTo>
                      <a:lnTo>
                        <a:pt x="764" y="6"/>
                      </a:lnTo>
                      <a:lnTo>
                        <a:pt x="780" y="17"/>
                      </a:lnTo>
                      <a:lnTo>
                        <a:pt x="1808" y="1045"/>
                      </a:lnTo>
                      <a:lnTo>
                        <a:pt x="1820" y="1062"/>
                      </a:lnTo>
                      <a:lnTo>
                        <a:pt x="1826" y="1080"/>
                      </a:lnTo>
                      <a:lnTo>
                        <a:pt x="1826" y="1099"/>
                      </a:lnTo>
                      <a:lnTo>
                        <a:pt x="1820" y="1118"/>
                      </a:lnTo>
                      <a:lnTo>
                        <a:pt x="1808" y="1134"/>
                      </a:lnTo>
                      <a:lnTo>
                        <a:pt x="1550" y="1391"/>
                      </a:lnTo>
                      <a:lnTo>
                        <a:pt x="1641" y="1480"/>
                      </a:lnTo>
                      <a:lnTo>
                        <a:pt x="2315" y="806"/>
                      </a:lnTo>
                      <a:lnTo>
                        <a:pt x="2331" y="794"/>
                      </a:lnTo>
                      <a:lnTo>
                        <a:pt x="2350" y="788"/>
                      </a:lnTo>
                      <a:lnTo>
                        <a:pt x="2369" y="788"/>
                      </a:lnTo>
                      <a:lnTo>
                        <a:pt x="2387" y="794"/>
                      </a:lnTo>
                      <a:lnTo>
                        <a:pt x="2404" y="806"/>
                      </a:lnTo>
                      <a:lnTo>
                        <a:pt x="2435" y="837"/>
                      </a:lnTo>
                      <a:lnTo>
                        <a:pt x="2688" y="585"/>
                      </a:lnTo>
                      <a:lnTo>
                        <a:pt x="2694" y="580"/>
                      </a:lnTo>
                      <a:lnTo>
                        <a:pt x="2695" y="579"/>
                      </a:lnTo>
                      <a:lnTo>
                        <a:pt x="2698" y="576"/>
                      </a:lnTo>
                      <a:lnTo>
                        <a:pt x="2700" y="575"/>
                      </a:lnTo>
                      <a:lnTo>
                        <a:pt x="2704" y="573"/>
                      </a:lnTo>
                      <a:lnTo>
                        <a:pt x="2706" y="571"/>
                      </a:lnTo>
                      <a:lnTo>
                        <a:pt x="2710" y="570"/>
                      </a:lnTo>
                      <a:lnTo>
                        <a:pt x="2713" y="569"/>
                      </a:lnTo>
                      <a:lnTo>
                        <a:pt x="2716" y="568"/>
                      </a:lnTo>
                      <a:lnTo>
                        <a:pt x="2719" y="567"/>
                      </a:lnTo>
                      <a:lnTo>
                        <a:pt x="2722" y="567"/>
                      </a:lnTo>
                      <a:lnTo>
                        <a:pt x="2725" y="567"/>
                      </a:lnTo>
                      <a:lnTo>
                        <a:pt x="2730" y="565"/>
                      </a:lnTo>
                      <a:lnTo>
                        <a:pt x="2732" y="565"/>
                      </a:lnTo>
                      <a:lnTo>
                        <a:pt x="2737" y="565"/>
                      </a:lnTo>
                      <a:lnTo>
                        <a:pt x="2738" y="565"/>
                      </a:lnTo>
                      <a:lnTo>
                        <a:pt x="3046" y="592"/>
                      </a:lnTo>
                      <a:lnTo>
                        <a:pt x="3075" y="598"/>
                      </a:lnTo>
                      <a:lnTo>
                        <a:pt x="3105" y="607"/>
                      </a:lnTo>
                      <a:lnTo>
                        <a:pt x="3134" y="621"/>
                      </a:lnTo>
                      <a:lnTo>
                        <a:pt x="3160" y="637"/>
                      </a:lnTo>
                      <a:lnTo>
                        <a:pt x="3183" y="656"/>
                      </a:lnTo>
                      <a:lnTo>
                        <a:pt x="3299" y="773"/>
                      </a:lnTo>
                      <a:lnTo>
                        <a:pt x="3319" y="795"/>
                      </a:lnTo>
                      <a:lnTo>
                        <a:pt x="3336" y="823"/>
                      </a:lnTo>
                      <a:lnTo>
                        <a:pt x="3349" y="852"/>
                      </a:lnTo>
                      <a:lnTo>
                        <a:pt x="3358" y="882"/>
                      </a:lnTo>
                      <a:lnTo>
                        <a:pt x="3363" y="910"/>
                      </a:lnTo>
                      <a:lnTo>
                        <a:pt x="3390" y="1218"/>
                      </a:lnTo>
                      <a:lnTo>
                        <a:pt x="3388" y="1236"/>
                      </a:lnTo>
                      <a:lnTo>
                        <a:pt x="3382" y="1253"/>
                      </a:lnTo>
                      <a:lnTo>
                        <a:pt x="3372" y="1268"/>
                      </a:lnTo>
                      <a:lnTo>
                        <a:pt x="3119" y="1521"/>
                      </a:lnTo>
                      <a:lnTo>
                        <a:pt x="3150" y="1553"/>
                      </a:lnTo>
                      <a:lnTo>
                        <a:pt x="3162" y="1568"/>
                      </a:lnTo>
                      <a:lnTo>
                        <a:pt x="3167" y="1587"/>
                      </a:lnTo>
                      <a:lnTo>
                        <a:pt x="3167" y="1607"/>
                      </a:lnTo>
                      <a:lnTo>
                        <a:pt x="3162" y="1625"/>
                      </a:lnTo>
                      <a:lnTo>
                        <a:pt x="3150" y="1642"/>
                      </a:lnTo>
                      <a:lnTo>
                        <a:pt x="2476" y="2316"/>
                      </a:lnTo>
                      <a:lnTo>
                        <a:pt x="2565" y="2405"/>
                      </a:lnTo>
                      <a:lnTo>
                        <a:pt x="2821" y="2149"/>
                      </a:lnTo>
                      <a:lnTo>
                        <a:pt x="2838" y="2137"/>
                      </a:lnTo>
                      <a:lnTo>
                        <a:pt x="2857" y="2131"/>
                      </a:lnTo>
                      <a:lnTo>
                        <a:pt x="2876" y="2131"/>
                      </a:lnTo>
                      <a:lnTo>
                        <a:pt x="2894" y="2137"/>
                      </a:lnTo>
                      <a:lnTo>
                        <a:pt x="2911" y="2149"/>
                      </a:lnTo>
                      <a:lnTo>
                        <a:pt x="3938" y="3176"/>
                      </a:lnTo>
                      <a:lnTo>
                        <a:pt x="3950" y="3193"/>
                      </a:lnTo>
                      <a:lnTo>
                        <a:pt x="3956" y="3211"/>
                      </a:lnTo>
                      <a:lnTo>
                        <a:pt x="3956" y="3230"/>
                      </a:lnTo>
                      <a:lnTo>
                        <a:pt x="3950" y="3249"/>
                      </a:lnTo>
                      <a:lnTo>
                        <a:pt x="3938" y="3266"/>
                      </a:lnTo>
                      <a:lnTo>
                        <a:pt x="3336" y="3868"/>
                      </a:lnTo>
                      <a:lnTo>
                        <a:pt x="3322" y="3878"/>
                      </a:lnTo>
                      <a:lnTo>
                        <a:pt x="3307" y="3884"/>
                      </a:lnTo>
                      <a:lnTo>
                        <a:pt x="3291" y="3886"/>
                      </a:lnTo>
                      <a:lnTo>
                        <a:pt x="3275" y="3884"/>
                      </a:lnTo>
                      <a:lnTo>
                        <a:pt x="3260" y="3878"/>
                      </a:lnTo>
                      <a:lnTo>
                        <a:pt x="3247" y="3868"/>
                      </a:lnTo>
                      <a:lnTo>
                        <a:pt x="2219" y="2840"/>
                      </a:lnTo>
                      <a:lnTo>
                        <a:pt x="2207" y="2825"/>
                      </a:lnTo>
                      <a:lnTo>
                        <a:pt x="2201" y="2805"/>
                      </a:lnTo>
                      <a:lnTo>
                        <a:pt x="2201" y="2786"/>
                      </a:lnTo>
                      <a:lnTo>
                        <a:pt x="2207" y="2768"/>
                      </a:lnTo>
                      <a:lnTo>
                        <a:pt x="2219" y="2751"/>
                      </a:lnTo>
                      <a:lnTo>
                        <a:pt x="2476" y="2495"/>
                      </a:lnTo>
                      <a:lnTo>
                        <a:pt x="2386" y="2405"/>
                      </a:lnTo>
                      <a:lnTo>
                        <a:pt x="1739" y="3053"/>
                      </a:lnTo>
                      <a:lnTo>
                        <a:pt x="1725" y="3064"/>
                      </a:lnTo>
                      <a:lnTo>
                        <a:pt x="1710" y="3070"/>
                      </a:lnTo>
                      <a:lnTo>
                        <a:pt x="1694" y="3071"/>
                      </a:lnTo>
                      <a:lnTo>
                        <a:pt x="1678" y="3070"/>
                      </a:lnTo>
                      <a:lnTo>
                        <a:pt x="1663" y="3064"/>
                      </a:lnTo>
                      <a:lnTo>
                        <a:pt x="1649" y="3053"/>
                      </a:lnTo>
                      <a:lnTo>
                        <a:pt x="1456" y="2858"/>
                      </a:lnTo>
                      <a:lnTo>
                        <a:pt x="1349" y="2967"/>
                      </a:lnTo>
                      <a:lnTo>
                        <a:pt x="1394" y="3042"/>
                      </a:lnTo>
                      <a:lnTo>
                        <a:pt x="1436" y="3120"/>
                      </a:lnTo>
                      <a:lnTo>
                        <a:pt x="1472" y="3202"/>
                      </a:lnTo>
                      <a:lnTo>
                        <a:pt x="1502" y="3285"/>
                      </a:lnTo>
                      <a:lnTo>
                        <a:pt x="1526" y="3371"/>
                      </a:lnTo>
                      <a:lnTo>
                        <a:pt x="1544" y="3457"/>
                      </a:lnTo>
                      <a:lnTo>
                        <a:pt x="1556" y="3546"/>
                      </a:lnTo>
                      <a:lnTo>
                        <a:pt x="1564" y="3635"/>
                      </a:lnTo>
                      <a:lnTo>
                        <a:pt x="1564" y="3724"/>
                      </a:lnTo>
                      <a:lnTo>
                        <a:pt x="1556" y="3814"/>
                      </a:lnTo>
                      <a:lnTo>
                        <a:pt x="1544" y="3904"/>
                      </a:lnTo>
                      <a:lnTo>
                        <a:pt x="1540" y="3921"/>
                      </a:lnTo>
                      <a:lnTo>
                        <a:pt x="1530" y="3935"/>
                      </a:lnTo>
                      <a:lnTo>
                        <a:pt x="1517" y="3947"/>
                      </a:lnTo>
                      <a:lnTo>
                        <a:pt x="1501" y="3954"/>
                      </a:lnTo>
                      <a:lnTo>
                        <a:pt x="1492" y="3956"/>
                      </a:lnTo>
                      <a:lnTo>
                        <a:pt x="1482" y="3956"/>
                      </a:lnTo>
                      <a:lnTo>
                        <a:pt x="1466" y="3954"/>
                      </a:lnTo>
                      <a:lnTo>
                        <a:pt x="1451" y="3948"/>
                      </a:lnTo>
                      <a:lnTo>
                        <a:pt x="1437" y="3938"/>
                      </a:lnTo>
                      <a:lnTo>
                        <a:pt x="1098" y="3599"/>
                      </a:lnTo>
                      <a:lnTo>
                        <a:pt x="549" y="3656"/>
                      </a:lnTo>
                      <a:lnTo>
                        <a:pt x="543" y="3656"/>
                      </a:lnTo>
                      <a:lnTo>
                        <a:pt x="526" y="3653"/>
                      </a:lnTo>
                      <a:lnTo>
                        <a:pt x="511" y="3647"/>
                      </a:lnTo>
                      <a:lnTo>
                        <a:pt x="497" y="3638"/>
                      </a:lnTo>
                      <a:lnTo>
                        <a:pt x="320" y="3458"/>
                      </a:lnTo>
                      <a:lnTo>
                        <a:pt x="309" y="3444"/>
                      </a:lnTo>
                      <a:lnTo>
                        <a:pt x="302" y="3426"/>
                      </a:lnTo>
                      <a:lnTo>
                        <a:pt x="302" y="3408"/>
                      </a:lnTo>
                      <a:lnTo>
                        <a:pt x="358" y="2857"/>
                      </a:lnTo>
                      <a:lnTo>
                        <a:pt x="19" y="2519"/>
                      </a:lnTo>
                      <a:lnTo>
                        <a:pt x="8" y="2505"/>
                      </a:lnTo>
                      <a:lnTo>
                        <a:pt x="2" y="2489"/>
                      </a:lnTo>
                      <a:lnTo>
                        <a:pt x="0" y="2472"/>
                      </a:lnTo>
                      <a:lnTo>
                        <a:pt x="3" y="2456"/>
                      </a:lnTo>
                      <a:lnTo>
                        <a:pt x="11" y="2440"/>
                      </a:lnTo>
                      <a:lnTo>
                        <a:pt x="21" y="2427"/>
                      </a:lnTo>
                      <a:lnTo>
                        <a:pt x="36" y="2417"/>
                      </a:lnTo>
                      <a:lnTo>
                        <a:pt x="53" y="2412"/>
                      </a:lnTo>
                      <a:lnTo>
                        <a:pt x="127" y="2401"/>
                      </a:lnTo>
                      <a:lnTo>
                        <a:pt x="202" y="2394"/>
                      </a:lnTo>
                      <a:lnTo>
                        <a:pt x="277" y="2392"/>
                      </a:lnTo>
                      <a:lnTo>
                        <a:pt x="368" y="2395"/>
                      </a:lnTo>
                      <a:lnTo>
                        <a:pt x="457" y="2405"/>
                      </a:lnTo>
                      <a:lnTo>
                        <a:pt x="544" y="2419"/>
                      </a:lnTo>
                      <a:lnTo>
                        <a:pt x="630" y="2441"/>
                      </a:lnTo>
                      <a:lnTo>
                        <a:pt x="714" y="2469"/>
                      </a:lnTo>
                      <a:lnTo>
                        <a:pt x="797" y="2501"/>
                      </a:lnTo>
                      <a:lnTo>
                        <a:pt x="876" y="2540"/>
                      </a:lnTo>
                      <a:lnTo>
                        <a:pt x="953" y="2583"/>
                      </a:lnTo>
                      <a:lnTo>
                        <a:pt x="1026" y="2632"/>
                      </a:lnTo>
                      <a:lnTo>
                        <a:pt x="1127" y="2531"/>
                      </a:lnTo>
                      <a:lnTo>
                        <a:pt x="904" y="2306"/>
                      </a:lnTo>
                      <a:lnTo>
                        <a:pt x="892" y="2291"/>
                      </a:lnTo>
                      <a:lnTo>
                        <a:pt x="886" y="2272"/>
                      </a:lnTo>
                      <a:lnTo>
                        <a:pt x="886" y="2252"/>
                      </a:lnTo>
                      <a:lnTo>
                        <a:pt x="892" y="2234"/>
                      </a:lnTo>
                      <a:lnTo>
                        <a:pt x="904" y="2217"/>
                      </a:lnTo>
                      <a:lnTo>
                        <a:pt x="1550" y="1569"/>
                      </a:lnTo>
                      <a:lnTo>
                        <a:pt x="1462" y="1480"/>
                      </a:lnTo>
                      <a:lnTo>
                        <a:pt x="1205" y="1737"/>
                      </a:lnTo>
                      <a:lnTo>
                        <a:pt x="1191" y="1747"/>
                      </a:lnTo>
                      <a:lnTo>
                        <a:pt x="1177" y="1753"/>
                      </a:lnTo>
                      <a:lnTo>
                        <a:pt x="1160" y="1756"/>
                      </a:lnTo>
                      <a:lnTo>
                        <a:pt x="1144" y="1753"/>
                      </a:lnTo>
                      <a:lnTo>
                        <a:pt x="1130" y="1747"/>
                      </a:lnTo>
                      <a:lnTo>
                        <a:pt x="1115" y="1737"/>
                      </a:lnTo>
                      <a:lnTo>
                        <a:pt x="89" y="710"/>
                      </a:lnTo>
                      <a:lnTo>
                        <a:pt x="77" y="693"/>
                      </a:lnTo>
                      <a:lnTo>
                        <a:pt x="71" y="675"/>
                      </a:lnTo>
                      <a:lnTo>
                        <a:pt x="71" y="656"/>
                      </a:lnTo>
                      <a:lnTo>
                        <a:pt x="77" y="636"/>
                      </a:lnTo>
                      <a:lnTo>
                        <a:pt x="89" y="621"/>
                      </a:lnTo>
                      <a:lnTo>
                        <a:pt x="691" y="17"/>
                      </a:lnTo>
                      <a:lnTo>
                        <a:pt x="708" y="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54"/>
                <p:cNvSpPr>
                  <a:spLocks/>
                </p:cNvSpPr>
                <p:nvPr/>
              </p:nvSpPr>
              <p:spPr bwMode="auto">
                <a:xfrm>
                  <a:off x="4356" y="750"/>
                  <a:ext cx="75" cy="76"/>
                </a:xfrm>
                <a:custGeom>
                  <a:avLst/>
                  <a:gdLst>
                    <a:gd name="T0" fmla="*/ 51 w 303"/>
                    <a:gd name="T1" fmla="*/ 0 h 304"/>
                    <a:gd name="T2" fmla="*/ 71 w 303"/>
                    <a:gd name="T3" fmla="*/ 0 h 304"/>
                    <a:gd name="T4" fmla="*/ 90 w 303"/>
                    <a:gd name="T5" fmla="*/ 6 h 304"/>
                    <a:gd name="T6" fmla="*/ 107 w 303"/>
                    <a:gd name="T7" fmla="*/ 18 h 304"/>
                    <a:gd name="T8" fmla="*/ 285 w 303"/>
                    <a:gd name="T9" fmla="*/ 196 h 304"/>
                    <a:gd name="T10" fmla="*/ 297 w 303"/>
                    <a:gd name="T11" fmla="*/ 212 h 304"/>
                    <a:gd name="T12" fmla="*/ 303 w 303"/>
                    <a:gd name="T13" fmla="*/ 230 h 304"/>
                    <a:gd name="T14" fmla="*/ 303 w 303"/>
                    <a:gd name="T15" fmla="*/ 250 h 304"/>
                    <a:gd name="T16" fmla="*/ 297 w 303"/>
                    <a:gd name="T17" fmla="*/ 269 h 304"/>
                    <a:gd name="T18" fmla="*/ 285 w 303"/>
                    <a:gd name="T19" fmla="*/ 284 h 304"/>
                    <a:gd name="T20" fmla="*/ 271 w 303"/>
                    <a:gd name="T21" fmla="*/ 295 h 304"/>
                    <a:gd name="T22" fmla="*/ 256 w 303"/>
                    <a:gd name="T23" fmla="*/ 301 h 304"/>
                    <a:gd name="T24" fmla="*/ 240 w 303"/>
                    <a:gd name="T25" fmla="*/ 304 h 304"/>
                    <a:gd name="T26" fmla="*/ 224 w 303"/>
                    <a:gd name="T27" fmla="*/ 301 h 304"/>
                    <a:gd name="T28" fmla="*/ 209 w 303"/>
                    <a:gd name="T29" fmla="*/ 295 h 304"/>
                    <a:gd name="T30" fmla="*/ 196 w 303"/>
                    <a:gd name="T31" fmla="*/ 284 h 304"/>
                    <a:gd name="T32" fmla="*/ 16 w 303"/>
                    <a:gd name="T33" fmla="*/ 107 h 304"/>
                    <a:gd name="T34" fmla="*/ 4 w 303"/>
                    <a:gd name="T35" fmla="*/ 90 h 304"/>
                    <a:gd name="T36" fmla="*/ 0 w 303"/>
                    <a:gd name="T37" fmla="*/ 72 h 304"/>
                    <a:gd name="T38" fmla="*/ 0 w 303"/>
                    <a:gd name="T39" fmla="*/ 52 h 304"/>
                    <a:gd name="T40" fmla="*/ 4 w 303"/>
                    <a:gd name="T41" fmla="*/ 33 h 304"/>
                    <a:gd name="T42" fmla="*/ 16 w 303"/>
                    <a:gd name="T43" fmla="*/ 18 h 304"/>
                    <a:gd name="T44" fmla="*/ 33 w 303"/>
                    <a:gd name="T45" fmla="*/ 6 h 304"/>
                    <a:gd name="T46" fmla="*/ 51 w 303"/>
                    <a:gd name="T47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03" h="304">
                      <a:moveTo>
                        <a:pt x="51" y="0"/>
                      </a:moveTo>
                      <a:lnTo>
                        <a:pt x="71" y="0"/>
                      </a:lnTo>
                      <a:lnTo>
                        <a:pt x="90" y="6"/>
                      </a:lnTo>
                      <a:lnTo>
                        <a:pt x="107" y="18"/>
                      </a:lnTo>
                      <a:lnTo>
                        <a:pt x="285" y="196"/>
                      </a:lnTo>
                      <a:lnTo>
                        <a:pt x="297" y="212"/>
                      </a:lnTo>
                      <a:lnTo>
                        <a:pt x="303" y="230"/>
                      </a:lnTo>
                      <a:lnTo>
                        <a:pt x="303" y="250"/>
                      </a:lnTo>
                      <a:lnTo>
                        <a:pt x="297" y="269"/>
                      </a:lnTo>
                      <a:lnTo>
                        <a:pt x="285" y="284"/>
                      </a:lnTo>
                      <a:lnTo>
                        <a:pt x="271" y="295"/>
                      </a:lnTo>
                      <a:lnTo>
                        <a:pt x="256" y="301"/>
                      </a:lnTo>
                      <a:lnTo>
                        <a:pt x="240" y="304"/>
                      </a:lnTo>
                      <a:lnTo>
                        <a:pt x="224" y="301"/>
                      </a:lnTo>
                      <a:lnTo>
                        <a:pt x="209" y="295"/>
                      </a:lnTo>
                      <a:lnTo>
                        <a:pt x="196" y="284"/>
                      </a:lnTo>
                      <a:lnTo>
                        <a:pt x="16" y="107"/>
                      </a:lnTo>
                      <a:lnTo>
                        <a:pt x="4" y="90"/>
                      </a:lnTo>
                      <a:lnTo>
                        <a:pt x="0" y="72"/>
                      </a:lnTo>
                      <a:lnTo>
                        <a:pt x="0" y="52"/>
                      </a:lnTo>
                      <a:lnTo>
                        <a:pt x="4" y="33"/>
                      </a:lnTo>
                      <a:lnTo>
                        <a:pt x="16" y="18"/>
                      </a:lnTo>
                      <a:lnTo>
                        <a:pt x="33" y="6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6928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9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887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967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612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993" y="709782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9606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694" y="4850910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marR="0" lvl="0" indent="-1698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812" marR="0" lvl="0" indent="-1698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812" marR="0" lvl="0" indent="-16981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696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6122600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94" y="1841906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27" y="762697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4093" y="2004536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423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6070" y="875474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FA12775B-05DA-4F36-90B7-25D80E75A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840074"/>
              </p:ext>
            </p:extLst>
          </p:nvPr>
        </p:nvGraphicFramePr>
        <p:xfrm>
          <a:off x="1027771" y="1245442"/>
          <a:ext cx="3880396" cy="1706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Bright Light">
      <a:dk1>
        <a:sysClr val="windowText" lastClr="000000"/>
      </a:dk1>
      <a:lt1>
        <a:sysClr val="window" lastClr="FFFFFF"/>
      </a:lt1>
      <a:dk2>
        <a:srgbClr val="27303D"/>
      </a:dk2>
      <a:lt2>
        <a:srgbClr val="E7E6E6"/>
      </a:lt2>
      <a:accent1>
        <a:srgbClr val="6DCF00"/>
      </a:accent1>
      <a:accent2>
        <a:srgbClr val="159192"/>
      </a:accent2>
      <a:accent3>
        <a:srgbClr val="09AEF2"/>
      </a:accent3>
      <a:accent4>
        <a:srgbClr val="FCC000"/>
      </a:accent4>
      <a:accent5>
        <a:srgbClr val="FE1101"/>
      </a:accent5>
      <a:accent6>
        <a:srgbClr val="5C932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Mix color">
      <a:dk1>
        <a:srgbClr val="57565A"/>
      </a:dk1>
      <a:lt1>
        <a:sysClr val="window" lastClr="FFFFFF"/>
      </a:lt1>
      <a:dk2>
        <a:srgbClr val="31697D"/>
      </a:dk2>
      <a:lt2>
        <a:srgbClr val="327880"/>
      </a:lt2>
      <a:accent1>
        <a:srgbClr val="F33947"/>
      </a:accent1>
      <a:accent2>
        <a:srgbClr val="00BBD6"/>
      </a:accent2>
      <a:accent3>
        <a:srgbClr val="B3D236"/>
      </a:accent3>
      <a:accent4>
        <a:srgbClr val="FFC000"/>
      </a:accent4>
      <a:accent5>
        <a:srgbClr val="927862"/>
      </a:accent5>
      <a:accent6>
        <a:srgbClr val="44C072"/>
      </a:accent6>
      <a:hlink>
        <a:srgbClr val="7030A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right Light">
    <a:dk1>
      <a:sysClr val="windowText" lastClr="000000"/>
    </a:dk1>
    <a:lt1>
      <a:sysClr val="window" lastClr="FFFFFF"/>
    </a:lt1>
    <a:dk2>
      <a:srgbClr val="27303D"/>
    </a:dk2>
    <a:lt2>
      <a:srgbClr val="E7E6E6"/>
    </a:lt2>
    <a:accent1>
      <a:srgbClr val="6DCF00"/>
    </a:accent1>
    <a:accent2>
      <a:srgbClr val="159192"/>
    </a:accent2>
    <a:accent3>
      <a:srgbClr val="09AEF2"/>
    </a:accent3>
    <a:accent4>
      <a:srgbClr val="FCC000"/>
    </a:accent4>
    <a:accent5>
      <a:srgbClr val="FE1101"/>
    </a:accent5>
    <a:accent6>
      <a:srgbClr val="5C932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484</Words>
  <Application>Microsoft Office PowerPoint</Application>
  <PresentationFormat>Widescreen</PresentationFormat>
  <Paragraphs>91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FTM</cp:lastModifiedBy>
  <cp:revision>46</cp:revision>
  <dcterms:created xsi:type="dcterms:W3CDTF">2016-04-01T19:13:22Z</dcterms:created>
  <dcterms:modified xsi:type="dcterms:W3CDTF">2017-08-17T23:37:54Z</dcterms:modified>
</cp:coreProperties>
</file>